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340" r:id="rId5"/>
    <p:sldId id="351" r:id="rId6"/>
    <p:sldId id="338" r:id="rId7"/>
    <p:sldId id="352" r:id="rId8"/>
    <p:sldId id="342" r:id="rId9"/>
    <p:sldId id="327" r:id="rId10"/>
    <p:sldId id="332" r:id="rId11"/>
    <p:sldId id="275" r:id="rId12"/>
    <p:sldId id="276" r:id="rId13"/>
    <p:sldId id="343" r:id="rId14"/>
    <p:sldId id="277" r:id="rId15"/>
    <p:sldId id="278" r:id="rId16"/>
    <p:sldId id="279" r:id="rId17"/>
    <p:sldId id="333" r:id="rId18"/>
    <p:sldId id="320" r:id="rId19"/>
    <p:sldId id="347" r:id="rId20"/>
    <p:sldId id="337" r:id="rId21"/>
    <p:sldId id="321" r:id="rId22"/>
    <p:sldId id="353" r:id="rId23"/>
    <p:sldId id="357" r:id="rId24"/>
    <p:sldId id="344" r:id="rId25"/>
    <p:sldId id="334" r:id="rId26"/>
    <p:sldId id="355" r:id="rId27"/>
    <p:sldId id="356" r:id="rId28"/>
    <p:sldId id="315" r:id="rId29"/>
    <p:sldId id="341" r:id="rId30"/>
    <p:sldId id="319"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449" autoAdjust="0"/>
  </p:normalViewPr>
  <p:slideViewPr>
    <p:cSldViewPr snapToGrid="0">
      <p:cViewPr varScale="1">
        <p:scale>
          <a:sx n="102" d="100"/>
          <a:sy n="102" d="100"/>
        </p:scale>
        <p:origin x="8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4"/>
              </a:solidFill>
            </c:spPr>
            <c:extLst>
              <c:ext xmlns:c16="http://schemas.microsoft.com/office/drawing/2014/chart" uri="{C3380CC4-5D6E-409C-BE32-E72D297353CC}">
                <c16:uniqueId val="{00000001-2DF2-472B-B779-7C19DDA45D0A}"/>
              </c:ext>
            </c:extLst>
          </c:dPt>
          <c:dPt>
            <c:idx val="1"/>
            <c:bubble3D val="0"/>
            <c:spPr>
              <a:solidFill>
                <a:schemeClr val="accent1"/>
              </a:solidFill>
            </c:spPr>
            <c:extLst>
              <c:ext xmlns:c16="http://schemas.microsoft.com/office/drawing/2014/chart" uri="{C3380CC4-5D6E-409C-BE32-E72D297353CC}">
                <c16:uniqueId val="{00000003-2DF2-472B-B779-7C19DDA45D0A}"/>
              </c:ext>
            </c:extLst>
          </c:dPt>
          <c:dPt>
            <c:idx val="2"/>
            <c:bubble3D val="0"/>
            <c:spPr>
              <a:solidFill>
                <a:schemeClr val="accent2"/>
              </a:solidFill>
            </c:spPr>
            <c:extLst>
              <c:ext xmlns:c16="http://schemas.microsoft.com/office/drawing/2014/chart" uri="{C3380CC4-5D6E-409C-BE32-E72D297353CC}">
                <c16:uniqueId val="{00000005-2DF2-472B-B779-7C19DDA45D0A}"/>
              </c:ext>
            </c:extLst>
          </c:dPt>
          <c:dPt>
            <c:idx val="3"/>
            <c:bubble3D val="0"/>
            <c:spPr>
              <a:solidFill>
                <a:schemeClr val="accent3"/>
              </a:solidFill>
            </c:spPr>
            <c:extLst>
              <c:ext xmlns:c16="http://schemas.microsoft.com/office/drawing/2014/chart" uri="{C3380CC4-5D6E-409C-BE32-E72D297353CC}">
                <c16:uniqueId val="{00000007-2DF2-472B-B779-7C19DDA45D0A}"/>
              </c:ext>
            </c:extLst>
          </c:dPt>
          <c:cat>
            <c:strRef>
              <c:f>Sheet1!$A$2:$A$5</c:f>
              <c:strCache>
                <c:ptCount val="4"/>
                <c:pt idx="0">
                  <c:v>红</c:v>
                </c:pt>
                <c:pt idx="1">
                  <c:v>蓝</c:v>
                </c:pt>
                <c:pt idx="2">
                  <c:v>青</c:v>
                </c:pt>
                <c:pt idx="3">
                  <c:v>橙</c:v>
                </c:pt>
              </c:strCache>
            </c:strRef>
          </c:cat>
          <c:val>
            <c:numRef>
              <c:f>Sheet1!$B$2:$B$5</c:f>
              <c:numCache>
                <c:formatCode>General</c:formatCode>
                <c:ptCount val="4"/>
                <c:pt idx="0">
                  <c:v>25</c:v>
                </c:pt>
                <c:pt idx="1">
                  <c:v>40</c:v>
                </c:pt>
                <c:pt idx="2">
                  <c:v>15</c:v>
                </c:pt>
                <c:pt idx="3">
                  <c:v>20</c:v>
                </c:pt>
              </c:numCache>
            </c:numRef>
          </c:val>
          <c:extLst>
            <c:ext xmlns:c16="http://schemas.microsoft.com/office/drawing/2014/chart" uri="{C3380CC4-5D6E-409C-BE32-E72D297353CC}">
              <c16:uniqueId val="{00000008-2DF2-472B-B779-7C19DDA45D0A}"/>
            </c:ext>
          </c:extLst>
        </c:ser>
        <c:dLbls>
          <c:showLegendKey val="0"/>
          <c:showVal val="0"/>
          <c:showCatName val="0"/>
          <c:showSerName val="0"/>
          <c:showPercent val="0"/>
          <c:showBubbleSize val="0"/>
          <c:showLeaderLines val="1"/>
        </c:dLbls>
        <c:firstSliceAng val="47"/>
        <c:holeSize val="90"/>
      </c:doughnutChart>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0BBFC4-8F86-437D-910A-A29011A7868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34DA9E-4574-46CF-947A-C25E6CD0BB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4DA9E-4574-46CF-947A-C25E6CD0BB1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11582400" y="952500"/>
            <a:ext cx="609600" cy="3981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LOGO</a:t>
            </a:r>
            <a:endParaRPr lang="zh-CN" altLang="en-US" sz="1200" dirty="0"/>
          </a:p>
        </p:txBody>
      </p:sp>
      <p:sp>
        <p:nvSpPr>
          <p:cNvPr id="18" name="矩形 17"/>
          <p:cNvSpPr/>
          <p:nvPr/>
        </p:nvSpPr>
        <p:spPr>
          <a:xfrm>
            <a:off x="0" y="4466264"/>
            <a:ext cx="12192000" cy="2391736"/>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原创设计师QQ598969553          _5"/>
          <p:cNvSpPr txBox="1"/>
          <p:nvPr/>
        </p:nvSpPr>
        <p:spPr>
          <a:xfrm>
            <a:off x="2075543" y="5335813"/>
            <a:ext cx="8040914" cy="492443"/>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000" b="0" dirty="0" err="1">
                <a:solidFill>
                  <a:schemeClr val="bg1">
                    <a:lumMod val="85000"/>
                  </a:schemeClr>
                </a:solidFill>
                <a:effectLst/>
                <a:latin typeface="微软雅黑" panose="020B0503020204020204" pitchFamily="34" charset="-122"/>
                <a:ea typeface="微软雅黑" panose="020B0503020204020204" pitchFamily="34" charset="-122"/>
                <a:sym typeface="+mn-lt"/>
              </a:rPr>
              <a:t>CSASAADAstudio</a:t>
            </a:r>
            <a:r>
              <a:rPr lang="en-US" sz="1000" b="0" dirty="0">
                <a:solidFill>
                  <a:schemeClr val="bg1">
                    <a:lumMod val="85000"/>
                  </a:schemeClr>
                </a:solidFill>
                <a:effectLst/>
                <a:latin typeface="微软雅黑" panose="020B0503020204020204" pitchFamily="34" charset="-122"/>
                <a:ea typeface="微软雅黑" panose="020B0503020204020204" pitchFamily="34" charset="-122"/>
                <a:sym typeface="+mn-lt"/>
              </a:rPr>
              <a:t> sales template, a more beautiful template please magic </a:t>
            </a:r>
            <a:r>
              <a:rPr lang="en-US" sz="1000" b="0" dirty="0" err="1">
                <a:solidFill>
                  <a:schemeClr val="bg1">
                    <a:lumMod val="85000"/>
                  </a:schemeClr>
                </a:solidFill>
                <a:effectLst/>
                <a:latin typeface="微软雅黑" panose="020B0503020204020204" pitchFamily="34" charset="-122"/>
                <a:ea typeface="微软雅黑" panose="020B0503020204020204" pitchFamily="34" charset="-122"/>
                <a:sym typeface="+mn-lt"/>
              </a:rPr>
              <a:t>rainMagic</a:t>
            </a:r>
            <a:r>
              <a:rPr lang="en-US" sz="1000" b="0" dirty="0">
                <a:solidFill>
                  <a:schemeClr val="bg1">
                    <a:lumMod val="85000"/>
                  </a:schemeClr>
                </a:solidFill>
                <a:effectLst/>
                <a:latin typeface="微软雅黑" panose="020B0503020204020204" pitchFamily="34" charset="-122"/>
                <a:ea typeface="微软雅黑" panose="020B0503020204020204" pitchFamily="34" charset="-122"/>
                <a:sym typeface="+mn-lt"/>
              </a:rPr>
              <a:t> rain studio sales template, a </a:t>
            </a:r>
            <a:r>
              <a:rPr lang="en-US" sz="1000" b="0" dirty="0" err="1">
                <a:solidFill>
                  <a:schemeClr val="bg1">
                    <a:lumMod val="85000"/>
                  </a:schemeClr>
                </a:solidFill>
                <a:effectLst/>
                <a:latin typeface="微软雅黑" panose="020B0503020204020204" pitchFamily="34" charset="-122"/>
                <a:ea typeface="微软雅黑" panose="020B0503020204020204" pitchFamily="34" charset="-122"/>
                <a:sym typeface="+mn-lt"/>
              </a:rPr>
              <a:t>moreMagic</a:t>
            </a:r>
            <a:r>
              <a:rPr lang="en-US" sz="1000" b="0" dirty="0">
                <a:solidFill>
                  <a:schemeClr val="bg1">
                    <a:lumMod val="85000"/>
                  </a:schemeClr>
                </a:solidFill>
                <a:effectLst/>
                <a:latin typeface="微软雅黑" panose="020B0503020204020204" pitchFamily="34" charset="-122"/>
                <a:ea typeface="微软雅黑" panose="020B0503020204020204" pitchFamily="34" charset="-122"/>
                <a:sym typeface="+mn-lt"/>
              </a:rPr>
              <a:t> rain studio sales template, a more beautiful template please magic</a:t>
            </a:r>
          </a:p>
        </p:txBody>
      </p:sp>
      <p:sp>
        <p:nvSpPr>
          <p:cNvPr id="20" name="原创设计师QQ598969553          _6"/>
          <p:cNvSpPr/>
          <p:nvPr/>
        </p:nvSpPr>
        <p:spPr>
          <a:xfrm>
            <a:off x="1507001" y="4466264"/>
            <a:ext cx="9177999" cy="707886"/>
          </a:xfrm>
          <a:prstGeom prst="rect">
            <a:avLst/>
          </a:prstGeom>
          <a:noFill/>
        </p:spPr>
        <p:txBody>
          <a:bodyPr wrap="square" rtlCol="0">
            <a:spAutoFit/>
          </a:bodyPr>
          <a:lstStyle/>
          <a:p>
            <a:pPr algn="ctr"/>
            <a:r>
              <a:rPr lang="zh-CN" altLang="en-US" sz="4000" b="1" dirty="0">
                <a:ln w="6350">
                  <a:noFill/>
                </a:ln>
                <a:solidFill>
                  <a:schemeClr val="accent1"/>
                </a:solidFill>
                <a:latin typeface="微软雅黑" panose="020B0503020204020204" pitchFamily="34" charset="-122"/>
                <a:ea typeface="微软雅黑" panose="020B0503020204020204" pitchFamily="34" charset="-122"/>
              </a:rPr>
              <a:t>欧美杂志风商务汇报类</a:t>
            </a:r>
            <a:r>
              <a:rPr lang="en-US" altLang="zh-CN" sz="4000" b="1" dirty="0">
                <a:ln w="6350">
                  <a:noFill/>
                </a:ln>
                <a:solidFill>
                  <a:schemeClr val="accent1"/>
                </a:solidFill>
                <a:latin typeface="微软雅黑" panose="020B0503020204020204" pitchFamily="34" charset="-122"/>
                <a:ea typeface="微软雅黑" panose="020B0503020204020204" pitchFamily="34" charset="-122"/>
              </a:rPr>
              <a:t>PPT</a:t>
            </a:r>
            <a:r>
              <a:rPr lang="zh-CN" altLang="en-US" sz="4000" b="1" dirty="0">
                <a:ln w="6350">
                  <a:noFill/>
                </a:ln>
                <a:solidFill>
                  <a:schemeClr val="accent1"/>
                </a:solidFill>
                <a:latin typeface="微软雅黑" panose="020B0503020204020204" pitchFamily="34" charset="-122"/>
                <a:ea typeface="微软雅黑" panose="020B0503020204020204" pitchFamily="34" charset="-122"/>
              </a:rPr>
              <a:t>模板</a:t>
            </a:r>
          </a:p>
        </p:txBody>
      </p:sp>
      <p:grpSp>
        <p:nvGrpSpPr>
          <p:cNvPr id="21" name="原创设计师QQ598969553          _7"/>
          <p:cNvGrpSpPr/>
          <p:nvPr/>
        </p:nvGrpSpPr>
        <p:grpSpPr>
          <a:xfrm>
            <a:off x="4466908" y="6101454"/>
            <a:ext cx="3369487" cy="276999"/>
            <a:chOff x="4551668" y="4236939"/>
            <a:chExt cx="3369487" cy="276999"/>
          </a:xfrm>
        </p:grpSpPr>
        <p:sp>
          <p:nvSpPr>
            <p:cNvPr id="22" name="Oval 15"/>
            <p:cNvSpPr>
              <a:spLocks noChangeArrowheads="1"/>
            </p:cNvSpPr>
            <p:nvPr/>
          </p:nvSpPr>
          <p:spPr bwMode="auto">
            <a:xfrm>
              <a:off x="6256548" y="4265764"/>
              <a:ext cx="219347" cy="219347"/>
            </a:xfrm>
            <a:prstGeom prst="ellipse">
              <a:avLst/>
            </a:prstGeom>
            <a:solidFill>
              <a:schemeClr val="accent1"/>
            </a:solidFill>
            <a:ln>
              <a:noFill/>
            </a:ln>
            <a:effectLst/>
          </p:spPr>
          <p:txBody>
            <a:bodyPr wrap="none" anchor="ctr"/>
            <a:lstStyle/>
            <a:p>
              <a:pPr algn="ctr" fontAlgn="base">
                <a:spcBef>
                  <a:spcPct val="0"/>
                </a:spcBef>
                <a:spcAft>
                  <a:spcPct val="0"/>
                </a:spcAft>
              </a:pPr>
              <a:endParaRPr lang="zh-CN" altLang="en-US" sz="80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23" name="Group 16"/>
            <p:cNvGrpSpPr/>
            <p:nvPr/>
          </p:nvGrpSpPr>
          <p:grpSpPr bwMode="auto">
            <a:xfrm>
              <a:off x="6327105" y="4309707"/>
              <a:ext cx="78599" cy="126335"/>
              <a:chOff x="4441" y="3144"/>
              <a:chExt cx="215" cy="345"/>
            </a:xfrm>
            <a:solidFill>
              <a:schemeClr val="accent1"/>
            </a:solidFill>
          </p:grpSpPr>
          <p:sp>
            <p:nvSpPr>
              <p:cNvPr id="30"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sp>
            <p:nvSpPr>
              <p:cNvPr id="31"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grpSp>
        <p:sp>
          <p:nvSpPr>
            <p:cNvPr id="24" name="Text Box 20"/>
            <p:cNvSpPr txBox="1">
              <a:spLocks noChangeArrowheads="1"/>
            </p:cNvSpPr>
            <p:nvPr/>
          </p:nvSpPr>
          <p:spPr bwMode="auto">
            <a:xfrm>
              <a:off x="6482245" y="4236939"/>
              <a:ext cx="1438910" cy="27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bg1">
                      <a:lumMod val="85000"/>
                    </a:schemeClr>
                  </a:solidFill>
                  <a:latin typeface="微软雅黑" panose="020B0503020204020204" pitchFamily="34" charset="-122"/>
                  <a:ea typeface="微软雅黑" panose="020B0503020204020204" pitchFamily="34" charset="-122"/>
                </a:rPr>
                <a:t>日期：</a:t>
              </a:r>
              <a:r>
                <a:rPr lang="en-US" altLang="zh-CN" sz="1200" dirty="0">
                  <a:solidFill>
                    <a:schemeClr val="bg1">
                      <a:lumMod val="85000"/>
                    </a:schemeClr>
                  </a:solidFill>
                  <a:latin typeface="微软雅黑" panose="020B0503020204020204" pitchFamily="34" charset="-122"/>
                  <a:ea typeface="微软雅黑" panose="020B0503020204020204" pitchFamily="34" charset="-122"/>
                </a:rPr>
                <a:t>202X·12·31</a:t>
              </a:r>
            </a:p>
          </p:txBody>
        </p:sp>
        <p:sp>
          <p:nvSpPr>
            <p:cNvPr id="25" name="Oval 10"/>
            <p:cNvSpPr>
              <a:spLocks noChangeArrowheads="1"/>
            </p:cNvSpPr>
            <p:nvPr/>
          </p:nvSpPr>
          <p:spPr bwMode="auto">
            <a:xfrm>
              <a:off x="4551668" y="4259514"/>
              <a:ext cx="219347" cy="219347"/>
            </a:xfrm>
            <a:prstGeom prst="ellipse">
              <a:avLst/>
            </a:prstGeom>
            <a:solidFill>
              <a:schemeClr val="accent1"/>
            </a:solidFill>
            <a:ln>
              <a:noFill/>
            </a:ln>
            <a:effectLst/>
          </p:spPr>
          <p:txBody>
            <a:bodyPr wrap="none" anchor="ctr"/>
            <a:lstStyle/>
            <a:p>
              <a:pPr algn="ctr" fontAlgn="base">
                <a:spcBef>
                  <a:spcPct val="0"/>
                </a:spcBef>
                <a:spcAft>
                  <a:spcPct val="0"/>
                </a:spcAft>
              </a:pPr>
              <a:endParaRPr lang="zh-CN" altLang="en-US" sz="80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611357" y="4307395"/>
              <a:ext cx="100336" cy="114060"/>
              <a:chOff x="860980" y="3583766"/>
              <a:chExt cx="100336" cy="114060"/>
            </a:xfrm>
            <a:solidFill>
              <a:schemeClr val="accent1"/>
            </a:solidFill>
          </p:grpSpPr>
          <p:sp>
            <p:nvSpPr>
              <p:cNvPr id="28"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sp>
            <p:nvSpPr>
              <p:cNvPr id="29"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4770878" y="4236939"/>
              <a:ext cx="12490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solidFill>
                    <a:schemeClr val="bg1">
                      <a:lumMod val="85000"/>
                    </a:schemeClr>
                  </a:solidFill>
                  <a:latin typeface="微软雅黑" panose="020B0503020204020204" pitchFamily="34" charset="-122"/>
                  <a:ea typeface="微软雅黑" panose="020B0503020204020204" pitchFamily="34" charset="-122"/>
                </a:rPr>
                <a:t>汇报人：</a:t>
              </a:r>
              <a:r>
                <a:rPr lang="en-US" altLang="zh-CN" sz="1200">
                  <a:solidFill>
                    <a:schemeClr val="bg1">
                      <a:lumMod val="85000"/>
                    </a:schemeClr>
                  </a:solidFill>
                  <a:latin typeface="微软雅黑" panose="020B0503020204020204" pitchFamily="34" charset="-122"/>
                  <a:ea typeface="微软雅黑" panose="020B0503020204020204" pitchFamily="34" charset="-122"/>
                </a:rPr>
                <a:t>xiazaii</a:t>
              </a:r>
              <a:endParaRPr lang="zh-CN" altLang="en-US" sz="1200" dirty="0">
                <a:solidFill>
                  <a:schemeClr val="bg1">
                    <a:lumMod val="8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12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200"/>
                            </p:stCondLst>
                            <p:childTnLst>
                              <p:par>
                                <p:cTn id="17" presetID="2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原创设计师QQ598969553          _3"/>
          <p:cNvSpPr/>
          <p:nvPr/>
        </p:nvSpPr>
        <p:spPr>
          <a:xfrm rot="2700000">
            <a:off x="10808419" y="3475962"/>
            <a:ext cx="317789" cy="3177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原创设计师QQ598969553          _4"/>
          <p:cNvSpPr txBox="1">
            <a:spLocks noChangeArrowheads="1"/>
          </p:cNvSpPr>
          <p:nvPr/>
        </p:nvSpPr>
        <p:spPr bwMode="auto">
          <a:xfrm>
            <a:off x="6041875" y="4325969"/>
            <a:ext cx="5150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点击添加标题文字</a:t>
            </a:r>
          </a:p>
        </p:txBody>
      </p:sp>
      <p:sp>
        <p:nvSpPr>
          <p:cNvPr id="20" name="原创设计师QQ598969553          _5"/>
          <p:cNvSpPr>
            <a:spLocks noChangeArrowheads="1"/>
          </p:cNvSpPr>
          <p:nvPr/>
        </p:nvSpPr>
        <p:spPr bwMode="auto">
          <a:xfrm>
            <a:off x="9013676" y="4075430"/>
            <a:ext cx="188064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0"/>
              </a:spcBef>
              <a:buFontTx/>
              <a:buNone/>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ABOUT OUR BUSINESS</a:t>
            </a:r>
          </a:p>
        </p:txBody>
      </p:sp>
      <p:cxnSp>
        <p:nvCxnSpPr>
          <p:cNvPr id="21" name="原创设计师QQ598969553          _6"/>
          <p:cNvCxnSpPr/>
          <p:nvPr/>
        </p:nvCxnSpPr>
        <p:spPr bwMode="auto">
          <a:xfrm flipH="1">
            <a:off x="9810900" y="5342255"/>
            <a:ext cx="11715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原创设计师QQ598969553          _7"/>
          <p:cNvSpPr>
            <a:spLocks noChangeArrowheads="1"/>
          </p:cNvSpPr>
          <p:nvPr/>
        </p:nvSpPr>
        <p:spPr bwMode="auto">
          <a:xfrm>
            <a:off x="6130776" y="5480364"/>
            <a:ext cx="50612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I long to alleviate this evil, but I cannot, and I too suffer. This has been my life. I have found it worth living, and would gladly live it again if the chance were offered me.</a:t>
            </a:r>
          </a:p>
        </p:txBody>
      </p:sp>
      <p:sp>
        <p:nvSpPr>
          <p:cNvPr id="23" name="原创设计师QQ598969553          _8"/>
          <p:cNvSpPr txBox="1"/>
          <p:nvPr/>
        </p:nvSpPr>
        <p:spPr>
          <a:xfrm>
            <a:off x="9934326" y="3352995"/>
            <a:ext cx="718038" cy="584775"/>
          </a:xfrm>
          <a:prstGeom prst="rect">
            <a:avLst/>
          </a:prstGeom>
          <a:noFill/>
        </p:spPr>
        <p:txBody>
          <a:bodyPr wrap="square" rtlCol="0">
            <a:spAutoFit/>
          </a:bodyPr>
          <a:lstStyle/>
          <a:p>
            <a:pPr algn="r"/>
            <a:r>
              <a:rPr lang="en-US" altLang="zh-CN" sz="3200" b="1" dirty="0">
                <a:solidFill>
                  <a:schemeClr val="accent1"/>
                </a:solidFill>
                <a:latin typeface="Agency FB" panose="020B0503020202020204" pitchFamily="34" charset="0"/>
                <a:ea typeface="华文细黑" panose="02010600040101010101" pitchFamily="2" charset="-122"/>
              </a:rPr>
              <a:t>02</a:t>
            </a:r>
            <a:endParaRPr lang="zh-CN" altLang="en-US" sz="3200" b="1" dirty="0">
              <a:solidFill>
                <a:schemeClr val="accent1"/>
              </a:solidFill>
              <a:latin typeface="Agency FB" panose="020B0503020202020204" pitchFamily="34" charset="0"/>
              <a:ea typeface="华文细黑" panose="02010600040101010101" pitchFamily="2" charset="-122"/>
            </a:endParaRPr>
          </a:p>
        </p:txBody>
      </p:sp>
      <p:grpSp>
        <p:nvGrpSpPr>
          <p:cNvPr id="2" name="组合 1"/>
          <p:cNvGrpSpPr/>
          <p:nvPr/>
        </p:nvGrpSpPr>
        <p:grpSpPr>
          <a:xfrm flipH="1">
            <a:off x="-21352" y="-59204"/>
            <a:ext cx="11128736" cy="5216170"/>
            <a:chOff x="1064498" y="-40154"/>
            <a:chExt cx="11128736" cy="5216170"/>
          </a:xfrm>
        </p:grpSpPr>
        <p:sp>
          <p:nvSpPr>
            <p:cNvPr id="27" name="斜纹 26"/>
            <p:cNvSpPr/>
            <p:nvPr/>
          </p:nvSpPr>
          <p:spPr>
            <a:xfrm flipH="1">
              <a:off x="1064498" y="0"/>
              <a:ext cx="6803152" cy="5176016"/>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8" name="剪去单角的矩形 17"/>
            <p:cNvSpPr/>
            <p:nvPr/>
          </p:nvSpPr>
          <p:spPr>
            <a:xfrm flipH="1" flipV="1">
              <a:off x="1780921" y="-40154"/>
              <a:ext cx="10412313" cy="5197120"/>
            </a:xfrm>
            <a:custGeom>
              <a:avLst/>
              <a:gdLst>
                <a:gd name="connsiteX0" fmla="*/ 0 w 4972050"/>
                <a:gd name="connsiteY0" fmla="*/ 0 h 6858000"/>
                <a:gd name="connsiteX1" fmla="*/ 2486025 w 4972050"/>
                <a:gd name="connsiteY1" fmla="*/ 0 h 6858000"/>
                <a:gd name="connsiteX2" fmla="*/ 4972050 w 4972050"/>
                <a:gd name="connsiteY2" fmla="*/ 2486025 h 6858000"/>
                <a:gd name="connsiteX3" fmla="*/ 4972050 w 4972050"/>
                <a:gd name="connsiteY3" fmla="*/ 6858000 h 6858000"/>
                <a:gd name="connsiteX4" fmla="*/ 0 w 4972050"/>
                <a:gd name="connsiteY4" fmla="*/ 6858000 h 6858000"/>
                <a:gd name="connsiteX5" fmla="*/ 0 w 4972050"/>
                <a:gd name="connsiteY5" fmla="*/ 0 h 6858000"/>
                <a:gd name="connsiteX0-1" fmla="*/ 0 w 4991100"/>
                <a:gd name="connsiteY0-2" fmla="*/ 0 h 6905625"/>
                <a:gd name="connsiteX1-3" fmla="*/ 2486025 w 4991100"/>
                <a:gd name="connsiteY1-4" fmla="*/ 0 h 6905625"/>
                <a:gd name="connsiteX2-5" fmla="*/ 4991100 w 4991100"/>
                <a:gd name="connsiteY2-6" fmla="*/ 6905625 h 6905625"/>
                <a:gd name="connsiteX3-7" fmla="*/ 4972050 w 4991100"/>
                <a:gd name="connsiteY3-8" fmla="*/ 6858000 h 6905625"/>
                <a:gd name="connsiteX4-9" fmla="*/ 0 w 4991100"/>
                <a:gd name="connsiteY4-10" fmla="*/ 6858000 h 6905625"/>
                <a:gd name="connsiteX5-11" fmla="*/ 0 w 4991100"/>
                <a:gd name="connsiteY5-12" fmla="*/ 0 h 6905625"/>
                <a:gd name="connsiteX0-13" fmla="*/ 0 w 4991100"/>
                <a:gd name="connsiteY0-14" fmla="*/ 29329 h 6934954"/>
                <a:gd name="connsiteX1-15" fmla="*/ 2072742 w 4991100"/>
                <a:gd name="connsiteY1-16" fmla="*/ 0 h 6934954"/>
                <a:gd name="connsiteX2-17" fmla="*/ 4991100 w 4991100"/>
                <a:gd name="connsiteY2-18" fmla="*/ 6934954 h 6934954"/>
                <a:gd name="connsiteX3-19" fmla="*/ 4972050 w 4991100"/>
                <a:gd name="connsiteY3-20" fmla="*/ 6887329 h 6934954"/>
                <a:gd name="connsiteX4-21" fmla="*/ 0 w 4991100"/>
                <a:gd name="connsiteY4-22" fmla="*/ 6887329 h 6934954"/>
                <a:gd name="connsiteX5-23" fmla="*/ 0 w 4991100"/>
                <a:gd name="connsiteY5-24" fmla="*/ 29329 h 69349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991100" h="6934954">
                  <a:moveTo>
                    <a:pt x="0" y="29329"/>
                  </a:moveTo>
                  <a:lnTo>
                    <a:pt x="2072742" y="0"/>
                  </a:lnTo>
                  <a:lnTo>
                    <a:pt x="4991100" y="6934954"/>
                  </a:lnTo>
                  <a:lnTo>
                    <a:pt x="4972050" y="6887329"/>
                  </a:lnTo>
                  <a:lnTo>
                    <a:pt x="0" y="6887329"/>
                  </a:lnTo>
                  <a:lnTo>
                    <a:pt x="0" y="29329"/>
                  </a:lnTo>
                  <a:close/>
                </a:path>
              </a:pathLst>
            </a:custGeom>
            <a:blipFill dpi="0" rotWithShape="0">
              <a:blip r:embed="rId3" cstate="email"/>
              <a:srcRect/>
              <a:stretch>
                <a:fillRect t="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2" name="矩形 11"/>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08</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par>
                                <p:cTn id="30" presetID="22" presetClass="entr" presetSubtype="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75858" y="1752446"/>
            <a:ext cx="2264823" cy="2664497"/>
            <a:chOff x="1075858" y="1752446"/>
            <a:chExt cx="2264823" cy="2664497"/>
          </a:xfrm>
        </p:grpSpPr>
        <p:sp>
          <p:nvSpPr>
            <p:cNvPr id="4" name="原创设计师QQ598969553          _3"/>
            <p:cNvSpPr/>
            <p:nvPr/>
          </p:nvSpPr>
          <p:spPr>
            <a:xfrm>
              <a:off x="1075858" y="1752446"/>
              <a:ext cx="2264823" cy="2664497"/>
            </a:xfrm>
            <a:prstGeom prst="rect">
              <a:avLst/>
            </a:prstGeom>
            <a:ln>
              <a:solidFill>
                <a:schemeClr val="tx1">
                  <a:lumMod val="65000"/>
                  <a:lumOff val="3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sz="2800">
                <a:latin typeface="微软雅黑" panose="020B0503020204020204" pitchFamily="34" charset="-122"/>
                <a:ea typeface="微软雅黑" panose="020B0503020204020204" pitchFamily="34" charset="-122"/>
              </a:endParaRPr>
            </a:p>
          </p:txBody>
        </p:sp>
        <p:sp>
          <p:nvSpPr>
            <p:cNvPr id="5" name="原创设计师QQ598969553          _4"/>
            <p:cNvSpPr/>
            <p:nvPr/>
          </p:nvSpPr>
          <p:spPr>
            <a:xfrm>
              <a:off x="1189100" y="1859026"/>
              <a:ext cx="2038340" cy="1731922"/>
            </a:xfrm>
            <a:prstGeom prst="rect">
              <a:avLst/>
            </a:prstGeom>
            <a:blipFill dpi="0" rotWithShape="1">
              <a:blip r:embed="rId3" cstate="email"/>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sz="2800">
                <a:latin typeface="微软雅黑" panose="020B0503020204020204" pitchFamily="34" charset="-122"/>
                <a:ea typeface="微软雅黑" panose="020B0503020204020204" pitchFamily="34" charset="-122"/>
              </a:endParaRPr>
            </a:p>
          </p:txBody>
        </p:sp>
        <p:sp>
          <p:nvSpPr>
            <p:cNvPr id="6" name="原创设计师QQ598969553          _5"/>
            <p:cNvSpPr/>
            <p:nvPr/>
          </p:nvSpPr>
          <p:spPr>
            <a:xfrm>
              <a:off x="1189100" y="3590949"/>
              <a:ext cx="2038340" cy="719414"/>
            </a:xfrm>
            <a:custGeom>
              <a:avLst/>
              <a:gdLst>
                <a:gd name="connsiteX0" fmla="*/ 0 w 1301461"/>
                <a:gd name="connsiteY0" fmla="*/ 0 h 459339"/>
                <a:gd name="connsiteX1" fmla="*/ 1301461 w 1301461"/>
                <a:gd name="connsiteY1" fmla="*/ 0 h 459339"/>
                <a:gd name="connsiteX2" fmla="*/ 1301461 w 1301461"/>
                <a:gd name="connsiteY2" fmla="*/ 459339 h 459339"/>
                <a:gd name="connsiteX3" fmla="*/ 0 w 1301461"/>
                <a:gd name="connsiteY3" fmla="*/ 459339 h 459339"/>
                <a:gd name="connsiteX4" fmla="*/ 0 w 1301461"/>
                <a:gd name="connsiteY4" fmla="*/ 0 h 45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461" h="459339">
                  <a:moveTo>
                    <a:pt x="0" y="0"/>
                  </a:moveTo>
                  <a:lnTo>
                    <a:pt x="1301461" y="0"/>
                  </a:lnTo>
                  <a:lnTo>
                    <a:pt x="1301461" y="459339"/>
                  </a:lnTo>
                  <a:lnTo>
                    <a:pt x="0" y="459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zh-CN" altLang="en-US" sz="2400" kern="1200">
                <a:latin typeface="微软雅黑" panose="020B0503020204020204" pitchFamily="34" charset="-122"/>
                <a:ea typeface="微软雅黑" panose="020B0503020204020204" pitchFamily="34" charset="-122"/>
              </a:endParaRPr>
            </a:p>
          </p:txBody>
        </p:sp>
        <p:sp>
          <p:nvSpPr>
            <p:cNvPr id="16" name="原创设计师QQ598969553          _15"/>
            <p:cNvSpPr/>
            <p:nvPr/>
          </p:nvSpPr>
          <p:spPr>
            <a:xfrm>
              <a:off x="1518715" y="3845395"/>
              <a:ext cx="1236237" cy="369332"/>
            </a:xfrm>
            <a:prstGeom prst="rect">
              <a:avLst/>
            </a:prstGeom>
          </p:spPr>
          <p:txBody>
            <a:bodyPr wrap="none">
              <a:spAutoFit/>
            </a:bodyPr>
            <a:lstStyle/>
            <a:p>
              <a:pPr lvl="0" algn="ctr" fontAlgn="base">
                <a:spcBef>
                  <a:spcPct val="0"/>
                </a:spcBef>
                <a:spcAft>
                  <a:spcPct val="0"/>
                </a:spcAft>
                <a:defRPr/>
              </a:pPr>
              <a:r>
                <a:rPr lang="zh-CN" altLang="en-US" dirty="0">
                  <a:latin typeface="微软雅黑" panose="020B0503020204020204" pitchFamily="34" charset="-122"/>
                  <a:ea typeface="微软雅黑" panose="020B0503020204020204" pitchFamily="34" charset="-122"/>
                </a:rPr>
                <a:t>点击输入</a:t>
              </a: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3563345" y="3439408"/>
            <a:ext cx="2264823" cy="2664497"/>
            <a:chOff x="3563345" y="3439408"/>
            <a:chExt cx="2264823" cy="2664497"/>
          </a:xfrm>
        </p:grpSpPr>
        <p:sp>
          <p:nvSpPr>
            <p:cNvPr id="7" name="原创设计师QQ598969553          _6"/>
            <p:cNvSpPr/>
            <p:nvPr/>
          </p:nvSpPr>
          <p:spPr>
            <a:xfrm>
              <a:off x="3563345" y="3439408"/>
              <a:ext cx="2264823" cy="2664497"/>
            </a:xfrm>
            <a:prstGeom prst="rect">
              <a:avLst/>
            </a:prstGeom>
            <a:ln>
              <a:solidFill>
                <a:schemeClr val="tx1">
                  <a:lumMod val="65000"/>
                  <a:lumOff val="3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sz="2800">
                <a:latin typeface="微软雅黑" panose="020B0503020204020204" pitchFamily="34" charset="-122"/>
                <a:ea typeface="微软雅黑" panose="020B0503020204020204" pitchFamily="34" charset="-122"/>
              </a:endParaRPr>
            </a:p>
          </p:txBody>
        </p:sp>
        <p:sp>
          <p:nvSpPr>
            <p:cNvPr id="8" name="原创设计师QQ598969553          _7"/>
            <p:cNvSpPr/>
            <p:nvPr/>
          </p:nvSpPr>
          <p:spPr>
            <a:xfrm>
              <a:off x="3676585" y="3545988"/>
              <a:ext cx="2038340" cy="1731922"/>
            </a:xfrm>
            <a:prstGeom prst="rect">
              <a:avLst/>
            </a:prstGeom>
            <a:blipFill dpi="0" rotWithShape="1">
              <a:blip r:embed="rId4" cstate="email"/>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sz="2800">
                <a:latin typeface="微软雅黑" panose="020B0503020204020204" pitchFamily="34" charset="-122"/>
                <a:ea typeface="微软雅黑" panose="020B0503020204020204" pitchFamily="34" charset="-122"/>
              </a:endParaRPr>
            </a:p>
          </p:txBody>
        </p:sp>
        <p:sp>
          <p:nvSpPr>
            <p:cNvPr id="9" name="原创设计师QQ598969553          _8"/>
            <p:cNvSpPr/>
            <p:nvPr/>
          </p:nvSpPr>
          <p:spPr>
            <a:xfrm>
              <a:off x="3676585" y="5277911"/>
              <a:ext cx="2038340" cy="719414"/>
            </a:xfrm>
            <a:custGeom>
              <a:avLst/>
              <a:gdLst>
                <a:gd name="connsiteX0" fmla="*/ 0 w 1301461"/>
                <a:gd name="connsiteY0" fmla="*/ 0 h 459339"/>
                <a:gd name="connsiteX1" fmla="*/ 1301461 w 1301461"/>
                <a:gd name="connsiteY1" fmla="*/ 0 h 459339"/>
                <a:gd name="connsiteX2" fmla="*/ 1301461 w 1301461"/>
                <a:gd name="connsiteY2" fmla="*/ 459339 h 459339"/>
                <a:gd name="connsiteX3" fmla="*/ 0 w 1301461"/>
                <a:gd name="connsiteY3" fmla="*/ 459339 h 459339"/>
                <a:gd name="connsiteX4" fmla="*/ 0 w 1301461"/>
                <a:gd name="connsiteY4" fmla="*/ 0 h 45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461" h="459339">
                  <a:moveTo>
                    <a:pt x="0" y="0"/>
                  </a:moveTo>
                  <a:lnTo>
                    <a:pt x="1301461" y="0"/>
                  </a:lnTo>
                  <a:lnTo>
                    <a:pt x="1301461" y="459339"/>
                  </a:lnTo>
                  <a:lnTo>
                    <a:pt x="0" y="459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zh-CN" altLang="en-US" sz="2400" kern="1200">
                <a:latin typeface="微软雅黑" panose="020B0503020204020204" pitchFamily="34" charset="-122"/>
                <a:ea typeface="微软雅黑" panose="020B0503020204020204" pitchFamily="34" charset="-122"/>
              </a:endParaRPr>
            </a:p>
          </p:txBody>
        </p:sp>
        <p:sp>
          <p:nvSpPr>
            <p:cNvPr id="17" name="原创设计师QQ598969553          _16"/>
            <p:cNvSpPr/>
            <p:nvPr/>
          </p:nvSpPr>
          <p:spPr>
            <a:xfrm>
              <a:off x="4012050" y="5532357"/>
              <a:ext cx="1236237" cy="369332"/>
            </a:xfrm>
            <a:prstGeom prst="rect">
              <a:avLst/>
            </a:prstGeom>
          </p:spPr>
          <p:txBody>
            <a:bodyPr wrap="none">
              <a:spAutoFit/>
            </a:bodyPr>
            <a:lstStyle/>
            <a:p>
              <a:pPr lvl="0" algn="ctr" fontAlgn="base">
                <a:spcBef>
                  <a:spcPct val="0"/>
                </a:spcBef>
                <a:spcAft>
                  <a:spcPct val="0"/>
                </a:spcAft>
                <a:defRPr/>
              </a:pPr>
              <a:r>
                <a:rPr lang="zh-CN" altLang="en-US" dirty="0">
                  <a:latin typeface="微软雅黑" panose="020B0503020204020204" pitchFamily="34" charset="-122"/>
                  <a:ea typeface="微软雅黑" panose="020B0503020204020204" pitchFamily="34" charset="-122"/>
                </a:rPr>
                <a:t>点击输入</a:t>
              </a:r>
              <a:r>
                <a:rPr lang="en-US" altLang="zh-CN" dirty="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6026951" y="1752446"/>
            <a:ext cx="2264823" cy="2664497"/>
            <a:chOff x="6026951" y="1752446"/>
            <a:chExt cx="2264823" cy="2664497"/>
          </a:xfrm>
        </p:grpSpPr>
        <p:sp>
          <p:nvSpPr>
            <p:cNvPr id="10" name="原创设计师QQ598969553          _9"/>
            <p:cNvSpPr/>
            <p:nvPr/>
          </p:nvSpPr>
          <p:spPr>
            <a:xfrm>
              <a:off x="6026951" y="1752446"/>
              <a:ext cx="2264823" cy="2664497"/>
            </a:xfrm>
            <a:prstGeom prst="rect">
              <a:avLst/>
            </a:prstGeom>
            <a:ln>
              <a:solidFill>
                <a:schemeClr val="tx1">
                  <a:lumMod val="65000"/>
                  <a:lumOff val="3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sz="2800">
                <a:latin typeface="微软雅黑" panose="020B0503020204020204" pitchFamily="34" charset="-122"/>
                <a:ea typeface="微软雅黑" panose="020B0503020204020204" pitchFamily="34" charset="-122"/>
              </a:endParaRPr>
            </a:p>
          </p:txBody>
        </p:sp>
        <p:sp>
          <p:nvSpPr>
            <p:cNvPr id="11" name="原创设计师QQ598969553          _10"/>
            <p:cNvSpPr/>
            <p:nvPr/>
          </p:nvSpPr>
          <p:spPr>
            <a:xfrm>
              <a:off x="6140193" y="1859026"/>
              <a:ext cx="2038340" cy="1731922"/>
            </a:xfrm>
            <a:prstGeom prst="rect">
              <a:avLst/>
            </a:prstGeom>
            <a:blipFill dpi="0" rotWithShape="1">
              <a:blip r:embed="rId5" cstate="email"/>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sz="2800">
                <a:latin typeface="微软雅黑" panose="020B0503020204020204" pitchFamily="34" charset="-122"/>
                <a:ea typeface="微软雅黑" panose="020B0503020204020204" pitchFamily="34" charset="-122"/>
              </a:endParaRPr>
            </a:p>
          </p:txBody>
        </p:sp>
        <p:sp>
          <p:nvSpPr>
            <p:cNvPr id="12" name="原创设计师QQ598969553          _11"/>
            <p:cNvSpPr/>
            <p:nvPr/>
          </p:nvSpPr>
          <p:spPr>
            <a:xfrm>
              <a:off x="6140193" y="3590949"/>
              <a:ext cx="2038340" cy="719414"/>
            </a:xfrm>
            <a:custGeom>
              <a:avLst/>
              <a:gdLst>
                <a:gd name="connsiteX0" fmla="*/ 0 w 1301461"/>
                <a:gd name="connsiteY0" fmla="*/ 0 h 459339"/>
                <a:gd name="connsiteX1" fmla="*/ 1301461 w 1301461"/>
                <a:gd name="connsiteY1" fmla="*/ 0 h 459339"/>
                <a:gd name="connsiteX2" fmla="*/ 1301461 w 1301461"/>
                <a:gd name="connsiteY2" fmla="*/ 459339 h 459339"/>
                <a:gd name="connsiteX3" fmla="*/ 0 w 1301461"/>
                <a:gd name="connsiteY3" fmla="*/ 459339 h 459339"/>
                <a:gd name="connsiteX4" fmla="*/ 0 w 1301461"/>
                <a:gd name="connsiteY4" fmla="*/ 0 h 45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461" h="459339">
                  <a:moveTo>
                    <a:pt x="0" y="0"/>
                  </a:moveTo>
                  <a:lnTo>
                    <a:pt x="1301461" y="0"/>
                  </a:lnTo>
                  <a:lnTo>
                    <a:pt x="1301461" y="459339"/>
                  </a:lnTo>
                  <a:lnTo>
                    <a:pt x="0" y="459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zh-CN" altLang="en-US" sz="2400" kern="1200">
                <a:latin typeface="微软雅黑" panose="020B0503020204020204" pitchFamily="34" charset="-122"/>
                <a:ea typeface="微软雅黑" panose="020B0503020204020204" pitchFamily="34" charset="-122"/>
              </a:endParaRPr>
            </a:p>
          </p:txBody>
        </p:sp>
        <p:sp>
          <p:nvSpPr>
            <p:cNvPr id="18" name="原创设计师QQ598969553          _17"/>
            <p:cNvSpPr/>
            <p:nvPr/>
          </p:nvSpPr>
          <p:spPr>
            <a:xfrm>
              <a:off x="6538322" y="3819482"/>
              <a:ext cx="1236237" cy="369332"/>
            </a:xfrm>
            <a:prstGeom prst="rect">
              <a:avLst/>
            </a:prstGeom>
          </p:spPr>
          <p:txBody>
            <a:bodyPr wrap="none">
              <a:spAutoFit/>
            </a:bodyPr>
            <a:lstStyle/>
            <a:p>
              <a:pPr lvl="0" algn="ctr" fontAlgn="base">
                <a:spcBef>
                  <a:spcPct val="0"/>
                </a:spcBef>
                <a:spcAft>
                  <a:spcPct val="0"/>
                </a:spcAft>
                <a:defRPr/>
              </a:pPr>
              <a:r>
                <a:rPr lang="zh-CN" altLang="en-US" dirty="0">
                  <a:latin typeface="微软雅黑" panose="020B0503020204020204" pitchFamily="34" charset="-122"/>
                  <a:ea typeface="微软雅黑" panose="020B0503020204020204" pitchFamily="34" charset="-122"/>
                </a:rPr>
                <a:t>点击输入</a:t>
              </a:r>
              <a:r>
                <a:rPr lang="en-US" altLang="zh-CN" dirty="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8490556" y="3423462"/>
            <a:ext cx="2264823" cy="2664497"/>
            <a:chOff x="8490556" y="3423462"/>
            <a:chExt cx="2264823" cy="2664497"/>
          </a:xfrm>
        </p:grpSpPr>
        <p:sp>
          <p:nvSpPr>
            <p:cNvPr id="13" name="原创设计师QQ598969553          _12"/>
            <p:cNvSpPr/>
            <p:nvPr/>
          </p:nvSpPr>
          <p:spPr>
            <a:xfrm>
              <a:off x="8490556" y="3423462"/>
              <a:ext cx="2264823" cy="2664497"/>
            </a:xfrm>
            <a:prstGeom prst="rect">
              <a:avLst/>
            </a:prstGeom>
            <a:ln>
              <a:solidFill>
                <a:schemeClr val="tx1">
                  <a:lumMod val="65000"/>
                  <a:lumOff val="3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sz="2800">
                <a:latin typeface="微软雅黑" panose="020B0503020204020204" pitchFamily="34" charset="-122"/>
                <a:ea typeface="微软雅黑" panose="020B0503020204020204" pitchFamily="34" charset="-122"/>
              </a:endParaRPr>
            </a:p>
          </p:txBody>
        </p:sp>
        <p:sp>
          <p:nvSpPr>
            <p:cNvPr id="14" name="原创设计师QQ598969553          _13"/>
            <p:cNvSpPr/>
            <p:nvPr/>
          </p:nvSpPr>
          <p:spPr>
            <a:xfrm>
              <a:off x="8603797" y="3530041"/>
              <a:ext cx="2038340" cy="1731922"/>
            </a:xfrm>
            <a:prstGeom prst="rect">
              <a:avLst/>
            </a:prstGeom>
            <a:blipFill dpi="0" rotWithShape="1">
              <a:blip r:embed="rId3" cstate="email"/>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sz="2800">
                <a:latin typeface="微软雅黑" panose="020B0503020204020204" pitchFamily="34" charset="-122"/>
                <a:ea typeface="微软雅黑" panose="020B0503020204020204" pitchFamily="34" charset="-122"/>
              </a:endParaRPr>
            </a:p>
          </p:txBody>
        </p:sp>
        <p:sp>
          <p:nvSpPr>
            <p:cNvPr id="15" name="原创设计师QQ598969553          _14"/>
            <p:cNvSpPr/>
            <p:nvPr/>
          </p:nvSpPr>
          <p:spPr>
            <a:xfrm>
              <a:off x="8603797" y="5261965"/>
              <a:ext cx="2038340" cy="719414"/>
            </a:xfrm>
            <a:custGeom>
              <a:avLst/>
              <a:gdLst>
                <a:gd name="connsiteX0" fmla="*/ 0 w 1301461"/>
                <a:gd name="connsiteY0" fmla="*/ 0 h 459339"/>
                <a:gd name="connsiteX1" fmla="*/ 1301461 w 1301461"/>
                <a:gd name="connsiteY1" fmla="*/ 0 h 459339"/>
                <a:gd name="connsiteX2" fmla="*/ 1301461 w 1301461"/>
                <a:gd name="connsiteY2" fmla="*/ 459339 h 459339"/>
                <a:gd name="connsiteX3" fmla="*/ 0 w 1301461"/>
                <a:gd name="connsiteY3" fmla="*/ 459339 h 459339"/>
                <a:gd name="connsiteX4" fmla="*/ 0 w 1301461"/>
                <a:gd name="connsiteY4" fmla="*/ 0 h 45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461" h="459339">
                  <a:moveTo>
                    <a:pt x="0" y="0"/>
                  </a:moveTo>
                  <a:lnTo>
                    <a:pt x="1301461" y="0"/>
                  </a:lnTo>
                  <a:lnTo>
                    <a:pt x="1301461" y="459339"/>
                  </a:lnTo>
                  <a:lnTo>
                    <a:pt x="0" y="459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zh-CN" altLang="en-US" sz="2400" kern="1200">
                <a:latin typeface="微软雅黑" panose="020B0503020204020204" pitchFamily="34" charset="-122"/>
                <a:ea typeface="微软雅黑" panose="020B0503020204020204" pitchFamily="34" charset="-122"/>
              </a:endParaRPr>
            </a:p>
          </p:txBody>
        </p:sp>
        <p:sp>
          <p:nvSpPr>
            <p:cNvPr id="19" name="原创设计师QQ598969553          _18"/>
            <p:cNvSpPr/>
            <p:nvPr/>
          </p:nvSpPr>
          <p:spPr>
            <a:xfrm>
              <a:off x="9007776" y="5490498"/>
              <a:ext cx="1236237" cy="369332"/>
            </a:xfrm>
            <a:prstGeom prst="rect">
              <a:avLst/>
            </a:prstGeom>
          </p:spPr>
          <p:txBody>
            <a:bodyPr wrap="none">
              <a:spAutoFit/>
            </a:bodyPr>
            <a:lstStyle/>
            <a:p>
              <a:pPr lvl="0" algn="ctr" fontAlgn="base">
                <a:spcBef>
                  <a:spcPct val="0"/>
                </a:spcBef>
                <a:spcAft>
                  <a:spcPct val="0"/>
                </a:spcAft>
                <a:defRPr/>
              </a:pPr>
              <a:r>
                <a:rPr lang="zh-CN" altLang="en-US" dirty="0">
                  <a:latin typeface="微软雅黑" panose="020B0503020204020204" pitchFamily="34" charset="-122"/>
                  <a:ea typeface="微软雅黑" panose="020B0503020204020204" pitchFamily="34" charset="-122"/>
                </a:rPr>
                <a:t>点击输入</a:t>
              </a:r>
              <a:r>
                <a:rPr lang="en-US" altLang="zh-CN" dirty="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p:txBody>
        </p:sp>
      </p:grpSp>
      <p:sp>
        <p:nvSpPr>
          <p:cNvPr id="20" name="原创设计师QQ598969553          _19"/>
          <p:cNvSpPr txBox="1">
            <a:spLocks noChangeArrowheads="1"/>
          </p:cNvSpPr>
          <p:nvPr/>
        </p:nvSpPr>
        <p:spPr bwMode="auto">
          <a:xfrm>
            <a:off x="956997" y="4718507"/>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fontAlgn="base">
              <a:spcBef>
                <a:spcPct val="0"/>
              </a:spcBef>
              <a:spcAft>
                <a:spcPct val="0"/>
              </a:spcAft>
              <a:defRPr/>
            </a:pPr>
            <a:r>
              <a:rPr lang="zh-CN" altLang="en-US" sz="1800" b="1" dirty="0">
                <a:latin typeface="微软雅黑" panose="020B0503020204020204" pitchFamily="34" charset="-122"/>
                <a:ea typeface="微软雅黑" panose="020B0503020204020204" pitchFamily="34" charset="-122"/>
              </a:rPr>
              <a:t>点击输入标题文字内容</a:t>
            </a:r>
          </a:p>
        </p:txBody>
      </p:sp>
      <p:sp>
        <p:nvSpPr>
          <p:cNvPr id="27" name="原创设计师QQ598969553          _20"/>
          <p:cNvSpPr txBox="1">
            <a:spLocks noChangeArrowheads="1"/>
          </p:cNvSpPr>
          <p:nvPr/>
        </p:nvSpPr>
        <p:spPr bwMode="auto">
          <a:xfrm>
            <a:off x="1006002" y="5041979"/>
            <a:ext cx="2334679"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a:t>
            </a:r>
          </a:p>
        </p:txBody>
      </p:sp>
      <p:sp>
        <p:nvSpPr>
          <p:cNvPr id="28" name="原创设计师QQ598969553          _19"/>
          <p:cNvSpPr txBox="1">
            <a:spLocks noChangeArrowheads="1"/>
          </p:cNvSpPr>
          <p:nvPr/>
        </p:nvSpPr>
        <p:spPr bwMode="auto">
          <a:xfrm>
            <a:off x="5859700" y="4671303"/>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fontAlgn="base">
              <a:spcBef>
                <a:spcPct val="0"/>
              </a:spcBef>
              <a:spcAft>
                <a:spcPct val="0"/>
              </a:spcAft>
              <a:defRPr/>
            </a:pPr>
            <a:r>
              <a:rPr lang="zh-CN" altLang="en-US" sz="1800" b="1" dirty="0">
                <a:latin typeface="微软雅黑" panose="020B0503020204020204" pitchFamily="34" charset="-122"/>
                <a:ea typeface="微软雅黑" panose="020B0503020204020204" pitchFamily="34" charset="-122"/>
              </a:rPr>
              <a:t>点击输入标题文字内容</a:t>
            </a:r>
          </a:p>
        </p:txBody>
      </p:sp>
      <p:sp>
        <p:nvSpPr>
          <p:cNvPr id="29" name="原创设计师QQ598969553          _20"/>
          <p:cNvSpPr txBox="1">
            <a:spLocks noChangeArrowheads="1"/>
          </p:cNvSpPr>
          <p:nvPr/>
        </p:nvSpPr>
        <p:spPr bwMode="auto">
          <a:xfrm>
            <a:off x="5908705" y="4994775"/>
            <a:ext cx="2334679"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a:t>
            </a:r>
          </a:p>
        </p:txBody>
      </p:sp>
      <p:sp>
        <p:nvSpPr>
          <p:cNvPr id="30" name="原创设计师QQ598969553          _19"/>
          <p:cNvSpPr txBox="1">
            <a:spLocks noChangeArrowheads="1"/>
          </p:cNvSpPr>
          <p:nvPr/>
        </p:nvSpPr>
        <p:spPr bwMode="auto">
          <a:xfrm>
            <a:off x="3493270" y="1545661"/>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fontAlgn="base">
              <a:spcBef>
                <a:spcPct val="0"/>
              </a:spcBef>
              <a:spcAft>
                <a:spcPct val="0"/>
              </a:spcAft>
              <a:defRPr/>
            </a:pPr>
            <a:r>
              <a:rPr lang="zh-CN" altLang="en-US" sz="1800" b="1" dirty="0">
                <a:latin typeface="微软雅黑" panose="020B0503020204020204" pitchFamily="34" charset="-122"/>
                <a:ea typeface="微软雅黑" panose="020B0503020204020204" pitchFamily="34" charset="-122"/>
              </a:rPr>
              <a:t>点击输入标题文字内容</a:t>
            </a:r>
          </a:p>
        </p:txBody>
      </p:sp>
      <p:sp>
        <p:nvSpPr>
          <p:cNvPr id="31" name="原创设计师QQ598969553          _20"/>
          <p:cNvSpPr txBox="1">
            <a:spLocks noChangeArrowheads="1"/>
          </p:cNvSpPr>
          <p:nvPr/>
        </p:nvSpPr>
        <p:spPr bwMode="auto">
          <a:xfrm>
            <a:off x="3542275" y="1869133"/>
            <a:ext cx="2334679"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a:t>
            </a:r>
          </a:p>
        </p:txBody>
      </p:sp>
      <p:sp>
        <p:nvSpPr>
          <p:cNvPr id="32" name="原创设计师QQ598969553          _19"/>
          <p:cNvSpPr txBox="1">
            <a:spLocks noChangeArrowheads="1"/>
          </p:cNvSpPr>
          <p:nvPr/>
        </p:nvSpPr>
        <p:spPr bwMode="auto">
          <a:xfrm>
            <a:off x="8349024" y="1556809"/>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fontAlgn="base">
              <a:spcBef>
                <a:spcPct val="0"/>
              </a:spcBef>
              <a:spcAft>
                <a:spcPct val="0"/>
              </a:spcAft>
              <a:defRPr/>
            </a:pPr>
            <a:r>
              <a:rPr lang="zh-CN" altLang="en-US" sz="1800" b="1" dirty="0">
                <a:latin typeface="微软雅黑" panose="020B0503020204020204" pitchFamily="34" charset="-122"/>
                <a:ea typeface="微软雅黑" panose="020B0503020204020204" pitchFamily="34" charset="-122"/>
              </a:rPr>
              <a:t>点击输入标题文字内容</a:t>
            </a:r>
          </a:p>
        </p:txBody>
      </p:sp>
      <p:sp>
        <p:nvSpPr>
          <p:cNvPr id="33" name="原创设计师QQ598969553          _20"/>
          <p:cNvSpPr txBox="1">
            <a:spLocks noChangeArrowheads="1"/>
          </p:cNvSpPr>
          <p:nvPr/>
        </p:nvSpPr>
        <p:spPr bwMode="auto">
          <a:xfrm>
            <a:off x="8398029" y="1880281"/>
            <a:ext cx="2334679"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a:t>
            </a:r>
          </a:p>
        </p:txBody>
      </p:sp>
      <p:sp>
        <p:nvSpPr>
          <p:cNvPr id="34"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35" name="组合 34"/>
          <p:cNvGrpSpPr/>
          <p:nvPr/>
        </p:nvGrpSpPr>
        <p:grpSpPr>
          <a:xfrm>
            <a:off x="1" y="189186"/>
            <a:ext cx="383626" cy="551994"/>
            <a:chOff x="0" y="189186"/>
            <a:chExt cx="493985" cy="710788"/>
          </a:xfrm>
        </p:grpSpPr>
        <p:sp>
          <p:nvSpPr>
            <p:cNvPr id="36" name="矩形 35"/>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8" name="直接连接符 37"/>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09</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par>
                                <p:cTn id="13" presetID="22" presetClass="entr" presetSubtype="8"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randombar(horizontal)">
                                      <p:cBhvr>
                                        <p:cTn id="20" dur="500"/>
                                        <p:tgtEl>
                                          <p:spTgt spid="40"/>
                                        </p:tgtEl>
                                      </p:cBhvr>
                                    </p:animEffect>
                                  </p:childTnLst>
                                </p:cTn>
                              </p:par>
                              <p:par>
                                <p:cTn id="21" presetID="14" presetClass="entr" presetSubtype="1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randombar(horizontal)">
                                      <p:cBhvr>
                                        <p:cTn id="23" dur="500"/>
                                        <p:tgtEl>
                                          <p:spTgt spid="41"/>
                                        </p:tgtEl>
                                      </p:cBhvr>
                                    </p:animEffect>
                                  </p:childTnLst>
                                </p:cTn>
                              </p:par>
                              <p:par>
                                <p:cTn id="24" presetID="14" presetClass="entr" presetSubtype="1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randombar(horizontal)">
                                      <p:cBhvr>
                                        <p:cTn id="26" dur="500"/>
                                        <p:tgtEl>
                                          <p:spTgt spid="42"/>
                                        </p:tgtEl>
                                      </p:cBhvr>
                                    </p:animEffect>
                                  </p:childTnLst>
                                </p:cTn>
                              </p:par>
                              <p:par>
                                <p:cTn id="27" presetID="14" presetClass="entr" presetSubtype="1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fill="hold"/>
                                        <p:tgtEl>
                                          <p:spTgt spid="33"/>
                                        </p:tgtEl>
                                        <p:attrNameLst>
                                          <p:attrName>ppt_x</p:attrName>
                                        </p:attrNameLst>
                                      </p:cBhvr>
                                      <p:tavLst>
                                        <p:tav tm="0">
                                          <p:val>
                                            <p:strVal val="#ppt_x"/>
                                          </p:val>
                                        </p:tav>
                                        <p:tav tm="100000">
                                          <p:val>
                                            <p:strVal val="#ppt_x"/>
                                          </p:val>
                                        </p:tav>
                                      </p:tavLst>
                                    </p:anim>
                                    <p:anim calcmode="lin" valueType="num">
                                      <p:cBhvr additive="base">
                                        <p:cTn id="55" dur="500" fill="hold"/>
                                        <p:tgtEl>
                                          <p:spTgt spid="33"/>
                                        </p:tgtEl>
                                        <p:attrNameLst>
                                          <p:attrName>ppt_y</p:attrName>
                                        </p:attrNameLst>
                                      </p:cBhvr>
                                      <p:tavLst>
                                        <p:tav tm="0">
                                          <p:val>
                                            <p:strVal val="0-#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ppt_x"/>
                                          </p:val>
                                        </p:tav>
                                        <p:tav tm="100000">
                                          <p:val>
                                            <p:strVal val="#ppt_x"/>
                                          </p:val>
                                        </p:tav>
                                      </p:tavLst>
                                    </p:anim>
                                    <p:anim calcmode="lin" valueType="num">
                                      <p:cBhvr additive="base">
                                        <p:cTn id="6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28" grpId="0"/>
      <p:bldP spid="29" grpId="0"/>
      <p:bldP spid="30" grpId="0"/>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3"/>
          <p:cNvSpPr/>
          <p:nvPr/>
        </p:nvSpPr>
        <p:spPr>
          <a:xfrm>
            <a:off x="3986801" y="2008279"/>
            <a:ext cx="4065322" cy="4065322"/>
          </a:xfrm>
          <a:prstGeom prst="quadArrow">
            <a:avLst>
              <a:gd name="adj1" fmla="val 937"/>
              <a:gd name="adj2" fmla="val 1969"/>
              <a:gd name="adj3" fmla="val 5000"/>
            </a:avLst>
          </a:prstGeom>
          <a:solidFill>
            <a:schemeClr val="bg1">
              <a:lumMod val="85000"/>
            </a:schemeClr>
          </a:solidFill>
          <a:ln>
            <a:noFill/>
          </a:ln>
          <a:effectLst/>
        </p:spPr>
        <p:style>
          <a:lnRef idx="0">
            <a:scrgbClr r="0" g="0" b="0"/>
          </a:lnRef>
          <a:fillRef idx="1">
            <a:scrgbClr r="0" g="0" b="0"/>
          </a:fillRef>
          <a:effectRef idx="2">
            <a:scrgbClr r="0" g="0" b="0"/>
          </a:effectRef>
          <a:fontRef idx="minor">
            <a:schemeClr val="dk1">
              <a:hueOff val="0"/>
              <a:satOff val="0"/>
              <a:lumOff val="0"/>
              <a:alphaOff val="0"/>
            </a:schemeClr>
          </a:fontRef>
        </p:style>
        <p:txBody>
          <a:bodyPr/>
          <a:lstStyle/>
          <a:p>
            <a:endParaRPr lang="zh-CN" altLang="en-US"/>
          </a:p>
        </p:txBody>
      </p:sp>
      <p:sp>
        <p:nvSpPr>
          <p:cNvPr id="5" name="原创设计师QQ598969553          _4"/>
          <p:cNvSpPr/>
          <p:nvPr/>
        </p:nvSpPr>
        <p:spPr>
          <a:xfrm>
            <a:off x="4251047" y="2272525"/>
            <a:ext cx="1626129" cy="162612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chemeClr val="accent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微软雅黑" panose="020B0503020204020204" pitchFamily="34" charset="-122"/>
              <a:ea typeface="微软雅黑" panose="020B0503020204020204" pitchFamily="34" charset="-122"/>
              <a:cs typeface="Lato Light"/>
            </a:endParaRPr>
          </a:p>
        </p:txBody>
      </p:sp>
      <p:sp>
        <p:nvSpPr>
          <p:cNvPr id="6" name="原创设计师QQ598969553          _5"/>
          <p:cNvSpPr/>
          <p:nvPr/>
        </p:nvSpPr>
        <p:spPr>
          <a:xfrm>
            <a:off x="6161748" y="2272525"/>
            <a:ext cx="1626129" cy="162612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chemeClr val="accent2"/>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微软雅黑" panose="020B0503020204020204" pitchFamily="34" charset="-122"/>
              <a:ea typeface="微软雅黑" panose="020B0503020204020204" pitchFamily="34" charset="-122"/>
              <a:cs typeface="Lato Light"/>
            </a:endParaRPr>
          </a:p>
        </p:txBody>
      </p:sp>
      <p:sp>
        <p:nvSpPr>
          <p:cNvPr id="7" name="原创设计师QQ598969553          _6"/>
          <p:cNvSpPr/>
          <p:nvPr/>
        </p:nvSpPr>
        <p:spPr>
          <a:xfrm>
            <a:off x="4251047" y="4183226"/>
            <a:ext cx="1626129" cy="162612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chemeClr val="accent2"/>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微软雅黑" panose="020B0503020204020204" pitchFamily="34" charset="-122"/>
              <a:ea typeface="微软雅黑" panose="020B0503020204020204" pitchFamily="34" charset="-122"/>
              <a:cs typeface="Lato Light"/>
            </a:endParaRPr>
          </a:p>
        </p:txBody>
      </p:sp>
      <p:sp>
        <p:nvSpPr>
          <p:cNvPr id="8" name="原创设计师QQ598969553          _7"/>
          <p:cNvSpPr/>
          <p:nvPr/>
        </p:nvSpPr>
        <p:spPr>
          <a:xfrm>
            <a:off x="6161748" y="4183226"/>
            <a:ext cx="1626129" cy="162612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chemeClr val="accent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微软雅黑" panose="020B0503020204020204" pitchFamily="34" charset="-122"/>
              <a:ea typeface="微软雅黑" panose="020B0503020204020204" pitchFamily="34" charset="-122"/>
              <a:cs typeface="Lato Light"/>
            </a:endParaRPr>
          </a:p>
        </p:txBody>
      </p:sp>
      <p:grpSp>
        <p:nvGrpSpPr>
          <p:cNvPr id="9" name="原创设计师QQ598969553          _8"/>
          <p:cNvGrpSpPr/>
          <p:nvPr/>
        </p:nvGrpSpPr>
        <p:grpSpPr>
          <a:xfrm>
            <a:off x="4788332" y="2786671"/>
            <a:ext cx="561343" cy="560384"/>
            <a:chOff x="4788332" y="2355747"/>
            <a:chExt cx="561343" cy="560384"/>
          </a:xfrm>
        </p:grpSpPr>
        <p:sp>
          <p:nvSpPr>
            <p:cNvPr id="10" name="AutoShape 128"/>
            <p:cNvSpPr/>
            <p:nvPr/>
          </p:nvSpPr>
          <p:spPr bwMode="auto">
            <a:xfrm>
              <a:off x="4788332" y="2355747"/>
              <a:ext cx="561343" cy="560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1" name="AutoShape 129"/>
            <p:cNvSpPr/>
            <p:nvPr/>
          </p:nvSpPr>
          <p:spPr bwMode="auto">
            <a:xfrm>
              <a:off x="5138932" y="2425675"/>
              <a:ext cx="139857" cy="139857"/>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nvGrpSpPr>
          <p:cNvPr id="12" name="原创设计师QQ598969553          _9"/>
          <p:cNvGrpSpPr/>
          <p:nvPr/>
        </p:nvGrpSpPr>
        <p:grpSpPr>
          <a:xfrm>
            <a:off x="6657058" y="2810040"/>
            <a:ext cx="560384" cy="560384"/>
            <a:chOff x="6657058" y="2379116"/>
            <a:chExt cx="560384" cy="560384"/>
          </a:xfrm>
        </p:grpSpPr>
        <p:sp>
          <p:nvSpPr>
            <p:cNvPr id="13" name="AutoShape 126"/>
            <p:cNvSpPr/>
            <p:nvPr/>
          </p:nvSpPr>
          <p:spPr bwMode="auto">
            <a:xfrm>
              <a:off x="6657058" y="2379116"/>
              <a:ext cx="560384" cy="560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4" name="AutoShape 127"/>
            <p:cNvSpPr/>
            <p:nvPr/>
          </p:nvSpPr>
          <p:spPr bwMode="auto">
            <a:xfrm>
              <a:off x="6884086" y="2466286"/>
              <a:ext cx="132193" cy="1312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nvGrpSpPr>
          <p:cNvPr id="15" name="原创设计师QQ598969553          _10"/>
          <p:cNvGrpSpPr/>
          <p:nvPr/>
        </p:nvGrpSpPr>
        <p:grpSpPr>
          <a:xfrm>
            <a:off x="4855625" y="4726396"/>
            <a:ext cx="420528" cy="561343"/>
            <a:chOff x="4855625" y="4295472"/>
            <a:chExt cx="420528" cy="561343"/>
          </a:xfrm>
        </p:grpSpPr>
        <p:sp>
          <p:nvSpPr>
            <p:cNvPr id="16" name="AutoShape 108"/>
            <p:cNvSpPr/>
            <p:nvPr/>
          </p:nvSpPr>
          <p:spPr bwMode="auto">
            <a:xfrm>
              <a:off x="4960038" y="4400843"/>
              <a:ext cx="210743" cy="2107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7" name="AutoShape 109"/>
            <p:cNvSpPr/>
            <p:nvPr/>
          </p:nvSpPr>
          <p:spPr bwMode="auto">
            <a:xfrm>
              <a:off x="4855625" y="4295472"/>
              <a:ext cx="420528" cy="561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nvGrpSpPr>
          <p:cNvPr id="18" name="原创设计师QQ598969553          _11"/>
          <p:cNvGrpSpPr/>
          <p:nvPr/>
        </p:nvGrpSpPr>
        <p:grpSpPr>
          <a:xfrm>
            <a:off x="6657058" y="4726396"/>
            <a:ext cx="560384" cy="560384"/>
            <a:chOff x="6657058" y="4295472"/>
            <a:chExt cx="560384" cy="560384"/>
          </a:xfrm>
        </p:grpSpPr>
        <p:sp>
          <p:nvSpPr>
            <p:cNvPr id="19" name="AutoShape 123"/>
            <p:cNvSpPr/>
            <p:nvPr/>
          </p:nvSpPr>
          <p:spPr bwMode="auto">
            <a:xfrm>
              <a:off x="6657058" y="4295472"/>
              <a:ext cx="560384" cy="560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0" name="AutoShape 124"/>
            <p:cNvSpPr/>
            <p:nvPr/>
          </p:nvSpPr>
          <p:spPr bwMode="auto">
            <a:xfrm>
              <a:off x="6815114" y="4452571"/>
              <a:ext cx="245228" cy="245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1" name="AutoShape 125"/>
            <p:cNvSpPr/>
            <p:nvPr/>
          </p:nvSpPr>
          <p:spPr bwMode="auto">
            <a:xfrm>
              <a:off x="6866843" y="4505257"/>
              <a:ext cx="140815" cy="140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sp>
        <p:nvSpPr>
          <p:cNvPr id="22" name="原创设计师QQ598969553          _12"/>
          <p:cNvSpPr/>
          <p:nvPr/>
        </p:nvSpPr>
        <p:spPr>
          <a:xfrm>
            <a:off x="1193653" y="2245235"/>
            <a:ext cx="2256453" cy="1869743"/>
          </a:xfrm>
          <a:prstGeom prst="rect">
            <a:avLst/>
          </a:prstGeom>
        </p:spPr>
        <p:txBody>
          <a:bodyPr wrap="square">
            <a:spAutoFit/>
          </a:bodyPr>
          <a:lstStyle/>
          <a:p>
            <a:pPr algn="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23" name="原创设计师QQ598969553          _13"/>
          <p:cNvSpPr/>
          <p:nvPr/>
        </p:nvSpPr>
        <p:spPr>
          <a:xfrm>
            <a:off x="1172612" y="4510972"/>
            <a:ext cx="2256453" cy="1869743"/>
          </a:xfrm>
          <a:prstGeom prst="rect">
            <a:avLst/>
          </a:prstGeom>
        </p:spPr>
        <p:txBody>
          <a:bodyPr wrap="square">
            <a:spAutoFit/>
          </a:bodyPr>
          <a:lstStyle/>
          <a:p>
            <a:pPr algn="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24" name="原创设计师QQ598969553          _14"/>
          <p:cNvSpPr/>
          <p:nvPr/>
        </p:nvSpPr>
        <p:spPr>
          <a:xfrm>
            <a:off x="8596459" y="2174000"/>
            <a:ext cx="2256453" cy="1869743"/>
          </a:xfrm>
          <a:prstGeom prst="rect">
            <a:avLst/>
          </a:prstGeom>
        </p:spPr>
        <p:txBody>
          <a:bodyPr wrap="square">
            <a:spAutoFit/>
          </a:bodyPr>
          <a:lstStyle/>
          <a:p>
            <a:pP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25" name="原创设计师QQ598969553          _15"/>
          <p:cNvSpPr/>
          <p:nvPr/>
        </p:nvSpPr>
        <p:spPr>
          <a:xfrm>
            <a:off x="8596460" y="4439738"/>
            <a:ext cx="2256453" cy="1869743"/>
          </a:xfrm>
          <a:prstGeom prst="rect">
            <a:avLst/>
          </a:prstGeom>
        </p:spPr>
        <p:txBody>
          <a:bodyPr wrap="square">
            <a:spAutoFit/>
          </a:bodyPr>
          <a:lstStyle/>
          <a:p>
            <a:pP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26" name="原创设计师QQ598969553          _16"/>
          <p:cNvSpPr/>
          <p:nvPr/>
        </p:nvSpPr>
        <p:spPr>
          <a:xfrm>
            <a:off x="1509202" y="1894264"/>
            <a:ext cx="1866217" cy="400110"/>
          </a:xfrm>
          <a:prstGeom prst="rect">
            <a:avLst/>
          </a:prstGeom>
        </p:spPr>
        <p:txBody>
          <a:bodyPr wrap="none">
            <a:spAutoFit/>
          </a:bodyPr>
          <a:lstStyle/>
          <a:p>
            <a:pPr lvl="0" algn="ctr" fontAlgn="base">
              <a:spcBef>
                <a:spcPct val="0"/>
              </a:spcBef>
              <a:spcAft>
                <a:spcPct val="0"/>
              </a:spcAft>
              <a:defRPr/>
            </a:pPr>
            <a:r>
              <a:rPr lang="zh-CN" altLang="en-US" sz="2000" dirty="0">
                <a:latin typeface="微软雅黑" panose="020B0503020204020204" pitchFamily="34" charset="-122"/>
                <a:ea typeface="微软雅黑" panose="020B0503020204020204" pitchFamily="34" charset="-122"/>
              </a:rPr>
              <a:t>点击输入文字</a:t>
            </a:r>
            <a:r>
              <a:rPr lang="en-US" altLang="zh-CN" sz="2000" dirty="0">
                <a:latin typeface="微软雅黑" panose="020B0503020204020204" pitchFamily="34" charset="-122"/>
                <a:ea typeface="微软雅黑" panose="020B0503020204020204" pitchFamily="34" charset="-122"/>
              </a:rPr>
              <a:t>1</a:t>
            </a:r>
            <a:endParaRPr lang="zh-CN" altLang="en-US" sz="2000" dirty="0">
              <a:latin typeface="微软雅黑" panose="020B0503020204020204" pitchFamily="34" charset="-122"/>
              <a:ea typeface="微软雅黑" panose="020B0503020204020204" pitchFamily="34" charset="-122"/>
            </a:endParaRPr>
          </a:p>
        </p:txBody>
      </p:sp>
      <p:sp>
        <p:nvSpPr>
          <p:cNvPr id="27" name="原创设计师QQ598969553          _17"/>
          <p:cNvSpPr/>
          <p:nvPr/>
        </p:nvSpPr>
        <p:spPr>
          <a:xfrm>
            <a:off x="1420182" y="4163666"/>
            <a:ext cx="1866217" cy="400110"/>
          </a:xfrm>
          <a:prstGeom prst="rect">
            <a:avLst/>
          </a:prstGeom>
        </p:spPr>
        <p:txBody>
          <a:bodyPr wrap="none">
            <a:spAutoFit/>
          </a:bodyPr>
          <a:lstStyle/>
          <a:p>
            <a:pPr lvl="0" algn="ctr" fontAlgn="base">
              <a:spcBef>
                <a:spcPct val="0"/>
              </a:spcBef>
              <a:spcAft>
                <a:spcPct val="0"/>
              </a:spcAft>
              <a:defRPr/>
            </a:pPr>
            <a:r>
              <a:rPr lang="zh-CN" altLang="en-US" sz="2000" dirty="0">
                <a:latin typeface="微软雅黑" panose="020B0503020204020204" pitchFamily="34" charset="-122"/>
                <a:ea typeface="微软雅黑" panose="020B0503020204020204" pitchFamily="34" charset="-122"/>
              </a:rPr>
              <a:t>点击输入文字</a:t>
            </a:r>
            <a:r>
              <a:rPr lang="en-US" altLang="zh-CN" sz="2000" dirty="0">
                <a:latin typeface="微软雅黑" panose="020B0503020204020204" pitchFamily="34" charset="-122"/>
                <a:ea typeface="微软雅黑" panose="020B0503020204020204" pitchFamily="34" charset="-122"/>
              </a:rPr>
              <a:t>3</a:t>
            </a:r>
            <a:endParaRPr lang="zh-CN" altLang="en-US" sz="2000" dirty="0">
              <a:latin typeface="微软雅黑" panose="020B0503020204020204" pitchFamily="34" charset="-122"/>
              <a:ea typeface="微软雅黑" panose="020B0503020204020204" pitchFamily="34" charset="-122"/>
            </a:endParaRPr>
          </a:p>
        </p:txBody>
      </p:sp>
      <p:sp>
        <p:nvSpPr>
          <p:cNvPr id="28" name="原创设计师QQ598969553          _18"/>
          <p:cNvSpPr/>
          <p:nvPr/>
        </p:nvSpPr>
        <p:spPr>
          <a:xfrm>
            <a:off x="8719858" y="1855089"/>
            <a:ext cx="1866217" cy="400110"/>
          </a:xfrm>
          <a:prstGeom prst="rect">
            <a:avLst/>
          </a:prstGeom>
        </p:spPr>
        <p:txBody>
          <a:bodyPr wrap="none">
            <a:spAutoFit/>
          </a:bodyPr>
          <a:lstStyle/>
          <a:p>
            <a:pPr lvl="0" algn="ctr" fontAlgn="base">
              <a:spcBef>
                <a:spcPct val="0"/>
              </a:spcBef>
              <a:spcAft>
                <a:spcPct val="0"/>
              </a:spcAft>
              <a:defRPr/>
            </a:pPr>
            <a:r>
              <a:rPr lang="zh-CN" altLang="en-US" sz="2000" dirty="0">
                <a:latin typeface="微软雅黑" panose="020B0503020204020204" pitchFamily="34" charset="-122"/>
                <a:ea typeface="微软雅黑" panose="020B0503020204020204" pitchFamily="34" charset="-122"/>
              </a:rPr>
              <a:t>点击输入文字</a:t>
            </a:r>
            <a:r>
              <a:rPr lang="en-US" altLang="zh-CN" sz="2000" dirty="0">
                <a:latin typeface="微软雅黑" panose="020B0503020204020204" pitchFamily="34" charset="-122"/>
                <a:ea typeface="微软雅黑" panose="020B0503020204020204" pitchFamily="34" charset="-122"/>
              </a:rPr>
              <a:t>2</a:t>
            </a:r>
            <a:endParaRPr lang="zh-CN" altLang="en-US" sz="2000" dirty="0">
              <a:latin typeface="微软雅黑" panose="020B0503020204020204" pitchFamily="34" charset="-122"/>
              <a:ea typeface="微软雅黑" panose="020B0503020204020204" pitchFamily="34" charset="-122"/>
            </a:endParaRPr>
          </a:p>
        </p:txBody>
      </p:sp>
      <p:sp>
        <p:nvSpPr>
          <p:cNvPr id="29" name="原创设计师QQ598969553          _19"/>
          <p:cNvSpPr/>
          <p:nvPr/>
        </p:nvSpPr>
        <p:spPr>
          <a:xfrm>
            <a:off x="8719858" y="4149282"/>
            <a:ext cx="1866217" cy="400110"/>
          </a:xfrm>
          <a:prstGeom prst="rect">
            <a:avLst/>
          </a:prstGeom>
        </p:spPr>
        <p:txBody>
          <a:bodyPr wrap="none">
            <a:spAutoFit/>
          </a:bodyPr>
          <a:lstStyle/>
          <a:p>
            <a:pPr lvl="0" algn="ctr" fontAlgn="base">
              <a:spcBef>
                <a:spcPct val="0"/>
              </a:spcBef>
              <a:spcAft>
                <a:spcPct val="0"/>
              </a:spcAft>
              <a:defRPr/>
            </a:pPr>
            <a:r>
              <a:rPr lang="zh-CN" altLang="en-US" sz="2000" dirty="0">
                <a:latin typeface="微软雅黑" panose="020B0503020204020204" pitchFamily="34" charset="-122"/>
                <a:ea typeface="微软雅黑" panose="020B0503020204020204" pitchFamily="34" charset="-122"/>
              </a:rPr>
              <a:t>点击输入文字</a:t>
            </a:r>
            <a:r>
              <a:rPr lang="en-US" altLang="zh-CN" sz="2000" dirty="0">
                <a:latin typeface="微软雅黑" panose="020B0503020204020204" pitchFamily="34" charset="-122"/>
                <a:ea typeface="微软雅黑" panose="020B0503020204020204" pitchFamily="34" charset="-122"/>
              </a:rPr>
              <a:t>4</a:t>
            </a:r>
            <a:endParaRPr lang="zh-CN" altLang="en-US" sz="2000" dirty="0">
              <a:latin typeface="微软雅黑" panose="020B0503020204020204" pitchFamily="34" charset="-122"/>
              <a:ea typeface="微软雅黑" panose="020B0503020204020204" pitchFamily="34" charset="-122"/>
            </a:endParaRPr>
          </a:p>
        </p:txBody>
      </p:sp>
      <p:sp>
        <p:nvSpPr>
          <p:cNvPr id="34"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35" name="组合 34"/>
          <p:cNvGrpSpPr/>
          <p:nvPr/>
        </p:nvGrpSpPr>
        <p:grpSpPr>
          <a:xfrm>
            <a:off x="1" y="189186"/>
            <a:ext cx="383626" cy="551994"/>
            <a:chOff x="0" y="189186"/>
            <a:chExt cx="493985" cy="710788"/>
          </a:xfrm>
        </p:grpSpPr>
        <p:sp>
          <p:nvSpPr>
            <p:cNvPr id="36" name="矩形 35"/>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8" name="直接连接符 37"/>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10</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par>
                                <p:cTn id="13" presetID="22" presetClass="entr" presetSubtype="8"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out)">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53" presetClass="entr" presetSubtype="16"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16"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par>
                                <p:cTn id="53" presetID="53" presetClass="entr" presetSubtype="16"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1+#ppt_w/2"/>
                                          </p:val>
                                        </p:tav>
                                        <p:tav tm="100000">
                                          <p:val>
                                            <p:strVal val="#ppt_x"/>
                                          </p:val>
                                        </p:tav>
                                      </p:tavLst>
                                    </p:anim>
                                    <p:anim calcmode="lin" valueType="num">
                                      <p:cBhvr additive="base">
                                        <p:cTn id="68" dur="500" fill="hold"/>
                                        <p:tgtEl>
                                          <p:spTgt spid="2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1+#ppt_w/2"/>
                                          </p:val>
                                        </p:tav>
                                        <p:tav tm="100000">
                                          <p:val>
                                            <p:strVal val="#ppt_x"/>
                                          </p:val>
                                        </p:tav>
                                      </p:tavLst>
                                    </p:anim>
                                    <p:anim calcmode="lin" valueType="num">
                                      <p:cBhvr additive="base">
                                        <p:cTn id="72" dur="500" fill="hold"/>
                                        <p:tgtEl>
                                          <p:spTgt spid="25"/>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1+#ppt_w/2"/>
                                          </p:val>
                                        </p:tav>
                                        <p:tav tm="100000">
                                          <p:val>
                                            <p:strVal val="#ppt_x"/>
                                          </p:val>
                                        </p:tav>
                                      </p:tavLst>
                                    </p:anim>
                                    <p:anim calcmode="lin" valueType="num">
                                      <p:cBhvr additive="base">
                                        <p:cTn id="76" dur="500" fill="hold"/>
                                        <p:tgtEl>
                                          <p:spTgt spid="28"/>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1+#ppt_w/2"/>
                                          </p:val>
                                        </p:tav>
                                        <p:tav tm="100000">
                                          <p:val>
                                            <p:strVal val="#ppt_x"/>
                                          </p:val>
                                        </p:tav>
                                      </p:tavLst>
                                    </p:anim>
                                    <p:anim calcmode="lin" valueType="num">
                                      <p:cBhvr additive="base">
                                        <p:cTn id="80" dur="500" fill="hold"/>
                                        <p:tgtEl>
                                          <p:spTgt spid="29"/>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0-#ppt_w/2"/>
                                          </p:val>
                                        </p:tav>
                                        <p:tav tm="100000">
                                          <p:val>
                                            <p:strVal val="#ppt_x"/>
                                          </p:val>
                                        </p:tav>
                                      </p:tavLst>
                                    </p:anim>
                                    <p:anim calcmode="lin" valueType="num">
                                      <p:cBhvr additive="base">
                                        <p:cTn id="84" dur="500" fill="hold"/>
                                        <p:tgtEl>
                                          <p:spTgt spid="22"/>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0-#ppt_w/2"/>
                                          </p:val>
                                        </p:tav>
                                        <p:tav tm="100000">
                                          <p:val>
                                            <p:strVal val="#ppt_x"/>
                                          </p:val>
                                        </p:tav>
                                      </p:tavLst>
                                    </p:anim>
                                    <p:anim calcmode="lin" valueType="num">
                                      <p:cBhvr additive="base">
                                        <p:cTn id="88" dur="500" fill="hold"/>
                                        <p:tgtEl>
                                          <p:spTgt spid="23"/>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0-#ppt_w/2"/>
                                          </p:val>
                                        </p:tav>
                                        <p:tav tm="100000">
                                          <p:val>
                                            <p:strVal val="#ppt_x"/>
                                          </p:val>
                                        </p:tav>
                                      </p:tavLst>
                                    </p:anim>
                                    <p:anim calcmode="lin" valueType="num">
                                      <p:cBhvr additive="base">
                                        <p:cTn id="92" dur="500" fill="hold"/>
                                        <p:tgtEl>
                                          <p:spTgt spid="26"/>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0-#ppt_w/2"/>
                                          </p:val>
                                        </p:tav>
                                        <p:tav tm="100000">
                                          <p:val>
                                            <p:strVal val="#ppt_x"/>
                                          </p:val>
                                        </p:tav>
                                      </p:tavLst>
                                    </p:anim>
                                    <p:anim calcmode="lin" valueType="num">
                                      <p:cBhvr additive="base">
                                        <p:cTn id="9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2" grpId="0"/>
      <p:bldP spid="23" grpId="0"/>
      <p:bldP spid="24" grpId="0"/>
      <p:bldP spid="25" grpId="0"/>
      <p:bldP spid="26" grpId="0"/>
      <p:bldP spid="27" grpId="0"/>
      <p:bldP spid="28" grpId="0"/>
      <p:bldP spid="29"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1277448" y="1844566"/>
            <a:ext cx="5423775" cy="5013434"/>
          </a:xfrm>
          <a:prstGeom prst="parallelogram">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原创设计师QQ598969553          _20"/>
          <p:cNvSpPr txBox="1">
            <a:spLocks noChangeArrowheads="1"/>
          </p:cNvSpPr>
          <p:nvPr/>
        </p:nvSpPr>
        <p:spPr bwMode="auto">
          <a:xfrm>
            <a:off x="5105048" y="1636618"/>
            <a:ext cx="5899283"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7" name="原创设计师QQ598969553          _21"/>
          <p:cNvSpPr txBox="1">
            <a:spLocks noChangeArrowheads="1"/>
          </p:cNvSpPr>
          <p:nvPr/>
        </p:nvSpPr>
        <p:spPr bwMode="auto">
          <a:xfrm>
            <a:off x="5105048" y="2735377"/>
            <a:ext cx="5899283"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grpSp>
        <p:nvGrpSpPr>
          <p:cNvPr id="4" name="组合 3"/>
          <p:cNvGrpSpPr/>
          <p:nvPr/>
        </p:nvGrpSpPr>
        <p:grpSpPr>
          <a:xfrm>
            <a:off x="5236294" y="4541604"/>
            <a:ext cx="831791" cy="831791"/>
            <a:chOff x="4746357" y="4574291"/>
            <a:chExt cx="1626129" cy="1626129"/>
          </a:xfrm>
        </p:grpSpPr>
        <p:sp>
          <p:nvSpPr>
            <p:cNvPr id="8" name="原创设计师QQ598969553          _4"/>
            <p:cNvSpPr/>
            <p:nvPr/>
          </p:nvSpPr>
          <p:spPr>
            <a:xfrm>
              <a:off x="4746357" y="4574291"/>
              <a:ext cx="1626129" cy="162612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chemeClr val="accent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微软雅黑" panose="020B0503020204020204" pitchFamily="34" charset="-122"/>
                <a:ea typeface="微软雅黑" panose="020B0503020204020204" pitchFamily="34" charset="-122"/>
                <a:cs typeface="Lato Light"/>
              </a:endParaRPr>
            </a:p>
          </p:txBody>
        </p:sp>
        <p:grpSp>
          <p:nvGrpSpPr>
            <p:cNvPr id="10" name="原创设计师QQ598969553          _8"/>
            <p:cNvGrpSpPr/>
            <p:nvPr/>
          </p:nvGrpSpPr>
          <p:grpSpPr>
            <a:xfrm>
              <a:off x="5283642" y="5088437"/>
              <a:ext cx="561343" cy="560384"/>
              <a:chOff x="4788332" y="2355747"/>
              <a:chExt cx="561343" cy="560384"/>
            </a:xfrm>
          </p:grpSpPr>
          <p:sp>
            <p:nvSpPr>
              <p:cNvPr id="11" name="AutoShape 128"/>
              <p:cNvSpPr/>
              <p:nvPr/>
            </p:nvSpPr>
            <p:spPr bwMode="auto">
              <a:xfrm>
                <a:off x="4788332" y="2355747"/>
                <a:ext cx="561343" cy="560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2" name="AutoShape 129"/>
              <p:cNvSpPr/>
              <p:nvPr/>
            </p:nvSpPr>
            <p:spPr bwMode="auto">
              <a:xfrm>
                <a:off x="5138932" y="2425675"/>
                <a:ext cx="139857" cy="139857"/>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5236293" y="5643577"/>
            <a:ext cx="831791" cy="831791"/>
            <a:chOff x="6657058" y="4574291"/>
            <a:chExt cx="1626129" cy="1626129"/>
          </a:xfrm>
        </p:grpSpPr>
        <p:sp>
          <p:nvSpPr>
            <p:cNvPr id="9" name="原创设计师QQ598969553          _5"/>
            <p:cNvSpPr/>
            <p:nvPr/>
          </p:nvSpPr>
          <p:spPr>
            <a:xfrm>
              <a:off x="6657058" y="4574291"/>
              <a:ext cx="1626129" cy="162612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chemeClr val="accent2"/>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微软雅黑" panose="020B0503020204020204" pitchFamily="34" charset="-122"/>
                <a:ea typeface="微软雅黑" panose="020B0503020204020204" pitchFamily="34" charset="-122"/>
                <a:cs typeface="Lato Light"/>
              </a:endParaRPr>
            </a:p>
          </p:txBody>
        </p:sp>
        <p:grpSp>
          <p:nvGrpSpPr>
            <p:cNvPr id="13" name="原创设计师QQ598969553          _9"/>
            <p:cNvGrpSpPr/>
            <p:nvPr/>
          </p:nvGrpSpPr>
          <p:grpSpPr>
            <a:xfrm>
              <a:off x="7152368" y="5111806"/>
              <a:ext cx="560384" cy="560384"/>
              <a:chOff x="6657058" y="2379116"/>
              <a:chExt cx="560384" cy="560384"/>
            </a:xfrm>
          </p:grpSpPr>
          <p:sp>
            <p:nvSpPr>
              <p:cNvPr id="14" name="AutoShape 126"/>
              <p:cNvSpPr/>
              <p:nvPr/>
            </p:nvSpPr>
            <p:spPr bwMode="auto">
              <a:xfrm>
                <a:off x="6657058" y="2379116"/>
                <a:ext cx="560384" cy="560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5" name="AutoShape 127"/>
              <p:cNvSpPr/>
              <p:nvPr/>
            </p:nvSpPr>
            <p:spPr bwMode="auto">
              <a:xfrm>
                <a:off x="6884086" y="2466286"/>
                <a:ext cx="132193" cy="1312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sp>
        <p:nvSpPr>
          <p:cNvPr id="18" name="原创设计师QQ598969553          _15"/>
          <p:cNvSpPr/>
          <p:nvPr/>
        </p:nvSpPr>
        <p:spPr>
          <a:xfrm>
            <a:off x="6394441" y="4541604"/>
            <a:ext cx="2256453" cy="1869743"/>
          </a:xfrm>
          <a:prstGeom prst="rect">
            <a:avLst/>
          </a:prstGeom>
        </p:spPr>
        <p:txBody>
          <a:bodyPr wrap="square">
            <a:spAutoFit/>
          </a:bodyPr>
          <a:lstStyle/>
          <a:p>
            <a:pP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19" name="原创设计师QQ598969553          _15"/>
          <p:cNvSpPr/>
          <p:nvPr/>
        </p:nvSpPr>
        <p:spPr>
          <a:xfrm>
            <a:off x="8864461" y="4541604"/>
            <a:ext cx="2256453" cy="1869743"/>
          </a:xfrm>
          <a:prstGeom prst="rect">
            <a:avLst/>
          </a:prstGeom>
        </p:spPr>
        <p:txBody>
          <a:bodyPr wrap="square">
            <a:spAutoFit/>
          </a:bodyPr>
          <a:lstStyle/>
          <a:p>
            <a:pP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20"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21" name="组合 20"/>
          <p:cNvGrpSpPr/>
          <p:nvPr/>
        </p:nvGrpSpPr>
        <p:grpSpPr>
          <a:xfrm>
            <a:off x="1" y="189186"/>
            <a:ext cx="383626" cy="551994"/>
            <a:chOff x="0" y="189186"/>
            <a:chExt cx="493985" cy="710788"/>
          </a:xfrm>
        </p:grpSpPr>
        <p:sp>
          <p:nvSpPr>
            <p:cNvPr id="22" name="矩形 21"/>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 name="直接连接符 23"/>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11</a:t>
            </a:r>
            <a:endParaRPr lang="zh-CN" altLang="en-US" sz="1200" dirty="0"/>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par>
                                <p:cTn id="38" presetID="53" presetClass="entr" presetSubtype="16"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3"/>
          <p:cNvSpPr/>
          <p:nvPr/>
        </p:nvSpPr>
        <p:spPr>
          <a:xfrm>
            <a:off x="4917878" y="2139393"/>
            <a:ext cx="2297750" cy="2298349"/>
          </a:xfrm>
          <a:prstGeom prst="ellipse">
            <a:avLst/>
          </a:prstGeom>
          <a:solidFill>
            <a:schemeClr val="accent2"/>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Lato Light"/>
              <a:cs typeface="Lato Light"/>
            </a:endParaRPr>
          </a:p>
        </p:txBody>
      </p:sp>
      <p:sp>
        <p:nvSpPr>
          <p:cNvPr id="5" name="原创设计师QQ598969553          _4"/>
          <p:cNvSpPr/>
          <p:nvPr/>
        </p:nvSpPr>
        <p:spPr>
          <a:xfrm>
            <a:off x="2157334" y="2390384"/>
            <a:ext cx="1787242" cy="1787708"/>
          </a:xfrm>
          <a:prstGeom prst="ellipse">
            <a:avLst/>
          </a:prstGeom>
          <a:solidFill>
            <a:srgbClr val="55C0E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200000"/>
              </a:lnSpc>
            </a:pPr>
            <a:endParaRPr lang="en-US" sz="1200" dirty="0">
              <a:solidFill>
                <a:schemeClr val="bg1"/>
              </a:solidFill>
              <a:cs typeface="+mn-ea"/>
            </a:endParaRPr>
          </a:p>
        </p:txBody>
      </p:sp>
      <p:sp>
        <p:nvSpPr>
          <p:cNvPr id="6" name="原创设计师QQ598969553          _5"/>
          <p:cNvSpPr/>
          <p:nvPr/>
        </p:nvSpPr>
        <p:spPr>
          <a:xfrm>
            <a:off x="8252858" y="2390384"/>
            <a:ext cx="1787242" cy="1787708"/>
          </a:xfrm>
          <a:prstGeom prst="ellipse">
            <a:avLst/>
          </a:prstGeom>
          <a:solidFill>
            <a:srgbClr val="55C0E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200000"/>
              </a:lnSpc>
            </a:pPr>
            <a:endParaRPr lang="en-US" sz="1200" dirty="0">
              <a:solidFill>
                <a:schemeClr val="bg1"/>
              </a:solidFill>
              <a:cs typeface="+mn-ea"/>
            </a:endParaRPr>
          </a:p>
        </p:txBody>
      </p:sp>
      <p:sp>
        <p:nvSpPr>
          <p:cNvPr id="7" name="原创设计师QQ598969553          _6"/>
          <p:cNvSpPr>
            <a:spLocks noEditPoints="1"/>
          </p:cNvSpPr>
          <p:nvPr/>
        </p:nvSpPr>
        <p:spPr bwMode="auto">
          <a:xfrm>
            <a:off x="5537442" y="2693433"/>
            <a:ext cx="1144012" cy="1071144"/>
          </a:xfrm>
          <a:custGeom>
            <a:avLst/>
            <a:gdLst>
              <a:gd name="T0" fmla="*/ 73 w 73"/>
              <a:gd name="T1" fmla="*/ 14 h 68"/>
              <a:gd name="T2" fmla="*/ 73 w 73"/>
              <a:gd name="T3" fmla="*/ 19 h 68"/>
              <a:gd name="T4" fmla="*/ 68 w 73"/>
              <a:gd name="T5" fmla="*/ 19 h 68"/>
              <a:gd name="T6" fmla="*/ 65 w 73"/>
              <a:gd name="T7" fmla="*/ 22 h 68"/>
              <a:gd name="T8" fmla="*/ 7 w 73"/>
              <a:gd name="T9" fmla="*/ 22 h 68"/>
              <a:gd name="T10" fmla="*/ 5 w 73"/>
              <a:gd name="T11" fmla="*/ 19 h 68"/>
              <a:gd name="T12" fmla="*/ 0 w 73"/>
              <a:gd name="T13" fmla="*/ 19 h 68"/>
              <a:gd name="T14" fmla="*/ 0 w 73"/>
              <a:gd name="T15" fmla="*/ 14 h 68"/>
              <a:gd name="T16" fmla="*/ 36 w 73"/>
              <a:gd name="T17" fmla="*/ 0 h 68"/>
              <a:gd name="T18" fmla="*/ 73 w 73"/>
              <a:gd name="T19" fmla="*/ 14 h 68"/>
              <a:gd name="T20" fmla="*/ 73 w 73"/>
              <a:gd name="T21" fmla="*/ 63 h 68"/>
              <a:gd name="T22" fmla="*/ 73 w 73"/>
              <a:gd name="T23" fmla="*/ 68 h 68"/>
              <a:gd name="T24" fmla="*/ 0 w 73"/>
              <a:gd name="T25" fmla="*/ 68 h 68"/>
              <a:gd name="T26" fmla="*/ 0 w 73"/>
              <a:gd name="T27" fmla="*/ 63 h 68"/>
              <a:gd name="T28" fmla="*/ 2 w 73"/>
              <a:gd name="T29" fmla="*/ 60 h 68"/>
              <a:gd name="T30" fmla="*/ 70 w 73"/>
              <a:gd name="T31" fmla="*/ 60 h 68"/>
              <a:gd name="T32" fmla="*/ 73 w 73"/>
              <a:gd name="T33" fmla="*/ 63 h 68"/>
              <a:gd name="T34" fmla="*/ 19 w 73"/>
              <a:gd name="T35" fmla="*/ 24 h 68"/>
              <a:gd name="T36" fmla="*/ 19 w 73"/>
              <a:gd name="T37" fmla="*/ 53 h 68"/>
              <a:gd name="T38" fmla="*/ 24 w 73"/>
              <a:gd name="T39" fmla="*/ 53 h 68"/>
              <a:gd name="T40" fmla="*/ 24 w 73"/>
              <a:gd name="T41" fmla="*/ 24 h 68"/>
              <a:gd name="T42" fmla="*/ 34 w 73"/>
              <a:gd name="T43" fmla="*/ 24 h 68"/>
              <a:gd name="T44" fmla="*/ 34 w 73"/>
              <a:gd name="T45" fmla="*/ 53 h 68"/>
              <a:gd name="T46" fmla="*/ 39 w 73"/>
              <a:gd name="T47" fmla="*/ 53 h 68"/>
              <a:gd name="T48" fmla="*/ 39 w 73"/>
              <a:gd name="T49" fmla="*/ 24 h 68"/>
              <a:gd name="T50" fmla="*/ 48 w 73"/>
              <a:gd name="T51" fmla="*/ 24 h 68"/>
              <a:gd name="T52" fmla="*/ 48 w 73"/>
              <a:gd name="T53" fmla="*/ 53 h 68"/>
              <a:gd name="T54" fmla="*/ 53 w 73"/>
              <a:gd name="T55" fmla="*/ 53 h 68"/>
              <a:gd name="T56" fmla="*/ 53 w 73"/>
              <a:gd name="T57" fmla="*/ 24 h 68"/>
              <a:gd name="T58" fmla="*/ 63 w 73"/>
              <a:gd name="T59" fmla="*/ 24 h 68"/>
              <a:gd name="T60" fmla="*/ 63 w 73"/>
              <a:gd name="T61" fmla="*/ 53 h 68"/>
              <a:gd name="T62" fmla="*/ 65 w 73"/>
              <a:gd name="T63" fmla="*/ 53 h 68"/>
              <a:gd name="T64" fmla="*/ 68 w 73"/>
              <a:gd name="T65" fmla="*/ 56 h 68"/>
              <a:gd name="T66" fmla="*/ 68 w 73"/>
              <a:gd name="T67" fmla="*/ 58 h 68"/>
              <a:gd name="T68" fmla="*/ 5 w 73"/>
              <a:gd name="T69" fmla="*/ 58 h 68"/>
              <a:gd name="T70" fmla="*/ 5 w 73"/>
              <a:gd name="T71" fmla="*/ 56 h 68"/>
              <a:gd name="T72" fmla="*/ 7 w 73"/>
              <a:gd name="T73" fmla="*/ 53 h 68"/>
              <a:gd name="T74" fmla="*/ 9 w 73"/>
              <a:gd name="T75" fmla="*/ 53 h 68"/>
              <a:gd name="T76" fmla="*/ 9 w 73"/>
              <a:gd name="T77" fmla="*/ 24 h 68"/>
              <a:gd name="T78" fmla="*/ 19 w 73"/>
              <a:gd name="T79" fmla="*/ 24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9600" dirty="0">
              <a:latin typeface="Sinkin Sans 300 Light" charset="0"/>
            </a:endParaRPr>
          </a:p>
        </p:txBody>
      </p:sp>
      <p:sp>
        <p:nvSpPr>
          <p:cNvPr id="8" name="原创设计师QQ598969553          _7"/>
          <p:cNvSpPr>
            <a:spLocks noEditPoints="1"/>
          </p:cNvSpPr>
          <p:nvPr/>
        </p:nvSpPr>
        <p:spPr bwMode="auto">
          <a:xfrm>
            <a:off x="2725983" y="2999197"/>
            <a:ext cx="665095" cy="570082"/>
          </a:xfrm>
          <a:custGeom>
            <a:avLst/>
            <a:gdLst>
              <a:gd name="T0" fmla="*/ 68 w 68"/>
              <a:gd name="T1" fmla="*/ 30 h 58"/>
              <a:gd name="T2" fmla="*/ 0 w 68"/>
              <a:gd name="T3" fmla="*/ 30 h 58"/>
              <a:gd name="T4" fmla="*/ 0 w 68"/>
              <a:gd name="T5" fmla="*/ 15 h 58"/>
              <a:gd name="T6" fmla="*/ 7 w 68"/>
              <a:gd name="T7" fmla="*/ 9 h 58"/>
              <a:gd name="T8" fmla="*/ 20 w 68"/>
              <a:gd name="T9" fmla="*/ 9 h 58"/>
              <a:gd name="T10" fmla="*/ 20 w 68"/>
              <a:gd name="T11" fmla="*/ 3 h 58"/>
              <a:gd name="T12" fmla="*/ 24 w 68"/>
              <a:gd name="T13" fmla="*/ 0 h 58"/>
              <a:gd name="T14" fmla="*/ 45 w 68"/>
              <a:gd name="T15" fmla="*/ 0 h 58"/>
              <a:gd name="T16" fmla="*/ 49 w 68"/>
              <a:gd name="T17" fmla="*/ 3 h 58"/>
              <a:gd name="T18" fmla="*/ 49 w 68"/>
              <a:gd name="T19" fmla="*/ 9 h 58"/>
              <a:gd name="T20" fmla="*/ 62 w 68"/>
              <a:gd name="T21" fmla="*/ 9 h 58"/>
              <a:gd name="T22" fmla="*/ 68 w 68"/>
              <a:gd name="T23" fmla="*/ 15 h 58"/>
              <a:gd name="T24" fmla="*/ 68 w 68"/>
              <a:gd name="T25" fmla="*/ 30 h 58"/>
              <a:gd name="T26" fmla="*/ 68 w 68"/>
              <a:gd name="T27" fmla="*/ 52 h 58"/>
              <a:gd name="T28" fmla="*/ 62 w 68"/>
              <a:gd name="T29" fmla="*/ 58 h 58"/>
              <a:gd name="T30" fmla="*/ 7 w 68"/>
              <a:gd name="T31" fmla="*/ 58 h 58"/>
              <a:gd name="T32" fmla="*/ 0 w 68"/>
              <a:gd name="T33" fmla="*/ 52 h 58"/>
              <a:gd name="T34" fmla="*/ 0 w 68"/>
              <a:gd name="T35" fmla="*/ 34 h 58"/>
              <a:gd name="T36" fmla="*/ 26 w 68"/>
              <a:gd name="T37" fmla="*/ 34 h 58"/>
              <a:gd name="T38" fmla="*/ 26 w 68"/>
              <a:gd name="T39" fmla="*/ 40 h 58"/>
              <a:gd name="T40" fmla="*/ 28 w 68"/>
              <a:gd name="T41" fmla="*/ 42 h 58"/>
              <a:gd name="T42" fmla="*/ 41 w 68"/>
              <a:gd name="T43" fmla="*/ 42 h 58"/>
              <a:gd name="T44" fmla="*/ 43 w 68"/>
              <a:gd name="T45" fmla="*/ 40 h 58"/>
              <a:gd name="T46" fmla="*/ 43 w 68"/>
              <a:gd name="T47" fmla="*/ 34 h 58"/>
              <a:gd name="T48" fmla="*/ 68 w 68"/>
              <a:gd name="T49" fmla="*/ 34 h 58"/>
              <a:gd name="T50" fmla="*/ 68 w 68"/>
              <a:gd name="T51" fmla="*/ 52 h 58"/>
              <a:gd name="T52" fmla="*/ 44 w 68"/>
              <a:gd name="T53" fmla="*/ 9 h 58"/>
              <a:gd name="T54" fmla="*/ 44 w 68"/>
              <a:gd name="T55" fmla="*/ 5 h 58"/>
              <a:gd name="T56" fmla="*/ 25 w 68"/>
              <a:gd name="T57" fmla="*/ 5 h 58"/>
              <a:gd name="T58" fmla="*/ 25 w 68"/>
              <a:gd name="T59" fmla="*/ 9 h 58"/>
              <a:gd name="T60" fmla="*/ 44 w 68"/>
              <a:gd name="T61" fmla="*/ 9 h 58"/>
              <a:gd name="T62" fmla="*/ 39 w 68"/>
              <a:gd name="T63" fmla="*/ 39 h 58"/>
              <a:gd name="T64" fmla="*/ 30 w 68"/>
              <a:gd name="T65" fmla="*/ 39 h 58"/>
              <a:gd name="T66" fmla="*/ 30 w 68"/>
              <a:gd name="T67" fmla="*/ 34 h 58"/>
              <a:gd name="T68" fmla="*/ 39 w 68"/>
              <a:gd name="T69" fmla="*/ 34 h 58"/>
              <a:gd name="T70" fmla="*/ 39 w 68"/>
              <a:gd name="T71" fmla="*/ 3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9600" dirty="0">
              <a:latin typeface="Sinkin Sans 300 Light" charset="0"/>
            </a:endParaRPr>
          </a:p>
        </p:txBody>
      </p:sp>
      <p:sp>
        <p:nvSpPr>
          <p:cNvPr id="9" name="原创设计师QQ598969553          _8"/>
          <p:cNvSpPr>
            <a:spLocks noEditPoints="1"/>
          </p:cNvSpPr>
          <p:nvPr/>
        </p:nvSpPr>
        <p:spPr bwMode="auto">
          <a:xfrm>
            <a:off x="8734320" y="3054037"/>
            <a:ext cx="850598" cy="570082"/>
          </a:xfrm>
          <a:custGeom>
            <a:avLst/>
            <a:gdLst>
              <a:gd name="T0" fmla="*/ 86 w 87"/>
              <a:gd name="T1" fmla="*/ 15 h 58"/>
              <a:gd name="T2" fmla="*/ 44 w 87"/>
              <a:gd name="T3" fmla="*/ 29 h 58"/>
              <a:gd name="T4" fmla="*/ 43 w 87"/>
              <a:gd name="T5" fmla="*/ 29 h 58"/>
              <a:gd name="T6" fmla="*/ 43 w 87"/>
              <a:gd name="T7" fmla="*/ 29 h 58"/>
              <a:gd name="T8" fmla="*/ 18 w 87"/>
              <a:gd name="T9" fmla="*/ 21 h 58"/>
              <a:gd name="T10" fmla="*/ 14 w 87"/>
              <a:gd name="T11" fmla="*/ 32 h 58"/>
              <a:gd name="T12" fmla="*/ 17 w 87"/>
              <a:gd name="T13" fmla="*/ 36 h 58"/>
              <a:gd name="T14" fmla="*/ 15 w 87"/>
              <a:gd name="T15" fmla="*/ 40 h 58"/>
              <a:gd name="T16" fmla="*/ 17 w 87"/>
              <a:gd name="T17" fmla="*/ 56 h 58"/>
              <a:gd name="T18" fmla="*/ 16 w 87"/>
              <a:gd name="T19" fmla="*/ 57 h 58"/>
              <a:gd name="T20" fmla="*/ 16 w 87"/>
              <a:gd name="T21" fmla="*/ 58 h 58"/>
              <a:gd name="T22" fmla="*/ 8 w 87"/>
              <a:gd name="T23" fmla="*/ 58 h 58"/>
              <a:gd name="T24" fmla="*/ 7 w 87"/>
              <a:gd name="T25" fmla="*/ 57 h 58"/>
              <a:gd name="T26" fmla="*/ 7 w 87"/>
              <a:gd name="T27" fmla="*/ 56 h 58"/>
              <a:gd name="T28" fmla="*/ 9 w 87"/>
              <a:gd name="T29" fmla="*/ 40 h 58"/>
              <a:gd name="T30" fmla="*/ 7 w 87"/>
              <a:gd name="T31" fmla="*/ 36 h 58"/>
              <a:gd name="T32" fmla="*/ 10 w 87"/>
              <a:gd name="T33" fmla="*/ 32 h 58"/>
              <a:gd name="T34" fmla="*/ 13 w 87"/>
              <a:gd name="T35" fmla="*/ 19 h 58"/>
              <a:gd name="T36" fmla="*/ 1 w 87"/>
              <a:gd name="T37" fmla="*/ 15 h 58"/>
              <a:gd name="T38" fmla="*/ 0 w 87"/>
              <a:gd name="T39" fmla="*/ 14 h 58"/>
              <a:gd name="T40" fmla="*/ 1 w 87"/>
              <a:gd name="T41" fmla="*/ 13 h 58"/>
              <a:gd name="T42" fmla="*/ 43 w 87"/>
              <a:gd name="T43" fmla="*/ 0 h 58"/>
              <a:gd name="T44" fmla="*/ 43 w 87"/>
              <a:gd name="T45" fmla="*/ 0 h 58"/>
              <a:gd name="T46" fmla="*/ 44 w 87"/>
              <a:gd name="T47" fmla="*/ 0 h 58"/>
              <a:gd name="T48" fmla="*/ 86 w 87"/>
              <a:gd name="T49" fmla="*/ 13 h 58"/>
              <a:gd name="T50" fmla="*/ 87 w 87"/>
              <a:gd name="T51" fmla="*/ 14 h 58"/>
              <a:gd name="T52" fmla="*/ 86 w 87"/>
              <a:gd name="T53" fmla="*/ 15 h 58"/>
              <a:gd name="T54" fmla="*/ 68 w 87"/>
              <a:gd name="T55" fmla="*/ 38 h 58"/>
              <a:gd name="T56" fmla="*/ 43 w 87"/>
              <a:gd name="T57" fmla="*/ 48 h 58"/>
              <a:gd name="T58" fmla="*/ 19 w 87"/>
              <a:gd name="T59" fmla="*/ 38 h 58"/>
              <a:gd name="T60" fmla="*/ 20 w 87"/>
              <a:gd name="T61" fmla="*/ 26 h 58"/>
              <a:gd name="T62" fmla="*/ 42 w 87"/>
              <a:gd name="T63" fmla="*/ 33 h 58"/>
              <a:gd name="T64" fmla="*/ 43 w 87"/>
              <a:gd name="T65" fmla="*/ 34 h 58"/>
              <a:gd name="T66" fmla="*/ 45 w 87"/>
              <a:gd name="T67" fmla="*/ 33 h 58"/>
              <a:gd name="T68" fmla="*/ 67 w 87"/>
              <a:gd name="T69" fmla="*/ 26 h 58"/>
              <a:gd name="T70" fmla="*/ 68 w 87"/>
              <a:gd name="T71" fmla="*/ 38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9600" dirty="0">
              <a:latin typeface="Sinkin Sans 300 Light" charset="0"/>
            </a:endParaRPr>
          </a:p>
        </p:txBody>
      </p:sp>
      <p:sp>
        <p:nvSpPr>
          <p:cNvPr id="10" name="原创设计师QQ598969553          _9"/>
          <p:cNvSpPr>
            <a:spLocks noChangeArrowheads="1"/>
          </p:cNvSpPr>
          <p:nvPr/>
        </p:nvSpPr>
        <p:spPr bwMode="auto">
          <a:xfrm>
            <a:off x="2114491" y="4621445"/>
            <a:ext cx="1872927" cy="110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原创设计师QQ598969553          _10"/>
          <p:cNvSpPr>
            <a:spLocks noChangeArrowheads="1"/>
          </p:cNvSpPr>
          <p:nvPr/>
        </p:nvSpPr>
        <p:spPr bwMode="auto">
          <a:xfrm>
            <a:off x="5130289" y="4621445"/>
            <a:ext cx="1872927" cy="110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原创设计师QQ598969553          _11"/>
          <p:cNvSpPr>
            <a:spLocks noChangeArrowheads="1"/>
          </p:cNvSpPr>
          <p:nvPr/>
        </p:nvSpPr>
        <p:spPr bwMode="auto">
          <a:xfrm>
            <a:off x="8252858" y="4621445"/>
            <a:ext cx="1872927" cy="110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16" name="组合 15"/>
          <p:cNvGrpSpPr/>
          <p:nvPr/>
        </p:nvGrpSpPr>
        <p:grpSpPr>
          <a:xfrm>
            <a:off x="1" y="189186"/>
            <a:ext cx="383626" cy="551994"/>
            <a:chOff x="0" y="189186"/>
            <a:chExt cx="493985" cy="710788"/>
          </a:xfrm>
        </p:grpSpPr>
        <p:sp>
          <p:nvSpPr>
            <p:cNvPr id="17" name="矩形 16"/>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9" name="直接连接符 18"/>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12</a:t>
            </a:r>
            <a:endParaRPr lang="zh-CN" altLang="en-US" sz="1200" dirty="0"/>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up)">
                                      <p:cBhvr>
                                        <p:cTn id="64" dur="500"/>
                                        <p:tgtEl>
                                          <p:spTgt spid="11"/>
                                        </p:tgtEl>
                                      </p:cBhvr>
                                    </p:animEffect>
                                  </p:childTnLst>
                                </p:cTn>
                              </p:par>
                              <p:par>
                                <p:cTn id="65" presetID="32" presetClass="emph" presetSubtype="0" fill="hold" grpId="1" nodeType="withEffect">
                                  <p:stCondLst>
                                    <p:cond delay="0"/>
                                  </p:stCondLst>
                                  <p:childTnLst>
                                    <p:animRot by="120000">
                                      <p:cBhvr>
                                        <p:cTn id="66" dur="100" fill="hold">
                                          <p:stCondLst>
                                            <p:cond delay="0"/>
                                          </p:stCondLst>
                                        </p:cTn>
                                        <p:tgtEl>
                                          <p:spTgt spid="7"/>
                                        </p:tgtEl>
                                        <p:attrNameLst>
                                          <p:attrName>r</p:attrName>
                                        </p:attrNameLst>
                                      </p:cBhvr>
                                    </p:animRot>
                                    <p:animRot by="-240000">
                                      <p:cBhvr>
                                        <p:cTn id="67" dur="200" fill="hold">
                                          <p:stCondLst>
                                            <p:cond delay="200"/>
                                          </p:stCondLst>
                                        </p:cTn>
                                        <p:tgtEl>
                                          <p:spTgt spid="7"/>
                                        </p:tgtEl>
                                        <p:attrNameLst>
                                          <p:attrName>r</p:attrName>
                                        </p:attrNameLst>
                                      </p:cBhvr>
                                    </p:animRot>
                                    <p:animRot by="240000">
                                      <p:cBhvr>
                                        <p:cTn id="68" dur="200" fill="hold">
                                          <p:stCondLst>
                                            <p:cond delay="400"/>
                                          </p:stCondLst>
                                        </p:cTn>
                                        <p:tgtEl>
                                          <p:spTgt spid="7"/>
                                        </p:tgtEl>
                                        <p:attrNameLst>
                                          <p:attrName>r</p:attrName>
                                        </p:attrNameLst>
                                      </p:cBhvr>
                                    </p:animRot>
                                    <p:animRot by="-240000">
                                      <p:cBhvr>
                                        <p:cTn id="69" dur="200" fill="hold">
                                          <p:stCondLst>
                                            <p:cond delay="600"/>
                                          </p:stCondLst>
                                        </p:cTn>
                                        <p:tgtEl>
                                          <p:spTgt spid="7"/>
                                        </p:tgtEl>
                                        <p:attrNameLst>
                                          <p:attrName>r</p:attrName>
                                        </p:attrNameLst>
                                      </p:cBhvr>
                                    </p:animRot>
                                    <p:animRot by="120000">
                                      <p:cBhvr>
                                        <p:cTn id="70" dur="200" fill="hold">
                                          <p:stCondLst>
                                            <p:cond delay="800"/>
                                          </p:stCondLst>
                                        </p:cTn>
                                        <p:tgtEl>
                                          <p:spTgt spid="7"/>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grpId="1" nodeType="clickEffect">
                                  <p:stCondLst>
                                    <p:cond delay="0"/>
                                  </p:stCondLst>
                                  <p:childTnLst>
                                    <p:animEffect transition="out" filter="fade">
                                      <p:cBhvr>
                                        <p:cTn id="74" dur="500" tmFilter="0, 0; .2, .5; .8, .5; 1, 0"/>
                                        <p:tgtEl>
                                          <p:spTgt spid="5"/>
                                        </p:tgtEl>
                                      </p:cBhvr>
                                    </p:animEffect>
                                    <p:animScale>
                                      <p:cBhvr>
                                        <p:cTn id="75" dur="250" autoRev="1" fill="hold"/>
                                        <p:tgtEl>
                                          <p:spTgt spid="5"/>
                                        </p:tgtEl>
                                      </p:cBhvr>
                                      <p:by x="105000" y="105000"/>
                                    </p:animScale>
                                  </p:childTnLst>
                                </p:cTn>
                              </p:par>
                              <p:par>
                                <p:cTn id="76" presetID="26" presetClass="emph" presetSubtype="0" fill="hold" grpId="1" nodeType="withEffect">
                                  <p:stCondLst>
                                    <p:cond delay="0"/>
                                  </p:stCondLst>
                                  <p:childTnLst>
                                    <p:animEffect transition="out" filter="fade">
                                      <p:cBhvr>
                                        <p:cTn id="77" dur="500" tmFilter="0, 0; .2, .5; .8, .5; 1, 0"/>
                                        <p:tgtEl>
                                          <p:spTgt spid="8"/>
                                        </p:tgtEl>
                                      </p:cBhvr>
                                    </p:animEffect>
                                    <p:animScale>
                                      <p:cBhvr>
                                        <p:cTn id="78" dur="250" autoRev="1" fill="hold"/>
                                        <p:tgtEl>
                                          <p:spTgt spid="8"/>
                                        </p:tgtEl>
                                      </p:cBhvr>
                                      <p:by x="105000" y="105000"/>
                                    </p:animScale>
                                  </p:childTnLst>
                                </p:cTn>
                              </p:par>
                              <p:par>
                                <p:cTn id="79" presetID="26" presetClass="emph" presetSubtype="0" fill="hold" grpId="1" nodeType="withEffect">
                                  <p:stCondLst>
                                    <p:cond delay="0"/>
                                  </p:stCondLst>
                                  <p:childTnLst>
                                    <p:animEffect transition="out" filter="fade">
                                      <p:cBhvr>
                                        <p:cTn id="80" dur="500" tmFilter="0, 0; .2, .5; .8, .5; 1, 0"/>
                                        <p:tgtEl>
                                          <p:spTgt spid="9"/>
                                        </p:tgtEl>
                                      </p:cBhvr>
                                    </p:animEffect>
                                    <p:animScale>
                                      <p:cBhvr>
                                        <p:cTn id="81" dur="250" autoRev="1" fill="hold"/>
                                        <p:tgtEl>
                                          <p:spTgt spid="9"/>
                                        </p:tgtEl>
                                      </p:cBhvr>
                                      <p:by x="105000" y="105000"/>
                                    </p:animScale>
                                  </p:childTnLst>
                                </p:cTn>
                              </p:par>
                              <p:par>
                                <p:cTn id="82" presetID="26" presetClass="emph" presetSubtype="0" fill="hold" grpId="1" nodeType="with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32" presetClass="emph" presetSubtype="0" fill="hold" grpId="1" nodeType="clickEffect">
                                  <p:stCondLst>
                                    <p:cond delay="0"/>
                                  </p:stCondLst>
                                  <p:childTnLst>
                                    <p:animRot by="120000">
                                      <p:cBhvr>
                                        <p:cTn id="88" dur="100" fill="hold">
                                          <p:stCondLst>
                                            <p:cond delay="0"/>
                                          </p:stCondLst>
                                        </p:cTn>
                                        <p:tgtEl>
                                          <p:spTgt spid="4"/>
                                        </p:tgtEl>
                                        <p:attrNameLst>
                                          <p:attrName>r</p:attrName>
                                        </p:attrNameLst>
                                      </p:cBhvr>
                                    </p:animRot>
                                    <p:animRot by="-240000">
                                      <p:cBhvr>
                                        <p:cTn id="89" dur="200" fill="hold">
                                          <p:stCondLst>
                                            <p:cond delay="200"/>
                                          </p:stCondLst>
                                        </p:cTn>
                                        <p:tgtEl>
                                          <p:spTgt spid="4"/>
                                        </p:tgtEl>
                                        <p:attrNameLst>
                                          <p:attrName>r</p:attrName>
                                        </p:attrNameLst>
                                      </p:cBhvr>
                                    </p:animRot>
                                    <p:animRot by="240000">
                                      <p:cBhvr>
                                        <p:cTn id="90" dur="200" fill="hold">
                                          <p:stCondLst>
                                            <p:cond delay="400"/>
                                          </p:stCondLst>
                                        </p:cTn>
                                        <p:tgtEl>
                                          <p:spTgt spid="4"/>
                                        </p:tgtEl>
                                        <p:attrNameLst>
                                          <p:attrName>r</p:attrName>
                                        </p:attrNameLst>
                                      </p:cBhvr>
                                    </p:animRot>
                                    <p:animRot by="-240000">
                                      <p:cBhvr>
                                        <p:cTn id="91" dur="200" fill="hold">
                                          <p:stCondLst>
                                            <p:cond delay="600"/>
                                          </p:stCondLst>
                                        </p:cTn>
                                        <p:tgtEl>
                                          <p:spTgt spid="4"/>
                                        </p:tgtEl>
                                        <p:attrNameLst>
                                          <p:attrName>r</p:attrName>
                                        </p:attrNameLst>
                                      </p:cBhvr>
                                    </p:animRot>
                                    <p:animRot by="120000">
                                      <p:cBhvr>
                                        <p:cTn id="92" dur="200" fill="hold">
                                          <p:stCondLst>
                                            <p:cond delay="800"/>
                                          </p:stCondLst>
                                        </p:cTn>
                                        <p:tgtEl>
                                          <p:spTgt spid="4"/>
                                        </p:tgtEl>
                                        <p:attrNameLst>
                                          <p:attrName>r</p:attrName>
                                        </p:attrNameLst>
                                      </p:cBhvr>
                                    </p:animRot>
                                  </p:childTnLst>
                                </p:cTn>
                              </p:par>
                              <p:par>
                                <p:cTn id="93" presetID="32" presetClass="emph" presetSubtype="0" fill="hold" grpId="2" nodeType="withEffect">
                                  <p:stCondLst>
                                    <p:cond delay="0"/>
                                  </p:stCondLst>
                                  <p:childTnLst>
                                    <p:animRot by="120000">
                                      <p:cBhvr>
                                        <p:cTn id="94" dur="100" fill="hold">
                                          <p:stCondLst>
                                            <p:cond delay="0"/>
                                          </p:stCondLst>
                                        </p:cTn>
                                        <p:tgtEl>
                                          <p:spTgt spid="7"/>
                                        </p:tgtEl>
                                        <p:attrNameLst>
                                          <p:attrName>r</p:attrName>
                                        </p:attrNameLst>
                                      </p:cBhvr>
                                    </p:animRot>
                                    <p:animRot by="-240000">
                                      <p:cBhvr>
                                        <p:cTn id="95" dur="200" fill="hold">
                                          <p:stCondLst>
                                            <p:cond delay="200"/>
                                          </p:stCondLst>
                                        </p:cTn>
                                        <p:tgtEl>
                                          <p:spTgt spid="7"/>
                                        </p:tgtEl>
                                        <p:attrNameLst>
                                          <p:attrName>r</p:attrName>
                                        </p:attrNameLst>
                                      </p:cBhvr>
                                    </p:animRot>
                                    <p:animRot by="240000">
                                      <p:cBhvr>
                                        <p:cTn id="96" dur="200" fill="hold">
                                          <p:stCondLst>
                                            <p:cond delay="400"/>
                                          </p:stCondLst>
                                        </p:cTn>
                                        <p:tgtEl>
                                          <p:spTgt spid="7"/>
                                        </p:tgtEl>
                                        <p:attrNameLst>
                                          <p:attrName>r</p:attrName>
                                        </p:attrNameLst>
                                      </p:cBhvr>
                                    </p:animRot>
                                    <p:animRot by="-240000">
                                      <p:cBhvr>
                                        <p:cTn id="97" dur="200" fill="hold">
                                          <p:stCondLst>
                                            <p:cond delay="600"/>
                                          </p:stCondLst>
                                        </p:cTn>
                                        <p:tgtEl>
                                          <p:spTgt spid="7"/>
                                        </p:tgtEl>
                                        <p:attrNameLst>
                                          <p:attrName>r</p:attrName>
                                        </p:attrNameLst>
                                      </p:cBhvr>
                                    </p:animRot>
                                    <p:animRot by="120000">
                                      <p:cBhvr>
                                        <p:cTn id="9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7" grpId="2" animBg="1"/>
      <p:bldP spid="8" grpId="0" animBg="1"/>
      <p:bldP spid="8" grpId="1" animBg="1"/>
      <p:bldP spid="9" grpId="0" animBg="1"/>
      <p:bldP spid="9" grpId="1" animBg="1"/>
      <p:bldP spid="10" grpId="0"/>
      <p:bldP spid="11" grpId="0"/>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1"/>
          <p:cNvSpPr/>
          <p:nvPr/>
        </p:nvSpPr>
        <p:spPr>
          <a:xfrm>
            <a:off x="7231800" y="1869594"/>
            <a:ext cx="3987428" cy="4010943"/>
          </a:xfrm>
          <a:prstGeom prst="rect">
            <a:avLst/>
          </a:prstGeom>
          <a:blipFill dpi="0" rotWithShape="1">
            <a:blip r:embed="rId3" cstate="email"/>
            <a:srcRect/>
            <a:stretch>
              <a:fillRect/>
            </a:stretch>
          </a:bli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原创设计师QQ598969553          _6"/>
          <p:cNvSpPr txBox="1">
            <a:spLocks noChangeArrowheads="1"/>
          </p:cNvSpPr>
          <p:nvPr/>
        </p:nvSpPr>
        <p:spPr bwMode="auto">
          <a:xfrm>
            <a:off x="727063" y="2389872"/>
            <a:ext cx="49958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r">
              <a:lnSpc>
                <a:spcPct val="150000"/>
              </a:lnSpc>
              <a:spcBef>
                <a:spcPts val="30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标题数字等都可以。</a:t>
            </a:r>
          </a:p>
        </p:txBody>
      </p:sp>
      <p:grpSp>
        <p:nvGrpSpPr>
          <p:cNvPr id="23" name="组合 22"/>
          <p:cNvGrpSpPr/>
          <p:nvPr/>
        </p:nvGrpSpPr>
        <p:grpSpPr>
          <a:xfrm>
            <a:off x="5869776" y="2758055"/>
            <a:ext cx="751732" cy="751928"/>
            <a:chOff x="5160337" y="2942407"/>
            <a:chExt cx="1787242" cy="1787708"/>
          </a:xfrm>
        </p:grpSpPr>
        <p:sp>
          <p:nvSpPr>
            <p:cNvPr id="21" name="原创设计师QQ598969553          _4"/>
            <p:cNvSpPr/>
            <p:nvPr/>
          </p:nvSpPr>
          <p:spPr>
            <a:xfrm>
              <a:off x="5160337" y="2942407"/>
              <a:ext cx="1787242" cy="1787708"/>
            </a:xfrm>
            <a:prstGeom prst="ellipse">
              <a:avLst/>
            </a:prstGeom>
            <a:solidFill>
              <a:srgbClr val="55C0E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200000"/>
                </a:lnSpc>
              </a:pPr>
              <a:endParaRPr lang="en-US" sz="1200" dirty="0">
                <a:solidFill>
                  <a:schemeClr val="bg1"/>
                </a:solidFill>
                <a:cs typeface="+mn-ea"/>
              </a:endParaRPr>
            </a:p>
          </p:txBody>
        </p:sp>
        <p:sp>
          <p:nvSpPr>
            <p:cNvPr id="22" name="原创设计师QQ598969553          _7"/>
            <p:cNvSpPr>
              <a:spLocks noEditPoints="1"/>
            </p:cNvSpPr>
            <p:nvPr/>
          </p:nvSpPr>
          <p:spPr bwMode="auto">
            <a:xfrm>
              <a:off x="5728986" y="3551220"/>
              <a:ext cx="665095" cy="570082"/>
            </a:xfrm>
            <a:custGeom>
              <a:avLst/>
              <a:gdLst>
                <a:gd name="T0" fmla="*/ 68 w 68"/>
                <a:gd name="T1" fmla="*/ 30 h 58"/>
                <a:gd name="T2" fmla="*/ 0 w 68"/>
                <a:gd name="T3" fmla="*/ 30 h 58"/>
                <a:gd name="T4" fmla="*/ 0 w 68"/>
                <a:gd name="T5" fmla="*/ 15 h 58"/>
                <a:gd name="T6" fmla="*/ 7 w 68"/>
                <a:gd name="T7" fmla="*/ 9 h 58"/>
                <a:gd name="T8" fmla="*/ 20 w 68"/>
                <a:gd name="T9" fmla="*/ 9 h 58"/>
                <a:gd name="T10" fmla="*/ 20 w 68"/>
                <a:gd name="T11" fmla="*/ 3 h 58"/>
                <a:gd name="T12" fmla="*/ 24 w 68"/>
                <a:gd name="T13" fmla="*/ 0 h 58"/>
                <a:gd name="T14" fmla="*/ 45 w 68"/>
                <a:gd name="T15" fmla="*/ 0 h 58"/>
                <a:gd name="T16" fmla="*/ 49 w 68"/>
                <a:gd name="T17" fmla="*/ 3 h 58"/>
                <a:gd name="T18" fmla="*/ 49 w 68"/>
                <a:gd name="T19" fmla="*/ 9 h 58"/>
                <a:gd name="T20" fmla="*/ 62 w 68"/>
                <a:gd name="T21" fmla="*/ 9 h 58"/>
                <a:gd name="T22" fmla="*/ 68 w 68"/>
                <a:gd name="T23" fmla="*/ 15 h 58"/>
                <a:gd name="T24" fmla="*/ 68 w 68"/>
                <a:gd name="T25" fmla="*/ 30 h 58"/>
                <a:gd name="T26" fmla="*/ 68 w 68"/>
                <a:gd name="T27" fmla="*/ 52 h 58"/>
                <a:gd name="T28" fmla="*/ 62 w 68"/>
                <a:gd name="T29" fmla="*/ 58 h 58"/>
                <a:gd name="T30" fmla="*/ 7 w 68"/>
                <a:gd name="T31" fmla="*/ 58 h 58"/>
                <a:gd name="T32" fmla="*/ 0 w 68"/>
                <a:gd name="T33" fmla="*/ 52 h 58"/>
                <a:gd name="T34" fmla="*/ 0 w 68"/>
                <a:gd name="T35" fmla="*/ 34 h 58"/>
                <a:gd name="T36" fmla="*/ 26 w 68"/>
                <a:gd name="T37" fmla="*/ 34 h 58"/>
                <a:gd name="T38" fmla="*/ 26 w 68"/>
                <a:gd name="T39" fmla="*/ 40 h 58"/>
                <a:gd name="T40" fmla="*/ 28 w 68"/>
                <a:gd name="T41" fmla="*/ 42 h 58"/>
                <a:gd name="T42" fmla="*/ 41 w 68"/>
                <a:gd name="T43" fmla="*/ 42 h 58"/>
                <a:gd name="T44" fmla="*/ 43 w 68"/>
                <a:gd name="T45" fmla="*/ 40 h 58"/>
                <a:gd name="T46" fmla="*/ 43 w 68"/>
                <a:gd name="T47" fmla="*/ 34 h 58"/>
                <a:gd name="T48" fmla="*/ 68 w 68"/>
                <a:gd name="T49" fmla="*/ 34 h 58"/>
                <a:gd name="T50" fmla="*/ 68 w 68"/>
                <a:gd name="T51" fmla="*/ 52 h 58"/>
                <a:gd name="T52" fmla="*/ 44 w 68"/>
                <a:gd name="T53" fmla="*/ 9 h 58"/>
                <a:gd name="T54" fmla="*/ 44 w 68"/>
                <a:gd name="T55" fmla="*/ 5 h 58"/>
                <a:gd name="T56" fmla="*/ 25 w 68"/>
                <a:gd name="T57" fmla="*/ 5 h 58"/>
                <a:gd name="T58" fmla="*/ 25 w 68"/>
                <a:gd name="T59" fmla="*/ 9 h 58"/>
                <a:gd name="T60" fmla="*/ 44 w 68"/>
                <a:gd name="T61" fmla="*/ 9 h 58"/>
                <a:gd name="T62" fmla="*/ 39 w 68"/>
                <a:gd name="T63" fmla="*/ 39 h 58"/>
                <a:gd name="T64" fmla="*/ 30 w 68"/>
                <a:gd name="T65" fmla="*/ 39 h 58"/>
                <a:gd name="T66" fmla="*/ 30 w 68"/>
                <a:gd name="T67" fmla="*/ 34 h 58"/>
                <a:gd name="T68" fmla="*/ 39 w 68"/>
                <a:gd name="T69" fmla="*/ 34 h 58"/>
                <a:gd name="T70" fmla="*/ 39 w 68"/>
                <a:gd name="T71" fmla="*/ 3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9600" dirty="0">
                <a:latin typeface="Sinkin Sans 300 Light" charset="0"/>
              </a:endParaRPr>
            </a:p>
          </p:txBody>
        </p:sp>
      </p:grpSp>
      <p:sp>
        <p:nvSpPr>
          <p:cNvPr id="24" name="原创设计师QQ598969553          _6"/>
          <p:cNvSpPr txBox="1">
            <a:spLocks noChangeArrowheads="1"/>
          </p:cNvSpPr>
          <p:nvPr/>
        </p:nvSpPr>
        <p:spPr bwMode="auto">
          <a:xfrm>
            <a:off x="763605" y="4133860"/>
            <a:ext cx="49958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r">
              <a:lnSpc>
                <a:spcPct val="150000"/>
              </a:lnSpc>
              <a:spcBef>
                <a:spcPts val="30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标题数字等都可以。</a:t>
            </a:r>
          </a:p>
        </p:txBody>
      </p:sp>
      <p:grpSp>
        <p:nvGrpSpPr>
          <p:cNvPr id="27" name="组合 26"/>
          <p:cNvGrpSpPr/>
          <p:nvPr/>
        </p:nvGrpSpPr>
        <p:grpSpPr>
          <a:xfrm>
            <a:off x="5874671" y="4455289"/>
            <a:ext cx="741943" cy="742136"/>
            <a:chOff x="4917878" y="2139393"/>
            <a:chExt cx="2297750" cy="2298349"/>
          </a:xfrm>
        </p:grpSpPr>
        <p:sp>
          <p:nvSpPr>
            <p:cNvPr id="25" name="原创设计师QQ598969553          _3"/>
            <p:cNvSpPr/>
            <p:nvPr/>
          </p:nvSpPr>
          <p:spPr>
            <a:xfrm>
              <a:off x="4917878" y="2139393"/>
              <a:ext cx="2297750" cy="2298349"/>
            </a:xfrm>
            <a:prstGeom prst="ellipse">
              <a:avLst/>
            </a:prstGeom>
            <a:solidFill>
              <a:schemeClr val="accent2"/>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FFFFF"/>
                </a:solidFill>
                <a:latin typeface="Lato Light"/>
                <a:cs typeface="Lato Light"/>
              </a:endParaRPr>
            </a:p>
          </p:txBody>
        </p:sp>
        <p:sp>
          <p:nvSpPr>
            <p:cNvPr id="26" name="原创设计师QQ598969553          _6"/>
            <p:cNvSpPr>
              <a:spLocks noEditPoints="1"/>
            </p:cNvSpPr>
            <p:nvPr/>
          </p:nvSpPr>
          <p:spPr bwMode="auto">
            <a:xfrm>
              <a:off x="5537442" y="2693433"/>
              <a:ext cx="1144012" cy="1071144"/>
            </a:xfrm>
            <a:custGeom>
              <a:avLst/>
              <a:gdLst>
                <a:gd name="T0" fmla="*/ 73 w 73"/>
                <a:gd name="T1" fmla="*/ 14 h 68"/>
                <a:gd name="T2" fmla="*/ 73 w 73"/>
                <a:gd name="T3" fmla="*/ 19 h 68"/>
                <a:gd name="T4" fmla="*/ 68 w 73"/>
                <a:gd name="T5" fmla="*/ 19 h 68"/>
                <a:gd name="T6" fmla="*/ 65 w 73"/>
                <a:gd name="T7" fmla="*/ 22 h 68"/>
                <a:gd name="T8" fmla="*/ 7 w 73"/>
                <a:gd name="T9" fmla="*/ 22 h 68"/>
                <a:gd name="T10" fmla="*/ 5 w 73"/>
                <a:gd name="T11" fmla="*/ 19 h 68"/>
                <a:gd name="T12" fmla="*/ 0 w 73"/>
                <a:gd name="T13" fmla="*/ 19 h 68"/>
                <a:gd name="T14" fmla="*/ 0 w 73"/>
                <a:gd name="T15" fmla="*/ 14 h 68"/>
                <a:gd name="T16" fmla="*/ 36 w 73"/>
                <a:gd name="T17" fmla="*/ 0 h 68"/>
                <a:gd name="T18" fmla="*/ 73 w 73"/>
                <a:gd name="T19" fmla="*/ 14 h 68"/>
                <a:gd name="T20" fmla="*/ 73 w 73"/>
                <a:gd name="T21" fmla="*/ 63 h 68"/>
                <a:gd name="T22" fmla="*/ 73 w 73"/>
                <a:gd name="T23" fmla="*/ 68 h 68"/>
                <a:gd name="T24" fmla="*/ 0 w 73"/>
                <a:gd name="T25" fmla="*/ 68 h 68"/>
                <a:gd name="T26" fmla="*/ 0 w 73"/>
                <a:gd name="T27" fmla="*/ 63 h 68"/>
                <a:gd name="T28" fmla="*/ 2 w 73"/>
                <a:gd name="T29" fmla="*/ 60 h 68"/>
                <a:gd name="T30" fmla="*/ 70 w 73"/>
                <a:gd name="T31" fmla="*/ 60 h 68"/>
                <a:gd name="T32" fmla="*/ 73 w 73"/>
                <a:gd name="T33" fmla="*/ 63 h 68"/>
                <a:gd name="T34" fmla="*/ 19 w 73"/>
                <a:gd name="T35" fmla="*/ 24 h 68"/>
                <a:gd name="T36" fmla="*/ 19 w 73"/>
                <a:gd name="T37" fmla="*/ 53 h 68"/>
                <a:gd name="T38" fmla="*/ 24 w 73"/>
                <a:gd name="T39" fmla="*/ 53 h 68"/>
                <a:gd name="T40" fmla="*/ 24 w 73"/>
                <a:gd name="T41" fmla="*/ 24 h 68"/>
                <a:gd name="T42" fmla="*/ 34 w 73"/>
                <a:gd name="T43" fmla="*/ 24 h 68"/>
                <a:gd name="T44" fmla="*/ 34 w 73"/>
                <a:gd name="T45" fmla="*/ 53 h 68"/>
                <a:gd name="T46" fmla="*/ 39 w 73"/>
                <a:gd name="T47" fmla="*/ 53 h 68"/>
                <a:gd name="T48" fmla="*/ 39 w 73"/>
                <a:gd name="T49" fmla="*/ 24 h 68"/>
                <a:gd name="T50" fmla="*/ 48 w 73"/>
                <a:gd name="T51" fmla="*/ 24 h 68"/>
                <a:gd name="T52" fmla="*/ 48 w 73"/>
                <a:gd name="T53" fmla="*/ 53 h 68"/>
                <a:gd name="T54" fmla="*/ 53 w 73"/>
                <a:gd name="T55" fmla="*/ 53 h 68"/>
                <a:gd name="T56" fmla="*/ 53 w 73"/>
                <a:gd name="T57" fmla="*/ 24 h 68"/>
                <a:gd name="T58" fmla="*/ 63 w 73"/>
                <a:gd name="T59" fmla="*/ 24 h 68"/>
                <a:gd name="T60" fmla="*/ 63 w 73"/>
                <a:gd name="T61" fmla="*/ 53 h 68"/>
                <a:gd name="T62" fmla="*/ 65 w 73"/>
                <a:gd name="T63" fmla="*/ 53 h 68"/>
                <a:gd name="T64" fmla="*/ 68 w 73"/>
                <a:gd name="T65" fmla="*/ 56 h 68"/>
                <a:gd name="T66" fmla="*/ 68 w 73"/>
                <a:gd name="T67" fmla="*/ 58 h 68"/>
                <a:gd name="T68" fmla="*/ 5 w 73"/>
                <a:gd name="T69" fmla="*/ 58 h 68"/>
                <a:gd name="T70" fmla="*/ 5 w 73"/>
                <a:gd name="T71" fmla="*/ 56 h 68"/>
                <a:gd name="T72" fmla="*/ 7 w 73"/>
                <a:gd name="T73" fmla="*/ 53 h 68"/>
                <a:gd name="T74" fmla="*/ 9 w 73"/>
                <a:gd name="T75" fmla="*/ 53 h 68"/>
                <a:gd name="T76" fmla="*/ 9 w 73"/>
                <a:gd name="T77" fmla="*/ 24 h 68"/>
                <a:gd name="T78" fmla="*/ 19 w 73"/>
                <a:gd name="T79" fmla="*/ 24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9600" dirty="0">
                <a:latin typeface="Sinkin Sans 300 Light" charset="0"/>
              </a:endParaRPr>
            </a:p>
          </p:txBody>
        </p:sp>
      </p:grpSp>
      <p:sp>
        <p:nvSpPr>
          <p:cNvPr id="28"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29" name="组合 28"/>
          <p:cNvGrpSpPr/>
          <p:nvPr/>
        </p:nvGrpSpPr>
        <p:grpSpPr>
          <a:xfrm>
            <a:off x="1" y="189186"/>
            <a:ext cx="383626" cy="551994"/>
            <a:chOff x="0" y="189186"/>
            <a:chExt cx="493985" cy="710788"/>
          </a:xfrm>
        </p:grpSpPr>
        <p:sp>
          <p:nvSpPr>
            <p:cNvPr id="30" name="矩形 29"/>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2" name="直接连接符 31"/>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13</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par>
                                <p:cTn id="13" presetID="22" presetClass="entr" presetSubtype="8"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par>
                                <p:cTn id="28" presetID="53" presetClass="entr" presetSubtype="16"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0-#ppt_w/2"/>
                                          </p:val>
                                        </p:tav>
                                        <p:tav tm="100000">
                                          <p:val>
                                            <p:strVal val="#ppt_x"/>
                                          </p:val>
                                        </p:tav>
                                      </p:tavLst>
                                    </p:anim>
                                    <p:anim calcmode="lin" valueType="num">
                                      <p:cBhvr additive="base">
                                        <p:cTn id="4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24"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3"/>
          <p:cNvSpPr/>
          <p:nvPr/>
        </p:nvSpPr>
        <p:spPr>
          <a:xfrm>
            <a:off x="5489594" y="1843529"/>
            <a:ext cx="5650177" cy="2546561"/>
          </a:xfrm>
          <a:prstGeom prst="rect">
            <a:avLst/>
          </a:prstGeom>
          <a:solidFill>
            <a:srgbClr val="55C0E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200000"/>
              </a:lnSpc>
            </a:pPr>
            <a:endParaRPr lang="en-US" sz="12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原创设计师QQ598969553          _5"/>
          <p:cNvSpPr txBox="1">
            <a:spLocks noChangeArrowheads="1"/>
          </p:cNvSpPr>
          <p:nvPr/>
        </p:nvSpPr>
        <p:spPr bwMode="auto">
          <a:xfrm>
            <a:off x="6082207" y="2334517"/>
            <a:ext cx="2236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fontAlgn="base">
              <a:spcBef>
                <a:spcPct val="0"/>
              </a:spcBef>
              <a:spcAft>
                <a:spcPct val="0"/>
              </a:spcAft>
              <a:defRPr/>
            </a:pP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点击输入标题文字内容</a:t>
            </a:r>
          </a:p>
        </p:txBody>
      </p:sp>
      <p:sp>
        <p:nvSpPr>
          <p:cNvPr id="7" name="原创设计师QQ598969553          _6"/>
          <p:cNvSpPr txBox="1">
            <a:spLocks noChangeArrowheads="1"/>
          </p:cNvSpPr>
          <p:nvPr/>
        </p:nvSpPr>
        <p:spPr bwMode="auto">
          <a:xfrm>
            <a:off x="6103117" y="2673071"/>
            <a:ext cx="48282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nSpc>
                <a:spcPct val="150000"/>
              </a:lnSpc>
              <a:spcBef>
                <a:spcPts val="300"/>
              </a:spcBef>
            </a:pPr>
            <a:r>
              <a:rPr lang="zh-CN" altLang="en-US" sz="700" dirty="0">
                <a:solidFill>
                  <a:schemeClr val="bg1">
                    <a:lumMod val="9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8" name="原创设计师QQ598969553          _7"/>
          <p:cNvSpPr txBox="1">
            <a:spLocks noChangeArrowheads="1"/>
          </p:cNvSpPr>
          <p:nvPr/>
        </p:nvSpPr>
        <p:spPr bwMode="auto">
          <a:xfrm>
            <a:off x="6104856" y="3411735"/>
            <a:ext cx="48282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nSpc>
                <a:spcPct val="150000"/>
              </a:lnSpc>
              <a:spcBef>
                <a:spcPts val="300"/>
              </a:spcBef>
            </a:pPr>
            <a:r>
              <a:rPr lang="zh-CN" altLang="en-US" sz="700" dirty="0">
                <a:solidFill>
                  <a:schemeClr val="bg1">
                    <a:lumMod val="9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9" name="原创设计师QQ598969553          _8"/>
          <p:cNvSpPr txBox="1">
            <a:spLocks noChangeArrowheads="1"/>
          </p:cNvSpPr>
          <p:nvPr/>
        </p:nvSpPr>
        <p:spPr bwMode="auto">
          <a:xfrm>
            <a:off x="750027" y="4901871"/>
            <a:ext cx="2236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fontAlgn="base">
              <a:spcBef>
                <a:spcPct val="0"/>
              </a:spcBef>
              <a:spcAft>
                <a:spcPct val="0"/>
              </a:spcAft>
              <a:defRPr/>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点击输入标题文字内容</a:t>
            </a:r>
          </a:p>
        </p:txBody>
      </p:sp>
      <p:sp>
        <p:nvSpPr>
          <p:cNvPr id="10" name="原创设计师QQ598969553          _9"/>
          <p:cNvSpPr txBox="1">
            <a:spLocks noChangeArrowheads="1"/>
          </p:cNvSpPr>
          <p:nvPr/>
        </p:nvSpPr>
        <p:spPr bwMode="auto">
          <a:xfrm>
            <a:off x="770937" y="5240425"/>
            <a:ext cx="10100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nSpc>
                <a:spcPct val="150000"/>
              </a:lnSpc>
              <a:spcBef>
                <a:spcPts val="300"/>
              </a:spcBef>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11" name="原创设计师QQ598969553          _10"/>
          <p:cNvSpPr txBox="1">
            <a:spLocks noChangeArrowheads="1"/>
          </p:cNvSpPr>
          <p:nvPr/>
        </p:nvSpPr>
        <p:spPr bwMode="auto">
          <a:xfrm>
            <a:off x="770937" y="5752206"/>
            <a:ext cx="101008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nSpc>
                <a:spcPct val="150000"/>
              </a:lnSpc>
              <a:spcBef>
                <a:spcPts val="300"/>
              </a:spcBef>
            </a:pPr>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12" name="原创设计师QQ598969553          _3"/>
          <p:cNvSpPr/>
          <p:nvPr/>
        </p:nvSpPr>
        <p:spPr>
          <a:xfrm>
            <a:off x="1038959" y="1843529"/>
            <a:ext cx="4450635" cy="2546561"/>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200000"/>
              </a:lnSpc>
            </a:pPr>
            <a:endParaRPr lang="en-US" sz="12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16" name="组合 15"/>
          <p:cNvGrpSpPr/>
          <p:nvPr/>
        </p:nvGrpSpPr>
        <p:grpSpPr>
          <a:xfrm>
            <a:off x="1" y="189186"/>
            <a:ext cx="383626" cy="551994"/>
            <a:chOff x="0" y="189186"/>
            <a:chExt cx="493985" cy="710788"/>
          </a:xfrm>
        </p:grpSpPr>
        <p:sp>
          <p:nvSpPr>
            <p:cNvPr id="17" name="矩形 16"/>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9" name="直接连接符 18"/>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14</a:t>
            </a:r>
            <a:endParaRPr lang="zh-CN" altLang="en-US" sz="1200" dirty="0"/>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P spid="11" grpId="0"/>
      <p:bldP spid="12"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原创设计师QQ598969553          _3"/>
          <p:cNvSpPr/>
          <p:nvPr/>
        </p:nvSpPr>
        <p:spPr>
          <a:xfrm rot="18900000" flipH="1">
            <a:off x="680892" y="3475962"/>
            <a:ext cx="317789" cy="3177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原创设计师QQ598969553          _4"/>
          <p:cNvSpPr txBox="1">
            <a:spLocks noChangeArrowheads="1"/>
          </p:cNvSpPr>
          <p:nvPr/>
        </p:nvSpPr>
        <p:spPr bwMode="auto">
          <a:xfrm>
            <a:off x="707875" y="4325969"/>
            <a:ext cx="5150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点击添加标题文字</a:t>
            </a:r>
          </a:p>
        </p:txBody>
      </p:sp>
      <p:sp>
        <p:nvSpPr>
          <p:cNvPr id="20" name="原创设计师QQ598969553          _5"/>
          <p:cNvSpPr>
            <a:spLocks noChangeArrowheads="1"/>
          </p:cNvSpPr>
          <p:nvPr/>
        </p:nvSpPr>
        <p:spPr bwMode="auto">
          <a:xfrm>
            <a:off x="822176" y="4075430"/>
            <a:ext cx="188064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0"/>
              </a:spcBef>
              <a:buFontTx/>
              <a:buNone/>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ABOUT OUR BUSINESS</a:t>
            </a:r>
          </a:p>
        </p:txBody>
      </p:sp>
      <p:cxnSp>
        <p:nvCxnSpPr>
          <p:cNvPr id="21" name="原创设计师QQ598969553          _6"/>
          <p:cNvCxnSpPr/>
          <p:nvPr/>
        </p:nvCxnSpPr>
        <p:spPr bwMode="auto">
          <a:xfrm flipH="1">
            <a:off x="822176" y="5342255"/>
            <a:ext cx="11715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原创设计师QQ598969553          _7"/>
          <p:cNvSpPr>
            <a:spLocks noChangeArrowheads="1"/>
          </p:cNvSpPr>
          <p:nvPr/>
        </p:nvSpPr>
        <p:spPr bwMode="auto">
          <a:xfrm>
            <a:off x="796776" y="5480364"/>
            <a:ext cx="50612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I long to alleviate this evil, but I cannot, and I too suffer. This has been my life. I have found it worth living, and would gladly live it again if the chance were offered me.</a:t>
            </a:r>
          </a:p>
        </p:txBody>
      </p:sp>
      <p:sp>
        <p:nvSpPr>
          <p:cNvPr id="23" name="原创设计师QQ598969553          _8"/>
          <p:cNvSpPr txBox="1"/>
          <p:nvPr/>
        </p:nvSpPr>
        <p:spPr>
          <a:xfrm>
            <a:off x="1064498" y="3333945"/>
            <a:ext cx="716428" cy="584775"/>
          </a:xfrm>
          <a:prstGeom prst="rect">
            <a:avLst/>
          </a:prstGeom>
          <a:noFill/>
        </p:spPr>
        <p:txBody>
          <a:bodyPr wrap="square" rtlCol="0">
            <a:spAutoFit/>
          </a:bodyPr>
          <a:lstStyle/>
          <a:p>
            <a:r>
              <a:rPr lang="en-US" altLang="zh-CN" sz="3200" b="1" dirty="0">
                <a:solidFill>
                  <a:schemeClr val="accent1"/>
                </a:solidFill>
                <a:latin typeface="Agency FB" panose="020B0503020202020204" pitchFamily="34" charset="0"/>
                <a:ea typeface="华文细黑" panose="02010600040101010101" pitchFamily="2" charset="-122"/>
              </a:rPr>
              <a:t>03</a:t>
            </a:r>
            <a:endParaRPr lang="zh-CN" altLang="en-US" sz="3200" b="1" dirty="0">
              <a:solidFill>
                <a:schemeClr val="accent1"/>
              </a:solidFill>
              <a:latin typeface="Agency FB" panose="020B0503020202020204" pitchFamily="34" charset="0"/>
              <a:ea typeface="华文细黑" panose="02010600040101010101" pitchFamily="2" charset="-122"/>
            </a:endParaRPr>
          </a:p>
        </p:txBody>
      </p:sp>
      <p:grpSp>
        <p:nvGrpSpPr>
          <p:cNvPr id="2" name="组合 1"/>
          <p:cNvGrpSpPr/>
          <p:nvPr/>
        </p:nvGrpSpPr>
        <p:grpSpPr>
          <a:xfrm>
            <a:off x="1064498" y="-40154"/>
            <a:ext cx="11128736" cy="5216170"/>
            <a:chOff x="1064498" y="-40154"/>
            <a:chExt cx="11128736" cy="5216170"/>
          </a:xfrm>
        </p:grpSpPr>
        <p:sp>
          <p:nvSpPr>
            <p:cNvPr id="27" name="斜纹 26"/>
            <p:cNvSpPr/>
            <p:nvPr/>
          </p:nvSpPr>
          <p:spPr>
            <a:xfrm flipH="1">
              <a:off x="1064498" y="0"/>
              <a:ext cx="6803152" cy="5176016"/>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8" name="剪去单角的矩形 17"/>
            <p:cNvSpPr/>
            <p:nvPr/>
          </p:nvSpPr>
          <p:spPr>
            <a:xfrm flipH="1" flipV="1">
              <a:off x="1780921" y="-40154"/>
              <a:ext cx="10412313" cy="5197120"/>
            </a:xfrm>
            <a:custGeom>
              <a:avLst/>
              <a:gdLst>
                <a:gd name="connsiteX0" fmla="*/ 0 w 4972050"/>
                <a:gd name="connsiteY0" fmla="*/ 0 h 6858000"/>
                <a:gd name="connsiteX1" fmla="*/ 2486025 w 4972050"/>
                <a:gd name="connsiteY1" fmla="*/ 0 h 6858000"/>
                <a:gd name="connsiteX2" fmla="*/ 4972050 w 4972050"/>
                <a:gd name="connsiteY2" fmla="*/ 2486025 h 6858000"/>
                <a:gd name="connsiteX3" fmla="*/ 4972050 w 4972050"/>
                <a:gd name="connsiteY3" fmla="*/ 6858000 h 6858000"/>
                <a:gd name="connsiteX4" fmla="*/ 0 w 4972050"/>
                <a:gd name="connsiteY4" fmla="*/ 6858000 h 6858000"/>
                <a:gd name="connsiteX5" fmla="*/ 0 w 4972050"/>
                <a:gd name="connsiteY5" fmla="*/ 0 h 6858000"/>
                <a:gd name="connsiteX0-1" fmla="*/ 0 w 4991100"/>
                <a:gd name="connsiteY0-2" fmla="*/ 0 h 6905625"/>
                <a:gd name="connsiteX1-3" fmla="*/ 2486025 w 4991100"/>
                <a:gd name="connsiteY1-4" fmla="*/ 0 h 6905625"/>
                <a:gd name="connsiteX2-5" fmla="*/ 4991100 w 4991100"/>
                <a:gd name="connsiteY2-6" fmla="*/ 6905625 h 6905625"/>
                <a:gd name="connsiteX3-7" fmla="*/ 4972050 w 4991100"/>
                <a:gd name="connsiteY3-8" fmla="*/ 6858000 h 6905625"/>
                <a:gd name="connsiteX4-9" fmla="*/ 0 w 4991100"/>
                <a:gd name="connsiteY4-10" fmla="*/ 6858000 h 6905625"/>
                <a:gd name="connsiteX5-11" fmla="*/ 0 w 4991100"/>
                <a:gd name="connsiteY5-12" fmla="*/ 0 h 6905625"/>
                <a:gd name="connsiteX0-13" fmla="*/ 0 w 4991100"/>
                <a:gd name="connsiteY0-14" fmla="*/ 29329 h 6934954"/>
                <a:gd name="connsiteX1-15" fmla="*/ 2072742 w 4991100"/>
                <a:gd name="connsiteY1-16" fmla="*/ 0 h 6934954"/>
                <a:gd name="connsiteX2-17" fmla="*/ 4991100 w 4991100"/>
                <a:gd name="connsiteY2-18" fmla="*/ 6934954 h 6934954"/>
                <a:gd name="connsiteX3-19" fmla="*/ 4972050 w 4991100"/>
                <a:gd name="connsiteY3-20" fmla="*/ 6887329 h 6934954"/>
                <a:gd name="connsiteX4-21" fmla="*/ 0 w 4991100"/>
                <a:gd name="connsiteY4-22" fmla="*/ 6887329 h 6934954"/>
                <a:gd name="connsiteX5-23" fmla="*/ 0 w 4991100"/>
                <a:gd name="connsiteY5-24" fmla="*/ 29329 h 69349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991100" h="6934954">
                  <a:moveTo>
                    <a:pt x="0" y="29329"/>
                  </a:moveTo>
                  <a:lnTo>
                    <a:pt x="2072742" y="0"/>
                  </a:lnTo>
                  <a:lnTo>
                    <a:pt x="4991100" y="6934954"/>
                  </a:lnTo>
                  <a:lnTo>
                    <a:pt x="4972050" y="6887329"/>
                  </a:lnTo>
                  <a:lnTo>
                    <a:pt x="0" y="6887329"/>
                  </a:lnTo>
                  <a:lnTo>
                    <a:pt x="0" y="29329"/>
                  </a:lnTo>
                  <a:close/>
                </a:path>
              </a:pathLst>
            </a:custGeom>
            <a:blipFill dpi="0" rotWithShape="0">
              <a:blip r:embed="rId3" cstate="email"/>
              <a:srcRect/>
              <a:stretch>
                <a:fillRect t="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0" name="矩形 9"/>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15</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par>
                                <p:cTn id="32" presetID="22" presetClass="entr" presetSubtype="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bwMode="auto">
          <a:xfrm>
            <a:off x="1493574" y="1515535"/>
            <a:ext cx="6011333" cy="4955116"/>
            <a:chOff x="5019675" y="1520189"/>
            <a:chExt cx="3567114" cy="2941321"/>
          </a:xfrm>
        </p:grpSpPr>
        <p:pic>
          <p:nvPicPr>
            <p:cNvPr id="30" name="图片 2"/>
            <p:cNvPicPr>
              <a:picLocks noChangeAspect="1"/>
            </p:cNvPicPr>
            <p:nvPr/>
          </p:nvPicPr>
          <p:blipFill>
            <a:blip r:embed="rId3"/>
            <a:srcRect/>
            <a:stretch>
              <a:fillRect/>
            </a:stretch>
          </p:blipFill>
          <p:spPr bwMode="auto">
            <a:xfrm>
              <a:off x="5019675" y="1520189"/>
              <a:ext cx="3567114" cy="294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任意多边形 30"/>
            <p:cNvSpPr/>
            <p:nvPr/>
          </p:nvSpPr>
          <p:spPr>
            <a:xfrm>
              <a:off x="5206823" y="1701116"/>
              <a:ext cx="3175234" cy="1791681"/>
            </a:xfrm>
            <a:custGeom>
              <a:avLst/>
              <a:gdLst>
                <a:gd name="connsiteX0" fmla="*/ 0 w 3175000"/>
                <a:gd name="connsiteY0" fmla="*/ 0 h 1790700"/>
                <a:gd name="connsiteX1" fmla="*/ 3175000 w 3175000"/>
                <a:gd name="connsiteY1" fmla="*/ 0 h 1790700"/>
                <a:gd name="connsiteX2" fmla="*/ 3175000 w 3175000"/>
                <a:gd name="connsiteY2" fmla="*/ 1790700 h 1790700"/>
                <a:gd name="connsiteX3" fmla="*/ 12700 w 3175000"/>
                <a:gd name="connsiteY3" fmla="*/ 1790700 h 1790700"/>
                <a:gd name="connsiteX4" fmla="*/ 0 w 3175000"/>
                <a:gd name="connsiteY4" fmla="*/ 0 h 17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790700">
                  <a:moveTo>
                    <a:pt x="0" y="0"/>
                  </a:moveTo>
                  <a:lnTo>
                    <a:pt x="3175000" y="0"/>
                  </a:lnTo>
                  <a:lnTo>
                    <a:pt x="3175000" y="1790700"/>
                  </a:lnTo>
                  <a:lnTo>
                    <a:pt x="12700" y="1790700"/>
                  </a:lnTo>
                  <a:cubicBezTo>
                    <a:pt x="8467" y="1193800"/>
                    <a:pt x="4233" y="596900"/>
                    <a:pt x="0" y="0"/>
                  </a:cubicBezTo>
                  <a:close/>
                </a:path>
              </a:pathLst>
            </a:cu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grpSp>
      <p:grpSp>
        <p:nvGrpSpPr>
          <p:cNvPr id="32" name="组合 31"/>
          <p:cNvGrpSpPr/>
          <p:nvPr/>
        </p:nvGrpSpPr>
        <p:grpSpPr bwMode="auto">
          <a:xfrm>
            <a:off x="7504907" y="2939455"/>
            <a:ext cx="2760769" cy="3570815"/>
            <a:chOff x="3233461" y="1567163"/>
            <a:chExt cx="2625090" cy="3395362"/>
          </a:xfrm>
        </p:grpSpPr>
        <p:pic>
          <p:nvPicPr>
            <p:cNvPr id="33" name="图片 20"/>
            <p:cNvPicPr>
              <a:picLocks noChangeAspect="1"/>
            </p:cNvPicPr>
            <p:nvPr/>
          </p:nvPicPr>
          <p:blipFill>
            <a:blip r:embed="rId5" cstate="email"/>
            <a:srcRect/>
            <a:stretch>
              <a:fillRect/>
            </a:stretch>
          </p:blipFill>
          <p:spPr bwMode="auto">
            <a:xfrm>
              <a:off x="3233461" y="1567163"/>
              <a:ext cx="2625090" cy="33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33"/>
            <p:cNvSpPr/>
            <p:nvPr/>
          </p:nvSpPr>
          <p:spPr>
            <a:xfrm>
              <a:off x="3481822" y="1865007"/>
              <a:ext cx="2128366" cy="2829468"/>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grpSp>
      <p:sp>
        <p:nvSpPr>
          <p:cNvPr id="13"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14" name="组合 13"/>
          <p:cNvGrpSpPr/>
          <p:nvPr/>
        </p:nvGrpSpPr>
        <p:grpSpPr>
          <a:xfrm>
            <a:off x="1" y="189186"/>
            <a:ext cx="383626" cy="551994"/>
            <a:chOff x="0" y="189186"/>
            <a:chExt cx="493985" cy="710788"/>
          </a:xfrm>
        </p:grpSpPr>
        <p:sp>
          <p:nvSpPr>
            <p:cNvPr id="15" name="矩形 14"/>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16</a:t>
            </a:r>
            <a:endParaRPr lang="zh-CN" altLang="en-US" sz="1200" dirty="0"/>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20"/>
          <p:cNvSpPr>
            <a:spLocks noChangeArrowheads="1"/>
          </p:cNvSpPr>
          <p:nvPr/>
        </p:nvSpPr>
        <p:spPr bwMode="auto">
          <a:xfrm>
            <a:off x="8868443" y="3908425"/>
            <a:ext cx="2615597" cy="69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在此添加关键字</a:t>
            </a: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3" name="矩形 21"/>
          <p:cNvSpPr>
            <a:spLocks noChangeArrowheads="1"/>
          </p:cNvSpPr>
          <p:nvPr/>
        </p:nvSpPr>
        <p:spPr bwMode="auto">
          <a:xfrm>
            <a:off x="8868443" y="3182938"/>
            <a:ext cx="2615597" cy="69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在此添加关键字</a:t>
            </a: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4" name="矩形 22"/>
          <p:cNvSpPr>
            <a:spLocks noChangeArrowheads="1"/>
          </p:cNvSpPr>
          <p:nvPr/>
        </p:nvSpPr>
        <p:spPr bwMode="auto">
          <a:xfrm>
            <a:off x="8868443" y="2438400"/>
            <a:ext cx="2615597" cy="69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在此添加关键字</a:t>
            </a: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grpSp>
        <p:nvGrpSpPr>
          <p:cNvPr id="36" name="组合 35"/>
          <p:cNvGrpSpPr/>
          <p:nvPr/>
        </p:nvGrpSpPr>
        <p:grpSpPr>
          <a:xfrm>
            <a:off x="7805726" y="2433638"/>
            <a:ext cx="1019175" cy="3043237"/>
            <a:chOff x="7196138" y="2433638"/>
            <a:chExt cx="1019175" cy="3043237"/>
          </a:xfrm>
        </p:grpSpPr>
        <p:sp>
          <p:nvSpPr>
            <p:cNvPr id="37" name="矩形 11"/>
            <p:cNvSpPr>
              <a:spLocks noChangeArrowheads="1"/>
            </p:cNvSpPr>
            <p:nvPr/>
          </p:nvSpPr>
          <p:spPr bwMode="auto">
            <a:xfrm>
              <a:off x="7196138" y="2714625"/>
              <a:ext cx="582612" cy="582613"/>
            </a:xfrm>
            <a:prstGeom prst="rect">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38" name="矩形 12"/>
            <p:cNvSpPr>
              <a:spLocks noChangeArrowheads="1"/>
            </p:cNvSpPr>
            <p:nvPr/>
          </p:nvSpPr>
          <p:spPr bwMode="auto">
            <a:xfrm>
              <a:off x="7196138" y="3441700"/>
              <a:ext cx="582612" cy="582613"/>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39" name="矩形 13"/>
            <p:cNvSpPr>
              <a:spLocks noChangeArrowheads="1"/>
            </p:cNvSpPr>
            <p:nvPr/>
          </p:nvSpPr>
          <p:spPr bwMode="auto">
            <a:xfrm>
              <a:off x="7196138" y="4167188"/>
              <a:ext cx="582612" cy="582612"/>
            </a:xfrm>
            <a:prstGeom prst="rect">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0" name="矩形 14"/>
            <p:cNvSpPr>
              <a:spLocks noChangeArrowheads="1"/>
            </p:cNvSpPr>
            <p:nvPr/>
          </p:nvSpPr>
          <p:spPr bwMode="auto">
            <a:xfrm>
              <a:off x="7196138" y="4894263"/>
              <a:ext cx="582612" cy="582612"/>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1" name="平行四边形 15"/>
            <p:cNvSpPr>
              <a:spLocks noChangeArrowheads="1"/>
            </p:cNvSpPr>
            <p:nvPr/>
          </p:nvSpPr>
          <p:spPr bwMode="auto">
            <a:xfrm rot="16200000" flipH="1">
              <a:off x="7566026" y="2646362"/>
              <a:ext cx="862012" cy="436563"/>
            </a:xfrm>
            <a:prstGeom prst="parallelogram">
              <a:avLst>
                <a:gd name="adj" fmla="val 64319"/>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2" name="平行四边形 16"/>
            <p:cNvSpPr>
              <a:spLocks noChangeArrowheads="1"/>
            </p:cNvSpPr>
            <p:nvPr/>
          </p:nvSpPr>
          <p:spPr bwMode="auto">
            <a:xfrm rot="16200000" flipH="1">
              <a:off x="7566026" y="3373437"/>
              <a:ext cx="862012" cy="436563"/>
            </a:xfrm>
            <a:prstGeom prst="parallelogram">
              <a:avLst>
                <a:gd name="adj" fmla="val 64319"/>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3" name="平行四边形 17"/>
            <p:cNvSpPr>
              <a:spLocks noChangeArrowheads="1"/>
            </p:cNvSpPr>
            <p:nvPr/>
          </p:nvSpPr>
          <p:spPr bwMode="auto">
            <a:xfrm rot="16200000" flipH="1">
              <a:off x="7566026" y="4100512"/>
              <a:ext cx="862012" cy="436563"/>
            </a:xfrm>
            <a:prstGeom prst="parallelogram">
              <a:avLst>
                <a:gd name="adj" fmla="val 64319"/>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4" name="平行四边形 18"/>
            <p:cNvSpPr>
              <a:spLocks noChangeArrowheads="1"/>
            </p:cNvSpPr>
            <p:nvPr/>
          </p:nvSpPr>
          <p:spPr bwMode="auto">
            <a:xfrm rot="16200000" flipH="1">
              <a:off x="7566026" y="4827587"/>
              <a:ext cx="862012" cy="436563"/>
            </a:xfrm>
            <a:prstGeom prst="parallelogram">
              <a:avLst>
                <a:gd name="adj" fmla="val 62865"/>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5" name="Freeform 1107"/>
            <p:cNvSpPr>
              <a:spLocks noChangeAspect="1" noChangeArrowheads="1"/>
            </p:cNvSpPr>
            <p:nvPr/>
          </p:nvSpPr>
          <p:spPr bwMode="auto">
            <a:xfrm>
              <a:off x="7323138" y="2816225"/>
              <a:ext cx="360362" cy="360363"/>
            </a:xfrm>
            <a:custGeom>
              <a:avLst/>
              <a:gdLst>
                <a:gd name="T0" fmla="*/ 180181 w 144"/>
                <a:gd name="T1" fmla="*/ 0 h 144"/>
                <a:gd name="T2" fmla="*/ 0 w 144"/>
                <a:gd name="T3" fmla="*/ 180182 h 144"/>
                <a:gd name="T4" fmla="*/ 15015 w 144"/>
                <a:gd name="T5" fmla="*/ 252755 h 144"/>
                <a:gd name="T6" fmla="*/ 112613 w 144"/>
                <a:gd name="T7" fmla="*/ 100101 h 144"/>
                <a:gd name="T8" fmla="*/ 157658 w 144"/>
                <a:gd name="T9" fmla="*/ 130131 h 144"/>
                <a:gd name="T10" fmla="*/ 140141 w 144"/>
                <a:gd name="T11" fmla="*/ 142644 h 144"/>
                <a:gd name="T12" fmla="*/ 70070 w 144"/>
                <a:gd name="T13" fmla="*/ 255257 h 144"/>
                <a:gd name="T14" fmla="*/ 65065 w 144"/>
                <a:gd name="T15" fmla="*/ 280282 h 144"/>
                <a:gd name="T16" fmla="*/ 77578 w 144"/>
                <a:gd name="T17" fmla="*/ 297800 h 144"/>
                <a:gd name="T18" fmla="*/ 100101 w 144"/>
                <a:gd name="T19" fmla="*/ 300303 h 144"/>
                <a:gd name="T20" fmla="*/ 117618 w 144"/>
                <a:gd name="T21" fmla="*/ 287790 h 144"/>
                <a:gd name="T22" fmla="*/ 162663 w 144"/>
                <a:gd name="T23" fmla="*/ 215217 h 144"/>
                <a:gd name="T24" fmla="*/ 160161 w 144"/>
                <a:gd name="T25" fmla="*/ 202704 h 144"/>
                <a:gd name="T26" fmla="*/ 147648 w 144"/>
                <a:gd name="T27" fmla="*/ 205207 h 144"/>
                <a:gd name="T28" fmla="*/ 102603 w 144"/>
                <a:gd name="T29" fmla="*/ 277780 h 144"/>
                <a:gd name="T30" fmla="*/ 95096 w 144"/>
                <a:gd name="T31" fmla="*/ 285287 h 144"/>
                <a:gd name="T32" fmla="*/ 87588 w 144"/>
                <a:gd name="T33" fmla="*/ 282785 h 144"/>
                <a:gd name="T34" fmla="*/ 82583 w 144"/>
                <a:gd name="T35" fmla="*/ 275277 h 144"/>
                <a:gd name="T36" fmla="*/ 85085 w 144"/>
                <a:gd name="T37" fmla="*/ 265267 h 144"/>
                <a:gd name="T38" fmla="*/ 155156 w 144"/>
                <a:gd name="T39" fmla="*/ 152654 h 144"/>
                <a:gd name="T40" fmla="*/ 177678 w 144"/>
                <a:gd name="T41" fmla="*/ 142644 h 144"/>
                <a:gd name="T42" fmla="*/ 282784 w 144"/>
                <a:gd name="T43" fmla="*/ 207709 h 144"/>
                <a:gd name="T44" fmla="*/ 187689 w 144"/>
                <a:gd name="T45" fmla="*/ 360363 h 144"/>
                <a:gd name="T46" fmla="*/ 360362 w 144"/>
                <a:gd name="T47" fmla="*/ 180182 h 144"/>
                <a:gd name="T48" fmla="*/ 180181 w 144"/>
                <a:gd name="T49" fmla="*/ 0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44"/>
                <a:gd name="T77" fmla="*/ 144 w 144"/>
                <a:gd name="T78" fmla="*/ 144 h 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44">
                  <a:moveTo>
                    <a:pt x="72" y="0"/>
                  </a:moveTo>
                  <a:cubicBezTo>
                    <a:pt x="32" y="0"/>
                    <a:pt x="0" y="32"/>
                    <a:pt x="0" y="72"/>
                  </a:cubicBezTo>
                  <a:cubicBezTo>
                    <a:pt x="0" y="82"/>
                    <a:pt x="2" y="92"/>
                    <a:pt x="6" y="101"/>
                  </a:cubicBezTo>
                  <a:cubicBezTo>
                    <a:pt x="45" y="40"/>
                    <a:pt x="45" y="40"/>
                    <a:pt x="45" y="40"/>
                  </a:cubicBezTo>
                  <a:cubicBezTo>
                    <a:pt x="63" y="52"/>
                    <a:pt x="63" y="52"/>
                    <a:pt x="63" y="52"/>
                  </a:cubicBezTo>
                  <a:cubicBezTo>
                    <a:pt x="60" y="53"/>
                    <a:pt x="58" y="55"/>
                    <a:pt x="56" y="57"/>
                  </a:cubicBezTo>
                  <a:cubicBezTo>
                    <a:pt x="28" y="102"/>
                    <a:pt x="28" y="102"/>
                    <a:pt x="28" y="102"/>
                  </a:cubicBezTo>
                  <a:cubicBezTo>
                    <a:pt x="26" y="105"/>
                    <a:pt x="25" y="109"/>
                    <a:pt x="26" y="112"/>
                  </a:cubicBezTo>
                  <a:cubicBezTo>
                    <a:pt x="27" y="114"/>
                    <a:pt x="29" y="117"/>
                    <a:pt x="31" y="119"/>
                  </a:cubicBezTo>
                  <a:cubicBezTo>
                    <a:pt x="34" y="120"/>
                    <a:pt x="37" y="121"/>
                    <a:pt x="40" y="120"/>
                  </a:cubicBezTo>
                  <a:cubicBezTo>
                    <a:pt x="43" y="120"/>
                    <a:pt x="45" y="118"/>
                    <a:pt x="47" y="115"/>
                  </a:cubicBezTo>
                  <a:cubicBezTo>
                    <a:pt x="65" y="86"/>
                    <a:pt x="65" y="86"/>
                    <a:pt x="65" y="86"/>
                  </a:cubicBezTo>
                  <a:cubicBezTo>
                    <a:pt x="66" y="84"/>
                    <a:pt x="66" y="82"/>
                    <a:pt x="64" y="81"/>
                  </a:cubicBezTo>
                  <a:cubicBezTo>
                    <a:pt x="63" y="80"/>
                    <a:pt x="60" y="81"/>
                    <a:pt x="59" y="82"/>
                  </a:cubicBezTo>
                  <a:cubicBezTo>
                    <a:pt x="41" y="111"/>
                    <a:pt x="41" y="111"/>
                    <a:pt x="41" y="111"/>
                  </a:cubicBezTo>
                  <a:cubicBezTo>
                    <a:pt x="41" y="113"/>
                    <a:pt x="39" y="113"/>
                    <a:pt x="38" y="114"/>
                  </a:cubicBezTo>
                  <a:cubicBezTo>
                    <a:pt x="37" y="114"/>
                    <a:pt x="36" y="114"/>
                    <a:pt x="35" y="113"/>
                  </a:cubicBezTo>
                  <a:cubicBezTo>
                    <a:pt x="34" y="112"/>
                    <a:pt x="33" y="111"/>
                    <a:pt x="33" y="110"/>
                  </a:cubicBezTo>
                  <a:cubicBezTo>
                    <a:pt x="32" y="109"/>
                    <a:pt x="33" y="108"/>
                    <a:pt x="34" y="106"/>
                  </a:cubicBezTo>
                  <a:cubicBezTo>
                    <a:pt x="62" y="61"/>
                    <a:pt x="62" y="61"/>
                    <a:pt x="62" y="61"/>
                  </a:cubicBezTo>
                  <a:cubicBezTo>
                    <a:pt x="64" y="58"/>
                    <a:pt x="68" y="56"/>
                    <a:pt x="71" y="57"/>
                  </a:cubicBezTo>
                  <a:cubicBezTo>
                    <a:pt x="113" y="83"/>
                    <a:pt x="113" y="83"/>
                    <a:pt x="113" y="83"/>
                  </a:cubicBezTo>
                  <a:cubicBezTo>
                    <a:pt x="75" y="144"/>
                    <a:pt x="75" y="144"/>
                    <a:pt x="75" y="144"/>
                  </a:cubicBezTo>
                  <a:cubicBezTo>
                    <a:pt x="113" y="143"/>
                    <a:pt x="144" y="111"/>
                    <a:pt x="144" y="72"/>
                  </a:cubicBezTo>
                  <a:cubicBezTo>
                    <a:pt x="144" y="32"/>
                    <a:pt x="112" y="0"/>
                    <a:pt x="72"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46" name="组合 25"/>
            <p:cNvGrpSpPr>
              <a:grpSpLocks noChangeAspect="1"/>
            </p:cNvGrpSpPr>
            <p:nvPr/>
          </p:nvGrpSpPr>
          <p:grpSpPr bwMode="auto">
            <a:xfrm>
              <a:off x="7307263" y="3563938"/>
              <a:ext cx="360362" cy="360362"/>
              <a:chOff x="0" y="0"/>
              <a:chExt cx="539750" cy="539750"/>
            </a:xfrm>
          </p:grpSpPr>
          <p:sp>
            <p:nvSpPr>
              <p:cNvPr id="51" name="Freeform 1108"/>
              <p:cNvSpPr>
                <a:spLocks noChangeAspect="1" noChangeArrowheads="1"/>
              </p:cNvSpPr>
              <p:nvPr/>
            </p:nvSpPr>
            <p:spPr bwMode="auto">
              <a:xfrm>
                <a:off x="150812" y="153988"/>
                <a:ext cx="63500" cy="66675"/>
              </a:xfrm>
              <a:custGeom>
                <a:avLst/>
                <a:gdLst>
                  <a:gd name="T0" fmla="*/ 11206 w 17"/>
                  <a:gd name="T1" fmla="*/ 11113 h 18"/>
                  <a:gd name="T2" fmla="*/ 11206 w 17"/>
                  <a:gd name="T3" fmla="*/ 55563 h 18"/>
                  <a:gd name="T4" fmla="*/ 52294 w 17"/>
                  <a:gd name="T5" fmla="*/ 55563 h 18"/>
                  <a:gd name="T6" fmla="*/ 52294 w 17"/>
                  <a:gd name="T7" fmla="*/ 11113 h 18"/>
                  <a:gd name="T8" fmla="*/ 11206 w 17"/>
                  <a:gd name="T9" fmla="*/ 11113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3" y="3"/>
                    </a:moveTo>
                    <a:cubicBezTo>
                      <a:pt x="0" y="7"/>
                      <a:pt x="0" y="12"/>
                      <a:pt x="3" y="15"/>
                    </a:cubicBezTo>
                    <a:cubicBezTo>
                      <a:pt x="6" y="18"/>
                      <a:pt x="11" y="18"/>
                      <a:pt x="14" y="15"/>
                    </a:cubicBezTo>
                    <a:cubicBezTo>
                      <a:pt x="17" y="12"/>
                      <a:pt x="17" y="7"/>
                      <a:pt x="14" y="3"/>
                    </a:cubicBezTo>
                    <a:cubicBezTo>
                      <a:pt x="11" y="0"/>
                      <a:pt x="6" y="0"/>
                      <a:pt x="3"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 name="Freeform 1109"/>
              <p:cNvSpPr>
                <a:spLocks noChangeAspect="1" noEditPoints="1" noChangeArrowheads="1"/>
              </p:cNvSpPr>
              <p:nvPr/>
            </p:nvSpPr>
            <p:spPr bwMode="auto">
              <a:xfrm>
                <a:off x="0" y="0"/>
                <a:ext cx="539750" cy="539750"/>
              </a:xfrm>
              <a:custGeom>
                <a:avLst/>
                <a:gdLst>
                  <a:gd name="T0" fmla="*/ 269875 w 144"/>
                  <a:gd name="T1" fmla="*/ 0 h 144"/>
                  <a:gd name="T2" fmla="*/ 0 w 144"/>
                  <a:gd name="T3" fmla="*/ 269875 h 144"/>
                  <a:gd name="T4" fmla="*/ 269875 w 144"/>
                  <a:gd name="T5" fmla="*/ 539750 h 144"/>
                  <a:gd name="T6" fmla="*/ 539750 w 144"/>
                  <a:gd name="T7" fmla="*/ 269875 h 144"/>
                  <a:gd name="T8" fmla="*/ 269875 w 144"/>
                  <a:gd name="T9" fmla="*/ 0 h 144"/>
                  <a:gd name="T10" fmla="*/ 288616 w 144"/>
                  <a:gd name="T11" fmla="*/ 464785 h 144"/>
                  <a:gd name="T12" fmla="*/ 108700 w 144"/>
                  <a:gd name="T13" fmla="*/ 284868 h 144"/>
                  <a:gd name="T14" fmla="*/ 108700 w 144"/>
                  <a:gd name="T15" fmla="*/ 176168 h 144"/>
                  <a:gd name="T16" fmla="*/ 172420 w 144"/>
                  <a:gd name="T17" fmla="*/ 112448 h 144"/>
                  <a:gd name="T18" fmla="*/ 277372 w 144"/>
                  <a:gd name="T19" fmla="*/ 112448 h 144"/>
                  <a:gd name="T20" fmla="*/ 461036 w 144"/>
                  <a:gd name="T21" fmla="*/ 296113 h 144"/>
                  <a:gd name="T22" fmla="*/ 288616 w 144"/>
                  <a:gd name="T23" fmla="*/ 464785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
                  <a:gd name="T37" fmla="*/ 0 h 144"/>
                  <a:gd name="T38" fmla="*/ 144 w 144"/>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77" y="124"/>
                    </a:moveTo>
                    <a:cubicBezTo>
                      <a:pt x="29" y="76"/>
                      <a:pt x="29" y="76"/>
                      <a:pt x="29" y="76"/>
                    </a:cubicBezTo>
                    <a:cubicBezTo>
                      <a:pt x="29" y="47"/>
                      <a:pt x="29" y="47"/>
                      <a:pt x="29" y="47"/>
                    </a:cubicBezTo>
                    <a:cubicBezTo>
                      <a:pt x="46" y="30"/>
                      <a:pt x="46" y="30"/>
                      <a:pt x="46" y="30"/>
                    </a:cubicBezTo>
                    <a:cubicBezTo>
                      <a:pt x="74" y="30"/>
                      <a:pt x="74" y="30"/>
                      <a:pt x="74" y="30"/>
                    </a:cubicBezTo>
                    <a:cubicBezTo>
                      <a:pt x="123" y="79"/>
                      <a:pt x="123" y="79"/>
                      <a:pt x="123" y="79"/>
                    </a:cubicBezTo>
                    <a:lnTo>
                      <a:pt x="77" y="12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47" name="Freeform 1110"/>
            <p:cNvSpPr>
              <a:spLocks noChangeAspect="1" noEditPoints="1" noChangeArrowheads="1"/>
            </p:cNvSpPr>
            <p:nvPr/>
          </p:nvSpPr>
          <p:spPr bwMode="auto">
            <a:xfrm>
              <a:off x="7307263" y="4287838"/>
              <a:ext cx="360362" cy="360362"/>
            </a:xfrm>
            <a:custGeom>
              <a:avLst/>
              <a:gdLst>
                <a:gd name="T0" fmla="*/ 180181 w 144"/>
                <a:gd name="T1" fmla="*/ 0 h 144"/>
                <a:gd name="T2" fmla="*/ 0 w 144"/>
                <a:gd name="T3" fmla="*/ 180181 h 144"/>
                <a:gd name="T4" fmla="*/ 180181 w 144"/>
                <a:gd name="T5" fmla="*/ 360362 h 144"/>
                <a:gd name="T6" fmla="*/ 360362 w 144"/>
                <a:gd name="T7" fmla="*/ 180181 h 144"/>
                <a:gd name="T8" fmla="*/ 180181 w 144"/>
                <a:gd name="T9" fmla="*/ 0 h 144"/>
                <a:gd name="T10" fmla="*/ 275277 w 144"/>
                <a:gd name="T11" fmla="*/ 190191 h 144"/>
                <a:gd name="T12" fmla="*/ 262764 w 144"/>
                <a:gd name="T13" fmla="*/ 227729 h 144"/>
                <a:gd name="T14" fmla="*/ 272774 w 144"/>
                <a:gd name="T15" fmla="*/ 260261 h 144"/>
                <a:gd name="T16" fmla="*/ 227729 w 144"/>
                <a:gd name="T17" fmla="*/ 292794 h 144"/>
                <a:gd name="T18" fmla="*/ 200201 w 144"/>
                <a:gd name="T19" fmla="*/ 275277 h 144"/>
                <a:gd name="T20" fmla="*/ 180181 w 144"/>
                <a:gd name="T21" fmla="*/ 277779 h 144"/>
                <a:gd name="T22" fmla="*/ 160161 w 144"/>
                <a:gd name="T23" fmla="*/ 275277 h 144"/>
                <a:gd name="T24" fmla="*/ 132633 w 144"/>
                <a:gd name="T25" fmla="*/ 292794 h 144"/>
                <a:gd name="T26" fmla="*/ 87588 w 144"/>
                <a:gd name="T27" fmla="*/ 260261 h 144"/>
                <a:gd name="T28" fmla="*/ 97598 w 144"/>
                <a:gd name="T29" fmla="*/ 227729 h 144"/>
                <a:gd name="T30" fmla="*/ 85085 w 144"/>
                <a:gd name="T31" fmla="*/ 190191 h 144"/>
                <a:gd name="T32" fmla="*/ 57558 w 144"/>
                <a:gd name="T33" fmla="*/ 170171 h 144"/>
                <a:gd name="T34" fmla="*/ 75075 w 144"/>
                <a:gd name="T35" fmla="*/ 115116 h 144"/>
                <a:gd name="T36" fmla="*/ 107608 w 144"/>
                <a:gd name="T37" fmla="*/ 115116 h 144"/>
                <a:gd name="T38" fmla="*/ 140141 w 144"/>
                <a:gd name="T39" fmla="*/ 92593 h 144"/>
                <a:gd name="T40" fmla="*/ 150151 w 144"/>
                <a:gd name="T41" fmla="*/ 60060 h 144"/>
                <a:gd name="T42" fmla="*/ 210211 w 144"/>
                <a:gd name="T43" fmla="*/ 60060 h 144"/>
                <a:gd name="T44" fmla="*/ 220221 w 144"/>
                <a:gd name="T45" fmla="*/ 92593 h 144"/>
                <a:gd name="T46" fmla="*/ 252754 w 144"/>
                <a:gd name="T47" fmla="*/ 115116 h 144"/>
                <a:gd name="T48" fmla="*/ 285287 w 144"/>
                <a:gd name="T49" fmla="*/ 115116 h 144"/>
                <a:gd name="T50" fmla="*/ 302804 w 144"/>
                <a:gd name="T51" fmla="*/ 170171 h 144"/>
                <a:gd name="T52" fmla="*/ 275277 w 144"/>
                <a:gd name="T53" fmla="*/ 190191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44"/>
                <a:gd name="T83" fmla="*/ 144 w 144"/>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48" name="组合 29"/>
            <p:cNvGrpSpPr/>
            <p:nvPr/>
          </p:nvGrpSpPr>
          <p:grpSpPr bwMode="auto">
            <a:xfrm>
              <a:off x="7304088" y="5018088"/>
              <a:ext cx="361950" cy="360362"/>
              <a:chOff x="0" y="0"/>
              <a:chExt cx="541338" cy="539750"/>
            </a:xfrm>
          </p:grpSpPr>
          <p:sp>
            <p:nvSpPr>
              <p:cNvPr id="49" name="Freeform 1111"/>
              <p:cNvSpPr>
                <a:spLocks noEditPoints="1" noChangeArrowheads="1"/>
              </p:cNvSpPr>
              <p:nvPr/>
            </p:nvSpPr>
            <p:spPr bwMode="auto">
              <a:xfrm>
                <a:off x="0" y="0"/>
                <a:ext cx="541338" cy="539750"/>
              </a:xfrm>
              <a:custGeom>
                <a:avLst/>
                <a:gdLst>
                  <a:gd name="T0" fmla="*/ 270669 w 144"/>
                  <a:gd name="T1" fmla="*/ 0 h 144"/>
                  <a:gd name="T2" fmla="*/ 0 w 144"/>
                  <a:gd name="T3" fmla="*/ 269875 h 144"/>
                  <a:gd name="T4" fmla="*/ 270669 w 144"/>
                  <a:gd name="T5" fmla="*/ 539750 h 144"/>
                  <a:gd name="T6" fmla="*/ 541338 w 144"/>
                  <a:gd name="T7" fmla="*/ 269875 h 144"/>
                  <a:gd name="T8" fmla="*/ 270669 w 144"/>
                  <a:gd name="T9" fmla="*/ 0 h 144"/>
                  <a:gd name="T10" fmla="*/ 428559 w 144"/>
                  <a:gd name="T11" fmla="*/ 382323 h 144"/>
                  <a:gd name="T12" fmla="*/ 360892 w 144"/>
                  <a:gd name="T13" fmla="*/ 393568 h 144"/>
                  <a:gd name="T14" fmla="*/ 330818 w 144"/>
                  <a:gd name="T15" fmla="*/ 453540 h 144"/>
                  <a:gd name="T16" fmla="*/ 270669 w 144"/>
                  <a:gd name="T17" fmla="*/ 423554 h 144"/>
                  <a:gd name="T18" fmla="*/ 210520 w 144"/>
                  <a:gd name="T19" fmla="*/ 453540 h 144"/>
                  <a:gd name="T20" fmla="*/ 180446 w 144"/>
                  <a:gd name="T21" fmla="*/ 393568 h 144"/>
                  <a:gd name="T22" fmla="*/ 112779 w 144"/>
                  <a:gd name="T23" fmla="*/ 382323 h 144"/>
                  <a:gd name="T24" fmla="*/ 124057 w 144"/>
                  <a:gd name="T25" fmla="*/ 318602 h 144"/>
                  <a:gd name="T26" fmla="*/ 75186 w 144"/>
                  <a:gd name="T27" fmla="*/ 269875 h 144"/>
                  <a:gd name="T28" fmla="*/ 124057 w 144"/>
                  <a:gd name="T29" fmla="*/ 221148 h 144"/>
                  <a:gd name="T30" fmla="*/ 112779 w 144"/>
                  <a:gd name="T31" fmla="*/ 157427 h 144"/>
                  <a:gd name="T32" fmla="*/ 180446 w 144"/>
                  <a:gd name="T33" fmla="*/ 146182 h 144"/>
                  <a:gd name="T34" fmla="*/ 210520 w 144"/>
                  <a:gd name="T35" fmla="*/ 86210 h 144"/>
                  <a:gd name="T36" fmla="*/ 270669 w 144"/>
                  <a:gd name="T37" fmla="*/ 116196 h 144"/>
                  <a:gd name="T38" fmla="*/ 330818 w 144"/>
                  <a:gd name="T39" fmla="*/ 86210 h 144"/>
                  <a:gd name="T40" fmla="*/ 360892 w 144"/>
                  <a:gd name="T41" fmla="*/ 146182 h 144"/>
                  <a:gd name="T42" fmla="*/ 428559 w 144"/>
                  <a:gd name="T43" fmla="*/ 157427 h 144"/>
                  <a:gd name="T44" fmla="*/ 417281 w 144"/>
                  <a:gd name="T45" fmla="*/ 221148 h 144"/>
                  <a:gd name="T46" fmla="*/ 466152 w 144"/>
                  <a:gd name="T47" fmla="*/ 269875 h 144"/>
                  <a:gd name="T48" fmla="*/ 417281 w 144"/>
                  <a:gd name="T49" fmla="*/ 318602 h 144"/>
                  <a:gd name="T50" fmla="*/ 428559 w 144"/>
                  <a:gd name="T51" fmla="*/ 382323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44"/>
                  <a:gd name="T80" fmla="*/ 144 w 144"/>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4" y="102"/>
                    </a:moveTo>
                    <a:cubicBezTo>
                      <a:pt x="96" y="105"/>
                      <a:pt x="96" y="105"/>
                      <a:pt x="96" y="105"/>
                    </a:cubicBezTo>
                    <a:cubicBezTo>
                      <a:pt x="88" y="121"/>
                      <a:pt x="88" y="121"/>
                      <a:pt x="88" y="121"/>
                    </a:cubicBezTo>
                    <a:cubicBezTo>
                      <a:pt x="72" y="113"/>
                      <a:pt x="72" y="113"/>
                      <a:pt x="72" y="113"/>
                    </a:cubicBezTo>
                    <a:cubicBezTo>
                      <a:pt x="56" y="121"/>
                      <a:pt x="56" y="121"/>
                      <a:pt x="56" y="121"/>
                    </a:cubicBezTo>
                    <a:cubicBezTo>
                      <a:pt x="48" y="105"/>
                      <a:pt x="48" y="105"/>
                      <a:pt x="48" y="105"/>
                    </a:cubicBezTo>
                    <a:cubicBezTo>
                      <a:pt x="30" y="102"/>
                      <a:pt x="30" y="102"/>
                      <a:pt x="30" y="102"/>
                    </a:cubicBezTo>
                    <a:cubicBezTo>
                      <a:pt x="33" y="85"/>
                      <a:pt x="33" y="85"/>
                      <a:pt x="33" y="85"/>
                    </a:cubicBezTo>
                    <a:cubicBezTo>
                      <a:pt x="20" y="72"/>
                      <a:pt x="20" y="72"/>
                      <a:pt x="20" y="72"/>
                    </a:cubicBezTo>
                    <a:cubicBezTo>
                      <a:pt x="33" y="59"/>
                      <a:pt x="33" y="59"/>
                      <a:pt x="33" y="59"/>
                    </a:cubicBezTo>
                    <a:cubicBezTo>
                      <a:pt x="30" y="42"/>
                      <a:pt x="30" y="42"/>
                      <a:pt x="30" y="42"/>
                    </a:cubicBezTo>
                    <a:cubicBezTo>
                      <a:pt x="48" y="39"/>
                      <a:pt x="48" y="39"/>
                      <a:pt x="48" y="39"/>
                    </a:cubicBezTo>
                    <a:cubicBezTo>
                      <a:pt x="56" y="23"/>
                      <a:pt x="56" y="23"/>
                      <a:pt x="56" y="23"/>
                    </a:cubicBezTo>
                    <a:cubicBezTo>
                      <a:pt x="72" y="31"/>
                      <a:pt x="72" y="31"/>
                      <a:pt x="72" y="31"/>
                    </a:cubicBezTo>
                    <a:cubicBezTo>
                      <a:pt x="88" y="23"/>
                      <a:pt x="88" y="23"/>
                      <a:pt x="88" y="23"/>
                    </a:cubicBezTo>
                    <a:cubicBezTo>
                      <a:pt x="96" y="39"/>
                      <a:pt x="96" y="39"/>
                      <a:pt x="96" y="39"/>
                    </a:cubicBezTo>
                    <a:cubicBezTo>
                      <a:pt x="114" y="42"/>
                      <a:pt x="114" y="42"/>
                      <a:pt x="114" y="42"/>
                    </a:cubicBezTo>
                    <a:cubicBezTo>
                      <a:pt x="111" y="59"/>
                      <a:pt x="111" y="59"/>
                      <a:pt x="111" y="59"/>
                    </a:cubicBezTo>
                    <a:cubicBezTo>
                      <a:pt x="124" y="72"/>
                      <a:pt x="124" y="72"/>
                      <a:pt x="124" y="72"/>
                    </a:cubicBezTo>
                    <a:cubicBezTo>
                      <a:pt x="111" y="85"/>
                      <a:pt x="111" y="85"/>
                      <a:pt x="111" y="85"/>
                    </a:cubicBezTo>
                    <a:lnTo>
                      <a:pt x="114" y="1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 name="Freeform 1112"/>
              <p:cNvSpPr>
                <a:spLocks noChangeArrowheads="1"/>
              </p:cNvSpPr>
              <p:nvPr/>
            </p:nvSpPr>
            <p:spPr bwMode="auto">
              <a:xfrm>
                <a:off x="147638" y="149225"/>
                <a:ext cx="212725" cy="169863"/>
              </a:xfrm>
              <a:custGeom>
                <a:avLst/>
                <a:gdLst>
                  <a:gd name="T0" fmla="*/ 108229 w 57"/>
                  <a:gd name="T1" fmla="*/ 7549 h 45"/>
                  <a:gd name="T2" fmla="*/ 11196 w 57"/>
                  <a:gd name="T3" fmla="*/ 135890 h 45"/>
                  <a:gd name="T4" fmla="*/ 18660 w 57"/>
                  <a:gd name="T5" fmla="*/ 169863 h 45"/>
                  <a:gd name="T6" fmla="*/ 130621 w 57"/>
                  <a:gd name="T7" fmla="*/ 33973 h 45"/>
                  <a:gd name="T8" fmla="*/ 212725 w 57"/>
                  <a:gd name="T9" fmla="*/ 52846 h 45"/>
                  <a:gd name="T10" fmla="*/ 108229 w 57"/>
                  <a:gd name="T11" fmla="*/ 7549 h 45"/>
                  <a:gd name="T12" fmla="*/ 0 60000 65536"/>
                  <a:gd name="T13" fmla="*/ 0 60000 65536"/>
                  <a:gd name="T14" fmla="*/ 0 60000 65536"/>
                  <a:gd name="T15" fmla="*/ 0 60000 65536"/>
                  <a:gd name="T16" fmla="*/ 0 60000 65536"/>
                  <a:gd name="T17" fmla="*/ 0 60000 65536"/>
                  <a:gd name="T18" fmla="*/ 0 w 57"/>
                  <a:gd name="T19" fmla="*/ 0 h 45"/>
                  <a:gd name="T20" fmla="*/ 57 w 57"/>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7" h="45">
                    <a:moveTo>
                      <a:pt x="29" y="2"/>
                    </a:moveTo>
                    <a:cubicBezTo>
                      <a:pt x="12" y="4"/>
                      <a:pt x="0" y="19"/>
                      <a:pt x="3" y="36"/>
                    </a:cubicBezTo>
                    <a:cubicBezTo>
                      <a:pt x="3" y="39"/>
                      <a:pt x="4" y="42"/>
                      <a:pt x="5" y="45"/>
                    </a:cubicBezTo>
                    <a:cubicBezTo>
                      <a:pt x="5" y="27"/>
                      <a:pt x="18" y="12"/>
                      <a:pt x="35" y="9"/>
                    </a:cubicBezTo>
                    <a:cubicBezTo>
                      <a:pt x="43" y="8"/>
                      <a:pt x="51" y="10"/>
                      <a:pt x="57" y="14"/>
                    </a:cubicBezTo>
                    <a:cubicBezTo>
                      <a:pt x="51" y="5"/>
                      <a:pt x="40" y="0"/>
                      <a:pt x="29"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53" name="TextBox 17"/>
          <p:cNvSpPr>
            <a:spLocks noChangeArrowheads="1"/>
          </p:cNvSpPr>
          <p:nvPr/>
        </p:nvSpPr>
        <p:spPr bwMode="auto">
          <a:xfrm>
            <a:off x="790575" y="2228403"/>
            <a:ext cx="2809875" cy="431800"/>
          </a:xfrm>
          <a:prstGeom prst="rect">
            <a:avLst/>
          </a:prstGeom>
          <a:solidFill>
            <a:schemeClr val="accent1"/>
          </a:solidFill>
          <a:ln>
            <a:noFill/>
          </a:ln>
        </p:spPr>
        <p:txBody>
          <a:bodyPr wrap="none"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chemeClr val="bg1"/>
                </a:solidFill>
                <a:ea typeface="微软雅黑" panose="020B0503020204020204" pitchFamily="34" charset="-122"/>
                <a:sym typeface="Arial" panose="020B0604020202020204" pitchFamily="34" charset="0"/>
              </a:rPr>
              <a:t>单击此添加文本关键字</a:t>
            </a:r>
            <a:endParaRPr lang="en-US" altLang="zh-CN" sz="2000" b="1" dirty="0">
              <a:solidFill>
                <a:schemeClr val="bg1"/>
              </a:solidFill>
              <a:ea typeface="微软雅黑" panose="020B0503020204020204" pitchFamily="34" charset="-122"/>
              <a:sym typeface="Arial" panose="020B0604020202020204" pitchFamily="34" charset="0"/>
            </a:endParaRPr>
          </a:p>
        </p:txBody>
      </p:sp>
      <p:sp>
        <p:nvSpPr>
          <p:cNvPr id="54" name="矩形 33"/>
          <p:cNvSpPr>
            <a:spLocks noChangeArrowheads="1"/>
          </p:cNvSpPr>
          <p:nvPr/>
        </p:nvSpPr>
        <p:spPr bwMode="auto">
          <a:xfrm>
            <a:off x="682399" y="2979333"/>
            <a:ext cx="38025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55" name="矩形 20"/>
          <p:cNvSpPr>
            <a:spLocks noChangeArrowheads="1"/>
          </p:cNvSpPr>
          <p:nvPr/>
        </p:nvSpPr>
        <p:spPr bwMode="auto">
          <a:xfrm>
            <a:off x="8868443" y="4619241"/>
            <a:ext cx="2615597" cy="69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在此添加关键字</a:t>
            </a: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56" name="矩形 33"/>
          <p:cNvSpPr>
            <a:spLocks noChangeArrowheads="1"/>
          </p:cNvSpPr>
          <p:nvPr/>
        </p:nvSpPr>
        <p:spPr bwMode="auto">
          <a:xfrm>
            <a:off x="682399" y="3855602"/>
            <a:ext cx="38025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57" name="矩形 33"/>
          <p:cNvSpPr>
            <a:spLocks noChangeArrowheads="1"/>
          </p:cNvSpPr>
          <p:nvPr/>
        </p:nvSpPr>
        <p:spPr bwMode="auto">
          <a:xfrm>
            <a:off x="682399" y="4755631"/>
            <a:ext cx="38025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58"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59" name="组合 58"/>
          <p:cNvGrpSpPr/>
          <p:nvPr/>
        </p:nvGrpSpPr>
        <p:grpSpPr>
          <a:xfrm>
            <a:off x="1" y="189186"/>
            <a:ext cx="383626" cy="551994"/>
            <a:chOff x="0" y="189186"/>
            <a:chExt cx="493985" cy="710788"/>
          </a:xfrm>
        </p:grpSpPr>
        <p:sp>
          <p:nvSpPr>
            <p:cNvPr id="60" name="矩形 59"/>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2" name="直接连接符 61"/>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17</a:t>
            </a:r>
            <a:endParaRPr lang="zh-CN" altLang="en-US" sz="1200" dirty="0"/>
          </a:p>
        </p:txBody>
      </p:sp>
      <p:grpSp>
        <p:nvGrpSpPr>
          <p:cNvPr id="64" name="组合 63"/>
          <p:cNvGrpSpPr/>
          <p:nvPr/>
        </p:nvGrpSpPr>
        <p:grpSpPr bwMode="auto">
          <a:xfrm>
            <a:off x="4653079" y="2238905"/>
            <a:ext cx="2760769" cy="3570815"/>
            <a:chOff x="3233461" y="1567163"/>
            <a:chExt cx="2625090" cy="3395362"/>
          </a:xfrm>
        </p:grpSpPr>
        <p:pic>
          <p:nvPicPr>
            <p:cNvPr id="65" name="图片 20"/>
            <p:cNvPicPr>
              <a:picLocks noChangeAspect="1"/>
            </p:cNvPicPr>
            <p:nvPr/>
          </p:nvPicPr>
          <p:blipFill>
            <a:blip r:embed="rId3" cstate="email"/>
            <a:srcRect/>
            <a:stretch>
              <a:fillRect/>
            </a:stretch>
          </p:blipFill>
          <p:spPr bwMode="auto">
            <a:xfrm>
              <a:off x="3233461" y="1567163"/>
              <a:ext cx="2625090" cy="33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矩形 65"/>
            <p:cNvSpPr/>
            <p:nvPr/>
          </p:nvSpPr>
          <p:spPr>
            <a:xfrm>
              <a:off x="3481822" y="1865007"/>
              <a:ext cx="2128366" cy="2829468"/>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500"/>
                                        <p:tgtEl>
                                          <p:spTgt spid="58"/>
                                        </p:tgtEl>
                                      </p:cBhvr>
                                    </p:animEffect>
                                  </p:childTnLst>
                                </p:cTn>
                              </p:par>
                              <p:par>
                                <p:cTn id="13" presetID="22" presetClass="entr" presetSubtype="8"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1+#ppt_w/2"/>
                                          </p:val>
                                        </p:tav>
                                        <p:tav tm="100000">
                                          <p:val>
                                            <p:strVal val="#ppt_x"/>
                                          </p:val>
                                        </p:tav>
                                      </p:tavLst>
                                    </p:anim>
                                    <p:anim calcmode="lin" valueType="num">
                                      <p:cBhvr additive="base">
                                        <p:cTn id="30" dur="500" fill="hold"/>
                                        <p:tgtEl>
                                          <p:spTgt spid="3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1+#ppt_w/2"/>
                                          </p:val>
                                        </p:tav>
                                        <p:tav tm="100000">
                                          <p:val>
                                            <p:strVal val="#ppt_x"/>
                                          </p:val>
                                        </p:tav>
                                      </p:tavLst>
                                    </p:anim>
                                    <p:anim calcmode="lin" valueType="num">
                                      <p:cBhvr additive="base">
                                        <p:cTn id="38" dur="500" fill="hold"/>
                                        <p:tgtEl>
                                          <p:spTgt spid="5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0-#ppt_w/2"/>
                                          </p:val>
                                        </p:tav>
                                        <p:tav tm="100000">
                                          <p:val>
                                            <p:strVal val="#ppt_x"/>
                                          </p:val>
                                        </p:tav>
                                      </p:tavLst>
                                    </p:anim>
                                    <p:anim calcmode="lin" valueType="num">
                                      <p:cBhvr additive="base">
                                        <p:cTn id="42" dur="500" fill="hold"/>
                                        <p:tgtEl>
                                          <p:spTgt spid="5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0-#ppt_w/2"/>
                                          </p:val>
                                        </p:tav>
                                        <p:tav tm="100000">
                                          <p:val>
                                            <p:strVal val="#ppt_x"/>
                                          </p:val>
                                        </p:tav>
                                      </p:tavLst>
                                    </p:anim>
                                    <p:anim calcmode="lin" valueType="num">
                                      <p:cBhvr additive="base">
                                        <p:cTn id="46" dur="500" fill="hold"/>
                                        <p:tgtEl>
                                          <p:spTgt spid="5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1000"/>
                                        <p:tgtEl>
                                          <p:spTgt spid="64"/>
                                        </p:tgtEl>
                                      </p:cBhvr>
                                    </p:animEffect>
                                    <p:anim calcmode="lin" valueType="num">
                                      <p:cBhvr>
                                        <p:cTn id="60" dur="1000" fill="hold"/>
                                        <p:tgtEl>
                                          <p:spTgt spid="64"/>
                                        </p:tgtEl>
                                        <p:attrNameLst>
                                          <p:attrName>ppt_x</p:attrName>
                                        </p:attrNameLst>
                                      </p:cBhvr>
                                      <p:tavLst>
                                        <p:tav tm="0">
                                          <p:val>
                                            <p:strVal val="#ppt_x"/>
                                          </p:val>
                                        </p:tav>
                                        <p:tav tm="100000">
                                          <p:val>
                                            <p:strVal val="#ppt_x"/>
                                          </p:val>
                                        </p:tav>
                                      </p:tavLst>
                                    </p:anim>
                                    <p:anim calcmode="lin" valueType="num">
                                      <p:cBhvr>
                                        <p:cTn id="6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53" grpId="0" animBg="1"/>
      <p:bldP spid="54" grpId="0"/>
      <p:bldP spid="55"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1"/>
          <p:cNvSpPr txBox="1"/>
          <p:nvPr/>
        </p:nvSpPr>
        <p:spPr>
          <a:xfrm>
            <a:off x="8188053" y="1320189"/>
            <a:ext cx="1956122" cy="584775"/>
          </a:xfrm>
          <a:prstGeom prst="rect">
            <a:avLst/>
          </a:prstGeom>
          <a:noFill/>
        </p:spPr>
        <p:txBody>
          <a:bodyPr wrap="square" rtlCol="0">
            <a:spAutoFit/>
          </a:bodyPr>
          <a:lstStyle/>
          <a:p>
            <a:pPr algn="r"/>
            <a:r>
              <a:rPr lang="zh-CN" altLang="en-US" sz="3200" b="1" dirty="0">
                <a:solidFill>
                  <a:schemeClr val="accent1"/>
                </a:solidFill>
                <a:latin typeface="微软雅黑" panose="020B0503020204020204" pitchFamily="34" charset="-122"/>
                <a:ea typeface="微软雅黑" panose="020B0503020204020204" pitchFamily="34" charset="-122"/>
              </a:rPr>
              <a:t>目录</a:t>
            </a:r>
          </a:p>
        </p:txBody>
      </p:sp>
      <p:sp>
        <p:nvSpPr>
          <p:cNvPr id="5" name="原创设计师QQ598969553          _2"/>
          <p:cNvSpPr txBox="1"/>
          <p:nvPr/>
        </p:nvSpPr>
        <p:spPr>
          <a:xfrm>
            <a:off x="8424850" y="1838924"/>
            <a:ext cx="1700581" cy="338554"/>
          </a:xfrm>
          <a:prstGeom prst="rect">
            <a:avLst/>
          </a:prstGeom>
          <a:noFill/>
        </p:spPr>
        <p:txBody>
          <a:bodyPr wrap="square" rtlCol="0">
            <a:spAutoFit/>
          </a:bodyPr>
          <a:lstStyle/>
          <a:p>
            <a:pPr algn="dist"/>
            <a:r>
              <a:rPr lang="en-US" altLang="zh-CN" sz="1600" dirty="0">
                <a:latin typeface="微软雅黑" panose="020B0503020204020204" pitchFamily="34" charset="-122"/>
                <a:ea typeface="微软雅黑" panose="020B0503020204020204" pitchFamily="34" charset="-122"/>
              </a:rPr>
              <a:t>CONTENTS</a:t>
            </a:r>
            <a:endParaRPr lang="zh-CN" altLang="en-US" sz="1600" dirty="0">
              <a:latin typeface="微软雅黑" panose="020B0503020204020204" pitchFamily="34" charset="-122"/>
              <a:ea typeface="微软雅黑" panose="020B0503020204020204" pitchFamily="34" charset="-122"/>
            </a:endParaRPr>
          </a:p>
        </p:txBody>
      </p:sp>
      <p:cxnSp>
        <p:nvCxnSpPr>
          <p:cNvPr id="6" name="原创设计师QQ598969553          _3"/>
          <p:cNvCxnSpPr/>
          <p:nvPr/>
        </p:nvCxnSpPr>
        <p:spPr>
          <a:xfrm>
            <a:off x="6937105" y="3369650"/>
            <a:ext cx="479644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原创设计师QQ598969553          _4"/>
          <p:cNvCxnSpPr/>
          <p:nvPr/>
        </p:nvCxnSpPr>
        <p:spPr>
          <a:xfrm>
            <a:off x="6384655" y="4293161"/>
            <a:ext cx="479644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原创设计师QQ598969553          _5"/>
          <p:cNvCxnSpPr/>
          <p:nvPr/>
        </p:nvCxnSpPr>
        <p:spPr>
          <a:xfrm>
            <a:off x="5756005" y="5216672"/>
            <a:ext cx="479644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原创设计师QQ598969553          _6"/>
          <p:cNvCxnSpPr/>
          <p:nvPr/>
        </p:nvCxnSpPr>
        <p:spPr>
          <a:xfrm>
            <a:off x="5279755" y="6140184"/>
            <a:ext cx="479644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QQ598969553          _7"/>
          <p:cNvSpPr txBox="1"/>
          <p:nvPr/>
        </p:nvSpPr>
        <p:spPr>
          <a:xfrm>
            <a:off x="6930755" y="2786978"/>
            <a:ext cx="727942" cy="523220"/>
          </a:xfrm>
          <a:prstGeom prst="rect">
            <a:avLst/>
          </a:prstGeom>
          <a:noFill/>
        </p:spPr>
        <p:txBody>
          <a:bodyPr wrap="square" rtlCol="0">
            <a:spAutoFit/>
          </a:bodyPr>
          <a:lstStyle/>
          <a:p>
            <a:r>
              <a:rPr lang="en-US" altLang="zh-CN" sz="2800" b="1" i="1" dirty="0">
                <a:solidFill>
                  <a:schemeClr val="accent1"/>
                </a:solidFill>
                <a:latin typeface="微软雅黑" panose="020B0503020204020204" pitchFamily="34" charset="-122"/>
                <a:ea typeface="微软雅黑" panose="020B0503020204020204" pitchFamily="34" charset="-122"/>
              </a:rPr>
              <a:t>01</a:t>
            </a:r>
            <a:endParaRPr lang="zh-CN" altLang="en-US" sz="2800" b="1" i="1" dirty="0">
              <a:solidFill>
                <a:schemeClr val="accent1"/>
              </a:solidFill>
              <a:latin typeface="微软雅黑" panose="020B0503020204020204" pitchFamily="34" charset="-122"/>
              <a:ea typeface="微软雅黑" panose="020B0503020204020204" pitchFamily="34" charset="-122"/>
            </a:endParaRPr>
          </a:p>
        </p:txBody>
      </p:sp>
      <p:sp>
        <p:nvSpPr>
          <p:cNvPr id="11" name="原创设计师QQ598969553          _8"/>
          <p:cNvSpPr txBox="1"/>
          <p:nvPr/>
        </p:nvSpPr>
        <p:spPr>
          <a:xfrm>
            <a:off x="6378304" y="3693381"/>
            <a:ext cx="727943" cy="523220"/>
          </a:xfrm>
          <a:prstGeom prst="rect">
            <a:avLst/>
          </a:prstGeom>
          <a:noFill/>
        </p:spPr>
        <p:txBody>
          <a:bodyPr wrap="square" rtlCol="0">
            <a:spAutoFit/>
          </a:bodyPr>
          <a:lstStyle/>
          <a:p>
            <a:r>
              <a:rPr lang="en-US" altLang="zh-CN" sz="2800" b="1" i="1" dirty="0">
                <a:solidFill>
                  <a:schemeClr val="accent2"/>
                </a:solidFill>
                <a:latin typeface="微软雅黑" panose="020B0503020204020204" pitchFamily="34" charset="-122"/>
                <a:ea typeface="微软雅黑" panose="020B0503020204020204" pitchFamily="34" charset="-122"/>
              </a:rPr>
              <a:t>02</a:t>
            </a:r>
            <a:endParaRPr lang="zh-CN" altLang="en-US" sz="2800" b="1" i="1" dirty="0">
              <a:solidFill>
                <a:schemeClr val="accent2"/>
              </a:solidFill>
              <a:latin typeface="微软雅黑" panose="020B0503020204020204" pitchFamily="34" charset="-122"/>
              <a:ea typeface="微软雅黑" panose="020B0503020204020204" pitchFamily="34" charset="-122"/>
            </a:endParaRPr>
          </a:p>
        </p:txBody>
      </p:sp>
      <p:sp>
        <p:nvSpPr>
          <p:cNvPr id="12" name="原创设计师QQ598969553          _9"/>
          <p:cNvSpPr txBox="1"/>
          <p:nvPr/>
        </p:nvSpPr>
        <p:spPr>
          <a:xfrm>
            <a:off x="5749653" y="4616891"/>
            <a:ext cx="727944" cy="523220"/>
          </a:xfrm>
          <a:prstGeom prst="rect">
            <a:avLst/>
          </a:prstGeom>
          <a:noFill/>
        </p:spPr>
        <p:txBody>
          <a:bodyPr wrap="square" rtlCol="0">
            <a:spAutoFit/>
          </a:bodyPr>
          <a:lstStyle/>
          <a:p>
            <a:r>
              <a:rPr lang="en-US" altLang="zh-CN" sz="2800" b="1" i="1" dirty="0">
                <a:solidFill>
                  <a:schemeClr val="accent1"/>
                </a:solidFill>
                <a:latin typeface="微软雅黑" panose="020B0503020204020204" pitchFamily="34" charset="-122"/>
                <a:ea typeface="微软雅黑" panose="020B0503020204020204" pitchFamily="34" charset="-122"/>
              </a:rPr>
              <a:t>03</a:t>
            </a:r>
            <a:endParaRPr lang="zh-CN" altLang="en-US" sz="2800" b="1" i="1" dirty="0">
              <a:solidFill>
                <a:schemeClr val="accent1"/>
              </a:solidFill>
              <a:latin typeface="微软雅黑" panose="020B0503020204020204" pitchFamily="34" charset="-122"/>
              <a:ea typeface="微软雅黑" panose="020B0503020204020204" pitchFamily="34" charset="-122"/>
            </a:endParaRPr>
          </a:p>
        </p:txBody>
      </p:sp>
      <p:sp>
        <p:nvSpPr>
          <p:cNvPr id="13" name="原创设计师QQ598969553          _10"/>
          <p:cNvSpPr txBox="1"/>
          <p:nvPr/>
        </p:nvSpPr>
        <p:spPr>
          <a:xfrm>
            <a:off x="5273403" y="5540401"/>
            <a:ext cx="727944" cy="523220"/>
          </a:xfrm>
          <a:prstGeom prst="rect">
            <a:avLst/>
          </a:prstGeom>
          <a:noFill/>
        </p:spPr>
        <p:txBody>
          <a:bodyPr wrap="square" rtlCol="0">
            <a:spAutoFit/>
          </a:bodyPr>
          <a:lstStyle/>
          <a:p>
            <a:r>
              <a:rPr lang="en-US" altLang="zh-CN" sz="2800" b="1" i="1" dirty="0">
                <a:solidFill>
                  <a:schemeClr val="accent2"/>
                </a:solidFill>
                <a:latin typeface="微软雅黑" panose="020B0503020204020204" pitchFamily="34" charset="-122"/>
                <a:ea typeface="微软雅黑" panose="020B0503020204020204" pitchFamily="34" charset="-122"/>
              </a:rPr>
              <a:t>04</a:t>
            </a:r>
            <a:endParaRPr lang="zh-CN" altLang="en-US" sz="2800" b="1" i="1" dirty="0">
              <a:solidFill>
                <a:schemeClr val="accent2"/>
              </a:solidFill>
              <a:latin typeface="微软雅黑" panose="020B0503020204020204" pitchFamily="34" charset="-122"/>
              <a:ea typeface="微软雅黑" panose="020B0503020204020204" pitchFamily="34" charset="-122"/>
            </a:endParaRPr>
          </a:p>
        </p:txBody>
      </p:sp>
      <p:sp>
        <p:nvSpPr>
          <p:cNvPr id="14" name="原创设计师QQ598969553          _11"/>
          <p:cNvSpPr txBox="1"/>
          <p:nvPr/>
        </p:nvSpPr>
        <p:spPr>
          <a:xfrm>
            <a:off x="7867941" y="2809442"/>
            <a:ext cx="3325090" cy="461665"/>
          </a:xfrm>
          <a:prstGeom prst="rect">
            <a:avLst/>
          </a:prstGeom>
          <a:noFill/>
        </p:spPr>
        <p:txBody>
          <a:bodyPr wrap="square" rtlCol="0">
            <a:spAutoFit/>
          </a:bodyPr>
          <a:lstStyle/>
          <a:p>
            <a:r>
              <a:rPr lang="zh-CN" altLang="en-US" sz="2400" dirty="0">
                <a:solidFill>
                  <a:prstClr val="black"/>
                </a:solidFill>
                <a:latin typeface="微软雅黑" panose="020B0503020204020204" pitchFamily="34" charset="-122"/>
                <a:ea typeface="微软雅黑" panose="020B0503020204020204" pitchFamily="34" charset="-122"/>
              </a:rPr>
              <a:t>点击添加标题文字内容</a:t>
            </a:r>
          </a:p>
        </p:txBody>
      </p:sp>
      <p:sp>
        <p:nvSpPr>
          <p:cNvPr id="15" name="原创设计师QQ598969553          _12"/>
          <p:cNvSpPr txBox="1"/>
          <p:nvPr/>
        </p:nvSpPr>
        <p:spPr>
          <a:xfrm>
            <a:off x="7315491" y="3732952"/>
            <a:ext cx="3325090" cy="461665"/>
          </a:xfrm>
          <a:prstGeom prst="rect">
            <a:avLst/>
          </a:prstGeom>
          <a:noFill/>
        </p:spPr>
        <p:txBody>
          <a:bodyPr wrap="square" rtlCol="0">
            <a:spAutoFit/>
          </a:bodyPr>
          <a:lstStyle/>
          <a:p>
            <a:r>
              <a:rPr lang="zh-CN" altLang="en-US" sz="2400" dirty="0">
                <a:solidFill>
                  <a:prstClr val="black"/>
                </a:solidFill>
                <a:latin typeface="微软雅黑" panose="020B0503020204020204" pitchFamily="34" charset="-122"/>
                <a:ea typeface="微软雅黑" panose="020B0503020204020204" pitchFamily="34" charset="-122"/>
              </a:rPr>
              <a:t>点击添加标题文字内容</a:t>
            </a:r>
          </a:p>
        </p:txBody>
      </p:sp>
      <p:sp>
        <p:nvSpPr>
          <p:cNvPr id="16" name="原创设计师QQ598969553          _13"/>
          <p:cNvSpPr txBox="1"/>
          <p:nvPr/>
        </p:nvSpPr>
        <p:spPr>
          <a:xfrm>
            <a:off x="6686841" y="4656462"/>
            <a:ext cx="3325090" cy="461665"/>
          </a:xfrm>
          <a:prstGeom prst="rect">
            <a:avLst/>
          </a:prstGeom>
          <a:noFill/>
        </p:spPr>
        <p:txBody>
          <a:bodyPr wrap="square" rtlCol="0">
            <a:spAutoFit/>
          </a:bodyPr>
          <a:lstStyle/>
          <a:p>
            <a:r>
              <a:rPr lang="zh-CN" altLang="en-US" sz="2400" dirty="0">
                <a:solidFill>
                  <a:prstClr val="black"/>
                </a:solidFill>
                <a:latin typeface="微软雅黑" panose="020B0503020204020204" pitchFamily="34" charset="-122"/>
                <a:ea typeface="微软雅黑" panose="020B0503020204020204" pitchFamily="34" charset="-122"/>
              </a:rPr>
              <a:t>点击添加标题文字内容</a:t>
            </a:r>
          </a:p>
        </p:txBody>
      </p:sp>
      <p:sp>
        <p:nvSpPr>
          <p:cNvPr id="17" name="原创设计师QQ598969553          _14"/>
          <p:cNvSpPr txBox="1"/>
          <p:nvPr/>
        </p:nvSpPr>
        <p:spPr>
          <a:xfrm>
            <a:off x="6210591" y="5583557"/>
            <a:ext cx="3325090" cy="461665"/>
          </a:xfrm>
          <a:prstGeom prst="rect">
            <a:avLst/>
          </a:prstGeom>
          <a:noFill/>
        </p:spPr>
        <p:txBody>
          <a:bodyPr wrap="square" rtlCol="0">
            <a:spAutoFit/>
          </a:bodyPr>
          <a:lstStyle/>
          <a:p>
            <a:r>
              <a:rPr lang="zh-CN" altLang="en-US" sz="2400" dirty="0">
                <a:solidFill>
                  <a:prstClr val="black"/>
                </a:solidFill>
                <a:latin typeface="微软雅黑" panose="020B0503020204020204" pitchFamily="34" charset="-122"/>
                <a:ea typeface="微软雅黑" panose="020B0503020204020204" pitchFamily="34" charset="-122"/>
              </a:rPr>
              <a:t>点击添加标题文字内容</a:t>
            </a:r>
          </a:p>
        </p:txBody>
      </p:sp>
      <p:grpSp>
        <p:nvGrpSpPr>
          <p:cNvPr id="2" name="组合 1"/>
          <p:cNvGrpSpPr/>
          <p:nvPr/>
        </p:nvGrpSpPr>
        <p:grpSpPr>
          <a:xfrm>
            <a:off x="0" y="-57153"/>
            <a:ext cx="8901836" cy="6915153"/>
            <a:chOff x="0" y="-57153"/>
            <a:chExt cx="8901836" cy="6915153"/>
          </a:xfrm>
        </p:grpSpPr>
        <p:sp>
          <p:nvSpPr>
            <p:cNvPr id="19" name="斜纹 18"/>
            <p:cNvSpPr/>
            <p:nvPr/>
          </p:nvSpPr>
          <p:spPr>
            <a:xfrm>
              <a:off x="4096164" y="0"/>
              <a:ext cx="4805672" cy="6858000"/>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剪去单角的矩形 17"/>
            <p:cNvSpPr/>
            <p:nvPr/>
          </p:nvSpPr>
          <p:spPr>
            <a:xfrm flipV="1">
              <a:off x="0" y="-57153"/>
              <a:ext cx="8154227" cy="6915152"/>
            </a:xfrm>
            <a:custGeom>
              <a:avLst/>
              <a:gdLst>
                <a:gd name="connsiteX0" fmla="*/ 0 w 4972050"/>
                <a:gd name="connsiteY0" fmla="*/ 0 h 6858000"/>
                <a:gd name="connsiteX1" fmla="*/ 2486025 w 4972050"/>
                <a:gd name="connsiteY1" fmla="*/ 0 h 6858000"/>
                <a:gd name="connsiteX2" fmla="*/ 4972050 w 4972050"/>
                <a:gd name="connsiteY2" fmla="*/ 2486025 h 6858000"/>
                <a:gd name="connsiteX3" fmla="*/ 4972050 w 4972050"/>
                <a:gd name="connsiteY3" fmla="*/ 6858000 h 6858000"/>
                <a:gd name="connsiteX4" fmla="*/ 0 w 4972050"/>
                <a:gd name="connsiteY4" fmla="*/ 6858000 h 6858000"/>
                <a:gd name="connsiteX5" fmla="*/ 0 w 4972050"/>
                <a:gd name="connsiteY5" fmla="*/ 0 h 6858000"/>
                <a:gd name="connsiteX0-1" fmla="*/ 0 w 4991100"/>
                <a:gd name="connsiteY0-2" fmla="*/ 0 h 6905625"/>
                <a:gd name="connsiteX1-3" fmla="*/ 2486025 w 4991100"/>
                <a:gd name="connsiteY1-4" fmla="*/ 0 h 6905625"/>
                <a:gd name="connsiteX2-5" fmla="*/ 4991100 w 4991100"/>
                <a:gd name="connsiteY2-6" fmla="*/ 6905625 h 6905625"/>
                <a:gd name="connsiteX3-7" fmla="*/ 4972050 w 4991100"/>
                <a:gd name="connsiteY3-8" fmla="*/ 6858000 h 6905625"/>
                <a:gd name="connsiteX4-9" fmla="*/ 0 w 4991100"/>
                <a:gd name="connsiteY4-10" fmla="*/ 6858000 h 6905625"/>
                <a:gd name="connsiteX5-11" fmla="*/ 0 w 4991100"/>
                <a:gd name="connsiteY5-12" fmla="*/ 0 h 69056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991100" h="6905625">
                  <a:moveTo>
                    <a:pt x="0" y="0"/>
                  </a:moveTo>
                  <a:lnTo>
                    <a:pt x="2486025" y="0"/>
                  </a:lnTo>
                  <a:lnTo>
                    <a:pt x="4991100" y="6905625"/>
                  </a:lnTo>
                  <a:lnTo>
                    <a:pt x="4972050" y="6858000"/>
                  </a:lnTo>
                  <a:lnTo>
                    <a:pt x="0" y="6858000"/>
                  </a:lnTo>
                  <a:lnTo>
                    <a:pt x="0" y="0"/>
                  </a:lnTo>
                  <a:close/>
                </a:path>
              </a:pathLst>
            </a:custGeom>
            <a:blipFill dpi="0" rotWithShape="0">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8" name="矩形 17"/>
          <p:cNvSpPr/>
          <p:nvPr/>
        </p:nvSpPr>
        <p:spPr>
          <a:xfrm>
            <a:off x="11582400" y="526818"/>
            <a:ext cx="609600" cy="3981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LOGO</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1+#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1+#ppt_w/2"/>
                                          </p:val>
                                        </p:tav>
                                        <p:tav tm="100000">
                                          <p:val>
                                            <p:strVal val="#ppt_x"/>
                                          </p:val>
                                        </p:tav>
                                      </p:tavLst>
                                    </p:anim>
                                    <p:anim calcmode="lin" valueType="num">
                                      <p:cBhvr additive="base">
                                        <p:cTn id="7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additive="base">
                                        <p:cTn id="80" dur="500" fill="hold"/>
                                        <p:tgtEl>
                                          <p:spTgt spid="13"/>
                                        </p:tgtEl>
                                        <p:attrNameLst>
                                          <p:attrName>ppt_x</p:attrName>
                                        </p:attrNameLst>
                                      </p:cBhvr>
                                      <p:tavLst>
                                        <p:tav tm="0">
                                          <p:val>
                                            <p:strVal val="1+#ppt_w/2"/>
                                          </p:val>
                                        </p:tav>
                                        <p:tav tm="100000">
                                          <p:val>
                                            <p:strVal val="#ppt_x"/>
                                          </p:val>
                                        </p:tav>
                                      </p:tavLst>
                                    </p:anim>
                                    <p:anim calcmode="lin" valueType="num">
                                      <p:cBhvr additive="base">
                                        <p:cTn id="8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wipe(left)">
                                      <p:cBhvr>
                                        <p:cTn id="86" dur="5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1+#ppt_w/2"/>
                                          </p:val>
                                        </p:tav>
                                        <p:tav tm="100000">
                                          <p:val>
                                            <p:strVal val="#ppt_x"/>
                                          </p:val>
                                        </p:tav>
                                      </p:tavLst>
                                    </p:anim>
                                    <p:anim calcmode="lin" valueType="num">
                                      <p:cBhvr additive="base">
                                        <p:cTn id="9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P spid="13" grpId="0"/>
      <p:bldP spid="14" grpId="0"/>
      <p:bldP spid="15" grpId="0"/>
      <p:bldP spid="16" grpId="0"/>
      <p:bldP spid="17"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3"/>
          <p:cNvSpPr/>
          <p:nvPr/>
        </p:nvSpPr>
        <p:spPr>
          <a:xfrm>
            <a:off x="831947" y="4516857"/>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 name="原创设计师QQ598969553          _4"/>
          <p:cNvSpPr/>
          <p:nvPr/>
        </p:nvSpPr>
        <p:spPr>
          <a:xfrm>
            <a:off x="831947" y="4516857"/>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原创设计师QQ598969553          _5"/>
          <p:cNvSpPr>
            <a:spLocks noEditPoints="1"/>
          </p:cNvSpPr>
          <p:nvPr/>
        </p:nvSpPr>
        <p:spPr bwMode="auto">
          <a:xfrm>
            <a:off x="935294" y="4601879"/>
            <a:ext cx="360696" cy="420011"/>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 name="原创设计师QQ598969553          _6"/>
          <p:cNvSpPr txBox="1"/>
          <p:nvPr/>
        </p:nvSpPr>
        <p:spPr>
          <a:xfrm>
            <a:off x="1477911" y="4650177"/>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单击此处编辑</a:t>
            </a:r>
            <a:endParaRPr lang="en-GB" sz="16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原创设计师QQ598969553          _10"/>
          <p:cNvSpPr/>
          <p:nvPr/>
        </p:nvSpPr>
        <p:spPr>
          <a:xfrm>
            <a:off x="3414514" y="3900133"/>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 name="原创设计师QQ598969553          _11"/>
          <p:cNvSpPr/>
          <p:nvPr/>
        </p:nvSpPr>
        <p:spPr>
          <a:xfrm>
            <a:off x="3414514" y="3900133"/>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原创设计师QQ598969553          _12"/>
          <p:cNvSpPr txBox="1"/>
          <p:nvPr/>
        </p:nvSpPr>
        <p:spPr>
          <a:xfrm>
            <a:off x="4038231" y="4033453"/>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单击此处编辑</a:t>
            </a:r>
            <a:endParaRPr lang="en-GB" altLang="zh-CN" sz="16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原创设计师QQ598969553          _13"/>
          <p:cNvSpPr>
            <a:spLocks noEditPoints="1"/>
          </p:cNvSpPr>
          <p:nvPr/>
        </p:nvSpPr>
        <p:spPr bwMode="auto">
          <a:xfrm>
            <a:off x="3534508" y="4021279"/>
            <a:ext cx="327401" cy="374433"/>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原创设计师QQ598969553          _14"/>
          <p:cNvSpPr/>
          <p:nvPr/>
        </p:nvSpPr>
        <p:spPr>
          <a:xfrm>
            <a:off x="5997080" y="3283409"/>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原创设计师QQ598969553          _15"/>
          <p:cNvSpPr/>
          <p:nvPr/>
        </p:nvSpPr>
        <p:spPr>
          <a:xfrm>
            <a:off x="5997080" y="3283409"/>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原创设计师QQ598969553          _16"/>
          <p:cNvSpPr txBox="1"/>
          <p:nvPr/>
        </p:nvSpPr>
        <p:spPr>
          <a:xfrm>
            <a:off x="6661069" y="3416728"/>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单击此处编辑</a:t>
            </a:r>
            <a:endParaRPr lang="en-GB" altLang="zh-CN" sz="16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0" name="原创设计师QQ598969553          _17"/>
          <p:cNvSpPr>
            <a:spLocks noEditPoints="1"/>
          </p:cNvSpPr>
          <p:nvPr/>
        </p:nvSpPr>
        <p:spPr bwMode="auto">
          <a:xfrm>
            <a:off x="6145258" y="3405957"/>
            <a:ext cx="262282" cy="41422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1" name="原创设计师QQ598969553          _18"/>
          <p:cNvSpPr/>
          <p:nvPr/>
        </p:nvSpPr>
        <p:spPr>
          <a:xfrm>
            <a:off x="8579647" y="2666685"/>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2" name="原创设计师QQ598969553          _19"/>
          <p:cNvSpPr/>
          <p:nvPr/>
        </p:nvSpPr>
        <p:spPr>
          <a:xfrm>
            <a:off x="8579647" y="2666685"/>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3" name="原创设计师QQ598969553          _20"/>
          <p:cNvSpPr txBox="1"/>
          <p:nvPr/>
        </p:nvSpPr>
        <p:spPr>
          <a:xfrm>
            <a:off x="9219270" y="2800004"/>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单击此处编辑</a:t>
            </a:r>
            <a:endParaRPr lang="en-GB" altLang="zh-CN" sz="16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原创设计师QQ598969553          _21"/>
          <p:cNvSpPr>
            <a:spLocks noEditPoints="1"/>
          </p:cNvSpPr>
          <p:nvPr/>
        </p:nvSpPr>
        <p:spPr bwMode="auto">
          <a:xfrm>
            <a:off x="8738067" y="2793257"/>
            <a:ext cx="300269" cy="36357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5" name="原创设计师QQ598969553          _22"/>
          <p:cNvSpPr>
            <a:spLocks noChangeArrowheads="1"/>
          </p:cNvSpPr>
          <p:nvPr/>
        </p:nvSpPr>
        <p:spPr bwMode="auto">
          <a:xfrm>
            <a:off x="742457" y="5337827"/>
            <a:ext cx="2672057" cy="90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原创设计师QQ598969553          _23"/>
          <p:cNvSpPr>
            <a:spLocks noChangeArrowheads="1"/>
          </p:cNvSpPr>
          <p:nvPr/>
        </p:nvSpPr>
        <p:spPr bwMode="auto">
          <a:xfrm>
            <a:off x="3473201" y="4811884"/>
            <a:ext cx="2672057" cy="90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原创设计师QQ598969553          _24"/>
          <p:cNvSpPr>
            <a:spLocks noChangeArrowheads="1"/>
          </p:cNvSpPr>
          <p:nvPr/>
        </p:nvSpPr>
        <p:spPr bwMode="auto">
          <a:xfrm>
            <a:off x="6080162" y="4202465"/>
            <a:ext cx="2672057" cy="90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原创设计师QQ598969553          _25"/>
          <p:cNvSpPr>
            <a:spLocks noChangeArrowheads="1"/>
          </p:cNvSpPr>
          <p:nvPr/>
        </p:nvSpPr>
        <p:spPr bwMode="auto">
          <a:xfrm>
            <a:off x="8662728" y="3499196"/>
            <a:ext cx="2672057" cy="90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1" name="原创设计师QQ598969553          _7"/>
          <p:cNvGrpSpPr/>
          <p:nvPr/>
        </p:nvGrpSpPr>
        <p:grpSpPr>
          <a:xfrm>
            <a:off x="4066413" y="2205058"/>
            <a:ext cx="1327532" cy="1602838"/>
            <a:chOff x="1540440" y="2977921"/>
            <a:chExt cx="937472" cy="1131886"/>
          </a:xfrm>
          <a:solidFill>
            <a:srgbClr val="0868B8"/>
          </a:solidFill>
        </p:grpSpPr>
        <p:sp>
          <p:nvSpPr>
            <p:cNvPr id="32" name="Freeform 5"/>
            <p:cNvSpPr>
              <a:spLocks noEditPoints="1"/>
            </p:cNvSpPr>
            <p:nvPr/>
          </p:nvSpPr>
          <p:spPr bwMode="auto">
            <a:xfrm>
              <a:off x="2072390" y="2977921"/>
              <a:ext cx="255240" cy="252855"/>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Freeform 6"/>
            <p:cNvSpPr>
              <a:spLocks noEditPoints="1"/>
            </p:cNvSpPr>
            <p:nvPr/>
          </p:nvSpPr>
          <p:spPr bwMode="auto">
            <a:xfrm>
              <a:off x="1540440" y="3214079"/>
              <a:ext cx="937472" cy="895728"/>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4" name="原创设计师QQ598969553          _7"/>
          <p:cNvGrpSpPr/>
          <p:nvPr/>
        </p:nvGrpSpPr>
        <p:grpSpPr>
          <a:xfrm>
            <a:off x="6866780" y="1874342"/>
            <a:ext cx="1047534" cy="1264773"/>
            <a:chOff x="1540440" y="2977921"/>
            <a:chExt cx="937472" cy="1131886"/>
          </a:xfrm>
          <a:solidFill>
            <a:srgbClr val="0868B8"/>
          </a:solidFill>
        </p:grpSpPr>
        <p:sp>
          <p:nvSpPr>
            <p:cNvPr id="35" name="Freeform 5"/>
            <p:cNvSpPr>
              <a:spLocks noEditPoints="1"/>
            </p:cNvSpPr>
            <p:nvPr/>
          </p:nvSpPr>
          <p:spPr bwMode="auto">
            <a:xfrm>
              <a:off x="2072390" y="2977921"/>
              <a:ext cx="255240" cy="252855"/>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6" name="Freeform 6"/>
            <p:cNvSpPr>
              <a:spLocks noEditPoints="1"/>
            </p:cNvSpPr>
            <p:nvPr/>
          </p:nvSpPr>
          <p:spPr bwMode="auto">
            <a:xfrm>
              <a:off x="1540440" y="3214079"/>
              <a:ext cx="937472" cy="895728"/>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7" name="原创设计师QQ598969553          _7"/>
          <p:cNvGrpSpPr/>
          <p:nvPr/>
        </p:nvGrpSpPr>
        <p:grpSpPr>
          <a:xfrm>
            <a:off x="9539509" y="1582859"/>
            <a:ext cx="828975" cy="1000889"/>
            <a:chOff x="1540440" y="2977921"/>
            <a:chExt cx="937472" cy="1131886"/>
          </a:xfrm>
          <a:solidFill>
            <a:srgbClr val="0868B8"/>
          </a:solidFill>
        </p:grpSpPr>
        <p:sp>
          <p:nvSpPr>
            <p:cNvPr id="38" name="Freeform 5"/>
            <p:cNvSpPr>
              <a:spLocks noEditPoints="1"/>
            </p:cNvSpPr>
            <p:nvPr/>
          </p:nvSpPr>
          <p:spPr bwMode="auto">
            <a:xfrm>
              <a:off x="2072390" y="2977921"/>
              <a:ext cx="255240" cy="252855"/>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9" name="Freeform 6"/>
            <p:cNvSpPr>
              <a:spLocks noEditPoints="1"/>
            </p:cNvSpPr>
            <p:nvPr/>
          </p:nvSpPr>
          <p:spPr bwMode="auto">
            <a:xfrm>
              <a:off x="1540440" y="3214079"/>
              <a:ext cx="937472" cy="895728"/>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0" name="原创设计师QQ598969553          _7"/>
          <p:cNvGrpSpPr/>
          <p:nvPr/>
        </p:nvGrpSpPr>
        <p:grpSpPr>
          <a:xfrm>
            <a:off x="1235100" y="2455017"/>
            <a:ext cx="1682372" cy="2031265"/>
            <a:chOff x="1540440" y="2977921"/>
            <a:chExt cx="937472" cy="1131886"/>
          </a:xfrm>
          <a:solidFill>
            <a:srgbClr val="0868B8"/>
          </a:solidFill>
        </p:grpSpPr>
        <p:sp>
          <p:nvSpPr>
            <p:cNvPr id="41" name="Freeform 5"/>
            <p:cNvSpPr>
              <a:spLocks noEditPoints="1"/>
            </p:cNvSpPr>
            <p:nvPr/>
          </p:nvSpPr>
          <p:spPr bwMode="auto">
            <a:xfrm>
              <a:off x="2072390" y="2977921"/>
              <a:ext cx="255240" cy="252855"/>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2" name="Freeform 6"/>
            <p:cNvSpPr>
              <a:spLocks noEditPoints="1"/>
            </p:cNvSpPr>
            <p:nvPr/>
          </p:nvSpPr>
          <p:spPr bwMode="auto">
            <a:xfrm>
              <a:off x="1540440" y="3214079"/>
              <a:ext cx="937472" cy="895728"/>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43"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44" name="组合 43"/>
          <p:cNvGrpSpPr/>
          <p:nvPr/>
        </p:nvGrpSpPr>
        <p:grpSpPr>
          <a:xfrm>
            <a:off x="1" y="189186"/>
            <a:ext cx="383626" cy="551994"/>
            <a:chOff x="0" y="189186"/>
            <a:chExt cx="493985" cy="710788"/>
          </a:xfrm>
        </p:grpSpPr>
        <p:sp>
          <p:nvSpPr>
            <p:cNvPr id="45" name="矩形 44"/>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7" name="直接连接符 46"/>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18</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par>
                                <p:cTn id="13" presetID="22" presetClass="entr" presetSubtype="8"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0-#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0-#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0-#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fill="hold"/>
                                        <p:tgtEl>
                                          <p:spTgt spid="31"/>
                                        </p:tgtEl>
                                        <p:attrNameLst>
                                          <p:attrName>ppt_x</p:attrName>
                                        </p:attrNameLst>
                                      </p:cBhvr>
                                      <p:tavLst>
                                        <p:tav tm="0">
                                          <p:val>
                                            <p:strVal val="0-#ppt_w/2"/>
                                          </p:val>
                                        </p:tav>
                                        <p:tav tm="100000">
                                          <p:val>
                                            <p:strVal val="#ppt_x"/>
                                          </p:val>
                                        </p:tav>
                                      </p:tavLst>
                                    </p:anim>
                                    <p:anim calcmode="lin" valueType="num">
                                      <p:cBhvr additive="base">
                                        <p:cTn id="63"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0-#ppt_w/2"/>
                                          </p:val>
                                        </p:tav>
                                        <p:tav tm="100000">
                                          <p:val>
                                            <p:strVal val="#ppt_x"/>
                                          </p:val>
                                        </p:tav>
                                      </p:tavLst>
                                    </p:anim>
                                    <p:anim calcmode="lin" valueType="num">
                                      <p:cBhvr additive="base">
                                        <p:cTn id="69" dur="500" fill="hold"/>
                                        <p:tgtEl>
                                          <p:spTgt spid="17"/>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0-#ppt_w/2"/>
                                          </p:val>
                                        </p:tav>
                                        <p:tav tm="100000">
                                          <p:val>
                                            <p:strVal val="#ppt_x"/>
                                          </p:val>
                                        </p:tav>
                                      </p:tavLst>
                                    </p:anim>
                                    <p:anim calcmode="lin" valueType="num">
                                      <p:cBhvr additive="base">
                                        <p:cTn id="73" dur="500" fill="hold"/>
                                        <p:tgtEl>
                                          <p:spTgt spid="18"/>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0-#ppt_w/2"/>
                                          </p:val>
                                        </p:tav>
                                        <p:tav tm="100000">
                                          <p:val>
                                            <p:strVal val="#ppt_x"/>
                                          </p:val>
                                        </p:tav>
                                      </p:tavLst>
                                    </p:anim>
                                    <p:anim calcmode="lin" valueType="num">
                                      <p:cBhvr additive="base">
                                        <p:cTn id="77" dur="500" fill="hold"/>
                                        <p:tgtEl>
                                          <p:spTgt spid="19"/>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0-#ppt_w/2"/>
                                          </p:val>
                                        </p:tav>
                                        <p:tav tm="100000">
                                          <p:val>
                                            <p:strVal val="#ppt_x"/>
                                          </p:val>
                                        </p:tav>
                                      </p:tavLst>
                                    </p:anim>
                                    <p:anim calcmode="lin" valueType="num">
                                      <p:cBhvr additive="base">
                                        <p:cTn id="8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0-#ppt_w/2"/>
                                          </p:val>
                                        </p:tav>
                                        <p:tav tm="100000">
                                          <p:val>
                                            <p:strVal val="#ppt_x"/>
                                          </p:val>
                                        </p:tav>
                                      </p:tavLst>
                                    </p:anim>
                                    <p:anim calcmode="lin" valueType="num">
                                      <p:cBhvr additive="base">
                                        <p:cTn id="87"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8"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0-#ppt_w/2"/>
                                          </p:val>
                                        </p:tav>
                                        <p:tav tm="100000">
                                          <p:val>
                                            <p:strVal val="#ppt_x"/>
                                          </p:val>
                                        </p:tav>
                                      </p:tavLst>
                                    </p:anim>
                                    <p:anim calcmode="lin" valueType="num">
                                      <p:cBhvr additive="base">
                                        <p:cTn id="93" dur="500" fill="hold"/>
                                        <p:tgtEl>
                                          <p:spTgt spid="21"/>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additive="base">
                                        <p:cTn id="96" dur="500" fill="hold"/>
                                        <p:tgtEl>
                                          <p:spTgt spid="22"/>
                                        </p:tgtEl>
                                        <p:attrNameLst>
                                          <p:attrName>ppt_x</p:attrName>
                                        </p:attrNameLst>
                                      </p:cBhvr>
                                      <p:tavLst>
                                        <p:tav tm="0">
                                          <p:val>
                                            <p:strVal val="0-#ppt_w/2"/>
                                          </p:val>
                                        </p:tav>
                                        <p:tav tm="100000">
                                          <p:val>
                                            <p:strVal val="#ppt_x"/>
                                          </p:val>
                                        </p:tav>
                                      </p:tavLst>
                                    </p:anim>
                                    <p:anim calcmode="lin" valueType="num">
                                      <p:cBhvr additive="base">
                                        <p:cTn id="97" dur="500" fill="hold"/>
                                        <p:tgtEl>
                                          <p:spTgt spid="22"/>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additive="base">
                                        <p:cTn id="100" dur="500" fill="hold"/>
                                        <p:tgtEl>
                                          <p:spTgt spid="23"/>
                                        </p:tgtEl>
                                        <p:attrNameLst>
                                          <p:attrName>ppt_x</p:attrName>
                                        </p:attrNameLst>
                                      </p:cBhvr>
                                      <p:tavLst>
                                        <p:tav tm="0">
                                          <p:val>
                                            <p:strVal val="0-#ppt_w/2"/>
                                          </p:val>
                                        </p:tav>
                                        <p:tav tm="100000">
                                          <p:val>
                                            <p:strVal val="#ppt_x"/>
                                          </p:val>
                                        </p:tav>
                                      </p:tavLst>
                                    </p:anim>
                                    <p:anim calcmode="lin" valueType="num">
                                      <p:cBhvr additive="base">
                                        <p:cTn id="101" dur="500" fill="hold"/>
                                        <p:tgtEl>
                                          <p:spTgt spid="2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additive="base">
                                        <p:cTn id="104" dur="500" fill="hold"/>
                                        <p:tgtEl>
                                          <p:spTgt spid="24"/>
                                        </p:tgtEl>
                                        <p:attrNameLst>
                                          <p:attrName>ppt_x</p:attrName>
                                        </p:attrNameLst>
                                      </p:cBhvr>
                                      <p:tavLst>
                                        <p:tav tm="0">
                                          <p:val>
                                            <p:strVal val="0-#ppt_w/2"/>
                                          </p:val>
                                        </p:tav>
                                        <p:tav tm="100000">
                                          <p:val>
                                            <p:strVal val="#ppt_x"/>
                                          </p:val>
                                        </p:tav>
                                      </p:tavLst>
                                    </p:anim>
                                    <p:anim calcmode="lin" valueType="num">
                                      <p:cBhvr additive="base">
                                        <p:cTn id="10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8" fill="hold" nodeType="clickEffect">
                                  <p:stCondLst>
                                    <p:cond delay="0"/>
                                  </p:stCondLst>
                                  <p:childTnLst>
                                    <p:set>
                                      <p:cBhvr>
                                        <p:cTn id="109" dur="1" fill="hold">
                                          <p:stCondLst>
                                            <p:cond delay="0"/>
                                          </p:stCondLst>
                                        </p:cTn>
                                        <p:tgtEl>
                                          <p:spTgt spid="37"/>
                                        </p:tgtEl>
                                        <p:attrNameLst>
                                          <p:attrName>style.visibility</p:attrName>
                                        </p:attrNameLst>
                                      </p:cBhvr>
                                      <p:to>
                                        <p:strVal val="visible"/>
                                      </p:to>
                                    </p:set>
                                    <p:anim calcmode="lin" valueType="num">
                                      <p:cBhvr additive="base">
                                        <p:cTn id="110" dur="500" fill="hold"/>
                                        <p:tgtEl>
                                          <p:spTgt spid="37"/>
                                        </p:tgtEl>
                                        <p:attrNameLst>
                                          <p:attrName>ppt_x</p:attrName>
                                        </p:attrNameLst>
                                      </p:cBhvr>
                                      <p:tavLst>
                                        <p:tav tm="0">
                                          <p:val>
                                            <p:strVal val="0-#ppt_w/2"/>
                                          </p:val>
                                        </p:tav>
                                        <p:tav tm="100000">
                                          <p:val>
                                            <p:strVal val="#ppt_x"/>
                                          </p:val>
                                        </p:tav>
                                      </p:tavLst>
                                    </p:anim>
                                    <p:anim calcmode="lin" valueType="num">
                                      <p:cBhvr additive="base">
                                        <p:cTn id="111"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up)">
                                      <p:cBhvr>
                                        <p:cTn id="116" dur="500"/>
                                        <p:tgtEl>
                                          <p:spTgt spid="25"/>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ipe(up)">
                                      <p:cBhvr>
                                        <p:cTn id="119" dur="500"/>
                                        <p:tgtEl>
                                          <p:spTgt spid="26"/>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ipe(up)">
                                      <p:cBhvr>
                                        <p:cTn id="122" dur="500"/>
                                        <p:tgtEl>
                                          <p:spTgt spid="27"/>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wipe(up)">
                                      <p:cBhvr>
                                        <p:cTn id="1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3" grpId="0" animBg="1"/>
      <p:bldP spid="14" grpId="0" animBg="1"/>
      <p:bldP spid="15" grpId="0"/>
      <p:bldP spid="16" grpId="0" animBg="1"/>
      <p:bldP spid="17" grpId="0" animBg="1"/>
      <p:bldP spid="18" grpId="0" animBg="1"/>
      <p:bldP spid="19" grpId="0"/>
      <p:bldP spid="20" grpId="0" animBg="1"/>
      <p:bldP spid="21" grpId="0" animBg="1"/>
      <p:bldP spid="22" grpId="0" animBg="1"/>
      <p:bldP spid="23" grpId="0"/>
      <p:bldP spid="24" grpId="0" animBg="1"/>
      <p:bldP spid="25" grpId="0"/>
      <p:bldP spid="26" grpId="0"/>
      <p:bldP spid="27" grpId="0"/>
      <p:bldP spid="28"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原创设计师QQ598969553          _3"/>
          <p:cNvGraphicFramePr/>
          <p:nvPr/>
        </p:nvGraphicFramePr>
        <p:xfrm>
          <a:off x="4088378" y="1945371"/>
          <a:ext cx="3332926" cy="3427679"/>
        </p:xfrm>
        <a:graphic>
          <a:graphicData uri="http://schemas.openxmlformats.org/drawingml/2006/chart">
            <c:chart xmlns:c="http://schemas.openxmlformats.org/drawingml/2006/chart" xmlns:r="http://schemas.openxmlformats.org/officeDocument/2006/relationships" r:id="rId3"/>
          </a:graphicData>
        </a:graphic>
      </p:graphicFrame>
      <p:grpSp>
        <p:nvGrpSpPr>
          <p:cNvPr id="35" name="组合 34"/>
          <p:cNvGrpSpPr/>
          <p:nvPr/>
        </p:nvGrpSpPr>
        <p:grpSpPr>
          <a:xfrm>
            <a:off x="4327373" y="2499611"/>
            <a:ext cx="3574266" cy="3575369"/>
            <a:chOff x="4327373" y="2499611"/>
            <a:chExt cx="3574266" cy="3575369"/>
          </a:xfrm>
        </p:grpSpPr>
        <p:grpSp>
          <p:nvGrpSpPr>
            <p:cNvPr id="5" name="原创设计师QQ598969553          _4"/>
            <p:cNvGrpSpPr/>
            <p:nvPr/>
          </p:nvGrpSpPr>
          <p:grpSpPr>
            <a:xfrm>
              <a:off x="4327373" y="2499611"/>
              <a:ext cx="3574266" cy="3575369"/>
              <a:chOff x="3491329" y="1261482"/>
              <a:chExt cx="3006725" cy="3006726"/>
            </a:xfrm>
          </p:grpSpPr>
          <p:grpSp>
            <p:nvGrpSpPr>
              <p:cNvPr id="6" name="组合 5"/>
              <p:cNvGrpSpPr/>
              <p:nvPr/>
            </p:nvGrpSpPr>
            <p:grpSpPr>
              <a:xfrm rot="900000">
                <a:off x="3491329" y="1261482"/>
                <a:ext cx="3006725" cy="3006726"/>
                <a:chOff x="3491329" y="1261482"/>
                <a:chExt cx="3006725" cy="3006726"/>
              </a:xfrm>
            </p:grpSpPr>
            <p:grpSp>
              <p:nvGrpSpPr>
                <p:cNvPr id="8" name="组合 7"/>
                <p:cNvGrpSpPr/>
                <p:nvPr/>
              </p:nvGrpSpPr>
              <p:grpSpPr>
                <a:xfrm>
                  <a:off x="5015329" y="2787070"/>
                  <a:ext cx="1482725" cy="1481138"/>
                  <a:chOff x="4549776" y="2547938"/>
                  <a:chExt cx="1482725" cy="1481138"/>
                </a:xfrm>
              </p:grpSpPr>
              <p:sp>
                <p:nvSpPr>
                  <p:cNvPr id="10"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9"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7"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17" name="原创设计师QQ598969553          _5"/>
            <p:cNvSpPr>
              <a:spLocks noEditPoints="1"/>
            </p:cNvSpPr>
            <p:nvPr/>
          </p:nvSpPr>
          <p:spPr bwMode="auto">
            <a:xfrm>
              <a:off x="5467680" y="2902752"/>
              <a:ext cx="557320" cy="511214"/>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 name="原创设计师QQ598969553          _6"/>
            <p:cNvSpPr>
              <a:spLocks noChangeArrowheads="1"/>
            </p:cNvSpPr>
            <p:nvPr/>
          </p:nvSpPr>
          <p:spPr bwMode="auto">
            <a:xfrm>
              <a:off x="4837428" y="3511749"/>
              <a:ext cx="1834826" cy="79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9" name="原创设计师QQ598969553          _7"/>
          <p:cNvSpPr>
            <a:spLocks noChangeArrowheads="1"/>
          </p:cNvSpPr>
          <p:nvPr/>
        </p:nvSpPr>
        <p:spPr bwMode="auto">
          <a:xfrm>
            <a:off x="894089" y="2346818"/>
            <a:ext cx="2329953" cy="79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0000"/>
              </a:lnSpc>
              <a:spcBef>
                <a:spcPts val="300"/>
              </a:spcBef>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原创设计师QQ598969553          _8"/>
          <p:cNvSpPr>
            <a:spLocks noChangeArrowheads="1"/>
          </p:cNvSpPr>
          <p:nvPr/>
        </p:nvSpPr>
        <p:spPr bwMode="auto">
          <a:xfrm>
            <a:off x="3442237" y="2407946"/>
            <a:ext cx="757339" cy="46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accent2"/>
                </a:solidFill>
                <a:latin typeface="Agency FB" panose="020B0503020202020204" pitchFamily="34" charset="0"/>
                <a:ea typeface="微软雅黑" panose="020B0503020204020204" pitchFamily="34" charset="-122"/>
              </a:rPr>
              <a:t>20%</a:t>
            </a:r>
            <a:endParaRPr lang="en-US" altLang="zh-CN" sz="2000" dirty="0">
              <a:solidFill>
                <a:schemeClr val="accent2"/>
              </a:solidFill>
              <a:latin typeface="Agency FB" panose="020B0503020202020204" pitchFamily="34" charset="0"/>
              <a:ea typeface="微软雅黑" panose="020B0503020204020204" pitchFamily="34" charset="-122"/>
            </a:endParaRPr>
          </a:p>
        </p:txBody>
      </p:sp>
      <p:sp>
        <p:nvSpPr>
          <p:cNvPr id="21" name="原创设计师QQ598969553          _9"/>
          <p:cNvSpPr>
            <a:spLocks noChangeArrowheads="1"/>
          </p:cNvSpPr>
          <p:nvPr/>
        </p:nvSpPr>
        <p:spPr bwMode="auto">
          <a:xfrm>
            <a:off x="1076099" y="4629945"/>
            <a:ext cx="2329953" cy="79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0000"/>
              </a:lnSpc>
              <a:spcBef>
                <a:spcPts val="300"/>
              </a:spcBef>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原创设计师QQ598969553          _10"/>
          <p:cNvSpPr>
            <a:spLocks noChangeArrowheads="1"/>
          </p:cNvSpPr>
          <p:nvPr/>
        </p:nvSpPr>
        <p:spPr bwMode="auto">
          <a:xfrm>
            <a:off x="3624247" y="4691073"/>
            <a:ext cx="757339" cy="46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accent1"/>
                </a:solidFill>
                <a:latin typeface="Agency FB" panose="020B0503020202020204" pitchFamily="34" charset="0"/>
                <a:ea typeface="微软雅黑" panose="020B0503020204020204" pitchFamily="34" charset="-122"/>
              </a:rPr>
              <a:t>35%</a:t>
            </a:r>
            <a:endParaRPr lang="en-US" altLang="zh-CN" sz="2000" dirty="0">
              <a:solidFill>
                <a:schemeClr val="accent1"/>
              </a:solidFill>
              <a:latin typeface="Agency FB" panose="020B0503020202020204" pitchFamily="34" charset="0"/>
              <a:ea typeface="微软雅黑" panose="020B0503020204020204" pitchFamily="34" charset="-122"/>
            </a:endParaRPr>
          </a:p>
        </p:txBody>
      </p:sp>
      <p:sp>
        <p:nvSpPr>
          <p:cNvPr id="23" name="原创设计师QQ598969553          _11"/>
          <p:cNvSpPr>
            <a:spLocks noChangeArrowheads="1"/>
          </p:cNvSpPr>
          <p:nvPr/>
        </p:nvSpPr>
        <p:spPr bwMode="auto">
          <a:xfrm>
            <a:off x="7479326" y="1630844"/>
            <a:ext cx="2329953" cy="79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原创设计师QQ598969553          _12"/>
          <p:cNvSpPr>
            <a:spLocks noChangeArrowheads="1"/>
          </p:cNvSpPr>
          <p:nvPr/>
        </p:nvSpPr>
        <p:spPr bwMode="auto">
          <a:xfrm>
            <a:off x="6490479" y="1688189"/>
            <a:ext cx="757339" cy="46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accent3"/>
                </a:solidFill>
                <a:latin typeface="Agency FB" panose="020B0503020202020204" pitchFamily="34" charset="0"/>
                <a:ea typeface="微软雅黑" panose="020B0503020204020204" pitchFamily="34" charset="-122"/>
              </a:rPr>
              <a:t>15%</a:t>
            </a:r>
            <a:endParaRPr lang="en-US" altLang="zh-CN" sz="2000" dirty="0">
              <a:solidFill>
                <a:schemeClr val="accent3"/>
              </a:solidFill>
              <a:latin typeface="Agency FB" panose="020B0503020202020204" pitchFamily="34" charset="0"/>
              <a:ea typeface="微软雅黑" panose="020B0503020204020204" pitchFamily="34" charset="-122"/>
            </a:endParaRPr>
          </a:p>
        </p:txBody>
      </p:sp>
      <p:sp>
        <p:nvSpPr>
          <p:cNvPr id="25" name="原创设计师QQ598969553          _13"/>
          <p:cNvSpPr>
            <a:spLocks noChangeArrowheads="1"/>
          </p:cNvSpPr>
          <p:nvPr/>
        </p:nvSpPr>
        <p:spPr bwMode="auto">
          <a:xfrm>
            <a:off x="8509352" y="3413967"/>
            <a:ext cx="2329953" cy="79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原创设计师QQ598969553          _14"/>
          <p:cNvSpPr>
            <a:spLocks noChangeArrowheads="1"/>
          </p:cNvSpPr>
          <p:nvPr/>
        </p:nvSpPr>
        <p:spPr bwMode="auto">
          <a:xfrm>
            <a:off x="7479328" y="3405617"/>
            <a:ext cx="757339" cy="46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accent4"/>
                </a:solidFill>
                <a:latin typeface="Agency FB" panose="020B0503020202020204" pitchFamily="34" charset="0"/>
                <a:ea typeface="微软雅黑" panose="020B0503020204020204" pitchFamily="34" charset="-122"/>
              </a:rPr>
              <a:t>30%</a:t>
            </a:r>
            <a:endParaRPr lang="en-US" altLang="zh-CN" sz="2000" dirty="0">
              <a:solidFill>
                <a:schemeClr val="accent4"/>
              </a:solidFill>
              <a:latin typeface="Agency FB" panose="020B0503020202020204" pitchFamily="34" charset="0"/>
              <a:ea typeface="微软雅黑" panose="020B0503020204020204" pitchFamily="34" charset="-122"/>
            </a:endParaRPr>
          </a:p>
        </p:txBody>
      </p:sp>
      <p:sp>
        <p:nvSpPr>
          <p:cNvPr id="29"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30" name="组合 29"/>
          <p:cNvGrpSpPr/>
          <p:nvPr/>
        </p:nvGrpSpPr>
        <p:grpSpPr>
          <a:xfrm>
            <a:off x="1" y="189186"/>
            <a:ext cx="383626" cy="551994"/>
            <a:chOff x="0" y="189186"/>
            <a:chExt cx="493985" cy="710788"/>
          </a:xfrm>
        </p:grpSpPr>
        <p:sp>
          <p:nvSpPr>
            <p:cNvPr id="31" name="矩形 30"/>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直接连接符 32"/>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19</a:t>
            </a:r>
            <a:endParaRPr lang="zh-CN" altLang="en-US" sz="1200" dirty="0"/>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4"/>
                                        </p:tgtEl>
                                      </p:cBhvr>
                                    </p:animEffect>
                                    <p:animScale>
                                      <p:cBhvr>
                                        <p:cTn id="27" dur="250" autoRev="1" fill="hold"/>
                                        <p:tgtEl>
                                          <p:spTgt spid="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500"/>
                                        <p:tgtEl>
                                          <p:spTgt spid="21"/>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up)">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9" grpId="0"/>
      <p:bldP spid="20" grpId="0"/>
      <p:bldP spid="21" grpId="0"/>
      <p:bldP spid="22" grpId="0"/>
      <p:bldP spid="23" grpId="0"/>
      <p:bldP spid="24" grpId="0"/>
      <p:bldP spid="25" grpId="0"/>
      <p:bldP spid="26"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400425" y="2141538"/>
            <a:ext cx="5400675" cy="4416425"/>
            <a:chOff x="3400425" y="2141538"/>
            <a:chExt cx="5400675" cy="4416425"/>
          </a:xfrm>
        </p:grpSpPr>
        <p:sp>
          <p:nvSpPr>
            <p:cNvPr id="29" name="任意多边形 5"/>
            <p:cNvSpPr>
              <a:spLocks noChangeArrowheads="1"/>
            </p:cNvSpPr>
            <p:nvPr/>
          </p:nvSpPr>
          <p:spPr bwMode="auto">
            <a:xfrm>
              <a:off x="5434013" y="4402138"/>
              <a:ext cx="1341437" cy="2155825"/>
            </a:xfrm>
            <a:custGeom>
              <a:avLst/>
              <a:gdLst>
                <a:gd name="T0" fmla="*/ 615771 w 1342369"/>
                <a:gd name="T1" fmla="*/ 690 h 2155959"/>
                <a:gd name="T2" fmla="*/ 644270 w 1342369"/>
                <a:gd name="T3" fmla="*/ 7198 h 2155959"/>
                <a:gd name="T4" fmla="*/ 891272 w 1342369"/>
                <a:gd name="T5" fmla="*/ 594413 h 2155959"/>
                <a:gd name="T6" fmla="*/ 1183557 w 1342369"/>
                <a:gd name="T7" fmla="*/ 382191 h 2155959"/>
                <a:gd name="T8" fmla="*/ 1339991 w 1342369"/>
                <a:gd name="T9" fmla="*/ 349225 h 2155959"/>
                <a:gd name="T10" fmla="*/ 1027122 w 1342369"/>
                <a:gd name="T11" fmla="*/ 1080670 h 2155959"/>
                <a:gd name="T12" fmla="*/ 1035969 w 1342369"/>
                <a:gd name="T13" fmla="*/ 2095909 h 2155959"/>
                <a:gd name="T14" fmla="*/ 1045408 w 1342369"/>
                <a:gd name="T15" fmla="*/ 2155825 h 2155959"/>
                <a:gd name="T16" fmla="*/ 543578 w 1342369"/>
                <a:gd name="T17" fmla="*/ 2155825 h 2155959"/>
                <a:gd name="T18" fmla="*/ 544444 w 1342369"/>
                <a:gd name="T19" fmla="*/ 2146716 h 2155959"/>
                <a:gd name="T20" fmla="*/ 586636 w 1342369"/>
                <a:gd name="T21" fmla="*/ 1332039 h 2155959"/>
                <a:gd name="T22" fmla="*/ 137917 w 1342369"/>
                <a:gd name="T23" fmla="*/ 796334 h 2155959"/>
                <a:gd name="T24" fmla="*/ 53525 w 1342369"/>
                <a:gd name="T25" fmla="*/ 608836 h 2155959"/>
                <a:gd name="T26" fmla="*/ 333460 w 1342369"/>
                <a:gd name="T27" fmla="*/ 755125 h 2155959"/>
                <a:gd name="T28" fmla="*/ 39117 w 1342369"/>
                <a:gd name="T29" fmla="*/ 417218 h 2155959"/>
                <a:gd name="T30" fmla="*/ 45292 w 1342369"/>
                <a:gd name="T31" fmla="*/ 264749 h 2155959"/>
                <a:gd name="T32" fmla="*/ 407561 w 1342369"/>
                <a:gd name="T33" fmla="*/ 596474 h 2155959"/>
                <a:gd name="T34" fmla="*/ 189376 w 1342369"/>
                <a:gd name="T35" fmla="*/ 101976 h 2155959"/>
                <a:gd name="T36" fmla="*/ 372569 w 1342369"/>
                <a:gd name="T37" fmla="*/ 242084 h 2155959"/>
                <a:gd name="T38" fmla="*/ 619571 w 1342369"/>
                <a:gd name="T39" fmla="*/ 396614 h 2155959"/>
                <a:gd name="T40" fmla="*/ 615771 w 1342369"/>
                <a:gd name="T41" fmla="*/ 690 h 21559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42369"/>
                <a:gd name="T64" fmla="*/ 0 h 2155959"/>
                <a:gd name="T65" fmla="*/ 1342369 w 1342369"/>
                <a:gd name="T66" fmla="*/ 2155959 h 21559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42369" h="2155959">
                  <a:moveTo>
                    <a:pt x="616199" y="690"/>
                  </a:moveTo>
                  <a:cubicBezTo>
                    <a:pt x="623960" y="-1205"/>
                    <a:pt x="633390" y="758"/>
                    <a:pt x="644718" y="7198"/>
                  </a:cubicBezTo>
                  <a:cubicBezTo>
                    <a:pt x="735348" y="56650"/>
                    <a:pt x="768305" y="567663"/>
                    <a:pt x="891891" y="594450"/>
                  </a:cubicBezTo>
                  <a:cubicBezTo>
                    <a:pt x="1017538" y="621237"/>
                    <a:pt x="1151423" y="456394"/>
                    <a:pt x="1184379" y="382215"/>
                  </a:cubicBezTo>
                  <a:cubicBezTo>
                    <a:pt x="1217336" y="305975"/>
                    <a:pt x="1322384" y="266825"/>
                    <a:pt x="1340922" y="349247"/>
                  </a:cubicBezTo>
                  <a:cubicBezTo>
                    <a:pt x="1361520" y="431668"/>
                    <a:pt x="1157602" y="542937"/>
                    <a:pt x="1027836" y="1080737"/>
                  </a:cubicBezTo>
                  <a:cubicBezTo>
                    <a:pt x="956002" y="1382090"/>
                    <a:pt x="991702" y="1793626"/>
                    <a:pt x="1036689" y="2096039"/>
                  </a:cubicBezTo>
                  <a:lnTo>
                    <a:pt x="1046134" y="2155959"/>
                  </a:lnTo>
                  <a:lnTo>
                    <a:pt x="543956" y="2155959"/>
                  </a:lnTo>
                  <a:lnTo>
                    <a:pt x="544822" y="2146849"/>
                  </a:lnTo>
                  <a:cubicBezTo>
                    <a:pt x="564210" y="1938701"/>
                    <a:pt x="594125" y="1568698"/>
                    <a:pt x="587044" y="1332122"/>
                  </a:cubicBezTo>
                  <a:cubicBezTo>
                    <a:pt x="576746" y="988013"/>
                    <a:pt x="265719" y="887047"/>
                    <a:pt x="138013" y="796383"/>
                  </a:cubicBezTo>
                  <a:cubicBezTo>
                    <a:pt x="10307" y="705719"/>
                    <a:pt x="-18530" y="604753"/>
                    <a:pt x="53562" y="608874"/>
                  </a:cubicBezTo>
                  <a:cubicBezTo>
                    <a:pt x="123595" y="612995"/>
                    <a:pt x="319274" y="788141"/>
                    <a:pt x="333692" y="755172"/>
                  </a:cubicBezTo>
                  <a:cubicBezTo>
                    <a:pt x="348110" y="724264"/>
                    <a:pt x="113296" y="532634"/>
                    <a:pt x="39144" y="417244"/>
                  </a:cubicBezTo>
                  <a:cubicBezTo>
                    <a:pt x="-37068" y="303915"/>
                    <a:pt x="16486" y="275067"/>
                    <a:pt x="45323" y="264765"/>
                  </a:cubicBezTo>
                  <a:cubicBezTo>
                    <a:pt x="76220" y="254462"/>
                    <a:pt x="391366" y="617116"/>
                    <a:pt x="407844" y="596511"/>
                  </a:cubicBezTo>
                  <a:cubicBezTo>
                    <a:pt x="426382" y="573845"/>
                    <a:pt x="177149" y="137011"/>
                    <a:pt x="189508" y="101982"/>
                  </a:cubicBezTo>
                  <a:cubicBezTo>
                    <a:pt x="199806" y="66953"/>
                    <a:pt x="263660" y="-3105"/>
                    <a:pt x="372828" y="242099"/>
                  </a:cubicBezTo>
                  <a:cubicBezTo>
                    <a:pt x="481996" y="487303"/>
                    <a:pt x="655017" y="600632"/>
                    <a:pt x="620001" y="396639"/>
                  </a:cubicBezTo>
                  <a:cubicBezTo>
                    <a:pt x="589362" y="216342"/>
                    <a:pt x="561877" y="13959"/>
                    <a:pt x="616199" y="69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 name="Freeform 6"/>
            <p:cNvSpPr>
              <a:spLocks noChangeArrowheads="1"/>
            </p:cNvSpPr>
            <p:nvPr/>
          </p:nvSpPr>
          <p:spPr bwMode="auto">
            <a:xfrm>
              <a:off x="5541963" y="2141538"/>
              <a:ext cx="2595562" cy="2455862"/>
            </a:xfrm>
            <a:custGeom>
              <a:avLst/>
              <a:gdLst>
                <a:gd name="T0" fmla="*/ 798634 w 1261"/>
                <a:gd name="T1" fmla="*/ 2441440 h 1192"/>
                <a:gd name="T2" fmla="*/ 1356444 w 1261"/>
                <a:gd name="T3" fmla="*/ 0 h 1192"/>
                <a:gd name="T4" fmla="*/ 1008585 w 1261"/>
                <a:gd name="T5" fmla="*/ 2455862 h 1192"/>
                <a:gd name="T6" fmla="*/ 1224710 w 1261"/>
                <a:gd name="T7" fmla="*/ 1129037 h 1192"/>
                <a:gd name="T8" fmla="*/ 798634 w 1261"/>
                <a:gd name="T9" fmla="*/ 2441440 h 1192"/>
                <a:gd name="T10" fmla="*/ 0 60000 65536"/>
                <a:gd name="T11" fmla="*/ 0 60000 65536"/>
                <a:gd name="T12" fmla="*/ 0 60000 65536"/>
                <a:gd name="T13" fmla="*/ 0 60000 65536"/>
                <a:gd name="T14" fmla="*/ 0 60000 65536"/>
                <a:gd name="T15" fmla="*/ 0 w 1261"/>
                <a:gd name="T16" fmla="*/ 0 h 1192"/>
                <a:gd name="T17" fmla="*/ 1261 w 1261"/>
                <a:gd name="T18" fmla="*/ 1192 h 1192"/>
              </a:gdLst>
              <a:ahLst/>
              <a:cxnLst>
                <a:cxn ang="T10">
                  <a:pos x="T0" y="T1"/>
                </a:cxn>
                <a:cxn ang="T11">
                  <a:pos x="T2" y="T3"/>
                </a:cxn>
                <a:cxn ang="T12">
                  <a:pos x="T4" y="T5"/>
                </a:cxn>
                <a:cxn ang="T13">
                  <a:pos x="T6" y="T7"/>
                </a:cxn>
                <a:cxn ang="T14">
                  <a:pos x="T8" y="T9"/>
                </a:cxn>
              </a:cxnLst>
              <a:rect l="T15" t="T16" r="T17" b="T18"/>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 name="Freeform 7"/>
            <p:cNvSpPr>
              <a:spLocks noChangeArrowheads="1"/>
            </p:cNvSpPr>
            <p:nvPr/>
          </p:nvSpPr>
          <p:spPr bwMode="auto">
            <a:xfrm>
              <a:off x="6880225" y="3662363"/>
              <a:ext cx="1920875" cy="1884362"/>
            </a:xfrm>
            <a:custGeom>
              <a:avLst/>
              <a:gdLst>
                <a:gd name="T0" fmla="*/ 0 w 933"/>
                <a:gd name="T1" fmla="*/ 1033825 h 915"/>
                <a:gd name="T2" fmla="*/ 1920875 w 933"/>
                <a:gd name="T3" fmla="*/ 426298 h 915"/>
                <a:gd name="T4" fmla="*/ 76176 w 933"/>
                <a:gd name="T5" fmla="*/ 1186221 h 915"/>
                <a:gd name="T6" fmla="*/ 1084996 w 933"/>
                <a:gd name="T7" fmla="*/ 794933 h 915"/>
                <a:gd name="T8" fmla="*/ 0 w 933"/>
                <a:gd name="T9" fmla="*/ 1033825 h 915"/>
                <a:gd name="T10" fmla="*/ 0 60000 65536"/>
                <a:gd name="T11" fmla="*/ 0 60000 65536"/>
                <a:gd name="T12" fmla="*/ 0 60000 65536"/>
                <a:gd name="T13" fmla="*/ 0 60000 65536"/>
                <a:gd name="T14" fmla="*/ 0 60000 65536"/>
                <a:gd name="T15" fmla="*/ 0 w 933"/>
                <a:gd name="T16" fmla="*/ 0 h 915"/>
                <a:gd name="T17" fmla="*/ 933 w 933"/>
                <a:gd name="T18" fmla="*/ 915 h 915"/>
              </a:gdLst>
              <a:ahLst/>
              <a:cxnLst>
                <a:cxn ang="T10">
                  <a:pos x="T0" y="T1"/>
                </a:cxn>
                <a:cxn ang="T11">
                  <a:pos x="T2" y="T3"/>
                </a:cxn>
                <a:cxn ang="T12">
                  <a:pos x="T4" y="T5"/>
                </a:cxn>
                <a:cxn ang="T13">
                  <a:pos x="T6" y="T7"/>
                </a:cxn>
                <a:cxn ang="T14">
                  <a:pos x="T8" y="T9"/>
                </a:cxn>
              </a:cxnLst>
              <a:rect l="T15" t="T16" r="T17" b="T18"/>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 name="Freeform 8"/>
            <p:cNvSpPr>
              <a:spLocks noChangeArrowheads="1"/>
            </p:cNvSpPr>
            <p:nvPr/>
          </p:nvSpPr>
          <p:spPr bwMode="auto">
            <a:xfrm>
              <a:off x="3400425" y="3268663"/>
              <a:ext cx="1997075" cy="2111375"/>
            </a:xfrm>
            <a:custGeom>
              <a:avLst/>
              <a:gdLst>
                <a:gd name="T0" fmla="*/ 1988840 w 970"/>
                <a:gd name="T1" fmla="*/ 1448094 h 1025"/>
                <a:gd name="T2" fmla="*/ 0 w 970"/>
                <a:gd name="T3" fmla="*/ 1025819 h 1025"/>
                <a:gd name="T4" fmla="*/ 1997075 w 970"/>
                <a:gd name="T5" fmla="*/ 1277124 h 1025"/>
                <a:gd name="T6" fmla="*/ 916184 w 970"/>
                <a:gd name="T7" fmla="*/ 1118514 h 1025"/>
                <a:gd name="T8" fmla="*/ 1988840 w 970"/>
                <a:gd name="T9" fmla="*/ 1448094 h 1025"/>
                <a:gd name="T10" fmla="*/ 0 60000 65536"/>
                <a:gd name="T11" fmla="*/ 0 60000 65536"/>
                <a:gd name="T12" fmla="*/ 0 60000 65536"/>
                <a:gd name="T13" fmla="*/ 0 60000 65536"/>
                <a:gd name="T14" fmla="*/ 0 60000 65536"/>
                <a:gd name="T15" fmla="*/ 0 w 970"/>
                <a:gd name="T16" fmla="*/ 0 h 1025"/>
                <a:gd name="T17" fmla="*/ 970 w 970"/>
                <a:gd name="T18" fmla="*/ 1025 h 1025"/>
              </a:gdLst>
              <a:ahLst/>
              <a:cxnLst>
                <a:cxn ang="T10">
                  <a:pos x="T0" y="T1"/>
                </a:cxn>
                <a:cxn ang="T11">
                  <a:pos x="T2" y="T3"/>
                </a:cxn>
                <a:cxn ang="T12">
                  <a:pos x="T4" y="T5"/>
                </a:cxn>
                <a:cxn ang="T13">
                  <a:pos x="T6" y="T7"/>
                </a:cxn>
                <a:cxn ang="T14">
                  <a:pos x="T8" y="T9"/>
                </a:cxn>
              </a:cxnLst>
              <a:rect l="T15" t="T16" r="T17" b="T18"/>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solidFill>
              <a:schemeClr val="accent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 name="Freeform 9"/>
            <p:cNvSpPr>
              <a:spLocks noChangeArrowheads="1"/>
            </p:cNvSpPr>
            <p:nvPr/>
          </p:nvSpPr>
          <p:spPr bwMode="auto">
            <a:xfrm>
              <a:off x="4402138" y="2327275"/>
              <a:ext cx="1993900" cy="2078038"/>
            </a:xfrm>
            <a:custGeom>
              <a:avLst/>
              <a:gdLst>
                <a:gd name="T0" fmla="*/ 1223530 w 968"/>
                <a:gd name="T1" fmla="*/ 2078038 h 1009"/>
                <a:gd name="T2" fmla="*/ 292494 w 968"/>
                <a:gd name="T3" fmla="*/ 0 h 1009"/>
                <a:gd name="T4" fmla="*/ 1382135 w 968"/>
                <a:gd name="T5" fmla="*/ 1973003 h 1009"/>
                <a:gd name="T6" fmla="*/ 813627 w 968"/>
                <a:gd name="T7" fmla="*/ 891765 h 1009"/>
                <a:gd name="T8" fmla="*/ 1223530 w 968"/>
                <a:gd name="T9" fmla="*/ 2078038 h 1009"/>
                <a:gd name="T10" fmla="*/ 0 60000 65536"/>
                <a:gd name="T11" fmla="*/ 0 60000 65536"/>
                <a:gd name="T12" fmla="*/ 0 60000 65536"/>
                <a:gd name="T13" fmla="*/ 0 60000 65536"/>
                <a:gd name="T14" fmla="*/ 0 60000 65536"/>
                <a:gd name="T15" fmla="*/ 0 w 968"/>
                <a:gd name="T16" fmla="*/ 0 h 1009"/>
                <a:gd name="T17" fmla="*/ 968 w 968"/>
                <a:gd name="T18" fmla="*/ 1009 h 1009"/>
              </a:gdLst>
              <a:ahLst/>
              <a:cxnLst>
                <a:cxn ang="T10">
                  <a:pos x="T0" y="T1"/>
                </a:cxn>
                <a:cxn ang="T11">
                  <a:pos x="T2" y="T3"/>
                </a:cxn>
                <a:cxn ang="T12">
                  <a:pos x="T4" y="T5"/>
                </a:cxn>
                <a:cxn ang="T13">
                  <a:pos x="T6" y="T7"/>
                </a:cxn>
                <a:cxn ang="T14">
                  <a:pos x="T8" y="T9"/>
                </a:cxn>
              </a:cxnLst>
              <a:rect l="T15" t="T16" r="T17" b="T18"/>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38" name="任意多边形 16"/>
          <p:cNvSpPr>
            <a:spLocks noChangeArrowheads="1"/>
          </p:cNvSpPr>
          <p:nvPr/>
        </p:nvSpPr>
        <p:spPr bwMode="auto">
          <a:xfrm>
            <a:off x="4686300" y="6480175"/>
            <a:ext cx="3154363" cy="379413"/>
          </a:xfrm>
          <a:custGeom>
            <a:avLst/>
            <a:gdLst>
              <a:gd name="T0" fmla="*/ 1577182 w 3154392"/>
              <a:gd name="T1" fmla="*/ 0 h 301959"/>
              <a:gd name="T2" fmla="*/ 3112278 w 3154392"/>
              <a:gd name="T3" fmla="*/ 346498 h 301959"/>
              <a:gd name="T4" fmla="*/ 3154363 w 3154392"/>
              <a:gd name="T5" fmla="*/ 379413 h 301959"/>
              <a:gd name="T6" fmla="*/ 0 w 3154392"/>
              <a:gd name="T7" fmla="*/ 379413 h 301959"/>
              <a:gd name="T8" fmla="*/ 42085 w 3154392"/>
              <a:gd name="T9" fmla="*/ 346498 h 301959"/>
              <a:gd name="T10" fmla="*/ 1577182 w 3154392"/>
              <a:gd name="T11" fmla="*/ 0 h 301959"/>
              <a:gd name="T12" fmla="*/ 0 60000 65536"/>
              <a:gd name="T13" fmla="*/ 0 60000 65536"/>
              <a:gd name="T14" fmla="*/ 0 60000 65536"/>
              <a:gd name="T15" fmla="*/ 0 60000 65536"/>
              <a:gd name="T16" fmla="*/ 0 60000 65536"/>
              <a:gd name="T17" fmla="*/ 0 60000 65536"/>
              <a:gd name="T18" fmla="*/ 0 w 3154392"/>
              <a:gd name="T19" fmla="*/ 0 h 301959"/>
              <a:gd name="T20" fmla="*/ 3154392 w 3154392"/>
              <a:gd name="T21" fmla="*/ 301959 h 301959"/>
            </a:gdLst>
            <a:ahLst/>
            <a:cxnLst>
              <a:cxn ang="T12">
                <a:pos x="T0" y="T1"/>
              </a:cxn>
              <a:cxn ang="T13">
                <a:pos x="T2" y="T3"/>
              </a:cxn>
              <a:cxn ang="T14">
                <a:pos x="T4" y="T5"/>
              </a:cxn>
              <a:cxn ang="T15">
                <a:pos x="T6" y="T7"/>
              </a:cxn>
              <a:cxn ang="T16">
                <a:pos x="T8" y="T9"/>
              </a:cxn>
              <a:cxn ang="T17">
                <a:pos x="T10" y="T11"/>
              </a:cxn>
            </a:cxnLst>
            <a:rect l="T18" t="T19" r="T20" b="T21"/>
            <a:pathLst>
              <a:path w="3154392" h="301959">
                <a:moveTo>
                  <a:pt x="1577196" y="0"/>
                </a:moveTo>
                <a:cubicBezTo>
                  <a:pt x="2216218" y="0"/>
                  <a:pt x="2779619" y="109388"/>
                  <a:pt x="3112307" y="275763"/>
                </a:cubicBezTo>
                <a:lnTo>
                  <a:pt x="3154392" y="301959"/>
                </a:lnTo>
                <a:lnTo>
                  <a:pt x="0" y="301959"/>
                </a:lnTo>
                <a:lnTo>
                  <a:pt x="42085" y="275763"/>
                </a:lnTo>
                <a:cubicBezTo>
                  <a:pt x="374774" y="109388"/>
                  <a:pt x="938175" y="0"/>
                  <a:pt x="1577196" y="0"/>
                </a:cubicBezTo>
                <a:close/>
              </a:path>
            </a:pathLst>
          </a:custGeom>
          <a:solidFill>
            <a:schemeClr val="accent1"/>
          </a:solidFill>
          <a:ln>
            <a:noFill/>
          </a:ln>
        </p:spPr>
        <p:txBody>
          <a:bodyPr anchor="ctr"/>
          <a:lstStyle/>
          <a:p>
            <a:endParaRPr lang="zh-CN" altLang="en-US"/>
          </a:p>
        </p:txBody>
      </p:sp>
      <p:sp>
        <p:nvSpPr>
          <p:cNvPr id="15" name="原创设计师QQ598969553          _11"/>
          <p:cNvSpPr>
            <a:spLocks noChangeArrowheads="1"/>
          </p:cNvSpPr>
          <p:nvPr/>
        </p:nvSpPr>
        <p:spPr bwMode="auto">
          <a:xfrm>
            <a:off x="2757430" y="3219410"/>
            <a:ext cx="1285989" cy="1286387"/>
          </a:xfrm>
          <a:prstGeom prst="ellipse">
            <a:avLst/>
          </a:prstGeom>
          <a:solidFill>
            <a:schemeClr val="accent1"/>
          </a:solidFill>
          <a:ln>
            <a:noFill/>
          </a:ln>
        </p:spPr>
        <p:txBody>
          <a:bodyPr vert="horz" wrap="square" lIns="0" tIns="0" rIns="0" bIns="0" numCol="1" anchor="t" anchorCtr="0" compatLnSpc="1"/>
          <a:lstStyle/>
          <a:p>
            <a:pPr algn="ctr"/>
            <a:r>
              <a:rPr lang="en-US" altLang="zh-CN" sz="3600" b="1" dirty="0">
                <a:solidFill>
                  <a:schemeClr val="bg1"/>
                </a:solidFill>
                <a:latin typeface="微软雅黑" panose="020B0503020204020204" pitchFamily="34" charset="-122"/>
                <a:ea typeface="微软雅黑" panose="020B0503020204020204" pitchFamily="34" charset="-122"/>
              </a:rPr>
              <a:t>01</a:t>
            </a:r>
          </a:p>
          <a:p>
            <a:pPr algn="ctr"/>
            <a:r>
              <a:rPr lang="en-US" altLang="zh-CN" sz="1200" dirty="0">
                <a:solidFill>
                  <a:schemeClr val="bg1"/>
                </a:solidFill>
                <a:latin typeface="微软雅黑" panose="020B0503020204020204" pitchFamily="34" charset="-122"/>
                <a:ea typeface="微软雅黑" panose="020B0503020204020204" pitchFamily="34" charset="-122"/>
              </a:rPr>
              <a:t>Option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6" name="原创设计师QQ598969553          _12"/>
          <p:cNvSpPr>
            <a:spLocks noChangeArrowheads="1"/>
          </p:cNvSpPr>
          <p:nvPr/>
        </p:nvSpPr>
        <p:spPr bwMode="auto">
          <a:xfrm>
            <a:off x="4113099" y="1577292"/>
            <a:ext cx="1285989" cy="1286387"/>
          </a:xfrm>
          <a:prstGeom prst="ellipse">
            <a:avLst/>
          </a:prstGeom>
          <a:solidFill>
            <a:schemeClr val="accent2"/>
          </a:solidFill>
          <a:ln>
            <a:noFill/>
          </a:ln>
        </p:spPr>
        <p:txBody>
          <a:bodyPr vert="horz" wrap="square" lIns="0" tIns="0" rIns="0" bIns="0" numCol="1" anchor="t" anchorCtr="0" compatLnSpc="1"/>
          <a:lstStyle/>
          <a:p>
            <a:pPr algn="ctr"/>
            <a:r>
              <a:rPr lang="en-US" altLang="zh-CN" sz="3600" b="1" dirty="0">
                <a:solidFill>
                  <a:schemeClr val="bg1"/>
                </a:solidFill>
                <a:latin typeface="微软雅黑" panose="020B0503020204020204" pitchFamily="34" charset="-122"/>
                <a:ea typeface="微软雅黑" panose="020B0503020204020204" pitchFamily="34" charset="-122"/>
              </a:rPr>
              <a:t>02</a:t>
            </a:r>
          </a:p>
          <a:p>
            <a:pPr algn="ctr"/>
            <a:r>
              <a:rPr lang="en-US" altLang="zh-CN" sz="1200" dirty="0">
                <a:solidFill>
                  <a:schemeClr val="bg1"/>
                </a:solidFill>
                <a:latin typeface="微软雅黑" panose="020B0503020204020204" pitchFamily="34" charset="-122"/>
                <a:ea typeface="微软雅黑" panose="020B0503020204020204" pitchFamily="34" charset="-122"/>
              </a:rPr>
              <a:t>Option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原创设计师QQ598969553          _21"/>
          <p:cNvSpPr>
            <a:spLocks noChangeArrowheads="1"/>
          </p:cNvSpPr>
          <p:nvPr/>
        </p:nvSpPr>
        <p:spPr bwMode="auto">
          <a:xfrm>
            <a:off x="6396038" y="1498344"/>
            <a:ext cx="1285989" cy="1286387"/>
          </a:xfrm>
          <a:prstGeom prst="ellipse">
            <a:avLst/>
          </a:prstGeom>
          <a:solidFill>
            <a:schemeClr val="accent3"/>
          </a:solidFill>
          <a:ln>
            <a:noFill/>
          </a:ln>
        </p:spPr>
        <p:txBody>
          <a:bodyPr vert="horz" wrap="square" lIns="0" tIns="0" rIns="0" bIns="0" numCol="1" anchor="t" anchorCtr="0" compatLnSpc="1"/>
          <a:lstStyle/>
          <a:p>
            <a:pPr algn="ctr"/>
            <a:r>
              <a:rPr lang="en-US" altLang="zh-CN" sz="3600" b="1" dirty="0">
                <a:solidFill>
                  <a:schemeClr val="bg1"/>
                </a:solidFill>
                <a:latin typeface="微软雅黑" panose="020B0503020204020204" pitchFamily="34" charset="-122"/>
                <a:ea typeface="微软雅黑" panose="020B0503020204020204" pitchFamily="34" charset="-122"/>
              </a:rPr>
              <a:t>03</a:t>
            </a:r>
          </a:p>
          <a:p>
            <a:pPr algn="ctr"/>
            <a:r>
              <a:rPr lang="en-US" altLang="zh-CN" sz="1200" dirty="0">
                <a:solidFill>
                  <a:schemeClr val="bg1"/>
                </a:solidFill>
                <a:latin typeface="微软雅黑" panose="020B0503020204020204" pitchFamily="34" charset="-122"/>
                <a:ea typeface="微软雅黑" panose="020B0503020204020204" pitchFamily="34" charset="-122"/>
              </a:rPr>
              <a:t>Option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原创设计师QQ598969553          _22"/>
          <p:cNvSpPr>
            <a:spLocks noChangeArrowheads="1"/>
          </p:cNvSpPr>
          <p:nvPr/>
        </p:nvSpPr>
        <p:spPr bwMode="auto">
          <a:xfrm>
            <a:off x="8137525" y="3430515"/>
            <a:ext cx="1285989" cy="1286387"/>
          </a:xfrm>
          <a:prstGeom prst="ellipse">
            <a:avLst/>
          </a:prstGeom>
          <a:solidFill>
            <a:schemeClr val="accent4"/>
          </a:solidFill>
          <a:ln>
            <a:noFill/>
          </a:ln>
        </p:spPr>
        <p:txBody>
          <a:bodyPr vert="horz" wrap="square" lIns="0" tIns="0" rIns="0" bIns="0" numCol="1" anchor="t" anchorCtr="0" compatLnSpc="1"/>
          <a:lstStyle/>
          <a:p>
            <a:pPr algn="ctr"/>
            <a:r>
              <a:rPr lang="en-US" altLang="zh-CN" sz="3600" b="1" dirty="0">
                <a:solidFill>
                  <a:schemeClr val="bg1"/>
                </a:solidFill>
                <a:latin typeface="微软雅黑" panose="020B0503020204020204" pitchFamily="34" charset="-122"/>
                <a:ea typeface="微软雅黑" panose="020B0503020204020204" pitchFamily="34" charset="-122"/>
              </a:rPr>
              <a:t>04</a:t>
            </a:r>
          </a:p>
          <a:p>
            <a:pPr algn="ctr"/>
            <a:r>
              <a:rPr lang="en-US" altLang="zh-CN" sz="1200" dirty="0">
                <a:solidFill>
                  <a:schemeClr val="bg1"/>
                </a:solidFill>
                <a:latin typeface="微软雅黑" panose="020B0503020204020204" pitchFamily="34" charset="-122"/>
                <a:ea typeface="微软雅黑" panose="020B0503020204020204" pitchFamily="34" charset="-122"/>
              </a:rPr>
              <a:t>Option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9" name="原创设计师QQ598969553          _13"/>
          <p:cNvSpPr>
            <a:spLocks noEditPoints="1"/>
          </p:cNvSpPr>
          <p:nvPr/>
        </p:nvSpPr>
        <p:spPr bwMode="auto">
          <a:xfrm>
            <a:off x="9446890" y="1588927"/>
            <a:ext cx="258218" cy="347770"/>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accent3"/>
          </a:solidFill>
          <a:ln>
            <a:noFill/>
          </a:ln>
        </p:spPr>
        <p:txBody>
          <a:bodyPr vert="horz" wrap="square" lIns="91440" tIns="45720" rIns="91440" bIns="45720" numCol="1" anchor="t" anchorCtr="0" compatLnSpc="1"/>
          <a:lstStyle/>
          <a:p>
            <a:endParaRPr lang="zh-CN" altLang="en-US" sz="2800">
              <a:latin typeface="微软雅黑" panose="020B0503020204020204" pitchFamily="34" charset="-122"/>
              <a:ea typeface="微软雅黑" panose="020B0503020204020204" pitchFamily="34" charset="-122"/>
            </a:endParaRPr>
          </a:p>
        </p:txBody>
      </p:sp>
      <p:sp>
        <p:nvSpPr>
          <p:cNvPr id="20" name="原创设计师QQ598969553          _14"/>
          <p:cNvSpPr>
            <a:spLocks noEditPoints="1"/>
          </p:cNvSpPr>
          <p:nvPr/>
        </p:nvSpPr>
        <p:spPr bwMode="auto">
          <a:xfrm>
            <a:off x="8850690" y="4947999"/>
            <a:ext cx="345978" cy="283619"/>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accent4"/>
          </a:solidFill>
          <a:ln>
            <a:noFill/>
          </a:ln>
        </p:spPr>
        <p:txBody>
          <a:bodyPr vert="horz" wrap="square" lIns="91440" tIns="45720" rIns="91440" bIns="45720" numCol="1" anchor="t" anchorCtr="0" compatLnSpc="1"/>
          <a:lstStyle/>
          <a:p>
            <a:endParaRPr lang="zh-CN" altLang="en-US" sz="2800">
              <a:latin typeface="微软雅黑" panose="020B0503020204020204" pitchFamily="34" charset="-122"/>
              <a:ea typeface="微软雅黑" panose="020B0503020204020204" pitchFamily="34" charset="-122"/>
            </a:endParaRPr>
          </a:p>
        </p:txBody>
      </p:sp>
      <p:sp>
        <p:nvSpPr>
          <p:cNvPr id="21" name="原创设计师QQ598969553          _15"/>
          <p:cNvSpPr>
            <a:spLocks noEditPoints="1"/>
          </p:cNvSpPr>
          <p:nvPr/>
        </p:nvSpPr>
        <p:spPr bwMode="auto">
          <a:xfrm>
            <a:off x="3270611" y="4920988"/>
            <a:ext cx="415174" cy="337642"/>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accent1"/>
          </a:solidFill>
          <a:ln>
            <a:noFill/>
          </a:ln>
        </p:spPr>
        <p:txBody>
          <a:bodyPr vert="horz" wrap="square" lIns="91440" tIns="45720" rIns="91440" bIns="45720" numCol="1" anchor="t" anchorCtr="0" compatLnSpc="1"/>
          <a:lstStyle/>
          <a:p>
            <a:endParaRPr lang="zh-CN" altLang="en-US" sz="2800">
              <a:latin typeface="微软雅黑" panose="020B0503020204020204" pitchFamily="34" charset="-122"/>
              <a:ea typeface="微软雅黑" panose="020B0503020204020204" pitchFamily="34" charset="-122"/>
            </a:endParaRPr>
          </a:p>
        </p:txBody>
      </p:sp>
      <p:sp>
        <p:nvSpPr>
          <p:cNvPr id="22" name="原创设计师QQ598969553          _16"/>
          <p:cNvSpPr>
            <a:spLocks noEditPoints="1"/>
          </p:cNvSpPr>
          <p:nvPr/>
        </p:nvSpPr>
        <p:spPr bwMode="auto">
          <a:xfrm>
            <a:off x="2125162" y="1565290"/>
            <a:ext cx="351040" cy="395041"/>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sz="2800">
              <a:latin typeface="微软雅黑" panose="020B0503020204020204" pitchFamily="34" charset="-122"/>
              <a:ea typeface="微软雅黑" panose="020B0503020204020204" pitchFamily="34" charset="-122"/>
            </a:endParaRPr>
          </a:p>
        </p:txBody>
      </p:sp>
      <p:sp>
        <p:nvSpPr>
          <p:cNvPr id="23" name="原创设计师QQ598969553          _17"/>
          <p:cNvSpPr>
            <a:spLocks noChangeArrowheads="1"/>
          </p:cNvSpPr>
          <p:nvPr/>
        </p:nvSpPr>
        <p:spPr bwMode="auto">
          <a:xfrm>
            <a:off x="8277628" y="2192305"/>
            <a:ext cx="2596741"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原创设计师QQ598969553          _18"/>
          <p:cNvSpPr>
            <a:spLocks noChangeArrowheads="1"/>
          </p:cNvSpPr>
          <p:nvPr/>
        </p:nvSpPr>
        <p:spPr bwMode="auto">
          <a:xfrm>
            <a:off x="1002312" y="2192305"/>
            <a:ext cx="2596741"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原创设计师QQ598969553          _19"/>
          <p:cNvSpPr>
            <a:spLocks noChangeArrowheads="1"/>
          </p:cNvSpPr>
          <p:nvPr/>
        </p:nvSpPr>
        <p:spPr bwMode="auto">
          <a:xfrm>
            <a:off x="2179827" y="5448245"/>
            <a:ext cx="2596741"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原创设计师QQ598969553          _20"/>
          <p:cNvSpPr>
            <a:spLocks noChangeArrowheads="1"/>
          </p:cNvSpPr>
          <p:nvPr/>
        </p:nvSpPr>
        <p:spPr bwMode="auto">
          <a:xfrm>
            <a:off x="7725309" y="5448245"/>
            <a:ext cx="2596741"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41" name="组合 40"/>
          <p:cNvGrpSpPr/>
          <p:nvPr/>
        </p:nvGrpSpPr>
        <p:grpSpPr>
          <a:xfrm>
            <a:off x="1" y="189186"/>
            <a:ext cx="383626" cy="551994"/>
            <a:chOff x="0" y="189186"/>
            <a:chExt cx="493985" cy="710788"/>
          </a:xfrm>
        </p:grpSpPr>
        <p:sp>
          <p:nvSpPr>
            <p:cNvPr id="42" name="矩形 41"/>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4" name="直接连接符 43"/>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20</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par>
                                <p:cTn id="13" presetID="2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up)">
                                      <p:cBhvr>
                                        <p:cTn id="58" dur="500"/>
                                        <p:tgtEl>
                                          <p:spTgt spid="24"/>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up)">
                                      <p:cBhvr>
                                        <p:cTn id="70" dur="500"/>
                                        <p:tgtEl>
                                          <p:spTgt spid="3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up)">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p:nvPr/>
        </p:nvSpPr>
        <p:spPr>
          <a:xfrm>
            <a:off x="744568" y="2295208"/>
            <a:ext cx="5403752" cy="3601093"/>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原创设计师QQ598969553          _4"/>
          <p:cNvSpPr/>
          <p:nvPr/>
        </p:nvSpPr>
        <p:spPr>
          <a:xfrm>
            <a:off x="6601087" y="2884939"/>
            <a:ext cx="4731755" cy="784830"/>
          </a:xfrm>
          <a:prstGeom prst="rect">
            <a:avLst/>
          </a:prstGeom>
        </p:spPr>
        <p:txBody>
          <a:bodyPr wrap="square">
            <a:spAutoFit/>
          </a:bodyPr>
          <a:lstStyle/>
          <a:p>
            <a:pPr>
              <a:lnSpc>
                <a:spcPct val="150000"/>
              </a:lnSpc>
              <a:spcBef>
                <a:spcPts val="300"/>
              </a:spcBef>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6" name="原创设计师QQ598969553          _5"/>
          <p:cNvSpPr/>
          <p:nvPr/>
        </p:nvSpPr>
        <p:spPr>
          <a:xfrm>
            <a:off x="6601087" y="3935329"/>
            <a:ext cx="4731755" cy="784830"/>
          </a:xfrm>
          <a:prstGeom prst="rect">
            <a:avLst/>
          </a:prstGeom>
        </p:spPr>
        <p:txBody>
          <a:bodyPr wrap="square">
            <a:spAutoFit/>
          </a:bodyPr>
          <a:lstStyle/>
          <a:p>
            <a:pPr>
              <a:lnSpc>
                <a:spcPct val="150000"/>
              </a:lnSpc>
              <a:spcBef>
                <a:spcPts val="300"/>
              </a:spcBef>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7" name="原创设计师QQ598969553          _6"/>
          <p:cNvSpPr/>
          <p:nvPr/>
        </p:nvSpPr>
        <p:spPr>
          <a:xfrm>
            <a:off x="6601086" y="4985719"/>
            <a:ext cx="4731755" cy="784830"/>
          </a:xfrm>
          <a:prstGeom prst="rect">
            <a:avLst/>
          </a:prstGeom>
        </p:spPr>
        <p:txBody>
          <a:bodyPr wrap="square">
            <a:spAutoFit/>
          </a:bodyPr>
          <a:lstStyle/>
          <a:p>
            <a:pPr>
              <a:lnSpc>
                <a:spcPct val="150000"/>
              </a:lnSpc>
              <a:spcBef>
                <a:spcPts val="300"/>
              </a:spcBef>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8" name="原创设计师QQ598969553          _7"/>
          <p:cNvSpPr/>
          <p:nvPr/>
        </p:nvSpPr>
        <p:spPr>
          <a:xfrm>
            <a:off x="6631356" y="2633797"/>
            <a:ext cx="1826141" cy="338554"/>
          </a:xfrm>
          <a:prstGeom prst="rect">
            <a:avLst/>
          </a:prstGeom>
        </p:spPr>
        <p:txBody>
          <a:bodyPr wrap="none">
            <a:spAutoFit/>
          </a:bodyPr>
          <a:lstStyle/>
          <a:p>
            <a:pPr lvl="0" fontAlgn="base">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点击输入文字内容</a:t>
            </a:r>
          </a:p>
        </p:txBody>
      </p:sp>
      <p:sp>
        <p:nvSpPr>
          <p:cNvPr id="9" name="原创设计师QQ598969553          _8"/>
          <p:cNvSpPr/>
          <p:nvPr/>
        </p:nvSpPr>
        <p:spPr>
          <a:xfrm>
            <a:off x="6631356" y="3699394"/>
            <a:ext cx="1826141" cy="338554"/>
          </a:xfrm>
          <a:prstGeom prst="rect">
            <a:avLst/>
          </a:prstGeom>
        </p:spPr>
        <p:txBody>
          <a:bodyPr wrap="none">
            <a:spAutoFit/>
          </a:bodyPr>
          <a:lstStyle/>
          <a:p>
            <a:pPr lvl="0" fontAlgn="base">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点击输入文字内容</a:t>
            </a:r>
          </a:p>
        </p:txBody>
      </p:sp>
      <p:sp>
        <p:nvSpPr>
          <p:cNvPr id="10" name="原创设计师QQ598969553          _9"/>
          <p:cNvSpPr/>
          <p:nvPr/>
        </p:nvSpPr>
        <p:spPr>
          <a:xfrm>
            <a:off x="6645926" y="4744953"/>
            <a:ext cx="1826141" cy="338554"/>
          </a:xfrm>
          <a:prstGeom prst="rect">
            <a:avLst/>
          </a:prstGeom>
        </p:spPr>
        <p:txBody>
          <a:bodyPr wrap="none">
            <a:spAutoFit/>
          </a:bodyPr>
          <a:lstStyle/>
          <a:p>
            <a:pPr lvl="0" fontAlgn="base">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点击输入文字内容</a:t>
            </a:r>
          </a:p>
        </p:txBody>
      </p:sp>
      <p:grpSp>
        <p:nvGrpSpPr>
          <p:cNvPr id="11" name="原创设计师QQ598969553          _10"/>
          <p:cNvGrpSpPr/>
          <p:nvPr/>
        </p:nvGrpSpPr>
        <p:grpSpPr>
          <a:xfrm>
            <a:off x="5921031" y="2777373"/>
            <a:ext cx="550411" cy="550411"/>
            <a:chOff x="4232796" y="1916853"/>
            <a:chExt cx="419947" cy="419947"/>
          </a:xfrm>
        </p:grpSpPr>
        <p:sp>
          <p:nvSpPr>
            <p:cNvPr id="12" name="椭圆 11"/>
            <p:cNvSpPr/>
            <p:nvPr/>
          </p:nvSpPr>
          <p:spPr>
            <a:xfrm>
              <a:off x="4232796" y="1916853"/>
              <a:ext cx="419947" cy="419947"/>
            </a:xfrm>
            <a:prstGeom prst="ellipse">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AutoShape 4"/>
            <p:cNvSpPr/>
            <p:nvPr/>
          </p:nvSpPr>
          <p:spPr bwMode="auto">
            <a:xfrm>
              <a:off x="4332650" y="2013551"/>
              <a:ext cx="225522" cy="226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grpSp>
      <p:grpSp>
        <p:nvGrpSpPr>
          <p:cNvPr id="14" name="原创设计师QQ598969553          _11"/>
          <p:cNvGrpSpPr/>
          <p:nvPr/>
        </p:nvGrpSpPr>
        <p:grpSpPr>
          <a:xfrm>
            <a:off x="5921029" y="4813671"/>
            <a:ext cx="550411" cy="550411"/>
            <a:chOff x="4232795" y="3470487"/>
            <a:chExt cx="419947" cy="419947"/>
          </a:xfrm>
        </p:grpSpPr>
        <p:sp>
          <p:nvSpPr>
            <p:cNvPr id="15" name="椭圆 14"/>
            <p:cNvSpPr/>
            <p:nvPr/>
          </p:nvSpPr>
          <p:spPr>
            <a:xfrm>
              <a:off x="4232795" y="3470487"/>
              <a:ext cx="419947" cy="419947"/>
            </a:xfrm>
            <a:prstGeom prst="ellipse">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326403" y="3585721"/>
              <a:ext cx="232730" cy="189479"/>
              <a:chOff x="7550150" y="3613150"/>
              <a:chExt cx="358775" cy="292100"/>
            </a:xfrm>
          </p:grpSpPr>
          <p:sp>
            <p:nvSpPr>
              <p:cNvPr id="17" name="AutoShape 5"/>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sp>
            <p:nvSpPr>
              <p:cNvPr id="18" name="AutoShape 6"/>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grpSp>
      </p:grpSp>
      <p:grpSp>
        <p:nvGrpSpPr>
          <p:cNvPr id="19" name="原创设计师QQ598969553          _12"/>
          <p:cNvGrpSpPr/>
          <p:nvPr/>
        </p:nvGrpSpPr>
        <p:grpSpPr>
          <a:xfrm>
            <a:off x="5921031" y="3795522"/>
            <a:ext cx="550411" cy="550411"/>
            <a:chOff x="4232796" y="2693670"/>
            <a:chExt cx="419947" cy="419947"/>
          </a:xfrm>
        </p:grpSpPr>
        <p:sp>
          <p:nvSpPr>
            <p:cNvPr id="20" name="椭圆 19"/>
            <p:cNvSpPr/>
            <p:nvPr/>
          </p:nvSpPr>
          <p:spPr>
            <a:xfrm>
              <a:off x="4232796" y="2693670"/>
              <a:ext cx="419947" cy="419947"/>
            </a:xfrm>
            <a:prstGeom prst="ellipse">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1" name="AutoShape 28"/>
            <p:cNvSpPr/>
            <p:nvPr/>
          </p:nvSpPr>
          <p:spPr bwMode="auto">
            <a:xfrm>
              <a:off x="4332650" y="2786763"/>
              <a:ext cx="233759" cy="2337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grpSp>
      <p:sp>
        <p:nvSpPr>
          <p:cNvPr id="24"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25" name="组合 24"/>
          <p:cNvGrpSpPr/>
          <p:nvPr/>
        </p:nvGrpSpPr>
        <p:grpSpPr>
          <a:xfrm>
            <a:off x="1" y="189186"/>
            <a:ext cx="383626" cy="551994"/>
            <a:chOff x="0" y="189186"/>
            <a:chExt cx="493985" cy="710788"/>
          </a:xfrm>
        </p:grpSpPr>
        <p:sp>
          <p:nvSpPr>
            <p:cNvPr id="26" name="矩形 25"/>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8" name="直接连接符 27"/>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21</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1+#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1+#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1+#ppt_w/2"/>
                                          </p:val>
                                        </p:tav>
                                        <p:tav tm="100000">
                                          <p:val>
                                            <p:strVal val="#ppt_x"/>
                                          </p:val>
                                        </p:tav>
                                      </p:tavLst>
                                    </p:anim>
                                    <p:anim calcmode="lin" valueType="num">
                                      <p:cBhvr additive="base">
                                        <p:cTn id="5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1+#ppt_w/2"/>
                                          </p:val>
                                        </p:tav>
                                        <p:tav tm="100000">
                                          <p:val>
                                            <p:strVal val="#ppt_x"/>
                                          </p:val>
                                        </p:tav>
                                      </p:tavLst>
                                    </p:anim>
                                    <p:anim calcmode="lin" valueType="num">
                                      <p:cBhvr additive="base">
                                        <p:cTn id="63" dur="500" fill="hold"/>
                                        <p:tgtEl>
                                          <p:spTgt spid="10"/>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1+#ppt_w/2"/>
                                          </p:val>
                                        </p:tav>
                                        <p:tav tm="100000">
                                          <p:val>
                                            <p:strVal val="#ppt_x"/>
                                          </p:val>
                                        </p:tav>
                                      </p:tavLst>
                                    </p:anim>
                                    <p:anim calcmode="lin" valueType="num">
                                      <p:cBhvr additive="base">
                                        <p:cTn id="6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P spid="8" grpId="0"/>
      <p:bldP spid="9" grpId="0"/>
      <p:bldP spid="10"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5"/>
          <p:cNvSpPr>
            <a:spLocks noChangeArrowheads="1"/>
          </p:cNvSpPr>
          <p:nvPr/>
        </p:nvSpPr>
        <p:spPr bwMode="auto">
          <a:xfrm rot="2773790">
            <a:off x="2234191" y="2957124"/>
            <a:ext cx="1247775" cy="1184275"/>
          </a:xfrm>
          <a:custGeom>
            <a:avLst/>
            <a:gdLst>
              <a:gd name="T0" fmla="*/ 173225 w 1247761"/>
              <a:gd name="T1" fmla="*/ 173433 h 1182838"/>
              <a:gd name="T2" fmla="*/ 591426 w 1247761"/>
              <a:gd name="T3" fmla="*/ 0 h 1182838"/>
              <a:gd name="T4" fmla="*/ 1247775 w 1247761"/>
              <a:gd name="T5" fmla="*/ 0 h 1182838"/>
              <a:gd name="T6" fmla="*/ 1247774 w 1247761"/>
              <a:gd name="T7" fmla="*/ 1184275 h 1182838"/>
              <a:gd name="T8" fmla="*/ 591426 w 1247761"/>
              <a:gd name="T9" fmla="*/ 1184274 h 1182838"/>
              <a:gd name="T10" fmla="*/ 0 w 1247761"/>
              <a:gd name="T11" fmla="*/ 592136 h 1182838"/>
              <a:gd name="T12" fmla="*/ 0 w 1247761"/>
              <a:gd name="T13" fmla="*/ 592138 h 1182838"/>
              <a:gd name="T14" fmla="*/ 173225 w 1247761"/>
              <a:gd name="T15" fmla="*/ 173433 h 1182838"/>
              <a:gd name="T16" fmla="*/ 0 60000 65536"/>
              <a:gd name="T17" fmla="*/ 0 60000 65536"/>
              <a:gd name="T18" fmla="*/ 0 60000 65536"/>
              <a:gd name="T19" fmla="*/ 0 60000 65536"/>
              <a:gd name="T20" fmla="*/ 0 60000 65536"/>
              <a:gd name="T21" fmla="*/ 0 60000 65536"/>
              <a:gd name="T22" fmla="*/ 0 60000 65536"/>
              <a:gd name="T23" fmla="*/ 0 60000 65536"/>
              <a:gd name="T24" fmla="*/ 0 w 1247761"/>
              <a:gd name="T25" fmla="*/ 0 h 1182838"/>
              <a:gd name="T26" fmla="*/ 1247761 w 1247761"/>
              <a:gd name="T27" fmla="*/ 1182838 h 11828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7761" h="1182838">
                <a:moveTo>
                  <a:pt x="173223" y="173223"/>
                </a:moveTo>
                <a:cubicBezTo>
                  <a:pt x="280248" y="66197"/>
                  <a:pt x="428103" y="0"/>
                  <a:pt x="591419" y="0"/>
                </a:cubicBezTo>
                <a:lnTo>
                  <a:pt x="1247761" y="0"/>
                </a:lnTo>
                <a:lnTo>
                  <a:pt x="1247760" y="1182838"/>
                </a:lnTo>
                <a:lnTo>
                  <a:pt x="591419" y="1182837"/>
                </a:lnTo>
                <a:cubicBezTo>
                  <a:pt x="264787" y="1182837"/>
                  <a:pt x="0" y="918050"/>
                  <a:pt x="0" y="591418"/>
                </a:cubicBezTo>
                <a:lnTo>
                  <a:pt x="0" y="591419"/>
                </a:lnTo>
                <a:cubicBezTo>
                  <a:pt x="0" y="428103"/>
                  <a:pt x="66197" y="280248"/>
                  <a:pt x="173223" y="173223"/>
                </a:cubicBezTo>
                <a:close/>
              </a:path>
            </a:pathLst>
          </a:custGeom>
          <a:solidFill>
            <a:schemeClr val="accent1"/>
          </a:solidFill>
          <a:ln>
            <a:noFill/>
          </a:ln>
        </p:spPr>
        <p:txBody>
          <a:bodyPr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圆角矩形 25"/>
          <p:cNvSpPr>
            <a:spLocks noChangeArrowheads="1"/>
          </p:cNvSpPr>
          <p:nvPr/>
        </p:nvSpPr>
        <p:spPr bwMode="auto">
          <a:xfrm rot="2773790">
            <a:off x="3191454" y="4001699"/>
            <a:ext cx="1325562" cy="1182688"/>
          </a:xfrm>
          <a:custGeom>
            <a:avLst/>
            <a:gdLst>
              <a:gd name="T0" fmla="*/ 0 w 1325381"/>
              <a:gd name="T1" fmla="*/ 0 h 1182837"/>
              <a:gd name="T2" fmla="*/ 0 w 1325381"/>
              <a:gd name="T3" fmla="*/ 0 h 1182837"/>
              <a:gd name="T4" fmla="*/ 1323402 w 1325381"/>
              <a:gd name="T5" fmla="*/ 0 h 1182837"/>
              <a:gd name="T6" fmla="*/ 1323402 w 1325381"/>
              <a:gd name="T7" fmla="*/ 0 h 1182837"/>
              <a:gd name="T8" fmla="*/ 1325562 w 1325381"/>
              <a:gd name="T9" fmla="*/ 681066 h 1182837"/>
              <a:gd name="T10" fmla="*/ 825341 w 1325381"/>
              <a:gd name="T11" fmla="*/ 1180154 h 1182837"/>
              <a:gd name="T12" fmla="*/ 0 w 1325381"/>
              <a:gd name="T13" fmla="*/ 1182688 h 1182837"/>
              <a:gd name="T14" fmla="*/ 0 w 1325381"/>
              <a:gd name="T15" fmla="*/ 1182688 h 1182837"/>
              <a:gd name="T16" fmla="*/ 0 w 1325381"/>
              <a:gd name="T17" fmla="*/ 0 h 11828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5381"/>
              <a:gd name="T28" fmla="*/ 0 h 1182837"/>
              <a:gd name="T29" fmla="*/ 1325381 w 1325381"/>
              <a:gd name="T30" fmla="*/ 1182837 h 11828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5381" h="1182837">
                <a:moveTo>
                  <a:pt x="0" y="0"/>
                </a:moveTo>
                <a:lnTo>
                  <a:pt x="0" y="0"/>
                </a:lnTo>
                <a:lnTo>
                  <a:pt x="1323221" y="0"/>
                </a:lnTo>
                <a:lnTo>
                  <a:pt x="1325381" y="681152"/>
                </a:lnTo>
                <a:cubicBezTo>
                  <a:pt x="1316596" y="883012"/>
                  <a:pt x="1092461" y="1163062"/>
                  <a:pt x="825228" y="1180303"/>
                </a:cubicBezTo>
                <a:lnTo>
                  <a:pt x="0" y="1182837"/>
                </a:lnTo>
                <a:lnTo>
                  <a:pt x="0" y="0"/>
                </a:lnTo>
                <a:close/>
              </a:path>
            </a:pathLst>
          </a:custGeom>
          <a:solidFill>
            <a:schemeClr val="bg1">
              <a:lumMod val="65000"/>
            </a:schemeClr>
          </a:solidFill>
          <a:ln>
            <a:noFill/>
          </a:ln>
        </p:spPr>
        <p:txBody>
          <a:bodyPr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圆角矩形 25"/>
          <p:cNvSpPr>
            <a:spLocks noChangeArrowheads="1"/>
          </p:cNvSpPr>
          <p:nvPr/>
        </p:nvSpPr>
        <p:spPr bwMode="auto">
          <a:xfrm rot="18826210" flipV="1">
            <a:off x="4227298" y="2949980"/>
            <a:ext cx="1270000" cy="1284287"/>
          </a:xfrm>
          <a:custGeom>
            <a:avLst/>
            <a:gdLst>
              <a:gd name="T0" fmla="*/ 0 w 1325381"/>
              <a:gd name="T1" fmla="*/ 0 h 1182837"/>
              <a:gd name="T2" fmla="*/ 0 w 1325381"/>
              <a:gd name="T3" fmla="*/ 0 h 1182837"/>
              <a:gd name="T4" fmla="*/ 1267930 w 1325381"/>
              <a:gd name="T5" fmla="*/ 0 h 1182837"/>
              <a:gd name="T6" fmla="*/ 1267930 w 1325381"/>
              <a:gd name="T7" fmla="*/ 0 h 1182837"/>
              <a:gd name="T8" fmla="*/ 1270000 w 1325381"/>
              <a:gd name="T9" fmla="*/ 739573 h 1182837"/>
              <a:gd name="T10" fmla="*/ 716708 w 1325381"/>
              <a:gd name="T11" fmla="*/ 1283288 h 1182837"/>
              <a:gd name="T12" fmla="*/ 0 w 1325381"/>
              <a:gd name="T13" fmla="*/ 1284287 h 1182837"/>
              <a:gd name="T14" fmla="*/ 0 w 1325381"/>
              <a:gd name="T15" fmla="*/ 1284287 h 1182837"/>
              <a:gd name="T16" fmla="*/ 0 w 1325381"/>
              <a:gd name="T17" fmla="*/ 0 h 11828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5381"/>
              <a:gd name="T28" fmla="*/ 0 h 1182837"/>
              <a:gd name="T29" fmla="*/ 1325381 w 1325381"/>
              <a:gd name="T30" fmla="*/ 1182837 h 11828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5381" h="1182837">
                <a:moveTo>
                  <a:pt x="0" y="0"/>
                </a:moveTo>
                <a:lnTo>
                  <a:pt x="0" y="0"/>
                </a:lnTo>
                <a:lnTo>
                  <a:pt x="1323221" y="0"/>
                </a:lnTo>
                <a:lnTo>
                  <a:pt x="1325381" y="681152"/>
                </a:lnTo>
                <a:cubicBezTo>
                  <a:pt x="1307444" y="901474"/>
                  <a:pt x="1082705" y="1151972"/>
                  <a:pt x="747962" y="1181917"/>
                </a:cubicBezTo>
                <a:lnTo>
                  <a:pt x="0" y="1182837"/>
                </a:lnTo>
                <a:lnTo>
                  <a:pt x="0" y="0"/>
                </a:lnTo>
                <a:close/>
              </a:path>
            </a:pathLst>
          </a:custGeom>
          <a:solidFill>
            <a:srgbClr val="FFC000"/>
          </a:solidFill>
          <a:ln>
            <a:noFill/>
          </a:ln>
        </p:spPr>
        <p:txBody>
          <a:bodyPr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圆角矩形 25"/>
          <p:cNvSpPr>
            <a:spLocks noChangeArrowheads="1"/>
          </p:cNvSpPr>
          <p:nvPr/>
        </p:nvSpPr>
        <p:spPr bwMode="auto">
          <a:xfrm rot="18826210" flipH="1">
            <a:off x="5258379" y="3950899"/>
            <a:ext cx="1268412" cy="1284288"/>
          </a:xfrm>
          <a:custGeom>
            <a:avLst/>
            <a:gdLst>
              <a:gd name="T0" fmla="*/ 0 w 1325381"/>
              <a:gd name="T1" fmla="*/ 0 h 1182837"/>
              <a:gd name="T2" fmla="*/ 0 w 1325381"/>
              <a:gd name="T3" fmla="*/ 0 h 1182837"/>
              <a:gd name="T4" fmla="*/ 1266345 w 1325381"/>
              <a:gd name="T5" fmla="*/ 0 h 1182837"/>
              <a:gd name="T6" fmla="*/ 1266345 w 1325381"/>
              <a:gd name="T7" fmla="*/ 0 h 1182837"/>
              <a:gd name="T8" fmla="*/ 1268412 w 1325381"/>
              <a:gd name="T9" fmla="*/ 739574 h 1182837"/>
              <a:gd name="T10" fmla="*/ 715812 w 1325381"/>
              <a:gd name="T11" fmla="*/ 1283289 h 1182837"/>
              <a:gd name="T12" fmla="*/ 0 w 1325381"/>
              <a:gd name="T13" fmla="*/ 1284288 h 1182837"/>
              <a:gd name="T14" fmla="*/ 0 w 1325381"/>
              <a:gd name="T15" fmla="*/ 1284288 h 1182837"/>
              <a:gd name="T16" fmla="*/ 0 w 1325381"/>
              <a:gd name="T17" fmla="*/ 0 h 11828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5381"/>
              <a:gd name="T28" fmla="*/ 0 h 1182837"/>
              <a:gd name="T29" fmla="*/ 1325381 w 1325381"/>
              <a:gd name="T30" fmla="*/ 1182837 h 11828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5381" h="1182837">
                <a:moveTo>
                  <a:pt x="0" y="0"/>
                </a:moveTo>
                <a:lnTo>
                  <a:pt x="0" y="0"/>
                </a:lnTo>
                <a:lnTo>
                  <a:pt x="1323221" y="0"/>
                </a:lnTo>
                <a:lnTo>
                  <a:pt x="1325381" y="681152"/>
                </a:lnTo>
                <a:cubicBezTo>
                  <a:pt x="1307444" y="901474"/>
                  <a:pt x="1082705" y="1151972"/>
                  <a:pt x="747962" y="1181917"/>
                </a:cubicBezTo>
                <a:lnTo>
                  <a:pt x="0" y="1182837"/>
                </a:lnTo>
                <a:lnTo>
                  <a:pt x="0" y="0"/>
                </a:lnTo>
                <a:close/>
              </a:path>
            </a:pathLst>
          </a:custGeom>
          <a:solidFill>
            <a:schemeClr val="accent2"/>
          </a:solidFill>
          <a:ln>
            <a:noFill/>
          </a:ln>
        </p:spPr>
        <p:txBody>
          <a:bodyPr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任意多边形 9"/>
          <p:cNvSpPr>
            <a:spLocks noChangeArrowheads="1"/>
          </p:cNvSpPr>
          <p:nvPr/>
        </p:nvSpPr>
        <p:spPr bwMode="auto">
          <a:xfrm rot="2761155">
            <a:off x="6171985" y="1953030"/>
            <a:ext cx="2349500" cy="2465388"/>
          </a:xfrm>
          <a:custGeom>
            <a:avLst/>
            <a:gdLst>
              <a:gd name="T0" fmla="*/ 1174750 w 2348628"/>
              <a:gd name="T1" fmla="*/ 0 h 2465222"/>
              <a:gd name="T2" fmla="*/ 2349500 w 2348628"/>
              <a:gd name="T3" fmla="*/ 1334480 h 2465222"/>
              <a:gd name="T4" fmla="*/ 1812612 w 2348628"/>
              <a:gd name="T5" fmla="*/ 1334480 h 2465222"/>
              <a:gd name="T6" fmla="*/ 1808453 w 2348628"/>
              <a:gd name="T7" fmla="*/ 2465388 h 2465222"/>
              <a:gd name="T8" fmla="*/ 528657 w 2348628"/>
              <a:gd name="T9" fmla="*/ 2460686 h 2465222"/>
              <a:gd name="T10" fmla="*/ 532798 w 2348628"/>
              <a:gd name="T11" fmla="*/ 1334480 h 2465222"/>
              <a:gd name="T12" fmla="*/ 0 w 2348628"/>
              <a:gd name="T13" fmla="*/ 1334480 h 2465222"/>
              <a:gd name="T14" fmla="*/ 0 60000 65536"/>
              <a:gd name="T15" fmla="*/ 0 60000 65536"/>
              <a:gd name="T16" fmla="*/ 0 60000 65536"/>
              <a:gd name="T17" fmla="*/ 0 60000 65536"/>
              <a:gd name="T18" fmla="*/ 0 60000 65536"/>
              <a:gd name="T19" fmla="*/ 0 60000 65536"/>
              <a:gd name="T20" fmla="*/ 0 60000 65536"/>
              <a:gd name="T21" fmla="*/ 0 w 2348628"/>
              <a:gd name="T22" fmla="*/ 0 h 2465222"/>
              <a:gd name="T23" fmla="*/ 2348628 w 2348628"/>
              <a:gd name="T24" fmla="*/ 2465222 h 2465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8628" h="2465222">
                <a:moveTo>
                  <a:pt x="1174314" y="0"/>
                </a:moveTo>
                <a:lnTo>
                  <a:pt x="2348628" y="1334390"/>
                </a:lnTo>
                <a:lnTo>
                  <a:pt x="1811939" y="1334390"/>
                </a:lnTo>
                <a:lnTo>
                  <a:pt x="1807782" y="2465222"/>
                </a:lnTo>
                <a:lnTo>
                  <a:pt x="528461" y="2460520"/>
                </a:lnTo>
                <a:lnTo>
                  <a:pt x="532600" y="1334390"/>
                </a:lnTo>
                <a:lnTo>
                  <a:pt x="0" y="1334390"/>
                </a:lnTo>
                <a:lnTo>
                  <a:pt x="1174314" y="0"/>
                </a:lnTo>
                <a:close/>
              </a:path>
            </a:pathLst>
          </a:custGeom>
          <a:solidFill>
            <a:schemeClr val="accent1"/>
          </a:solidFill>
          <a:ln>
            <a:noFill/>
          </a:ln>
        </p:spPr>
        <p:txBody>
          <a:bodyPr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10"/>
          <p:cNvSpPr>
            <a:spLocks noChangeArrowheads="1"/>
          </p:cNvSpPr>
          <p:nvPr/>
        </p:nvSpPr>
        <p:spPr bwMode="auto">
          <a:xfrm>
            <a:off x="1466169" y="1704089"/>
            <a:ext cx="2236460"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在此添加关键字</a:t>
            </a:r>
          </a:p>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2" name="矩形 11"/>
          <p:cNvSpPr>
            <a:spLocks noChangeArrowheads="1"/>
          </p:cNvSpPr>
          <p:nvPr/>
        </p:nvSpPr>
        <p:spPr bwMode="auto">
          <a:xfrm>
            <a:off x="4009016" y="1704089"/>
            <a:ext cx="2344464"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在此添加关键字</a:t>
            </a:r>
          </a:p>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3" name="矩形 12"/>
          <p:cNvSpPr>
            <a:spLocks noChangeArrowheads="1"/>
          </p:cNvSpPr>
          <p:nvPr/>
        </p:nvSpPr>
        <p:spPr bwMode="auto">
          <a:xfrm>
            <a:off x="5068921" y="5516999"/>
            <a:ext cx="2450306"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在此添加关键字</a:t>
            </a:r>
          </a:p>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4" name="矩形 13"/>
          <p:cNvSpPr>
            <a:spLocks noChangeArrowheads="1"/>
          </p:cNvSpPr>
          <p:nvPr/>
        </p:nvSpPr>
        <p:spPr bwMode="auto">
          <a:xfrm>
            <a:off x="2301763" y="5516999"/>
            <a:ext cx="2484086"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在此添加关键字</a:t>
            </a:r>
          </a:p>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grpSp>
        <p:nvGrpSpPr>
          <p:cNvPr id="35" name="组合 16"/>
          <p:cNvGrpSpPr/>
          <p:nvPr/>
        </p:nvGrpSpPr>
        <p:grpSpPr bwMode="auto">
          <a:xfrm>
            <a:off x="2524704" y="3295262"/>
            <a:ext cx="592137" cy="539750"/>
            <a:chOff x="0" y="0"/>
            <a:chExt cx="461963" cy="420688"/>
          </a:xfrm>
        </p:grpSpPr>
        <p:sp>
          <p:nvSpPr>
            <p:cNvPr id="36" name="Freeform 299"/>
            <p:cNvSpPr>
              <a:spLocks noChangeArrowheads="1"/>
            </p:cNvSpPr>
            <p:nvPr/>
          </p:nvSpPr>
          <p:spPr bwMode="auto">
            <a:xfrm>
              <a:off x="354013" y="209550"/>
              <a:ext cx="25400" cy="30163"/>
            </a:xfrm>
            <a:custGeom>
              <a:avLst/>
              <a:gdLst>
                <a:gd name="T0" fmla="*/ 10886 w 7"/>
                <a:gd name="T1" fmla="*/ 0 h 8"/>
                <a:gd name="T2" fmla="*/ 0 w 7"/>
                <a:gd name="T3" fmla="*/ 11311 h 8"/>
                <a:gd name="T4" fmla="*/ 0 w 7"/>
                <a:gd name="T5" fmla="*/ 30163 h 8"/>
                <a:gd name="T6" fmla="*/ 7257 w 7"/>
                <a:gd name="T7" fmla="*/ 30163 h 8"/>
                <a:gd name="T8" fmla="*/ 25400 w 7"/>
                <a:gd name="T9" fmla="*/ 11311 h 8"/>
                <a:gd name="T10" fmla="*/ 10886 w 7"/>
                <a:gd name="T11" fmla="*/ 0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0"/>
                  </a:moveTo>
                  <a:cubicBezTo>
                    <a:pt x="1" y="0"/>
                    <a:pt x="0" y="2"/>
                    <a:pt x="0" y="3"/>
                  </a:cubicBezTo>
                  <a:cubicBezTo>
                    <a:pt x="0" y="8"/>
                    <a:pt x="0" y="8"/>
                    <a:pt x="0" y="8"/>
                  </a:cubicBezTo>
                  <a:cubicBezTo>
                    <a:pt x="2" y="8"/>
                    <a:pt x="2" y="8"/>
                    <a:pt x="2" y="8"/>
                  </a:cubicBezTo>
                  <a:cubicBezTo>
                    <a:pt x="7" y="3"/>
                    <a:pt x="7" y="3"/>
                    <a:pt x="7" y="3"/>
                  </a:cubicBezTo>
                  <a:cubicBezTo>
                    <a:pt x="6" y="1"/>
                    <a:pt x="5" y="0"/>
                    <a:pt x="3"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Freeform 300"/>
            <p:cNvSpPr>
              <a:spLocks noEditPoints="1" noChangeArrowheads="1"/>
            </p:cNvSpPr>
            <p:nvPr/>
          </p:nvSpPr>
          <p:spPr bwMode="auto">
            <a:xfrm>
              <a:off x="0" y="0"/>
              <a:ext cx="420688" cy="420688"/>
            </a:xfrm>
            <a:custGeom>
              <a:avLst/>
              <a:gdLst>
                <a:gd name="T0" fmla="*/ 277955 w 112"/>
                <a:gd name="T1" fmla="*/ 240393 h 112"/>
                <a:gd name="T2" fmla="*/ 277955 w 112"/>
                <a:gd name="T3" fmla="*/ 221612 h 112"/>
                <a:gd name="T4" fmla="*/ 364346 w 112"/>
                <a:gd name="T5" fmla="*/ 135221 h 112"/>
                <a:gd name="T6" fmla="*/ 420688 w 112"/>
                <a:gd name="T7" fmla="*/ 154002 h 112"/>
                <a:gd name="T8" fmla="*/ 413176 w 112"/>
                <a:gd name="T9" fmla="*/ 142733 h 112"/>
                <a:gd name="T10" fmla="*/ 281711 w 112"/>
                <a:gd name="T11" fmla="*/ 11268 h 112"/>
                <a:gd name="T12" fmla="*/ 236637 w 112"/>
                <a:gd name="T13" fmla="*/ 11268 h 112"/>
                <a:gd name="T14" fmla="*/ 15025 w 112"/>
                <a:gd name="T15" fmla="*/ 232881 h 112"/>
                <a:gd name="T16" fmla="*/ 15025 w 112"/>
                <a:gd name="T17" fmla="*/ 277955 h 112"/>
                <a:gd name="T18" fmla="*/ 146490 w 112"/>
                <a:gd name="T19" fmla="*/ 409420 h 112"/>
                <a:gd name="T20" fmla="*/ 191563 w 112"/>
                <a:gd name="T21" fmla="*/ 409420 h 112"/>
                <a:gd name="T22" fmla="*/ 247905 w 112"/>
                <a:gd name="T23" fmla="*/ 349321 h 112"/>
                <a:gd name="T24" fmla="*/ 247905 w 112"/>
                <a:gd name="T25" fmla="*/ 334297 h 112"/>
                <a:gd name="T26" fmla="*/ 255418 w 112"/>
                <a:gd name="T27" fmla="*/ 308004 h 112"/>
                <a:gd name="T28" fmla="*/ 247905 w 112"/>
                <a:gd name="T29" fmla="*/ 281711 h 112"/>
                <a:gd name="T30" fmla="*/ 277955 w 112"/>
                <a:gd name="T31" fmla="*/ 240393 h 112"/>
                <a:gd name="T32" fmla="*/ 97660 w 112"/>
                <a:gd name="T33" fmla="*/ 338053 h 112"/>
                <a:gd name="T34" fmla="*/ 93904 w 112"/>
                <a:gd name="T35" fmla="*/ 330541 h 112"/>
                <a:gd name="T36" fmla="*/ 202832 w 112"/>
                <a:gd name="T37" fmla="*/ 221612 h 112"/>
                <a:gd name="T38" fmla="*/ 210344 w 112"/>
                <a:gd name="T39" fmla="*/ 221612 h 112"/>
                <a:gd name="T40" fmla="*/ 210344 w 112"/>
                <a:gd name="T41" fmla="*/ 229125 h 112"/>
                <a:gd name="T42" fmla="*/ 101416 w 112"/>
                <a:gd name="T43" fmla="*/ 338053 h 112"/>
                <a:gd name="T44" fmla="*/ 97660 w 112"/>
                <a:gd name="T45" fmla="*/ 338053 h 112"/>
                <a:gd name="T46" fmla="*/ 206588 w 112"/>
                <a:gd name="T47" fmla="*/ 315516 h 112"/>
                <a:gd name="T48" fmla="*/ 142733 w 112"/>
                <a:gd name="T49" fmla="*/ 379370 h 112"/>
                <a:gd name="T50" fmla="*/ 135221 w 112"/>
                <a:gd name="T51" fmla="*/ 375614 h 112"/>
                <a:gd name="T52" fmla="*/ 135221 w 112"/>
                <a:gd name="T53" fmla="*/ 371858 h 112"/>
                <a:gd name="T54" fmla="*/ 199076 w 112"/>
                <a:gd name="T55" fmla="*/ 304248 h 112"/>
                <a:gd name="T56" fmla="*/ 206588 w 112"/>
                <a:gd name="T57" fmla="*/ 308004 h 112"/>
                <a:gd name="T58" fmla="*/ 206588 w 112"/>
                <a:gd name="T59" fmla="*/ 315516 h 112"/>
                <a:gd name="T60" fmla="*/ 221612 w 112"/>
                <a:gd name="T61" fmla="*/ 259174 h 112"/>
                <a:gd name="T62" fmla="*/ 123953 w 112"/>
                <a:gd name="T63" fmla="*/ 356834 h 112"/>
                <a:gd name="T64" fmla="*/ 116440 w 112"/>
                <a:gd name="T65" fmla="*/ 356834 h 112"/>
                <a:gd name="T66" fmla="*/ 116440 w 112"/>
                <a:gd name="T67" fmla="*/ 349321 h 112"/>
                <a:gd name="T68" fmla="*/ 214100 w 112"/>
                <a:gd name="T69" fmla="*/ 251662 h 112"/>
                <a:gd name="T70" fmla="*/ 221612 w 112"/>
                <a:gd name="T71" fmla="*/ 251662 h 112"/>
                <a:gd name="T72" fmla="*/ 221612 w 112"/>
                <a:gd name="T73" fmla="*/ 259174 h 112"/>
                <a:gd name="T74" fmla="*/ 75123 w 112"/>
                <a:gd name="T75" fmla="*/ 300491 h 112"/>
                <a:gd name="T76" fmla="*/ 60098 w 112"/>
                <a:gd name="T77" fmla="*/ 300491 h 112"/>
                <a:gd name="T78" fmla="*/ 33805 w 112"/>
                <a:gd name="T79" fmla="*/ 274198 h 112"/>
                <a:gd name="T80" fmla="*/ 33805 w 112"/>
                <a:gd name="T81" fmla="*/ 259174 h 112"/>
                <a:gd name="T82" fmla="*/ 262930 w 112"/>
                <a:gd name="T83" fmla="*/ 30049 h 112"/>
                <a:gd name="T84" fmla="*/ 277955 w 112"/>
                <a:gd name="T85" fmla="*/ 30049 h 112"/>
                <a:gd name="T86" fmla="*/ 300491 w 112"/>
                <a:gd name="T87" fmla="*/ 56342 h 112"/>
                <a:gd name="T88" fmla="*/ 300491 w 112"/>
                <a:gd name="T89" fmla="*/ 71367 h 112"/>
                <a:gd name="T90" fmla="*/ 75123 w 112"/>
                <a:gd name="T91" fmla="*/ 300491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2"/>
                <a:gd name="T139" fmla="*/ 0 h 112"/>
                <a:gd name="T140" fmla="*/ 112 w 112"/>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2" h="112">
                  <a:moveTo>
                    <a:pt x="74" y="64"/>
                  </a:moveTo>
                  <a:cubicBezTo>
                    <a:pt x="74" y="59"/>
                    <a:pt x="74" y="59"/>
                    <a:pt x="74" y="59"/>
                  </a:cubicBezTo>
                  <a:cubicBezTo>
                    <a:pt x="74" y="47"/>
                    <a:pt x="84" y="36"/>
                    <a:pt x="97" y="36"/>
                  </a:cubicBezTo>
                  <a:cubicBezTo>
                    <a:pt x="103" y="36"/>
                    <a:pt x="108" y="38"/>
                    <a:pt x="112" y="41"/>
                  </a:cubicBezTo>
                  <a:cubicBezTo>
                    <a:pt x="111" y="40"/>
                    <a:pt x="111" y="39"/>
                    <a:pt x="110" y="38"/>
                  </a:cubicBezTo>
                  <a:cubicBezTo>
                    <a:pt x="75" y="3"/>
                    <a:pt x="75" y="3"/>
                    <a:pt x="75" y="3"/>
                  </a:cubicBezTo>
                  <a:cubicBezTo>
                    <a:pt x="71" y="0"/>
                    <a:pt x="66" y="0"/>
                    <a:pt x="63" y="3"/>
                  </a:cubicBezTo>
                  <a:cubicBezTo>
                    <a:pt x="4" y="62"/>
                    <a:pt x="4" y="62"/>
                    <a:pt x="4" y="62"/>
                  </a:cubicBezTo>
                  <a:cubicBezTo>
                    <a:pt x="0" y="65"/>
                    <a:pt x="0" y="71"/>
                    <a:pt x="4" y="74"/>
                  </a:cubicBezTo>
                  <a:cubicBezTo>
                    <a:pt x="39" y="109"/>
                    <a:pt x="39" y="109"/>
                    <a:pt x="39" y="109"/>
                  </a:cubicBezTo>
                  <a:cubicBezTo>
                    <a:pt x="42" y="112"/>
                    <a:pt x="47" y="112"/>
                    <a:pt x="51" y="109"/>
                  </a:cubicBezTo>
                  <a:cubicBezTo>
                    <a:pt x="66" y="93"/>
                    <a:pt x="66" y="93"/>
                    <a:pt x="66" y="93"/>
                  </a:cubicBezTo>
                  <a:cubicBezTo>
                    <a:pt x="66" y="92"/>
                    <a:pt x="66" y="90"/>
                    <a:pt x="66" y="89"/>
                  </a:cubicBezTo>
                  <a:cubicBezTo>
                    <a:pt x="66" y="86"/>
                    <a:pt x="66" y="84"/>
                    <a:pt x="68" y="82"/>
                  </a:cubicBezTo>
                  <a:cubicBezTo>
                    <a:pt x="66" y="80"/>
                    <a:pt x="66" y="78"/>
                    <a:pt x="66" y="75"/>
                  </a:cubicBezTo>
                  <a:cubicBezTo>
                    <a:pt x="66" y="70"/>
                    <a:pt x="69" y="65"/>
                    <a:pt x="74" y="64"/>
                  </a:cubicBezTo>
                  <a:close/>
                  <a:moveTo>
                    <a:pt x="26" y="90"/>
                  </a:moveTo>
                  <a:cubicBezTo>
                    <a:pt x="25" y="89"/>
                    <a:pt x="25" y="88"/>
                    <a:pt x="25" y="88"/>
                  </a:cubicBezTo>
                  <a:cubicBezTo>
                    <a:pt x="54" y="59"/>
                    <a:pt x="54" y="59"/>
                    <a:pt x="54" y="59"/>
                  </a:cubicBezTo>
                  <a:cubicBezTo>
                    <a:pt x="55" y="59"/>
                    <a:pt x="55" y="59"/>
                    <a:pt x="56" y="59"/>
                  </a:cubicBezTo>
                  <a:cubicBezTo>
                    <a:pt x="56" y="60"/>
                    <a:pt x="57" y="61"/>
                    <a:pt x="56" y="61"/>
                  </a:cubicBezTo>
                  <a:cubicBezTo>
                    <a:pt x="27" y="90"/>
                    <a:pt x="27" y="90"/>
                    <a:pt x="27" y="90"/>
                  </a:cubicBezTo>
                  <a:cubicBezTo>
                    <a:pt x="27" y="90"/>
                    <a:pt x="26" y="90"/>
                    <a:pt x="26" y="90"/>
                  </a:cubicBezTo>
                  <a:close/>
                  <a:moveTo>
                    <a:pt x="55" y="84"/>
                  </a:moveTo>
                  <a:cubicBezTo>
                    <a:pt x="38" y="101"/>
                    <a:pt x="38" y="101"/>
                    <a:pt x="38" y="101"/>
                  </a:cubicBezTo>
                  <a:cubicBezTo>
                    <a:pt x="38" y="101"/>
                    <a:pt x="37" y="101"/>
                    <a:pt x="36" y="100"/>
                  </a:cubicBezTo>
                  <a:cubicBezTo>
                    <a:pt x="36" y="100"/>
                    <a:pt x="36" y="99"/>
                    <a:pt x="36" y="99"/>
                  </a:cubicBezTo>
                  <a:cubicBezTo>
                    <a:pt x="53" y="81"/>
                    <a:pt x="53" y="81"/>
                    <a:pt x="53" y="81"/>
                  </a:cubicBezTo>
                  <a:cubicBezTo>
                    <a:pt x="54" y="81"/>
                    <a:pt x="55" y="81"/>
                    <a:pt x="55" y="82"/>
                  </a:cubicBezTo>
                  <a:cubicBezTo>
                    <a:pt x="56" y="82"/>
                    <a:pt x="56" y="83"/>
                    <a:pt x="55" y="84"/>
                  </a:cubicBezTo>
                  <a:close/>
                  <a:moveTo>
                    <a:pt x="59" y="69"/>
                  </a:moveTo>
                  <a:cubicBezTo>
                    <a:pt x="33" y="95"/>
                    <a:pt x="33" y="95"/>
                    <a:pt x="33" y="95"/>
                  </a:cubicBezTo>
                  <a:cubicBezTo>
                    <a:pt x="32" y="96"/>
                    <a:pt x="32" y="96"/>
                    <a:pt x="31" y="95"/>
                  </a:cubicBezTo>
                  <a:cubicBezTo>
                    <a:pt x="30" y="94"/>
                    <a:pt x="30" y="94"/>
                    <a:pt x="31" y="93"/>
                  </a:cubicBezTo>
                  <a:cubicBezTo>
                    <a:pt x="57" y="67"/>
                    <a:pt x="57" y="67"/>
                    <a:pt x="57" y="67"/>
                  </a:cubicBezTo>
                  <a:cubicBezTo>
                    <a:pt x="58" y="66"/>
                    <a:pt x="58" y="66"/>
                    <a:pt x="59" y="67"/>
                  </a:cubicBezTo>
                  <a:cubicBezTo>
                    <a:pt x="60" y="68"/>
                    <a:pt x="60" y="68"/>
                    <a:pt x="59" y="69"/>
                  </a:cubicBezTo>
                  <a:close/>
                  <a:moveTo>
                    <a:pt x="20" y="80"/>
                  </a:moveTo>
                  <a:cubicBezTo>
                    <a:pt x="18" y="81"/>
                    <a:pt x="17" y="81"/>
                    <a:pt x="16" y="80"/>
                  </a:cubicBezTo>
                  <a:cubicBezTo>
                    <a:pt x="9" y="73"/>
                    <a:pt x="9" y="73"/>
                    <a:pt x="9" y="73"/>
                  </a:cubicBezTo>
                  <a:cubicBezTo>
                    <a:pt x="8" y="72"/>
                    <a:pt x="8" y="70"/>
                    <a:pt x="9" y="69"/>
                  </a:cubicBezTo>
                  <a:cubicBezTo>
                    <a:pt x="70" y="8"/>
                    <a:pt x="70" y="8"/>
                    <a:pt x="70" y="8"/>
                  </a:cubicBezTo>
                  <a:cubicBezTo>
                    <a:pt x="71" y="7"/>
                    <a:pt x="73" y="7"/>
                    <a:pt x="74" y="8"/>
                  </a:cubicBezTo>
                  <a:cubicBezTo>
                    <a:pt x="80" y="15"/>
                    <a:pt x="80" y="15"/>
                    <a:pt x="80" y="15"/>
                  </a:cubicBezTo>
                  <a:cubicBezTo>
                    <a:pt x="82" y="16"/>
                    <a:pt x="82" y="18"/>
                    <a:pt x="80" y="19"/>
                  </a:cubicBezTo>
                  <a:lnTo>
                    <a:pt x="20" y="8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Freeform 301"/>
            <p:cNvSpPr>
              <a:spLocks noChangeArrowheads="1"/>
            </p:cNvSpPr>
            <p:nvPr/>
          </p:nvSpPr>
          <p:spPr bwMode="auto">
            <a:xfrm>
              <a:off x="296863" y="153988"/>
              <a:ext cx="139700" cy="96838"/>
            </a:xfrm>
            <a:custGeom>
              <a:avLst/>
              <a:gdLst>
                <a:gd name="T0" fmla="*/ 67962 w 37"/>
                <a:gd name="T1" fmla="*/ 0 h 26"/>
                <a:gd name="T2" fmla="*/ 0 w 37"/>
                <a:gd name="T3" fmla="*/ 67042 h 26"/>
                <a:gd name="T4" fmla="*/ 0 w 37"/>
                <a:gd name="T5" fmla="*/ 96838 h 26"/>
                <a:gd name="T6" fmla="*/ 37757 w 37"/>
                <a:gd name="T7" fmla="*/ 96838 h 26"/>
                <a:gd name="T8" fmla="*/ 37757 w 37"/>
                <a:gd name="T9" fmla="*/ 67042 h 26"/>
                <a:gd name="T10" fmla="*/ 67962 w 37"/>
                <a:gd name="T11" fmla="*/ 37245 h 26"/>
                <a:gd name="T12" fmla="*/ 101943 w 37"/>
                <a:gd name="T13" fmla="*/ 67042 h 26"/>
                <a:gd name="T14" fmla="*/ 101943 w 37"/>
                <a:gd name="T15" fmla="*/ 96838 h 26"/>
                <a:gd name="T16" fmla="*/ 139700 w 37"/>
                <a:gd name="T17" fmla="*/ 96838 h 26"/>
                <a:gd name="T18" fmla="*/ 139700 w 37"/>
                <a:gd name="T19" fmla="*/ 67042 h 26"/>
                <a:gd name="T20" fmla="*/ 67962 w 37"/>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26"/>
                <a:gd name="T35" fmla="*/ 37 w 37"/>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26">
                  <a:moveTo>
                    <a:pt x="18" y="0"/>
                  </a:moveTo>
                  <a:cubicBezTo>
                    <a:pt x="8" y="0"/>
                    <a:pt x="0" y="8"/>
                    <a:pt x="0" y="18"/>
                  </a:cubicBezTo>
                  <a:cubicBezTo>
                    <a:pt x="0" y="26"/>
                    <a:pt x="0" y="26"/>
                    <a:pt x="0" y="26"/>
                  </a:cubicBezTo>
                  <a:cubicBezTo>
                    <a:pt x="10" y="26"/>
                    <a:pt x="10" y="26"/>
                    <a:pt x="10" y="26"/>
                  </a:cubicBezTo>
                  <a:cubicBezTo>
                    <a:pt x="10" y="18"/>
                    <a:pt x="10" y="18"/>
                    <a:pt x="10" y="18"/>
                  </a:cubicBezTo>
                  <a:cubicBezTo>
                    <a:pt x="10" y="14"/>
                    <a:pt x="14" y="10"/>
                    <a:pt x="18" y="10"/>
                  </a:cubicBezTo>
                  <a:cubicBezTo>
                    <a:pt x="23" y="10"/>
                    <a:pt x="27" y="14"/>
                    <a:pt x="27" y="18"/>
                  </a:cubicBezTo>
                  <a:cubicBezTo>
                    <a:pt x="27" y="26"/>
                    <a:pt x="27" y="26"/>
                    <a:pt x="27" y="26"/>
                  </a:cubicBezTo>
                  <a:cubicBezTo>
                    <a:pt x="37" y="26"/>
                    <a:pt x="37" y="26"/>
                    <a:pt x="37" y="26"/>
                  </a:cubicBezTo>
                  <a:cubicBezTo>
                    <a:pt x="37" y="18"/>
                    <a:pt x="37" y="18"/>
                    <a:pt x="37" y="18"/>
                  </a:cubicBezTo>
                  <a:cubicBezTo>
                    <a:pt x="37" y="8"/>
                    <a:pt x="28" y="0"/>
                    <a:pt x="18"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Freeform 302"/>
            <p:cNvSpPr>
              <a:spLocks noChangeArrowheads="1"/>
            </p:cNvSpPr>
            <p:nvPr/>
          </p:nvSpPr>
          <p:spPr bwMode="auto">
            <a:xfrm>
              <a:off x="263525" y="258763"/>
              <a:ext cx="198438" cy="44450"/>
            </a:xfrm>
            <a:custGeom>
              <a:avLst/>
              <a:gdLst>
                <a:gd name="T0" fmla="*/ 0 w 53"/>
                <a:gd name="T1" fmla="*/ 22225 h 12"/>
                <a:gd name="T2" fmla="*/ 26209 w 53"/>
                <a:gd name="T3" fmla="*/ 44450 h 12"/>
                <a:gd name="T4" fmla="*/ 44929 w 53"/>
                <a:gd name="T5" fmla="*/ 44450 h 12"/>
                <a:gd name="T6" fmla="*/ 71138 w 53"/>
                <a:gd name="T7" fmla="*/ 44450 h 12"/>
                <a:gd name="T8" fmla="*/ 101091 w 53"/>
                <a:gd name="T9" fmla="*/ 25929 h 12"/>
                <a:gd name="T10" fmla="*/ 127300 w 53"/>
                <a:gd name="T11" fmla="*/ 44450 h 12"/>
                <a:gd name="T12" fmla="*/ 153509 w 53"/>
                <a:gd name="T13" fmla="*/ 44450 h 12"/>
                <a:gd name="T14" fmla="*/ 160997 w 53"/>
                <a:gd name="T15" fmla="*/ 44450 h 12"/>
                <a:gd name="T16" fmla="*/ 172229 w 53"/>
                <a:gd name="T17" fmla="*/ 44450 h 12"/>
                <a:gd name="T18" fmla="*/ 198438 w 53"/>
                <a:gd name="T19" fmla="*/ 22225 h 12"/>
                <a:gd name="T20" fmla="*/ 172229 w 53"/>
                <a:gd name="T21" fmla="*/ 0 h 12"/>
                <a:gd name="T22" fmla="*/ 26209 w 53"/>
                <a:gd name="T23" fmla="*/ 0 h 12"/>
                <a:gd name="T24" fmla="*/ 0 w 53"/>
                <a:gd name="T25" fmla="*/ 22225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12"/>
                <a:gd name="T41" fmla="*/ 53 w 53"/>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12">
                  <a:moveTo>
                    <a:pt x="0" y="6"/>
                  </a:moveTo>
                  <a:cubicBezTo>
                    <a:pt x="0" y="9"/>
                    <a:pt x="3" y="12"/>
                    <a:pt x="7" y="12"/>
                  </a:cubicBezTo>
                  <a:cubicBezTo>
                    <a:pt x="12" y="12"/>
                    <a:pt x="12" y="12"/>
                    <a:pt x="12" y="12"/>
                  </a:cubicBezTo>
                  <a:cubicBezTo>
                    <a:pt x="19" y="12"/>
                    <a:pt x="19" y="12"/>
                    <a:pt x="19" y="12"/>
                  </a:cubicBezTo>
                  <a:cubicBezTo>
                    <a:pt x="20" y="9"/>
                    <a:pt x="23" y="7"/>
                    <a:pt x="27" y="7"/>
                  </a:cubicBezTo>
                  <a:cubicBezTo>
                    <a:pt x="30" y="7"/>
                    <a:pt x="33" y="9"/>
                    <a:pt x="34" y="12"/>
                  </a:cubicBezTo>
                  <a:cubicBezTo>
                    <a:pt x="41" y="12"/>
                    <a:pt x="41" y="12"/>
                    <a:pt x="41" y="12"/>
                  </a:cubicBezTo>
                  <a:cubicBezTo>
                    <a:pt x="43" y="12"/>
                    <a:pt x="43" y="12"/>
                    <a:pt x="43" y="12"/>
                  </a:cubicBezTo>
                  <a:cubicBezTo>
                    <a:pt x="46" y="12"/>
                    <a:pt x="46" y="12"/>
                    <a:pt x="46" y="12"/>
                  </a:cubicBezTo>
                  <a:cubicBezTo>
                    <a:pt x="50" y="12"/>
                    <a:pt x="53" y="9"/>
                    <a:pt x="53" y="6"/>
                  </a:cubicBezTo>
                  <a:cubicBezTo>
                    <a:pt x="53" y="2"/>
                    <a:pt x="50" y="0"/>
                    <a:pt x="46" y="0"/>
                  </a:cubicBezTo>
                  <a:cubicBezTo>
                    <a:pt x="7" y="0"/>
                    <a:pt x="7" y="0"/>
                    <a:pt x="7" y="0"/>
                  </a:cubicBezTo>
                  <a:cubicBezTo>
                    <a:pt x="3" y="0"/>
                    <a:pt x="0" y="2"/>
                    <a:pt x="0" y="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Freeform 303"/>
            <p:cNvSpPr>
              <a:spLocks noChangeArrowheads="1"/>
            </p:cNvSpPr>
            <p:nvPr/>
          </p:nvSpPr>
          <p:spPr bwMode="auto">
            <a:xfrm>
              <a:off x="379413" y="307975"/>
              <a:ext cx="82550" cy="49213"/>
            </a:xfrm>
            <a:custGeom>
              <a:avLst/>
              <a:gdLst>
                <a:gd name="T0" fmla="*/ 56284 w 22"/>
                <a:gd name="T1" fmla="*/ 0 h 13"/>
                <a:gd name="T2" fmla="*/ 52532 w 22"/>
                <a:gd name="T3" fmla="*/ 0 h 13"/>
                <a:gd name="T4" fmla="*/ 41275 w 22"/>
                <a:gd name="T5" fmla="*/ 0 h 13"/>
                <a:gd name="T6" fmla="*/ 11257 w 22"/>
                <a:gd name="T7" fmla="*/ 0 h 13"/>
                <a:gd name="T8" fmla="*/ 11257 w 22"/>
                <a:gd name="T9" fmla="*/ 3786 h 13"/>
                <a:gd name="T10" fmla="*/ 0 w 22"/>
                <a:gd name="T11" fmla="*/ 26499 h 13"/>
                <a:gd name="T12" fmla="*/ 0 w 22"/>
                <a:gd name="T13" fmla="*/ 49213 h 13"/>
                <a:gd name="T14" fmla="*/ 41275 w 22"/>
                <a:gd name="T15" fmla="*/ 49213 h 13"/>
                <a:gd name="T16" fmla="*/ 52532 w 22"/>
                <a:gd name="T17" fmla="*/ 49213 h 13"/>
                <a:gd name="T18" fmla="*/ 56284 w 22"/>
                <a:gd name="T19" fmla="*/ 49213 h 13"/>
                <a:gd name="T20" fmla="*/ 82550 w 22"/>
                <a:gd name="T21" fmla="*/ 26499 h 13"/>
                <a:gd name="T22" fmla="*/ 56284 w 22"/>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3"/>
                <a:gd name="T38" fmla="*/ 22 w 2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3">
                  <a:moveTo>
                    <a:pt x="15" y="0"/>
                  </a:moveTo>
                  <a:cubicBezTo>
                    <a:pt x="14" y="0"/>
                    <a:pt x="14" y="0"/>
                    <a:pt x="14" y="0"/>
                  </a:cubicBezTo>
                  <a:cubicBezTo>
                    <a:pt x="11" y="0"/>
                    <a:pt x="11" y="0"/>
                    <a:pt x="11" y="0"/>
                  </a:cubicBezTo>
                  <a:cubicBezTo>
                    <a:pt x="3" y="0"/>
                    <a:pt x="3" y="0"/>
                    <a:pt x="3" y="0"/>
                  </a:cubicBezTo>
                  <a:cubicBezTo>
                    <a:pt x="3" y="1"/>
                    <a:pt x="3" y="1"/>
                    <a:pt x="3" y="1"/>
                  </a:cubicBezTo>
                  <a:cubicBezTo>
                    <a:pt x="3" y="4"/>
                    <a:pt x="2" y="6"/>
                    <a:pt x="0" y="7"/>
                  </a:cubicBezTo>
                  <a:cubicBezTo>
                    <a:pt x="0" y="13"/>
                    <a:pt x="0" y="13"/>
                    <a:pt x="0" y="13"/>
                  </a:cubicBezTo>
                  <a:cubicBezTo>
                    <a:pt x="11" y="13"/>
                    <a:pt x="11" y="13"/>
                    <a:pt x="11" y="13"/>
                  </a:cubicBezTo>
                  <a:cubicBezTo>
                    <a:pt x="14" y="13"/>
                    <a:pt x="14" y="13"/>
                    <a:pt x="14" y="13"/>
                  </a:cubicBezTo>
                  <a:cubicBezTo>
                    <a:pt x="15" y="13"/>
                    <a:pt x="15" y="13"/>
                    <a:pt x="15" y="13"/>
                  </a:cubicBezTo>
                  <a:cubicBezTo>
                    <a:pt x="19" y="13"/>
                    <a:pt x="22" y="10"/>
                    <a:pt x="22" y="7"/>
                  </a:cubicBezTo>
                  <a:cubicBezTo>
                    <a:pt x="22" y="3"/>
                    <a:pt x="19" y="0"/>
                    <a:pt x="1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Freeform 304"/>
            <p:cNvSpPr>
              <a:spLocks noChangeArrowheads="1"/>
            </p:cNvSpPr>
            <p:nvPr/>
          </p:nvSpPr>
          <p:spPr bwMode="auto">
            <a:xfrm>
              <a:off x="263525" y="307975"/>
              <a:ext cx="82550" cy="49213"/>
            </a:xfrm>
            <a:custGeom>
              <a:avLst/>
              <a:gdLst>
                <a:gd name="T0" fmla="*/ 41275 w 22"/>
                <a:gd name="T1" fmla="*/ 0 h 13"/>
                <a:gd name="T2" fmla="*/ 33770 w 22"/>
                <a:gd name="T3" fmla="*/ 0 h 13"/>
                <a:gd name="T4" fmla="*/ 26266 w 22"/>
                <a:gd name="T5" fmla="*/ 0 h 13"/>
                <a:gd name="T6" fmla="*/ 0 w 22"/>
                <a:gd name="T7" fmla="*/ 26499 h 13"/>
                <a:gd name="T8" fmla="*/ 26266 w 22"/>
                <a:gd name="T9" fmla="*/ 49213 h 13"/>
                <a:gd name="T10" fmla="*/ 33770 w 22"/>
                <a:gd name="T11" fmla="*/ 49213 h 13"/>
                <a:gd name="T12" fmla="*/ 41275 w 22"/>
                <a:gd name="T13" fmla="*/ 49213 h 13"/>
                <a:gd name="T14" fmla="*/ 82550 w 22"/>
                <a:gd name="T15" fmla="*/ 49213 h 13"/>
                <a:gd name="T16" fmla="*/ 82550 w 22"/>
                <a:gd name="T17" fmla="*/ 26499 h 13"/>
                <a:gd name="T18" fmla="*/ 71293 w 22"/>
                <a:gd name="T19" fmla="*/ 3786 h 13"/>
                <a:gd name="T20" fmla="*/ 71293 w 22"/>
                <a:gd name="T21" fmla="*/ 0 h 13"/>
                <a:gd name="T22" fmla="*/ 41275 w 22"/>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3"/>
                <a:gd name="T38" fmla="*/ 22 w 2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3">
                  <a:moveTo>
                    <a:pt x="11" y="0"/>
                  </a:moveTo>
                  <a:cubicBezTo>
                    <a:pt x="9" y="0"/>
                    <a:pt x="9" y="0"/>
                    <a:pt x="9" y="0"/>
                  </a:cubicBezTo>
                  <a:cubicBezTo>
                    <a:pt x="7" y="0"/>
                    <a:pt x="7" y="0"/>
                    <a:pt x="7" y="0"/>
                  </a:cubicBezTo>
                  <a:cubicBezTo>
                    <a:pt x="3" y="0"/>
                    <a:pt x="0" y="3"/>
                    <a:pt x="0" y="7"/>
                  </a:cubicBezTo>
                  <a:cubicBezTo>
                    <a:pt x="0" y="10"/>
                    <a:pt x="3" y="13"/>
                    <a:pt x="7" y="13"/>
                  </a:cubicBezTo>
                  <a:cubicBezTo>
                    <a:pt x="9" y="13"/>
                    <a:pt x="9" y="13"/>
                    <a:pt x="9" y="13"/>
                  </a:cubicBezTo>
                  <a:cubicBezTo>
                    <a:pt x="11" y="13"/>
                    <a:pt x="11" y="13"/>
                    <a:pt x="11" y="13"/>
                  </a:cubicBezTo>
                  <a:cubicBezTo>
                    <a:pt x="22" y="13"/>
                    <a:pt x="22" y="13"/>
                    <a:pt x="22" y="13"/>
                  </a:cubicBezTo>
                  <a:cubicBezTo>
                    <a:pt x="22" y="7"/>
                    <a:pt x="22" y="7"/>
                    <a:pt x="22" y="7"/>
                  </a:cubicBezTo>
                  <a:cubicBezTo>
                    <a:pt x="20" y="6"/>
                    <a:pt x="19" y="4"/>
                    <a:pt x="19" y="1"/>
                  </a:cubicBezTo>
                  <a:cubicBezTo>
                    <a:pt x="19" y="1"/>
                    <a:pt x="19" y="1"/>
                    <a:pt x="19" y="0"/>
                  </a:cubicBezTo>
                  <a:lnTo>
                    <a:pt x="11"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Freeform 305"/>
            <p:cNvSpPr>
              <a:spLocks noChangeArrowheads="1"/>
            </p:cNvSpPr>
            <p:nvPr/>
          </p:nvSpPr>
          <p:spPr bwMode="auto">
            <a:xfrm>
              <a:off x="263525" y="360363"/>
              <a:ext cx="198438" cy="49213"/>
            </a:xfrm>
            <a:custGeom>
              <a:avLst/>
              <a:gdLst>
                <a:gd name="T0" fmla="*/ 172229 w 53"/>
                <a:gd name="T1" fmla="*/ 0 h 13"/>
                <a:gd name="T2" fmla="*/ 164741 w 53"/>
                <a:gd name="T3" fmla="*/ 0 h 13"/>
                <a:gd name="T4" fmla="*/ 153509 w 53"/>
                <a:gd name="T5" fmla="*/ 0 h 13"/>
                <a:gd name="T6" fmla="*/ 116068 w 53"/>
                <a:gd name="T7" fmla="*/ 0 h 13"/>
                <a:gd name="T8" fmla="*/ 116068 w 53"/>
                <a:gd name="T9" fmla="*/ 7571 h 13"/>
                <a:gd name="T10" fmla="*/ 101091 w 53"/>
                <a:gd name="T11" fmla="*/ 26499 h 13"/>
                <a:gd name="T12" fmla="*/ 82370 w 53"/>
                <a:gd name="T13" fmla="*/ 7571 h 13"/>
                <a:gd name="T14" fmla="*/ 82370 w 53"/>
                <a:gd name="T15" fmla="*/ 0 h 13"/>
                <a:gd name="T16" fmla="*/ 44929 w 53"/>
                <a:gd name="T17" fmla="*/ 0 h 13"/>
                <a:gd name="T18" fmla="*/ 29953 w 53"/>
                <a:gd name="T19" fmla="*/ 0 h 13"/>
                <a:gd name="T20" fmla="*/ 26209 w 53"/>
                <a:gd name="T21" fmla="*/ 0 h 13"/>
                <a:gd name="T22" fmla="*/ 0 w 53"/>
                <a:gd name="T23" fmla="*/ 26499 h 13"/>
                <a:gd name="T24" fmla="*/ 26209 w 53"/>
                <a:gd name="T25" fmla="*/ 49213 h 13"/>
                <a:gd name="T26" fmla="*/ 172229 w 53"/>
                <a:gd name="T27" fmla="*/ 49213 h 13"/>
                <a:gd name="T28" fmla="*/ 198438 w 53"/>
                <a:gd name="T29" fmla="*/ 26499 h 13"/>
                <a:gd name="T30" fmla="*/ 172229 w 5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13"/>
                <a:gd name="T50" fmla="*/ 53 w 5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13">
                  <a:moveTo>
                    <a:pt x="46" y="0"/>
                  </a:moveTo>
                  <a:cubicBezTo>
                    <a:pt x="44" y="0"/>
                    <a:pt x="44" y="0"/>
                    <a:pt x="44" y="0"/>
                  </a:cubicBezTo>
                  <a:cubicBezTo>
                    <a:pt x="41" y="0"/>
                    <a:pt x="41" y="0"/>
                    <a:pt x="41" y="0"/>
                  </a:cubicBezTo>
                  <a:cubicBezTo>
                    <a:pt x="31" y="0"/>
                    <a:pt x="31" y="0"/>
                    <a:pt x="31" y="0"/>
                  </a:cubicBezTo>
                  <a:cubicBezTo>
                    <a:pt x="31" y="2"/>
                    <a:pt x="31" y="2"/>
                    <a:pt x="31" y="2"/>
                  </a:cubicBezTo>
                  <a:cubicBezTo>
                    <a:pt x="31" y="5"/>
                    <a:pt x="29" y="7"/>
                    <a:pt x="27" y="7"/>
                  </a:cubicBezTo>
                  <a:cubicBezTo>
                    <a:pt x="24" y="7"/>
                    <a:pt x="22" y="5"/>
                    <a:pt x="22" y="2"/>
                  </a:cubicBezTo>
                  <a:cubicBezTo>
                    <a:pt x="22" y="0"/>
                    <a:pt x="22" y="0"/>
                    <a:pt x="22" y="0"/>
                  </a:cubicBezTo>
                  <a:cubicBezTo>
                    <a:pt x="12" y="0"/>
                    <a:pt x="12" y="0"/>
                    <a:pt x="12" y="0"/>
                  </a:cubicBezTo>
                  <a:cubicBezTo>
                    <a:pt x="8" y="0"/>
                    <a:pt x="8" y="0"/>
                    <a:pt x="8" y="0"/>
                  </a:cubicBezTo>
                  <a:cubicBezTo>
                    <a:pt x="7" y="0"/>
                    <a:pt x="7" y="0"/>
                    <a:pt x="7" y="0"/>
                  </a:cubicBezTo>
                  <a:cubicBezTo>
                    <a:pt x="3" y="0"/>
                    <a:pt x="0" y="3"/>
                    <a:pt x="0" y="7"/>
                  </a:cubicBezTo>
                  <a:cubicBezTo>
                    <a:pt x="0" y="10"/>
                    <a:pt x="3" y="13"/>
                    <a:pt x="7" y="13"/>
                  </a:cubicBezTo>
                  <a:cubicBezTo>
                    <a:pt x="46" y="13"/>
                    <a:pt x="46" y="13"/>
                    <a:pt x="46" y="13"/>
                  </a:cubicBezTo>
                  <a:cubicBezTo>
                    <a:pt x="50" y="13"/>
                    <a:pt x="53" y="10"/>
                    <a:pt x="53" y="7"/>
                  </a:cubicBezTo>
                  <a:cubicBezTo>
                    <a:pt x="53" y="3"/>
                    <a:pt x="50" y="0"/>
                    <a:pt x="4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3" name="组合 24"/>
          <p:cNvGrpSpPr/>
          <p:nvPr/>
        </p:nvGrpSpPr>
        <p:grpSpPr bwMode="auto">
          <a:xfrm>
            <a:off x="3601029" y="4231887"/>
            <a:ext cx="568325" cy="539750"/>
            <a:chOff x="0" y="0"/>
            <a:chExt cx="387351" cy="368301"/>
          </a:xfrm>
        </p:grpSpPr>
        <p:sp>
          <p:nvSpPr>
            <p:cNvPr id="44" name="Freeform 287"/>
            <p:cNvSpPr>
              <a:spLocks noChangeArrowheads="1"/>
            </p:cNvSpPr>
            <p:nvPr/>
          </p:nvSpPr>
          <p:spPr bwMode="auto">
            <a:xfrm>
              <a:off x="0" y="101600"/>
              <a:ext cx="131763" cy="228600"/>
            </a:xfrm>
            <a:custGeom>
              <a:avLst/>
              <a:gdLst>
                <a:gd name="T0" fmla="*/ 112940 w 35"/>
                <a:gd name="T1" fmla="*/ 63708 h 61"/>
                <a:gd name="T2" fmla="*/ 131763 w 35"/>
                <a:gd name="T3" fmla="*/ 0 h 61"/>
                <a:gd name="T4" fmla="*/ 127998 w 35"/>
                <a:gd name="T5" fmla="*/ 0 h 61"/>
                <a:gd name="T6" fmla="*/ 63999 w 35"/>
                <a:gd name="T7" fmla="*/ 0 h 61"/>
                <a:gd name="T8" fmla="*/ 41411 w 35"/>
                <a:gd name="T9" fmla="*/ 14990 h 61"/>
                <a:gd name="T10" fmla="*/ 22588 w 35"/>
                <a:gd name="T11" fmla="*/ 29980 h 61"/>
                <a:gd name="T12" fmla="*/ 22588 w 35"/>
                <a:gd name="T13" fmla="*/ 29980 h 61"/>
                <a:gd name="T14" fmla="*/ 3765 w 35"/>
                <a:gd name="T15" fmla="*/ 52466 h 61"/>
                <a:gd name="T16" fmla="*/ 15059 w 35"/>
                <a:gd name="T17" fmla="*/ 228600 h 61"/>
                <a:gd name="T18" fmla="*/ 71528 w 35"/>
                <a:gd name="T19" fmla="*/ 89941 h 61"/>
                <a:gd name="T20" fmla="*/ 112940 w 35"/>
                <a:gd name="T21" fmla="*/ 63708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61"/>
                <a:gd name="T35" fmla="*/ 35 w 3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61">
                  <a:moveTo>
                    <a:pt x="30" y="17"/>
                  </a:moveTo>
                  <a:cubicBezTo>
                    <a:pt x="35" y="0"/>
                    <a:pt x="35" y="0"/>
                    <a:pt x="35" y="0"/>
                  </a:cubicBezTo>
                  <a:cubicBezTo>
                    <a:pt x="34" y="0"/>
                    <a:pt x="34" y="0"/>
                    <a:pt x="34" y="0"/>
                  </a:cubicBezTo>
                  <a:cubicBezTo>
                    <a:pt x="17" y="0"/>
                    <a:pt x="17" y="0"/>
                    <a:pt x="17" y="0"/>
                  </a:cubicBezTo>
                  <a:cubicBezTo>
                    <a:pt x="14" y="0"/>
                    <a:pt x="11" y="2"/>
                    <a:pt x="11" y="4"/>
                  </a:cubicBezTo>
                  <a:cubicBezTo>
                    <a:pt x="12" y="6"/>
                    <a:pt x="9" y="8"/>
                    <a:pt x="6" y="8"/>
                  </a:cubicBezTo>
                  <a:cubicBezTo>
                    <a:pt x="6" y="8"/>
                    <a:pt x="6" y="8"/>
                    <a:pt x="6" y="8"/>
                  </a:cubicBezTo>
                  <a:cubicBezTo>
                    <a:pt x="3" y="8"/>
                    <a:pt x="0" y="11"/>
                    <a:pt x="1" y="14"/>
                  </a:cubicBezTo>
                  <a:cubicBezTo>
                    <a:pt x="4" y="61"/>
                    <a:pt x="4" y="61"/>
                    <a:pt x="4" y="61"/>
                  </a:cubicBezTo>
                  <a:cubicBezTo>
                    <a:pt x="19" y="24"/>
                    <a:pt x="19" y="24"/>
                    <a:pt x="19" y="24"/>
                  </a:cubicBezTo>
                  <a:cubicBezTo>
                    <a:pt x="21" y="20"/>
                    <a:pt x="25" y="17"/>
                    <a:pt x="30" y="1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Freeform 288"/>
            <p:cNvSpPr>
              <a:spLocks noChangeArrowheads="1"/>
            </p:cNvSpPr>
            <p:nvPr/>
          </p:nvSpPr>
          <p:spPr bwMode="auto">
            <a:xfrm>
              <a:off x="19050" y="176213"/>
              <a:ext cx="368300" cy="192088"/>
            </a:xfrm>
            <a:custGeom>
              <a:avLst/>
              <a:gdLst>
                <a:gd name="T0" fmla="*/ 353267 w 98"/>
                <a:gd name="T1" fmla="*/ 0 h 51"/>
                <a:gd name="T2" fmla="*/ 93954 w 98"/>
                <a:gd name="T3" fmla="*/ 0 h 51"/>
                <a:gd name="T4" fmla="*/ 67647 w 98"/>
                <a:gd name="T5" fmla="*/ 22599 h 51"/>
                <a:gd name="T6" fmla="*/ 7516 w 98"/>
                <a:gd name="T7" fmla="*/ 173256 h 51"/>
                <a:gd name="T8" fmla="*/ 18791 w 98"/>
                <a:gd name="T9" fmla="*/ 192088 h 51"/>
                <a:gd name="T10" fmla="*/ 274346 w 98"/>
                <a:gd name="T11" fmla="*/ 192088 h 51"/>
                <a:gd name="T12" fmla="*/ 304411 w 98"/>
                <a:gd name="T13" fmla="*/ 173256 h 51"/>
                <a:gd name="T14" fmla="*/ 364542 w 98"/>
                <a:gd name="T15" fmla="*/ 18832 h 51"/>
                <a:gd name="T16" fmla="*/ 353267 w 98"/>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51"/>
                <a:gd name="T29" fmla="*/ 98 w 98"/>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51">
                  <a:moveTo>
                    <a:pt x="94" y="0"/>
                  </a:moveTo>
                  <a:cubicBezTo>
                    <a:pt x="25" y="0"/>
                    <a:pt x="25" y="0"/>
                    <a:pt x="25" y="0"/>
                  </a:cubicBezTo>
                  <a:cubicBezTo>
                    <a:pt x="22" y="0"/>
                    <a:pt x="19" y="3"/>
                    <a:pt x="18" y="6"/>
                  </a:cubicBezTo>
                  <a:cubicBezTo>
                    <a:pt x="2" y="46"/>
                    <a:pt x="2" y="46"/>
                    <a:pt x="2" y="46"/>
                  </a:cubicBezTo>
                  <a:cubicBezTo>
                    <a:pt x="0" y="49"/>
                    <a:pt x="2" y="51"/>
                    <a:pt x="5" y="51"/>
                  </a:cubicBezTo>
                  <a:cubicBezTo>
                    <a:pt x="73" y="51"/>
                    <a:pt x="73" y="51"/>
                    <a:pt x="73" y="51"/>
                  </a:cubicBezTo>
                  <a:cubicBezTo>
                    <a:pt x="76" y="51"/>
                    <a:pt x="80" y="49"/>
                    <a:pt x="81" y="46"/>
                  </a:cubicBezTo>
                  <a:cubicBezTo>
                    <a:pt x="97" y="5"/>
                    <a:pt x="97" y="5"/>
                    <a:pt x="97" y="5"/>
                  </a:cubicBezTo>
                  <a:cubicBezTo>
                    <a:pt x="98" y="3"/>
                    <a:pt x="97" y="0"/>
                    <a:pt x="94"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Freeform 289"/>
            <p:cNvSpPr>
              <a:spLocks noChangeArrowheads="1"/>
            </p:cNvSpPr>
            <p:nvPr/>
          </p:nvSpPr>
          <p:spPr bwMode="auto">
            <a:xfrm>
              <a:off x="128588" y="0"/>
              <a:ext cx="258763" cy="161925"/>
            </a:xfrm>
            <a:custGeom>
              <a:avLst/>
              <a:gdLst>
                <a:gd name="T0" fmla="*/ 22501 w 69"/>
                <a:gd name="T1" fmla="*/ 161925 h 43"/>
                <a:gd name="T2" fmla="*/ 56253 w 69"/>
                <a:gd name="T3" fmla="*/ 41423 h 43"/>
                <a:gd name="T4" fmla="*/ 82504 w 69"/>
                <a:gd name="T5" fmla="*/ 22594 h 43"/>
                <a:gd name="T6" fmla="*/ 168758 w 69"/>
                <a:gd name="T7" fmla="*/ 22594 h 43"/>
                <a:gd name="T8" fmla="*/ 180009 w 69"/>
                <a:gd name="T9" fmla="*/ 37657 h 43"/>
                <a:gd name="T10" fmla="*/ 168758 w 69"/>
                <a:gd name="T11" fmla="*/ 75314 h 43"/>
                <a:gd name="T12" fmla="*/ 183759 w 69"/>
                <a:gd name="T13" fmla="*/ 97908 h 43"/>
                <a:gd name="T14" fmla="*/ 221261 w 69"/>
                <a:gd name="T15" fmla="*/ 97908 h 43"/>
                <a:gd name="T16" fmla="*/ 232512 w 69"/>
                <a:gd name="T17" fmla="*/ 112971 h 43"/>
                <a:gd name="T18" fmla="*/ 217511 w 69"/>
                <a:gd name="T19" fmla="*/ 161925 h 43"/>
                <a:gd name="T20" fmla="*/ 240012 w 69"/>
                <a:gd name="T21" fmla="*/ 161925 h 43"/>
                <a:gd name="T22" fmla="*/ 255013 w 69"/>
                <a:gd name="T23" fmla="*/ 112971 h 43"/>
                <a:gd name="T24" fmla="*/ 247512 w 69"/>
                <a:gd name="T25" fmla="*/ 71548 h 43"/>
                <a:gd name="T26" fmla="*/ 202510 w 69"/>
                <a:gd name="T27" fmla="*/ 11297 h 43"/>
                <a:gd name="T28" fmla="*/ 180009 w 69"/>
                <a:gd name="T29" fmla="*/ 0 h 43"/>
                <a:gd name="T30" fmla="*/ 71254 w 69"/>
                <a:gd name="T31" fmla="*/ 0 h 43"/>
                <a:gd name="T32" fmla="*/ 41252 w 69"/>
                <a:gd name="T33" fmla="*/ 22594 h 43"/>
                <a:gd name="T34" fmla="*/ 0 w 69"/>
                <a:gd name="T35" fmla="*/ 161925 h 43"/>
                <a:gd name="T36" fmla="*/ 22501 w 69"/>
                <a:gd name="T37" fmla="*/ 161925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43"/>
                <a:gd name="T59" fmla="*/ 69 w 69"/>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43">
                  <a:moveTo>
                    <a:pt x="6" y="43"/>
                  </a:moveTo>
                  <a:cubicBezTo>
                    <a:pt x="15" y="11"/>
                    <a:pt x="15" y="11"/>
                    <a:pt x="15" y="11"/>
                  </a:cubicBezTo>
                  <a:cubicBezTo>
                    <a:pt x="16" y="8"/>
                    <a:pt x="19" y="6"/>
                    <a:pt x="22" y="6"/>
                  </a:cubicBezTo>
                  <a:cubicBezTo>
                    <a:pt x="45" y="6"/>
                    <a:pt x="45" y="6"/>
                    <a:pt x="45" y="6"/>
                  </a:cubicBezTo>
                  <a:cubicBezTo>
                    <a:pt x="47" y="6"/>
                    <a:pt x="48" y="7"/>
                    <a:pt x="48" y="10"/>
                  </a:cubicBezTo>
                  <a:cubicBezTo>
                    <a:pt x="45" y="20"/>
                    <a:pt x="45" y="20"/>
                    <a:pt x="45" y="20"/>
                  </a:cubicBezTo>
                  <a:cubicBezTo>
                    <a:pt x="44" y="23"/>
                    <a:pt x="46" y="26"/>
                    <a:pt x="49" y="26"/>
                  </a:cubicBezTo>
                  <a:cubicBezTo>
                    <a:pt x="59" y="26"/>
                    <a:pt x="59" y="26"/>
                    <a:pt x="59" y="26"/>
                  </a:cubicBezTo>
                  <a:cubicBezTo>
                    <a:pt x="61" y="26"/>
                    <a:pt x="63" y="28"/>
                    <a:pt x="62" y="30"/>
                  </a:cubicBezTo>
                  <a:cubicBezTo>
                    <a:pt x="58" y="43"/>
                    <a:pt x="58" y="43"/>
                    <a:pt x="58" y="43"/>
                  </a:cubicBezTo>
                  <a:cubicBezTo>
                    <a:pt x="64" y="43"/>
                    <a:pt x="64" y="43"/>
                    <a:pt x="64" y="43"/>
                  </a:cubicBezTo>
                  <a:cubicBezTo>
                    <a:pt x="68" y="30"/>
                    <a:pt x="68" y="30"/>
                    <a:pt x="68" y="30"/>
                  </a:cubicBezTo>
                  <a:cubicBezTo>
                    <a:pt x="69" y="27"/>
                    <a:pt x="68" y="22"/>
                    <a:pt x="66" y="19"/>
                  </a:cubicBezTo>
                  <a:cubicBezTo>
                    <a:pt x="54" y="3"/>
                    <a:pt x="54" y="3"/>
                    <a:pt x="54" y="3"/>
                  </a:cubicBezTo>
                  <a:cubicBezTo>
                    <a:pt x="53" y="1"/>
                    <a:pt x="50" y="0"/>
                    <a:pt x="48" y="0"/>
                  </a:cubicBezTo>
                  <a:cubicBezTo>
                    <a:pt x="19" y="0"/>
                    <a:pt x="19" y="0"/>
                    <a:pt x="19" y="0"/>
                  </a:cubicBezTo>
                  <a:cubicBezTo>
                    <a:pt x="16" y="0"/>
                    <a:pt x="12" y="3"/>
                    <a:pt x="11" y="6"/>
                  </a:cubicBezTo>
                  <a:cubicBezTo>
                    <a:pt x="0" y="43"/>
                    <a:pt x="0" y="43"/>
                    <a:pt x="0" y="43"/>
                  </a:cubicBezTo>
                  <a:lnTo>
                    <a:pt x="6" y="4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Freeform 290"/>
            <p:cNvSpPr>
              <a:spLocks noChangeArrowheads="1"/>
            </p:cNvSpPr>
            <p:nvPr/>
          </p:nvSpPr>
          <p:spPr bwMode="auto">
            <a:xfrm>
              <a:off x="200025" y="74613"/>
              <a:ext cx="82550" cy="22225"/>
            </a:xfrm>
            <a:custGeom>
              <a:avLst/>
              <a:gdLst>
                <a:gd name="T0" fmla="*/ 71293 w 22"/>
                <a:gd name="T1" fmla="*/ 22225 h 6"/>
                <a:gd name="T2" fmla="*/ 78798 w 22"/>
                <a:gd name="T3" fmla="*/ 11113 h 6"/>
                <a:gd name="T4" fmla="*/ 78798 w 22"/>
                <a:gd name="T5" fmla="*/ 0 h 6"/>
                <a:gd name="T6" fmla="*/ 7505 w 22"/>
                <a:gd name="T7" fmla="*/ 0 h 6"/>
                <a:gd name="T8" fmla="*/ 0 w 22"/>
                <a:gd name="T9" fmla="*/ 11113 h 6"/>
                <a:gd name="T10" fmla="*/ 3752 w 22"/>
                <a:gd name="T11" fmla="*/ 22225 h 6"/>
                <a:gd name="T12" fmla="*/ 71293 w 22"/>
                <a:gd name="T13" fmla="*/ 22225 h 6"/>
                <a:gd name="T14" fmla="*/ 0 60000 65536"/>
                <a:gd name="T15" fmla="*/ 0 60000 65536"/>
                <a:gd name="T16" fmla="*/ 0 60000 65536"/>
                <a:gd name="T17" fmla="*/ 0 60000 65536"/>
                <a:gd name="T18" fmla="*/ 0 60000 65536"/>
                <a:gd name="T19" fmla="*/ 0 60000 65536"/>
                <a:gd name="T20" fmla="*/ 0 60000 65536"/>
                <a:gd name="T21" fmla="*/ 0 w 22"/>
                <a:gd name="T22" fmla="*/ 0 h 6"/>
                <a:gd name="T23" fmla="*/ 22 w 2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6">
                  <a:moveTo>
                    <a:pt x="19" y="6"/>
                  </a:moveTo>
                  <a:cubicBezTo>
                    <a:pt x="20" y="6"/>
                    <a:pt x="21" y="5"/>
                    <a:pt x="21" y="3"/>
                  </a:cubicBezTo>
                  <a:cubicBezTo>
                    <a:pt x="22" y="1"/>
                    <a:pt x="22" y="0"/>
                    <a:pt x="21" y="0"/>
                  </a:cubicBezTo>
                  <a:cubicBezTo>
                    <a:pt x="2" y="0"/>
                    <a:pt x="2" y="0"/>
                    <a:pt x="2" y="0"/>
                  </a:cubicBezTo>
                  <a:cubicBezTo>
                    <a:pt x="2" y="0"/>
                    <a:pt x="1" y="1"/>
                    <a:pt x="0" y="3"/>
                  </a:cubicBezTo>
                  <a:cubicBezTo>
                    <a:pt x="0" y="5"/>
                    <a:pt x="0" y="6"/>
                    <a:pt x="1" y="6"/>
                  </a:cubicBezTo>
                  <a:lnTo>
                    <a:pt x="19"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Freeform 291"/>
            <p:cNvSpPr>
              <a:spLocks noChangeArrowheads="1"/>
            </p:cNvSpPr>
            <p:nvPr/>
          </p:nvSpPr>
          <p:spPr bwMode="auto">
            <a:xfrm>
              <a:off x="180975" y="131763"/>
              <a:ext cx="146050" cy="22225"/>
            </a:xfrm>
            <a:custGeom>
              <a:avLst/>
              <a:gdLst>
                <a:gd name="T0" fmla="*/ 3745 w 39"/>
                <a:gd name="T1" fmla="*/ 11113 h 6"/>
                <a:gd name="T2" fmla="*/ 7490 w 39"/>
                <a:gd name="T3" fmla="*/ 22225 h 6"/>
                <a:gd name="T4" fmla="*/ 131071 w 39"/>
                <a:gd name="T5" fmla="*/ 22225 h 6"/>
                <a:gd name="T6" fmla="*/ 142305 w 39"/>
                <a:gd name="T7" fmla="*/ 11113 h 6"/>
                <a:gd name="T8" fmla="*/ 138560 w 39"/>
                <a:gd name="T9" fmla="*/ 0 h 6"/>
                <a:gd name="T10" fmla="*/ 14979 w 39"/>
                <a:gd name="T11" fmla="*/ 0 h 6"/>
                <a:gd name="T12" fmla="*/ 3745 w 39"/>
                <a:gd name="T13" fmla="*/ 11113 h 6"/>
                <a:gd name="T14" fmla="*/ 0 60000 65536"/>
                <a:gd name="T15" fmla="*/ 0 60000 65536"/>
                <a:gd name="T16" fmla="*/ 0 60000 65536"/>
                <a:gd name="T17" fmla="*/ 0 60000 65536"/>
                <a:gd name="T18" fmla="*/ 0 60000 65536"/>
                <a:gd name="T19" fmla="*/ 0 60000 65536"/>
                <a:gd name="T20" fmla="*/ 0 60000 65536"/>
                <a:gd name="T21" fmla="*/ 0 w 39"/>
                <a:gd name="T22" fmla="*/ 0 h 6"/>
                <a:gd name="T23" fmla="*/ 39 w 3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6">
                  <a:moveTo>
                    <a:pt x="1" y="3"/>
                  </a:moveTo>
                  <a:cubicBezTo>
                    <a:pt x="0" y="5"/>
                    <a:pt x="1" y="6"/>
                    <a:pt x="2" y="6"/>
                  </a:cubicBezTo>
                  <a:cubicBezTo>
                    <a:pt x="35" y="6"/>
                    <a:pt x="35" y="6"/>
                    <a:pt x="35" y="6"/>
                  </a:cubicBezTo>
                  <a:cubicBezTo>
                    <a:pt x="36" y="6"/>
                    <a:pt x="38" y="5"/>
                    <a:pt x="38" y="3"/>
                  </a:cubicBezTo>
                  <a:cubicBezTo>
                    <a:pt x="39" y="2"/>
                    <a:pt x="38" y="0"/>
                    <a:pt x="37" y="0"/>
                  </a:cubicBezTo>
                  <a:cubicBezTo>
                    <a:pt x="4" y="0"/>
                    <a:pt x="4" y="0"/>
                    <a:pt x="4" y="0"/>
                  </a:cubicBezTo>
                  <a:cubicBezTo>
                    <a:pt x="3" y="0"/>
                    <a:pt x="1" y="2"/>
                    <a:pt x="1"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9" name="组合 30"/>
          <p:cNvGrpSpPr/>
          <p:nvPr/>
        </p:nvGrpSpPr>
        <p:grpSpPr bwMode="auto">
          <a:xfrm>
            <a:off x="4578929" y="3385749"/>
            <a:ext cx="617537" cy="539750"/>
            <a:chOff x="0" y="0"/>
            <a:chExt cx="442913" cy="387350"/>
          </a:xfrm>
        </p:grpSpPr>
        <p:sp>
          <p:nvSpPr>
            <p:cNvPr id="50" name="Freeform 433"/>
            <p:cNvSpPr>
              <a:spLocks noChangeArrowheads="1"/>
            </p:cNvSpPr>
            <p:nvPr/>
          </p:nvSpPr>
          <p:spPr bwMode="auto">
            <a:xfrm>
              <a:off x="119062" y="120650"/>
              <a:ext cx="200025" cy="201613"/>
            </a:xfrm>
            <a:custGeom>
              <a:avLst/>
              <a:gdLst>
                <a:gd name="T0" fmla="*/ 37741 w 53"/>
                <a:gd name="T1" fmla="*/ 37336 h 54"/>
                <a:gd name="T2" fmla="*/ 37741 w 53"/>
                <a:gd name="T3" fmla="*/ 164277 h 54"/>
                <a:gd name="T4" fmla="*/ 166058 w 53"/>
                <a:gd name="T5" fmla="*/ 164277 h 54"/>
                <a:gd name="T6" fmla="*/ 166058 w 53"/>
                <a:gd name="T7" fmla="*/ 37336 h 54"/>
                <a:gd name="T8" fmla="*/ 37741 w 53"/>
                <a:gd name="T9" fmla="*/ 37336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10" y="10"/>
                  </a:moveTo>
                  <a:cubicBezTo>
                    <a:pt x="0" y="19"/>
                    <a:pt x="0" y="35"/>
                    <a:pt x="10" y="44"/>
                  </a:cubicBezTo>
                  <a:cubicBezTo>
                    <a:pt x="19" y="54"/>
                    <a:pt x="34" y="54"/>
                    <a:pt x="44" y="44"/>
                  </a:cubicBezTo>
                  <a:cubicBezTo>
                    <a:pt x="53" y="35"/>
                    <a:pt x="53" y="19"/>
                    <a:pt x="44" y="10"/>
                  </a:cubicBezTo>
                  <a:cubicBezTo>
                    <a:pt x="34" y="0"/>
                    <a:pt x="19" y="0"/>
                    <a:pt x="10" y="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Freeform 434"/>
            <p:cNvSpPr>
              <a:spLocks noEditPoints="1" noChangeArrowheads="1"/>
            </p:cNvSpPr>
            <p:nvPr/>
          </p:nvSpPr>
          <p:spPr bwMode="auto">
            <a:xfrm>
              <a:off x="0" y="0"/>
              <a:ext cx="442913" cy="387350"/>
            </a:xfrm>
            <a:custGeom>
              <a:avLst/>
              <a:gdLst>
                <a:gd name="T0" fmla="*/ 390364 w 118"/>
                <a:gd name="T1" fmla="*/ 60171 h 103"/>
                <a:gd name="T2" fmla="*/ 330308 w 118"/>
                <a:gd name="T3" fmla="*/ 52650 h 103"/>
                <a:gd name="T4" fmla="*/ 311541 w 118"/>
                <a:gd name="T5" fmla="*/ 30085 h 103"/>
                <a:gd name="T6" fmla="*/ 262745 w 118"/>
                <a:gd name="T7" fmla="*/ 0 h 103"/>
                <a:gd name="T8" fmla="*/ 221457 w 118"/>
                <a:gd name="T9" fmla="*/ 0 h 103"/>
                <a:gd name="T10" fmla="*/ 180168 w 118"/>
                <a:gd name="T11" fmla="*/ 0 h 103"/>
                <a:gd name="T12" fmla="*/ 131373 w 118"/>
                <a:gd name="T13" fmla="*/ 30085 h 103"/>
                <a:gd name="T14" fmla="*/ 108852 w 118"/>
                <a:gd name="T15" fmla="*/ 52650 h 103"/>
                <a:gd name="T16" fmla="*/ 52549 w 118"/>
                <a:gd name="T17" fmla="*/ 60171 h 103"/>
                <a:gd name="T18" fmla="*/ 0 w 118"/>
                <a:gd name="T19" fmla="*/ 116581 h 103"/>
                <a:gd name="T20" fmla="*/ 0 w 118"/>
                <a:gd name="T21" fmla="*/ 334700 h 103"/>
                <a:gd name="T22" fmla="*/ 52549 w 118"/>
                <a:gd name="T23" fmla="*/ 387350 h 103"/>
                <a:gd name="T24" fmla="*/ 221457 w 118"/>
                <a:gd name="T25" fmla="*/ 387350 h 103"/>
                <a:gd name="T26" fmla="*/ 390364 w 118"/>
                <a:gd name="T27" fmla="*/ 387350 h 103"/>
                <a:gd name="T28" fmla="*/ 442913 w 118"/>
                <a:gd name="T29" fmla="*/ 334700 h 103"/>
                <a:gd name="T30" fmla="*/ 442913 w 118"/>
                <a:gd name="T31" fmla="*/ 116581 h 103"/>
                <a:gd name="T32" fmla="*/ 390364 w 118"/>
                <a:gd name="T33" fmla="*/ 60171 h 103"/>
                <a:gd name="T34" fmla="*/ 217703 w 118"/>
                <a:gd name="T35" fmla="*/ 15043 h 103"/>
                <a:gd name="T36" fmla="*/ 243978 w 118"/>
                <a:gd name="T37" fmla="*/ 41367 h 103"/>
                <a:gd name="T38" fmla="*/ 217703 w 118"/>
                <a:gd name="T39" fmla="*/ 63932 h 103"/>
                <a:gd name="T40" fmla="*/ 195182 w 118"/>
                <a:gd name="T41" fmla="*/ 41367 h 103"/>
                <a:gd name="T42" fmla="*/ 217703 w 118"/>
                <a:gd name="T43" fmla="*/ 15043 h 103"/>
                <a:gd name="T44" fmla="*/ 319048 w 118"/>
                <a:gd name="T45" fmla="*/ 319658 h 103"/>
                <a:gd name="T46" fmla="*/ 123866 w 118"/>
                <a:gd name="T47" fmla="*/ 319658 h 103"/>
                <a:gd name="T48" fmla="*/ 123866 w 118"/>
                <a:gd name="T49" fmla="*/ 124102 h 103"/>
                <a:gd name="T50" fmla="*/ 319048 w 118"/>
                <a:gd name="T51" fmla="*/ 124102 h 103"/>
                <a:gd name="T52" fmla="*/ 319048 w 118"/>
                <a:gd name="T53" fmla="*/ 319658 h 1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8"/>
                <a:gd name="T82" fmla="*/ 0 h 103"/>
                <a:gd name="T83" fmla="*/ 118 w 118"/>
                <a:gd name="T84" fmla="*/ 103 h 1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8" h="103">
                  <a:moveTo>
                    <a:pt x="104" y="16"/>
                  </a:moveTo>
                  <a:cubicBezTo>
                    <a:pt x="104" y="16"/>
                    <a:pt x="94" y="17"/>
                    <a:pt x="88" y="14"/>
                  </a:cubicBezTo>
                  <a:cubicBezTo>
                    <a:pt x="84" y="13"/>
                    <a:pt x="83" y="9"/>
                    <a:pt x="83" y="8"/>
                  </a:cubicBezTo>
                  <a:cubicBezTo>
                    <a:pt x="80" y="3"/>
                    <a:pt x="76" y="0"/>
                    <a:pt x="70" y="0"/>
                  </a:cubicBezTo>
                  <a:cubicBezTo>
                    <a:pt x="59" y="0"/>
                    <a:pt x="59" y="0"/>
                    <a:pt x="59" y="0"/>
                  </a:cubicBezTo>
                  <a:cubicBezTo>
                    <a:pt x="48" y="0"/>
                    <a:pt x="48" y="0"/>
                    <a:pt x="48" y="0"/>
                  </a:cubicBezTo>
                  <a:cubicBezTo>
                    <a:pt x="42" y="0"/>
                    <a:pt x="37" y="3"/>
                    <a:pt x="35" y="8"/>
                  </a:cubicBezTo>
                  <a:cubicBezTo>
                    <a:pt x="35" y="9"/>
                    <a:pt x="34" y="13"/>
                    <a:pt x="29" y="14"/>
                  </a:cubicBezTo>
                  <a:cubicBezTo>
                    <a:pt x="24" y="17"/>
                    <a:pt x="14" y="16"/>
                    <a:pt x="14" y="16"/>
                  </a:cubicBezTo>
                  <a:cubicBezTo>
                    <a:pt x="6" y="17"/>
                    <a:pt x="0" y="24"/>
                    <a:pt x="0" y="31"/>
                  </a:cubicBezTo>
                  <a:cubicBezTo>
                    <a:pt x="0" y="89"/>
                    <a:pt x="0" y="89"/>
                    <a:pt x="0" y="89"/>
                  </a:cubicBezTo>
                  <a:cubicBezTo>
                    <a:pt x="0" y="97"/>
                    <a:pt x="6" y="103"/>
                    <a:pt x="14" y="103"/>
                  </a:cubicBezTo>
                  <a:cubicBezTo>
                    <a:pt x="59" y="103"/>
                    <a:pt x="59" y="103"/>
                    <a:pt x="59" y="103"/>
                  </a:cubicBezTo>
                  <a:cubicBezTo>
                    <a:pt x="104" y="103"/>
                    <a:pt x="104" y="103"/>
                    <a:pt x="104" y="103"/>
                  </a:cubicBezTo>
                  <a:cubicBezTo>
                    <a:pt x="111" y="103"/>
                    <a:pt x="118" y="97"/>
                    <a:pt x="118" y="89"/>
                  </a:cubicBezTo>
                  <a:cubicBezTo>
                    <a:pt x="118" y="31"/>
                    <a:pt x="118" y="31"/>
                    <a:pt x="118" y="31"/>
                  </a:cubicBezTo>
                  <a:cubicBezTo>
                    <a:pt x="118" y="24"/>
                    <a:pt x="111" y="17"/>
                    <a:pt x="104" y="16"/>
                  </a:cubicBezTo>
                  <a:close/>
                  <a:moveTo>
                    <a:pt x="58" y="4"/>
                  </a:moveTo>
                  <a:cubicBezTo>
                    <a:pt x="62" y="4"/>
                    <a:pt x="65" y="7"/>
                    <a:pt x="65" y="11"/>
                  </a:cubicBezTo>
                  <a:cubicBezTo>
                    <a:pt x="65" y="14"/>
                    <a:pt x="62" y="17"/>
                    <a:pt x="58" y="17"/>
                  </a:cubicBezTo>
                  <a:cubicBezTo>
                    <a:pt x="55" y="17"/>
                    <a:pt x="52" y="14"/>
                    <a:pt x="52" y="11"/>
                  </a:cubicBezTo>
                  <a:cubicBezTo>
                    <a:pt x="52" y="7"/>
                    <a:pt x="55" y="4"/>
                    <a:pt x="58" y="4"/>
                  </a:cubicBezTo>
                  <a:close/>
                  <a:moveTo>
                    <a:pt x="85" y="85"/>
                  </a:moveTo>
                  <a:cubicBezTo>
                    <a:pt x="71" y="100"/>
                    <a:pt x="47" y="100"/>
                    <a:pt x="33" y="85"/>
                  </a:cubicBezTo>
                  <a:cubicBezTo>
                    <a:pt x="18" y="71"/>
                    <a:pt x="18" y="47"/>
                    <a:pt x="33" y="33"/>
                  </a:cubicBezTo>
                  <a:cubicBezTo>
                    <a:pt x="47" y="18"/>
                    <a:pt x="71" y="18"/>
                    <a:pt x="85" y="33"/>
                  </a:cubicBezTo>
                  <a:cubicBezTo>
                    <a:pt x="100" y="47"/>
                    <a:pt x="100" y="71"/>
                    <a:pt x="85" y="8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2" name="组合 33"/>
          <p:cNvGrpSpPr/>
          <p:nvPr/>
        </p:nvGrpSpPr>
        <p:grpSpPr bwMode="auto">
          <a:xfrm>
            <a:off x="5645729" y="4231887"/>
            <a:ext cx="549275" cy="539750"/>
            <a:chOff x="0" y="0"/>
            <a:chExt cx="352425" cy="346075"/>
          </a:xfrm>
        </p:grpSpPr>
        <p:sp>
          <p:nvSpPr>
            <p:cNvPr id="53" name="Freeform 404"/>
            <p:cNvSpPr>
              <a:spLocks noChangeArrowheads="1"/>
            </p:cNvSpPr>
            <p:nvPr/>
          </p:nvSpPr>
          <p:spPr bwMode="auto">
            <a:xfrm>
              <a:off x="33338" y="277812"/>
              <a:ext cx="285750" cy="7938"/>
            </a:xfrm>
            <a:custGeom>
              <a:avLst/>
              <a:gdLst>
                <a:gd name="T0" fmla="*/ 3760 w 76"/>
                <a:gd name="T1" fmla="*/ 7938 h 2"/>
                <a:gd name="T2" fmla="*/ 281990 w 76"/>
                <a:gd name="T3" fmla="*/ 7938 h 2"/>
                <a:gd name="T4" fmla="*/ 285750 w 76"/>
                <a:gd name="T5" fmla="*/ 3969 h 2"/>
                <a:gd name="T6" fmla="*/ 281990 w 76"/>
                <a:gd name="T7" fmla="*/ 0 h 2"/>
                <a:gd name="T8" fmla="*/ 3760 w 76"/>
                <a:gd name="T9" fmla="*/ 0 h 2"/>
                <a:gd name="T10" fmla="*/ 0 w 76"/>
                <a:gd name="T11" fmla="*/ 3969 h 2"/>
                <a:gd name="T12" fmla="*/ 3760 w 76"/>
                <a:gd name="T13" fmla="*/ 7938 h 2"/>
                <a:gd name="T14" fmla="*/ 0 60000 65536"/>
                <a:gd name="T15" fmla="*/ 0 60000 65536"/>
                <a:gd name="T16" fmla="*/ 0 60000 65536"/>
                <a:gd name="T17" fmla="*/ 0 60000 65536"/>
                <a:gd name="T18" fmla="*/ 0 60000 65536"/>
                <a:gd name="T19" fmla="*/ 0 60000 65536"/>
                <a:gd name="T20" fmla="*/ 0 60000 65536"/>
                <a:gd name="T21" fmla="*/ 0 w 76"/>
                <a:gd name="T22" fmla="*/ 0 h 2"/>
                <a:gd name="T23" fmla="*/ 76 w 7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2">
                  <a:moveTo>
                    <a:pt x="1" y="2"/>
                  </a:moveTo>
                  <a:cubicBezTo>
                    <a:pt x="75" y="2"/>
                    <a:pt x="75" y="2"/>
                    <a:pt x="75" y="2"/>
                  </a:cubicBezTo>
                  <a:cubicBezTo>
                    <a:pt x="76" y="2"/>
                    <a:pt x="76" y="2"/>
                    <a:pt x="76" y="1"/>
                  </a:cubicBezTo>
                  <a:cubicBezTo>
                    <a:pt x="76" y="1"/>
                    <a:pt x="76" y="0"/>
                    <a:pt x="75" y="0"/>
                  </a:cubicBezTo>
                  <a:cubicBezTo>
                    <a:pt x="1" y="0"/>
                    <a:pt x="1" y="0"/>
                    <a:pt x="1" y="0"/>
                  </a:cubicBezTo>
                  <a:cubicBezTo>
                    <a:pt x="1" y="0"/>
                    <a:pt x="0" y="1"/>
                    <a:pt x="0" y="1"/>
                  </a:cubicBezTo>
                  <a:cubicBezTo>
                    <a:pt x="0" y="2"/>
                    <a:pt x="1" y="2"/>
                    <a:pt x="1"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Freeform 405"/>
            <p:cNvSpPr>
              <a:spLocks noChangeArrowheads="1"/>
            </p:cNvSpPr>
            <p:nvPr/>
          </p:nvSpPr>
          <p:spPr bwMode="auto">
            <a:xfrm>
              <a:off x="30163" y="288925"/>
              <a:ext cx="292100" cy="7938"/>
            </a:xfrm>
            <a:custGeom>
              <a:avLst/>
              <a:gdLst>
                <a:gd name="T0" fmla="*/ 7490 w 78"/>
                <a:gd name="T1" fmla="*/ 7938 h 2"/>
                <a:gd name="T2" fmla="*/ 288355 w 78"/>
                <a:gd name="T3" fmla="*/ 7938 h 2"/>
                <a:gd name="T4" fmla="*/ 292100 w 78"/>
                <a:gd name="T5" fmla="*/ 3969 h 2"/>
                <a:gd name="T6" fmla="*/ 288355 w 78"/>
                <a:gd name="T7" fmla="*/ 0 h 2"/>
                <a:gd name="T8" fmla="*/ 7490 w 78"/>
                <a:gd name="T9" fmla="*/ 0 h 2"/>
                <a:gd name="T10" fmla="*/ 0 w 78"/>
                <a:gd name="T11" fmla="*/ 3969 h 2"/>
                <a:gd name="T12" fmla="*/ 7490 w 78"/>
                <a:gd name="T13" fmla="*/ 7938 h 2"/>
                <a:gd name="T14" fmla="*/ 0 60000 65536"/>
                <a:gd name="T15" fmla="*/ 0 60000 65536"/>
                <a:gd name="T16" fmla="*/ 0 60000 65536"/>
                <a:gd name="T17" fmla="*/ 0 60000 65536"/>
                <a:gd name="T18" fmla="*/ 0 60000 65536"/>
                <a:gd name="T19" fmla="*/ 0 60000 65536"/>
                <a:gd name="T20" fmla="*/ 0 60000 65536"/>
                <a:gd name="T21" fmla="*/ 0 w 78"/>
                <a:gd name="T22" fmla="*/ 0 h 2"/>
                <a:gd name="T23" fmla="*/ 78 w 7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2">
                  <a:moveTo>
                    <a:pt x="2" y="2"/>
                  </a:moveTo>
                  <a:cubicBezTo>
                    <a:pt x="77" y="2"/>
                    <a:pt x="77" y="2"/>
                    <a:pt x="77" y="2"/>
                  </a:cubicBezTo>
                  <a:cubicBezTo>
                    <a:pt x="78" y="2"/>
                    <a:pt x="78" y="2"/>
                    <a:pt x="78" y="1"/>
                  </a:cubicBezTo>
                  <a:cubicBezTo>
                    <a:pt x="78" y="0"/>
                    <a:pt x="78" y="0"/>
                    <a:pt x="77" y="0"/>
                  </a:cubicBezTo>
                  <a:cubicBezTo>
                    <a:pt x="2" y="0"/>
                    <a:pt x="2" y="0"/>
                    <a:pt x="2" y="0"/>
                  </a:cubicBezTo>
                  <a:cubicBezTo>
                    <a:pt x="1" y="0"/>
                    <a:pt x="0" y="0"/>
                    <a:pt x="0" y="1"/>
                  </a:cubicBezTo>
                  <a:cubicBezTo>
                    <a:pt x="0" y="2"/>
                    <a:pt x="1" y="2"/>
                    <a:pt x="2"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Freeform 407"/>
            <p:cNvSpPr>
              <a:spLocks noChangeArrowheads="1"/>
            </p:cNvSpPr>
            <p:nvPr/>
          </p:nvSpPr>
          <p:spPr bwMode="auto">
            <a:xfrm>
              <a:off x="30163" y="300037"/>
              <a:ext cx="296863" cy="7938"/>
            </a:xfrm>
            <a:custGeom>
              <a:avLst/>
              <a:gdLst>
                <a:gd name="T0" fmla="*/ 293105 w 79"/>
                <a:gd name="T1" fmla="*/ 0 h 2"/>
                <a:gd name="T2" fmla="*/ 3758 w 79"/>
                <a:gd name="T3" fmla="*/ 0 h 2"/>
                <a:gd name="T4" fmla="*/ 0 w 79"/>
                <a:gd name="T5" fmla="*/ 3969 h 2"/>
                <a:gd name="T6" fmla="*/ 3758 w 79"/>
                <a:gd name="T7" fmla="*/ 7938 h 2"/>
                <a:gd name="T8" fmla="*/ 293105 w 79"/>
                <a:gd name="T9" fmla="*/ 7938 h 2"/>
                <a:gd name="T10" fmla="*/ 296863 w 79"/>
                <a:gd name="T11" fmla="*/ 3969 h 2"/>
                <a:gd name="T12" fmla="*/ 293105 w 79"/>
                <a:gd name="T13" fmla="*/ 0 h 2"/>
                <a:gd name="T14" fmla="*/ 0 60000 65536"/>
                <a:gd name="T15" fmla="*/ 0 60000 65536"/>
                <a:gd name="T16" fmla="*/ 0 60000 65536"/>
                <a:gd name="T17" fmla="*/ 0 60000 65536"/>
                <a:gd name="T18" fmla="*/ 0 60000 65536"/>
                <a:gd name="T19" fmla="*/ 0 60000 65536"/>
                <a:gd name="T20" fmla="*/ 0 60000 65536"/>
                <a:gd name="T21" fmla="*/ 0 w 79"/>
                <a:gd name="T22" fmla="*/ 0 h 2"/>
                <a:gd name="T23" fmla="*/ 79 w 79"/>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2">
                  <a:moveTo>
                    <a:pt x="78" y="0"/>
                  </a:moveTo>
                  <a:cubicBezTo>
                    <a:pt x="1" y="0"/>
                    <a:pt x="1" y="0"/>
                    <a:pt x="1" y="0"/>
                  </a:cubicBezTo>
                  <a:cubicBezTo>
                    <a:pt x="0" y="0"/>
                    <a:pt x="0" y="0"/>
                    <a:pt x="0" y="1"/>
                  </a:cubicBezTo>
                  <a:cubicBezTo>
                    <a:pt x="0" y="1"/>
                    <a:pt x="0" y="2"/>
                    <a:pt x="1" y="2"/>
                  </a:cubicBezTo>
                  <a:cubicBezTo>
                    <a:pt x="78" y="2"/>
                    <a:pt x="78" y="2"/>
                    <a:pt x="78" y="2"/>
                  </a:cubicBezTo>
                  <a:cubicBezTo>
                    <a:pt x="78" y="2"/>
                    <a:pt x="79" y="1"/>
                    <a:pt x="79" y="1"/>
                  </a:cubicBezTo>
                  <a:cubicBezTo>
                    <a:pt x="79" y="0"/>
                    <a:pt x="78" y="0"/>
                    <a:pt x="78"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Freeform 408"/>
            <p:cNvSpPr>
              <a:spLocks noEditPoints="1" noChangeArrowheads="1"/>
            </p:cNvSpPr>
            <p:nvPr/>
          </p:nvSpPr>
          <p:spPr bwMode="auto">
            <a:xfrm>
              <a:off x="0" y="0"/>
              <a:ext cx="352425" cy="346075"/>
            </a:xfrm>
            <a:custGeom>
              <a:avLst/>
              <a:gdLst>
                <a:gd name="T0" fmla="*/ 296187 w 94"/>
                <a:gd name="T1" fmla="*/ 263318 h 92"/>
                <a:gd name="T2" fmla="*/ 292438 w 94"/>
                <a:gd name="T3" fmla="*/ 259556 h 92"/>
                <a:gd name="T4" fmla="*/ 296187 w 94"/>
                <a:gd name="T5" fmla="*/ 252033 h 92"/>
                <a:gd name="T6" fmla="*/ 341177 w 94"/>
                <a:gd name="T7" fmla="*/ 218178 h 92"/>
                <a:gd name="T8" fmla="*/ 299936 w 94"/>
                <a:gd name="T9" fmla="*/ 0 h 92"/>
                <a:gd name="T10" fmla="*/ 18746 w 94"/>
                <a:gd name="T11" fmla="*/ 30093 h 92"/>
                <a:gd name="T12" fmla="*/ 37492 w 94"/>
                <a:gd name="T13" fmla="*/ 252033 h 92"/>
                <a:gd name="T14" fmla="*/ 59987 w 94"/>
                <a:gd name="T15" fmla="*/ 252033 h 92"/>
                <a:gd name="T16" fmla="*/ 63736 w 94"/>
                <a:gd name="T17" fmla="*/ 259556 h 92"/>
                <a:gd name="T18" fmla="*/ 59987 w 94"/>
                <a:gd name="T19" fmla="*/ 263318 h 92"/>
                <a:gd name="T20" fmla="*/ 0 w 94"/>
                <a:gd name="T21" fmla="*/ 319743 h 92"/>
                <a:gd name="T22" fmla="*/ 318682 w 94"/>
                <a:gd name="T23" fmla="*/ 346075 h 92"/>
                <a:gd name="T24" fmla="*/ 318682 w 94"/>
                <a:gd name="T25" fmla="*/ 263318 h 92"/>
                <a:gd name="T26" fmla="*/ 26244 w 94"/>
                <a:gd name="T27" fmla="*/ 206893 h 92"/>
                <a:gd name="T28" fmla="*/ 59987 w 94"/>
                <a:gd name="T29" fmla="*/ 15047 h 92"/>
                <a:gd name="T30" fmla="*/ 314933 w 94"/>
                <a:gd name="T31" fmla="*/ 37617 h 92"/>
                <a:gd name="T32" fmla="*/ 299936 w 94"/>
                <a:gd name="T33" fmla="*/ 233224 h 92"/>
                <a:gd name="T34" fmla="*/ 258695 w 94"/>
                <a:gd name="T35" fmla="*/ 259556 h 92"/>
                <a:gd name="T36" fmla="*/ 254946 w 94"/>
                <a:gd name="T37" fmla="*/ 263318 h 92"/>
                <a:gd name="T38" fmla="*/ 97479 w 94"/>
                <a:gd name="T39" fmla="*/ 263318 h 92"/>
                <a:gd name="T40" fmla="*/ 97479 w 94"/>
                <a:gd name="T41" fmla="*/ 252033 h 92"/>
                <a:gd name="T42" fmla="*/ 123724 w 94"/>
                <a:gd name="T43" fmla="*/ 252033 h 92"/>
                <a:gd name="T44" fmla="*/ 254946 w 94"/>
                <a:gd name="T45" fmla="*/ 252033 h 92"/>
                <a:gd name="T46" fmla="*/ 258695 w 94"/>
                <a:gd name="T47" fmla="*/ 255795 h 92"/>
                <a:gd name="T48" fmla="*/ 198708 w 94"/>
                <a:gd name="T49" fmla="*/ 334790 h 92"/>
                <a:gd name="T50" fmla="*/ 176213 w 94"/>
                <a:gd name="T51" fmla="*/ 338552 h 92"/>
                <a:gd name="T52" fmla="*/ 172463 w 94"/>
                <a:gd name="T53" fmla="*/ 342313 h 92"/>
                <a:gd name="T54" fmla="*/ 168714 w 94"/>
                <a:gd name="T55" fmla="*/ 334790 h 92"/>
                <a:gd name="T56" fmla="*/ 153717 w 94"/>
                <a:gd name="T57" fmla="*/ 327267 h 92"/>
                <a:gd name="T58" fmla="*/ 187460 w 94"/>
                <a:gd name="T59" fmla="*/ 315982 h 92"/>
                <a:gd name="T60" fmla="*/ 198708 w 94"/>
                <a:gd name="T61" fmla="*/ 334790 h 92"/>
                <a:gd name="T62" fmla="*/ 314933 w 94"/>
                <a:gd name="T63" fmla="*/ 312220 h 92"/>
                <a:gd name="T64" fmla="*/ 18746 w 94"/>
                <a:gd name="T65" fmla="*/ 297173 h 92"/>
                <a:gd name="T66" fmla="*/ 318682 w 94"/>
                <a:gd name="T67" fmla="*/ 274603 h 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4"/>
                <a:gd name="T103" fmla="*/ 0 h 92"/>
                <a:gd name="T104" fmla="*/ 94 w 94"/>
                <a:gd name="T105" fmla="*/ 92 h 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4" h="92">
                  <a:moveTo>
                    <a:pt x="85" y="70"/>
                  </a:moveTo>
                  <a:cubicBezTo>
                    <a:pt x="79" y="70"/>
                    <a:pt x="79" y="70"/>
                    <a:pt x="79" y="70"/>
                  </a:cubicBezTo>
                  <a:cubicBezTo>
                    <a:pt x="79" y="70"/>
                    <a:pt x="79" y="70"/>
                    <a:pt x="79" y="70"/>
                  </a:cubicBezTo>
                  <a:cubicBezTo>
                    <a:pt x="78" y="69"/>
                    <a:pt x="78" y="69"/>
                    <a:pt x="78" y="69"/>
                  </a:cubicBezTo>
                  <a:cubicBezTo>
                    <a:pt x="78" y="68"/>
                    <a:pt x="78" y="68"/>
                    <a:pt x="79" y="67"/>
                  </a:cubicBezTo>
                  <a:cubicBezTo>
                    <a:pt x="79" y="67"/>
                    <a:pt x="79" y="67"/>
                    <a:pt x="79" y="67"/>
                  </a:cubicBezTo>
                  <a:cubicBezTo>
                    <a:pt x="83" y="67"/>
                    <a:pt x="83" y="67"/>
                    <a:pt x="83" y="67"/>
                  </a:cubicBezTo>
                  <a:cubicBezTo>
                    <a:pt x="88" y="67"/>
                    <a:pt x="92" y="63"/>
                    <a:pt x="91" y="58"/>
                  </a:cubicBezTo>
                  <a:cubicBezTo>
                    <a:pt x="89" y="8"/>
                    <a:pt x="89" y="8"/>
                    <a:pt x="89" y="8"/>
                  </a:cubicBezTo>
                  <a:cubicBezTo>
                    <a:pt x="89" y="4"/>
                    <a:pt x="85" y="0"/>
                    <a:pt x="80" y="0"/>
                  </a:cubicBezTo>
                  <a:cubicBezTo>
                    <a:pt x="13" y="0"/>
                    <a:pt x="13" y="0"/>
                    <a:pt x="13" y="0"/>
                  </a:cubicBezTo>
                  <a:cubicBezTo>
                    <a:pt x="9" y="0"/>
                    <a:pt x="5" y="4"/>
                    <a:pt x="5" y="8"/>
                  </a:cubicBezTo>
                  <a:cubicBezTo>
                    <a:pt x="2" y="58"/>
                    <a:pt x="2" y="58"/>
                    <a:pt x="2" y="58"/>
                  </a:cubicBezTo>
                  <a:cubicBezTo>
                    <a:pt x="2" y="63"/>
                    <a:pt x="6" y="67"/>
                    <a:pt x="10" y="67"/>
                  </a:cubicBezTo>
                  <a:cubicBezTo>
                    <a:pt x="16" y="67"/>
                    <a:pt x="16" y="67"/>
                    <a:pt x="16" y="67"/>
                  </a:cubicBezTo>
                  <a:cubicBezTo>
                    <a:pt x="16" y="67"/>
                    <a:pt x="16" y="67"/>
                    <a:pt x="16" y="67"/>
                  </a:cubicBezTo>
                  <a:cubicBezTo>
                    <a:pt x="16" y="67"/>
                    <a:pt x="16" y="67"/>
                    <a:pt x="16" y="68"/>
                  </a:cubicBezTo>
                  <a:cubicBezTo>
                    <a:pt x="16" y="68"/>
                    <a:pt x="17" y="68"/>
                    <a:pt x="17" y="69"/>
                  </a:cubicBezTo>
                  <a:cubicBezTo>
                    <a:pt x="17" y="69"/>
                    <a:pt x="16" y="69"/>
                    <a:pt x="16" y="70"/>
                  </a:cubicBezTo>
                  <a:cubicBezTo>
                    <a:pt x="16" y="70"/>
                    <a:pt x="16" y="70"/>
                    <a:pt x="16" y="70"/>
                  </a:cubicBezTo>
                  <a:cubicBezTo>
                    <a:pt x="9" y="70"/>
                    <a:pt x="9" y="70"/>
                    <a:pt x="9" y="70"/>
                  </a:cubicBezTo>
                  <a:cubicBezTo>
                    <a:pt x="4" y="70"/>
                    <a:pt x="0" y="79"/>
                    <a:pt x="0" y="85"/>
                  </a:cubicBezTo>
                  <a:cubicBezTo>
                    <a:pt x="0" y="91"/>
                    <a:pt x="4" y="92"/>
                    <a:pt x="9" y="92"/>
                  </a:cubicBezTo>
                  <a:cubicBezTo>
                    <a:pt x="85" y="92"/>
                    <a:pt x="85" y="92"/>
                    <a:pt x="85" y="92"/>
                  </a:cubicBezTo>
                  <a:cubicBezTo>
                    <a:pt x="90" y="92"/>
                    <a:pt x="94" y="91"/>
                    <a:pt x="94" y="85"/>
                  </a:cubicBezTo>
                  <a:cubicBezTo>
                    <a:pt x="94" y="79"/>
                    <a:pt x="90" y="70"/>
                    <a:pt x="85" y="70"/>
                  </a:cubicBezTo>
                  <a:close/>
                  <a:moveTo>
                    <a:pt x="14" y="62"/>
                  </a:moveTo>
                  <a:cubicBezTo>
                    <a:pt x="10" y="62"/>
                    <a:pt x="7" y="59"/>
                    <a:pt x="7" y="55"/>
                  </a:cubicBezTo>
                  <a:cubicBezTo>
                    <a:pt x="9" y="10"/>
                    <a:pt x="9" y="10"/>
                    <a:pt x="9" y="10"/>
                  </a:cubicBezTo>
                  <a:cubicBezTo>
                    <a:pt x="10" y="7"/>
                    <a:pt x="13" y="4"/>
                    <a:pt x="16" y="4"/>
                  </a:cubicBezTo>
                  <a:cubicBezTo>
                    <a:pt x="78" y="4"/>
                    <a:pt x="78" y="4"/>
                    <a:pt x="78" y="4"/>
                  </a:cubicBezTo>
                  <a:cubicBezTo>
                    <a:pt x="81" y="4"/>
                    <a:pt x="84" y="7"/>
                    <a:pt x="84" y="10"/>
                  </a:cubicBezTo>
                  <a:cubicBezTo>
                    <a:pt x="86" y="55"/>
                    <a:pt x="86" y="55"/>
                    <a:pt x="86" y="55"/>
                  </a:cubicBezTo>
                  <a:cubicBezTo>
                    <a:pt x="87" y="59"/>
                    <a:pt x="84" y="62"/>
                    <a:pt x="80" y="62"/>
                  </a:cubicBezTo>
                  <a:lnTo>
                    <a:pt x="14" y="62"/>
                  </a:lnTo>
                  <a:close/>
                  <a:moveTo>
                    <a:pt x="69" y="69"/>
                  </a:moveTo>
                  <a:cubicBezTo>
                    <a:pt x="69" y="69"/>
                    <a:pt x="69" y="69"/>
                    <a:pt x="69" y="70"/>
                  </a:cubicBezTo>
                  <a:cubicBezTo>
                    <a:pt x="69" y="70"/>
                    <a:pt x="69" y="70"/>
                    <a:pt x="68" y="70"/>
                  </a:cubicBezTo>
                  <a:cubicBezTo>
                    <a:pt x="26" y="70"/>
                    <a:pt x="26" y="70"/>
                    <a:pt x="26" y="70"/>
                  </a:cubicBezTo>
                  <a:cubicBezTo>
                    <a:pt x="26" y="70"/>
                    <a:pt x="26" y="70"/>
                    <a:pt x="26" y="70"/>
                  </a:cubicBezTo>
                  <a:cubicBezTo>
                    <a:pt x="26" y="69"/>
                    <a:pt x="25" y="69"/>
                    <a:pt x="25" y="69"/>
                  </a:cubicBezTo>
                  <a:cubicBezTo>
                    <a:pt x="25" y="68"/>
                    <a:pt x="26" y="68"/>
                    <a:pt x="26" y="67"/>
                  </a:cubicBezTo>
                  <a:cubicBezTo>
                    <a:pt x="26" y="67"/>
                    <a:pt x="26" y="67"/>
                    <a:pt x="26" y="67"/>
                  </a:cubicBezTo>
                  <a:cubicBezTo>
                    <a:pt x="33" y="67"/>
                    <a:pt x="33" y="67"/>
                    <a:pt x="33" y="67"/>
                  </a:cubicBezTo>
                  <a:cubicBezTo>
                    <a:pt x="56" y="67"/>
                    <a:pt x="56" y="67"/>
                    <a:pt x="56" y="67"/>
                  </a:cubicBezTo>
                  <a:cubicBezTo>
                    <a:pt x="68" y="67"/>
                    <a:pt x="68" y="67"/>
                    <a:pt x="68" y="67"/>
                  </a:cubicBezTo>
                  <a:cubicBezTo>
                    <a:pt x="68" y="67"/>
                    <a:pt x="69" y="67"/>
                    <a:pt x="69" y="67"/>
                  </a:cubicBezTo>
                  <a:cubicBezTo>
                    <a:pt x="69" y="67"/>
                    <a:pt x="69" y="67"/>
                    <a:pt x="69" y="68"/>
                  </a:cubicBezTo>
                  <a:cubicBezTo>
                    <a:pt x="69" y="68"/>
                    <a:pt x="69" y="68"/>
                    <a:pt x="69" y="69"/>
                  </a:cubicBezTo>
                  <a:close/>
                  <a:moveTo>
                    <a:pt x="53" y="89"/>
                  </a:moveTo>
                  <a:cubicBezTo>
                    <a:pt x="49" y="89"/>
                    <a:pt x="49" y="89"/>
                    <a:pt x="49" y="89"/>
                  </a:cubicBezTo>
                  <a:cubicBezTo>
                    <a:pt x="48" y="89"/>
                    <a:pt x="47" y="89"/>
                    <a:pt x="47" y="90"/>
                  </a:cubicBezTo>
                  <a:cubicBezTo>
                    <a:pt x="47" y="90"/>
                    <a:pt x="48" y="91"/>
                    <a:pt x="48" y="91"/>
                  </a:cubicBezTo>
                  <a:cubicBezTo>
                    <a:pt x="46" y="91"/>
                    <a:pt x="46" y="91"/>
                    <a:pt x="46" y="91"/>
                  </a:cubicBezTo>
                  <a:cubicBezTo>
                    <a:pt x="46" y="91"/>
                    <a:pt x="46" y="90"/>
                    <a:pt x="46" y="90"/>
                  </a:cubicBezTo>
                  <a:cubicBezTo>
                    <a:pt x="46" y="89"/>
                    <a:pt x="46" y="89"/>
                    <a:pt x="45" y="89"/>
                  </a:cubicBezTo>
                  <a:cubicBezTo>
                    <a:pt x="41" y="89"/>
                    <a:pt x="41" y="89"/>
                    <a:pt x="41" y="89"/>
                  </a:cubicBezTo>
                  <a:cubicBezTo>
                    <a:pt x="41" y="89"/>
                    <a:pt x="41" y="88"/>
                    <a:pt x="41" y="87"/>
                  </a:cubicBezTo>
                  <a:cubicBezTo>
                    <a:pt x="41" y="84"/>
                    <a:pt x="42" y="84"/>
                    <a:pt x="44" y="84"/>
                  </a:cubicBezTo>
                  <a:cubicBezTo>
                    <a:pt x="50" y="84"/>
                    <a:pt x="50" y="84"/>
                    <a:pt x="50" y="84"/>
                  </a:cubicBezTo>
                  <a:cubicBezTo>
                    <a:pt x="52" y="84"/>
                    <a:pt x="53" y="84"/>
                    <a:pt x="53" y="87"/>
                  </a:cubicBezTo>
                  <a:cubicBezTo>
                    <a:pt x="53" y="88"/>
                    <a:pt x="53" y="89"/>
                    <a:pt x="53" y="89"/>
                  </a:cubicBezTo>
                  <a:close/>
                  <a:moveTo>
                    <a:pt x="88" y="79"/>
                  </a:moveTo>
                  <a:cubicBezTo>
                    <a:pt x="88" y="81"/>
                    <a:pt x="86" y="83"/>
                    <a:pt x="84" y="83"/>
                  </a:cubicBezTo>
                  <a:cubicBezTo>
                    <a:pt x="10" y="83"/>
                    <a:pt x="10" y="83"/>
                    <a:pt x="10" y="83"/>
                  </a:cubicBezTo>
                  <a:cubicBezTo>
                    <a:pt x="8" y="83"/>
                    <a:pt x="6" y="81"/>
                    <a:pt x="5" y="79"/>
                  </a:cubicBezTo>
                  <a:cubicBezTo>
                    <a:pt x="5" y="77"/>
                    <a:pt x="7" y="73"/>
                    <a:pt x="9" y="73"/>
                  </a:cubicBezTo>
                  <a:cubicBezTo>
                    <a:pt x="85" y="73"/>
                    <a:pt x="85" y="73"/>
                    <a:pt x="85" y="73"/>
                  </a:cubicBezTo>
                  <a:cubicBezTo>
                    <a:pt x="87" y="73"/>
                    <a:pt x="89" y="77"/>
                    <a:pt x="88" y="7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7" name="Freeform 810"/>
          <p:cNvSpPr>
            <a:spLocks noEditPoints="1" noChangeArrowheads="1"/>
          </p:cNvSpPr>
          <p:nvPr/>
        </p:nvSpPr>
        <p:spPr bwMode="auto">
          <a:xfrm>
            <a:off x="7114166" y="2842824"/>
            <a:ext cx="652463" cy="487363"/>
          </a:xfrm>
          <a:custGeom>
            <a:avLst/>
            <a:gdLst>
              <a:gd name="T0" fmla="*/ 599966 w 174"/>
              <a:gd name="T1" fmla="*/ 363648 h 130"/>
              <a:gd name="T2" fmla="*/ 52497 w 174"/>
              <a:gd name="T3" fmla="*/ 363648 h 130"/>
              <a:gd name="T4" fmla="*/ 11249 w 174"/>
              <a:gd name="T5" fmla="*/ 442376 h 130"/>
              <a:gd name="T6" fmla="*/ 641214 w 174"/>
              <a:gd name="T7" fmla="*/ 442376 h 130"/>
              <a:gd name="T8" fmla="*/ 599966 w 174"/>
              <a:gd name="T9" fmla="*/ 363648 h 130"/>
              <a:gd name="T10" fmla="*/ 258735 w 174"/>
              <a:gd name="T11" fmla="*/ 423631 h 130"/>
              <a:gd name="T12" fmla="*/ 273734 w 174"/>
              <a:gd name="T13" fmla="*/ 393639 h 130"/>
              <a:gd name="T14" fmla="*/ 378729 w 174"/>
              <a:gd name="T15" fmla="*/ 393639 h 130"/>
              <a:gd name="T16" fmla="*/ 393728 w 174"/>
              <a:gd name="T17" fmla="*/ 423631 h 130"/>
              <a:gd name="T18" fmla="*/ 258735 w 174"/>
              <a:gd name="T19" fmla="*/ 423631 h 130"/>
              <a:gd name="T20" fmla="*/ 588717 w 174"/>
              <a:gd name="T21" fmla="*/ 344903 h 130"/>
              <a:gd name="T22" fmla="*/ 588717 w 174"/>
              <a:gd name="T23" fmla="*/ 344903 h 130"/>
              <a:gd name="T24" fmla="*/ 588717 w 174"/>
              <a:gd name="T25" fmla="*/ 341154 h 130"/>
              <a:gd name="T26" fmla="*/ 588717 w 174"/>
              <a:gd name="T27" fmla="*/ 14996 h 130"/>
              <a:gd name="T28" fmla="*/ 573717 w 174"/>
              <a:gd name="T29" fmla="*/ 0 h 130"/>
              <a:gd name="T30" fmla="*/ 78746 w 174"/>
              <a:gd name="T31" fmla="*/ 0 h 130"/>
              <a:gd name="T32" fmla="*/ 63746 w 174"/>
              <a:gd name="T33" fmla="*/ 14996 h 130"/>
              <a:gd name="T34" fmla="*/ 63746 w 174"/>
              <a:gd name="T35" fmla="*/ 341154 h 130"/>
              <a:gd name="T36" fmla="*/ 63746 w 174"/>
              <a:gd name="T37" fmla="*/ 344903 h 130"/>
              <a:gd name="T38" fmla="*/ 63746 w 174"/>
              <a:gd name="T39" fmla="*/ 344903 h 130"/>
              <a:gd name="T40" fmla="*/ 59997 w 174"/>
              <a:gd name="T41" fmla="*/ 344903 h 130"/>
              <a:gd name="T42" fmla="*/ 592466 w 174"/>
              <a:gd name="T43" fmla="*/ 344903 h 130"/>
              <a:gd name="T44" fmla="*/ 588717 w 174"/>
              <a:gd name="T45" fmla="*/ 344903 h 130"/>
              <a:gd name="T46" fmla="*/ 551219 w 174"/>
              <a:gd name="T47" fmla="*/ 318660 h 130"/>
              <a:gd name="T48" fmla="*/ 101244 w 174"/>
              <a:gd name="T49" fmla="*/ 318660 h 130"/>
              <a:gd name="T50" fmla="*/ 101244 w 174"/>
              <a:gd name="T51" fmla="*/ 37489 h 130"/>
              <a:gd name="T52" fmla="*/ 551219 w 174"/>
              <a:gd name="T53" fmla="*/ 37489 h 130"/>
              <a:gd name="T54" fmla="*/ 551219 w 174"/>
              <a:gd name="T55" fmla="*/ 318660 h 130"/>
              <a:gd name="T56" fmla="*/ 648713 w 174"/>
              <a:gd name="T57" fmla="*/ 461120 h 130"/>
              <a:gd name="T58" fmla="*/ 3750 w 174"/>
              <a:gd name="T59" fmla="*/ 461120 h 130"/>
              <a:gd name="T60" fmla="*/ 0 w 174"/>
              <a:gd name="T61" fmla="*/ 464869 h 130"/>
              <a:gd name="T62" fmla="*/ 14999 w 174"/>
              <a:gd name="T63" fmla="*/ 487363 h 130"/>
              <a:gd name="T64" fmla="*/ 637464 w 174"/>
              <a:gd name="T65" fmla="*/ 487363 h 130"/>
              <a:gd name="T66" fmla="*/ 652463 w 174"/>
              <a:gd name="T67" fmla="*/ 464869 h 130"/>
              <a:gd name="T68" fmla="*/ 648713 w 174"/>
              <a:gd name="T69" fmla="*/ 461120 h 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130"/>
              <a:gd name="T107" fmla="*/ 174 w 174"/>
              <a:gd name="T108" fmla="*/ 130 h 1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130">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chemeClr val="bg1"/>
          </a:solidFill>
          <a:ln>
            <a:noFill/>
          </a:ln>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矩形 39"/>
          <p:cNvSpPr>
            <a:spLocks noChangeArrowheads="1"/>
          </p:cNvSpPr>
          <p:nvPr/>
        </p:nvSpPr>
        <p:spPr bwMode="auto">
          <a:xfrm>
            <a:off x="8435573" y="2760663"/>
            <a:ext cx="2441575" cy="118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在此添加关键字</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59"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60" name="组合 59"/>
          <p:cNvGrpSpPr/>
          <p:nvPr/>
        </p:nvGrpSpPr>
        <p:grpSpPr>
          <a:xfrm>
            <a:off x="1" y="189186"/>
            <a:ext cx="383626" cy="551994"/>
            <a:chOff x="0" y="189186"/>
            <a:chExt cx="493985" cy="710788"/>
          </a:xfrm>
        </p:grpSpPr>
        <p:sp>
          <p:nvSpPr>
            <p:cNvPr id="61" name="矩形 60"/>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3" name="直接连接符 62"/>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22</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500"/>
                                        <p:tgtEl>
                                          <p:spTgt spid="59"/>
                                        </p:tgtEl>
                                      </p:cBhvr>
                                    </p:animEffect>
                                  </p:childTnLst>
                                </p:cTn>
                              </p:par>
                              <p:par>
                                <p:cTn id="13" presetID="22" presetClass="entr" presetSubtype="8"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ppt_x"/>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fill="hold"/>
                                        <p:tgtEl>
                                          <p:spTgt spid="52"/>
                                        </p:tgtEl>
                                        <p:attrNameLst>
                                          <p:attrName>ppt_x</p:attrName>
                                        </p:attrNameLst>
                                      </p:cBhvr>
                                      <p:tavLst>
                                        <p:tav tm="0">
                                          <p:val>
                                            <p:strVal val="#ppt_x"/>
                                          </p:val>
                                        </p:tav>
                                        <p:tav tm="100000">
                                          <p:val>
                                            <p:strVal val="#ppt_x"/>
                                          </p:val>
                                        </p:tav>
                                      </p:tavLst>
                                    </p:anim>
                                    <p:anim calcmode="lin" valueType="num">
                                      <p:cBhvr additive="base">
                                        <p:cTn id="33" dur="500" fill="hold"/>
                                        <p:tgtEl>
                                          <p:spTgt spid="5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additive="base">
                                        <p:cTn id="54" dur="500" fill="hold"/>
                                        <p:tgtEl>
                                          <p:spTgt spid="57"/>
                                        </p:tgtEl>
                                        <p:attrNameLst>
                                          <p:attrName>ppt_x</p:attrName>
                                        </p:attrNameLst>
                                      </p:cBhvr>
                                      <p:tavLst>
                                        <p:tav tm="0">
                                          <p:val>
                                            <p:strVal val="0-#ppt_w/2"/>
                                          </p:val>
                                        </p:tav>
                                        <p:tav tm="100000">
                                          <p:val>
                                            <p:strVal val="#ppt_x"/>
                                          </p:val>
                                        </p:tav>
                                      </p:tavLst>
                                    </p:anim>
                                    <p:anim calcmode="lin" valueType="num">
                                      <p:cBhvr additive="base">
                                        <p:cTn id="55" dur="500" fill="hold"/>
                                        <p:tgtEl>
                                          <p:spTgt spid="57"/>
                                        </p:tgtEl>
                                        <p:attrNameLst>
                                          <p:attrName>ppt_y</p:attrName>
                                        </p:attrNameLst>
                                      </p:cBhvr>
                                      <p:tavLst>
                                        <p:tav tm="0">
                                          <p:val>
                                            <p:strVal val="1+#ppt_h/2"/>
                                          </p:val>
                                        </p:tav>
                                        <p:tav tm="100000">
                                          <p:val>
                                            <p:strVal val="#ppt_y"/>
                                          </p:val>
                                        </p:tav>
                                      </p:tavLst>
                                    </p:anim>
                                  </p:childTnLst>
                                </p:cTn>
                              </p:par>
                              <p:par>
                                <p:cTn id="56" presetID="2" presetClass="entr" presetSubtype="12"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0-#ppt_w/2"/>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grpId="0" nodeType="clickEffect">
                                  <p:stCondLst>
                                    <p:cond delay="0"/>
                                  </p:stCondLst>
                                  <p:childTnLst>
                                    <p:set>
                                      <p:cBhvr>
                                        <p:cTn id="63" dur="1" fill="hold">
                                          <p:stCondLst>
                                            <p:cond delay="0"/>
                                          </p:stCondLst>
                                        </p:cTn>
                                        <p:tgtEl>
                                          <p:spTgt spid="58"/>
                                        </p:tgtEl>
                                        <p:attrNameLst>
                                          <p:attrName>style.visibility</p:attrName>
                                        </p:attrNameLst>
                                      </p:cBhvr>
                                      <p:to>
                                        <p:strVal val="visible"/>
                                      </p:to>
                                    </p:set>
                                    <p:animScale>
                                      <p:cBhvr>
                                        <p:cTn id="64"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58"/>
                                        </p:tgtEl>
                                        <p:attrNameLst>
                                          <p:attrName>ppt_x</p:attrName>
                                          <p:attrName>ppt_y</p:attrName>
                                        </p:attrNameLst>
                                      </p:cBhvr>
                                    </p:animMotion>
                                    <p:animEffect transition="in" filter="fade">
                                      <p:cBhvr>
                                        <p:cTn id="66" dur="1000"/>
                                        <p:tgtEl>
                                          <p:spTgt spid="58"/>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Scale>
                                      <p:cBhvr>
                                        <p:cTn id="69"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33"/>
                                        </p:tgtEl>
                                        <p:attrNameLst>
                                          <p:attrName>ppt_x</p:attrName>
                                          <p:attrName>ppt_y</p:attrName>
                                        </p:attrNameLst>
                                      </p:cBhvr>
                                    </p:animMotion>
                                    <p:animEffect transition="in" filter="fade">
                                      <p:cBhvr>
                                        <p:cTn id="71" dur="1000"/>
                                        <p:tgtEl>
                                          <p:spTgt spid="33"/>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Scale>
                                      <p:cBhvr>
                                        <p:cTn id="74"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34"/>
                                        </p:tgtEl>
                                        <p:attrNameLst>
                                          <p:attrName>ppt_x</p:attrName>
                                          <p:attrName>ppt_y</p:attrName>
                                        </p:attrNameLst>
                                      </p:cBhvr>
                                    </p:animMotion>
                                    <p:animEffect transition="in" filter="fade">
                                      <p:cBhvr>
                                        <p:cTn id="76" dur="1000"/>
                                        <p:tgtEl>
                                          <p:spTgt spid="34"/>
                                        </p:tgtEl>
                                      </p:cBhvr>
                                    </p:animEffect>
                                  </p:childTnLst>
                                </p:cTn>
                              </p:par>
                              <p:par>
                                <p:cTn id="77" presetID="52"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Scale>
                                      <p:cBhvr>
                                        <p:cTn id="79"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31"/>
                                        </p:tgtEl>
                                        <p:attrNameLst>
                                          <p:attrName>ppt_x</p:attrName>
                                          <p:attrName>ppt_y</p:attrName>
                                        </p:attrNameLst>
                                      </p:cBhvr>
                                    </p:animMotion>
                                    <p:animEffect transition="in" filter="fade">
                                      <p:cBhvr>
                                        <p:cTn id="81" dur="1000"/>
                                        <p:tgtEl>
                                          <p:spTgt spid="31"/>
                                        </p:tgtEl>
                                      </p:cBhvr>
                                    </p:animEffect>
                                  </p:childTnLst>
                                </p:cTn>
                              </p:par>
                              <p:par>
                                <p:cTn id="82" presetID="52"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Scale>
                                      <p:cBhvr>
                                        <p:cTn id="84"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32"/>
                                        </p:tgtEl>
                                        <p:attrNameLst>
                                          <p:attrName>ppt_x</p:attrName>
                                          <p:attrName>ppt_y</p:attrName>
                                        </p:attrNameLst>
                                      </p:cBhvr>
                                    </p:animMotion>
                                    <p:animEffect transition="in" filter="fade">
                                      <p:cBhvr>
                                        <p:cTn id="8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p:bldP spid="32" grpId="0"/>
      <p:bldP spid="33" grpId="0"/>
      <p:bldP spid="34" grpId="0"/>
      <p:bldP spid="57" grpId="0" animBg="1"/>
      <p:bldP spid="58" grpId="0"/>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原创设计师QQ598969553          _3"/>
          <p:cNvSpPr/>
          <p:nvPr/>
        </p:nvSpPr>
        <p:spPr>
          <a:xfrm rot="2700000">
            <a:off x="10808419" y="3475962"/>
            <a:ext cx="317789" cy="3177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原创设计师QQ598969553          _4"/>
          <p:cNvSpPr txBox="1">
            <a:spLocks noChangeArrowheads="1"/>
          </p:cNvSpPr>
          <p:nvPr/>
        </p:nvSpPr>
        <p:spPr bwMode="auto">
          <a:xfrm>
            <a:off x="6041875" y="4325969"/>
            <a:ext cx="5150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点击添加标题文字</a:t>
            </a:r>
          </a:p>
        </p:txBody>
      </p:sp>
      <p:sp>
        <p:nvSpPr>
          <p:cNvPr id="20" name="原创设计师QQ598969553          _5"/>
          <p:cNvSpPr>
            <a:spLocks noChangeArrowheads="1"/>
          </p:cNvSpPr>
          <p:nvPr/>
        </p:nvSpPr>
        <p:spPr bwMode="auto">
          <a:xfrm>
            <a:off x="9013676" y="4075430"/>
            <a:ext cx="188064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0"/>
              </a:spcBef>
              <a:buFontTx/>
              <a:buNone/>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ABOUT OUR BUSINESS</a:t>
            </a:r>
          </a:p>
        </p:txBody>
      </p:sp>
      <p:cxnSp>
        <p:nvCxnSpPr>
          <p:cNvPr id="21" name="原创设计师QQ598969553          _6"/>
          <p:cNvCxnSpPr/>
          <p:nvPr/>
        </p:nvCxnSpPr>
        <p:spPr bwMode="auto">
          <a:xfrm flipH="1">
            <a:off x="9810900" y="5342255"/>
            <a:ext cx="11715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原创设计师QQ598969553          _7"/>
          <p:cNvSpPr>
            <a:spLocks noChangeArrowheads="1"/>
          </p:cNvSpPr>
          <p:nvPr/>
        </p:nvSpPr>
        <p:spPr bwMode="auto">
          <a:xfrm>
            <a:off x="6130776" y="5480364"/>
            <a:ext cx="50612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I long to alleviate this evil, but I cannot, and I too suffer. This has been my life. I have found it worth living, and would gladly live it again if the chance were offered me.</a:t>
            </a:r>
          </a:p>
        </p:txBody>
      </p:sp>
      <p:sp>
        <p:nvSpPr>
          <p:cNvPr id="23" name="原创设计师QQ598969553          _8"/>
          <p:cNvSpPr txBox="1"/>
          <p:nvPr/>
        </p:nvSpPr>
        <p:spPr>
          <a:xfrm>
            <a:off x="10113248" y="3372045"/>
            <a:ext cx="564578" cy="584775"/>
          </a:xfrm>
          <a:prstGeom prst="rect">
            <a:avLst/>
          </a:prstGeom>
          <a:noFill/>
        </p:spPr>
        <p:txBody>
          <a:bodyPr wrap="none" rtlCol="0">
            <a:spAutoFit/>
          </a:bodyPr>
          <a:lstStyle/>
          <a:p>
            <a:r>
              <a:rPr lang="en-US" altLang="zh-CN" sz="3200" b="1" dirty="0">
                <a:solidFill>
                  <a:schemeClr val="accent1"/>
                </a:solidFill>
                <a:latin typeface="Agency FB" panose="020B0503020202020204" pitchFamily="34" charset="0"/>
                <a:ea typeface="华文细黑" panose="02010600040101010101" pitchFamily="2" charset="-122"/>
              </a:rPr>
              <a:t>04</a:t>
            </a:r>
            <a:endParaRPr lang="zh-CN" altLang="en-US" sz="3200" b="1" dirty="0">
              <a:solidFill>
                <a:schemeClr val="accent1"/>
              </a:solidFill>
              <a:latin typeface="Agency FB" panose="020B0503020202020204" pitchFamily="34" charset="0"/>
              <a:ea typeface="华文细黑" panose="02010600040101010101" pitchFamily="2" charset="-122"/>
            </a:endParaRPr>
          </a:p>
        </p:txBody>
      </p:sp>
      <p:grpSp>
        <p:nvGrpSpPr>
          <p:cNvPr id="2" name="组合 1"/>
          <p:cNvGrpSpPr/>
          <p:nvPr/>
        </p:nvGrpSpPr>
        <p:grpSpPr>
          <a:xfrm flipH="1">
            <a:off x="-21352" y="-59204"/>
            <a:ext cx="11128736" cy="5216170"/>
            <a:chOff x="1064498" y="-40154"/>
            <a:chExt cx="11128736" cy="5216170"/>
          </a:xfrm>
        </p:grpSpPr>
        <p:sp>
          <p:nvSpPr>
            <p:cNvPr id="27" name="斜纹 26"/>
            <p:cNvSpPr/>
            <p:nvPr/>
          </p:nvSpPr>
          <p:spPr>
            <a:xfrm flipH="1">
              <a:off x="1064498" y="0"/>
              <a:ext cx="6803152" cy="5176016"/>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8" name="剪去单角的矩形 17"/>
            <p:cNvSpPr/>
            <p:nvPr/>
          </p:nvSpPr>
          <p:spPr>
            <a:xfrm flipH="1" flipV="1">
              <a:off x="1780921" y="-40154"/>
              <a:ext cx="10412313" cy="5197120"/>
            </a:xfrm>
            <a:custGeom>
              <a:avLst/>
              <a:gdLst>
                <a:gd name="connsiteX0" fmla="*/ 0 w 4972050"/>
                <a:gd name="connsiteY0" fmla="*/ 0 h 6858000"/>
                <a:gd name="connsiteX1" fmla="*/ 2486025 w 4972050"/>
                <a:gd name="connsiteY1" fmla="*/ 0 h 6858000"/>
                <a:gd name="connsiteX2" fmla="*/ 4972050 w 4972050"/>
                <a:gd name="connsiteY2" fmla="*/ 2486025 h 6858000"/>
                <a:gd name="connsiteX3" fmla="*/ 4972050 w 4972050"/>
                <a:gd name="connsiteY3" fmla="*/ 6858000 h 6858000"/>
                <a:gd name="connsiteX4" fmla="*/ 0 w 4972050"/>
                <a:gd name="connsiteY4" fmla="*/ 6858000 h 6858000"/>
                <a:gd name="connsiteX5" fmla="*/ 0 w 4972050"/>
                <a:gd name="connsiteY5" fmla="*/ 0 h 6858000"/>
                <a:gd name="connsiteX0-1" fmla="*/ 0 w 4991100"/>
                <a:gd name="connsiteY0-2" fmla="*/ 0 h 6905625"/>
                <a:gd name="connsiteX1-3" fmla="*/ 2486025 w 4991100"/>
                <a:gd name="connsiteY1-4" fmla="*/ 0 h 6905625"/>
                <a:gd name="connsiteX2-5" fmla="*/ 4991100 w 4991100"/>
                <a:gd name="connsiteY2-6" fmla="*/ 6905625 h 6905625"/>
                <a:gd name="connsiteX3-7" fmla="*/ 4972050 w 4991100"/>
                <a:gd name="connsiteY3-8" fmla="*/ 6858000 h 6905625"/>
                <a:gd name="connsiteX4-9" fmla="*/ 0 w 4991100"/>
                <a:gd name="connsiteY4-10" fmla="*/ 6858000 h 6905625"/>
                <a:gd name="connsiteX5-11" fmla="*/ 0 w 4991100"/>
                <a:gd name="connsiteY5-12" fmla="*/ 0 h 6905625"/>
                <a:gd name="connsiteX0-13" fmla="*/ 0 w 4991100"/>
                <a:gd name="connsiteY0-14" fmla="*/ 29329 h 6934954"/>
                <a:gd name="connsiteX1-15" fmla="*/ 2072742 w 4991100"/>
                <a:gd name="connsiteY1-16" fmla="*/ 0 h 6934954"/>
                <a:gd name="connsiteX2-17" fmla="*/ 4991100 w 4991100"/>
                <a:gd name="connsiteY2-18" fmla="*/ 6934954 h 6934954"/>
                <a:gd name="connsiteX3-19" fmla="*/ 4972050 w 4991100"/>
                <a:gd name="connsiteY3-20" fmla="*/ 6887329 h 6934954"/>
                <a:gd name="connsiteX4-21" fmla="*/ 0 w 4991100"/>
                <a:gd name="connsiteY4-22" fmla="*/ 6887329 h 6934954"/>
                <a:gd name="connsiteX5-23" fmla="*/ 0 w 4991100"/>
                <a:gd name="connsiteY5-24" fmla="*/ 29329 h 69349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991100" h="6934954">
                  <a:moveTo>
                    <a:pt x="0" y="29329"/>
                  </a:moveTo>
                  <a:lnTo>
                    <a:pt x="2072742" y="0"/>
                  </a:lnTo>
                  <a:lnTo>
                    <a:pt x="4991100" y="6934954"/>
                  </a:lnTo>
                  <a:lnTo>
                    <a:pt x="4972050" y="6887329"/>
                  </a:lnTo>
                  <a:lnTo>
                    <a:pt x="0" y="6887329"/>
                  </a:lnTo>
                  <a:lnTo>
                    <a:pt x="0" y="29329"/>
                  </a:lnTo>
                  <a:close/>
                </a:path>
              </a:pathLst>
            </a:custGeom>
            <a:blipFill dpi="0" rotWithShape="0">
              <a:blip r:embed="rId3" cstate="email"/>
              <a:srcRect/>
              <a:stretch>
                <a:fillRect t="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1" name="矩形 10"/>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23</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par>
                                <p:cTn id="30" presetID="22" presetClass="entr" presetSubtype="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原创设计师QQ598969553          _3"/>
          <p:cNvGrpSpPr/>
          <p:nvPr/>
        </p:nvGrpSpPr>
        <p:grpSpPr bwMode="auto">
          <a:xfrm flipV="1">
            <a:off x="4985736" y="1930132"/>
            <a:ext cx="2122256" cy="4260461"/>
            <a:chOff x="2372" y="898"/>
            <a:chExt cx="1015" cy="2037"/>
          </a:xfrm>
        </p:grpSpPr>
        <p:sp>
          <p:nvSpPr>
            <p:cNvPr id="5" name="Freeform 47"/>
            <p:cNvSpPr/>
            <p:nvPr/>
          </p:nvSpPr>
          <p:spPr bwMode="auto">
            <a:xfrm>
              <a:off x="2372" y="898"/>
              <a:ext cx="223"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6" name="Freeform 48"/>
            <p:cNvSpPr/>
            <p:nvPr/>
          </p:nvSpPr>
          <p:spPr bwMode="auto">
            <a:xfrm>
              <a:off x="2635"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7" name="Freeform 49"/>
            <p:cNvSpPr/>
            <p:nvPr/>
          </p:nvSpPr>
          <p:spPr bwMode="auto">
            <a:xfrm>
              <a:off x="2899"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8" name="Freeform 50"/>
            <p:cNvSpPr/>
            <p:nvPr/>
          </p:nvSpPr>
          <p:spPr bwMode="auto">
            <a:xfrm>
              <a:off x="3163"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9" name="Freeform 51"/>
            <p:cNvSpPr/>
            <p:nvPr/>
          </p:nvSpPr>
          <p:spPr bwMode="auto">
            <a:xfrm>
              <a:off x="2619" y="2036"/>
              <a:ext cx="131" cy="526"/>
            </a:xfrm>
            <a:custGeom>
              <a:avLst/>
              <a:gdLst>
                <a:gd name="T0" fmla="*/ 131 w 131"/>
                <a:gd name="T1" fmla="*/ 462 h 526"/>
                <a:gd name="T2" fmla="*/ 66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6" y="526"/>
                  </a:lnTo>
                  <a:lnTo>
                    <a:pt x="0" y="462"/>
                  </a:lnTo>
                  <a:lnTo>
                    <a:pt x="0" y="0"/>
                  </a:lnTo>
                  <a:lnTo>
                    <a:pt x="131" y="0"/>
                  </a:lnTo>
                  <a:lnTo>
                    <a:pt x="131" y="4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10" name="Freeform 52"/>
            <p:cNvSpPr/>
            <p:nvPr/>
          </p:nvSpPr>
          <p:spPr bwMode="auto">
            <a:xfrm>
              <a:off x="2750" y="2036"/>
              <a:ext cx="129" cy="526"/>
            </a:xfrm>
            <a:custGeom>
              <a:avLst/>
              <a:gdLst>
                <a:gd name="T0" fmla="*/ 129 w 129"/>
                <a:gd name="T1" fmla="*/ 462 h 526"/>
                <a:gd name="T2" fmla="*/ 64 w 129"/>
                <a:gd name="T3" fmla="*/ 526 h 526"/>
                <a:gd name="T4" fmla="*/ 0 w 129"/>
                <a:gd name="T5" fmla="*/ 462 h 526"/>
                <a:gd name="T6" fmla="*/ 0 w 129"/>
                <a:gd name="T7" fmla="*/ 0 h 526"/>
                <a:gd name="T8" fmla="*/ 129 w 129"/>
                <a:gd name="T9" fmla="*/ 0 h 526"/>
                <a:gd name="T10" fmla="*/ 129 w 129"/>
                <a:gd name="T11" fmla="*/ 462 h 526"/>
              </a:gdLst>
              <a:ahLst/>
              <a:cxnLst>
                <a:cxn ang="0">
                  <a:pos x="T0" y="T1"/>
                </a:cxn>
                <a:cxn ang="0">
                  <a:pos x="T2" y="T3"/>
                </a:cxn>
                <a:cxn ang="0">
                  <a:pos x="T4" y="T5"/>
                </a:cxn>
                <a:cxn ang="0">
                  <a:pos x="T6" y="T7"/>
                </a:cxn>
                <a:cxn ang="0">
                  <a:pos x="T8" y="T9"/>
                </a:cxn>
                <a:cxn ang="0">
                  <a:pos x="T10" y="T11"/>
                </a:cxn>
              </a:cxnLst>
              <a:rect l="0" t="0" r="r" b="b"/>
              <a:pathLst>
                <a:path w="129" h="526">
                  <a:moveTo>
                    <a:pt x="129" y="462"/>
                  </a:moveTo>
                  <a:lnTo>
                    <a:pt x="64" y="526"/>
                  </a:lnTo>
                  <a:lnTo>
                    <a:pt x="0" y="462"/>
                  </a:lnTo>
                  <a:lnTo>
                    <a:pt x="0" y="0"/>
                  </a:lnTo>
                  <a:lnTo>
                    <a:pt x="129" y="0"/>
                  </a:lnTo>
                  <a:lnTo>
                    <a:pt x="129" y="46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11" name="Freeform 53"/>
            <p:cNvSpPr/>
            <p:nvPr/>
          </p:nvSpPr>
          <p:spPr bwMode="auto">
            <a:xfrm>
              <a:off x="2879" y="2036"/>
              <a:ext cx="130" cy="526"/>
            </a:xfrm>
            <a:custGeom>
              <a:avLst/>
              <a:gdLst>
                <a:gd name="T0" fmla="*/ 130 w 130"/>
                <a:gd name="T1" fmla="*/ 462 h 526"/>
                <a:gd name="T2" fmla="*/ 66 w 130"/>
                <a:gd name="T3" fmla="*/ 526 h 526"/>
                <a:gd name="T4" fmla="*/ 0 w 130"/>
                <a:gd name="T5" fmla="*/ 462 h 526"/>
                <a:gd name="T6" fmla="*/ 0 w 130"/>
                <a:gd name="T7" fmla="*/ 0 h 526"/>
                <a:gd name="T8" fmla="*/ 130 w 130"/>
                <a:gd name="T9" fmla="*/ 0 h 526"/>
                <a:gd name="T10" fmla="*/ 130 w 130"/>
                <a:gd name="T11" fmla="*/ 462 h 526"/>
              </a:gdLst>
              <a:ahLst/>
              <a:cxnLst>
                <a:cxn ang="0">
                  <a:pos x="T0" y="T1"/>
                </a:cxn>
                <a:cxn ang="0">
                  <a:pos x="T2" y="T3"/>
                </a:cxn>
                <a:cxn ang="0">
                  <a:pos x="T4" y="T5"/>
                </a:cxn>
                <a:cxn ang="0">
                  <a:pos x="T6" y="T7"/>
                </a:cxn>
                <a:cxn ang="0">
                  <a:pos x="T8" y="T9"/>
                </a:cxn>
                <a:cxn ang="0">
                  <a:pos x="T10" y="T11"/>
                </a:cxn>
              </a:cxnLst>
              <a:rect l="0" t="0" r="r" b="b"/>
              <a:pathLst>
                <a:path w="130" h="526">
                  <a:moveTo>
                    <a:pt x="130" y="462"/>
                  </a:moveTo>
                  <a:lnTo>
                    <a:pt x="66" y="526"/>
                  </a:lnTo>
                  <a:lnTo>
                    <a:pt x="0" y="462"/>
                  </a:lnTo>
                  <a:lnTo>
                    <a:pt x="0" y="0"/>
                  </a:lnTo>
                  <a:lnTo>
                    <a:pt x="130" y="0"/>
                  </a:lnTo>
                  <a:lnTo>
                    <a:pt x="130" y="46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12" name="Freeform 54"/>
            <p:cNvSpPr/>
            <p:nvPr/>
          </p:nvSpPr>
          <p:spPr bwMode="auto">
            <a:xfrm>
              <a:off x="3009" y="2036"/>
              <a:ext cx="131" cy="526"/>
            </a:xfrm>
            <a:custGeom>
              <a:avLst/>
              <a:gdLst>
                <a:gd name="T0" fmla="*/ 131 w 131"/>
                <a:gd name="T1" fmla="*/ 462 h 526"/>
                <a:gd name="T2" fmla="*/ 65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5" y="526"/>
                  </a:lnTo>
                  <a:lnTo>
                    <a:pt x="0" y="462"/>
                  </a:lnTo>
                  <a:lnTo>
                    <a:pt x="0" y="0"/>
                  </a:lnTo>
                  <a:lnTo>
                    <a:pt x="131" y="0"/>
                  </a:lnTo>
                  <a:lnTo>
                    <a:pt x="131" y="46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13" name="Freeform 55"/>
            <p:cNvSpPr/>
            <p:nvPr/>
          </p:nvSpPr>
          <p:spPr bwMode="auto">
            <a:xfrm>
              <a:off x="2372" y="1741"/>
              <a:ext cx="378" cy="29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14" name="Freeform 56"/>
            <p:cNvSpPr/>
            <p:nvPr/>
          </p:nvSpPr>
          <p:spPr bwMode="auto">
            <a:xfrm>
              <a:off x="2635" y="1741"/>
              <a:ext cx="244" cy="29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15" name="Freeform 57"/>
            <p:cNvSpPr/>
            <p:nvPr/>
          </p:nvSpPr>
          <p:spPr bwMode="auto">
            <a:xfrm>
              <a:off x="2879" y="1741"/>
              <a:ext cx="244" cy="29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16" name="Freeform 58"/>
            <p:cNvSpPr/>
            <p:nvPr/>
          </p:nvSpPr>
          <p:spPr bwMode="auto">
            <a:xfrm>
              <a:off x="3009" y="1741"/>
              <a:ext cx="378" cy="29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17" name="Freeform 59"/>
            <p:cNvSpPr/>
            <p:nvPr/>
          </p:nvSpPr>
          <p:spPr bwMode="auto">
            <a:xfrm>
              <a:off x="2619" y="2498"/>
              <a:ext cx="521" cy="321"/>
            </a:xfrm>
            <a:custGeom>
              <a:avLst/>
              <a:gdLst>
                <a:gd name="T0" fmla="*/ 521 w 521"/>
                <a:gd name="T1" fmla="*/ 0 h 321"/>
                <a:gd name="T2" fmla="*/ 0 w 521"/>
                <a:gd name="T3" fmla="*/ 0 h 321"/>
                <a:gd name="T4" fmla="*/ 191 w 521"/>
                <a:gd name="T5" fmla="*/ 321 h 321"/>
                <a:gd name="T6" fmla="*/ 330 w 521"/>
                <a:gd name="T7" fmla="*/ 321 h 321"/>
                <a:gd name="T8" fmla="*/ 521 w 521"/>
                <a:gd name="T9" fmla="*/ 0 h 321"/>
              </a:gdLst>
              <a:ahLst/>
              <a:cxnLst>
                <a:cxn ang="0">
                  <a:pos x="T0" y="T1"/>
                </a:cxn>
                <a:cxn ang="0">
                  <a:pos x="T2" y="T3"/>
                </a:cxn>
                <a:cxn ang="0">
                  <a:pos x="T4" y="T5"/>
                </a:cxn>
                <a:cxn ang="0">
                  <a:pos x="T6" y="T7"/>
                </a:cxn>
                <a:cxn ang="0">
                  <a:pos x="T8" y="T9"/>
                </a:cxn>
              </a:cxnLst>
              <a:rect l="0" t="0" r="r" b="b"/>
              <a:pathLst>
                <a:path w="521" h="321">
                  <a:moveTo>
                    <a:pt x="521" y="0"/>
                  </a:moveTo>
                  <a:lnTo>
                    <a:pt x="0" y="0"/>
                  </a:lnTo>
                  <a:lnTo>
                    <a:pt x="191" y="321"/>
                  </a:lnTo>
                  <a:lnTo>
                    <a:pt x="330" y="321"/>
                  </a:lnTo>
                  <a:lnTo>
                    <a:pt x="521"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18" name="Freeform 60"/>
            <p:cNvSpPr/>
            <p:nvPr/>
          </p:nvSpPr>
          <p:spPr bwMode="auto">
            <a:xfrm>
              <a:off x="2810" y="2819"/>
              <a:ext cx="139" cy="116"/>
            </a:xfrm>
            <a:custGeom>
              <a:avLst/>
              <a:gdLst>
                <a:gd name="T0" fmla="*/ 139 w 139"/>
                <a:gd name="T1" fmla="*/ 0 h 116"/>
                <a:gd name="T2" fmla="*/ 0 w 139"/>
                <a:gd name="T3" fmla="*/ 0 h 116"/>
                <a:gd name="T4" fmla="*/ 69 w 139"/>
                <a:gd name="T5" fmla="*/ 116 h 116"/>
                <a:gd name="T6" fmla="*/ 139 w 139"/>
                <a:gd name="T7" fmla="*/ 0 h 116"/>
              </a:gdLst>
              <a:ahLst/>
              <a:cxnLst>
                <a:cxn ang="0">
                  <a:pos x="T0" y="T1"/>
                </a:cxn>
                <a:cxn ang="0">
                  <a:pos x="T2" y="T3"/>
                </a:cxn>
                <a:cxn ang="0">
                  <a:pos x="T4" y="T5"/>
                </a:cxn>
                <a:cxn ang="0">
                  <a:pos x="T6" y="T7"/>
                </a:cxn>
              </a:cxnLst>
              <a:rect l="0" t="0" r="r" b="b"/>
              <a:pathLst>
                <a:path w="139" h="116">
                  <a:moveTo>
                    <a:pt x="139" y="0"/>
                  </a:moveTo>
                  <a:lnTo>
                    <a:pt x="0" y="0"/>
                  </a:lnTo>
                  <a:lnTo>
                    <a:pt x="69" y="116"/>
                  </a:lnTo>
                  <a:lnTo>
                    <a:pt x="13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grpSp>
      <p:grpSp>
        <p:nvGrpSpPr>
          <p:cNvPr id="22" name="原创设计师QQ598969553          _5"/>
          <p:cNvGrpSpPr/>
          <p:nvPr/>
        </p:nvGrpSpPr>
        <p:grpSpPr bwMode="auto">
          <a:xfrm>
            <a:off x="7469716" y="4586384"/>
            <a:ext cx="374270" cy="372293"/>
            <a:chOff x="4336" y="2094"/>
            <a:chExt cx="179" cy="178"/>
          </a:xfrm>
          <a:solidFill>
            <a:schemeClr val="accent6"/>
          </a:solidFill>
        </p:grpSpPr>
        <p:sp>
          <p:nvSpPr>
            <p:cNvPr id="23" name="Oval 63"/>
            <p:cNvSpPr>
              <a:spLocks noChangeArrowheads="1"/>
            </p:cNvSpPr>
            <p:nvPr/>
          </p:nvSpPr>
          <p:spPr bwMode="auto">
            <a:xfrm>
              <a:off x="4336" y="2094"/>
              <a:ext cx="179" cy="17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24" name="Freeform 64"/>
            <p:cNvSpPr/>
            <p:nvPr/>
          </p:nvSpPr>
          <p:spPr bwMode="auto">
            <a:xfrm>
              <a:off x="4375" y="2149"/>
              <a:ext cx="103" cy="67"/>
            </a:xfrm>
            <a:custGeom>
              <a:avLst/>
              <a:gdLst>
                <a:gd name="T0" fmla="*/ 0 w 103"/>
                <a:gd name="T1" fmla="*/ 29 h 67"/>
                <a:gd name="T2" fmla="*/ 41 w 103"/>
                <a:gd name="T3" fmla="*/ 67 h 67"/>
                <a:gd name="T4" fmla="*/ 103 w 103"/>
                <a:gd name="T5" fmla="*/ 0 h 67"/>
              </a:gdLst>
              <a:ahLst/>
              <a:cxnLst>
                <a:cxn ang="0">
                  <a:pos x="T0" y="T1"/>
                </a:cxn>
                <a:cxn ang="0">
                  <a:pos x="T2" y="T3"/>
                </a:cxn>
                <a:cxn ang="0">
                  <a:pos x="T4" y="T5"/>
                </a:cxn>
              </a:cxnLst>
              <a:rect l="0" t="0" r="r" b="b"/>
              <a:pathLst>
                <a:path w="103" h="67">
                  <a:moveTo>
                    <a:pt x="0" y="29"/>
                  </a:moveTo>
                  <a:lnTo>
                    <a:pt x="41" y="67"/>
                  </a:lnTo>
                  <a:lnTo>
                    <a:pt x="103" y="0"/>
                  </a:lnTo>
                </a:path>
              </a:pathLst>
            </a:custGeom>
            <a:solidFill>
              <a:schemeClr val="accent2"/>
            </a:solidFill>
            <a:ln w="33338" cap="rnd">
              <a:solidFill>
                <a:srgbClr val="FFFFFF"/>
              </a:solidFill>
              <a:prstDash val="solid"/>
              <a:miter lim="800000"/>
            </a:ln>
          </p:spPr>
          <p:txBody>
            <a:bodyPr/>
            <a:lstStyle/>
            <a:p>
              <a:endParaRPr lang="zh-CN" altLang="en-US" sz="3200">
                <a:latin typeface="微软雅黑" panose="020B0503020204020204" pitchFamily="34" charset="-122"/>
                <a:ea typeface="微软雅黑" panose="020B0503020204020204" pitchFamily="34" charset="-122"/>
              </a:endParaRPr>
            </a:p>
          </p:txBody>
        </p:sp>
      </p:grpSp>
      <p:sp>
        <p:nvSpPr>
          <p:cNvPr id="28" name="原创设计师QQ598969553          _9"/>
          <p:cNvSpPr>
            <a:spLocks noChangeArrowheads="1"/>
          </p:cNvSpPr>
          <p:nvPr/>
        </p:nvSpPr>
        <p:spPr bwMode="auto">
          <a:xfrm>
            <a:off x="7489360" y="1749744"/>
            <a:ext cx="2371072"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buFont typeface="Arial" panose="020B0604020202020204" pitchFamily="34" charset="0"/>
              <a:buNone/>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Option 0</a:t>
            </a: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2</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1" name="原创设计师QQ598969553          _12"/>
          <p:cNvSpPr>
            <a:spLocks noChangeShapeType="1"/>
          </p:cNvSpPr>
          <p:nvPr/>
        </p:nvSpPr>
        <p:spPr bwMode="auto">
          <a:xfrm>
            <a:off x="6328088" y="2924258"/>
            <a:ext cx="3320409" cy="0"/>
          </a:xfrm>
          <a:prstGeom prst="line">
            <a:avLst/>
          </a:prstGeom>
          <a:noFill/>
          <a:ln w="6350">
            <a:solidFill>
              <a:schemeClr val="bg1">
                <a:lumMod val="50000"/>
              </a:schemeClr>
            </a:solidFill>
            <a:prstDash val="sysDash"/>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32" name="原创设计师QQ598969553          _13"/>
          <p:cNvSpPr>
            <a:spLocks noChangeShapeType="1"/>
          </p:cNvSpPr>
          <p:nvPr/>
        </p:nvSpPr>
        <p:spPr bwMode="auto">
          <a:xfrm>
            <a:off x="2396359" y="2924258"/>
            <a:ext cx="3386007" cy="0"/>
          </a:xfrm>
          <a:prstGeom prst="line">
            <a:avLst/>
          </a:prstGeom>
          <a:noFill/>
          <a:ln w="6350">
            <a:solidFill>
              <a:schemeClr val="bg1">
                <a:lumMod val="50000"/>
              </a:schemeClr>
            </a:solidFill>
            <a:prstDash val="sys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34" name="原创设计师QQ598969553          _15"/>
          <p:cNvSpPr>
            <a:spLocks noChangeArrowheads="1"/>
          </p:cNvSpPr>
          <p:nvPr/>
        </p:nvSpPr>
        <p:spPr bwMode="auto">
          <a:xfrm>
            <a:off x="7469717" y="5061162"/>
            <a:ext cx="36979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38" name="原创设计师QQ598969553          _7"/>
          <p:cNvSpPr>
            <a:spLocks noChangeArrowheads="1"/>
          </p:cNvSpPr>
          <p:nvPr/>
        </p:nvSpPr>
        <p:spPr bwMode="auto">
          <a:xfrm>
            <a:off x="2344618" y="1757154"/>
            <a:ext cx="2371072"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50000"/>
              </a:lnSpc>
              <a:buFont typeface="Arial" panose="020B0604020202020204" pitchFamily="34" charset="0"/>
              <a:buNone/>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Option 0</a:t>
            </a: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1</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buFont typeface="Arial" panose="020B0604020202020204" pitchFamily="34" charset="0"/>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grpSp>
        <p:nvGrpSpPr>
          <p:cNvPr id="39" name="原创设计师QQ598969553          _4"/>
          <p:cNvGrpSpPr/>
          <p:nvPr/>
        </p:nvGrpSpPr>
        <p:grpSpPr bwMode="auto">
          <a:xfrm>
            <a:off x="4143578" y="4586384"/>
            <a:ext cx="374269" cy="372293"/>
            <a:chOff x="1245" y="2094"/>
            <a:chExt cx="179" cy="178"/>
          </a:xfrm>
          <a:solidFill>
            <a:schemeClr val="accent5"/>
          </a:solidFill>
        </p:grpSpPr>
        <p:sp>
          <p:nvSpPr>
            <p:cNvPr id="40" name="Oval 61"/>
            <p:cNvSpPr>
              <a:spLocks noChangeArrowheads="1"/>
            </p:cNvSpPr>
            <p:nvPr/>
          </p:nvSpPr>
          <p:spPr bwMode="auto">
            <a:xfrm>
              <a:off x="1245"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41" name="Freeform 62"/>
            <p:cNvSpPr/>
            <p:nvPr/>
          </p:nvSpPr>
          <p:spPr bwMode="auto">
            <a:xfrm>
              <a:off x="1283" y="2149"/>
              <a:ext cx="104" cy="67"/>
            </a:xfrm>
            <a:custGeom>
              <a:avLst/>
              <a:gdLst>
                <a:gd name="T0" fmla="*/ 0 w 104"/>
                <a:gd name="T1" fmla="*/ 29 h 67"/>
                <a:gd name="T2" fmla="*/ 42 w 104"/>
                <a:gd name="T3" fmla="*/ 67 h 67"/>
                <a:gd name="T4" fmla="*/ 104 w 104"/>
                <a:gd name="T5" fmla="*/ 0 h 67"/>
              </a:gdLst>
              <a:ahLst/>
              <a:cxnLst>
                <a:cxn ang="0">
                  <a:pos x="T0" y="T1"/>
                </a:cxn>
                <a:cxn ang="0">
                  <a:pos x="T2" y="T3"/>
                </a:cxn>
                <a:cxn ang="0">
                  <a:pos x="T4" y="T5"/>
                </a:cxn>
              </a:cxnLst>
              <a:rect l="0" t="0" r="r" b="b"/>
              <a:pathLst>
                <a:path w="104" h="67">
                  <a:moveTo>
                    <a:pt x="0" y="29"/>
                  </a:moveTo>
                  <a:lnTo>
                    <a:pt x="42" y="67"/>
                  </a:lnTo>
                  <a:lnTo>
                    <a:pt x="104" y="0"/>
                  </a:lnTo>
                </a:path>
              </a:pathLst>
            </a:custGeom>
            <a:grpFill/>
            <a:ln w="33338" cap="rnd">
              <a:solidFill>
                <a:srgbClr val="FFFFFF"/>
              </a:solidFill>
              <a:prstDash val="solid"/>
              <a:miter lim="800000"/>
            </a:ln>
          </p:spPr>
          <p:txBody>
            <a:bodyPr/>
            <a:lstStyle/>
            <a:p>
              <a:endParaRPr lang="zh-CN" altLang="en-US" sz="3200">
                <a:latin typeface="微软雅黑" panose="020B0503020204020204" pitchFamily="34" charset="-122"/>
                <a:ea typeface="微软雅黑" panose="020B0503020204020204" pitchFamily="34" charset="-122"/>
              </a:endParaRPr>
            </a:p>
          </p:txBody>
        </p:sp>
      </p:grpSp>
      <p:sp>
        <p:nvSpPr>
          <p:cNvPr id="42" name="原创设计师QQ598969553          _14"/>
          <p:cNvSpPr>
            <a:spLocks noChangeArrowheads="1"/>
          </p:cNvSpPr>
          <p:nvPr/>
        </p:nvSpPr>
        <p:spPr bwMode="auto">
          <a:xfrm>
            <a:off x="911551" y="5061162"/>
            <a:ext cx="3697968" cy="98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43" name="原创设计师QQ598969553          _9"/>
          <p:cNvSpPr>
            <a:spLocks noChangeArrowheads="1"/>
          </p:cNvSpPr>
          <p:nvPr/>
        </p:nvSpPr>
        <p:spPr bwMode="auto">
          <a:xfrm>
            <a:off x="7515632" y="2942700"/>
            <a:ext cx="34571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Font typeface="Arial" panose="020B0604020202020204" pitchFamily="34" charset="0"/>
              <a:buNone/>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Option 0</a:t>
            </a: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4</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44" name="原创设计师QQ598969553          _7"/>
          <p:cNvSpPr>
            <a:spLocks noChangeArrowheads="1"/>
          </p:cNvSpPr>
          <p:nvPr/>
        </p:nvSpPr>
        <p:spPr bwMode="auto">
          <a:xfrm>
            <a:off x="1340069" y="2950110"/>
            <a:ext cx="34018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50000"/>
              </a:lnSpc>
              <a:buFont typeface="Arial" panose="020B0604020202020204" pitchFamily="34" charset="0"/>
              <a:buNone/>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Option 0</a:t>
            </a: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3</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buFont typeface="Arial" panose="020B0604020202020204" pitchFamily="34" charset="0"/>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45"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46" name="组合 45"/>
          <p:cNvGrpSpPr/>
          <p:nvPr/>
        </p:nvGrpSpPr>
        <p:grpSpPr>
          <a:xfrm>
            <a:off x="1" y="189186"/>
            <a:ext cx="383626" cy="551994"/>
            <a:chOff x="0" y="189186"/>
            <a:chExt cx="493985" cy="710788"/>
          </a:xfrm>
        </p:grpSpPr>
        <p:sp>
          <p:nvSpPr>
            <p:cNvPr id="47" name="矩形 46"/>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9" name="直接连接符 48"/>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24</a:t>
            </a:r>
            <a:endParaRPr lang="zh-CN" altLang="en-US" sz="1200" dirty="0"/>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par>
                                <p:cTn id="13" presetID="2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right)">
                                      <p:cBhvr>
                                        <p:cTn id="26" dur="500"/>
                                        <p:tgtEl>
                                          <p:spTgt spid="3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right)">
                                      <p:cBhvr>
                                        <p:cTn id="34" dur="500"/>
                                        <p:tgtEl>
                                          <p:spTgt spid="38"/>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right)">
                                      <p:cBhvr>
                                        <p:cTn id="37" dur="500"/>
                                        <p:tgtEl>
                                          <p:spTgt spid="4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39"/>
                                        </p:tgtEl>
                                      </p:cBhvr>
                                    </p:animEffect>
                                    <p:animScale>
                                      <p:cBhvr>
                                        <p:cTn id="48" dur="250" autoRev="1" fill="hold"/>
                                        <p:tgtEl>
                                          <p:spTgt spid="39"/>
                                        </p:tgtEl>
                                      </p:cBhvr>
                                      <p:by x="105000" y="105000"/>
                                    </p:animScale>
                                  </p:childTnLst>
                                </p:cTn>
                              </p:par>
                              <p:par>
                                <p:cTn id="49" presetID="26" presetClass="emph" presetSubtype="0" fill="hold" nodeType="withEffect">
                                  <p:stCondLst>
                                    <p:cond delay="0"/>
                                  </p:stCondLst>
                                  <p:childTnLst>
                                    <p:animEffect transition="out" filter="fade">
                                      <p:cBhvr>
                                        <p:cTn id="50" dur="500" tmFilter="0, 0; .2, .5; .8, .5; 1, 0"/>
                                        <p:tgtEl>
                                          <p:spTgt spid="22"/>
                                        </p:tgtEl>
                                      </p:cBhvr>
                                    </p:animEffect>
                                    <p:animScale>
                                      <p:cBhvr>
                                        <p:cTn id="51" dur="250" autoRev="1" fill="hold"/>
                                        <p:tgtEl>
                                          <p:spTgt spid="22"/>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up)">
                                      <p:cBhvr>
                                        <p:cTn id="56" dur="500"/>
                                        <p:tgtEl>
                                          <p:spTgt spid="42"/>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up)">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animBg="1"/>
      <p:bldP spid="32" grpId="0" animBg="1"/>
      <p:bldP spid="34" grpId="0"/>
      <p:bldP spid="38" grpId="0"/>
      <p:bldP spid="42" grpId="0"/>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原创设计师QQ598969553          _3"/>
          <p:cNvGrpSpPr/>
          <p:nvPr/>
        </p:nvGrpSpPr>
        <p:grpSpPr>
          <a:xfrm>
            <a:off x="3367147" y="1475325"/>
            <a:ext cx="5289514" cy="4057079"/>
            <a:chOff x="3127375" y="1144587"/>
            <a:chExt cx="6581775" cy="5048251"/>
          </a:xfrm>
          <a:solidFill>
            <a:schemeClr val="accent2"/>
          </a:solidFill>
        </p:grpSpPr>
        <p:sp>
          <p:nvSpPr>
            <p:cNvPr id="5" name="Freeform 2"/>
            <p:cNvSpPr/>
            <p:nvPr/>
          </p:nvSpPr>
          <p:spPr bwMode="auto">
            <a:xfrm>
              <a:off x="7824788" y="3460750"/>
              <a:ext cx="868363" cy="554037"/>
            </a:xfrm>
            <a:custGeom>
              <a:avLst/>
              <a:gdLst>
                <a:gd name="T0" fmla="*/ 43 w 350"/>
                <a:gd name="T1" fmla="*/ 154 h 223"/>
                <a:gd name="T2" fmla="*/ 39 w 350"/>
                <a:gd name="T3" fmla="*/ 156 h 223"/>
                <a:gd name="T4" fmla="*/ 20 w 350"/>
                <a:gd name="T5" fmla="*/ 172 h 223"/>
                <a:gd name="T6" fmla="*/ 0 w 350"/>
                <a:gd name="T7" fmla="*/ 184 h 223"/>
                <a:gd name="T8" fmla="*/ 1 w 350"/>
                <a:gd name="T9" fmla="*/ 185 h 223"/>
                <a:gd name="T10" fmla="*/ 13 w 350"/>
                <a:gd name="T11" fmla="*/ 190 h 223"/>
                <a:gd name="T12" fmla="*/ 30 w 350"/>
                <a:gd name="T13" fmla="*/ 202 h 223"/>
                <a:gd name="T14" fmla="*/ 57 w 350"/>
                <a:gd name="T15" fmla="*/ 220 h 223"/>
                <a:gd name="T16" fmla="*/ 79 w 350"/>
                <a:gd name="T17" fmla="*/ 197 h 223"/>
                <a:gd name="T18" fmla="*/ 106 w 350"/>
                <a:gd name="T19" fmla="*/ 204 h 223"/>
                <a:gd name="T20" fmla="*/ 115 w 350"/>
                <a:gd name="T21" fmla="*/ 208 h 223"/>
                <a:gd name="T22" fmla="*/ 124 w 350"/>
                <a:gd name="T23" fmla="*/ 218 h 223"/>
                <a:gd name="T24" fmla="*/ 127 w 350"/>
                <a:gd name="T25" fmla="*/ 223 h 223"/>
                <a:gd name="T26" fmla="*/ 129 w 350"/>
                <a:gd name="T27" fmla="*/ 222 h 223"/>
                <a:gd name="T28" fmla="*/ 158 w 350"/>
                <a:gd name="T29" fmla="*/ 205 h 223"/>
                <a:gd name="T30" fmla="*/ 165 w 350"/>
                <a:gd name="T31" fmla="*/ 210 h 223"/>
                <a:gd name="T32" fmla="*/ 172 w 350"/>
                <a:gd name="T33" fmla="*/ 219 h 223"/>
                <a:gd name="T34" fmla="*/ 185 w 350"/>
                <a:gd name="T35" fmla="*/ 200 h 223"/>
                <a:gd name="T36" fmla="*/ 201 w 350"/>
                <a:gd name="T37" fmla="*/ 188 h 223"/>
                <a:gd name="T38" fmla="*/ 204 w 350"/>
                <a:gd name="T39" fmla="*/ 191 h 223"/>
                <a:gd name="T40" fmla="*/ 207 w 350"/>
                <a:gd name="T41" fmla="*/ 170 h 223"/>
                <a:gd name="T42" fmla="*/ 233 w 350"/>
                <a:gd name="T43" fmla="*/ 141 h 223"/>
                <a:gd name="T44" fmla="*/ 258 w 350"/>
                <a:gd name="T45" fmla="*/ 116 h 223"/>
                <a:gd name="T46" fmla="*/ 271 w 350"/>
                <a:gd name="T47" fmla="*/ 100 h 223"/>
                <a:gd name="T48" fmla="*/ 296 w 350"/>
                <a:gd name="T49" fmla="*/ 77 h 223"/>
                <a:gd name="T50" fmla="*/ 319 w 350"/>
                <a:gd name="T51" fmla="*/ 63 h 223"/>
                <a:gd name="T52" fmla="*/ 342 w 350"/>
                <a:gd name="T53" fmla="*/ 56 h 223"/>
                <a:gd name="T54" fmla="*/ 350 w 350"/>
                <a:gd name="T55" fmla="*/ 26 h 223"/>
                <a:gd name="T56" fmla="*/ 326 w 350"/>
                <a:gd name="T57" fmla="*/ 26 h 223"/>
                <a:gd name="T58" fmla="*/ 308 w 350"/>
                <a:gd name="T59" fmla="*/ 26 h 223"/>
                <a:gd name="T60" fmla="*/ 279 w 350"/>
                <a:gd name="T61" fmla="*/ 26 h 223"/>
                <a:gd name="T62" fmla="*/ 253 w 350"/>
                <a:gd name="T63" fmla="*/ 8 h 223"/>
                <a:gd name="T64" fmla="*/ 226 w 350"/>
                <a:gd name="T65" fmla="*/ 32 h 223"/>
                <a:gd name="T66" fmla="*/ 201 w 350"/>
                <a:gd name="T67" fmla="*/ 54 h 223"/>
                <a:gd name="T68" fmla="*/ 174 w 350"/>
                <a:gd name="T69" fmla="*/ 40 h 223"/>
                <a:gd name="T70" fmla="*/ 181 w 350"/>
                <a:gd name="T71" fmla="*/ 25 h 223"/>
                <a:gd name="T72" fmla="*/ 174 w 350"/>
                <a:gd name="T73" fmla="*/ 17 h 223"/>
                <a:gd name="T74" fmla="*/ 172 w 350"/>
                <a:gd name="T75" fmla="*/ 8 h 223"/>
                <a:gd name="T76" fmla="*/ 147 w 350"/>
                <a:gd name="T77" fmla="*/ 8 h 223"/>
                <a:gd name="T78" fmla="*/ 128 w 350"/>
                <a:gd name="T79" fmla="*/ 13 h 223"/>
                <a:gd name="T80" fmla="*/ 120 w 350"/>
                <a:gd name="T81" fmla="*/ 22 h 223"/>
                <a:gd name="T82" fmla="*/ 119 w 350"/>
                <a:gd name="T83" fmla="*/ 22 h 223"/>
                <a:gd name="T84" fmla="*/ 99 w 350"/>
                <a:gd name="T85" fmla="*/ 33 h 223"/>
                <a:gd name="T86" fmla="*/ 50 w 350"/>
                <a:gd name="T87" fmla="*/ 57 h 223"/>
                <a:gd name="T88" fmla="*/ 26 w 350"/>
                <a:gd name="T89" fmla="*/ 118 h 223"/>
                <a:gd name="T90" fmla="*/ 25 w 350"/>
                <a:gd name="T91" fmla="*/ 118 h 223"/>
                <a:gd name="T92" fmla="*/ 22 w 350"/>
                <a:gd name="T93" fmla="*/ 122 h 223"/>
                <a:gd name="T94" fmla="*/ 24 w 350"/>
                <a:gd name="T95" fmla="*/ 125 h 223"/>
                <a:gd name="T96" fmla="*/ 46 w 350"/>
                <a:gd name="T97" fmla="*/ 139 h 223"/>
                <a:gd name="T98" fmla="*/ 49 w 350"/>
                <a:gd name="T99" fmla="*/ 147 h 223"/>
                <a:gd name="T100" fmla="*/ 43 w 350"/>
                <a:gd name="T101" fmla="*/ 15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0" h="223">
                  <a:moveTo>
                    <a:pt x="43" y="154"/>
                  </a:moveTo>
                  <a:cubicBezTo>
                    <a:pt x="41" y="155"/>
                    <a:pt x="40" y="155"/>
                    <a:pt x="39" y="156"/>
                  </a:cubicBezTo>
                  <a:cubicBezTo>
                    <a:pt x="36" y="157"/>
                    <a:pt x="35" y="157"/>
                    <a:pt x="20" y="172"/>
                  </a:cubicBezTo>
                  <a:cubicBezTo>
                    <a:pt x="12" y="180"/>
                    <a:pt x="5" y="183"/>
                    <a:pt x="0" y="184"/>
                  </a:cubicBezTo>
                  <a:cubicBezTo>
                    <a:pt x="1" y="184"/>
                    <a:pt x="1" y="184"/>
                    <a:pt x="1" y="185"/>
                  </a:cubicBezTo>
                  <a:cubicBezTo>
                    <a:pt x="6" y="189"/>
                    <a:pt x="9" y="190"/>
                    <a:pt x="13" y="190"/>
                  </a:cubicBezTo>
                  <a:cubicBezTo>
                    <a:pt x="18" y="191"/>
                    <a:pt x="24" y="193"/>
                    <a:pt x="30" y="202"/>
                  </a:cubicBezTo>
                  <a:cubicBezTo>
                    <a:pt x="36" y="212"/>
                    <a:pt x="50" y="218"/>
                    <a:pt x="57" y="220"/>
                  </a:cubicBezTo>
                  <a:cubicBezTo>
                    <a:pt x="59" y="212"/>
                    <a:pt x="67" y="197"/>
                    <a:pt x="79" y="197"/>
                  </a:cubicBezTo>
                  <a:cubicBezTo>
                    <a:pt x="89" y="197"/>
                    <a:pt x="99" y="201"/>
                    <a:pt x="106" y="204"/>
                  </a:cubicBezTo>
                  <a:cubicBezTo>
                    <a:pt x="109" y="206"/>
                    <a:pt x="112" y="207"/>
                    <a:pt x="115" y="208"/>
                  </a:cubicBezTo>
                  <a:cubicBezTo>
                    <a:pt x="119" y="209"/>
                    <a:pt x="122" y="214"/>
                    <a:pt x="124" y="218"/>
                  </a:cubicBezTo>
                  <a:cubicBezTo>
                    <a:pt x="125" y="220"/>
                    <a:pt x="127" y="222"/>
                    <a:pt x="127" y="223"/>
                  </a:cubicBezTo>
                  <a:cubicBezTo>
                    <a:pt x="128" y="223"/>
                    <a:pt x="128" y="223"/>
                    <a:pt x="129" y="222"/>
                  </a:cubicBezTo>
                  <a:cubicBezTo>
                    <a:pt x="137" y="213"/>
                    <a:pt x="149" y="204"/>
                    <a:pt x="158" y="205"/>
                  </a:cubicBezTo>
                  <a:cubicBezTo>
                    <a:pt x="161" y="206"/>
                    <a:pt x="164" y="207"/>
                    <a:pt x="165" y="210"/>
                  </a:cubicBezTo>
                  <a:cubicBezTo>
                    <a:pt x="167" y="213"/>
                    <a:pt x="170" y="217"/>
                    <a:pt x="172" y="219"/>
                  </a:cubicBezTo>
                  <a:cubicBezTo>
                    <a:pt x="185" y="200"/>
                    <a:pt x="185" y="200"/>
                    <a:pt x="185" y="200"/>
                  </a:cubicBezTo>
                  <a:cubicBezTo>
                    <a:pt x="201" y="188"/>
                    <a:pt x="201" y="188"/>
                    <a:pt x="201" y="188"/>
                  </a:cubicBezTo>
                  <a:cubicBezTo>
                    <a:pt x="204" y="191"/>
                    <a:pt x="204" y="191"/>
                    <a:pt x="204" y="191"/>
                  </a:cubicBezTo>
                  <a:cubicBezTo>
                    <a:pt x="204" y="191"/>
                    <a:pt x="193" y="176"/>
                    <a:pt x="207" y="170"/>
                  </a:cubicBezTo>
                  <a:cubicBezTo>
                    <a:pt x="220" y="164"/>
                    <a:pt x="227" y="145"/>
                    <a:pt x="233" y="141"/>
                  </a:cubicBezTo>
                  <a:cubicBezTo>
                    <a:pt x="239" y="137"/>
                    <a:pt x="250" y="118"/>
                    <a:pt x="258" y="116"/>
                  </a:cubicBezTo>
                  <a:cubicBezTo>
                    <a:pt x="267" y="113"/>
                    <a:pt x="260" y="111"/>
                    <a:pt x="271" y="100"/>
                  </a:cubicBezTo>
                  <a:cubicBezTo>
                    <a:pt x="282" y="89"/>
                    <a:pt x="286" y="77"/>
                    <a:pt x="296" y="77"/>
                  </a:cubicBezTo>
                  <a:cubicBezTo>
                    <a:pt x="306" y="77"/>
                    <a:pt x="313" y="63"/>
                    <a:pt x="319" y="63"/>
                  </a:cubicBezTo>
                  <a:cubicBezTo>
                    <a:pt x="326" y="63"/>
                    <a:pt x="335" y="72"/>
                    <a:pt x="342" y="56"/>
                  </a:cubicBezTo>
                  <a:cubicBezTo>
                    <a:pt x="349" y="39"/>
                    <a:pt x="350" y="26"/>
                    <a:pt x="350" y="26"/>
                  </a:cubicBezTo>
                  <a:cubicBezTo>
                    <a:pt x="326" y="26"/>
                    <a:pt x="326" y="26"/>
                    <a:pt x="326" y="26"/>
                  </a:cubicBezTo>
                  <a:cubicBezTo>
                    <a:pt x="326" y="26"/>
                    <a:pt x="314" y="25"/>
                    <a:pt x="308" y="26"/>
                  </a:cubicBezTo>
                  <a:cubicBezTo>
                    <a:pt x="303" y="28"/>
                    <a:pt x="279" y="26"/>
                    <a:pt x="279" y="26"/>
                  </a:cubicBezTo>
                  <a:cubicBezTo>
                    <a:pt x="279" y="26"/>
                    <a:pt x="264" y="4"/>
                    <a:pt x="253" y="8"/>
                  </a:cubicBezTo>
                  <a:cubicBezTo>
                    <a:pt x="241" y="12"/>
                    <a:pt x="230" y="24"/>
                    <a:pt x="226" y="32"/>
                  </a:cubicBezTo>
                  <a:cubicBezTo>
                    <a:pt x="222" y="40"/>
                    <a:pt x="220" y="57"/>
                    <a:pt x="201" y="54"/>
                  </a:cubicBezTo>
                  <a:cubicBezTo>
                    <a:pt x="181" y="51"/>
                    <a:pt x="172" y="49"/>
                    <a:pt x="174" y="40"/>
                  </a:cubicBezTo>
                  <a:cubicBezTo>
                    <a:pt x="177" y="32"/>
                    <a:pt x="181" y="29"/>
                    <a:pt x="181" y="25"/>
                  </a:cubicBezTo>
                  <a:cubicBezTo>
                    <a:pt x="181" y="21"/>
                    <a:pt x="174" y="22"/>
                    <a:pt x="174" y="17"/>
                  </a:cubicBezTo>
                  <a:cubicBezTo>
                    <a:pt x="174" y="11"/>
                    <a:pt x="187" y="11"/>
                    <a:pt x="172" y="8"/>
                  </a:cubicBezTo>
                  <a:cubicBezTo>
                    <a:pt x="156" y="4"/>
                    <a:pt x="154" y="0"/>
                    <a:pt x="147" y="8"/>
                  </a:cubicBezTo>
                  <a:cubicBezTo>
                    <a:pt x="141" y="13"/>
                    <a:pt x="133" y="15"/>
                    <a:pt x="128" y="13"/>
                  </a:cubicBezTo>
                  <a:cubicBezTo>
                    <a:pt x="120" y="22"/>
                    <a:pt x="120" y="22"/>
                    <a:pt x="120" y="22"/>
                  </a:cubicBezTo>
                  <a:cubicBezTo>
                    <a:pt x="119" y="22"/>
                    <a:pt x="119" y="22"/>
                    <a:pt x="119" y="22"/>
                  </a:cubicBezTo>
                  <a:cubicBezTo>
                    <a:pt x="119" y="22"/>
                    <a:pt x="106" y="28"/>
                    <a:pt x="99" y="33"/>
                  </a:cubicBezTo>
                  <a:cubicBezTo>
                    <a:pt x="92" y="38"/>
                    <a:pt x="58" y="53"/>
                    <a:pt x="50" y="57"/>
                  </a:cubicBezTo>
                  <a:cubicBezTo>
                    <a:pt x="26" y="118"/>
                    <a:pt x="26" y="118"/>
                    <a:pt x="26" y="118"/>
                  </a:cubicBezTo>
                  <a:cubicBezTo>
                    <a:pt x="25" y="118"/>
                    <a:pt x="25" y="118"/>
                    <a:pt x="25" y="118"/>
                  </a:cubicBezTo>
                  <a:cubicBezTo>
                    <a:pt x="23" y="119"/>
                    <a:pt x="21" y="121"/>
                    <a:pt x="22" y="122"/>
                  </a:cubicBezTo>
                  <a:cubicBezTo>
                    <a:pt x="22" y="123"/>
                    <a:pt x="22" y="123"/>
                    <a:pt x="24" y="125"/>
                  </a:cubicBezTo>
                  <a:cubicBezTo>
                    <a:pt x="36" y="130"/>
                    <a:pt x="45" y="139"/>
                    <a:pt x="46" y="139"/>
                  </a:cubicBezTo>
                  <a:cubicBezTo>
                    <a:pt x="46" y="139"/>
                    <a:pt x="49" y="142"/>
                    <a:pt x="49" y="147"/>
                  </a:cubicBezTo>
                  <a:cubicBezTo>
                    <a:pt x="49" y="149"/>
                    <a:pt x="47" y="152"/>
                    <a:pt x="4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 name="Freeform 3"/>
            <p:cNvSpPr/>
            <p:nvPr/>
          </p:nvSpPr>
          <p:spPr bwMode="auto">
            <a:xfrm>
              <a:off x="5265739" y="2733674"/>
              <a:ext cx="2114550" cy="1671637"/>
            </a:xfrm>
            <a:custGeom>
              <a:avLst/>
              <a:gdLst>
                <a:gd name="T0" fmla="*/ 798 w 851"/>
                <a:gd name="T1" fmla="*/ 525 h 673"/>
                <a:gd name="T2" fmla="*/ 812 w 851"/>
                <a:gd name="T3" fmla="*/ 415 h 673"/>
                <a:gd name="T4" fmla="*/ 820 w 851"/>
                <a:gd name="T5" fmla="*/ 321 h 673"/>
                <a:gd name="T6" fmla="*/ 843 w 851"/>
                <a:gd name="T7" fmla="*/ 244 h 673"/>
                <a:gd name="T8" fmla="*/ 743 w 851"/>
                <a:gd name="T9" fmla="*/ 310 h 673"/>
                <a:gd name="T10" fmla="*/ 683 w 851"/>
                <a:gd name="T11" fmla="*/ 341 h 673"/>
                <a:gd name="T12" fmla="*/ 711 w 851"/>
                <a:gd name="T13" fmla="*/ 396 h 673"/>
                <a:gd name="T14" fmla="*/ 729 w 851"/>
                <a:gd name="T15" fmla="*/ 471 h 673"/>
                <a:gd name="T16" fmla="*/ 685 w 851"/>
                <a:gd name="T17" fmla="*/ 487 h 673"/>
                <a:gd name="T18" fmla="*/ 671 w 851"/>
                <a:gd name="T19" fmla="*/ 509 h 673"/>
                <a:gd name="T20" fmla="*/ 618 w 851"/>
                <a:gd name="T21" fmla="*/ 517 h 673"/>
                <a:gd name="T22" fmla="*/ 631 w 851"/>
                <a:gd name="T23" fmla="*/ 544 h 673"/>
                <a:gd name="T24" fmla="*/ 623 w 851"/>
                <a:gd name="T25" fmla="*/ 590 h 673"/>
                <a:gd name="T26" fmla="*/ 587 w 851"/>
                <a:gd name="T27" fmla="*/ 614 h 673"/>
                <a:gd name="T28" fmla="*/ 625 w 851"/>
                <a:gd name="T29" fmla="*/ 557 h 673"/>
                <a:gd name="T30" fmla="*/ 623 w 851"/>
                <a:gd name="T31" fmla="*/ 542 h 673"/>
                <a:gd name="T32" fmla="*/ 622 w 851"/>
                <a:gd name="T33" fmla="*/ 487 h 673"/>
                <a:gd name="T34" fmla="*/ 569 w 851"/>
                <a:gd name="T35" fmla="*/ 409 h 673"/>
                <a:gd name="T36" fmla="*/ 513 w 851"/>
                <a:gd name="T37" fmla="*/ 344 h 673"/>
                <a:gd name="T38" fmla="*/ 480 w 851"/>
                <a:gd name="T39" fmla="*/ 311 h 673"/>
                <a:gd name="T40" fmla="*/ 503 w 851"/>
                <a:gd name="T41" fmla="*/ 227 h 673"/>
                <a:gd name="T42" fmla="*/ 427 w 851"/>
                <a:gd name="T43" fmla="*/ 237 h 673"/>
                <a:gd name="T44" fmla="*/ 356 w 851"/>
                <a:gd name="T45" fmla="*/ 216 h 673"/>
                <a:gd name="T46" fmla="*/ 338 w 851"/>
                <a:gd name="T47" fmla="*/ 137 h 673"/>
                <a:gd name="T48" fmla="*/ 267 w 851"/>
                <a:gd name="T49" fmla="*/ 138 h 673"/>
                <a:gd name="T50" fmla="*/ 246 w 851"/>
                <a:gd name="T51" fmla="*/ 64 h 673"/>
                <a:gd name="T52" fmla="*/ 184 w 851"/>
                <a:gd name="T53" fmla="*/ 0 h 673"/>
                <a:gd name="T54" fmla="*/ 159 w 851"/>
                <a:gd name="T55" fmla="*/ 57 h 673"/>
                <a:gd name="T56" fmla="*/ 26 w 851"/>
                <a:gd name="T57" fmla="*/ 128 h 673"/>
                <a:gd name="T58" fmla="*/ 45 w 851"/>
                <a:gd name="T59" fmla="*/ 218 h 673"/>
                <a:gd name="T60" fmla="*/ 92 w 851"/>
                <a:gd name="T61" fmla="*/ 239 h 673"/>
                <a:gd name="T62" fmla="*/ 170 w 851"/>
                <a:gd name="T63" fmla="*/ 244 h 673"/>
                <a:gd name="T64" fmla="*/ 228 w 851"/>
                <a:gd name="T65" fmla="*/ 225 h 673"/>
                <a:gd name="T66" fmla="*/ 332 w 851"/>
                <a:gd name="T67" fmla="*/ 262 h 673"/>
                <a:gd name="T68" fmla="*/ 421 w 851"/>
                <a:gd name="T69" fmla="*/ 329 h 673"/>
                <a:gd name="T70" fmla="*/ 443 w 851"/>
                <a:gd name="T71" fmla="*/ 433 h 673"/>
                <a:gd name="T72" fmla="*/ 404 w 851"/>
                <a:gd name="T73" fmla="*/ 500 h 673"/>
                <a:gd name="T74" fmla="*/ 344 w 851"/>
                <a:gd name="T75" fmla="*/ 525 h 673"/>
                <a:gd name="T76" fmla="*/ 388 w 851"/>
                <a:gd name="T77" fmla="*/ 577 h 673"/>
                <a:gd name="T78" fmla="*/ 405 w 851"/>
                <a:gd name="T79" fmla="*/ 553 h 673"/>
                <a:gd name="T80" fmla="*/ 446 w 851"/>
                <a:gd name="T81" fmla="*/ 518 h 673"/>
                <a:gd name="T82" fmla="*/ 519 w 851"/>
                <a:gd name="T83" fmla="*/ 585 h 673"/>
                <a:gd name="T84" fmla="*/ 536 w 851"/>
                <a:gd name="T85" fmla="*/ 622 h 673"/>
                <a:gd name="T86" fmla="*/ 618 w 851"/>
                <a:gd name="T87" fmla="*/ 625 h 673"/>
                <a:gd name="T88" fmla="*/ 720 w 851"/>
                <a:gd name="T89" fmla="*/ 656 h 673"/>
                <a:gd name="T90" fmla="*/ 768 w 851"/>
                <a:gd name="T91" fmla="*/ 644 h 673"/>
                <a:gd name="T92" fmla="*/ 760 w 851"/>
                <a:gd name="T93" fmla="*/ 598 h 673"/>
                <a:gd name="T94" fmla="*/ 818 w 851"/>
                <a:gd name="T95" fmla="*/ 597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1" h="673">
                  <a:moveTo>
                    <a:pt x="831" y="566"/>
                  </a:moveTo>
                  <a:cubicBezTo>
                    <a:pt x="813" y="529"/>
                    <a:pt x="813" y="529"/>
                    <a:pt x="813" y="529"/>
                  </a:cubicBezTo>
                  <a:cubicBezTo>
                    <a:pt x="811" y="529"/>
                    <a:pt x="809" y="529"/>
                    <a:pt x="805" y="529"/>
                  </a:cubicBezTo>
                  <a:cubicBezTo>
                    <a:pt x="802" y="529"/>
                    <a:pt x="800" y="528"/>
                    <a:pt x="798" y="525"/>
                  </a:cubicBezTo>
                  <a:cubicBezTo>
                    <a:pt x="791" y="513"/>
                    <a:pt x="808" y="475"/>
                    <a:pt x="812" y="467"/>
                  </a:cubicBezTo>
                  <a:cubicBezTo>
                    <a:pt x="817" y="459"/>
                    <a:pt x="814" y="444"/>
                    <a:pt x="813" y="438"/>
                  </a:cubicBezTo>
                  <a:cubicBezTo>
                    <a:pt x="812" y="437"/>
                    <a:pt x="812" y="436"/>
                    <a:pt x="812" y="436"/>
                  </a:cubicBezTo>
                  <a:cubicBezTo>
                    <a:pt x="812" y="434"/>
                    <a:pt x="812" y="428"/>
                    <a:pt x="812" y="415"/>
                  </a:cubicBezTo>
                  <a:cubicBezTo>
                    <a:pt x="812" y="404"/>
                    <a:pt x="812" y="393"/>
                    <a:pt x="812" y="388"/>
                  </a:cubicBezTo>
                  <a:cubicBezTo>
                    <a:pt x="812" y="378"/>
                    <a:pt x="820" y="366"/>
                    <a:pt x="822" y="363"/>
                  </a:cubicBezTo>
                  <a:cubicBezTo>
                    <a:pt x="823" y="360"/>
                    <a:pt x="828" y="346"/>
                    <a:pt x="830" y="337"/>
                  </a:cubicBezTo>
                  <a:cubicBezTo>
                    <a:pt x="831" y="331"/>
                    <a:pt x="825" y="326"/>
                    <a:pt x="820" y="321"/>
                  </a:cubicBezTo>
                  <a:cubicBezTo>
                    <a:pt x="816" y="318"/>
                    <a:pt x="813" y="316"/>
                    <a:pt x="812" y="313"/>
                  </a:cubicBezTo>
                  <a:cubicBezTo>
                    <a:pt x="810" y="306"/>
                    <a:pt x="818" y="301"/>
                    <a:pt x="829" y="293"/>
                  </a:cubicBezTo>
                  <a:cubicBezTo>
                    <a:pt x="834" y="290"/>
                    <a:pt x="839" y="286"/>
                    <a:pt x="844" y="283"/>
                  </a:cubicBezTo>
                  <a:cubicBezTo>
                    <a:pt x="851" y="276"/>
                    <a:pt x="847" y="255"/>
                    <a:pt x="843" y="244"/>
                  </a:cubicBezTo>
                  <a:cubicBezTo>
                    <a:pt x="839" y="245"/>
                    <a:pt x="835" y="245"/>
                    <a:pt x="835" y="245"/>
                  </a:cubicBezTo>
                  <a:cubicBezTo>
                    <a:pt x="816" y="245"/>
                    <a:pt x="816" y="245"/>
                    <a:pt x="816" y="245"/>
                  </a:cubicBezTo>
                  <a:cubicBezTo>
                    <a:pt x="774" y="270"/>
                    <a:pt x="774" y="270"/>
                    <a:pt x="774" y="270"/>
                  </a:cubicBezTo>
                  <a:cubicBezTo>
                    <a:pt x="743" y="310"/>
                    <a:pt x="743" y="310"/>
                    <a:pt x="743" y="310"/>
                  </a:cubicBezTo>
                  <a:cubicBezTo>
                    <a:pt x="743" y="310"/>
                    <a:pt x="733" y="324"/>
                    <a:pt x="731" y="338"/>
                  </a:cubicBezTo>
                  <a:cubicBezTo>
                    <a:pt x="731" y="342"/>
                    <a:pt x="729" y="344"/>
                    <a:pt x="727" y="345"/>
                  </a:cubicBezTo>
                  <a:cubicBezTo>
                    <a:pt x="721" y="349"/>
                    <a:pt x="712" y="347"/>
                    <a:pt x="701" y="344"/>
                  </a:cubicBezTo>
                  <a:cubicBezTo>
                    <a:pt x="695" y="342"/>
                    <a:pt x="688" y="341"/>
                    <a:pt x="683" y="341"/>
                  </a:cubicBezTo>
                  <a:cubicBezTo>
                    <a:pt x="669" y="365"/>
                    <a:pt x="669" y="365"/>
                    <a:pt x="669" y="365"/>
                  </a:cubicBezTo>
                  <a:cubicBezTo>
                    <a:pt x="676" y="372"/>
                    <a:pt x="676" y="372"/>
                    <a:pt x="676" y="372"/>
                  </a:cubicBezTo>
                  <a:cubicBezTo>
                    <a:pt x="710" y="395"/>
                    <a:pt x="710" y="395"/>
                    <a:pt x="710" y="395"/>
                  </a:cubicBezTo>
                  <a:cubicBezTo>
                    <a:pt x="711" y="396"/>
                    <a:pt x="711" y="396"/>
                    <a:pt x="711" y="396"/>
                  </a:cubicBezTo>
                  <a:cubicBezTo>
                    <a:pt x="711" y="396"/>
                    <a:pt x="712" y="408"/>
                    <a:pt x="719" y="415"/>
                  </a:cubicBezTo>
                  <a:cubicBezTo>
                    <a:pt x="727" y="422"/>
                    <a:pt x="729" y="429"/>
                    <a:pt x="729" y="440"/>
                  </a:cubicBezTo>
                  <a:cubicBezTo>
                    <a:pt x="729" y="443"/>
                    <a:pt x="729" y="446"/>
                    <a:pt x="730" y="450"/>
                  </a:cubicBezTo>
                  <a:cubicBezTo>
                    <a:pt x="730" y="461"/>
                    <a:pt x="730" y="468"/>
                    <a:pt x="729" y="471"/>
                  </a:cubicBezTo>
                  <a:cubicBezTo>
                    <a:pt x="727" y="475"/>
                    <a:pt x="717" y="481"/>
                    <a:pt x="708" y="484"/>
                  </a:cubicBezTo>
                  <a:cubicBezTo>
                    <a:pt x="707" y="485"/>
                    <a:pt x="707" y="485"/>
                    <a:pt x="707" y="485"/>
                  </a:cubicBezTo>
                  <a:cubicBezTo>
                    <a:pt x="706" y="485"/>
                    <a:pt x="706" y="485"/>
                    <a:pt x="706" y="485"/>
                  </a:cubicBezTo>
                  <a:cubicBezTo>
                    <a:pt x="700" y="484"/>
                    <a:pt x="688" y="485"/>
                    <a:pt x="685" y="487"/>
                  </a:cubicBezTo>
                  <a:cubicBezTo>
                    <a:pt x="685" y="488"/>
                    <a:pt x="685" y="488"/>
                    <a:pt x="685" y="488"/>
                  </a:cubicBezTo>
                  <a:cubicBezTo>
                    <a:pt x="685" y="489"/>
                    <a:pt x="685" y="490"/>
                    <a:pt x="685" y="491"/>
                  </a:cubicBezTo>
                  <a:cubicBezTo>
                    <a:pt x="685" y="497"/>
                    <a:pt x="685" y="502"/>
                    <a:pt x="682" y="505"/>
                  </a:cubicBezTo>
                  <a:cubicBezTo>
                    <a:pt x="679" y="508"/>
                    <a:pt x="676" y="509"/>
                    <a:pt x="671" y="509"/>
                  </a:cubicBezTo>
                  <a:cubicBezTo>
                    <a:pt x="671" y="509"/>
                    <a:pt x="671" y="509"/>
                    <a:pt x="671" y="509"/>
                  </a:cubicBezTo>
                  <a:cubicBezTo>
                    <a:pt x="659" y="509"/>
                    <a:pt x="644" y="499"/>
                    <a:pt x="643" y="499"/>
                  </a:cubicBezTo>
                  <a:cubicBezTo>
                    <a:pt x="628" y="491"/>
                    <a:pt x="628" y="491"/>
                    <a:pt x="628" y="491"/>
                  </a:cubicBezTo>
                  <a:cubicBezTo>
                    <a:pt x="624" y="498"/>
                    <a:pt x="618" y="510"/>
                    <a:pt x="618" y="517"/>
                  </a:cubicBezTo>
                  <a:cubicBezTo>
                    <a:pt x="618" y="523"/>
                    <a:pt x="621" y="525"/>
                    <a:pt x="625" y="526"/>
                  </a:cubicBezTo>
                  <a:cubicBezTo>
                    <a:pt x="626" y="526"/>
                    <a:pt x="628" y="527"/>
                    <a:pt x="629" y="527"/>
                  </a:cubicBezTo>
                  <a:cubicBezTo>
                    <a:pt x="634" y="530"/>
                    <a:pt x="632" y="538"/>
                    <a:pt x="631" y="544"/>
                  </a:cubicBezTo>
                  <a:cubicBezTo>
                    <a:pt x="631" y="544"/>
                    <a:pt x="631" y="544"/>
                    <a:pt x="631" y="544"/>
                  </a:cubicBezTo>
                  <a:cubicBezTo>
                    <a:pt x="632" y="545"/>
                    <a:pt x="634" y="547"/>
                    <a:pt x="635" y="549"/>
                  </a:cubicBezTo>
                  <a:cubicBezTo>
                    <a:pt x="636" y="553"/>
                    <a:pt x="635" y="556"/>
                    <a:pt x="632" y="561"/>
                  </a:cubicBezTo>
                  <a:cubicBezTo>
                    <a:pt x="625" y="571"/>
                    <a:pt x="623" y="585"/>
                    <a:pt x="623" y="585"/>
                  </a:cubicBezTo>
                  <a:cubicBezTo>
                    <a:pt x="623" y="590"/>
                    <a:pt x="623" y="590"/>
                    <a:pt x="623" y="590"/>
                  </a:cubicBezTo>
                  <a:cubicBezTo>
                    <a:pt x="618" y="588"/>
                    <a:pt x="618" y="588"/>
                    <a:pt x="618" y="588"/>
                  </a:cubicBezTo>
                  <a:cubicBezTo>
                    <a:pt x="608" y="585"/>
                    <a:pt x="597" y="583"/>
                    <a:pt x="595" y="584"/>
                  </a:cubicBezTo>
                  <a:cubicBezTo>
                    <a:pt x="595" y="596"/>
                    <a:pt x="595" y="614"/>
                    <a:pt x="595" y="615"/>
                  </a:cubicBezTo>
                  <a:cubicBezTo>
                    <a:pt x="587" y="614"/>
                    <a:pt x="587" y="614"/>
                    <a:pt x="587" y="614"/>
                  </a:cubicBezTo>
                  <a:cubicBezTo>
                    <a:pt x="587" y="614"/>
                    <a:pt x="587" y="596"/>
                    <a:pt x="587" y="585"/>
                  </a:cubicBezTo>
                  <a:cubicBezTo>
                    <a:pt x="587" y="582"/>
                    <a:pt x="588" y="579"/>
                    <a:pt x="590" y="578"/>
                  </a:cubicBezTo>
                  <a:cubicBezTo>
                    <a:pt x="596" y="574"/>
                    <a:pt x="609" y="577"/>
                    <a:pt x="616" y="579"/>
                  </a:cubicBezTo>
                  <a:cubicBezTo>
                    <a:pt x="617" y="574"/>
                    <a:pt x="620" y="564"/>
                    <a:pt x="625" y="557"/>
                  </a:cubicBezTo>
                  <a:cubicBezTo>
                    <a:pt x="627" y="553"/>
                    <a:pt x="627" y="551"/>
                    <a:pt x="627" y="551"/>
                  </a:cubicBezTo>
                  <a:cubicBezTo>
                    <a:pt x="627" y="551"/>
                    <a:pt x="626" y="551"/>
                    <a:pt x="626" y="550"/>
                  </a:cubicBezTo>
                  <a:cubicBezTo>
                    <a:pt x="625" y="550"/>
                    <a:pt x="623" y="548"/>
                    <a:pt x="623" y="546"/>
                  </a:cubicBezTo>
                  <a:cubicBezTo>
                    <a:pt x="623" y="545"/>
                    <a:pt x="623" y="544"/>
                    <a:pt x="623" y="542"/>
                  </a:cubicBezTo>
                  <a:cubicBezTo>
                    <a:pt x="624" y="541"/>
                    <a:pt x="625" y="536"/>
                    <a:pt x="624" y="534"/>
                  </a:cubicBezTo>
                  <a:cubicBezTo>
                    <a:pt x="624" y="534"/>
                    <a:pt x="623" y="534"/>
                    <a:pt x="623" y="534"/>
                  </a:cubicBezTo>
                  <a:cubicBezTo>
                    <a:pt x="619" y="532"/>
                    <a:pt x="610" y="530"/>
                    <a:pt x="610" y="517"/>
                  </a:cubicBezTo>
                  <a:cubicBezTo>
                    <a:pt x="610" y="507"/>
                    <a:pt x="618" y="493"/>
                    <a:pt x="622" y="487"/>
                  </a:cubicBezTo>
                  <a:cubicBezTo>
                    <a:pt x="615" y="480"/>
                    <a:pt x="606" y="472"/>
                    <a:pt x="602" y="471"/>
                  </a:cubicBezTo>
                  <a:cubicBezTo>
                    <a:pt x="593" y="469"/>
                    <a:pt x="571" y="452"/>
                    <a:pt x="570" y="436"/>
                  </a:cubicBezTo>
                  <a:cubicBezTo>
                    <a:pt x="570" y="431"/>
                    <a:pt x="570" y="427"/>
                    <a:pt x="570" y="423"/>
                  </a:cubicBezTo>
                  <a:cubicBezTo>
                    <a:pt x="570" y="417"/>
                    <a:pt x="570" y="412"/>
                    <a:pt x="569" y="409"/>
                  </a:cubicBezTo>
                  <a:cubicBezTo>
                    <a:pt x="568" y="406"/>
                    <a:pt x="568" y="402"/>
                    <a:pt x="569" y="397"/>
                  </a:cubicBezTo>
                  <a:cubicBezTo>
                    <a:pt x="570" y="391"/>
                    <a:pt x="571" y="384"/>
                    <a:pt x="569" y="376"/>
                  </a:cubicBezTo>
                  <a:cubicBezTo>
                    <a:pt x="566" y="365"/>
                    <a:pt x="553" y="354"/>
                    <a:pt x="549" y="351"/>
                  </a:cubicBezTo>
                  <a:cubicBezTo>
                    <a:pt x="538" y="350"/>
                    <a:pt x="524" y="347"/>
                    <a:pt x="513" y="344"/>
                  </a:cubicBezTo>
                  <a:cubicBezTo>
                    <a:pt x="506" y="343"/>
                    <a:pt x="498" y="341"/>
                    <a:pt x="496" y="341"/>
                  </a:cubicBezTo>
                  <a:cubicBezTo>
                    <a:pt x="494" y="342"/>
                    <a:pt x="493" y="342"/>
                    <a:pt x="491" y="341"/>
                  </a:cubicBezTo>
                  <a:cubicBezTo>
                    <a:pt x="486" y="337"/>
                    <a:pt x="482" y="321"/>
                    <a:pt x="480" y="312"/>
                  </a:cubicBezTo>
                  <a:cubicBezTo>
                    <a:pt x="480" y="311"/>
                    <a:pt x="480" y="311"/>
                    <a:pt x="480" y="311"/>
                  </a:cubicBezTo>
                  <a:cubicBezTo>
                    <a:pt x="480" y="284"/>
                    <a:pt x="480" y="284"/>
                    <a:pt x="480" y="284"/>
                  </a:cubicBezTo>
                  <a:cubicBezTo>
                    <a:pt x="482" y="283"/>
                    <a:pt x="482" y="283"/>
                    <a:pt x="482" y="283"/>
                  </a:cubicBezTo>
                  <a:cubicBezTo>
                    <a:pt x="482" y="283"/>
                    <a:pt x="501" y="266"/>
                    <a:pt x="510" y="255"/>
                  </a:cubicBezTo>
                  <a:cubicBezTo>
                    <a:pt x="517" y="247"/>
                    <a:pt x="512" y="238"/>
                    <a:pt x="503" y="227"/>
                  </a:cubicBezTo>
                  <a:cubicBezTo>
                    <a:pt x="500" y="223"/>
                    <a:pt x="485" y="231"/>
                    <a:pt x="478" y="234"/>
                  </a:cubicBezTo>
                  <a:cubicBezTo>
                    <a:pt x="469" y="238"/>
                    <a:pt x="464" y="241"/>
                    <a:pt x="460" y="241"/>
                  </a:cubicBezTo>
                  <a:cubicBezTo>
                    <a:pt x="456" y="241"/>
                    <a:pt x="453" y="240"/>
                    <a:pt x="450" y="238"/>
                  </a:cubicBezTo>
                  <a:cubicBezTo>
                    <a:pt x="444" y="236"/>
                    <a:pt x="438" y="234"/>
                    <a:pt x="427" y="237"/>
                  </a:cubicBezTo>
                  <a:cubicBezTo>
                    <a:pt x="411" y="242"/>
                    <a:pt x="404" y="259"/>
                    <a:pt x="404" y="259"/>
                  </a:cubicBezTo>
                  <a:cubicBezTo>
                    <a:pt x="402" y="263"/>
                    <a:pt x="402" y="263"/>
                    <a:pt x="402" y="263"/>
                  </a:cubicBezTo>
                  <a:cubicBezTo>
                    <a:pt x="367" y="249"/>
                    <a:pt x="367" y="249"/>
                    <a:pt x="367" y="249"/>
                  </a:cubicBezTo>
                  <a:cubicBezTo>
                    <a:pt x="356" y="216"/>
                    <a:pt x="356" y="216"/>
                    <a:pt x="356" y="216"/>
                  </a:cubicBezTo>
                  <a:cubicBezTo>
                    <a:pt x="340" y="207"/>
                    <a:pt x="340" y="207"/>
                    <a:pt x="340" y="207"/>
                  </a:cubicBezTo>
                  <a:cubicBezTo>
                    <a:pt x="329" y="199"/>
                    <a:pt x="316" y="188"/>
                    <a:pt x="316" y="181"/>
                  </a:cubicBezTo>
                  <a:cubicBezTo>
                    <a:pt x="316" y="178"/>
                    <a:pt x="318" y="174"/>
                    <a:pt x="324" y="167"/>
                  </a:cubicBezTo>
                  <a:cubicBezTo>
                    <a:pt x="330" y="158"/>
                    <a:pt x="338" y="146"/>
                    <a:pt x="338" y="137"/>
                  </a:cubicBezTo>
                  <a:cubicBezTo>
                    <a:pt x="338" y="130"/>
                    <a:pt x="338" y="129"/>
                    <a:pt x="334" y="129"/>
                  </a:cubicBezTo>
                  <a:cubicBezTo>
                    <a:pt x="332" y="129"/>
                    <a:pt x="329" y="129"/>
                    <a:pt x="326" y="127"/>
                  </a:cubicBezTo>
                  <a:cubicBezTo>
                    <a:pt x="318" y="124"/>
                    <a:pt x="290" y="133"/>
                    <a:pt x="286" y="138"/>
                  </a:cubicBezTo>
                  <a:cubicBezTo>
                    <a:pt x="279" y="144"/>
                    <a:pt x="271" y="141"/>
                    <a:pt x="267" y="138"/>
                  </a:cubicBezTo>
                  <a:cubicBezTo>
                    <a:pt x="267" y="137"/>
                    <a:pt x="267" y="137"/>
                    <a:pt x="267" y="137"/>
                  </a:cubicBezTo>
                  <a:cubicBezTo>
                    <a:pt x="247" y="112"/>
                    <a:pt x="247" y="112"/>
                    <a:pt x="247" y="112"/>
                  </a:cubicBezTo>
                  <a:cubicBezTo>
                    <a:pt x="235" y="80"/>
                    <a:pt x="235" y="80"/>
                    <a:pt x="235" y="80"/>
                  </a:cubicBezTo>
                  <a:cubicBezTo>
                    <a:pt x="246" y="64"/>
                    <a:pt x="246" y="64"/>
                    <a:pt x="246" y="64"/>
                  </a:cubicBezTo>
                  <a:cubicBezTo>
                    <a:pt x="235" y="49"/>
                    <a:pt x="235" y="49"/>
                    <a:pt x="235" y="49"/>
                  </a:cubicBezTo>
                  <a:cubicBezTo>
                    <a:pt x="235" y="1"/>
                    <a:pt x="235" y="1"/>
                    <a:pt x="235" y="1"/>
                  </a:cubicBezTo>
                  <a:cubicBezTo>
                    <a:pt x="239" y="1"/>
                    <a:pt x="239" y="1"/>
                    <a:pt x="239" y="1"/>
                  </a:cubicBezTo>
                  <a:cubicBezTo>
                    <a:pt x="219" y="0"/>
                    <a:pt x="184" y="0"/>
                    <a:pt x="184" y="0"/>
                  </a:cubicBezTo>
                  <a:cubicBezTo>
                    <a:pt x="188" y="1"/>
                    <a:pt x="188" y="1"/>
                    <a:pt x="188" y="1"/>
                  </a:cubicBezTo>
                  <a:cubicBezTo>
                    <a:pt x="185" y="13"/>
                    <a:pt x="185" y="13"/>
                    <a:pt x="185" y="13"/>
                  </a:cubicBezTo>
                  <a:cubicBezTo>
                    <a:pt x="185" y="36"/>
                    <a:pt x="185" y="36"/>
                    <a:pt x="185" y="36"/>
                  </a:cubicBezTo>
                  <a:cubicBezTo>
                    <a:pt x="185" y="39"/>
                    <a:pt x="184" y="49"/>
                    <a:pt x="159" y="57"/>
                  </a:cubicBezTo>
                  <a:cubicBezTo>
                    <a:pt x="138" y="63"/>
                    <a:pt x="113" y="59"/>
                    <a:pt x="106" y="57"/>
                  </a:cubicBezTo>
                  <a:cubicBezTo>
                    <a:pt x="66" y="95"/>
                    <a:pt x="66" y="95"/>
                    <a:pt x="66" y="95"/>
                  </a:cubicBezTo>
                  <a:cubicBezTo>
                    <a:pt x="63" y="97"/>
                    <a:pt x="48" y="109"/>
                    <a:pt x="42" y="111"/>
                  </a:cubicBezTo>
                  <a:cubicBezTo>
                    <a:pt x="40" y="112"/>
                    <a:pt x="32" y="120"/>
                    <a:pt x="26" y="128"/>
                  </a:cubicBezTo>
                  <a:cubicBezTo>
                    <a:pt x="0" y="191"/>
                    <a:pt x="0" y="191"/>
                    <a:pt x="0" y="191"/>
                  </a:cubicBezTo>
                  <a:cubicBezTo>
                    <a:pt x="26" y="207"/>
                    <a:pt x="26" y="207"/>
                    <a:pt x="26" y="207"/>
                  </a:cubicBezTo>
                  <a:cubicBezTo>
                    <a:pt x="45" y="207"/>
                    <a:pt x="45" y="207"/>
                    <a:pt x="45" y="207"/>
                  </a:cubicBezTo>
                  <a:cubicBezTo>
                    <a:pt x="45" y="218"/>
                    <a:pt x="45" y="218"/>
                    <a:pt x="45" y="218"/>
                  </a:cubicBezTo>
                  <a:cubicBezTo>
                    <a:pt x="65" y="216"/>
                    <a:pt x="65" y="216"/>
                    <a:pt x="65" y="216"/>
                  </a:cubicBezTo>
                  <a:cubicBezTo>
                    <a:pt x="80" y="230"/>
                    <a:pt x="80" y="230"/>
                    <a:pt x="80" y="230"/>
                  </a:cubicBezTo>
                  <a:cubicBezTo>
                    <a:pt x="80" y="240"/>
                    <a:pt x="80" y="240"/>
                    <a:pt x="80" y="240"/>
                  </a:cubicBezTo>
                  <a:cubicBezTo>
                    <a:pt x="92" y="239"/>
                    <a:pt x="92" y="239"/>
                    <a:pt x="92" y="239"/>
                  </a:cubicBezTo>
                  <a:cubicBezTo>
                    <a:pt x="110" y="245"/>
                    <a:pt x="110" y="245"/>
                    <a:pt x="110" y="245"/>
                  </a:cubicBezTo>
                  <a:cubicBezTo>
                    <a:pt x="133" y="259"/>
                    <a:pt x="133" y="259"/>
                    <a:pt x="133" y="259"/>
                  </a:cubicBezTo>
                  <a:cubicBezTo>
                    <a:pt x="155" y="261"/>
                    <a:pt x="155" y="261"/>
                    <a:pt x="155" y="261"/>
                  </a:cubicBezTo>
                  <a:cubicBezTo>
                    <a:pt x="170" y="244"/>
                    <a:pt x="170" y="244"/>
                    <a:pt x="170" y="244"/>
                  </a:cubicBezTo>
                  <a:cubicBezTo>
                    <a:pt x="180" y="221"/>
                    <a:pt x="180" y="221"/>
                    <a:pt x="180" y="221"/>
                  </a:cubicBezTo>
                  <a:cubicBezTo>
                    <a:pt x="180" y="207"/>
                    <a:pt x="180" y="207"/>
                    <a:pt x="180" y="207"/>
                  </a:cubicBezTo>
                  <a:cubicBezTo>
                    <a:pt x="208" y="207"/>
                    <a:pt x="208" y="207"/>
                    <a:pt x="208" y="207"/>
                  </a:cubicBezTo>
                  <a:cubicBezTo>
                    <a:pt x="228" y="225"/>
                    <a:pt x="228" y="225"/>
                    <a:pt x="228" y="225"/>
                  </a:cubicBezTo>
                  <a:cubicBezTo>
                    <a:pt x="270" y="218"/>
                    <a:pt x="270" y="218"/>
                    <a:pt x="270" y="218"/>
                  </a:cubicBezTo>
                  <a:cubicBezTo>
                    <a:pt x="312" y="279"/>
                    <a:pt x="312" y="279"/>
                    <a:pt x="312" y="279"/>
                  </a:cubicBezTo>
                  <a:cubicBezTo>
                    <a:pt x="329" y="259"/>
                    <a:pt x="329" y="259"/>
                    <a:pt x="329" y="259"/>
                  </a:cubicBezTo>
                  <a:cubicBezTo>
                    <a:pt x="332" y="262"/>
                    <a:pt x="332" y="262"/>
                    <a:pt x="332" y="262"/>
                  </a:cubicBezTo>
                  <a:cubicBezTo>
                    <a:pt x="333" y="263"/>
                    <a:pt x="351" y="287"/>
                    <a:pt x="358" y="296"/>
                  </a:cubicBezTo>
                  <a:cubicBezTo>
                    <a:pt x="363" y="302"/>
                    <a:pt x="385" y="312"/>
                    <a:pt x="399" y="317"/>
                  </a:cubicBezTo>
                  <a:cubicBezTo>
                    <a:pt x="418" y="317"/>
                    <a:pt x="418" y="317"/>
                    <a:pt x="418" y="317"/>
                  </a:cubicBezTo>
                  <a:cubicBezTo>
                    <a:pt x="421" y="329"/>
                    <a:pt x="421" y="329"/>
                    <a:pt x="421" y="329"/>
                  </a:cubicBezTo>
                  <a:cubicBezTo>
                    <a:pt x="422" y="332"/>
                    <a:pt x="434" y="360"/>
                    <a:pt x="444" y="372"/>
                  </a:cubicBezTo>
                  <a:cubicBezTo>
                    <a:pt x="456" y="386"/>
                    <a:pt x="463" y="421"/>
                    <a:pt x="464" y="422"/>
                  </a:cubicBezTo>
                  <a:cubicBezTo>
                    <a:pt x="465" y="426"/>
                    <a:pt x="465" y="426"/>
                    <a:pt x="465" y="426"/>
                  </a:cubicBezTo>
                  <a:cubicBezTo>
                    <a:pt x="443" y="433"/>
                    <a:pt x="443" y="433"/>
                    <a:pt x="443" y="433"/>
                  </a:cubicBezTo>
                  <a:cubicBezTo>
                    <a:pt x="443" y="453"/>
                    <a:pt x="443" y="453"/>
                    <a:pt x="443" y="453"/>
                  </a:cubicBezTo>
                  <a:cubicBezTo>
                    <a:pt x="424" y="467"/>
                    <a:pt x="424" y="467"/>
                    <a:pt x="424" y="467"/>
                  </a:cubicBezTo>
                  <a:cubicBezTo>
                    <a:pt x="412" y="489"/>
                    <a:pt x="412" y="489"/>
                    <a:pt x="412" y="489"/>
                  </a:cubicBezTo>
                  <a:cubicBezTo>
                    <a:pt x="404" y="500"/>
                    <a:pt x="404" y="500"/>
                    <a:pt x="404" y="500"/>
                  </a:cubicBezTo>
                  <a:cubicBezTo>
                    <a:pt x="404" y="500"/>
                    <a:pt x="399" y="507"/>
                    <a:pt x="404" y="517"/>
                  </a:cubicBezTo>
                  <a:cubicBezTo>
                    <a:pt x="406" y="522"/>
                    <a:pt x="405" y="527"/>
                    <a:pt x="401" y="530"/>
                  </a:cubicBezTo>
                  <a:cubicBezTo>
                    <a:pt x="393" y="536"/>
                    <a:pt x="378" y="535"/>
                    <a:pt x="368" y="526"/>
                  </a:cubicBezTo>
                  <a:cubicBezTo>
                    <a:pt x="360" y="520"/>
                    <a:pt x="349" y="523"/>
                    <a:pt x="344" y="525"/>
                  </a:cubicBezTo>
                  <a:cubicBezTo>
                    <a:pt x="353" y="547"/>
                    <a:pt x="353" y="547"/>
                    <a:pt x="353" y="547"/>
                  </a:cubicBezTo>
                  <a:cubicBezTo>
                    <a:pt x="374" y="564"/>
                    <a:pt x="374" y="564"/>
                    <a:pt x="374" y="564"/>
                  </a:cubicBezTo>
                  <a:cubicBezTo>
                    <a:pt x="374" y="576"/>
                    <a:pt x="374" y="576"/>
                    <a:pt x="374" y="576"/>
                  </a:cubicBezTo>
                  <a:cubicBezTo>
                    <a:pt x="388" y="577"/>
                    <a:pt x="388" y="577"/>
                    <a:pt x="388" y="577"/>
                  </a:cubicBezTo>
                  <a:cubicBezTo>
                    <a:pt x="390" y="575"/>
                    <a:pt x="399" y="571"/>
                    <a:pt x="410" y="566"/>
                  </a:cubicBezTo>
                  <a:cubicBezTo>
                    <a:pt x="411" y="566"/>
                    <a:pt x="413" y="565"/>
                    <a:pt x="413" y="563"/>
                  </a:cubicBezTo>
                  <a:cubicBezTo>
                    <a:pt x="413" y="561"/>
                    <a:pt x="410" y="558"/>
                    <a:pt x="408" y="556"/>
                  </a:cubicBezTo>
                  <a:cubicBezTo>
                    <a:pt x="405" y="553"/>
                    <a:pt x="405" y="553"/>
                    <a:pt x="405" y="553"/>
                  </a:cubicBezTo>
                  <a:cubicBezTo>
                    <a:pt x="408" y="550"/>
                    <a:pt x="408" y="550"/>
                    <a:pt x="408" y="550"/>
                  </a:cubicBezTo>
                  <a:cubicBezTo>
                    <a:pt x="408" y="550"/>
                    <a:pt x="419" y="539"/>
                    <a:pt x="426" y="524"/>
                  </a:cubicBezTo>
                  <a:cubicBezTo>
                    <a:pt x="428" y="520"/>
                    <a:pt x="430" y="515"/>
                    <a:pt x="435" y="514"/>
                  </a:cubicBezTo>
                  <a:cubicBezTo>
                    <a:pt x="439" y="512"/>
                    <a:pt x="443" y="515"/>
                    <a:pt x="446" y="518"/>
                  </a:cubicBezTo>
                  <a:cubicBezTo>
                    <a:pt x="448" y="519"/>
                    <a:pt x="451" y="521"/>
                    <a:pt x="453" y="521"/>
                  </a:cubicBezTo>
                  <a:cubicBezTo>
                    <a:pt x="463" y="523"/>
                    <a:pt x="464" y="541"/>
                    <a:pt x="464" y="550"/>
                  </a:cubicBezTo>
                  <a:cubicBezTo>
                    <a:pt x="471" y="553"/>
                    <a:pt x="489" y="559"/>
                    <a:pt x="495" y="563"/>
                  </a:cubicBezTo>
                  <a:cubicBezTo>
                    <a:pt x="503" y="567"/>
                    <a:pt x="513" y="573"/>
                    <a:pt x="519" y="585"/>
                  </a:cubicBezTo>
                  <a:cubicBezTo>
                    <a:pt x="522" y="592"/>
                    <a:pt x="521" y="598"/>
                    <a:pt x="520" y="603"/>
                  </a:cubicBezTo>
                  <a:cubicBezTo>
                    <a:pt x="519" y="608"/>
                    <a:pt x="517" y="614"/>
                    <a:pt x="519" y="621"/>
                  </a:cubicBezTo>
                  <a:cubicBezTo>
                    <a:pt x="520" y="624"/>
                    <a:pt x="521" y="624"/>
                    <a:pt x="521" y="624"/>
                  </a:cubicBezTo>
                  <a:cubicBezTo>
                    <a:pt x="524" y="626"/>
                    <a:pt x="531" y="624"/>
                    <a:pt x="536" y="622"/>
                  </a:cubicBezTo>
                  <a:cubicBezTo>
                    <a:pt x="542" y="621"/>
                    <a:pt x="547" y="619"/>
                    <a:pt x="551" y="620"/>
                  </a:cubicBezTo>
                  <a:cubicBezTo>
                    <a:pt x="554" y="620"/>
                    <a:pt x="560" y="620"/>
                    <a:pt x="566" y="619"/>
                  </a:cubicBezTo>
                  <a:cubicBezTo>
                    <a:pt x="576" y="618"/>
                    <a:pt x="587" y="616"/>
                    <a:pt x="595" y="620"/>
                  </a:cubicBezTo>
                  <a:cubicBezTo>
                    <a:pt x="599" y="622"/>
                    <a:pt x="609" y="624"/>
                    <a:pt x="618" y="625"/>
                  </a:cubicBezTo>
                  <a:cubicBezTo>
                    <a:pt x="637" y="627"/>
                    <a:pt x="648" y="629"/>
                    <a:pt x="649" y="636"/>
                  </a:cubicBezTo>
                  <a:cubicBezTo>
                    <a:pt x="651" y="639"/>
                    <a:pt x="672" y="649"/>
                    <a:pt x="690" y="655"/>
                  </a:cubicBezTo>
                  <a:cubicBezTo>
                    <a:pt x="720" y="655"/>
                    <a:pt x="720" y="655"/>
                    <a:pt x="720" y="655"/>
                  </a:cubicBezTo>
                  <a:cubicBezTo>
                    <a:pt x="720" y="656"/>
                    <a:pt x="720" y="656"/>
                    <a:pt x="720" y="656"/>
                  </a:cubicBezTo>
                  <a:cubicBezTo>
                    <a:pt x="762" y="672"/>
                    <a:pt x="762" y="672"/>
                    <a:pt x="762" y="672"/>
                  </a:cubicBezTo>
                  <a:cubicBezTo>
                    <a:pt x="766" y="673"/>
                    <a:pt x="766" y="673"/>
                    <a:pt x="766" y="673"/>
                  </a:cubicBezTo>
                  <a:cubicBezTo>
                    <a:pt x="766" y="645"/>
                    <a:pt x="766" y="645"/>
                    <a:pt x="766" y="645"/>
                  </a:cubicBezTo>
                  <a:cubicBezTo>
                    <a:pt x="768" y="644"/>
                    <a:pt x="768" y="644"/>
                    <a:pt x="768" y="644"/>
                  </a:cubicBezTo>
                  <a:cubicBezTo>
                    <a:pt x="780" y="640"/>
                    <a:pt x="793" y="635"/>
                    <a:pt x="797" y="633"/>
                  </a:cubicBezTo>
                  <a:cubicBezTo>
                    <a:pt x="797" y="631"/>
                    <a:pt x="797" y="629"/>
                    <a:pt x="797" y="626"/>
                  </a:cubicBezTo>
                  <a:cubicBezTo>
                    <a:pt x="783" y="617"/>
                    <a:pt x="783" y="617"/>
                    <a:pt x="783" y="617"/>
                  </a:cubicBezTo>
                  <a:cubicBezTo>
                    <a:pt x="760" y="598"/>
                    <a:pt x="760" y="598"/>
                    <a:pt x="760" y="598"/>
                  </a:cubicBezTo>
                  <a:cubicBezTo>
                    <a:pt x="770" y="597"/>
                    <a:pt x="770" y="597"/>
                    <a:pt x="770" y="597"/>
                  </a:cubicBezTo>
                  <a:cubicBezTo>
                    <a:pt x="770" y="597"/>
                    <a:pt x="779" y="597"/>
                    <a:pt x="786" y="597"/>
                  </a:cubicBezTo>
                  <a:cubicBezTo>
                    <a:pt x="787" y="597"/>
                    <a:pt x="790" y="597"/>
                    <a:pt x="793" y="596"/>
                  </a:cubicBezTo>
                  <a:cubicBezTo>
                    <a:pt x="799" y="595"/>
                    <a:pt x="809" y="593"/>
                    <a:pt x="818" y="597"/>
                  </a:cubicBezTo>
                  <a:cubicBezTo>
                    <a:pt x="825" y="601"/>
                    <a:pt x="840" y="606"/>
                    <a:pt x="849" y="609"/>
                  </a:cubicBezTo>
                  <a:cubicBezTo>
                    <a:pt x="842" y="588"/>
                    <a:pt x="842" y="588"/>
                    <a:pt x="842" y="588"/>
                  </a:cubicBezTo>
                  <a:lnTo>
                    <a:pt x="831" y="5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 name="Freeform 4"/>
            <p:cNvSpPr/>
            <p:nvPr/>
          </p:nvSpPr>
          <p:spPr bwMode="auto">
            <a:xfrm>
              <a:off x="6375401" y="4840287"/>
              <a:ext cx="790574" cy="641350"/>
            </a:xfrm>
            <a:custGeom>
              <a:avLst/>
              <a:gdLst>
                <a:gd name="T0" fmla="*/ 174 w 318"/>
                <a:gd name="T1" fmla="*/ 209 h 258"/>
                <a:gd name="T2" fmla="*/ 208 w 318"/>
                <a:gd name="T3" fmla="*/ 233 h 258"/>
                <a:gd name="T4" fmla="*/ 216 w 318"/>
                <a:gd name="T5" fmla="*/ 233 h 258"/>
                <a:gd name="T6" fmla="*/ 221 w 318"/>
                <a:gd name="T7" fmla="*/ 226 h 258"/>
                <a:gd name="T8" fmla="*/ 248 w 318"/>
                <a:gd name="T9" fmla="*/ 208 h 258"/>
                <a:gd name="T10" fmla="*/ 274 w 318"/>
                <a:gd name="T11" fmla="*/ 207 h 258"/>
                <a:gd name="T12" fmla="*/ 307 w 318"/>
                <a:gd name="T13" fmla="*/ 194 h 258"/>
                <a:gd name="T14" fmla="*/ 307 w 318"/>
                <a:gd name="T15" fmla="*/ 194 h 258"/>
                <a:gd name="T16" fmla="*/ 313 w 318"/>
                <a:gd name="T17" fmla="*/ 194 h 258"/>
                <a:gd name="T18" fmla="*/ 310 w 318"/>
                <a:gd name="T19" fmla="*/ 153 h 258"/>
                <a:gd name="T20" fmla="*/ 318 w 318"/>
                <a:gd name="T21" fmla="*/ 132 h 258"/>
                <a:gd name="T22" fmla="*/ 310 w 318"/>
                <a:gd name="T23" fmla="*/ 125 h 258"/>
                <a:gd name="T24" fmla="*/ 287 w 318"/>
                <a:gd name="T25" fmla="*/ 123 h 258"/>
                <a:gd name="T26" fmla="*/ 287 w 318"/>
                <a:gd name="T27" fmla="*/ 110 h 258"/>
                <a:gd name="T28" fmla="*/ 311 w 318"/>
                <a:gd name="T29" fmla="*/ 94 h 258"/>
                <a:gd name="T30" fmla="*/ 312 w 318"/>
                <a:gd name="T31" fmla="*/ 67 h 258"/>
                <a:gd name="T32" fmla="*/ 313 w 318"/>
                <a:gd name="T33" fmla="*/ 55 h 258"/>
                <a:gd name="T34" fmla="*/ 290 w 318"/>
                <a:gd name="T35" fmla="*/ 55 h 258"/>
                <a:gd name="T36" fmla="*/ 255 w 318"/>
                <a:gd name="T37" fmla="*/ 30 h 258"/>
                <a:gd name="T38" fmla="*/ 256 w 318"/>
                <a:gd name="T39" fmla="*/ 27 h 258"/>
                <a:gd name="T40" fmla="*/ 261 w 318"/>
                <a:gd name="T41" fmla="*/ 7 h 258"/>
                <a:gd name="T42" fmla="*/ 260 w 318"/>
                <a:gd name="T43" fmla="*/ 7 h 258"/>
                <a:gd name="T44" fmla="*/ 232 w 318"/>
                <a:gd name="T45" fmla="*/ 7 h 258"/>
                <a:gd name="T46" fmla="*/ 231 w 318"/>
                <a:gd name="T47" fmla="*/ 5 h 258"/>
                <a:gd name="T48" fmla="*/ 223 w 318"/>
                <a:gd name="T49" fmla="*/ 1 h 258"/>
                <a:gd name="T50" fmla="*/ 219 w 318"/>
                <a:gd name="T51" fmla="*/ 5 h 258"/>
                <a:gd name="T52" fmla="*/ 199 w 318"/>
                <a:gd name="T53" fmla="*/ 20 h 258"/>
                <a:gd name="T54" fmla="*/ 186 w 318"/>
                <a:gd name="T55" fmla="*/ 26 h 258"/>
                <a:gd name="T56" fmla="*/ 186 w 318"/>
                <a:gd name="T57" fmla="*/ 40 h 258"/>
                <a:gd name="T58" fmla="*/ 160 w 318"/>
                <a:gd name="T59" fmla="*/ 38 h 258"/>
                <a:gd name="T60" fmla="*/ 134 w 318"/>
                <a:gd name="T61" fmla="*/ 28 h 258"/>
                <a:gd name="T62" fmla="*/ 130 w 318"/>
                <a:gd name="T63" fmla="*/ 38 h 258"/>
                <a:gd name="T64" fmla="*/ 145 w 318"/>
                <a:gd name="T65" fmla="*/ 61 h 258"/>
                <a:gd name="T66" fmla="*/ 147 w 318"/>
                <a:gd name="T67" fmla="*/ 63 h 258"/>
                <a:gd name="T68" fmla="*/ 138 w 318"/>
                <a:gd name="T69" fmla="*/ 83 h 258"/>
                <a:gd name="T70" fmla="*/ 99 w 318"/>
                <a:gd name="T71" fmla="*/ 83 h 258"/>
                <a:gd name="T72" fmla="*/ 82 w 318"/>
                <a:gd name="T73" fmla="*/ 97 h 258"/>
                <a:gd name="T74" fmla="*/ 48 w 318"/>
                <a:gd name="T75" fmla="*/ 107 h 258"/>
                <a:gd name="T76" fmla="*/ 16 w 318"/>
                <a:gd name="T77" fmla="*/ 101 h 258"/>
                <a:gd name="T78" fmla="*/ 0 w 318"/>
                <a:gd name="T79" fmla="*/ 111 h 258"/>
                <a:gd name="T80" fmla="*/ 9 w 318"/>
                <a:gd name="T81" fmla="*/ 127 h 258"/>
                <a:gd name="T82" fmla="*/ 5 w 318"/>
                <a:gd name="T83" fmla="*/ 133 h 258"/>
                <a:gd name="T84" fmla="*/ 4 w 318"/>
                <a:gd name="T85" fmla="*/ 133 h 258"/>
                <a:gd name="T86" fmla="*/ 6 w 318"/>
                <a:gd name="T87" fmla="*/ 135 h 258"/>
                <a:gd name="T88" fmla="*/ 14 w 318"/>
                <a:gd name="T89" fmla="*/ 140 h 258"/>
                <a:gd name="T90" fmla="*/ 22 w 318"/>
                <a:gd name="T91" fmla="*/ 136 h 258"/>
                <a:gd name="T92" fmla="*/ 34 w 318"/>
                <a:gd name="T93" fmla="*/ 131 h 258"/>
                <a:gd name="T94" fmla="*/ 42 w 318"/>
                <a:gd name="T95" fmla="*/ 138 h 258"/>
                <a:gd name="T96" fmla="*/ 40 w 318"/>
                <a:gd name="T97" fmla="*/ 173 h 258"/>
                <a:gd name="T98" fmla="*/ 39 w 318"/>
                <a:gd name="T99" fmla="*/ 179 h 258"/>
                <a:gd name="T100" fmla="*/ 44 w 318"/>
                <a:gd name="T101" fmla="*/ 214 h 258"/>
                <a:gd name="T102" fmla="*/ 44 w 318"/>
                <a:gd name="T103" fmla="*/ 215 h 258"/>
                <a:gd name="T104" fmla="*/ 44 w 318"/>
                <a:gd name="T105" fmla="*/ 215 h 258"/>
                <a:gd name="T106" fmla="*/ 41 w 318"/>
                <a:gd name="T107" fmla="*/ 252 h 258"/>
                <a:gd name="T108" fmla="*/ 41 w 318"/>
                <a:gd name="T109" fmla="*/ 255 h 258"/>
                <a:gd name="T110" fmla="*/ 85 w 318"/>
                <a:gd name="T111" fmla="*/ 238 h 258"/>
                <a:gd name="T112" fmla="*/ 87 w 318"/>
                <a:gd name="T113" fmla="*/ 239 h 258"/>
                <a:gd name="T114" fmla="*/ 118 w 318"/>
                <a:gd name="T115" fmla="*/ 256 h 258"/>
                <a:gd name="T116" fmla="*/ 130 w 318"/>
                <a:gd name="T117" fmla="*/ 251 h 258"/>
                <a:gd name="T118" fmla="*/ 135 w 318"/>
                <a:gd name="T119" fmla="*/ 248 h 258"/>
                <a:gd name="T120" fmla="*/ 158 w 318"/>
                <a:gd name="T121" fmla="*/ 231 h 258"/>
                <a:gd name="T122" fmla="*/ 161 w 318"/>
                <a:gd name="T123" fmla="*/ 209 h 258"/>
                <a:gd name="T124" fmla="*/ 174 w 318"/>
                <a:gd name="T125" fmla="*/ 20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258">
                  <a:moveTo>
                    <a:pt x="174" y="209"/>
                  </a:moveTo>
                  <a:cubicBezTo>
                    <a:pt x="190" y="216"/>
                    <a:pt x="206" y="230"/>
                    <a:pt x="208" y="233"/>
                  </a:cubicBezTo>
                  <a:cubicBezTo>
                    <a:pt x="209" y="233"/>
                    <a:pt x="213" y="235"/>
                    <a:pt x="216" y="233"/>
                  </a:cubicBezTo>
                  <a:cubicBezTo>
                    <a:pt x="217" y="232"/>
                    <a:pt x="219" y="229"/>
                    <a:pt x="221" y="226"/>
                  </a:cubicBezTo>
                  <a:cubicBezTo>
                    <a:pt x="228" y="216"/>
                    <a:pt x="237" y="203"/>
                    <a:pt x="248" y="208"/>
                  </a:cubicBezTo>
                  <a:cubicBezTo>
                    <a:pt x="258" y="212"/>
                    <a:pt x="270" y="210"/>
                    <a:pt x="274" y="207"/>
                  </a:cubicBezTo>
                  <a:cubicBezTo>
                    <a:pt x="280" y="204"/>
                    <a:pt x="304" y="195"/>
                    <a:pt x="307" y="194"/>
                  </a:cubicBezTo>
                  <a:cubicBezTo>
                    <a:pt x="307" y="194"/>
                    <a:pt x="307" y="194"/>
                    <a:pt x="307" y="194"/>
                  </a:cubicBezTo>
                  <a:cubicBezTo>
                    <a:pt x="313" y="194"/>
                    <a:pt x="313" y="194"/>
                    <a:pt x="313" y="194"/>
                  </a:cubicBezTo>
                  <a:cubicBezTo>
                    <a:pt x="310" y="153"/>
                    <a:pt x="310" y="153"/>
                    <a:pt x="310" y="153"/>
                  </a:cubicBezTo>
                  <a:cubicBezTo>
                    <a:pt x="318" y="132"/>
                    <a:pt x="318" y="132"/>
                    <a:pt x="318" y="132"/>
                  </a:cubicBezTo>
                  <a:cubicBezTo>
                    <a:pt x="310" y="125"/>
                    <a:pt x="310" y="125"/>
                    <a:pt x="310" y="125"/>
                  </a:cubicBezTo>
                  <a:cubicBezTo>
                    <a:pt x="287" y="123"/>
                    <a:pt x="287" y="123"/>
                    <a:pt x="287" y="123"/>
                  </a:cubicBezTo>
                  <a:cubicBezTo>
                    <a:pt x="287" y="110"/>
                    <a:pt x="287" y="110"/>
                    <a:pt x="287" y="110"/>
                  </a:cubicBezTo>
                  <a:cubicBezTo>
                    <a:pt x="311" y="94"/>
                    <a:pt x="311" y="94"/>
                    <a:pt x="311" y="94"/>
                  </a:cubicBezTo>
                  <a:cubicBezTo>
                    <a:pt x="310" y="89"/>
                    <a:pt x="309" y="77"/>
                    <a:pt x="312" y="67"/>
                  </a:cubicBezTo>
                  <a:cubicBezTo>
                    <a:pt x="312" y="64"/>
                    <a:pt x="313" y="60"/>
                    <a:pt x="313" y="55"/>
                  </a:cubicBezTo>
                  <a:cubicBezTo>
                    <a:pt x="290" y="55"/>
                    <a:pt x="290" y="55"/>
                    <a:pt x="290" y="55"/>
                  </a:cubicBezTo>
                  <a:cubicBezTo>
                    <a:pt x="255" y="30"/>
                    <a:pt x="255" y="30"/>
                    <a:pt x="255" y="30"/>
                  </a:cubicBezTo>
                  <a:cubicBezTo>
                    <a:pt x="256" y="27"/>
                    <a:pt x="256" y="27"/>
                    <a:pt x="256" y="27"/>
                  </a:cubicBezTo>
                  <a:cubicBezTo>
                    <a:pt x="260" y="20"/>
                    <a:pt x="263" y="10"/>
                    <a:pt x="261" y="7"/>
                  </a:cubicBezTo>
                  <a:cubicBezTo>
                    <a:pt x="261" y="7"/>
                    <a:pt x="261" y="7"/>
                    <a:pt x="260" y="7"/>
                  </a:cubicBezTo>
                  <a:cubicBezTo>
                    <a:pt x="232" y="7"/>
                    <a:pt x="232" y="7"/>
                    <a:pt x="232" y="7"/>
                  </a:cubicBezTo>
                  <a:cubicBezTo>
                    <a:pt x="231" y="5"/>
                    <a:pt x="231" y="5"/>
                    <a:pt x="231" y="5"/>
                  </a:cubicBezTo>
                  <a:cubicBezTo>
                    <a:pt x="230" y="4"/>
                    <a:pt x="226" y="0"/>
                    <a:pt x="223" y="1"/>
                  </a:cubicBezTo>
                  <a:cubicBezTo>
                    <a:pt x="221" y="1"/>
                    <a:pt x="220" y="2"/>
                    <a:pt x="219" y="5"/>
                  </a:cubicBezTo>
                  <a:cubicBezTo>
                    <a:pt x="211" y="17"/>
                    <a:pt x="202" y="20"/>
                    <a:pt x="199" y="20"/>
                  </a:cubicBezTo>
                  <a:cubicBezTo>
                    <a:pt x="186" y="26"/>
                    <a:pt x="186" y="26"/>
                    <a:pt x="186" y="26"/>
                  </a:cubicBezTo>
                  <a:cubicBezTo>
                    <a:pt x="186" y="40"/>
                    <a:pt x="186" y="40"/>
                    <a:pt x="186" y="40"/>
                  </a:cubicBezTo>
                  <a:cubicBezTo>
                    <a:pt x="160" y="38"/>
                    <a:pt x="160" y="38"/>
                    <a:pt x="160" y="38"/>
                  </a:cubicBezTo>
                  <a:cubicBezTo>
                    <a:pt x="134" y="28"/>
                    <a:pt x="134" y="28"/>
                    <a:pt x="134" y="28"/>
                  </a:cubicBezTo>
                  <a:cubicBezTo>
                    <a:pt x="132" y="30"/>
                    <a:pt x="130" y="33"/>
                    <a:pt x="130" y="38"/>
                  </a:cubicBezTo>
                  <a:cubicBezTo>
                    <a:pt x="130" y="43"/>
                    <a:pt x="139" y="55"/>
                    <a:pt x="145" y="61"/>
                  </a:cubicBezTo>
                  <a:cubicBezTo>
                    <a:pt x="147" y="63"/>
                    <a:pt x="147" y="63"/>
                    <a:pt x="147" y="63"/>
                  </a:cubicBezTo>
                  <a:cubicBezTo>
                    <a:pt x="138" y="83"/>
                    <a:pt x="138" y="83"/>
                    <a:pt x="138" y="83"/>
                  </a:cubicBezTo>
                  <a:cubicBezTo>
                    <a:pt x="99" y="83"/>
                    <a:pt x="99" y="83"/>
                    <a:pt x="99" y="83"/>
                  </a:cubicBezTo>
                  <a:cubicBezTo>
                    <a:pt x="82" y="97"/>
                    <a:pt x="82" y="97"/>
                    <a:pt x="82" y="97"/>
                  </a:cubicBezTo>
                  <a:cubicBezTo>
                    <a:pt x="77" y="104"/>
                    <a:pt x="63" y="111"/>
                    <a:pt x="48" y="107"/>
                  </a:cubicBezTo>
                  <a:cubicBezTo>
                    <a:pt x="26" y="100"/>
                    <a:pt x="17" y="100"/>
                    <a:pt x="16" y="101"/>
                  </a:cubicBezTo>
                  <a:cubicBezTo>
                    <a:pt x="14" y="102"/>
                    <a:pt x="7" y="107"/>
                    <a:pt x="0" y="111"/>
                  </a:cubicBezTo>
                  <a:cubicBezTo>
                    <a:pt x="5" y="115"/>
                    <a:pt x="10" y="122"/>
                    <a:pt x="9" y="127"/>
                  </a:cubicBezTo>
                  <a:cubicBezTo>
                    <a:pt x="9" y="129"/>
                    <a:pt x="7" y="131"/>
                    <a:pt x="5" y="133"/>
                  </a:cubicBezTo>
                  <a:cubicBezTo>
                    <a:pt x="5" y="133"/>
                    <a:pt x="4" y="133"/>
                    <a:pt x="4" y="133"/>
                  </a:cubicBezTo>
                  <a:cubicBezTo>
                    <a:pt x="4" y="133"/>
                    <a:pt x="4" y="134"/>
                    <a:pt x="6" y="135"/>
                  </a:cubicBezTo>
                  <a:cubicBezTo>
                    <a:pt x="7" y="138"/>
                    <a:pt x="11" y="140"/>
                    <a:pt x="14" y="140"/>
                  </a:cubicBezTo>
                  <a:cubicBezTo>
                    <a:pt x="16" y="140"/>
                    <a:pt x="19" y="138"/>
                    <a:pt x="22" y="136"/>
                  </a:cubicBezTo>
                  <a:cubicBezTo>
                    <a:pt x="25" y="133"/>
                    <a:pt x="29" y="130"/>
                    <a:pt x="34" y="131"/>
                  </a:cubicBezTo>
                  <a:cubicBezTo>
                    <a:pt x="37" y="131"/>
                    <a:pt x="40" y="134"/>
                    <a:pt x="42" y="138"/>
                  </a:cubicBezTo>
                  <a:cubicBezTo>
                    <a:pt x="48" y="151"/>
                    <a:pt x="44" y="164"/>
                    <a:pt x="40" y="173"/>
                  </a:cubicBezTo>
                  <a:cubicBezTo>
                    <a:pt x="40" y="175"/>
                    <a:pt x="39" y="178"/>
                    <a:pt x="39" y="179"/>
                  </a:cubicBezTo>
                  <a:cubicBezTo>
                    <a:pt x="39" y="183"/>
                    <a:pt x="42" y="202"/>
                    <a:pt x="44" y="214"/>
                  </a:cubicBezTo>
                  <a:cubicBezTo>
                    <a:pt x="44" y="215"/>
                    <a:pt x="44" y="215"/>
                    <a:pt x="44" y="215"/>
                  </a:cubicBezTo>
                  <a:cubicBezTo>
                    <a:pt x="44" y="215"/>
                    <a:pt x="44" y="215"/>
                    <a:pt x="44" y="215"/>
                  </a:cubicBezTo>
                  <a:cubicBezTo>
                    <a:pt x="44" y="215"/>
                    <a:pt x="41" y="234"/>
                    <a:pt x="41" y="252"/>
                  </a:cubicBezTo>
                  <a:cubicBezTo>
                    <a:pt x="41" y="253"/>
                    <a:pt x="41" y="254"/>
                    <a:pt x="41" y="255"/>
                  </a:cubicBezTo>
                  <a:cubicBezTo>
                    <a:pt x="85" y="238"/>
                    <a:pt x="85" y="238"/>
                    <a:pt x="85" y="238"/>
                  </a:cubicBezTo>
                  <a:cubicBezTo>
                    <a:pt x="87" y="239"/>
                    <a:pt x="87" y="239"/>
                    <a:pt x="87" y="239"/>
                  </a:cubicBezTo>
                  <a:cubicBezTo>
                    <a:pt x="87" y="239"/>
                    <a:pt x="113" y="254"/>
                    <a:pt x="118" y="256"/>
                  </a:cubicBezTo>
                  <a:cubicBezTo>
                    <a:pt x="121" y="258"/>
                    <a:pt x="127" y="253"/>
                    <a:pt x="130" y="251"/>
                  </a:cubicBezTo>
                  <a:cubicBezTo>
                    <a:pt x="132" y="250"/>
                    <a:pt x="134" y="249"/>
                    <a:pt x="135" y="248"/>
                  </a:cubicBezTo>
                  <a:cubicBezTo>
                    <a:pt x="139" y="245"/>
                    <a:pt x="153" y="235"/>
                    <a:pt x="158" y="231"/>
                  </a:cubicBezTo>
                  <a:cubicBezTo>
                    <a:pt x="157" y="225"/>
                    <a:pt x="156" y="214"/>
                    <a:pt x="161" y="209"/>
                  </a:cubicBezTo>
                  <a:cubicBezTo>
                    <a:pt x="164" y="208"/>
                    <a:pt x="167" y="206"/>
                    <a:pt x="174"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 name="Freeform 5"/>
            <p:cNvSpPr/>
            <p:nvPr/>
          </p:nvSpPr>
          <p:spPr bwMode="auto">
            <a:xfrm>
              <a:off x="7108826" y="4684712"/>
              <a:ext cx="682624" cy="823913"/>
            </a:xfrm>
            <a:custGeom>
              <a:avLst/>
              <a:gdLst>
                <a:gd name="T0" fmla="*/ 215 w 275"/>
                <a:gd name="T1" fmla="*/ 281 h 332"/>
                <a:gd name="T2" fmla="*/ 255 w 275"/>
                <a:gd name="T3" fmla="*/ 281 h 332"/>
                <a:gd name="T4" fmla="*/ 264 w 275"/>
                <a:gd name="T5" fmla="*/ 283 h 332"/>
                <a:gd name="T6" fmla="*/ 268 w 275"/>
                <a:gd name="T7" fmla="*/ 283 h 332"/>
                <a:gd name="T8" fmla="*/ 275 w 275"/>
                <a:gd name="T9" fmla="*/ 240 h 332"/>
                <a:gd name="T10" fmla="*/ 275 w 275"/>
                <a:gd name="T11" fmla="*/ 211 h 332"/>
                <a:gd name="T12" fmla="*/ 271 w 275"/>
                <a:gd name="T13" fmla="*/ 202 h 332"/>
                <a:gd name="T14" fmla="*/ 268 w 275"/>
                <a:gd name="T15" fmla="*/ 174 h 332"/>
                <a:gd name="T16" fmla="*/ 243 w 275"/>
                <a:gd name="T17" fmla="*/ 145 h 332"/>
                <a:gd name="T18" fmla="*/ 260 w 275"/>
                <a:gd name="T19" fmla="*/ 114 h 332"/>
                <a:gd name="T20" fmla="*/ 275 w 275"/>
                <a:gd name="T21" fmla="*/ 79 h 332"/>
                <a:gd name="T22" fmla="*/ 263 w 275"/>
                <a:gd name="T23" fmla="*/ 66 h 332"/>
                <a:gd name="T24" fmla="*/ 245 w 275"/>
                <a:gd name="T25" fmla="*/ 66 h 332"/>
                <a:gd name="T26" fmla="*/ 243 w 275"/>
                <a:gd name="T27" fmla="*/ 31 h 332"/>
                <a:gd name="T28" fmla="*/ 230 w 275"/>
                <a:gd name="T29" fmla="*/ 31 h 332"/>
                <a:gd name="T30" fmla="*/ 208 w 275"/>
                <a:gd name="T31" fmla="*/ 54 h 332"/>
                <a:gd name="T32" fmla="*/ 208 w 275"/>
                <a:gd name="T33" fmla="*/ 25 h 332"/>
                <a:gd name="T34" fmla="*/ 182 w 275"/>
                <a:gd name="T35" fmla="*/ 25 h 332"/>
                <a:gd name="T36" fmla="*/ 125 w 275"/>
                <a:gd name="T37" fmla="*/ 12 h 332"/>
                <a:gd name="T38" fmla="*/ 78 w 275"/>
                <a:gd name="T39" fmla="*/ 3 h 332"/>
                <a:gd name="T40" fmla="*/ 78 w 275"/>
                <a:gd name="T41" fmla="*/ 7 h 332"/>
                <a:gd name="T42" fmla="*/ 77 w 275"/>
                <a:gd name="T43" fmla="*/ 34 h 332"/>
                <a:gd name="T44" fmla="*/ 74 w 275"/>
                <a:gd name="T45" fmla="*/ 39 h 332"/>
                <a:gd name="T46" fmla="*/ 71 w 275"/>
                <a:gd name="T47" fmla="*/ 35 h 332"/>
                <a:gd name="T48" fmla="*/ 52 w 275"/>
                <a:gd name="T49" fmla="*/ 31 h 332"/>
                <a:gd name="T50" fmla="*/ 24 w 275"/>
                <a:gd name="T51" fmla="*/ 62 h 332"/>
                <a:gd name="T52" fmla="*/ 25 w 275"/>
                <a:gd name="T53" fmla="*/ 96 h 332"/>
                <a:gd name="T54" fmla="*/ 24 w 275"/>
                <a:gd name="T55" fmla="*/ 132 h 332"/>
                <a:gd name="T56" fmla="*/ 24 w 275"/>
                <a:gd name="T57" fmla="*/ 158 h 332"/>
                <a:gd name="T58" fmla="*/ 25 w 275"/>
                <a:gd name="T59" fmla="*/ 160 h 332"/>
                <a:gd name="T60" fmla="*/ 0 w 275"/>
                <a:gd name="T61" fmla="*/ 177 h 332"/>
                <a:gd name="T62" fmla="*/ 0 w 275"/>
                <a:gd name="T63" fmla="*/ 179 h 332"/>
                <a:gd name="T64" fmla="*/ 18 w 275"/>
                <a:gd name="T65" fmla="*/ 181 h 332"/>
                <a:gd name="T66" fmla="*/ 33 w 275"/>
                <a:gd name="T67" fmla="*/ 193 h 332"/>
                <a:gd name="T68" fmla="*/ 23 w 275"/>
                <a:gd name="T69" fmla="*/ 217 h 332"/>
                <a:gd name="T70" fmla="*/ 26 w 275"/>
                <a:gd name="T71" fmla="*/ 257 h 332"/>
                <a:gd name="T72" fmla="*/ 32 w 275"/>
                <a:gd name="T73" fmla="*/ 257 h 332"/>
                <a:gd name="T74" fmla="*/ 40 w 275"/>
                <a:gd name="T75" fmla="*/ 224 h 332"/>
                <a:gd name="T76" fmla="*/ 46 w 275"/>
                <a:gd name="T77" fmla="*/ 229 h 332"/>
                <a:gd name="T78" fmla="*/ 61 w 275"/>
                <a:gd name="T79" fmla="*/ 240 h 332"/>
                <a:gd name="T80" fmla="*/ 75 w 275"/>
                <a:gd name="T81" fmla="*/ 226 h 332"/>
                <a:gd name="T82" fmla="*/ 81 w 275"/>
                <a:gd name="T83" fmla="*/ 228 h 332"/>
                <a:gd name="T84" fmla="*/ 105 w 275"/>
                <a:gd name="T85" fmla="*/ 227 h 332"/>
                <a:gd name="T86" fmla="*/ 108 w 275"/>
                <a:gd name="T87" fmla="*/ 226 h 332"/>
                <a:gd name="T88" fmla="*/ 109 w 275"/>
                <a:gd name="T89" fmla="*/ 228 h 332"/>
                <a:gd name="T90" fmla="*/ 121 w 275"/>
                <a:gd name="T91" fmla="*/ 255 h 332"/>
                <a:gd name="T92" fmla="*/ 112 w 275"/>
                <a:gd name="T93" fmla="*/ 288 h 332"/>
                <a:gd name="T94" fmla="*/ 104 w 275"/>
                <a:gd name="T95" fmla="*/ 305 h 332"/>
                <a:gd name="T96" fmla="*/ 120 w 275"/>
                <a:gd name="T97" fmla="*/ 298 h 332"/>
                <a:gd name="T98" fmla="*/ 128 w 275"/>
                <a:gd name="T99" fmla="*/ 323 h 332"/>
                <a:gd name="T100" fmla="*/ 138 w 275"/>
                <a:gd name="T101" fmla="*/ 318 h 332"/>
                <a:gd name="T102" fmla="*/ 154 w 275"/>
                <a:gd name="T103" fmla="*/ 329 h 332"/>
                <a:gd name="T104" fmla="*/ 154 w 275"/>
                <a:gd name="T105" fmla="*/ 330 h 332"/>
                <a:gd name="T106" fmla="*/ 155 w 275"/>
                <a:gd name="T107" fmla="*/ 331 h 332"/>
                <a:gd name="T108" fmla="*/ 155 w 275"/>
                <a:gd name="T109" fmla="*/ 332 h 332"/>
                <a:gd name="T110" fmla="*/ 169 w 275"/>
                <a:gd name="T111" fmla="*/ 317 h 332"/>
                <a:gd name="T112" fmla="*/ 180 w 275"/>
                <a:gd name="T113" fmla="*/ 294 h 332"/>
                <a:gd name="T114" fmla="*/ 192 w 275"/>
                <a:gd name="T115" fmla="*/ 295 h 332"/>
                <a:gd name="T116" fmla="*/ 209 w 275"/>
                <a:gd name="T117" fmla="*/ 307 h 332"/>
                <a:gd name="T118" fmla="*/ 210 w 275"/>
                <a:gd name="T119" fmla="*/ 285 h 332"/>
                <a:gd name="T120" fmla="*/ 215 w 275"/>
                <a:gd name="T121" fmla="*/ 28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 h="332">
                  <a:moveTo>
                    <a:pt x="215" y="281"/>
                  </a:moveTo>
                  <a:cubicBezTo>
                    <a:pt x="225" y="279"/>
                    <a:pt x="238" y="279"/>
                    <a:pt x="255" y="281"/>
                  </a:cubicBezTo>
                  <a:cubicBezTo>
                    <a:pt x="260" y="281"/>
                    <a:pt x="263" y="282"/>
                    <a:pt x="264" y="283"/>
                  </a:cubicBezTo>
                  <a:cubicBezTo>
                    <a:pt x="265" y="283"/>
                    <a:pt x="266" y="283"/>
                    <a:pt x="268" y="283"/>
                  </a:cubicBezTo>
                  <a:cubicBezTo>
                    <a:pt x="275" y="240"/>
                    <a:pt x="275" y="240"/>
                    <a:pt x="275" y="240"/>
                  </a:cubicBezTo>
                  <a:cubicBezTo>
                    <a:pt x="275" y="211"/>
                    <a:pt x="275" y="211"/>
                    <a:pt x="275" y="211"/>
                  </a:cubicBezTo>
                  <a:cubicBezTo>
                    <a:pt x="271" y="202"/>
                    <a:pt x="271" y="202"/>
                    <a:pt x="271" y="202"/>
                  </a:cubicBezTo>
                  <a:cubicBezTo>
                    <a:pt x="268" y="174"/>
                    <a:pt x="268" y="174"/>
                    <a:pt x="268" y="174"/>
                  </a:cubicBezTo>
                  <a:cubicBezTo>
                    <a:pt x="256" y="164"/>
                    <a:pt x="243" y="151"/>
                    <a:pt x="243" y="145"/>
                  </a:cubicBezTo>
                  <a:cubicBezTo>
                    <a:pt x="243" y="139"/>
                    <a:pt x="255" y="122"/>
                    <a:pt x="260" y="114"/>
                  </a:cubicBezTo>
                  <a:cubicBezTo>
                    <a:pt x="275" y="79"/>
                    <a:pt x="275" y="79"/>
                    <a:pt x="275" y="79"/>
                  </a:cubicBezTo>
                  <a:cubicBezTo>
                    <a:pt x="274" y="76"/>
                    <a:pt x="272" y="66"/>
                    <a:pt x="263" y="66"/>
                  </a:cubicBezTo>
                  <a:cubicBezTo>
                    <a:pt x="245" y="66"/>
                    <a:pt x="245" y="66"/>
                    <a:pt x="245" y="66"/>
                  </a:cubicBezTo>
                  <a:cubicBezTo>
                    <a:pt x="243" y="31"/>
                    <a:pt x="243" y="31"/>
                    <a:pt x="243" y="31"/>
                  </a:cubicBezTo>
                  <a:cubicBezTo>
                    <a:pt x="230" y="31"/>
                    <a:pt x="230" y="31"/>
                    <a:pt x="230" y="31"/>
                  </a:cubicBezTo>
                  <a:cubicBezTo>
                    <a:pt x="208" y="54"/>
                    <a:pt x="208" y="54"/>
                    <a:pt x="208" y="54"/>
                  </a:cubicBezTo>
                  <a:cubicBezTo>
                    <a:pt x="208" y="25"/>
                    <a:pt x="208" y="25"/>
                    <a:pt x="208" y="25"/>
                  </a:cubicBezTo>
                  <a:cubicBezTo>
                    <a:pt x="182" y="25"/>
                    <a:pt x="182" y="25"/>
                    <a:pt x="182" y="25"/>
                  </a:cubicBezTo>
                  <a:cubicBezTo>
                    <a:pt x="181" y="25"/>
                    <a:pt x="153" y="21"/>
                    <a:pt x="125" y="12"/>
                  </a:cubicBezTo>
                  <a:cubicBezTo>
                    <a:pt x="91" y="0"/>
                    <a:pt x="81" y="1"/>
                    <a:pt x="78" y="3"/>
                  </a:cubicBezTo>
                  <a:cubicBezTo>
                    <a:pt x="78" y="4"/>
                    <a:pt x="77" y="5"/>
                    <a:pt x="78" y="7"/>
                  </a:cubicBezTo>
                  <a:cubicBezTo>
                    <a:pt x="82" y="25"/>
                    <a:pt x="78" y="33"/>
                    <a:pt x="77" y="34"/>
                  </a:cubicBezTo>
                  <a:cubicBezTo>
                    <a:pt x="74" y="39"/>
                    <a:pt x="74" y="39"/>
                    <a:pt x="74" y="39"/>
                  </a:cubicBezTo>
                  <a:cubicBezTo>
                    <a:pt x="71" y="35"/>
                    <a:pt x="71" y="35"/>
                    <a:pt x="71" y="35"/>
                  </a:cubicBezTo>
                  <a:cubicBezTo>
                    <a:pt x="71" y="35"/>
                    <a:pt x="66" y="31"/>
                    <a:pt x="52" y="31"/>
                  </a:cubicBezTo>
                  <a:cubicBezTo>
                    <a:pt x="37" y="31"/>
                    <a:pt x="26" y="43"/>
                    <a:pt x="24" y="62"/>
                  </a:cubicBezTo>
                  <a:cubicBezTo>
                    <a:pt x="24" y="72"/>
                    <a:pt x="24" y="84"/>
                    <a:pt x="25" y="96"/>
                  </a:cubicBezTo>
                  <a:cubicBezTo>
                    <a:pt x="26" y="111"/>
                    <a:pt x="27" y="124"/>
                    <a:pt x="24" y="132"/>
                  </a:cubicBezTo>
                  <a:cubicBezTo>
                    <a:pt x="21" y="144"/>
                    <a:pt x="24" y="158"/>
                    <a:pt x="24" y="158"/>
                  </a:cubicBezTo>
                  <a:cubicBezTo>
                    <a:pt x="25" y="160"/>
                    <a:pt x="25" y="160"/>
                    <a:pt x="25" y="160"/>
                  </a:cubicBezTo>
                  <a:cubicBezTo>
                    <a:pt x="0" y="177"/>
                    <a:pt x="0" y="177"/>
                    <a:pt x="0" y="177"/>
                  </a:cubicBezTo>
                  <a:cubicBezTo>
                    <a:pt x="0" y="179"/>
                    <a:pt x="0" y="179"/>
                    <a:pt x="0" y="179"/>
                  </a:cubicBezTo>
                  <a:cubicBezTo>
                    <a:pt x="18" y="181"/>
                    <a:pt x="18" y="181"/>
                    <a:pt x="18" y="181"/>
                  </a:cubicBezTo>
                  <a:cubicBezTo>
                    <a:pt x="33" y="193"/>
                    <a:pt x="33" y="193"/>
                    <a:pt x="33" y="193"/>
                  </a:cubicBezTo>
                  <a:cubicBezTo>
                    <a:pt x="23" y="217"/>
                    <a:pt x="23" y="217"/>
                    <a:pt x="23" y="217"/>
                  </a:cubicBezTo>
                  <a:cubicBezTo>
                    <a:pt x="26" y="257"/>
                    <a:pt x="26" y="257"/>
                    <a:pt x="26" y="257"/>
                  </a:cubicBezTo>
                  <a:cubicBezTo>
                    <a:pt x="32" y="257"/>
                    <a:pt x="32" y="257"/>
                    <a:pt x="32" y="257"/>
                  </a:cubicBezTo>
                  <a:cubicBezTo>
                    <a:pt x="33" y="225"/>
                    <a:pt x="37" y="225"/>
                    <a:pt x="40" y="224"/>
                  </a:cubicBezTo>
                  <a:cubicBezTo>
                    <a:pt x="42" y="224"/>
                    <a:pt x="45" y="224"/>
                    <a:pt x="46" y="229"/>
                  </a:cubicBezTo>
                  <a:cubicBezTo>
                    <a:pt x="50" y="237"/>
                    <a:pt x="57" y="239"/>
                    <a:pt x="61" y="240"/>
                  </a:cubicBezTo>
                  <a:cubicBezTo>
                    <a:pt x="64" y="235"/>
                    <a:pt x="69" y="226"/>
                    <a:pt x="75" y="226"/>
                  </a:cubicBezTo>
                  <a:cubicBezTo>
                    <a:pt x="77" y="225"/>
                    <a:pt x="79" y="226"/>
                    <a:pt x="81" y="228"/>
                  </a:cubicBezTo>
                  <a:cubicBezTo>
                    <a:pt x="83" y="230"/>
                    <a:pt x="95" y="229"/>
                    <a:pt x="105" y="227"/>
                  </a:cubicBezTo>
                  <a:cubicBezTo>
                    <a:pt x="108" y="226"/>
                    <a:pt x="108" y="226"/>
                    <a:pt x="108" y="226"/>
                  </a:cubicBezTo>
                  <a:cubicBezTo>
                    <a:pt x="109" y="228"/>
                    <a:pt x="109" y="228"/>
                    <a:pt x="109" y="228"/>
                  </a:cubicBezTo>
                  <a:cubicBezTo>
                    <a:pt x="111" y="231"/>
                    <a:pt x="121" y="247"/>
                    <a:pt x="121" y="255"/>
                  </a:cubicBezTo>
                  <a:cubicBezTo>
                    <a:pt x="121" y="263"/>
                    <a:pt x="113" y="286"/>
                    <a:pt x="112" y="288"/>
                  </a:cubicBezTo>
                  <a:cubicBezTo>
                    <a:pt x="104" y="305"/>
                    <a:pt x="104" y="305"/>
                    <a:pt x="104" y="305"/>
                  </a:cubicBezTo>
                  <a:cubicBezTo>
                    <a:pt x="120" y="298"/>
                    <a:pt x="120" y="298"/>
                    <a:pt x="120" y="298"/>
                  </a:cubicBezTo>
                  <a:cubicBezTo>
                    <a:pt x="128" y="323"/>
                    <a:pt x="128" y="323"/>
                    <a:pt x="128" y="323"/>
                  </a:cubicBezTo>
                  <a:cubicBezTo>
                    <a:pt x="130" y="320"/>
                    <a:pt x="134" y="318"/>
                    <a:pt x="138" y="318"/>
                  </a:cubicBezTo>
                  <a:cubicBezTo>
                    <a:pt x="145" y="318"/>
                    <a:pt x="152" y="327"/>
                    <a:pt x="154" y="329"/>
                  </a:cubicBezTo>
                  <a:cubicBezTo>
                    <a:pt x="154" y="330"/>
                    <a:pt x="154" y="330"/>
                    <a:pt x="154" y="330"/>
                  </a:cubicBezTo>
                  <a:cubicBezTo>
                    <a:pt x="155" y="331"/>
                    <a:pt x="155" y="331"/>
                    <a:pt x="155" y="331"/>
                  </a:cubicBezTo>
                  <a:cubicBezTo>
                    <a:pt x="155" y="331"/>
                    <a:pt x="155" y="332"/>
                    <a:pt x="155" y="332"/>
                  </a:cubicBezTo>
                  <a:cubicBezTo>
                    <a:pt x="163" y="326"/>
                    <a:pt x="169" y="319"/>
                    <a:pt x="169" y="317"/>
                  </a:cubicBezTo>
                  <a:cubicBezTo>
                    <a:pt x="169" y="311"/>
                    <a:pt x="172" y="298"/>
                    <a:pt x="180" y="294"/>
                  </a:cubicBezTo>
                  <a:cubicBezTo>
                    <a:pt x="183" y="291"/>
                    <a:pt x="188" y="292"/>
                    <a:pt x="192" y="295"/>
                  </a:cubicBezTo>
                  <a:cubicBezTo>
                    <a:pt x="197" y="298"/>
                    <a:pt x="204" y="303"/>
                    <a:pt x="209" y="307"/>
                  </a:cubicBezTo>
                  <a:cubicBezTo>
                    <a:pt x="207" y="299"/>
                    <a:pt x="207" y="290"/>
                    <a:pt x="210" y="285"/>
                  </a:cubicBezTo>
                  <a:cubicBezTo>
                    <a:pt x="211" y="283"/>
                    <a:pt x="213" y="281"/>
                    <a:pt x="215"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 name="Freeform 6"/>
            <p:cNvSpPr/>
            <p:nvPr/>
          </p:nvSpPr>
          <p:spPr bwMode="auto">
            <a:xfrm>
              <a:off x="4776789" y="3219449"/>
              <a:ext cx="1619250" cy="1093787"/>
            </a:xfrm>
            <a:custGeom>
              <a:avLst/>
              <a:gdLst>
                <a:gd name="T0" fmla="*/ 0 w 652"/>
                <a:gd name="T1" fmla="*/ 216 h 440"/>
                <a:gd name="T2" fmla="*/ 1 w 652"/>
                <a:gd name="T3" fmla="*/ 251 h 440"/>
                <a:gd name="T4" fmla="*/ 13 w 652"/>
                <a:gd name="T5" fmla="*/ 279 h 440"/>
                <a:gd name="T6" fmla="*/ 44 w 652"/>
                <a:gd name="T7" fmla="*/ 304 h 440"/>
                <a:gd name="T8" fmla="*/ 89 w 652"/>
                <a:gd name="T9" fmla="*/ 343 h 440"/>
                <a:gd name="T10" fmla="*/ 127 w 652"/>
                <a:gd name="T11" fmla="*/ 348 h 440"/>
                <a:gd name="T12" fmla="*/ 197 w 652"/>
                <a:gd name="T13" fmla="*/ 388 h 440"/>
                <a:gd name="T14" fmla="*/ 228 w 652"/>
                <a:gd name="T15" fmla="*/ 394 h 440"/>
                <a:gd name="T16" fmla="*/ 271 w 652"/>
                <a:gd name="T17" fmla="*/ 440 h 440"/>
                <a:gd name="T18" fmla="*/ 296 w 652"/>
                <a:gd name="T19" fmla="*/ 430 h 440"/>
                <a:gd name="T20" fmla="*/ 315 w 652"/>
                <a:gd name="T21" fmla="*/ 440 h 440"/>
                <a:gd name="T22" fmla="*/ 349 w 652"/>
                <a:gd name="T23" fmla="*/ 411 h 440"/>
                <a:gd name="T24" fmla="*/ 357 w 652"/>
                <a:gd name="T25" fmla="*/ 395 h 440"/>
                <a:gd name="T26" fmla="*/ 381 w 652"/>
                <a:gd name="T27" fmla="*/ 323 h 440"/>
                <a:gd name="T28" fmla="*/ 427 w 652"/>
                <a:gd name="T29" fmla="*/ 333 h 440"/>
                <a:gd name="T30" fmla="*/ 441 w 652"/>
                <a:gd name="T31" fmla="*/ 370 h 440"/>
                <a:gd name="T32" fmla="*/ 486 w 652"/>
                <a:gd name="T33" fmla="*/ 394 h 440"/>
                <a:gd name="T34" fmla="*/ 514 w 652"/>
                <a:gd name="T35" fmla="*/ 412 h 440"/>
                <a:gd name="T36" fmla="*/ 544 w 652"/>
                <a:gd name="T37" fmla="*/ 402 h 440"/>
                <a:gd name="T38" fmla="*/ 563 w 652"/>
                <a:gd name="T39" fmla="*/ 372 h 440"/>
                <a:gd name="T40" fmla="*/ 531 w 652"/>
                <a:gd name="T41" fmla="*/ 326 h 440"/>
                <a:gd name="T42" fmla="*/ 570 w 652"/>
                <a:gd name="T43" fmla="*/ 324 h 440"/>
                <a:gd name="T44" fmla="*/ 593 w 652"/>
                <a:gd name="T45" fmla="*/ 324 h 440"/>
                <a:gd name="T46" fmla="*/ 603 w 652"/>
                <a:gd name="T47" fmla="*/ 288 h 440"/>
                <a:gd name="T48" fmla="*/ 632 w 652"/>
                <a:gd name="T49" fmla="*/ 253 h 440"/>
                <a:gd name="T50" fmla="*/ 652 w 652"/>
                <a:gd name="T51" fmla="*/ 224 h 440"/>
                <a:gd name="T52" fmla="*/ 610 w 652"/>
                <a:gd name="T53" fmla="*/ 136 h 440"/>
                <a:gd name="T54" fmla="*/ 609 w 652"/>
                <a:gd name="T55" fmla="*/ 129 h 440"/>
                <a:gd name="T56" fmla="*/ 594 w 652"/>
                <a:gd name="T57" fmla="*/ 128 h 440"/>
                <a:gd name="T58" fmla="*/ 526 w 652"/>
                <a:gd name="T59" fmla="*/ 75 h 440"/>
                <a:gd name="T60" fmla="*/ 463 w 652"/>
                <a:gd name="T61" fmla="*/ 31 h 440"/>
                <a:gd name="T62" fmla="*/ 402 w 652"/>
                <a:gd name="T63" fmla="*/ 19 h 440"/>
                <a:gd name="T64" fmla="*/ 385 w 652"/>
                <a:gd name="T65" fmla="*/ 27 h 440"/>
                <a:gd name="T66" fmla="*/ 355 w 652"/>
                <a:gd name="T67" fmla="*/ 73 h 440"/>
                <a:gd name="T68" fmla="*/ 303 w 652"/>
                <a:gd name="T69" fmla="*/ 56 h 440"/>
                <a:gd name="T70" fmla="*/ 269 w 652"/>
                <a:gd name="T71" fmla="*/ 53 h 440"/>
                <a:gd name="T72" fmla="*/ 259 w 652"/>
                <a:gd name="T73" fmla="*/ 28 h 440"/>
                <a:gd name="T74" fmla="*/ 234 w 652"/>
                <a:gd name="T75" fmla="*/ 19 h 440"/>
                <a:gd name="T76" fmla="*/ 190 w 652"/>
                <a:gd name="T77" fmla="*/ 0 h 440"/>
                <a:gd name="T78" fmla="*/ 80 w 652"/>
                <a:gd name="T79" fmla="*/ 11 h 440"/>
                <a:gd name="T80" fmla="*/ 103 w 652"/>
                <a:gd name="T81" fmla="*/ 61 h 440"/>
                <a:gd name="T82" fmla="*/ 103 w 652"/>
                <a:gd name="T83" fmla="*/ 103 h 440"/>
                <a:gd name="T84" fmla="*/ 84 w 652"/>
                <a:gd name="T85" fmla="*/ 145 h 440"/>
                <a:gd name="T86" fmla="*/ 15 w 652"/>
                <a:gd name="T87" fmla="*/ 17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2" h="440">
                  <a:moveTo>
                    <a:pt x="0" y="195"/>
                  </a:moveTo>
                  <a:cubicBezTo>
                    <a:pt x="0" y="216"/>
                    <a:pt x="0" y="216"/>
                    <a:pt x="0" y="216"/>
                  </a:cubicBezTo>
                  <a:cubicBezTo>
                    <a:pt x="15" y="226"/>
                    <a:pt x="15" y="226"/>
                    <a:pt x="15" y="226"/>
                  </a:cubicBezTo>
                  <a:cubicBezTo>
                    <a:pt x="1" y="251"/>
                    <a:pt x="1" y="251"/>
                    <a:pt x="1" y="251"/>
                  </a:cubicBezTo>
                  <a:cubicBezTo>
                    <a:pt x="13" y="278"/>
                    <a:pt x="13" y="278"/>
                    <a:pt x="13" y="278"/>
                  </a:cubicBezTo>
                  <a:cubicBezTo>
                    <a:pt x="13" y="279"/>
                    <a:pt x="13" y="279"/>
                    <a:pt x="13" y="279"/>
                  </a:cubicBezTo>
                  <a:cubicBezTo>
                    <a:pt x="14" y="284"/>
                    <a:pt x="17" y="300"/>
                    <a:pt x="25" y="305"/>
                  </a:cubicBezTo>
                  <a:cubicBezTo>
                    <a:pt x="28" y="308"/>
                    <a:pt x="37" y="306"/>
                    <a:pt x="44" y="304"/>
                  </a:cubicBezTo>
                  <a:cubicBezTo>
                    <a:pt x="53" y="301"/>
                    <a:pt x="64" y="298"/>
                    <a:pt x="69" y="307"/>
                  </a:cubicBezTo>
                  <a:cubicBezTo>
                    <a:pt x="73" y="316"/>
                    <a:pt x="85" y="336"/>
                    <a:pt x="89" y="343"/>
                  </a:cubicBezTo>
                  <a:cubicBezTo>
                    <a:pt x="98" y="340"/>
                    <a:pt x="117" y="336"/>
                    <a:pt x="124" y="341"/>
                  </a:cubicBezTo>
                  <a:cubicBezTo>
                    <a:pt x="126" y="343"/>
                    <a:pt x="127" y="345"/>
                    <a:pt x="127" y="348"/>
                  </a:cubicBezTo>
                  <a:cubicBezTo>
                    <a:pt x="127" y="353"/>
                    <a:pt x="141" y="366"/>
                    <a:pt x="154" y="374"/>
                  </a:cubicBezTo>
                  <a:cubicBezTo>
                    <a:pt x="197" y="388"/>
                    <a:pt x="197" y="388"/>
                    <a:pt x="197" y="388"/>
                  </a:cubicBezTo>
                  <a:cubicBezTo>
                    <a:pt x="201" y="386"/>
                    <a:pt x="213" y="382"/>
                    <a:pt x="222" y="389"/>
                  </a:cubicBezTo>
                  <a:cubicBezTo>
                    <a:pt x="224" y="391"/>
                    <a:pt x="226" y="392"/>
                    <a:pt x="228" y="394"/>
                  </a:cubicBezTo>
                  <a:cubicBezTo>
                    <a:pt x="235" y="399"/>
                    <a:pt x="244" y="405"/>
                    <a:pt x="253" y="420"/>
                  </a:cubicBezTo>
                  <a:cubicBezTo>
                    <a:pt x="261" y="433"/>
                    <a:pt x="268" y="438"/>
                    <a:pt x="271" y="440"/>
                  </a:cubicBezTo>
                  <a:cubicBezTo>
                    <a:pt x="294" y="429"/>
                    <a:pt x="294" y="429"/>
                    <a:pt x="294" y="429"/>
                  </a:cubicBezTo>
                  <a:cubicBezTo>
                    <a:pt x="296" y="430"/>
                    <a:pt x="296" y="430"/>
                    <a:pt x="296" y="430"/>
                  </a:cubicBezTo>
                  <a:cubicBezTo>
                    <a:pt x="303" y="435"/>
                    <a:pt x="311" y="440"/>
                    <a:pt x="313" y="440"/>
                  </a:cubicBezTo>
                  <a:cubicBezTo>
                    <a:pt x="315" y="440"/>
                    <a:pt x="315" y="440"/>
                    <a:pt x="315" y="440"/>
                  </a:cubicBezTo>
                  <a:cubicBezTo>
                    <a:pt x="339" y="430"/>
                    <a:pt x="339" y="430"/>
                    <a:pt x="339" y="430"/>
                  </a:cubicBezTo>
                  <a:cubicBezTo>
                    <a:pt x="349" y="411"/>
                    <a:pt x="349" y="411"/>
                    <a:pt x="349" y="411"/>
                  </a:cubicBezTo>
                  <a:cubicBezTo>
                    <a:pt x="364" y="411"/>
                    <a:pt x="364" y="411"/>
                    <a:pt x="364" y="411"/>
                  </a:cubicBezTo>
                  <a:cubicBezTo>
                    <a:pt x="357" y="395"/>
                    <a:pt x="357" y="395"/>
                    <a:pt x="357" y="395"/>
                  </a:cubicBezTo>
                  <a:cubicBezTo>
                    <a:pt x="366" y="364"/>
                    <a:pt x="366" y="364"/>
                    <a:pt x="366" y="364"/>
                  </a:cubicBezTo>
                  <a:cubicBezTo>
                    <a:pt x="367" y="348"/>
                    <a:pt x="369" y="323"/>
                    <a:pt x="381" y="323"/>
                  </a:cubicBezTo>
                  <a:cubicBezTo>
                    <a:pt x="391" y="323"/>
                    <a:pt x="422" y="332"/>
                    <a:pt x="425" y="333"/>
                  </a:cubicBezTo>
                  <a:cubicBezTo>
                    <a:pt x="427" y="333"/>
                    <a:pt x="427" y="333"/>
                    <a:pt x="427" y="333"/>
                  </a:cubicBezTo>
                  <a:cubicBezTo>
                    <a:pt x="428" y="335"/>
                    <a:pt x="428" y="335"/>
                    <a:pt x="428" y="335"/>
                  </a:cubicBezTo>
                  <a:cubicBezTo>
                    <a:pt x="428" y="335"/>
                    <a:pt x="433" y="350"/>
                    <a:pt x="441" y="370"/>
                  </a:cubicBezTo>
                  <a:cubicBezTo>
                    <a:pt x="452" y="400"/>
                    <a:pt x="463" y="412"/>
                    <a:pt x="467" y="411"/>
                  </a:cubicBezTo>
                  <a:cubicBezTo>
                    <a:pt x="475" y="408"/>
                    <a:pt x="483" y="398"/>
                    <a:pt x="486" y="394"/>
                  </a:cubicBezTo>
                  <a:cubicBezTo>
                    <a:pt x="488" y="390"/>
                    <a:pt x="488" y="390"/>
                    <a:pt x="488" y="390"/>
                  </a:cubicBezTo>
                  <a:cubicBezTo>
                    <a:pt x="514" y="412"/>
                    <a:pt x="514" y="412"/>
                    <a:pt x="514" y="412"/>
                  </a:cubicBezTo>
                  <a:cubicBezTo>
                    <a:pt x="527" y="422"/>
                    <a:pt x="527" y="422"/>
                    <a:pt x="527" y="422"/>
                  </a:cubicBezTo>
                  <a:cubicBezTo>
                    <a:pt x="544" y="402"/>
                    <a:pt x="544" y="402"/>
                    <a:pt x="544" y="402"/>
                  </a:cubicBezTo>
                  <a:cubicBezTo>
                    <a:pt x="563" y="393"/>
                    <a:pt x="563" y="393"/>
                    <a:pt x="563" y="393"/>
                  </a:cubicBezTo>
                  <a:cubicBezTo>
                    <a:pt x="563" y="372"/>
                    <a:pt x="563" y="372"/>
                    <a:pt x="563" y="372"/>
                  </a:cubicBezTo>
                  <a:cubicBezTo>
                    <a:pt x="543" y="356"/>
                    <a:pt x="543" y="356"/>
                    <a:pt x="543" y="356"/>
                  </a:cubicBezTo>
                  <a:cubicBezTo>
                    <a:pt x="531" y="326"/>
                    <a:pt x="531" y="326"/>
                    <a:pt x="531" y="326"/>
                  </a:cubicBezTo>
                  <a:cubicBezTo>
                    <a:pt x="534" y="324"/>
                    <a:pt x="534" y="324"/>
                    <a:pt x="534" y="324"/>
                  </a:cubicBezTo>
                  <a:cubicBezTo>
                    <a:pt x="534" y="323"/>
                    <a:pt x="555" y="311"/>
                    <a:pt x="570" y="324"/>
                  </a:cubicBezTo>
                  <a:cubicBezTo>
                    <a:pt x="578" y="331"/>
                    <a:pt x="589" y="331"/>
                    <a:pt x="593" y="328"/>
                  </a:cubicBezTo>
                  <a:cubicBezTo>
                    <a:pt x="594" y="327"/>
                    <a:pt x="594" y="326"/>
                    <a:pt x="593" y="324"/>
                  </a:cubicBezTo>
                  <a:cubicBezTo>
                    <a:pt x="587" y="310"/>
                    <a:pt x="594" y="299"/>
                    <a:pt x="595" y="299"/>
                  </a:cubicBezTo>
                  <a:cubicBezTo>
                    <a:pt x="603" y="288"/>
                    <a:pt x="603" y="288"/>
                    <a:pt x="603" y="288"/>
                  </a:cubicBezTo>
                  <a:cubicBezTo>
                    <a:pt x="614" y="265"/>
                    <a:pt x="614" y="265"/>
                    <a:pt x="614" y="265"/>
                  </a:cubicBezTo>
                  <a:cubicBezTo>
                    <a:pt x="632" y="253"/>
                    <a:pt x="632" y="253"/>
                    <a:pt x="632" y="253"/>
                  </a:cubicBezTo>
                  <a:cubicBezTo>
                    <a:pt x="632" y="232"/>
                    <a:pt x="632" y="232"/>
                    <a:pt x="632" y="232"/>
                  </a:cubicBezTo>
                  <a:cubicBezTo>
                    <a:pt x="652" y="224"/>
                    <a:pt x="652" y="224"/>
                    <a:pt x="652" y="224"/>
                  </a:cubicBezTo>
                  <a:cubicBezTo>
                    <a:pt x="650" y="215"/>
                    <a:pt x="643" y="192"/>
                    <a:pt x="635" y="181"/>
                  </a:cubicBezTo>
                  <a:cubicBezTo>
                    <a:pt x="623" y="168"/>
                    <a:pt x="610" y="137"/>
                    <a:pt x="610" y="136"/>
                  </a:cubicBezTo>
                  <a:cubicBezTo>
                    <a:pt x="610" y="135"/>
                    <a:pt x="610" y="135"/>
                    <a:pt x="610" y="135"/>
                  </a:cubicBezTo>
                  <a:cubicBezTo>
                    <a:pt x="609" y="129"/>
                    <a:pt x="609" y="129"/>
                    <a:pt x="609" y="129"/>
                  </a:cubicBezTo>
                  <a:cubicBezTo>
                    <a:pt x="594" y="129"/>
                    <a:pt x="594" y="129"/>
                    <a:pt x="594" y="129"/>
                  </a:cubicBezTo>
                  <a:cubicBezTo>
                    <a:pt x="594" y="128"/>
                    <a:pt x="594" y="128"/>
                    <a:pt x="594" y="128"/>
                  </a:cubicBezTo>
                  <a:cubicBezTo>
                    <a:pt x="590" y="127"/>
                    <a:pt x="557" y="115"/>
                    <a:pt x="549" y="105"/>
                  </a:cubicBezTo>
                  <a:cubicBezTo>
                    <a:pt x="544" y="98"/>
                    <a:pt x="532" y="83"/>
                    <a:pt x="526" y="75"/>
                  </a:cubicBezTo>
                  <a:cubicBezTo>
                    <a:pt x="509" y="97"/>
                    <a:pt x="509" y="97"/>
                    <a:pt x="509" y="97"/>
                  </a:cubicBezTo>
                  <a:cubicBezTo>
                    <a:pt x="463" y="31"/>
                    <a:pt x="463" y="31"/>
                    <a:pt x="463" y="31"/>
                  </a:cubicBezTo>
                  <a:cubicBezTo>
                    <a:pt x="423" y="38"/>
                    <a:pt x="423" y="38"/>
                    <a:pt x="423" y="38"/>
                  </a:cubicBezTo>
                  <a:cubicBezTo>
                    <a:pt x="402" y="19"/>
                    <a:pt x="402" y="19"/>
                    <a:pt x="402" y="19"/>
                  </a:cubicBezTo>
                  <a:cubicBezTo>
                    <a:pt x="385" y="19"/>
                    <a:pt x="385" y="19"/>
                    <a:pt x="385" y="19"/>
                  </a:cubicBezTo>
                  <a:cubicBezTo>
                    <a:pt x="385" y="27"/>
                    <a:pt x="385" y="27"/>
                    <a:pt x="385" y="27"/>
                  </a:cubicBezTo>
                  <a:cubicBezTo>
                    <a:pt x="373" y="53"/>
                    <a:pt x="373" y="53"/>
                    <a:pt x="373" y="53"/>
                  </a:cubicBezTo>
                  <a:cubicBezTo>
                    <a:pt x="355" y="73"/>
                    <a:pt x="355" y="73"/>
                    <a:pt x="355" y="73"/>
                  </a:cubicBezTo>
                  <a:cubicBezTo>
                    <a:pt x="328" y="71"/>
                    <a:pt x="328" y="71"/>
                    <a:pt x="328" y="71"/>
                  </a:cubicBezTo>
                  <a:cubicBezTo>
                    <a:pt x="303" y="56"/>
                    <a:pt x="303" y="56"/>
                    <a:pt x="303" y="56"/>
                  </a:cubicBezTo>
                  <a:cubicBezTo>
                    <a:pt x="288" y="51"/>
                    <a:pt x="288" y="51"/>
                    <a:pt x="288" y="51"/>
                  </a:cubicBezTo>
                  <a:cubicBezTo>
                    <a:pt x="269" y="53"/>
                    <a:pt x="269" y="53"/>
                    <a:pt x="269" y="53"/>
                  </a:cubicBezTo>
                  <a:cubicBezTo>
                    <a:pt x="269" y="37"/>
                    <a:pt x="269" y="37"/>
                    <a:pt x="269" y="37"/>
                  </a:cubicBezTo>
                  <a:cubicBezTo>
                    <a:pt x="259" y="28"/>
                    <a:pt x="259" y="28"/>
                    <a:pt x="259" y="28"/>
                  </a:cubicBezTo>
                  <a:cubicBezTo>
                    <a:pt x="234" y="30"/>
                    <a:pt x="234" y="30"/>
                    <a:pt x="234" y="30"/>
                  </a:cubicBezTo>
                  <a:cubicBezTo>
                    <a:pt x="234" y="19"/>
                    <a:pt x="234" y="19"/>
                    <a:pt x="234" y="19"/>
                  </a:cubicBezTo>
                  <a:cubicBezTo>
                    <a:pt x="220" y="19"/>
                    <a:pt x="220" y="19"/>
                    <a:pt x="220" y="19"/>
                  </a:cubicBezTo>
                  <a:cubicBezTo>
                    <a:pt x="190" y="0"/>
                    <a:pt x="190" y="0"/>
                    <a:pt x="190" y="0"/>
                  </a:cubicBezTo>
                  <a:cubicBezTo>
                    <a:pt x="100" y="0"/>
                    <a:pt x="100" y="0"/>
                    <a:pt x="100" y="0"/>
                  </a:cubicBezTo>
                  <a:cubicBezTo>
                    <a:pt x="91" y="0"/>
                    <a:pt x="81" y="9"/>
                    <a:pt x="80" y="11"/>
                  </a:cubicBezTo>
                  <a:cubicBezTo>
                    <a:pt x="80" y="30"/>
                    <a:pt x="80" y="30"/>
                    <a:pt x="80" y="30"/>
                  </a:cubicBezTo>
                  <a:cubicBezTo>
                    <a:pt x="85" y="35"/>
                    <a:pt x="101" y="50"/>
                    <a:pt x="103" y="61"/>
                  </a:cubicBezTo>
                  <a:cubicBezTo>
                    <a:pt x="105" y="72"/>
                    <a:pt x="103" y="101"/>
                    <a:pt x="103" y="102"/>
                  </a:cubicBezTo>
                  <a:cubicBezTo>
                    <a:pt x="103" y="103"/>
                    <a:pt x="103" y="103"/>
                    <a:pt x="103" y="103"/>
                  </a:cubicBezTo>
                  <a:cubicBezTo>
                    <a:pt x="84" y="123"/>
                    <a:pt x="84" y="123"/>
                    <a:pt x="84" y="123"/>
                  </a:cubicBezTo>
                  <a:cubicBezTo>
                    <a:pt x="84" y="145"/>
                    <a:pt x="84" y="145"/>
                    <a:pt x="84" y="145"/>
                  </a:cubicBezTo>
                  <a:cubicBezTo>
                    <a:pt x="25" y="145"/>
                    <a:pt x="25" y="145"/>
                    <a:pt x="25" y="145"/>
                  </a:cubicBezTo>
                  <a:cubicBezTo>
                    <a:pt x="23" y="152"/>
                    <a:pt x="18" y="167"/>
                    <a:pt x="15" y="172"/>
                  </a:cubicBezTo>
                  <a:cubicBezTo>
                    <a:pt x="11" y="176"/>
                    <a:pt x="3" y="191"/>
                    <a:pt x="0"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0" name="Freeform 7"/>
            <p:cNvSpPr/>
            <p:nvPr/>
          </p:nvSpPr>
          <p:spPr bwMode="auto">
            <a:xfrm>
              <a:off x="7732713" y="4684712"/>
              <a:ext cx="603250" cy="814388"/>
            </a:xfrm>
            <a:custGeom>
              <a:avLst/>
              <a:gdLst>
                <a:gd name="T0" fmla="*/ 216 w 243"/>
                <a:gd name="T1" fmla="*/ 34 h 328"/>
                <a:gd name="T2" fmla="*/ 219 w 243"/>
                <a:gd name="T3" fmla="*/ 24 h 328"/>
                <a:gd name="T4" fmla="*/ 218 w 243"/>
                <a:gd name="T5" fmla="*/ 23 h 328"/>
                <a:gd name="T6" fmla="*/ 211 w 243"/>
                <a:gd name="T7" fmla="*/ 19 h 328"/>
                <a:gd name="T8" fmla="*/ 198 w 243"/>
                <a:gd name="T9" fmla="*/ 14 h 328"/>
                <a:gd name="T10" fmla="*/ 180 w 243"/>
                <a:gd name="T11" fmla="*/ 6 h 328"/>
                <a:gd name="T12" fmla="*/ 168 w 243"/>
                <a:gd name="T13" fmla="*/ 1 h 328"/>
                <a:gd name="T14" fmla="*/ 161 w 243"/>
                <a:gd name="T15" fmla="*/ 10 h 328"/>
                <a:gd name="T16" fmla="*/ 148 w 243"/>
                <a:gd name="T17" fmla="*/ 1 h 328"/>
                <a:gd name="T18" fmla="*/ 137 w 243"/>
                <a:gd name="T19" fmla="*/ 2 h 328"/>
                <a:gd name="T20" fmla="*/ 96 w 243"/>
                <a:gd name="T21" fmla="*/ 16 h 328"/>
                <a:gd name="T22" fmla="*/ 53 w 243"/>
                <a:gd name="T23" fmla="*/ 32 h 328"/>
                <a:gd name="T24" fmla="*/ 24 w 243"/>
                <a:gd name="T25" fmla="*/ 62 h 328"/>
                <a:gd name="T26" fmla="*/ 32 w 243"/>
                <a:gd name="T27" fmla="*/ 79 h 328"/>
                <a:gd name="T28" fmla="*/ 32 w 243"/>
                <a:gd name="T29" fmla="*/ 80 h 328"/>
                <a:gd name="T30" fmla="*/ 15 w 243"/>
                <a:gd name="T31" fmla="*/ 118 h 328"/>
                <a:gd name="T32" fmla="*/ 0 w 243"/>
                <a:gd name="T33" fmla="*/ 146 h 328"/>
                <a:gd name="T34" fmla="*/ 23 w 243"/>
                <a:gd name="T35" fmla="*/ 168 h 328"/>
                <a:gd name="T36" fmla="*/ 24 w 243"/>
                <a:gd name="T37" fmla="*/ 169 h 328"/>
                <a:gd name="T38" fmla="*/ 28 w 243"/>
                <a:gd name="T39" fmla="*/ 200 h 328"/>
                <a:gd name="T40" fmla="*/ 32 w 243"/>
                <a:gd name="T41" fmla="*/ 210 h 328"/>
                <a:gd name="T42" fmla="*/ 32 w 243"/>
                <a:gd name="T43" fmla="*/ 241 h 328"/>
                <a:gd name="T44" fmla="*/ 25 w 243"/>
                <a:gd name="T45" fmla="*/ 283 h 328"/>
                <a:gd name="T46" fmla="*/ 51 w 243"/>
                <a:gd name="T47" fmla="*/ 280 h 328"/>
                <a:gd name="T48" fmla="*/ 56 w 243"/>
                <a:gd name="T49" fmla="*/ 278 h 328"/>
                <a:gd name="T50" fmla="*/ 56 w 243"/>
                <a:gd name="T51" fmla="*/ 314 h 328"/>
                <a:gd name="T52" fmla="*/ 54 w 243"/>
                <a:gd name="T53" fmla="*/ 315 h 328"/>
                <a:gd name="T54" fmla="*/ 39 w 243"/>
                <a:gd name="T55" fmla="*/ 325 h 328"/>
                <a:gd name="T56" fmla="*/ 39 w 243"/>
                <a:gd name="T57" fmla="*/ 326 h 328"/>
                <a:gd name="T58" fmla="*/ 80 w 243"/>
                <a:gd name="T59" fmla="*/ 322 h 328"/>
                <a:gd name="T60" fmla="*/ 87 w 243"/>
                <a:gd name="T61" fmla="*/ 318 h 328"/>
                <a:gd name="T62" fmla="*/ 107 w 243"/>
                <a:gd name="T63" fmla="*/ 317 h 328"/>
                <a:gd name="T64" fmla="*/ 112 w 243"/>
                <a:gd name="T65" fmla="*/ 319 h 328"/>
                <a:gd name="T66" fmla="*/ 112 w 243"/>
                <a:gd name="T67" fmla="*/ 286 h 328"/>
                <a:gd name="T68" fmla="*/ 130 w 243"/>
                <a:gd name="T69" fmla="*/ 261 h 328"/>
                <a:gd name="T70" fmla="*/ 142 w 243"/>
                <a:gd name="T71" fmla="*/ 226 h 328"/>
                <a:gd name="T72" fmla="*/ 150 w 243"/>
                <a:gd name="T73" fmla="*/ 213 h 328"/>
                <a:gd name="T74" fmla="*/ 150 w 243"/>
                <a:gd name="T75" fmla="*/ 201 h 328"/>
                <a:gd name="T76" fmla="*/ 162 w 243"/>
                <a:gd name="T77" fmla="*/ 181 h 328"/>
                <a:gd name="T78" fmla="*/ 176 w 243"/>
                <a:gd name="T79" fmla="*/ 157 h 328"/>
                <a:gd name="T80" fmla="*/ 175 w 243"/>
                <a:gd name="T81" fmla="*/ 155 h 328"/>
                <a:gd name="T82" fmla="*/ 169 w 243"/>
                <a:gd name="T83" fmla="*/ 127 h 328"/>
                <a:gd name="T84" fmla="*/ 180 w 243"/>
                <a:gd name="T85" fmla="*/ 119 h 328"/>
                <a:gd name="T86" fmla="*/ 202 w 243"/>
                <a:gd name="T87" fmla="*/ 117 h 328"/>
                <a:gd name="T88" fmla="*/ 220 w 243"/>
                <a:gd name="T89" fmla="*/ 113 h 328"/>
                <a:gd name="T90" fmla="*/ 226 w 243"/>
                <a:gd name="T91" fmla="*/ 106 h 328"/>
                <a:gd name="T92" fmla="*/ 243 w 243"/>
                <a:gd name="T93" fmla="*/ 88 h 328"/>
                <a:gd name="T94" fmla="*/ 243 w 243"/>
                <a:gd name="T95" fmla="*/ 62 h 328"/>
                <a:gd name="T96" fmla="*/ 214 w 243"/>
                <a:gd name="T97" fmla="*/ 37 h 328"/>
                <a:gd name="T98" fmla="*/ 216 w 243"/>
                <a:gd name="T99" fmla="*/ 3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 h="328">
                  <a:moveTo>
                    <a:pt x="216" y="34"/>
                  </a:moveTo>
                  <a:cubicBezTo>
                    <a:pt x="217" y="31"/>
                    <a:pt x="219" y="26"/>
                    <a:pt x="219" y="24"/>
                  </a:cubicBezTo>
                  <a:cubicBezTo>
                    <a:pt x="218" y="23"/>
                    <a:pt x="218" y="23"/>
                    <a:pt x="218" y="23"/>
                  </a:cubicBezTo>
                  <a:cubicBezTo>
                    <a:pt x="215" y="21"/>
                    <a:pt x="213" y="20"/>
                    <a:pt x="211" y="19"/>
                  </a:cubicBezTo>
                  <a:cubicBezTo>
                    <a:pt x="208" y="17"/>
                    <a:pt x="206" y="15"/>
                    <a:pt x="198" y="14"/>
                  </a:cubicBezTo>
                  <a:cubicBezTo>
                    <a:pt x="192" y="13"/>
                    <a:pt x="185" y="9"/>
                    <a:pt x="180" y="6"/>
                  </a:cubicBezTo>
                  <a:cubicBezTo>
                    <a:pt x="176" y="4"/>
                    <a:pt x="170" y="0"/>
                    <a:pt x="168" y="1"/>
                  </a:cubicBezTo>
                  <a:cubicBezTo>
                    <a:pt x="161" y="10"/>
                    <a:pt x="161" y="10"/>
                    <a:pt x="161" y="10"/>
                  </a:cubicBezTo>
                  <a:cubicBezTo>
                    <a:pt x="148" y="1"/>
                    <a:pt x="148" y="1"/>
                    <a:pt x="148" y="1"/>
                  </a:cubicBezTo>
                  <a:cubicBezTo>
                    <a:pt x="137" y="2"/>
                    <a:pt x="137" y="2"/>
                    <a:pt x="137" y="2"/>
                  </a:cubicBezTo>
                  <a:cubicBezTo>
                    <a:pt x="133" y="3"/>
                    <a:pt x="108" y="12"/>
                    <a:pt x="96" y="16"/>
                  </a:cubicBezTo>
                  <a:cubicBezTo>
                    <a:pt x="84" y="19"/>
                    <a:pt x="58" y="30"/>
                    <a:pt x="53" y="32"/>
                  </a:cubicBezTo>
                  <a:cubicBezTo>
                    <a:pt x="24" y="62"/>
                    <a:pt x="24" y="62"/>
                    <a:pt x="24" y="62"/>
                  </a:cubicBezTo>
                  <a:cubicBezTo>
                    <a:pt x="29" y="67"/>
                    <a:pt x="31" y="74"/>
                    <a:pt x="32" y="79"/>
                  </a:cubicBezTo>
                  <a:cubicBezTo>
                    <a:pt x="32" y="80"/>
                    <a:pt x="32" y="80"/>
                    <a:pt x="32" y="80"/>
                  </a:cubicBezTo>
                  <a:cubicBezTo>
                    <a:pt x="15" y="118"/>
                    <a:pt x="15" y="118"/>
                    <a:pt x="15" y="118"/>
                  </a:cubicBezTo>
                  <a:cubicBezTo>
                    <a:pt x="8" y="129"/>
                    <a:pt x="0" y="143"/>
                    <a:pt x="0" y="146"/>
                  </a:cubicBezTo>
                  <a:cubicBezTo>
                    <a:pt x="1" y="148"/>
                    <a:pt x="13" y="160"/>
                    <a:pt x="23" y="168"/>
                  </a:cubicBezTo>
                  <a:cubicBezTo>
                    <a:pt x="24" y="169"/>
                    <a:pt x="24" y="169"/>
                    <a:pt x="24" y="169"/>
                  </a:cubicBezTo>
                  <a:cubicBezTo>
                    <a:pt x="28" y="200"/>
                    <a:pt x="28" y="200"/>
                    <a:pt x="28" y="200"/>
                  </a:cubicBezTo>
                  <a:cubicBezTo>
                    <a:pt x="32" y="210"/>
                    <a:pt x="32" y="210"/>
                    <a:pt x="32" y="210"/>
                  </a:cubicBezTo>
                  <a:cubicBezTo>
                    <a:pt x="32" y="241"/>
                    <a:pt x="32" y="241"/>
                    <a:pt x="32" y="241"/>
                  </a:cubicBezTo>
                  <a:cubicBezTo>
                    <a:pt x="25" y="283"/>
                    <a:pt x="25" y="283"/>
                    <a:pt x="25" y="283"/>
                  </a:cubicBezTo>
                  <a:cubicBezTo>
                    <a:pt x="40" y="282"/>
                    <a:pt x="51" y="280"/>
                    <a:pt x="51" y="280"/>
                  </a:cubicBezTo>
                  <a:cubicBezTo>
                    <a:pt x="56" y="278"/>
                    <a:pt x="56" y="278"/>
                    <a:pt x="56" y="278"/>
                  </a:cubicBezTo>
                  <a:cubicBezTo>
                    <a:pt x="56" y="314"/>
                    <a:pt x="56" y="314"/>
                    <a:pt x="56" y="314"/>
                  </a:cubicBezTo>
                  <a:cubicBezTo>
                    <a:pt x="54" y="315"/>
                    <a:pt x="54" y="315"/>
                    <a:pt x="54" y="315"/>
                  </a:cubicBezTo>
                  <a:cubicBezTo>
                    <a:pt x="47" y="318"/>
                    <a:pt x="41" y="323"/>
                    <a:pt x="39" y="325"/>
                  </a:cubicBezTo>
                  <a:cubicBezTo>
                    <a:pt x="39" y="326"/>
                    <a:pt x="39" y="326"/>
                    <a:pt x="39" y="326"/>
                  </a:cubicBezTo>
                  <a:cubicBezTo>
                    <a:pt x="52" y="327"/>
                    <a:pt x="69" y="328"/>
                    <a:pt x="80" y="322"/>
                  </a:cubicBezTo>
                  <a:cubicBezTo>
                    <a:pt x="83" y="321"/>
                    <a:pt x="85" y="320"/>
                    <a:pt x="87" y="318"/>
                  </a:cubicBezTo>
                  <a:cubicBezTo>
                    <a:pt x="93" y="315"/>
                    <a:pt x="99" y="311"/>
                    <a:pt x="107" y="317"/>
                  </a:cubicBezTo>
                  <a:cubicBezTo>
                    <a:pt x="108" y="318"/>
                    <a:pt x="110" y="319"/>
                    <a:pt x="112" y="319"/>
                  </a:cubicBezTo>
                  <a:cubicBezTo>
                    <a:pt x="112" y="286"/>
                    <a:pt x="112" y="286"/>
                    <a:pt x="112" y="286"/>
                  </a:cubicBezTo>
                  <a:cubicBezTo>
                    <a:pt x="130" y="261"/>
                    <a:pt x="130" y="261"/>
                    <a:pt x="130" y="261"/>
                  </a:cubicBezTo>
                  <a:cubicBezTo>
                    <a:pt x="142" y="226"/>
                    <a:pt x="142" y="226"/>
                    <a:pt x="142" y="226"/>
                  </a:cubicBezTo>
                  <a:cubicBezTo>
                    <a:pt x="150" y="213"/>
                    <a:pt x="150" y="213"/>
                    <a:pt x="150" y="213"/>
                  </a:cubicBezTo>
                  <a:cubicBezTo>
                    <a:pt x="150" y="201"/>
                    <a:pt x="150" y="201"/>
                    <a:pt x="150" y="201"/>
                  </a:cubicBezTo>
                  <a:cubicBezTo>
                    <a:pt x="151" y="199"/>
                    <a:pt x="153" y="186"/>
                    <a:pt x="162" y="181"/>
                  </a:cubicBezTo>
                  <a:cubicBezTo>
                    <a:pt x="167" y="179"/>
                    <a:pt x="175" y="162"/>
                    <a:pt x="176" y="157"/>
                  </a:cubicBezTo>
                  <a:cubicBezTo>
                    <a:pt x="176" y="157"/>
                    <a:pt x="176" y="156"/>
                    <a:pt x="175" y="155"/>
                  </a:cubicBezTo>
                  <a:cubicBezTo>
                    <a:pt x="171" y="149"/>
                    <a:pt x="164" y="136"/>
                    <a:pt x="169" y="127"/>
                  </a:cubicBezTo>
                  <a:cubicBezTo>
                    <a:pt x="170" y="124"/>
                    <a:pt x="173" y="120"/>
                    <a:pt x="180" y="119"/>
                  </a:cubicBezTo>
                  <a:cubicBezTo>
                    <a:pt x="188" y="118"/>
                    <a:pt x="195" y="117"/>
                    <a:pt x="202" y="117"/>
                  </a:cubicBezTo>
                  <a:cubicBezTo>
                    <a:pt x="210" y="116"/>
                    <a:pt x="218" y="115"/>
                    <a:pt x="220" y="113"/>
                  </a:cubicBezTo>
                  <a:cubicBezTo>
                    <a:pt x="222" y="112"/>
                    <a:pt x="224" y="109"/>
                    <a:pt x="226" y="106"/>
                  </a:cubicBezTo>
                  <a:cubicBezTo>
                    <a:pt x="231" y="99"/>
                    <a:pt x="236" y="91"/>
                    <a:pt x="243" y="88"/>
                  </a:cubicBezTo>
                  <a:cubicBezTo>
                    <a:pt x="243" y="62"/>
                    <a:pt x="243" y="62"/>
                    <a:pt x="243" y="62"/>
                  </a:cubicBezTo>
                  <a:cubicBezTo>
                    <a:pt x="214" y="37"/>
                    <a:pt x="214" y="37"/>
                    <a:pt x="214" y="37"/>
                  </a:cubicBezTo>
                  <a:lnTo>
                    <a:pt x="21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1" name="Freeform 8"/>
            <p:cNvSpPr/>
            <p:nvPr/>
          </p:nvSpPr>
          <p:spPr bwMode="auto">
            <a:xfrm>
              <a:off x="7254876" y="3135312"/>
              <a:ext cx="482600" cy="892176"/>
            </a:xfrm>
            <a:custGeom>
              <a:avLst/>
              <a:gdLst>
                <a:gd name="T0" fmla="*/ 150 w 194"/>
                <a:gd name="T1" fmla="*/ 35 h 359"/>
                <a:gd name="T2" fmla="*/ 145 w 194"/>
                <a:gd name="T3" fmla="*/ 34 h 359"/>
                <a:gd name="T4" fmla="*/ 128 w 194"/>
                <a:gd name="T5" fmla="*/ 34 h 359"/>
                <a:gd name="T6" fmla="*/ 89 w 194"/>
                <a:gd name="T7" fmla="*/ 35 h 359"/>
                <a:gd name="T8" fmla="*/ 66 w 194"/>
                <a:gd name="T9" fmla="*/ 71 h 359"/>
                <a:gd name="T10" fmla="*/ 50 w 194"/>
                <a:gd name="T11" fmla="*/ 80 h 359"/>
                <a:gd name="T12" fmla="*/ 48 w 194"/>
                <a:gd name="T13" fmla="*/ 127 h 359"/>
                <a:gd name="T14" fmla="*/ 33 w 194"/>
                <a:gd name="T15" fmla="*/ 138 h 359"/>
                <a:gd name="T16" fmla="*/ 19 w 194"/>
                <a:gd name="T17" fmla="*/ 148 h 359"/>
                <a:gd name="T18" fmla="*/ 24 w 194"/>
                <a:gd name="T19" fmla="*/ 153 h 359"/>
                <a:gd name="T20" fmla="*/ 37 w 194"/>
                <a:gd name="T21" fmla="*/ 176 h 359"/>
                <a:gd name="T22" fmla="*/ 28 w 194"/>
                <a:gd name="T23" fmla="*/ 205 h 359"/>
                <a:gd name="T24" fmla="*/ 28 w 194"/>
                <a:gd name="T25" fmla="*/ 205 h 359"/>
                <a:gd name="T26" fmla="*/ 28 w 194"/>
                <a:gd name="T27" fmla="*/ 206 h 359"/>
                <a:gd name="T28" fmla="*/ 19 w 194"/>
                <a:gd name="T29" fmla="*/ 226 h 359"/>
                <a:gd name="T30" fmla="*/ 19 w 194"/>
                <a:gd name="T31" fmla="*/ 253 h 359"/>
                <a:gd name="T32" fmla="*/ 19 w 194"/>
                <a:gd name="T33" fmla="*/ 273 h 359"/>
                <a:gd name="T34" fmla="*/ 19 w 194"/>
                <a:gd name="T35" fmla="*/ 275 h 359"/>
                <a:gd name="T36" fmla="*/ 18 w 194"/>
                <a:gd name="T37" fmla="*/ 310 h 359"/>
                <a:gd name="T38" fmla="*/ 4 w 194"/>
                <a:gd name="T39" fmla="*/ 359 h 359"/>
                <a:gd name="T40" fmla="*/ 18 w 194"/>
                <a:gd name="T41" fmla="*/ 357 h 359"/>
                <a:gd name="T42" fmla="*/ 42 w 194"/>
                <a:gd name="T43" fmla="*/ 351 h 359"/>
                <a:gd name="T44" fmla="*/ 90 w 194"/>
                <a:gd name="T45" fmla="*/ 334 h 359"/>
                <a:gd name="T46" fmla="*/ 113 w 194"/>
                <a:gd name="T47" fmla="*/ 316 h 359"/>
                <a:gd name="T48" fmla="*/ 121 w 194"/>
                <a:gd name="T49" fmla="*/ 313 h 359"/>
                <a:gd name="T50" fmla="*/ 159 w 194"/>
                <a:gd name="T51" fmla="*/ 291 h 359"/>
                <a:gd name="T52" fmla="*/ 171 w 194"/>
                <a:gd name="T53" fmla="*/ 248 h 359"/>
                <a:gd name="T54" fmla="*/ 162 w 194"/>
                <a:gd name="T55" fmla="*/ 219 h 359"/>
                <a:gd name="T56" fmla="*/ 167 w 194"/>
                <a:gd name="T57" fmla="*/ 200 h 359"/>
                <a:gd name="T58" fmla="*/ 171 w 194"/>
                <a:gd name="T59" fmla="*/ 184 h 359"/>
                <a:gd name="T60" fmla="*/ 176 w 194"/>
                <a:gd name="T61" fmla="*/ 174 h 359"/>
                <a:gd name="T62" fmla="*/ 172 w 194"/>
                <a:gd name="T63" fmla="*/ 154 h 359"/>
                <a:gd name="T64" fmla="*/ 156 w 194"/>
                <a:gd name="T65" fmla="*/ 110 h 359"/>
                <a:gd name="T66" fmla="*/ 156 w 194"/>
                <a:gd name="T67" fmla="*/ 108 h 359"/>
                <a:gd name="T68" fmla="*/ 158 w 194"/>
                <a:gd name="T69" fmla="*/ 107 h 359"/>
                <a:gd name="T70" fmla="*/ 180 w 194"/>
                <a:gd name="T71" fmla="*/ 91 h 359"/>
                <a:gd name="T72" fmla="*/ 182 w 194"/>
                <a:gd name="T73" fmla="*/ 89 h 359"/>
                <a:gd name="T74" fmla="*/ 194 w 194"/>
                <a:gd name="T75" fmla="*/ 69 h 359"/>
                <a:gd name="T76" fmla="*/ 186 w 194"/>
                <a:gd name="T77" fmla="*/ 53 h 359"/>
                <a:gd name="T78" fmla="*/ 183 w 194"/>
                <a:gd name="T79" fmla="*/ 54 h 359"/>
                <a:gd name="T80" fmla="*/ 175 w 194"/>
                <a:gd name="T81" fmla="*/ 42 h 359"/>
                <a:gd name="T82" fmla="*/ 173 w 194"/>
                <a:gd name="T83" fmla="*/ 33 h 359"/>
                <a:gd name="T84" fmla="*/ 181 w 194"/>
                <a:gd name="T85" fmla="*/ 38 h 359"/>
                <a:gd name="T86" fmla="*/ 182 w 194"/>
                <a:gd name="T87" fmla="*/ 39 h 359"/>
                <a:gd name="T88" fmla="*/ 182 w 194"/>
                <a:gd name="T89" fmla="*/ 30 h 359"/>
                <a:gd name="T90" fmla="*/ 179 w 194"/>
                <a:gd name="T91" fmla="*/ 0 h 359"/>
                <a:gd name="T92" fmla="*/ 174 w 194"/>
                <a:gd name="T93" fmla="*/ 1 h 359"/>
                <a:gd name="T94" fmla="*/ 174 w 194"/>
                <a:gd name="T95" fmla="*/ 1 h 359"/>
                <a:gd name="T96" fmla="*/ 150 w 194"/>
                <a:gd name="T97" fmla="*/ 10 h 359"/>
                <a:gd name="T98" fmla="*/ 150 w 194"/>
                <a:gd name="T99" fmla="*/ 3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 h="359">
                  <a:moveTo>
                    <a:pt x="150" y="35"/>
                  </a:moveTo>
                  <a:cubicBezTo>
                    <a:pt x="145" y="34"/>
                    <a:pt x="145" y="34"/>
                    <a:pt x="145" y="34"/>
                  </a:cubicBezTo>
                  <a:cubicBezTo>
                    <a:pt x="145" y="34"/>
                    <a:pt x="136" y="33"/>
                    <a:pt x="128" y="34"/>
                  </a:cubicBezTo>
                  <a:cubicBezTo>
                    <a:pt x="120" y="36"/>
                    <a:pt x="97" y="35"/>
                    <a:pt x="89" y="35"/>
                  </a:cubicBezTo>
                  <a:cubicBezTo>
                    <a:pt x="86" y="42"/>
                    <a:pt x="78" y="61"/>
                    <a:pt x="66" y="71"/>
                  </a:cubicBezTo>
                  <a:cubicBezTo>
                    <a:pt x="61" y="75"/>
                    <a:pt x="55" y="78"/>
                    <a:pt x="50" y="80"/>
                  </a:cubicBezTo>
                  <a:cubicBezTo>
                    <a:pt x="53" y="90"/>
                    <a:pt x="60" y="117"/>
                    <a:pt x="48" y="127"/>
                  </a:cubicBezTo>
                  <a:cubicBezTo>
                    <a:pt x="43" y="131"/>
                    <a:pt x="38" y="134"/>
                    <a:pt x="33" y="138"/>
                  </a:cubicBezTo>
                  <a:cubicBezTo>
                    <a:pt x="28" y="141"/>
                    <a:pt x="20" y="146"/>
                    <a:pt x="19" y="148"/>
                  </a:cubicBezTo>
                  <a:cubicBezTo>
                    <a:pt x="20" y="150"/>
                    <a:pt x="22" y="152"/>
                    <a:pt x="24" y="153"/>
                  </a:cubicBezTo>
                  <a:cubicBezTo>
                    <a:pt x="30" y="159"/>
                    <a:pt x="39" y="167"/>
                    <a:pt x="37" y="176"/>
                  </a:cubicBezTo>
                  <a:cubicBezTo>
                    <a:pt x="34" y="188"/>
                    <a:pt x="29" y="204"/>
                    <a:pt x="28" y="205"/>
                  </a:cubicBezTo>
                  <a:cubicBezTo>
                    <a:pt x="28" y="205"/>
                    <a:pt x="28" y="205"/>
                    <a:pt x="28" y="205"/>
                  </a:cubicBezTo>
                  <a:cubicBezTo>
                    <a:pt x="28" y="206"/>
                    <a:pt x="28" y="206"/>
                    <a:pt x="28" y="206"/>
                  </a:cubicBezTo>
                  <a:cubicBezTo>
                    <a:pt x="25" y="209"/>
                    <a:pt x="19" y="219"/>
                    <a:pt x="19" y="226"/>
                  </a:cubicBezTo>
                  <a:cubicBezTo>
                    <a:pt x="19" y="230"/>
                    <a:pt x="19" y="242"/>
                    <a:pt x="19" y="253"/>
                  </a:cubicBezTo>
                  <a:cubicBezTo>
                    <a:pt x="19" y="262"/>
                    <a:pt x="19" y="271"/>
                    <a:pt x="19" y="273"/>
                  </a:cubicBezTo>
                  <a:cubicBezTo>
                    <a:pt x="19" y="273"/>
                    <a:pt x="19" y="274"/>
                    <a:pt x="19" y="275"/>
                  </a:cubicBezTo>
                  <a:cubicBezTo>
                    <a:pt x="21" y="282"/>
                    <a:pt x="25" y="299"/>
                    <a:pt x="18" y="310"/>
                  </a:cubicBezTo>
                  <a:cubicBezTo>
                    <a:pt x="10" y="322"/>
                    <a:pt x="0" y="355"/>
                    <a:pt x="4" y="359"/>
                  </a:cubicBezTo>
                  <a:cubicBezTo>
                    <a:pt x="11" y="359"/>
                    <a:pt x="12" y="359"/>
                    <a:pt x="18" y="357"/>
                  </a:cubicBezTo>
                  <a:cubicBezTo>
                    <a:pt x="23" y="356"/>
                    <a:pt x="29" y="354"/>
                    <a:pt x="42" y="351"/>
                  </a:cubicBezTo>
                  <a:cubicBezTo>
                    <a:pt x="89" y="341"/>
                    <a:pt x="90" y="334"/>
                    <a:pt x="90" y="334"/>
                  </a:cubicBezTo>
                  <a:cubicBezTo>
                    <a:pt x="89" y="324"/>
                    <a:pt x="98" y="321"/>
                    <a:pt x="113" y="316"/>
                  </a:cubicBezTo>
                  <a:cubicBezTo>
                    <a:pt x="121" y="313"/>
                    <a:pt x="121" y="313"/>
                    <a:pt x="121" y="313"/>
                  </a:cubicBezTo>
                  <a:cubicBezTo>
                    <a:pt x="136" y="309"/>
                    <a:pt x="153" y="303"/>
                    <a:pt x="159" y="291"/>
                  </a:cubicBezTo>
                  <a:cubicBezTo>
                    <a:pt x="165" y="279"/>
                    <a:pt x="170" y="254"/>
                    <a:pt x="171" y="248"/>
                  </a:cubicBezTo>
                  <a:cubicBezTo>
                    <a:pt x="168" y="243"/>
                    <a:pt x="158" y="228"/>
                    <a:pt x="162" y="219"/>
                  </a:cubicBezTo>
                  <a:cubicBezTo>
                    <a:pt x="164" y="213"/>
                    <a:pt x="166" y="207"/>
                    <a:pt x="167" y="200"/>
                  </a:cubicBezTo>
                  <a:cubicBezTo>
                    <a:pt x="169" y="194"/>
                    <a:pt x="170" y="189"/>
                    <a:pt x="171" y="184"/>
                  </a:cubicBezTo>
                  <a:cubicBezTo>
                    <a:pt x="173" y="180"/>
                    <a:pt x="174" y="176"/>
                    <a:pt x="176" y="174"/>
                  </a:cubicBezTo>
                  <a:cubicBezTo>
                    <a:pt x="179" y="167"/>
                    <a:pt x="181" y="164"/>
                    <a:pt x="172" y="154"/>
                  </a:cubicBezTo>
                  <a:cubicBezTo>
                    <a:pt x="157" y="136"/>
                    <a:pt x="156" y="111"/>
                    <a:pt x="156" y="110"/>
                  </a:cubicBezTo>
                  <a:cubicBezTo>
                    <a:pt x="156" y="108"/>
                    <a:pt x="156" y="108"/>
                    <a:pt x="156" y="108"/>
                  </a:cubicBezTo>
                  <a:cubicBezTo>
                    <a:pt x="158" y="107"/>
                    <a:pt x="158" y="107"/>
                    <a:pt x="158" y="107"/>
                  </a:cubicBezTo>
                  <a:cubicBezTo>
                    <a:pt x="166" y="102"/>
                    <a:pt x="177" y="93"/>
                    <a:pt x="180" y="91"/>
                  </a:cubicBezTo>
                  <a:cubicBezTo>
                    <a:pt x="181" y="90"/>
                    <a:pt x="181" y="89"/>
                    <a:pt x="182" y="89"/>
                  </a:cubicBezTo>
                  <a:cubicBezTo>
                    <a:pt x="187" y="85"/>
                    <a:pt x="192" y="80"/>
                    <a:pt x="194" y="69"/>
                  </a:cubicBezTo>
                  <a:cubicBezTo>
                    <a:pt x="194" y="63"/>
                    <a:pt x="190" y="57"/>
                    <a:pt x="186" y="53"/>
                  </a:cubicBezTo>
                  <a:cubicBezTo>
                    <a:pt x="185" y="53"/>
                    <a:pt x="184" y="54"/>
                    <a:pt x="183" y="54"/>
                  </a:cubicBezTo>
                  <a:cubicBezTo>
                    <a:pt x="179" y="54"/>
                    <a:pt x="177" y="51"/>
                    <a:pt x="175" y="42"/>
                  </a:cubicBezTo>
                  <a:cubicBezTo>
                    <a:pt x="173" y="33"/>
                    <a:pt x="173" y="33"/>
                    <a:pt x="173" y="33"/>
                  </a:cubicBezTo>
                  <a:cubicBezTo>
                    <a:pt x="181" y="38"/>
                    <a:pt x="181" y="38"/>
                    <a:pt x="181" y="38"/>
                  </a:cubicBezTo>
                  <a:cubicBezTo>
                    <a:pt x="181" y="38"/>
                    <a:pt x="181" y="38"/>
                    <a:pt x="182" y="39"/>
                  </a:cubicBezTo>
                  <a:cubicBezTo>
                    <a:pt x="182" y="36"/>
                    <a:pt x="182" y="34"/>
                    <a:pt x="182" y="30"/>
                  </a:cubicBezTo>
                  <a:cubicBezTo>
                    <a:pt x="184" y="8"/>
                    <a:pt x="180" y="1"/>
                    <a:pt x="179" y="0"/>
                  </a:cubicBezTo>
                  <a:cubicBezTo>
                    <a:pt x="174" y="1"/>
                    <a:pt x="174" y="1"/>
                    <a:pt x="174" y="1"/>
                  </a:cubicBezTo>
                  <a:cubicBezTo>
                    <a:pt x="174" y="1"/>
                    <a:pt x="174" y="1"/>
                    <a:pt x="174" y="1"/>
                  </a:cubicBezTo>
                  <a:cubicBezTo>
                    <a:pt x="150" y="10"/>
                    <a:pt x="150" y="10"/>
                    <a:pt x="150" y="10"/>
                  </a:cubicBezTo>
                  <a:lnTo>
                    <a:pt x="15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2" name="Freeform 9"/>
            <p:cNvSpPr/>
            <p:nvPr/>
          </p:nvSpPr>
          <p:spPr bwMode="auto">
            <a:xfrm>
              <a:off x="8037514" y="3935412"/>
              <a:ext cx="690563" cy="577850"/>
            </a:xfrm>
            <a:custGeom>
              <a:avLst/>
              <a:gdLst>
                <a:gd name="T0" fmla="*/ 105 w 278"/>
                <a:gd name="T1" fmla="*/ 14 h 232"/>
                <a:gd name="T2" fmla="*/ 88 w 278"/>
                <a:gd name="T3" fmla="*/ 39 h 232"/>
                <a:gd name="T4" fmla="*/ 85 w 278"/>
                <a:gd name="T5" fmla="*/ 37 h 232"/>
                <a:gd name="T6" fmla="*/ 72 w 278"/>
                <a:gd name="T7" fmla="*/ 23 h 232"/>
                <a:gd name="T8" fmla="*/ 71 w 278"/>
                <a:gd name="T9" fmla="*/ 22 h 232"/>
                <a:gd name="T10" fmla="*/ 49 w 278"/>
                <a:gd name="T11" fmla="*/ 36 h 232"/>
                <a:gd name="T12" fmla="*/ 41 w 278"/>
                <a:gd name="T13" fmla="*/ 40 h 232"/>
                <a:gd name="T14" fmla="*/ 41 w 278"/>
                <a:gd name="T15" fmla="*/ 40 h 232"/>
                <a:gd name="T16" fmla="*/ 31 w 278"/>
                <a:gd name="T17" fmla="*/ 31 h 232"/>
                <a:gd name="T18" fmla="*/ 27 w 278"/>
                <a:gd name="T19" fmla="*/ 25 h 232"/>
                <a:gd name="T20" fmla="*/ 17 w 278"/>
                <a:gd name="T21" fmla="*/ 21 h 232"/>
                <a:gd name="T22" fmla="*/ 0 w 278"/>
                <a:gd name="T23" fmla="*/ 14 h 232"/>
                <a:gd name="T24" fmla="*/ 15 w 278"/>
                <a:gd name="T25" fmla="*/ 38 h 232"/>
                <a:gd name="T26" fmla="*/ 51 w 278"/>
                <a:gd name="T27" fmla="*/ 52 h 232"/>
                <a:gd name="T28" fmla="*/ 52 w 278"/>
                <a:gd name="T29" fmla="*/ 53 h 232"/>
                <a:gd name="T30" fmla="*/ 80 w 278"/>
                <a:gd name="T31" fmla="*/ 67 h 232"/>
                <a:gd name="T32" fmla="*/ 80 w 278"/>
                <a:gd name="T33" fmla="*/ 70 h 232"/>
                <a:gd name="T34" fmla="*/ 80 w 278"/>
                <a:gd name="T35" fmla="*/ 94 h 232"/>
                <a:gd name="T36" fmla="*/ 100 w 278"/>
                <a:gd name="T37" fmla="*/ 126 h 232"/>
                <a:gd name="T38" fmla="*/ 116 w 278"/>
                <a:gd name="T39" fmla="*/ 126 h 232"/>
                <a:gd name="T40" fmla="*/ 134 w 278"/>
                <a:gd name="T41" fmla="*/ 110 h 232"/>
                <a:gd name="T42" fmla="*/ 139 w 278"/>
                <a:gd name="T43" fmla="*/ 117 h 232"/>
                <a:gd name="T44" fmla="*/ 125 w 278"/>
                <a:gd name="T45" fmla="*/ 144 h 232"/>
                <a:gd name="T46" fmla="*/ 118 w 278"/>
                <a:gd name="T47" fmla="*/ 158 h 232"/>
                <a:gd name="T48" fmla="*/ 103 w 278"/>
                <a:gd name="T49" fmla="*/ 166 h 232"/>
                <a:gd name="T50" fmla="*/ 102 w 278"/>
                <a:gd name="T51" fmla="*/ 166 h 232"/>
                <a:gd name="T52" fmla="*/ 103 w 278"/>
                <a:gd name="T53" fmla="*/ 174 h 232"/>
                <a:gd name="T54" fmla="*/ 119 w 278"/>
                <a:gd name="T55" fmla="*/ 192 h 232"/>
                <a:gd name="T56" fmla="*/ 126 w 278"/>
                <a:gd name="T57" fmla="*/ 199 h 232"/>
                <a:gd name="T58" fmla="*/ 128 w 278"/>
                <a:gd name="T59" fmla="*/ 205 h 232"/>
                <a:gd name="T60" fmla="*/ 139 w 278"/>
                <a:gd name="T61" fmla="*/ 212 h 232"/>
                <a:gd name="T62" fmla="*/ 147 w 278"/>
                <a:gd name="T63" fmla="*/ 215 h 232"/>
                <a:gd name="T64" fmla="*/ 175 w 278"/>
                <a:gd name="T65" fmla="*/ 213 h 232"/>
                <a:gd name="T66" fmla="*/ 184 w 278"/>
                <a:gd name="T67" fmla="*/ 206 h 232"/>
                <a:gd name="T68" fmla="*/ 194 w 278"/>
                <a:gd name="T69" fmla="*/ 214 h 232"/>
                <a:gd name="T70" fmla="*/ 219 w 278"/>
                <a:gd name="T71" fmla="*/ 232 h 232"/>
                <a:gd name="T72" fmla="*/ 235 w 278"/>
                <a:gd name="T73" fmla="*/ 224 h 232"/>
                <a:gd name="T74" fmla="*/ 251 w 278"/>
                <a:gd name="T75" fmla="*/ 194 h 232"/>
                <a:gd name="T76" fmla="*/ 255 w 278"/>
                <a:gd name="T77" fmla="*/ 196 h 232"/>
                <a:gd name="T78" fmla="*/ 233 w 278"/>
                <a:gd name="T79" fmla="*/ 178 h 232"/>
                <a:gd name="T80" fmla="*/ 246 w 278"/>
                <a:gd name="T81" fmla="*/ 167 h 232"/>
                <a:gd name="T82" fmla="*/ 266 w 278"/>
                <a:gd name="T83" fmla="*/ 176 h 232"/>
                <a:gd name="T84" fmla="*/ 267 w 278"/>
                <a:gd name="T85" fmla="*/ 166 h 232"/>
                <a:gd name="T86" fmla="*/ 245 w 278"/>
                <a:gd name="T87" fmla="*/ 146 h 232"/>
                <a:gd name="T88" fmla="*/ 233 w 278"/>
                <a:gd name="T89" fmla="*/ 123 h 232"/>
                <a:gd name="T90" fmla="*/ 214 w 278"/>
                <a:gd name="T91" fmla="*/ 123 h 232"/>
                <a:gd name="T92" fmla="*/ 214 w 278"/>
                <a:gd name="T93" fmla="*/ 103 h 232"/>
                <a:gd name="T94" fmla="*/ 196 w 278"/>
                <a:gd name="T95" fmla="*/ 89 h 232"/>
                <a:gd name="T96" fmla="*/ 189 w 278"/>
                <a:gd name="T97" fmla="*/ 68 h 232"/>
                <a:gd name="T98" fmla="*/ 151 w 278"/>
                <a:gd name="T99" fmla="*/ 21 h 232"/>
                <a:gd name="T100" fmla="*/ 118 w 278"/>
                <a:gd name="T101" fmla="*/ 0 h 232"/>
                <a:gd name="T102" fmla="*/ 120 w 278"/>
                <a:gd name="T103" fmla="*/ 3 h 232"/>
                <a:gd name="T104" fmla="*/ 105 w 278"/>
                <a:gd name="T105" fmla="*/ 1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 h="232">
                  <a:moveTo>
                    <a:pt x="105" y="14"/>
                  </a:moveTo>
                  <a:cubicBezTo>
                    <a:pt x="88" y="39"/>
                    <a:pt x="88" y="39"/>
                    <a:pt x="88" y="39"/>
                  </a:cubicBezTo>
                  <a:cubicBezTo>
                    <a:pt x="85" y="37"/>
                    <a:pt x="85" y="37"/>
                    <a:pt x="85" y="37"/>
                  </a:cubicBezTo>
                  <a:cubicBezTo>
                    <a:pt x="84" y="36"/>
                    <a:pt x="77" y="31"/>
                    <a:pt x="72" y="23"/>
                  </a:cubicBezTo>
                  <a:cubicBezTo>
                    <a:pt x="72" y="22"/>
                    <a:pt x="72" y="22"/>
                    <a:pt x="71" y="22"/>
                  </a:cubicBezTo>
                  <a:cubicBezTo>
                    <a:pt x="67" y="22"/>
                    <a:pt x="57" y="27"/>
                    <a:pt x="49" y="36"/>
                  </a:cubicBezTo>
                  <a:cubicBezTo>
                    <a:pt x="48" y="37"/>
                    <a:pt x="45" y="40"/>
                    <a:pt x="41" y="40"/>
                  </a:cubicBezTo>
                  <a:cubicBezTo>
                    <a:pt x="41" y="40"/>
                    <a:pt x="41" y="40"/>
                    <a:pt x="41" y="40"/>
                  </a:cubicBezTo>
                  <a:cubicBezTo>
                    <a:pt x="36" y="40"/>
                    <a:pt x="33" y="35"/>
                    <a:pt x="31" y="31"/>
                  </a:cubicBezTo>
                  <a:cubicBezTo>
                    <a:pt x="30" y="29"/>
                    <a:pt x="28" y="25"/>
                    <a:pt x="27" y="25"/>
                  </a:cubicBezTo>
                  <a:cubicBezTo>
                    <a:pt x="24" y="24"/>
                    <a:pt x="20" y="22"/>
                    <a:pt x="17" y="21"/>
                  </a:cubicBezTo>
                  <a:cubicBezTo>
                    <a:pt x="12" y="18"/>
                    <a:pt x="6" y="16"/>
                    <a:pt x="0" y="14"/>
                  </a:cubicBezTo>
                  <a:cubicBezTo>
                    <a:pt x="6" y="25"/>
                    <a:pt x="12" y="36"/>
                    <a:pt x="15" y="38"/>
                  </a:cubicBezTo>
                  <a:cubicBezTo>
                    <a:pt x="19" y="40"/>
                    <a:pt x="39" y="48"/>
                    <a:pt x="51" y="52"/>
                  </a:cubicBezTo>
                  <a:cubicBezTo>
                    <a:pt x="52" y="53"/>
                    <a:pt x="52" y="53"/>
                    <a:pt x="52" y="53"/>
                  </a:cubicBezTo>
                  <a:cubicBezTo>
                    <a:pt x="80" y="67"/>
                    <a:pt x="80" y="67"/>
                    <a:pt x="80" y="67"/>
                  </a:cubicBezTo>
                  <a:cubicBezTo>
                    <a:pt x="80" y="70"/>
                    <a:pt x="80" y="70"/>
                    <a:pt x="80" y="70"/>
                  </a:cubicBezTo>
                  <a:cubicBezTo>
                    <a:pt x="80" y="70"/>
                    <a:pt x="78" y="86"/>
                    <a:pt x="80" y="94"/>
                  </a:cubicBezTo>
                  <a:cubicBezTo>
                    <a:pt x="81" y="101"/>
                    <a:pt x="95" y="122"/>
                    <a:pt x="100" y="126"/>
                  </a:cubicBezTo>
                  <a:cubicBezTo>
                    <a:pt x="102" y="126"/>
                    <a:pt x="107" y="125"/>
                    <a:pt x="116" y="126"/>
                  </a:cubicBezTo>
                  <a:cubicBezTo>
                    <a:pt x="123" y="114"/>
                    <a:pt x="129" y="109"/>
                    <a:pt x="134" y="110"/>
                  </a:cubicBezTo>
                  <a:cubicBezTo>
                    <a:pt x="136" y="110"/>
                    <a:pt x="139" y="112"/>
                    <a:pt x="139" y="117"/>
                  </a:cubicBezTo>
                  <a:cubicBezTo>
                    <a:pt x="141" y="130"/>
                    <a:pt x="141" y="141"/>
                    <a:pt x="125" y="144"/>
                  </a:cubicBezTo>
                  <a:cubicBezTo>
                    <a:pt x="126" y="148"/>
                    <a:pt x="124" y="152"/>
                    <a:pt x="118" y="158"/>
                  </a:cubicBezTo>
                  <a:cubicBezTo>
                    <a:pt x="112" y="163"/>
                    <a:pt x="107" y="165"/>
                    <a:pt x="103" y="166"/>
                  </a:cubicBezTo>
                  <a:cubicBezTo>
                    <a:pt x="103" y="166"/>
                    <a:pt x="102" y="166"/>
                    <a:pt x="102" y="166"/>
                  </a:cubicBezTo>
                  <a:cubicBezTo>
                    <a:pt x="102" y="167"/>
                    <a:pt x="102" y="169"/>
                    <a:pt x="103" y="174"/>
                  </a:cubicBezTo>
                  <a:cubicBezTo>
                    <a:pt x="109" y="190"/>
                    <a:pt x="113" y="191"/>
                    <a:pt x="119" y="192"/>
                  </a:cubicBezTo>
                  <a:cubicBezTo>
                    <a:pt x="124" y="193"/>
                    <a:pt x="126" y="195"/>
                    <a:pt x="126" y="199"/>
                  </a:cubicBezTo>
                  <a:cubicBezTo>
                    <a:pt x="126" y="201"/>
                    <a:pt x="127" y="202"/>
                    <a:pt x="128" y="205"/>
                  </a:cubicBezTo>
                  <a:cubicBezTo>
                    <a:pt x="130" y="209"/>
                    <a:pt x="133" y="210"/>
                    <a:pt x="139" y="212"/>
                  </a:cubicBezTo>
                  <a:cubicBezTo>
                    <a:pt x="141" y="212"/>
                    <a:pt x="144" y="213"/>
                    <a:pt x="147" y="215"/>
                  </a:cubicBezTo>
                  <a:cubicBezTo>
                    <a:pt x="150" y="216"/>
                    <a:pt x="163" y="215"/>
                    <a:pt x="175" y="213"/>
                  </a:cubicBezTo>
                  <a:cubicBezTo>
                    <a:pt x="177" y="208"/>
                    <a:pt x="180" y="206"/>
                    <a:pt x="184" y="206"/>
                  </a:cubicBezTo>
                  <a:cubicBezTo>
                    <a:pt x="189" y="206"/>
                    <a:pt x="193" y="211"/>
                    <a:pt x="194" y="214"/>
                  </a:cubicBezTo>
                  <a:cubicBezTo>
                    <a:pt x="204" y="222"/>
                    <a:pt x="216" y="232"/>
                    <a:pt x="219" y="232"/>
                  </a:cubicBezTo>
                  <a:cubicBezTo>
                    <a:pt x="222" y="232"/>
                    <a:pt x="229" y="228"/>
                    <a:pt x="235" y="224"/>
                  </a:cubicBezTo>
                  <a:cubicBezTo>
                    <a:pt x="251" y="194"/>
                    <a:pt x="251" y="194"/>
                    <a:pt x="251" y="194"/>
                  </a:cubicBezTo>
                  <a:cubicBezTo>
                    <a:pt x="255" y="196"/>
                    <a:pt x="255" y="196"/>
                    <a:pt x="255" y="196"/>
                  </a:cubicBezTo>
                  <a:cubicBezTo>
                    <a:pt x="247" y="191"/>
                    <a:pt x="237" y="183"/>
                    <a:pt x="233" y="178"/>
                  </a:cubicBezTo>
                  <a:cubicBezTo>
                    <a:pt x="228" y="171"/>
                    <a:pt x="236" y="163"/>
                    <a:pt x="246" y="167"/>
                  </a:cubicBezTo>
                  <a:cubicBezTo>
                    <a:pt x="256" y="171"/>
                    <a:pt x="266" y="176"/>
                    <a:pt x="266" y="176"/>
                  </a:cubicBezTo>
                  <a:cubicBezTo>
                    <a:pt x="266" y="176"/>
                    <a:pt x="278" y="178"/>
                    <a:pt x="267" y="166"/>
                  </a:cubicBezTo>
                  <a:cubicBezTo>
                    <a:pt x="256" y="155"/>
                    <a:pt x="247" y="150"/>
                    <a:pt x="245" y="146"/>
                  </a:cubicBezTo>
                  <a:cubicBezTo>
                    <a:pt x="242" y="142"/>
                    <a:pt x="243" y="123"/>
                    <a:pt x="233" y="123"/>
                  </a:cubicBezTo>
                  <a:cubicBezTo>
                    <a:pt x="224" y="123"/>
                    <a:pt x="214" y="123"/>
                    <a:pt x="214" y="123"/>
                  </a:cubicBezTo>
                  <a:cubicBezTo>
                    <a:pt x="214" y="123"/>
                    <a:pt x="215" y="107"/>
                    <a:pt x="214" y="103"/>
                  </a:cubicBezTo>
                  <a:cubicBezTo>
                    <a:pt x="213" y="99"/>
                    <a:pt x="196" y="89"/>
                    <a:pt x="196" y="89"/>
                  </a:cubicBezTo>
                  <a:cubicBezTo>
                    <a:pt x="196" y="89"/>
                    <a:pt x="189" y="78"/>
                    <a:pt x="189" y="68"/>
                  </a:cubicBezTo>
                  <a:cubicBezTo>
                    <a:pt x="189" y="58"/>
                    <a:pt x="169" y="36"/>
                    <a:pt x="151" y="21"/>
                  </a:cubicBezTo>
                  <a:cubicBezTo>
                    <a:pt x="133" y="5"/>
                    <a:pt x="118" y="0"/>
                    <a:pt x="118" y="0"/>
                  </a:cubicBezTo>
                  <a:cubicBezTo>
                    <a:pt x="120" y="3"/>
                    <a:pt x="120" y="3"/>
                    <a:pt x="120" y="3"/>
                  </a:cubicBezTo>
                  <a:lnTo>
                    <a:pt x="10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3" name="Freeform 10"/>
            <p:cNvSpPr/>
            <p:nvPr/>
          </p:nvSpPr>
          <p:spPr bwMode="auto">
            <a:xfrm>
              <a:off x="5868988" y="1184274"/>
              <a:ext cx="2859087" cy="2401887"/>
            </a:xfrm>
            <a:custGeom>
              <a:avLst/>
              <a:gdLst>
                <a:gd name="T0" fmla="*/ 1 w 1151"/>
                <a:gd name="T1" fmla="*/ 704 h 966"/>
                <a:gd name="T2" fmla="*/ 37 w 1151"/>
                <a:gd name="T3" fmla="*/ 755 h 966"/>
                <a:gd name="T4" fmla="*/ 103 w 1151"/>
                <a:gd name="T5" fmla="*/ 760 h 966"/>
                <a:gd name="T6" fmla="*/ 101 w 1151"/>
                <a:gd name="T7" fmla="*/ 823 h 966"/>
                <a:gd name="T8" fmla="*/ 155 w 1151"/>
                <a:gd name="T9" fmla="*/ 875 h 966"/>
                <a:gd name="T10" fmla="*/ 217 w 1151"/>
                <a:gd name="T11" fmla="*/ 856 h 966"/>
                <a:gd name="T12" fmla="*/ 273 w 1151"/>
                <a:gd name="T13" fmla="*/ 883 h 966"/>
                <a:gd name="T14" fmla="*/ 252 w 1151"/>
                <a:gd name="T15" fmla="*/ 956 h 966"/>
                <a:gd name="T16" fmla="*/ 345 w 1151"/>
                <a:gd name="T17" fmla="*/ 946 h 966"/>
                <a:gd name="T18" fmla="*/ 364 w 1151"/>
                <a:gd name="T19" fmla="*/ 887 h 966"/>
                <a:gd name="T20" fmla="*/ 401 w 1151"/>
                <a:gd name="T21" fmla="*/ 880 h 966"/>
                <a:gd name="T22" fmla="*/ 437 w 1151"/>
                <a:gd name="T23" fmla="*/ 957 h 966"/>
                <a:gd name="T24" fmla="*/ 480 w 1151"/>
                <a:gd name="T25" fmla="*/ 960 h 966"/>
                <a:gd name="T26" fmla="*/ 570 w 1151"/>
                <a:gd name="T27" fmla="*/ 860 h 966"/>
                <a:gd name="T28" fmla="*/ 640 w 1151"/>
                <a:gd name="T29" fmla="*/ 814 h 966"/>
                <a:gd name="T30" fmla="*/ 684 w 1151"/>
                <a:gd name="T31" fmla="*/ 811 h 966"/>
                <a:gd name="T32" fmla="*/ 723 w 1151"/>
                <a:gd name="T33" fmla="*/ 781 h 966"/>
                <a:gd name="T34" fmla="*/ 752 w 1151"/>
                <a:gd name="T35" fmla="*/ 690 h 966"/>
                <a:gd name="T36" fmla="*/ 806 w 1151"/>
                <a:gd name="T37" fmla="*/ 700 h 966"/>
                <a:gd name="T38" fmla="*/ 849 w 1151"/>
                <a:gd name="T39" fmla="*/ 665 h 966"/>
                <a:gd name="T40" fmla="*/ 916 w 1151"/>
                <a:gd name="T41" fmla="*/ 705 h 966"/>
                <a:gd name="T42" fmla="*/ 950 w 1151"/>
                <a:gd name="T43" fmla="*/ 727 h 966"/>
                <a:gd name="T44" fmla="*/ 953 w 1151"/>
                <a:gd name="T45" fmla="*/ 666 h 966"/>
                <a:gd name="T46" fmla="*/ 1130 w 1151"/>
                <a:gd name="T47" fmla="*/ 595 h 966"/>
                <a:gd name="T48" fmla="*/ 1110 w 1151"/>
                <a:gd name="T49" fmla="*/ 536 h 966"/>
                <a:gd name="T50" fmla="*/ 1057 w 1151"/>
                <a:gd name="T51" fmla="*/ 521 h 966"/>
                <a:gd name="T52" fmla="*/ 1027 w 1151"/>
                <a:gd name="T53" fmla="*/ 462 h 966"/>
                <a:gd name="T54" fmla="*/ 1075 w 1151"/>
                <a:gd name="T55" fmla="*/ 432 h 966"/>
                <a:gd name="T56" fmla="*/ 1094 w 1151"/>
                <a:gd name="T57" fmla="*/ 382 h 966"/>
                <a:gd name="T58" fmla="*/ 1062 w 1151"/>
                <a:gd name="T59" fmla="*/ 369 h 966"/>
                <a:gd name="T60" fmla="*/ 1096 w 1151"/>
                <a:gd name="T61" fmla="*/ 302 h 966"/>
                <a:gd name="T62" fmla="*/ 1132 w 1151"/>
                <a:gd name="T63" fmla="*/ 164 h 966"/>
                <a:gd name="T64" fmla="*/ 1040 w 1151"/>
                <a:gd name="T65" fmla="*/ 115 h 966"/>
                <a:gd name="T66" fmla="*/ 977 w 1151"/>
                <a:gd name="T67" fmla="*/ 71 h 966"/>
                <a:gd name="T68" fmla="*/ 974 w 1151"/>
                <a:gd name="T69" fmla="*/ 2 h 966"/>
                <a:gd name="T70" fmla="*/ 925 w 1151"/>
                <a:gd name="T71" fmla="*/ 29 h 966"/>
                <a:gd name="T72" fmla="*/ 927 w 1151"/>
                <a:gd name="T73" fmla="*/ 115 h 966"/>
                <a:gd name="T74" fmla="*/ 897 w 1151"/>
                <a:gd name="T75" fmla="*/ 194 h 966"/>
                <a:gd name="T76" fmla="*/ 837 w 1151"/>
                <a:gd name="T77" fmla="*/ 248 h 966"/>
                <a:gd name="T78" fmla="*/ 777 w 1151"/>
                <a:gd name="T79" fmla="*/ 302 h 966"/>
                <a:gd name="T80" fmla="*/ 818 w 1151"/>
                <a:gd name="T81" fmla="*/ 355 h 966"/>
                <a:gd name="T82" fmla="*/ 918 w 1151"/>
                <a:gd name="T83" fmla="*/ 366 h 966"/>
                <a:gd name="T84" fmla="*/ 892 w 1151"/>
                <a:gd name="T85" fmla="*/ 406 h 966"/>
                <a:gd name="T86" fmla="*/ 832 w 1151"/>
                <a:gd name="T87" fmla="*/ 432 h 966"/>
                <a:gd name="T88" fmla="*/ 793 w 1151"/>
                <a:gd name="T89" fmla="*/ 486 h 966"/>
                <a:gd name="T90" fmla="*/ 731 w 1151"/>
                <a:gd name="T91" fmla="*/ 507 h 966"/>
                <a:gd name="T92" fmla="*/ 621 w 1151"/>
                <a:gd name="T93" fmla="*/ 530 h 966"/>
                <a:gd name="T94" fmla="*/ 621 w 1151"/>
                <a:gd name="T95" fmla="*/ 609 h 966"/>
                <a:gd name="T96" fmla="*/ 568 w 1151"/>
                <a:gd name="T97" fmla="*/ 648 h 966"/>
                <a:gd name="T98" fmla="*/ 475 w 1151"/>
                <a:gd name="T99" fmla="*/ 684 h 966"/>
                <a:gd name="T100" fmla="*/ 296 w 1151"/>
                <a:gd name="T101" fmla="*/ 712 h 966"/>
                <a:gd name="T102" fmla="*/ 206 w 1151"/>
                <a:gd name="T103" fmla="*/ 679 h 966"/>
                <a:gd name="T104" fmla="*/ 59 w 1151"/>
                <a:gd name="T105" fmla="*/ 640 h 966"/>
                <a:gd name="T106" fmla="*/ 0 w 1151"/>
                <a:gd name="T107" fmla="*/ 66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1" h="966">
                  <a:moveTo>
                    <a:pt x="0" y="669"/>
                  </a:moveTo>
                  <a:cubicBezTo>
                    <a:pt x="13" y="687"/>
                    <a:pt x="13" y="687"/>
                    <a:pt x="13" y="687"/>
                  </a:cubicBezTo>
                  <a:cubicBezTo>
                    <a:pt x="1" y="704"/>
                    <a:pt x="1" y="704"/>
                    <a:pt x="1" y="704"/>
                  </a:cubicBezTo>
                  <a:cubicBezTo>
                    <a:pt x="12" y="732"/>
                    <a:pt x="12" y="732"/>
                    <a:pt x="12" y="732"/>
                  </a:cubicBezTo>
                  <a:cubicBezTo>
                    <a:pt x="30" y="755"/>
                    <a:pt x="30" y="755"/>
                    <a:pt x="30" y="755"/>
                  </a:cubicBezTo>
                  <a:cubicBezTo>
                    <a:pt x="31" y="756"/>
                    <a:pt x="34" y="758"/>
                    <a:pt x="37" y="755"/>
                  </a:cubicBezTo>
                  <a:cubicBezTo>
                    <a:pt x="44" y="748"/>
                    <a:pt x="75" y="739"/>
                    <a:pt x="86" y="743"/>
                  </a:cubicBezTo>
                  <a:cubicBezTo>
                    <a:pt x="88" y="744"/>
                    <a:pt x="90" y="744"/>
                    <a:pt x="92" y="744"/>
                  </a:cubicBezTo>
                  <a:cubicBezTo>
                    <a:pt x="100" y="745"/>
                    <a:pt x="103" y="748"/>
                    <a:pt x="103" y="760"/>
                  </a:cubicBezTo>
                  <a:cubicBezTo>
                    <a:pt x="103" y="772"/>
                    <a:pt x="94" y="785"/>
                    <a:pt x="87" y="795"/>
                  </a:cubicBezTo>
                  <a:cubicBezTo>
                    <a:pt x="85" y="798"/>
                    <a:pt x="82" y="803"/>
                    <a:pt x="81" y="804"/>
                  </a:cubicBezTo>
                  <a:cubicBezTo>
                    <a:pt x="82" y="807"/>
                    <a:pt x="92" y="816"/>
                    <a:pt x="101" y="823"/>
                  </a:cubicBezTo>
                  <a:cubicBezTo>
                    <a:pt x="119" y="833"/>
                    <a:pt x="119" y="833"/>
                    <a:pt x="119" y="833"/>
                  </a:cubicBezTo>
                  <a:cubicBezTo>
                    <a:pt x="130" y="866"/>
                    <a:pt x="130" y="866"/>
                    <a:pt x="130" y="866"/>
                  </a:cubicBezTo>
                  <a:cubicBezTo>
                    <a:pt x="155" y="875"/>
                    <a:pt x="155" y="875"/>
                    <a:pt x="155" y="875"/>
                  </a:cubicBezTo>
                  <a:cubicBezTo>
                    <a:pt x="158" y="869"/>
                    <a:pt x="167" y="857"/>
                    <a:pt x="182" y="852"/>
                  </a:cubicBezTo>
                  <a:cubicBezTo>
                    <a:pt x="195" y="848"/>
                    <a:pt x="204" y="852"/>
                    <a:pt x="210" y="854"/>
                  </a:cubicBezTo>
                  <a:cubicBezTo>
                    <a:pt x="212" y="855"/>
                    <a:pt x="215" y="856"/>
                    <a:pt x="217" y="856"/>
                  </a:cubicBezTo>
                  <a:cubicBezTo>
                    <a:pt x="219" y="856"/>
                    <a:pt x="226" y="853"/>
                    <a:pt x="231" y="850"/>
                  </a:cubicBezTo>
                  <a:cubicBezTo>
                    <a:pt x="244" y="844"/>
                    <a:pt x="259" y="836"/>
                    <a:pt x="266" y="845"/>
                  </a:cubicBezTo>
                  <a:cubicBezTo>
                    <a:pt x="272" y="852"/>
                    <a:pt x="285" y="869"/>
                    <a:pt x="273" y="883"/>
                  </a:cubicBezTo>
                  <a:cubicBezTo>
                    <a:pt x="265" y="893"/>
                    <a:pt x="250" y="907"/>
                    <a:pt x="245" y="911"/>
                  </a:cubicBezTo>
                  <a:cubicBezTo>
                    <a:pt x="245" y="934"/>
                    <a:pt x="245" y="934"/>
                    <a:pt x="245" y="934"/>
                  </a:cubicBezTo>
                  <a:cubicBezTo>
                    <a:pt x="247" y="944"/>
                    <a:pt x="250" y="954"/>
                    <a:pt x="252" y="956"/>
                  </a:cubicBezTo>
                  <a:cubicBezTo>
                    <a:pt x="255" y="956"/>
                    <a:pt x="261" y="957"/>
                    <a:pt x="272" y="960"/>
                  </a:cubicBezTo>
                  <a:cubicBezTo>
                    <a:pt x="283" y="962"/>
                    <a:pt x="297" y="966"/>
                    <a:pt x="308" y="966"/>
                  </a:cubicBezTo>
                  <a:cubicBezTo>
                    <a:pt x="327" y="966"/>
                    <a:pt x="342" y="953"/>
                    <a:pt x="345" y="946"/>
                  </a:cubicBezTo>
                  <a:cubicBezTo>
                    <a:pt x="348" y="937"/>
                    <a:pt x="363" y="889"/>
                    <a:pt x="363" y="889"/>
                  </a:cubicBezTo>
                  <a:cubicBezTo>
                    <a:pt x="363" y="888"/>
                    <a:pt x="363" y="888"/>
                    <a:pt x="363" y="888"/>
                  </a:cubicBezTo>
                  <a:cubicBezTo>
                    <a:pt x="364" y="887"/>
                    <a:pt x="364" y="887"/>
                    <a:pt x="364" y="887"/>
                  </a:cubicBezTo>
                  <a:cubicBezTo>
                    <a:pt x="366" y="884"/>
                    <a:pt x="381" y="865"/>
                    <a:pt x="392" y="867"/>
                  </a:cubicBezTo>
                  <a:cubicBezTo>
                    <a:pt x="395" y="868"/>
                    <a:pt x="399" y="870"/>
                    <a:pt x="401" y="878"/>
                  </a:cubicBezTo>
                  <a:cubicBezTo>
                    <a:pt x="401" y="880"/>
                    <a:pt x="401" y="880"/>
                    <a:pt x="401" y="880"/>
                  </a:cubicBezTo>
                  <a:cubicBezTo>
                    <a:pt x="406" y="901"/>
                    <a:pt x="408" y="908"/>
                    <a:pt x="400" y="920"/>
                  </a:cubicBezTo>
                  <a:cubicBezTo>
                    <a:pt x="399" y="922"/>
                    <a:pt x="400" y="927"/>
                    <a:pt x="405" y="934"/>
                  </a:cubicBezTo>
                  <a:cubicBezTo>
                    <a:pt x="416" y="948"/>
                    <a:pt x="431" y="958"/>
                    <a:pt x="437" y="957"/>
                  </a:cubicBezTo>
                  <a:cubicBezTo>
                    <a:pt x="443" y="955"/>
                    <a:pt x="452" y="957"/>
                    <a:pt x="460" y="959"/>
                  </a:cubicBezTo>
                  <a:cubicBezTo>
                    <a:pt x="467" y="961"/>
                    <a:pt x="477" y="964"/>
                    <a:pt x="479" y="962"/>
                  </a:cubicBezTo>
                  <a:cubicBezTo>
                    <a:pt x="480" y="962"/>
                    <a:pt x="480" y="961"/>
                    <a:pt x="480" y="960"/>
                  </a:cubicBezTo>
                  <a:cubicBezTo>
                    <a:pt x="482" y="944"/>
                    <a:pt x="493" y="929"/>
                    <a:pt x="494" y="928"/>
                  </a:cubicBezTo>
                  <a:cubicBezTo>
                    <a:pt x="526" y="887"/>
                    <a:pt x="526" y="887"/>
                    <a:pt x="526" y="887"/>
                  </a:cubicBezTo>
                  <a:cubicBezTo>
                    <a:pt x="570" y="860"/>
                    <a:pt x="570" y="860"/>
                    <a:pt x="570" y="860"/>
                  </a:cubicBezTo>
                  <a:cubicBezTo>
                    <a:pt x="592" y="860"/>
                    <a:pt x="592" y="860"/>
                    <a:pt x="592" y="860"/>
                  </a:cubicBezTo>
                  <a:cubicBezTo>
                    <a:pt x="592" y="860"/>
                    <a:pt x="607" y="860"/>
                    <a:pt x="619" y="850"/>
                  </a:cubicBezTo>
                  <a:cubicBezTo>
                    <a:pt x="631" y="839"/>
                    <a:pt x="640" y="814"/>
                    <a:pt x="640" y="814"/>
                  </a:cubicBezTo>
                  <a:cubicBezTo>
                    <a:pt x="641" y="811"/>
                    <a:pt x="641" y="811"/>
                    <a:pt x="641" y="811"/>
                  </a:cubicBezTo>
                  <a:cubicBezTo>
                    <a:pt x="644" y="811"/>
                    <a:pt x="644" y="811"/>
                    <a:pt x="644" y="811"/>
                  </a:cubicBezTo>
                  <a:cubicBezTo>
                    <a:pt x="653" y="812"/>
                    <a:pt x="677" y="813"/>
                    <a:pt x="684" y="811"/>
                  </a:cubicBezTo>
                  <a:cubicBezTo>
                    <a:pt x="690" y="810"/>
                    <a:pt x="696" y="810"/>
                    <a:pt x="700" y="811"/>
                  </a:cubicBezTo>
                  <a:cubicBezTo>
                    <a:pt x="700" y="789"/>
                    <a:pt x="700" y="789"/>
                    <a:pt x="700" y="789"/>
                  </a:cubicBezTo>
                  <a:cubicBezTo>
                    <a:pt x="723" y="781"/>
                    <a:pt x="723" y="781"/>
                    <a:pt x="723" y="781"/>
                  </a:cubicBezTo>
                  <a:cubicBezTo>
                    <a:pt x="714" y="739"/>
                    <a:pt x="714" y="739"/>
                    <a:pt x="714" y="739"/>
                  </a:cubicBezTo>
                  <a:cubicBezTo>
                    <a:pt x="715" y="737"/>
                    <a:pt x="715" y="737"/>
                    <a:pt x="715" y="737"/>
                  </a:cubicBezTo>
                  <a:cubicBezTo>
                    <a:pt x="725" y="720"/>
                    <a:pt x="743" y="690"/>
                    <a:pt x="752" y="690"/>
                  </a:cubicBezTo>
                  <a:cubicBezTo>
                    <a:pt x="754" y="690"/>
                    <a:pt x="756" y="691"/>
                    <a:pt x="757" y="692"/>
                  </a:cubicBezTo>
                  <a:cubicBezTo>
                    <a:pt x="761" y="698"/>
                    <a:pt x="766" y="708"/>
                    <a:pt x="769" y="714"/>
                  </a:cubicBezTo>
                  <a:cubicBezTo>
                    <a:pt x="806" y="700"/>
                    <a:pt x="806" y="700"/>
                    <a:pt x="806" y="700"/>
                  </a:cubicBezTo>
                  <a:cubicBezTo>
                    <a:pt x="810" y="698"/>
                    <a:pt x="830" y="689"/>
                    <a:pt x="839" y="695"/>
                  </a:cubicBezTo>
                  <a:cubicBezTo>
                    <a:pt x="842" y="692"/>
                    <a:pt x="846" y="680"/>
                    <a:pt x="848" y="668"/>
                  </a:cubicBezTo>
                  <a:cubicBezTo>
                    <a:pt x="849" y="665"/>
                    <a:pt x="849" y="665"/>
                    <a:pt x="849" y="665"/>
                  </a:cubicBezTo>
                  <a:cubicBezTo>
                    <a:pt x="893" y="655"/>
                    <a:pt x="893" y="655"/>
                    <a:pt x="893" y="655"/>
                  </a:cubicBezTo>
                  <a:cubicBezTo>
                    <a:pt x="908" y="682"/>
                    <a:pt x="908" y="682"/>
                    <a:pt x="908" y="682"/>
                  </a:cubicBezTo>
                  <a:cubicBezTo>
                    <a:pt x="916" y="705"/>
                    <a:pt x="916" y="705"/>
                    <a:pt x="916" y="705"/>
                  </a:cubicBezTo>
                  <a:cubicBezTo>
                    <a:pt x="909" y="711"/>
                    <a:pt x="909" y="711"/>
                    <a:pt x="909" y="711"/>
                  </a:cubicBezTo>
                  <a:cubicBezTo>
                    <a:pt x="923" y="721"/>
                    <a:pt x="923" y="721"/>
                    <a:pt x="923" y="721"/>
                  </a:cubicBezTo>
                  <a:cubicBezTo>
                    <a:pt x="928" y="725"/>
                    <a:pt x="944" y="734"/>
                    <a:pt x="950" y="727"/>
                  </a:cubicBezTo>
                  <a:cubicBezTo>
                    <a:pt x="952" y="724"/>
                    <a:pt x="948" y="712"/>
                    <a:pt x="946" y="703"/>
                  </a:cubicBezTo>
                  <a:cubicBezTo>
                    <a:pt x="942" y="690"/>
                    <a:pt x="938" y="677"/>
                    <a:pt x="943" y="671"/>
                  </a:cubicBezTo>
                  <a:cubicBezTo>
                    <a:pt x="944" y="669"/>
                    <a:pt x="947" y="666"/>
                    <a:pt x="953" y="666"/>
                  </a:cubicBezTo>
                  <a:cubicBezTo>
                    <a:pt x="972" y="666"/>
                    <a:pt x="984" y="685"/>
                    <a:pt x="989" y="694"/>
                  </a:cubicBezTo>
                  <a:cubicBezTo>
                    <a:pt x="1006" y="681"/>
                    <a:pt x="1072" y="633"/>
                    <a:pt x="1114" y="620"/>
                  </a:cubicBezTo>
                  <a:cubicBezTo>
                    <a:pt x="1130" y="595"/>
                    <a:pt x="1130" y="595"/>
                    <a:pt x="1130" y="595"/>
                  </a:cubicBezTo>
                  <a:cubicBezTo>
                    <a:pt x="1114" y="577"/>
                    <a:pt x="1114" y="577"/>
                    <a:pt x="1114" y="577"/>
                  </a:cubicBezTo>
                  <a:cubicBezTo>
                    <a:pt x="1114" y="575"/>
                    <a:pt x="1114" y="575"/>
                    <a:pt x="1114" y="575"/>
                  </a:cubicBezTo>
                  <a:cubicBezTo>
                    <a:pt x="1115" y="562"/>
                    <a:pt x="1115" y="541"/>
                    <a:pt x="1110" y="536"/>
                  </a:cubicBezTo>
                  <a:cubicBezTo>
                    <a:pt x="1109" y="535"/>
                    <a:pt x="1109" y="535"/>
                    <a:pt x="1109" y="535"/>
                  </a:cubicBezTo>
                  <a:cubicBezTo>
                    <a:pt x="1082" y="535"/>
                    <a:pt x="1082" y="535"/>
                    <a:pt x="1082" y="535"/>
                  </a:cubicBezTo>
                  <a:cubicBezTo>
                    <a:pt x="1057" y="521"/>
                    <a:pt x="1057" y="521"/>
                    <a:pt x="1057" y="521"/>
                  </a:cubicBezTo>
                  <a:cubicBezTo>
                    <a:pt x="1049" y="490"/>
                    <a:pt x="1049" y="490"/>
                    <a:pt x="1049" y="490"/>
                  </a:cubicBezTo>
                  <a:cubicBezTo>
                    <a:pt x="1049" y="479"/>
                    <a:pt x="1049" y="479"/>
                    <a:pt x="1049" y="479"/>
                  </a:cubicBezTo>
                  <a:cubicBezTo>
                    <a:pt x="1027" y="462"/>
                    <a:pt x="1027" y="462"/>
                    <a:pt x="1027" y="462"/>
                  </a:cubicBezTo>
                  <a:cubicBezTo>
                    <a:pt x="1029" y="438"/>
                    <a:pt x="1029" y="438"/>
                    <a:pt x="1029" y="438"/>
                  </a:cubicBezTo>
                  <a:cubicBezTo>
                    <a:pt x="1074" y="438"/>
                    <a:pt x="1074" y="438"/>
                    <a:pt x="1074" y="438"/>
                  </a:cubicBezTo>
                  <a:cubicBezTo>
                    <a:pt x="1075" y="432"/>
                    <a:pt x="1075" y="432"/>
                    <a:pt x="1075" y="432"/>
                  </a:cubicBezTo>
                  <a:cubicBezTo>
                    <a:pt x="1081" y="397"/>
                    <a:pt x="1081" y="397"/>
                    <a:pt x="1081" y="397"/>
                  </a:cubicBezTo>
                  <a:cubicBezTo>
                    <a:pt x="1082" y="396"/>
                    <a:pt x="1082" y="396"/>
                    <a:pt x="1082" y="396"/>
                  </a:cubicBezTo>
                  <a:cubicBezTo>
                    <a:pt x="1087" y="391"/>
                    <a:pt x="1092" y="385"/>
                    <a:pt x="1094" y="382"/>
                  </a:cubicBezTo>
                  <a:cubicBezTo>
                    <a:pt x="1094" y="382"/>
                    <a:pt x="1093" y="382"/>
                    <a:pt x="1093" y="382"/>
                  </a:cubicBezTo>
                  <a:cubicBezTo>
                    <a:pt x="1076" y="386"/>
                    <a:pt x="1066" y="375"/>
                    <a:pt x="1062" y="369"/>
                  </a:cubicBezTo>
                  <a:cubicBezTo>
                    <a:pt x="1062" y="369"/>
                    <a:pt x="1062" y="369"/>
                    <a:pt x="1062" y="369"/>
                  </a:cubicBezTo>
                  <a:cubicBezTo>
                    <a:pt x="1046" y="312"/>
                    <a:pt x="1046" y="312"/>
                    <a:pt x="1046" y="312"/>
                  </a:cubicBezTo>
                  <a:cubicBezTo>
                    <a:pt x="1052" y="313"/>
                    <a:pt x="1052" y="313"/>
                    <a:pt x="1052" y="313"/>
                  </a:cubicBezTo>
                  <a:cubicBezTo>
                    <a:pt x="1052" y="313"/>
                    <a:pt x="1086" y="318"/>
                    <a:pt x="1096" y="302"/>
                  </a:cubicBezTo>
                  <a:cubicBezTo>
                    <a:pt x="1105" y="286"/>
                    <a:pt x="1117" y="279"/>
                    <a:pt x="1122" y="277"/>
                  </a:cubicBezTo>
                  <a:cubicBezTo>
                    <a:pt x="1131" y="241"/>
                    <a:pt x="1131" y="241"/>
                    <a:pt x="1131" y="241"/>
                  </a:cubicBezTo>
                  <a:cubicBezTo>
                    <a:pt x="1128" y="231"/>
                    <a:pt x="1117" y="179"/>
                    <a:pt x="1132" y="164"/>
                  </a:cubicBezTo>
                  <a:cubicBezTo>
                    <a:pt x="1141" y="155"/>
                    <a:pt x="1151" y="126"/>
                    <a:pt x="1143" y="112"/>
                  </a:cubicBezTo>
                  <a:cubicBezTo>
                    <a:pt x="1139" y="105"/>
                    <a:pt x="1130" y="102"/>
                    <a:pt x="1117" y="105"/>
                  </a:cubicBezTo>
                  <a:cubicBezTo>
                    <a:pt x="1067" y="117"/>
                    <a:pt x="1041" y="115"/>
                    <a:pt x="1040" y="115"/>
                  </a:cubicBezTo>
                  <a:cubicBezTo>
                    <a:pt x="1038" y="115"/>
                    <a:pt x="1038" y="115"/>
                    <a:pt x="1038" y="115"/>
                  </a:cubicBezTo>
                  <a:cubicBezTo>
                    <a:pt x="1005" y="66"/>
                    <a:pt x="1005" y="66"/>
                    <a:pt x="1005" y="66"/>
                  </a:cubicBezTo>
                  <a:cubicBezTo>
                    <a:pt x="999" y="69"/>
                    <a:pt x="985" y="75"/>
                    <a:pt x="977" y="71"/>
                  </a:cubicBezTo>
                  <a:cubicBezTo>
                    <a:pt x="975" y="69"/>
                    <a:pt x="972" y="67"/>
                    <a:pt x="971" y="61"/>
                  </a:cubicBezTo>
                  <a:cubicBezTo>
                    <a:pt x="970" y="55"/>
                    <a:pt x="972" y="46"/>
                    <a:pt x="973" y="37"/>
                  </a:cubicBezTo>
                  <a:cubicBezTo>
                    <a:pt x="974" y="26"/>
                    <a:pt x="977" y="5"/>
                    <a:pt x="974" y="2"/>
                  </a:cubicBezTo>
                  <a:cubicBezTo>
                    <a:pt x="973" y="2"/>
                    <a:pt x="972" y="2"/>
                    <a:pt x="969" y="4"/>
                  </a:cubicBezTo>
                  <a:cubicBezTo>
                    <a:pt x="967" y="0"/>
                    <a:pt x="967" y="0"/>
                    <a:pt x="967" y="0"/>
                  </a:cubicBezTo>
                  <a:cubicBezTo>
                    <a:pt x="947" y="8"/>
                    <a:pt x="934" y="20"/>
                    <a:pt x="925" y="29"/>
                  </a:cubicBezTo>
                  <a:cubicBezTo>
                    <a:pt x="913" y="42"/>
                    <a:pt x="922" y="44"/>
                    <a:pt x="931" y="51"/>
                  </a:cubicBezTo>
                  <a:cubicBezTo>
                    <a:pt x="939" y="58"/>
                    <a:pt x="955" y="79"/>
                    <a:pt x="948" y="88"/>
                  </a:cubicBezTo>
                  <a:cubicBezTo>
                    <a:pt x="941" y="96"/>
                    <a:pt x="929" y="106"/>
                    <a:pt x="927" y="115"/>
                  </a:cubicBezTo>
                  <a:cubicBezTo>
                    <a:pt x="924" y="125"/>
                    <a:pt x="918" y="138"/>
                    <a:pt x="917" y="142"/>
                  </a:cubicBezTo>
                  <a:cubicBezTo>
                    <a:pt x="915" y="146"/>
                    <a:pt x="902" y="162"/>
                    <a:pt x="902" y="166"/>
                  </a:cubicBezTo>
                  <a:cubicBezTo>
                    <a:pt x="902" y="170"/>
                    <a:pt x="897" y="194"/>
                    <a:pt x="897" y="194"/>
                  </a:cubicBezTo>
                  <a:cubicBezTo>
                    <a:pt x="897" y="194"/>
                    <a:pt x="911" y="202"/>
                    <a:pt x="902" y="206"/>
                  </a:cubicBezTo>
                  <a:cubicBezTo>
                    <a:pt x="892" y="210"/>
                    <a:pt x="876" y="213"/>
                    <a:pt x="872" y="220"/>
                  </a:cubicBezTo>
                  <a:cubicBezTo>
                    <a:pt x="868" y="227"/>
                    <a:pt x="837" y="248"/>
                    <a:pt x="837" y="248"/>
                  </a:cubicBezTo>
                  <a:cubicBezTo>
                    <a:pt x="837" y="248"/>
                    <a:pt x="832" y="242"/>
                    <a:pt x="815" y="240"/>
                  </a:cubicBezTo>
                  <a:cubicBezTo>
                    <a:pt x="798" y="237"/>
                    <a:pt x="805" y="242"/>
                    <a:pt x="797" y="255"/>
                  </a:cubicBezTo>
                  <a:cubicBezTo>
                    <a:pt x="789" y="267"/>
                    <a:pt x="779" y="295"/>
                    <a:pt x="777" y="302"/>
                  </a:cubicBezTo>
                  <a:cubicBezTo>
                    <a:pt x="776" y="309"/>
                    <a:pt x="759" y="325"/>
                    <a:pt x="762" y="333"/>
                  </a:cubicBezTo>
                  <a:cubicBezTo>
                    <a:pt x="765" y="341"/>
                    <a:pt x="783" y="361"/>
                    <a:pt x="790" y="360"/>
                  </a:cubicBezTo>
                  <a:cubicBezTo>
                    <a:pt x="797" y="358"/>
                    <a:pt x="807" y="357"/>
                    <a:pt x="818" y="355"/>
                  </a:cubicBezTo>
                  <a:cubicBezTo>
                    <a:pt x="829" y="354"/>
                    <a:pt x="840" y="369"/>
                    <a:pt x="844" y="360"/>
                  </a:cubicBezTo>
                  <a:cubicBezTo>
                    <a:pt x="849" y="350"/>
                    <a:pt x="844" y="350"/>
                    <a:pt x="867" y="350"/>
                  </a:cubicBezTo>
                  <a:cubicBezTo>
                    <a:pt x="889" y="350"/>
                    <a:pt x="906" y="346"/>
                    <a:pt x="918" y="366"/>
                  </a:cubicBezTo>
                  <a:cubicBezTo>
                    <a:pt x="931" y="387"/>
                    <a:pt x="959" y="400"/>
                    <a:pt x="945" y="407"/>
                  </a:cubicBezTo>
                  <a:cubicBezTo>
                    <a:pt x="931" y="414"/>
                    <a:pt x="936" y="419"/>
                    <a:pt x="921" y="414"/>
                  </a:cubicBezTo>
                  <a:cubicBezTo>
                    <a:pt x="906" y="408"/>
                    <a:pt x="892" y="406"/>
                    <a:pt x="892" y="406"/>
                  </a:cubicBezTo>
                  <a:cubicBezTo>
                    <a:pt x="868" y="414"/>
                    <a:pt x="868" y="414"/>
                    <a:pt x="868" y="414"/>
                  </a:cubicBezTo>
                  <a:cubicBezTo>
                    <a:pt x="868" y="414"/>
                    <a:pt x="849" y="415"/>
                    <a:pt x="847" y="419"/>
                  </a:cubicBezTo>
                  <a:cubicBezTo>
                    <a:pt x="846" y="424"/>
                    <a:pt x="832" y="432"/>
                    <a:pt x="832" y="432"/>
                  </a:cubicBezTo>
                  <a:cubicBezTo>
                    <a:pt x="816" y="438"/>
                    <a:pt x="816" y="438"/>
                    <a:pt x="816" y="438"/>
                  </a:cubicBezTo>
                  <a:cubicBezTo>
                    <a:pt x="816" y="438"/>
                    <a:pt x="797" y="465"/>
                    <a:pt x="797" y="470"/>
                  </a:cubicBezTo>
                  <a:cubicBezTo>
                    <a:pt x="797" y="474"/>
                    <a:pt x="793" y="486"/>
                    <a:pt x="793" y="486"/>
                  </a:cubicBezTo>
                  <a:cubicBezTo>
                    <a:pt x="777" y="489"/>
                    <a:pt x="777" y="489"/>
                    <a:pt x="777" y="489"/>
                  </a:cubicBezTo>
                  <a:cubicBezTo>
                    <a:pt x="757" y="503"/>
                    <a:pt x="757" y="503"/>
                    <a:pt x="757" y="503"/>
                  </a:cubicBezTo>
                  <a:cubicBezTo>
                    <a:pt x="731" y="507"/>
                    <a:pt x="731" y="507"/>
                    <a:pt x="731" y="507"/>
                  </a:cubicBezTo>
                  <a:cubicBezTo>
                    <a:pt x="697" y="537"/>
                    <a:pt x="697" y="537"/>
                    <a:pt x="697" y="537"/>
                  </a:cubicBezTo>
                  <a:cubicBezTo>
                    <a:pt x="652" y="537"/>
                    <a:pt x="652" y="537"/>
                    <a:pt x="652" y="537"/>
                  </a:cubicBezTo>
                  <a:cubicBezTo>
                    <a:pt x="652" y="537"/>
                    <a:pt x="630" y="524"/>
                    <a:pt x="621" y="530"/>
                  </a:cubicBezTo>
                  <a:cubicBezTo>
                    <a:pt x="613" y="535"/>
                    <a:pt x="602" y="559"/>
                    <a:pt x="602" y="564"/>
                  </a:cubicBezTo>
                  <a:cubicBezTo>
                    <a:pt x="602" y="570"/>
                    <a:pt x="613" y="583"/>
                    <a:pt x="616" y="587"/>
                  </a:cubicBezTo>
                  <a:cubicBezTo>
                    <a:pt x="618" y="591"/>
                    <a:pt x="621" y="609"/>
                    <a:pt x="621" y="609"/>
                  </a:cubicBezTo>
                  <a:cubicBezTo>
                    <a:pt x="621" y="609"/>
                    <a:pt x="613" y="623"/>
                    <a:pt x="609" y="623"/>
                  </a:cubicBezTo>
                  <a:cubicBezTo>
                    <a:pt x="605" y="623"/>
                    <a:pt x="588" y="630"/>
                    <a:pt x="588" y="630"/>
                  </a:cubicBezTo>
                  <a:cubicBezTo>
                    <a:pt x="588" y="630"/>
                    <a:pt x="571" y="640"/>
                    <a:pt x="568" y="648"/>
                  </a:cubicBezTo>
                  <a:cubicBezTo>
                    <a:pt x="564" y="657"/>
                    <a:pt x="561" y="665"/>
                    <a:pt x="547" y="669"/>
                  </a:cubicBezTo>
                  <a:cubicBezTo>
                    <a:pt x="533" y="673"/>
                    <a:pt x="545" y="663"/>
                    <a:pt x="533" y="673"/>
                  </a:cubicBezTo>
                  <a:cubicBezTo>
                    <a:pt x="522" y="683"/>
                    <a:pt x="493" y="683"/>
                    <a:pt x="475" y="684"/>
                  </a:cubicBezTo>
                  <a:cubicBezTo>
                    <a:pt x="457" y="686"/>
                    <a:pt x="401" y="691"/>
                    <a:pt x="383" y="697"/>
                  </a:cubicBezTo>
                  <a:cubicBezTo>
                    <a:pt x="365" y="703"/>
                    <a:pt x="348" y="726"/>
                    <a:pt x="323" y="723"/>
                  </a:cubicBezTo>
                  <a:cubicBezTo>
                    <a:pt x="298" y="721"/>
                    <a:pt x="316" y="714"/>
                    <a:pt x="296" y="712"/>
                  </a:cubicBezTo>
                  <a:cubicBezTo>
                    <a:pt x="277" y="711"/>
                    <a:pt x="273" y="718"/>
                    <a:pt x="259" y="711"/>
                  </a:cubicBezTo>
                  <a:cubicBezTo>
                    <a:pt x="245" y="704"/>
                    <a:pt x="242" y="700"/>
                    <a:pt x="234" y="693"/>
                  </a:cubicBezTo>
                  <a:cubicBezTo>
                    <a:pt x="225" y="686"/>
                    <a:pt x="225" y="679"/>
                    <a:pt x="206" y="679"/>
                  </a:cubicBezTo>
                  <a:cubicBezTo>
                    <a:pt x="186" y="679"/>
                    <a:pt x="174" y="662"/>
                    <a:pt x="174" y="662"/>
                  </a:cubicBezTo>
                  <a:cubicBezTo>
                    <a:pt x="174" y="662"/>
                    <a:pt x="164" y="644"/>
                    <a:pt x="123" y="644"/>
                  </a:cubicBezTo>
                  <a:cubicBezTo>
                    <a:pt x="83" y="644"/>
                    <a:pt x="77" y="647"/>
                    <a:pt x="59" y="640"/>
                  </a:cubicBezTo>
                  <a:cubicBezTo>
                    <a:pt x="41" y="633"/>
                    <a:pt x="22" y="626"/>
                    <a:pt x="5" y="624"/>
                  </a:cubicBezTo>
                  <a:cubicBezTo>
                    <a:pt x="4" y="624"/>
                    <a:pt x="2" y="624"/>
                    <a:pt x="0" y="624"/>
                  </a:cubicBezTo>
                  <a:lnTo>
                    <a:pt x="0" y="6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 name="Freeform 11"/>
            <p:cNvSpPr/>
            <p:nvPr/>
          </p:nvSpPr>
          <p:spPr bwMode="auto">
            <a:xfrm>
              <a:off x="7842251" y="3998912"/>
              <a:ext cx="622300" cy="730250"/>
            </a:xfrm>
            <a:custGeom>
              <a:avLst/>
              <a:gdLst>
                <a:gd name="T0" fmla="*/ 47 w 251"/>
                <a:gd name="T1" fmla="*/ 171 h 294"/>
                <a:gd name="T2" fmla="*/ 42 w 251"/>
                <a:gd name="T3" fmla="*/ 168 h 294"/>
                <a:gd name="T4" fmla="*/ 35 w 251"/>
                <a:gd name="T5" fmla="*/ 195 h 294"/>
                <a:gd name="T6" fmla="*/ 58 w 251"/>
                <a:gd name="T7" fmla="*/ 200 h 294"/>
                <a:gd name="T8" fmla="*/ 75 w 251"/>
                <a:gd name="T9" fmla="*/ 222 h 294"/>
                <a:gd name="T10" fmla="*/ 54 w 251"/>
                <a:gd name="T11" fmla="*/ 231 h 294"/>
                <a:gd name="T12" fmla="*/ 58 w 251"/>
                <a:gd name="T13" fmla="*/ 236 h 294"/>
                <a:gd name="T14" fmla="*/ 77 w 251"/>
                <a:gd name="T15" fmla="*/ 275 h 294"/>
                <a:gd name="T16" fmla="*/ 91 w 251"/>
                <a:gd name="T17" fmla="*/ 270 h 294"/>
                <a:gd name="T18" fmla="*/ 115 w 251"/>
                <a:gd name="T19" fmla="*/ 275 h 294"/>
                <a:gd name="T20" fmla="*/ 140 w 251"/>
                <a:gd name="T21" fmla="*/ 275 h 294"/>
                <a:gd name="T22" fmla="*/ 172 w 251"/>
                <a:gd name="T23" fmla="*/ 288 h 294"/>
                <a:gd name="T24" fmla="*/ 180 w 251"/>
                <a:gd name="T25" fmla="*/ 294 h 294"/>
                <a:gd name="T26" fmla="*/ 212 w 251"/>
                <a:gd name="T27" fmla="*/ 261 h 294"/>
                <a:gd name="T28" fmla="*/ 213 w 251"/>
                <a:gd name="T29" fmla="*/ 243 h 294"/>
                <a:gd name="T30" fmla="*/ 242 w 251"/>
                <a:gd name="T31" fmla="*/ 239 h 294"/>
                <a:gd name="T32" fmla="*/ 238 w 251"/>
                <a:gd name="T33" fmla="*/ 235 h 294"/>
                <a:gd name="T34" fmla="*/ 251 w 251"/>
                <a:gd name="T35" fmla="*/ 196 h 294"/>
                <a:gd name="T36" fmla="*/ 222 w 251"/>
                <a:gd name="T37" fmla="*/ 196 h 294"/>
                <a:gd name="T38" fmla="*/ 200 w 251"/>
                <a:gd name="T39" fmla="*/ 183 h 294"/>
                <a:gd name="T40" fmla="*/ 197 w 251"/>
                <a:gd name="T41" fmla="*/ 175 h 294"/>
                <a:gd name="T42" fmla="*/ 175 w 251"/>
                <a:gd name="T43" fmla="*/ 151 h 294"/>
                <a:gd name="T44" fmla="*/ 180 w 251"/>
                <a:gd name="T45" fmla="*/ 133 h 294"/>
                <a:gd name="T46" fmla="*/ 196 w 251"/>
                <a:gd name="T47" fmla="*/ 119 h 294"/>
                <a:gd name="T48" fmla="*/ 203 w 251"/>
                <a:gd name="T49" fmla="*/ 111 h 294"/>
                <a:gd name="T50" fmla="*/ 200 w 251"/>
                <a:gd name="T51" fmla="*/ 107 h 294"/>
                <a:gd name="T52" fmla="*/ 196 w 251"/>
                <a:gd name="T53" fmla="*/ 109 h 294"/>
                <a:gd name="T54" fmla="*/ 177 w 251"/>
                <a:gd name="T55" fmla="*/ 109 h 294"/>
                <a:gd name="T56" fmla="*/ 150 w 251"/>
                <a:gd name="T57" fmla="*/ 46 h 294"/>
                <a:gd name="T58" fmla="*/ 89 w 251"/>
                <a:gd name="T59" fmla="*/ 20 h 294"/>
                <a:gd name="T60" fmla="*/ 71 w 251"/>
                <a:gd name="T61" fmla="*/ 4 h 294"/>
                <a:gd name="T62" fmla="*/ 78 w 251"/>
                <a:gd name="T63" fmla="*/ 16 h 294"/>
                <a:gd name="T64" fmla="*/ 75 w 251"/>
                <a:gd name="T65" fmla="*/ 49 h 294"/>
                <a:gd name="T66" fmla="*/ 45 w 251"/>
                <a:gd name="T67" fmla="*/ 42 h 294"/>
                <a:gd name="T68" fmla="*/ 40 w 251"/>
                <a:gd name="T69" fmla="*/ 58 h 294"/>
                <a:gd name="T70" fmla="*/ 35 w 251"/>
                <a:gd name="T71" fmla="*/ 82 h 294"/>
                <a:gd name="T72" fmla="*/ 22 w 251"/>
                <a:gd name="T73" fmla="*/ 97 h 294"/>
                <a:gd name="T74" fmla="*/ 0 w 251"/>
                <a:gd name="T75" fmla="*/ 101 h 294"/>
                <a:gd name="T76" fmla="*/ 37 w 251"/>
                <a:gd name="T77" fmla="*/ 124 h 294"/>
                <a:gd name="T78" fmla="*/ 66 w 251"/>
                <a:gd name="T79" fmla="*/ 146 h 294"/>
                <a:gd name="T80" fmla="*/ 61 w 251"/>
                <a:gd name="T81" fmla="*/ 17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1" h="294">
                  <a:moveTo>
                    <a:pt x="61" y="175"/>
                  </a:moveTo>
                  <a:cubicBezTo>
                    <a:pt x="56" y="176"/>
                    <a:pt x="51" y="173"/>
                    <a:pt x="47" y="171"/>
                  </a:cubicBezTo>
                  <a:cubicBezTo>
                    <a:pt x="45" y="170"/>
                    <a:pt x="43" y="168"/>
                    <a:pt x="42" y="168"/>
                  </a:cubicBezTo>
                  <a:cubicBezTo>
                    <a:pt x="42" y="168"/>
                    <a:pt x="42" y="168"/>
                    <a:pt x="42" y="168"/>
                  </a:cubicBezTo>
                  <a:cubicBezTo>
                    <a:pt x="42" y="168"/>
                    <a:pt x="41" y="169"/>
                    <a:pt x="41" y="172"/>
                  </a:cubicBezTo>
                  <a:cubicBezTo>
                    <a:pt x="39" y="181"/>
                    <a:pt x="37" y="190"/>
                    <a:pt x="35" y="195"/>
                  </a:cubicBezTo>
                  <a:cubicBezTo>
                    <a:pt x="40" y="194"/>
                    <a:pt x="47" y="194"/>
                    <a:pt x="51" y="197"/>
                  </a:cubicBezTo>
                  <a:cubicBezTo>
                    <a:pt x="52" y="198"/>
                    <a:pt x="55" y="199"/>
                    <a:pt x="58" y="200"/>
                  </a:cubicBezTo>
                  <a:cubicBezTo>
                    <a:pt x="69" y="205"/>
                    <a:pt x="77" y="209"/>
                    <a:pt x="78" y="215"/>
                  </a:cubicBezTo>
                  <a:cubicBezTo>
                    <a:pt x="78" y="216"/>
                    <a:pt x="78" y="219"/>
                    <a:pt x="75" y="222"/>
                  </a:cubicBezTo>
                  <a:cubicBezTo>
                    <a:pt x="71" y="225"/>
                    <a:pt x="66" y="227"/>
                    <a:pt x="62" y="228"/>
                  </a:cubicBezTo>
                  <a:cubicBezTo>
                    <a:pt x="59" y="229"/>
                    <a:pt x="55" y="230"/>
                    <a:pt x="54" y="231"/>
                  </a:cubicBezTo>
                  <a:cubicBezTo>
                    <a:pt x="54" y="232"/>
                    <a:pt x="55" y="232"/>
                    <a:pt x="56" y="233"/>
                  </a:cubicBezTo>
                  <a:cubicBezTo>
                    <a:pt x="58" y="236"/>
                    <a:pt x="58" y="236"/>
                    <a:pt x="58" y="236"/>
                  </a:cubicBezTo>
                  <a:cubicBezTo>
                    <a:pt x="69" y="249"/>
                    <a:pt x="76" y="257"/>
                    <a:pt x="76" y="263"/>
                  </a:cubicBezTo>
                  <a:cubicBezTo>
                    <a:pt x="77" y="266"/>
                    <a:pt x="77" y="271"/>
                    <a:pt x="77" y="275"/>
                  </a:cubicBezTo>
                  <a:cubicBezTo>
                    <a:pt x="84" y="272"/>
                    <a:pt x="90" y="270"/>
                    <a:pt x="90" y="270"/>
                  </a:cubicBezTo>
                  <a:cubicBezTo>
                    <a:pt x="91" y="270"/>
                    <a:pt x="91" y="270"/>
                    <a:pt x="91" y="270"/>
                  </a:cubicBezTo>
                  <a:cubicBezTo>
                    <a:pt x="106" y="268"/>
                    <a:pt x="106" y="268"/>
                    <a:pt x="106" y="268"/>
                  </a:cubicBezTo>
                  <a:cubicBezTo>
                    <a:pt x="115" y="275"/>
                    <a:pt x="115" y="275"/>
                    <a:pt x="115" y="275"/>
                  </a:cubicBezTo>
                  <a:cubicBezTo>
                    <a:pt x="118" y="271"/>
                    <a:pt x="118" y="271"/>
                    <a:pt x="118" y="271"/>
                  </a:cubicBezTo>
                  <a:cubicBezTo>
                    <a:pt x="124" y="265"/>
                    <a:pt x="132" y="270"/>
                    <a:pt x="140" y="275"/>
                  </a:cubicBezTo>
                  <a:cubicBezTo>
                    <a:pt x="145" y="278"/>
                    <a:pt x="150" y="281"/>
                    <a:pt x="155" y="282"/>
                  </a:cubicBezTo>
                  <a:cubicBezTo>
                    <a:pt x="165" y="283"/>
                    <a:pt x="169" y="286"/>
                    <a:pt x="172" y="288"/>
                  </a:cubicBezTo>
                  <a:cubicBezTo>
                    <a:pt x="174" y="289"/>
                    <a:pt x="175" y="290"/>
                    <a:pt x="177" y="292"/>
                  </a:cubicBezTo>
                  <a:cubicBezTo>
                    <a:pt x="179" y="292"/>
                    <a:pt x="180" y="293"/>
                    <a:pt x="180" y="294"/>
                  </a:cubicBezTo>
                  <a:cubicBezTo>
                    <a:pt x="200" y="279"/>
                    <a:pt x="200" y="279"/>
                    <a:pt x="200" y="279"/>
                  </a:cubicBezTo>
                  <a:cubicBezTo>
                    <a:pt x="212" y="261"/>
                    <a:pt x="212" y="261"/>
                    <a:pt x="212" y="261"/>
                  </a:cubicBezTo>
                  <a:cubicBezTo>
                    <a:pt x="210" y="251"/>
                    <a:pt x="210" y="251"/>
                    <a:pt x="210" y="251"/>
                  </a:cubicBezTo>
                  <a:cubicBezTo>
                    <a:pt x="210" y="247"/>
                    <a:pt x="211" y="244"/>
                    <a:pt x="213" y="243"/>
                  </a:cubicBezTo>
                  <a:cubicBezTo>
                    <a:pt x="217" y="238"/>
                    <a:pt x="226" y="238"/>
                    <a:pt x="235" y="239"/>
                  </a:cubicBezTo>
                  <a:cubicBezTo>
                    <a:pt x="238" y="239"/>
                    <a:pt x="240" y="239"/>
                    <a:pt x="242" y="239"/>
                  </a:cubicBezTo>
                  <a:cubicBezTo>
                    <a:pt x="241" y="238"/>
                    <a:pt x="241" y="237"/>
                    <a:pt x="240" y="237"/>
                  </a:cubicBezTo>
                  <a:cubicBezTo>
                    <a:pt x="238" y="235"/>
                    <a:pt x="238" y="235"/>
                    <a:pt x="238" y="235"/>
                  </a:cubicBezTo>
                  <a:cubicBezTo>
                    <a:pt x="239" y="232"/>
                    <a:pt x="239" y="232"/>
                    <a:pt x="239" y="232"/>
                  </a:cubicBezTo>
                  <a:cubicBezTo>
                    <a:pt x="239" y="232"/>
                    <a:pt x="246" y="211"/>
                    <a:pt x="251" y="196"/>
                  </a:cubicBezTo>
                  <a:cubicBezTo>
                    <a:pt x="245" y="197"/>
                    <a:pt x="238" y="198"/>
                    <a:pt x="232" y="198"/>
                  </a:cubicBezTo>
                  <a:cubicBezTo>
                    <a:pt x="227" y="198"/>
                    <a:pt x="224" y="198"/>
                    <a:pt x="222" y="196"/>
                  </a:cubicBezTo>
                  <a:cubicBezTo>
                    <a:pt x="220" y="196"/>
                    <a:pt x="218" y="195"/>
                    <a:pt x="216" y="194"/>
                  </a:cubicBezTo>
                  <a:cubicBezTo>
                    <a:pt x="210" y="193"/>
                    <a:pt x="203" y="191"/>
                    <a:pt x="200" y="183"/>
                  </a:cubicBezTo>
                  <a:cubicBezTo>
                    <a:pt x="198" y="180"/>
                    <a:pt x="198" y="177"/>
                    <a:pt x="197" y="175"/>
                  </a:cubicBezTo>
                  <a:cubicBezTo>
                    <a:pt x="197" y="175"/>
                    <a:pt x="197" y="175"/>
                    <a:pt x="197" y="175"/>
                  </a:cubicBezTo>
                  <a:cubicBezTo>
                    <a:pt x="197" y="175"/>
                    <a:pt x="197" y="175"/>
                    <a:pt x="196" y="175"/>
                  </a:cubicBezTo>
                  <a:cubicBezTo>
                    <a:pt x="188" y="173"/>
                    <a:pt x="181" y="171"/>
                    <a:pt x="175" y="151"/>
                  </a:cubicBezTo>
                  <a:cubicBezTo>
                    <a:pt x="173" y="145"/>
                    <a:pt x="172" y="141"/>
                    <a:pt x="174" y="138"/>
                  </a:cubicBezTo>
                  <a:cubicBezTo>
                    <a:pt x="175" y="135"/>
                    <a:pt x="178" y="134"/>
                    <a:pt x="180" y="133"/>
                  </a:cubicBezTo>
                  <a:cubicBezTo>
                    <a:pt x="183" y="132"/>
                    <a:pt x="187" y="131"/>
                    <a:pt x="192" y="127"/>
                  </a:cubicBezTo>
                  <a:cubicBezTo>
                    <a:pt x="197" y="122"/>
                    <a:pt x="196" y="120"/>
                    <a:pt x="196" y="119"/>
                  </a:cubicBezTo>
                  <a:cubicBezTo>
                    <a:pt x="196" y="119"/>
                    <a:pt x="194" y="117"/>
                    <a:pt x="195" y="114"/>
                  </a:cubicBezTo>
                  <a:cubicBezTo>
                    <a:pt x="197" y="112"/>
                    <a:pt x="200" y="111"/>
                    <a:pt x="203" y="111"/>
                  </a:cubicBezTo>
                  <a:cubicBezTo>
                    <a:pt x="210" y="110"/>
                    <a:pt x="212" y="108"/>
                    <a:pt x="210" y="94"/>
                  </a:cubicBezTo>
                  <a:cubicBezTo>
                    <a:pt x="208" y="96"/>
                    <a:pt x="204" y="102"/>
                    <a:pt x="200" y="107"/>
                  </a:cubicBezTo>
                  <a:cubicBezTo>
                    <a:pt x="199" y="110"/>
                    <a:pt x="199" y="110"/>
                    <a:pt x="199" y="110"/>
                  </a:cubicBezTo>
                  <a:cubicBezTo>
                    <a:pt x="196" y="109"/>
                    <a:pt x="196" y="109"/>
                    <a:pt x="196" y="109"/>
                  </a:cubicBezTo>
                  <a:cubicBezTo>
                    <a:pt x="190" y="109"/>
                    <a:pt x="183" y="108"/>
                    <a:pt x="181" y="109"/>
                  </a:cubicBezTo>
                  <a:cubicBezTo>
                    <a:pt x="180" y="110"/>
                    <a:pt x="178" y="110"/>
                    <a:pt x="177" y="109"/>
                  </a:cubicBezTo>
                  <a:cubicBezTo>
                    <a:pt x="171" y="107"/>
                    <a:pt x="153" y="80"/>
                    <a:pt x="151" y="71"/>
                  </a:cubicBezTo>
                  <a:cubicBezTo>
                    <a:pt x="149" y="63"/>
                    <a:pt x="150" y="52"/>
                    <a:pt x="150" y="46"/>
                  </a:cubicBezTo>
                  <a:cubicBezTo>
                    <a:pt x="127" y="35"/>
                    <a:pt x="127" y="35"/>
                    <a:pt x="127" y="35"/>
                  </a:cubicBezTo>
                  <a:cubicBezTo>
                    <a:pt x="123" y="33"/>
                    <a:pt x="95" y="23"/>
                    <a:pt x="89" y="20"/>
                  </a:cubicBezTo>
                  <a:cubicBezTo>
                    <a:pt x="85" y="17"/>
                    <a:pt x="80" y="8"/>
                    <a:pt x="76" y="0"/>
                  </a:cubicBezTo>
                  <a:cubicBezTo>
                    <a:pt x="74" y="1"/>
                    <a:pt x="72" y="3"/>
                    <a:pt x="71" y="4"/>
                  </a:cubicBezTo>
                  <a:cubicBezTo>
                    <a:pt x="71" y="4"/>
                    <a:pt x="72" y="5"/>
                    <a:pt x="72" y="5"/>
                  </a:cubicBezTo>
                  <a:cubicBezTo>
                    <a:pt x="75" y="7"/>
                    <a:pt x="77" y="10"/>
                    <a:pt x="78" y="16"/>
                  </a:cubicBezTo>
                  <a:cubicBezTo>
                    <a:pt x="79" y="19"/>
                    <a:pt x="79" y="19"/>
                    <a:pt x="79" y="19"/>
                  </a:cubicBezTo>
                  <a:cubicBezTo>
                    <a:pt x="81" y="33"/>
                    <a:pt x="83" y="42"/>
                    <a:pt x="75" y="49"/>
                  </a:cubicBezTo>
                  <a:cubicBezTo>
                    <a:pt x="66" y="57"/>
                    <a:pt x="66" y="57"/>
                    <a:pt x="66" y="57"/>
                  </a:cubicBezTo>
                  <a:cubicBezTo>
                    <a:pt x="45" y="42"/>
                    <a:pt x="45" y="42"/>
                    <a:pt x="45" y="42"/>
                  </a:cubicBezTo>
                  <a:cubicBezTo>
                    <a:pt x="41" y="46"/>
                    <a:pt x="38" y="50"/>
                    <a:pt x="38" y="52"/>
                  </a:cubicBezTo>
                  <a:cubicBezTo>
                    <a:pt x="38" y="52"/>
                    <a:pt x="39" y="55"/>
                    <a:pt x="40" y="58"/>
                  </a:cubicBezTo>
                  <a:cubicBezTo>
                    <a:pt x="42" y="64"/>
                    <a:pt x="45" y="72"/>
                    <a:pt x="42" y="77"/>
                  </a:cubicBezTo>
                  <a:cubicBezTo>
                    <a:pt x="41" y="79"/>
                    <a:pt x="39" y="81"/>
                    <a:pt x="35" y="82"/>
                  </a:cubicBezTo>
                  <a:cubicBezTo>
                    <a:pt x="26" y="83"/>
                    <a:pt x="23" y="94"/>
                    <a:pt x="23" y="94"/>
                  </a:cubicBezTo>
                  <a:cubicBezTo>
                    <a:pt x="22" y="97"/>
                    <a:pt x="22" y="97"/>
                    <a:pt x="22" y="97"/>
                  </a:cubicBezTo>
                  <a:cubicBezTo>
                    <a:pt x="19" y="97"/>
                    <a:pt x="19" y="97"/>
                    <a:pt x="19" y="97"/>
                  </a:cubicBezTo>
                  <a:cubicBezTo>
                    <a:pt x="10" y="97"/>
                    <a:pt x="1" y="99"/>
                    <a:pt x="0" y="101"/>
                  </a:cubicBezTo>
                  <a:cubicBezTo>
                    <a:pt x="0" y="101"/>
                    <a:pt x="0" y="101"/>
                    <a:pt x="2" y="103"/>
                  </a:cubicBezTo>
                  <a:cubicBezTo>
                    <a:pt x="11" y="114"/>
                    <a:pt x="34" y="123"/>
                    <a:pt x="37" y="124"/>
                  </a:cubicBezTo>
                  <a:cubicBezTo>
                    <a:pt x="46" y="125"/>
                    <a:pt x="64" y="127"/>
                    <a:pt x="64" y="137"/>
                  </a:cubicBezTo>
                  <a:cubicBezTo>
                    <a:pt x="64" y="139"/>
                    <a:pt x="65" y="143"/>
                    <a:pt x="66" y="146"/>
                  </a:cubicBezTo>
                  <a:cubicBezTo>
                    <a:pt x="68" y="158"/>
                    <a:pt x="70" y="167"/>
                    <a:pt x="66" y="172"/>
                  </a:cubicBezTo>
                  <a:cubicBezTo>
                    <a:pt x="65" y="174"/>
                    <a:pt x="63" y="175"/>
                    <a:pt x="61"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 name="Freeform 12"/>
            <p:cNvSpPr/>
            <p:nvPr/>
          </p:nvSpPr>
          <p:spPr bwMode="auto">
            <a:xfrm>
              <a:off x="5683250" y="4027488"/>
              <a:ext cx="2332038" cy="1211262"/>
            </a:xfrm>
            <a:custGeom>
              <a:avLst/>
              <a:gdLst>
                <a:gd name="T0" fmla="*/ 620 w 939"/>
                <a:gd name="T1" fmla="*/ 90 h 487"/>
                <a:gd name="T2" fmla="*/ 606 w 939"/>
                <a:gd name="T3" fmla="*/ 130 h 487"/>
                <a:gd name="T4" fmla="*/ 642 w 939"/>
                <a:gd name="T5" fmla="*/ 217 h 487"/>
                <a:gd name="T6" fmla="*/ 570 w 939"/>
                <a:gd name="T7" fmla="*/ 246 h 487"/>
                <a:gd name="T8" fmla="*/ 564 w 939"/>
                <a:gd name="T9" fmla="*/ 285 h 487"/>
                <a:gd name="T10" fmla="*/ 567 w 939"/>
                <a:gd name="T11" fmla="*/ 307 h 487"/>
                <a:gd name="T12" fmla="*/ 544 w 939"/>
                <a:gd name="T13" fmla="*/ 259 h 487"/>
                <a:gd name="T14" fmla="*/ 632 w 939"/>
                <a:gd name="T15" fmla="*/ 216 h 487"/>
                <a:gd name="T16" fmla="*/ 552 w 939"/>
                <a:gd name="T17" fmla="*/ 144 h 487"/>
                <a:gd name="T18" fmla="*/ 526 w 939"/>
                <a:gd name="T19" fmla="*/ 213 h 487"/>
                <a:gd name="T20" fmla="*/ 499 w 939"/>
                <a:gd name="T21" fmla="*/ 254 h 487"/>
                <a:gd name="T22" fmla="*/ 430 w 939"/>
                <a:gd name="T23" fmla="*/ 270 h 487"/>
                <a:gd name="T24" fmla="*/ 408 w 939"/>
                <a:gd name="T25" fmla="*/ 264 h 487"/>
                <a:gd name="T26" fmla="*/ 401 w 939"/>
                <a:gd name="T27" fmla="*/ 308 h 487"/>
                <a:gd name="T28" fmla="*/ 408 w 939"/>
                <a:gd name="T29" fmla="*/ 324 h 487"/>
                <a:gd name="T30" fmla="*/ 401 w 939"/>
                <a:gd name="T31" fmla="*/ 275 h 487"/>
                <a:gd name="T32" fmla="*/ 427 w 939"/>
                <a:gd name="T33" fmla="*/ 258 h 487"/>
                <a:gd name="T34" fmla="*/ 460 w 939"/>
                <a:gd name="T35" fmla="*/ 248 h 487"/>
                <a:gd name="T36" fmla="*/ 492 w 939"/>
                <a:gd name="T37" fmla="*/ 222 h 487"/>
                <a:gd name="T38" fmla="*/ 544 w 939"/>
                <a:gd name="T39" fmla="*/ 174 h 487"/>
                <a:gd name="T40" fmla="*/ 473 w 939"/>
                <a:gd name="T41" fmla="*/ 117 h 487"/>
                <a:gd name="T42" fmla="*/ 382 w 939"/>
                <a:gd name="T43" fmla="*/ 107 h 487"/>
                <a:gd name="T44" fmla="*/ 344 w 939"/>
                <a:gd name="T45" fmla="*/ 81 h 487"/>
                <a:gd name="T46" fmla="*/ 288 w 939"/>
                <a:gd name="T47" fmla="*/ 35 h 487"/>
                <a:gd name="T48" fmla="*/ 269 w 939"/>
                <a:gd name="T49" fmla="*/ 0 h 487"/>
                <a:gd name="T50" fmla="*/ 245 w 939"/>
                <a:gd name="T51" fmla="*/ 53 h 487"/>
                <a:gd name="T52" fmla="*/ 206 w 939"/>
                <a:gd name="T53" fmla="*/ 74 h 487"/>
                <a:gd name="T54" fmla="*/ 125 w 939"/>
                <a:gd name="T55" fmla="*/ 77 h 487"/>
                <a:gd name="T56" fmla="*/ 16 w 939"/>
                <a:gd name="T57" fmla="*/ 6 h 487"/>
                <a:gd name="T58" fmla="*/ 8 w 939"/>
                <a:gd name="T59" fmla="*/ 86 h 487"/>
                <a:gd name="T60" fmla="*/ 66 w 939"/>
                <a:gd name="T61" fmla="*/ 164 h 487"/>
                <a:gd name="T62" fmla="*/ 63 w 939"/>
                <a:gd name="T63" fmla="*/ 231 h 487"/>
                <a:gd name="T64" fmla="*/ 59 w 939"/>
                <a:gd name="T65" fmla="*/ 337 h 487"/>
                <a:gd name="T66" fmla="*/ 109 w 939"/>
                <a:gd name="T67" fmla="*/ 360 h 487"/>
                <a:gd name="T68" fmla="*/ 130 w 939"/>
                <a:gd name="T69" fmla="*/ 376 h 487"/>
                <a:gd name="T70" fmla="*/ 194 w 939"/>
                <a:gd name="T71" fmla="*/ 487 h 487"/>
                <a:gd name="T72" fmla="*/ 242 w 939"/>
                <a:gd name="T73" fmla="*/ 413 h 487"/>
                <a:gd name="T74" fmla="*/ 272 w 939"/>
                <a:gd name="T75" fmla="*/ 363 h 487"/>
                <a:gd name="T76" fmla="*/ 319 w 939"/>
                <a:gd name="T77" fmla="*/ 346 h 487"/>
                <a:gd name="T78" fmla="*/ 362 w 939"/>
                <a:gd name="T79" fmla="*/ 379 h 487"/>
                <a:gd name="T80" fmla="*/ 412 w 939"/>
                <a:gd name="T81" fmla="*/ 402 h 487"/>
                <a:gd name="T82" fmla="*/ 412 w 939"/>
                <a:gd name="T83" fmla="*/ 346 h 487"/>
                <a:gd name="T84" fmla="*/ 477 w 939"/>
                <a:gd name="T85" fmla="*/ 340 h 487"/>
                <a:gd name="T86" fmla="*/ 539 w 939"/>
                <a:gd name="T87" fmla="*/ 326 h 487"/>
                <a:gd name="T88" fmla="*/ 592 w 939"/>
                <a:gd name="T89" fmla="*/ 374 h 487"/>
                <a:gd name="T90" fmla="*/ 645 w 939"/>
                <a:gd name="T91" fmla="*/ 290 h 487"/>
                <a:gd name="T92" fmla="*/ 756 w 939"/>
                <a:gd name="T93" fmla="*/ 281 h 487"/>
                <a:gd name="T94" fmla="*/ 825 w 939"/>
                <a:gd name="T95" fmla="*/ 287 h 487"/>
                <a:gd name="T96" fmla="*/ 843 w 939"/>
                <a:gd name="T97" fmla="*/ 321 h 487"/>
                <a:gd name="T98" fmla="*/ 938 w 939"/>
                <a:gd name="T99" fmla="*/ 266 h 487"/>
                <a:gd name="T100" fmla="*/ 916 w 939"/>
                <a:gd name="T101" fmla="*/ 217 h 487"/>
                <a:gd name="T102" fmla="*/ 924 w 939"/>
                <a:gd name="T103" fmla="*/ 196 h 487"/>
                <a:gd name="T104" fmla="*/ 896 w 939"/>
                <a:gd name="T105" fmla="*/ 192 h 487"/>
                <a:gd name="T106" fmla="*/ 812 w 939"/>
                <a:gd name="T107" fmla="*/ 141 h 487"/>
                <a:gd name="T108" fmla="*/ 711 w 939"/>
                <a:gd name="T109" fmla="*/ 12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487">
                  <a:moveTo>
                    <a:pt x="626" y="83"/>
                  </a:moveTo>
                  <a:cubicBezTo>
                    <a:pt x="623" y="84"/>
                    <a:pt x="620" y="84"/>
                    <a:pt x="617" y="84"/>
                  </a:cubicBezTo>
                  <a:cubicBezTo>
                    <a:pt x="616" y="84"/>
                    <a:pt x="614" y="84"/>
                    <a:pt x="612" y="84"/>
                  </a:cubicBezTo>
                  <a:cubicBezTo>
                    <a:pt x="620" y="90"/>
                    <a:pt x="620" y="90"/>
                    <a:pt x="620" y="90"/>
                  </a:cubicBezTo>
                  <a:cubicBezTo>
                    <a:pt x="636" y="100"/>
                    <a:pt x="636" y="100"/>
                    <a:pt x="636" y="100"/>
                  </a:cubicBezTo>
                  <a:cubicBezTo>
                    <a:pt x="636" y="102"/>
                    <a:pt x="636" y="102"/>
                    <a:pt x="636" y="102"/>
                  </a:cubicBezTo>
                  <a:cubicBezTo>
                    <a:pt x="638" y="113"/>
                    <a:pt x="636" y="115"/>
                    <a:pt x="636" y="116"/>
                  </a:cubicBezTo>
                  <a:cubicBezTo>
                    <a:pt x="635" y="117"/>
                    <a:pt x="634" y="119"/>
                    <a:pt x="606" y="130"/>
                  </a:cubicBezTo>
                  <a:cubicBezTo>
                    <a:pt x="606" y="155"/>
                    <a:pt x="606" y="155"/>
                    <a:pt x="606" y="155"/>
                  </a:cubicBezTo>
                  <a:cubicBezTo>
                    <a:pt x="621" y="159"/>
                    <a:pt x="621" y="159"/>
                    <a:pt x="621" y="159"/>
                  </a:cubicBezTo>
                  <a:cubicBezTo>
                    <a:pt x="621" y="185"/>
                    <a:pt x="621" y="185"/>
                    <a:pt x="621" y="185"/>
                  </a:cubicBezTo>
                  <a:cubicBezTo>
                    <a:pt x="642" y="217"/>
                    <a:pt x="642" y="217"/>
                    <a:pt x="642" y="217"/>
                  </a:cubicBezTo>
                  <a:cubicBezTo>
                    <a:pt x="640" y="219"/>
                    <a:pt x="640" y="219"/>
                    <a:pt x="640" y="219"/>
                  </a:cubicBezTo>
                  <a:cubicBezTo>
                    <a:pt x="638" y="221"/>
                    <a:pt x="617" y="242"/>
                    <a:pt x="605" y="246"/>
                  </a:cubicBezTo>
                  <a:cubicBezTo>
                    <a:pt x="597" y="249"/>
                    <a:pt x="591" y="248"/>
                    <a:pt x="584" y="247"/>
                  </a:cubicBezTo>
                  <a:cubicBezTo>
                    <a:pt x="580" y="247"/>
                    <a:pt x="576" y="246"/>
                    <a:pt x="570" y="246"/>
                  </a:cubicBezTo>
                  <a:cubicBezTo>
                    <a:pt x="560" y="246"/>
                    <a:pt x="553" y="258"/>
                    <a:pt x="552" y="261"/>
                  </a:cubicBezTo>
                  <a:cubicBezTo>
                    <a:pt x="552" y="277"/>
                    <a:pt x="552" y="277"/>
                    <a:pt x="552" y="277"/>
                  </a:cubicBezTo>
                  <a:cubicBezTo>
                    <a:pt x="564" y="284"/>
                    <a:pt x="564" y="284"/>
                    <a:pt x="564" y="284"/>
                  </a:cubicBezTo>
                  <a:cubicBezTo>
                    <a:pt x="564" y="285"/>
                    <a:pt x="564" y="285"/>
                    <a:pt x="564" y="285"/>
                  </a:cubicBezTo>
                  <a:cubicBezTo>
                    <a:pt x="569" y="291"/>
                    <a:pt x="576" y="303"/>
                    <a:pt x="574" y="309"/>
                  </a:cubicBezTo>
                  <a:cubicBezTo>
                    <a:pt x="575" y="311"/>
                    <a:pt x="581" y="317"/>
                    <a:pt x="587" y="320"/>
                  </a:cubicBezTo>
                  <a:cubicBezTo>
                    <a:pt x="583" y="327"/>
                    <a:pt x="583" y="327"/>
                    <a:pt x="583" y="327"/>
                  </a:cubicBezTo>
                  <a:cubicBezTo>
                    <a:pt x="570" y="319"/>
                    <a:pt x="565" y="312"/>
                    <a:pt x="567" y="307"/>
                  </a:cubicBezTo>
                  <a:cubicBezTo>
                    <a:pt x="567" y="305"/>
                    <a:pt x="563" y="297"/>
                    <a:pt x="558" y="290"/>
                  </a:cubicBezTo>
                  <a:cubicBezTo>
                    <a:pt x="544" y="282"/>
                    <a:pt x="544" y="282"/>
                    <a:pt x="544" y="282"/>
                  </a:cubicBezTo>
                  <a:cubicBezTo>
                    <a:pt x="544" y="260"/>
                    <a:pt x="544" y="260"/>
                    <a:pt x="544" y="260"/>
                  </a:cubicBezTo>
                  <a:cubicBezTo>
                    <a:pt x="544" y="259"/>
                    <a:pt x="544" y="259"/>
                    <a:pt x="544" y="259"/>
                  </a:cubicBezTo>
                  <a:cubicBezTo>
                    <a:pt x="545" y="258"/>
                    <a:pt x="553" y="238"/>
                    <a:pt x="570" y="238"/>
                  </a:cubicBezTo>
                  <a:cubicBezTo>
                    <a:pt x="576" y="238"/>
                    <a:pt x="581" y="239"/>
                    <a:pt x="585" y="239"/>
                  </a:cubicBezTo>
                  <a:cubicBezTo>
                    <a:pt x="591" y="240"/>
                    <a:pt x="596" y="240"/>
                    <a:pt x="602" y="238"/>
                  </a:cubicBezTo>
                  <a:cubicBezTo>
                    <a:pt x="610" y="236"/>
                    <a:pt x="625" y="223"/>
                    <a:pt x="632" y="216"/>
                  </a:cubicBezTo>
                  <a:cubicBezTo>
                    <a:pt x="613" y="188"/>
                    <a:pt x="613" y="188"/>
                    <a:pt x="613" y="188"/>
                  </a:cubicBezTo>
                  <a:cubicBezTo>
                    <a:pt x="613" y="165"/>
                    <a:pt x="613" y="165"/>
                    <a:pt x="613" y="165"/>
                  </a:cubicBezTo>
                  <a:cubicBezTo>
                    <a:pt x="591" y="159"/>
                    <a:pt x="591" y="159"/>
                    <a:pt x="591" y="159"/>
                  </a:cubicBezTo>
                  <a:cubicBezTo>
                    <a:pt x="552" y="144"/>
                    <a:pt x="552" y="144"/>
                    <a:pt x="552" y="144"/>
                  </a:cubicBezTo>
                  <a:cubicBezTo>
                    <a:pt x="552" y="176"/>
                    <a:pt x="552" y="176"/>
                    <a:pt x="552" y="176"/>
                  </a:cubicBezTo>
                  <a:cubicBezTo>
                    <a:pt x="542" y="195"/>
                    <a:pt x="542" y="195"/>
                    <a:pt x="542" y="195"/>
                  </a:cubicBezTo>
                  <a:cubicBezTo>
                    <a:pt x="541" y="195"/>
                    <a:pt x="541" y="195"/>
                    <a:pt x="541" y="195"/>
                  </a:cubicBezTo>
                  <a:cubicBezTo>
                    <a:pt x="533" y="202"/>
                    <a:pt x="525" y="211"/>
                    <a:pt x="526" y="213"/>
                  </a:cubicBezTo>
                  <a:cubicBezTo>
                    <a:pt x="526" y="215"/>
                    <a:pt x="526" y="217"/>
                    <a:pt x="524" y="219"/>
                  </a:cubicBezTo>
                  <a:cubicBezTo>
                    <a:pt x="521" y="225"/>
                    <a:pt x="507" y="228"/>
                    <a:pt x="500" y="229"/>
                  </a:cubicBezTo>
                  <a:cubicBezTo>
                    <a:pt x="500" y="253"/>
                    <a:pt x="500" y="253"/>
                    <a:pt x="500" y="253"/>
                  </a:cubicBezTo>
                  <a:cubicBezTo>
                    <a:pt x="499" y="254"/>
                    <a:pt x="499" y="254"/>
                    <a:pt x="499" y="254"/>
                  </a:cubicBezTo>
                  <a:cubicBezTo>
                    <a:pt x="494" y="259"/>
                    <a:pt x="483" y="269"/>
                    <a:pt x="476" y="266"/>
                  </a:cubicBezTo>
                  <a:cubicBezTo>
                    <a:pt x="470" y="263"/>
                    <a:pt x="461" y="257"/>
                    <a:pt x="457" y="255"/>
                  </a:cubicBezTo>
                  <a:cubicBezTo>
                    <a:pt x="454" y="255"/>
                    <a:pt x="440" y="255"/>
                    <a:pt x="436" y="264"/>
                  </a:cubicBezTo>
                  <a:cubicBezTo>
                    <a:pt x="435" y="266"/>
                    <a:pt x="433" y="269"/>
                    <a:pt x="430" y="270"/>
                  </a:cubicBezTo>
                  <a:cubicBezTo>
                    <a:pt x="426" y="270"/>
                    <a:pt x="423" y="267"/>
                    <a:pt x="421" y="263"/>
                  </a:cubicBezTo>
                  <a:cubicBezTo>
                    <a:pt x="418" y="260"/>
                    <a:pt x="415" y="255"/>
                    <a:pt x="411" y="255"/>
                  </a:cubicBezTo>
                  <a:cubicBezTo>
                    <a:pt x="409" y="255"/>
                    <a:pt x="408" y="256"/>
                    <a:pt x="408" y="256"/>
                  </a:cubicBezTo>
                  <a:cubicBezTo>
                    <a:pt x="408" y="257"/>
                    <a:pt x="408" y="261"/>
                    <a:pt x="408" y="264"/>
                  </a:cubicBezTo>
                  <a:cubicBezTo>
                    <a:pt x="409" y="267"/>
                    <a:pt x="409" y="272"/>
                    <a:pt x="409" y="276"/>
                  </a:cubicBezTo>
                  <a:cubicBezTo>
                    <a:pt x="407" y="283"/>
                    <a:pt x="404" y="286"/>
                    <a:pt x="401" y="288"/>
                  </a:cubicBezTo>
                  <a:cubicBezTo>
                    <a:pt x="399" y="290"/>
                    <a:pt x="396" y="293"/>
                    <a:pt x="394" y="299"/>
                  </a:cubicBezTo>
                  <a:cubicBezTo>
                    <a:pt x="392" y="303"/>
                    <a:pt x="393" y="304"/>
                    <a:pt x="401" y="308"/>
                  </a:cubicBezTo>
                  <a:cubicBezTo>
                    <a:pt x="408" y="310"/>
                    <a:pt x="416" y="314"/>
                    <a:pt x="416" y="324"/>
                  </a:cubicBezTo>
                  <a:cubicBezTo>
                    <a:pt x="416" y="335"/>
                    <a:pt x="434" y="340"/>
                    <a:pt x="434" y="340"/>
                  </a:cubicBezTo>
                  <a:cubicBezTo>
                    <a:pt x="432" y="347"/>
                    <a:pt x="432" y="347"/>
                    <a:pt x="432" y="347"/>
                  </a:cubicBezTo>
                  <a:cubicBezTo>
                    <a:pt x="431" y="347"/>
                    <a:pt x="408" y="341"/>
                    <a:pt x="408" y="324"/>
                  </a:cubicBezTo>
                  <a:cubicBezTo>
                    <a:pt x="408" y="320"/>
                    <a:pt x="405" y="318"/>
                    <a:pt x="398" y="315"/>
                  </a:cubicBezTo>
                  <a:cubicBezTo>
                    <a:pt x="392" y="312"/>
                    <a:pt x="382" y="308"/>
                    <a:pt x="386" y="297"/>
                  </a:cubicBezTo>
                  <a:cubicBezTo>
                    <a:pt x="389" y="288"/>
                    <a:pt x="393" y="285"/>
                    <a:pt x="396" y="282"/>
                  </a:cubicBezTo>
                  <a:cubicBezTo>
                    <a:pt x="399" y="280"/>
                    <a:pt x="400" y="279"/>
                    <a:pt x="401" y="275"/>
                  </a:cubicBezTo>
                  <a:cubicBezTo>
                    <a:pt x="401" y="272"/>
                    <a:pt x="401" y="268"/>
                    <a:pt x="400" y="265"/>
                  </a:cubicBezTo>
                  <a:cubicBezTo>
                    <a:pt x="400" y="259"/>
                    <a:pt x="399" y="254"/>
                    <a:pt x="402" y="251"/>
                  </a:cubicBezTo>
                  <a:cubicBezTo>
                    <a:pt x="404" y="249"/>
                    <a:pt x="407" y="247"/>
                    <a:pt x="411" y="247"/>
                  </a:cubicBezTo>
                  <a:cubicBezTo>
                    <a:pt x="419" y="247"/>
                    <a:pt x="424" y="254"/>
                    <a:pt x="427" y="258"/>
                  </a:cubicBezTo>
                  <a:cubicBezTo>
                    <a:pt x="428" y="259"/>
                    <a:pt x="428" y="260"/>
                    <a:pt x="429" y="261"/>
                  </a:cubicBezTo>
                  <a:cubicBezTo>
                    <a:pt x="429" y="261"/>
                    <a:pt x="429" y="260"/>
                    <a:pt x="429" y="260"/>
                  </a:cubicBezTo>
                  <a:cubicBezTo>
                    <a:pt x="436" y="246"/>
                    <a:pt x="458" y="247"/>
                    <a:pt x="459" y="247"/>
                  </a:cubicBezTo>
                  <a:cubicBezTo>
                    <a:pt x="460" y="248"/>
                    <a:pt x="460" y="248"/>
                    <a:pt x="460" y="248"/>
                  </a:cubicBezTo>
                  <a:cubicBezTo>
                    <a:pt x="461" y="248"/>
                    <a:pt x="461" y="248"/>
                    <a:pt x="461" y="248"/>
                  </a:cubicBezTo>
                  <a:cubicBezTo>
                    <a:pt x="461" y="248"/>
                    <a:pt x="473" y="256"/>
                    <a:pt x="479" y="258"/>
                  </a:cubicBezTo>
                  <a:cubicBezTo>
                    <a:pt x="480" y="259"/>
                    <a:pt x="487" y="255"/>
                    <a:pt x="492" y="250"/>
                  </a:cubicBezTo>
                  <a:cubicBezTo>
                    <a:pt x="492" y="222"/>
                    <a:pt x="492" y="222"/>
                    <a:pt x="492" y="222"/>
                  </a:cubicBezTo>
                  <a:cubicBezTo>
                    <a:pt x="495" y="221"/>
                    <a:pt x="495" y="221"/>
                    <a:pt x="495" y="221"/>
                  </a:cubicBezTo>
                  <a:cubicBezTo>
                    <a:pt x="506" y="220"/>
                    <a:pt x="516" y="217"/>
                    <a:pt x="518" y="215"/>
                  </a:cubicBezTo>
                  <a:cubicBezTo>
                    <a:pt x="516" y="206"/>
                    <a:pt x="529" y="195"/>
                    <a:pt x="536" y="189"/>
                  </a:cubicBezTo>
                  <a:cubicBezTo>
                    <a:pt x="544" y="174"/>
                    <a:pt x="544" y="174"/>
                    <a:pt x="544" y="174"/>
                  </a:cubicBezTo>
                  <a:cubicBezTo>
                    <a:pt x="544" y="142"/>
                    <a:pt x="544" y="142"/>
                    <a:pt x="544" y="142"/>
                  </a:cubicBezTo>
                  <a:cubicBezTo>
                    <a:pt x="521" y="142"/>
                    <a:pt x="521" y="142"/>
                    <a:pt x="521" y="142"/>
                  </a:cubicBezTo>
                  <a:cubicBezTo>
                    <a:pt x="520" y="142"/>
                    <a:pt x="520" y="142"/>
                    <a:pt x="520" y="142"/>
                  </a:cubicBezTo>
                  <a:cubicBezTo>
                    <a:pt x="500" y="135"/>
                    <a:pt x="476" y="125"/>
                    <a:pt x="473" y="117"/>
                  </a:cubicBezTo>
                  <a:cubicBezTo>
                    <a:pt x="471" y="115"/>
                    <a:pt x="457" y="113"/>
                    <a:pt x="449" y="112"/>
                  </a:cubicBezTo>
                  <a:cubicBezTo>
                    <a:pt x="439" y="110"/>
                    <a:pt x="429" y="109"/>
                    <a:pt x="423" y="106"/>
                  </a:cubicBezTo>
                  <a:cubicBezTo>
                    <a:pt x="418" y="103"/>
                    <a:pt x="408" y="105"/>
                    <a:pt x="399" y="106"/>
                  </a:cubicBezTo>
                  <a:cubicBezTo>
                    <a:pt x="392" y="107"/>
                    <a:pt x="386" y="108"/>
                    <a:pt x="382" y="107"/>
                  </a:cubicBezTo>
                  <a:cubicBezTo>
                    <a:pt x="380" y="106"/>
                    <a:pt x="375" y="108"/>
                    <a:pt x="371" y="109"/>
                  </a:cubicBezTo>
                  <a:cubicBezTo>
                    <a:pt x="364" y="111"/>
                    <a:pt x="355" y="114"/>
                    <a:pt x="349" y="110"/>
                  </a:cubicBezTo>
                  <a:cubicBezTo>
                    <a:pt x="346" y="109"/>
                    <a:pt x="344" y="106"/>
                    <a:pt x="343" y="102"/>
                  </a:cubicBezTo>
                  <a:cubicBezTo>
                    <a:pt x="341" y="93"/>
                    <a:pt x="343" y="86"/>
                    <a:pt x="344" y="81"/>
                  </a:cubicBezTo>
                  <a:cubicBezTo>
                    <a:pt x="345" y="75"/>
                    <a:pt x="346" y="72"/>
                    <a:pt x="344" y="67"/>
                  </a:cubicBezTo>
                  <a:cubicBezTo>
                    <a:pt x="339" y="57"/>
                    <a:pt x="330" y="52"/>
                    <a:pt x="323" y="49"/>
                  </a:cubicBezTo>
                  <a:cubicBezTo>
                    <a:pt x="316" y="45"/>
                    <a:pt x="291" y="36"/>
                    <a:pt x="291" y="36"/>
                  </a:cubicBezTo>
                  <a:cubicBezTo>
                    <a:pt x="288" y="35"/>
                    <a:pt x="288" y="35"/>
                    <a:pt x="288" y="35"/>
                  </a:cubicBezTo>
                  <a:cubicBezTo>
                    <a:pt x="288" y="32"/>
                    <a:pt x="288" y="32"/>
                    <a:pt x="288" y="32"/>
                  </a:cubicBezTo>
                  <a:cubicBezTo>
                    <a:pt x="289" y="20"/>
                    <a:pt x="286" y="9"/>
                    <a:pt x="283" y="8"/>
                  </a:cubicBezTo>
                  <a:cubicBezTo>
                    <a:pt x="279" y="7"/>
                    <a:pt x="276" y="5"/>
                    <a:pt x="274" y="3"/>
                  </a:cubicBezTo>
                  <a:cubicBezTo>
                    <a:pt x="272" y="2"/>
                    <a:pt x="270" y="0"/>
                    <a:pt x="269" y="0"/>
                  </a:cubicBezTo>
                  <a:cubicBezTo>
                    <a:pt x="269" y="0"/>
                    <a:pt x="268" y="1"/>
                    <a:pt x="265" y="6"/>
                  </a:cubicBezTo>
                  <a:cubicBezTo>
                    <a:pt x="260" y="18"/>
                    <a:pt x="252" y="28"/>
                    <a:pt x="249" y="32"/>
                  </a:cubicBezTo>
                  <a:cubicBezTo>
                    <a:pt x="251" y="35"/>
                    <a:pt x="253" y="39"/>
                    <a:pt x="253" y="44"/>
                  </a:cubicBezTo>
                  <a:cubicBezTo>
                    <a:pt x="252" y="46"/>
                    <a:pt x="251" y="50"/>
                    <a:pt x="245" y="53"/>
                  </a:cubicBezTo>
                  <a:cubicBezTo>
                    <a:pt x="232" y="58"/>
                    <a:pt x="222" y="63"/>
                    <a:pt x="222" y="63"/>
                  </a:cubicBezTo>
                  <a:cubicBezTo>
                    <a:pt x="221" y="64"/>
                    <a:pt x="221" y="64"/>
                    <a:pt x="221" y="64"/>
                  </a:cubicBezTo>
                  <a:cubicBezTo>
                    <a:pt x="206" y="63"/>
                    <a:pt x="206" y="63"/>
                    <a:pt x="206" y="63"/>
                  </a:cubicBezTo>
                  <a:cubicBezTo>
                    <a:pt x="206" y="74"/>
                    <a:pt x="206" y="74"/>
                    <a:pt x="206" y="74"/>
                  </a:cubicBezTo>
                  <a:cubicBezTo>
                    <a:pt x="184" y="83"/>
                    <a:pt x="184" y="83"/>
                    <a:pt x="184" y="83"/>
                  </a:cubicBezTo>
                  <a:cubicBezTo>
                    <a:pt x="164" y="108"/>
                    <a:pt x="164" y="108"/>
                    <a:pt x="164" y="108"/>
                  </a:cubicBezTo>
                  <a:cubicBezTo>
                    <a:pt x="144" y="93"/>
                    <a:pt x="144" y="93"/>
                    <a:pt x="144" y="93"/>
                  </a:cubicBezTo>
                  <a:cubicBezTo>
                    <a:pt x="125" y="77"/>
                    <a:pt x="125" y="77"/>
                    <a:pt x="125" y="77"/>
                  </a:cubicBezTo>
                  <a:cubicBezTo>
                    <a:pt x="121" y="82"/>
                    <a:pt x="114" y="91"/>
                    <a:pt x="105" y="94"/>
                  </a:cubicBezTo>
                  <a:cubicBezTo>
                    <a:pt x="94" y="97"/>
                    <a:pt x="81" y="82"/>
                    <a:pt x="68" y="47"/>
                  </a:cubicBezTo>
                  <a:cubicBezTo>
                    <a:pt x="62" y="32"/>
                    <a:pt x="58" y="20"/>
                    <a:pt x="56" y="15"/>
                  </a:cubicBezTo>
                  <a:cubicBezTo>
                    <a:pt x="46" y="12"/>
                    <a:pt x="23" y="6"/>
                    <a:pt x="16" y="6"/>
                  </a:cubicBezTo>
                  <a:cubicBezTo>
                    <a:pt x="13" y="8"/>
                    <a:pt x="10" y="24"/>
                    <a:pt x="9" y="40"/>
                  </a:cubicBezTo>
                  <a:cubicBezTo>
                    <a:pt x="9" y="41"/>
                    <a:pt x="9" y="41"/>
                    <a:pt x="9" y="41"/>
                  </a:cubicBezTo>
                  <a:cubicBezTo>
                    <a:pt x="0" y="69"/>
                    <a:pt x="0" y="69"/>
                    <a:pt x="0" y="69"/>
                  </a:cubicBezTo>
                  <a:cubicBezTo>
                    <a:pt x="8" y="86"/>
                    <a:pt x="8" y="86"/>
                    <a:pt x="8" y="86"/>
                  </a:cubicBezTo>
                  <a:cubicBezTo>
                    <a:pt x="17" y="86"/>
                    <a:pt x="17" y="86"/>
                    <a:pt x="17" y="86"/>
                  </a:cubicBezTo>
                  <a:cubicBezTo>
                    <a:pt x="30" y="97"/>
                    <a:pt x="30" y="97"/>
                    <a:pt x="30" y="97"/>
                  </a:cubicBezTo>
                  <a:cubicBezTo>
                    <a:pt x="42" y="134"/>
                    <a:pt x="42" y="134"/>
                    <a:pt x="42" y="134"/>
                  </a:cubicBezTo>
                  <a:cubicBezTo>
                    <a:pt x="66" y="164"/>
                    <a:pt x="66" y="164"/>
                    <a:pt x="66" y="164"/>
                  </a:cubicBezTo>
                  <a:cubicBezTo>
                    <a:pt x="60" y="166"/>
                    <a:pt x="60" y="166"/>
                    <a:pt x="60" y="166"/>
                  </a:cubicBezTo>
                  <a:cubicBezTo>
                    <a:pt x="55" y="168"/>
                    <a:pt x="48" y="173"/>
                    <a:pt x="48" y="175"/>
                  </a:cubicBezTo>
                  <a:cubicBezTo>
                    <a:pt x="48" y="180"/>
                    <a:pt x="57" y="211"/>
                    <a:pt x="63" y="230"/>
                  </a:cubicBezTo>
                  <a:cubicBezTo>
                    <a:pt x="63" y="231"/>
                    <a:pt x="63" y="231"/>
                    <a:pt x="63" y="231"/>
                  </a:cubicBezTo>
                  <a:cubicBezTo>
                    <a:pt x="63" y="232"/>
                    <a:pt x="63" y="232"/>
                    <a:pt x="63" y="232"/>
                  </a:cubicBezTo>
                  <a:cubicBezTo>
                    <a:pt x="62" y="238"/>
                    <a:pt x="53" y="294"/>
                    <a:pt x="48" y="305"/>
                  </a:cubicBezTo>
                  <a:cubicBezTo>
                    <a:pt x="46" y="308"/>
                    <a:pt x="44" y="310"/>
                    <a:pt x="43" y="311"/>
                  </a:cubicBezTo>
                  <a:cubicBezTo>
                    <a:pt x="59" y="337"/>
                    <a:pt x="59" y="337"/>
                    <a:pt x="59" y="337"/>
                  </a:cubicBezTo>
                  <a:cubicBezTo>
                    <a:pt x="73" y="320"/>
                    <a:pt x="73" y="320"/>
                    <a:pt x="73" y="320"/>
                  </a:cubicBezTo>
                  <a:cubicBezTo>
                    <a:pt x="76" y="323"/>
                    <a:pt x="76" y="323"/>
                    <a:pt x="76" y="323"/>
                  </a:cubicBezTo>
                  <a:cubicBezTo>
                    <a:pt x="85" y="330"/>
                    <a:pt x="95" y="337"/>
                    <a:pt x="99" y="339"/>
                  </a:cubicBezTo>
                  <a:cubicBezTo>
                    <a:pt x="101" y="339"/>
                    <a:pt x="102" y="342"/>
                    <a:pt x="109" y="360"/>
                  </a:cubicBezTo>
                  <a:cubicBezTo>
                    <a:pt x="110" y="360"/>
                    <a:pt x="110" y="360"/>
                    <a:pt x="110" y="360"/>
                  </a:cubicBezTo>
                  <a:cubicBezTo>
                    <a:pt x="110" y="376"/>
                    <a:pt x="110" y="376"/>
                    <a:pt x="110" y="376"/>
                  </a:cubicBezTo>
                  <a:cubicBezTo>
                    <a:pt x="129" y="376"/>
                    <a:pt x="129" y="376"/>
                    <a:pt x="129" y="376"/>
                  </a:cubicBezTo>
                  <a:cubicBezTo>
                    <a:pt x="130" y="376"/>
                    <a:pt x="130" y="376"/>
                    <a:pt x="130" y="376"/>
                  </a:cubicBezTo>
                  <a:cubicBezTo>
                    <a:pt x="132" y="377"/>
                    <a:pt x="152" y="389"/>
                    <a:pt x="152" y="402"/>
                  </a:cubicBezTo>
                  <a:cubicBezTo>
                    <a:pt x="152" y="409"/>
                    <a:pt x="163" y="430"/>
                    <a:pt x="171" y="443"/>
                  </a:cubicBezTo>
                  <a:cubicBezTo>
                    <a:pt x="175" y="451"/>
                    <a:pt x="178" y="458"/>
                    <a:pt x="180" y="462"/>
                  </a:cubicBezTo>
                  <a:cubicBezTo>
                    <a:pt x="184" y="471"/>
                    <a:pt x="190" y="482"/>
                    <a:pt x="194" y="487"/>
                  </a:cubicBezTo>
                  <a:cubicBezTo>
                    <a:pt x="212" y="474"/>
                    <a:pt x="212" y="474"/>
                    <a:pt x="212" y="474"/>
                  </a:cubicBezTo>
                  <a:cubicBezTo>
                    <a:pt x="228" y="476"/>
                    <a:pt x="228" y="476"/>
                    <a:pt x="228" y="476"/>
                  </a:cubicBezTo>
                  <a:cubicBezTo>
                    <a:pt x="228" y="453"/>
                    <a:pt x="228" y="453"/>
                    <a:pt x="228" y="453"/>
                  </a:cubicBezTo>
                  <a:cubicBezTo>
                    <a:pt x="242" y="413"/>
                    <a:pt x="242" y="413"/>
                    <a:pt x="242" y="413"/>
                  </a:cubicBezTo>
                  <a:cubicBezTo>
                    <a:pt x="244" y="413"/>
                    <a:pt x="244" y="413"/>
                    <a:pt x="244" y="413"/>
                  </a:cubicBezTo>
                  <a:cubicBezTo>
                    <a:pt x="245" y="413"/>
                    <a:pt x="262" y="411"/>
                    <a:pt x="263" y="400"/>
                  </a:cubicBezTo>
                  <a:cubicBezTo>
                    <a:pt x="264" y="397"/>
                    <a:pt x="264" y="394"/>
                    <a:pt x="264" y="390"/>
                  </a:cubicBezTo>
                  <a:cubicBezTo>
                    <a:pt x="266" y="378"/>
                    <a:pt x="267" y="367"/>
                    <a:pt x="272" y="363"/>
                  </a:cubicBezTo>
                  <a:cubicBezTo>
                    <a:pt x="277" y="361"/>
                    <a:pt x="292" y="346"/>
                    <a:pt x="298" y="341"/>
                  </a:cubicBezTo>
                  <a:cubicBezTo>
                    <a:pt x="299" y="340"/>
                    <a:pt x="299" y="340"/>
                    <a:pt x="299" y="340"/>
                  </a:cubicBezTo>
                  <a:cubicBezTo>
                    <a:pt x="324" y="340"/>
                    <a:pt x="324" y="340"/>
                    <a:pt x="324" y="340"/>
                  </a:cubicBezTo>
                  <a:cubicBezTo>
                    <a:pt x="319" y="346"/>
                    <a:pt x="319" y="346"/>
                    <a:pt x="319" y="346"/>
                  </a:cubicBezTo>
                  <a:cubicBezTo>
                    <a:pt x="318" y="347"/>
                    <a:pt x="308" y="359"/>
                    <a:pt x="318" y="369"/>
                  </a:cubicBezTo>
                  <a:cubicBezTo>
                    <a:pt x="328" y="379"/>
                    <a:pt x="335" y="383"/>
                    <a:pt x="338" y="385"/>
                  </a:cubicBezTo>
                  <a:cubicBezTo>
                    <a:pt x="364" y="370"/>
                    <a:pt x="364" y="370"/>
                    <a:pt x="364" y="370"/>
                  </a:cubicBezTo>
                  <a:cubicBezTo>
                    <a:pt x="362" y="379"/>
                    <a:pt x="362" y="379"/>
                    <a:pt x="362" y="379"/>
                  </a:cubicBezTo>
                  <a:cubicBezTo>
                    <a:pt x="359" y="393"/>
                    <a:pt x="358" y="408"/>
                    <a:pt x="361" y="410"/>
                  </a:cubicBezTo>
                  <a:cubicBezTo>
                    <a:pt x="362" y="411"/>
                    <a:pt x="362" y="411"/>
                    <a:pt x="363" y="412"/>
                  </a:cubicBezTo>
                  <a:cubicBezTo>
                    <a:pt x="376" y="402"/>
                    <a:pt x="376" y="402"/>
                    <a:pt x="376" y="402"/>
                  </a:cubicBezTo>
                  <a:cubicBezTo>
                    <a:pt x="412" y="402"/>
                    <a:pt x="412" y="402"/>
                    <a:pt x="412" y="402"/>
                  </a:cubicBezTo>
                  <a:cubicBezTo>
                    <a:pt x="417" y="392"/>
                    <a:pt x="417" y="392"/>
                    <a:pt x="417" y="392"/>
                  </a:cubicBezTo>
                  <a:cubicBezTo>
                    <a:pt x="412" y="386"/>
                    <a:pt x="401" y="374"/>
                    <a:pt x="401" y="365"/>
                  </a:cubicBezTo>
                  <a:cubicBezTo>
                    <a:pt x="400" y="353"/>
                    <a:pt x="410" y="348"/>
                    <a:pt x="410" y="347"/>
                  </a:cubicBezTo>
                  <a:cubicBezTo>
                    <a:pt x="412" y="346"/>
                    <a:pt x="412" y="346"/>
                    <a:pt x="412" y="346"/>
                  </a:cubicBezTo>
                  <a:cubicBezTo>
                    <a:pt x="441" y="357"/>
                    <a:pt x="441" y="357"/>
                    <a:pt x="441" y="357"/>
                  </a:cubicBezTo>
                  <a:cubicBezTo>
                    <a:pt x="457" y="359"/>
                    <a:pt x="457" y="359"/>
                    <a:pt x="457" y="359"/>
                  </a:cubicBezTo>
                  <a:cubicBezTo>
                    <a:pt x="457" y="348"/>
                    <a:pt x="457" y="348"/>
                    <a:pt x="457" y="348"/>
                  </a:cubicBezTo>
                  <a:cubicBezTo>
                    <a:pt x="477" y="340"/>
                    <a:pt x="477" y="340"/>
                    <a:pt x="477" y="340"/>
                  </a:cubicBezTo>
                  <a:cubicBezTo>
                    <a:pt x="477" y="340"/>
                    <a:pt x="484" y="338"/>
                    <a:pt x="491" y="328"/>
                  </a:cubicBezTo>
                  <a:cubicBezTo>
                    <a:pt x="494" y="322"/>
                    <a:pt x="498" y="320"/>
                    <a:pt x="501" y="320"/>
                  </a:cubicBezTo>
                  <a:cubicBezTo>
                    <a:pt x="507" y="319"/>
                    <a:pt x="512" y="323"/>
                    <a:pt x="514" y="326"/>
                  </a:cubicBezTo>
                  <a:cubicBezTo>
                    <a:pt x="539" y="326"/>
                    <a:pt x="539" y="326"/>
                    <a:pt x="539" y="326"/>
                  </a:cubicBezTo>
                  <a:cubicBezTo>
                    <a:pt x="542" y="326"/>
                    <a:pt x="545" y="327"/>
                    <a:pt x="547" y="330"/>
                  </a:cubicBezTo>
                  <a:cubicBezTo>
                    <a:pt x="551" y="336"/>
                    <a:pt x="547" y="348"/>
                    <a:pt x="544" y="354"/>
                  </a:cubicBezTo>
                  <a:cubicBezTo>
                    <a:pt x="572" y="374"/>
                    <a:pt x="572" y="374"/>
                    <a:pt x="572" y="374"/>
                  </a:cubicBezTo>
                  <a:cubicBezTo>
                    <a:pt x="592" y="374"/>
                    <a:pt x="592" y="374"/>
                    <a:pt x="592" y="374"/>
                  </a:cubicBezTo>
                  <a:cubicBezTo>
                    <a:pt x="591" y="370"/>
                    <a:pt x="591" y="365"/>
                    <a:pt x="591" y="360"/>
                  </a:cubicBezTo>
                  <a:cubicBezTo>
                    <a:pt x="590" y="348"/>
                    <a:pt x="590" y="336"/>
                    <a:pt x="590" y="326"/>
                  </a:cubicBezTo>
                  <a:cubicBezTo>
                    <a:pt x="592" y="302"/>
                    <a:pt x="606" y="287"/>
                    <a:pt x="626" y="287"/>
                  </a:cubicBezTo>
                  <a:cubicBezTo>
                    <a:pt x="635" y="287"/>
                    <a:pt x="642" y="288"/>
                    <a:pt x="645" y="290"/>
                  </a:cubicBezTo>
                  <a:cubicBezTo>
                    <a:pt x="646" y="287"/>
                    <a:pt x="646" y="281"/>
                    <a:pt x="644" y="273"/>
                  </a:cubicBezTo>
                  <a:cubicBezTo>
                    <a:pt x="643" y="267"/>
                    <a:pt x="645" y="263"/>
                    <a:pt x="647" y="261"/>
                  </a:cubicBezTo>
                  <a:cubicBezTo>
                    <a:pt x="653" y="255"/>
                    <a:pt x="669" y="257"/>
                    <a:pt x="702" y="268"/>
                  </a:cubicBezTo>
                  <a:cubicBezTo>
                    <a:pt x="728" y="277"/>
                    <a:pt x="754" y="281"/>
                    <a:pt x="756" y="281"/>
                  </a:cubicBezTo>
                  <a:cubicBezTo>
                    <a:pt x="790" y="281"/>
                    <a:pt x="790" y="281"/>
                    <a:pt x="790" y="281"/>
                  </a:cubicBezTo>
                  <a:cubicBezTo>
                    <a:pt x="790" y="298"/>
                    <a:pt x="790" y="298"/>
                    <a:pt x="790" y="298"/>
                  </a:cubicBezTo>
                  <a:cubicBezTo>
                    <a:pt x="801" y="287"/>
                    <a:pt x="801" y="287"/>
                    <a:pt x="801" y="287"/>
                  </a:cubicBezTo>
                  <a:cubicBezTo>
                    <a:pt x="825" y="287"/>
                    <a:pt x="825" y="287"/>
                    <a:pt x="825" y="287"/>
                  </a:cubicBezTo>
                  <a:cubicBezTo>
                    <a:pt x="827" y="322"/>
                    <a:pt x="827" y="322"/>
                    <a:pt x="827" y="322"/>
                  </a:cubicBezTo>
                  <a:cubicBezTo>
                    <a:pt x="837" y="322"/>
                    <a:pt x="837" y="322"/>
                    <a:pt x="837" y="322"/>
                  </a:cubicBezTo>
                  <a:cubicBezTo>
                    <a:pt x="840" y="322"/>
                    <a:pt x="843" y="323"/>
                    <a:pt x="846" y="324"/>
                  </a:cubicBezTo>
                  <a:cubicBezTo>
                    <a:pt x="843" y="321"/>
                    <a:pt x="843" y="321"/>
                    <a:pt x="843" y="321"/>
                  </a:cubicBezTo>
                  <a:cubicBezTo>
                    <a:pt x="873" y="289"/>
                    <a:pt x="873" y="289"/>
                    <a:pt x="873" y="289"/>
                  </a:cubicBezTo>
                  <a:cubicBezTo>
                    <a:pt x="874" y="289"/>
                    <a:pt x="874" y="289"/>
                    <a:pt x="874" y="289"/>
                  </a:cubicBezTo>
                  <a:cubicBezTo>
                    <a:pt x="875" y="288"/>
                    <a:pt x="906" y="276"/>
                    <a:pt x="919" y="272"/>
                  </a:cubicBezTo>
                  <a:cubicBezTo>
                    <a:pt x="924" y="270"/>
                    <a:pt x="931" y="268"/>
                    <a:pt x="938" y="266"/>
                  </a:cubicBezTo>
                  <a:cubicBezTo>
                    <a:pt x="938" y="262"/>
                    <a:pt x="938" y="256"/>
                    <a:pt x="938" y="252"/>
                  </a:cubicBezTo>
                  <a:cubicBezTo>
                    <a:pt x="937" y="248"/>
                    <a:pt x="928" y="237"/>
                    <a:pt x="921" y="229"/>
                  </a:cubicBezTo>
                  <a:cubicBezTo>
                    <a:pt x="919" y="226"/>
                    <a:pt x="919" y="226"/>
                    <a:pt x="919" y="226"/>
                  </a:cubicBezTo>
                  <a:cubicBezTo>
                    <a:pt x="918" y="225"/>
                    <a:pt x="914" y="221"/>
                    <a:pt x="916" y="217"/>
                  </a:cubicBezTo>
                  <a:cubicBezTo>
                    <a:pt x="917" y="212"/>
                    <a:pt x="922" y="211"/>
                    <a:pt x="928" y="209"/>
                  </a:cubicBezTo>
                  <a:cubicBezTo>
                    <a:pt x="932" y="207"/>
                    <a:pt x="936" y="206"/>
                    <a:pt x="939" y="204"/>
                  </a:cubicBezTo>
                  <a:cubicBezTo>
                    <a:pt x="939" y="204"/>
                    <a:pt x="939" y="204"/>
                    <a:pt x="939" y="204"/>
                  </a:cubicBezTo>
                  <a:cubicBezTo>
                    <a:pt x="937" y="201"/>
                    <a:pt x="928" y="197"/>
                    <a:pt x="924" y="196"/>
                  </a:cubicBezTo>
                  <a:cubicBezTo>
                    <a:pt x="920" y="194"/>
                    <a:pt x="917" y="193"/>
                    <a:pt x="916" y="192"/>
                  </a:cubicBezTo>
                  <a:cubicBezTo>
                    <a:pt x="913" y="190"/>
                    <a:pt x="904" y="191"/>
                    <a:pt x="898" y="192"/>
                  </a:cubicBezTo>
                  <a:cubicBezTo>
                    <a:pt x="897" y="192"/>
                    <a:pt x="897" y="192"/>
                    <a:pt x="897" y="192"/>
                  </a:cubicBezTo>
                  <a:cubicBezTo>
                    <a:pt x="896" y="192"/>
                    <a:pt x="896" y="192"/>
                    <a:pt x="896" y="192"/>
                  </a:cubicBezTo>
                  <a:cubicBezTo>
                    <a:pt x="893" y="191"/>
                    <a:pt x="860" y="180"/>
                    <a:pt x="852" y="173"/>
                  </a:cubicBezTo>
                  <a:cubicBezTo>
                    <a:pt x="848" y="168"/>
                    <a:pt x="841" y="166"/>
                    <a:pt x="835" y="164"/>
                  </a:cubicBezTo>
                  <a:cubicBezTo>
                    <a:pt x="833" y="163"/>
                    <a:pt x="831" y="162"/>
                    <a:pt x="829" y="161"/>
                  </a:cubicBezTo>
                  <a:cubicBezTo>
                    <a:pt x="823" y="158"/>
                    <a:pt x="815" y="145"/>
                    <a:pt x="812" y="141"/>
                  </a:cubicBezTo>
                  <a:cubicBezTo>
                    <a:pt x="803" y="131"/>
                    <a:pt x="803" y="131"/>
                    <a:pt x="803" y="131"/>
                  </a:cubicBezTo>
                  <a:cubicBezTo>
                    <a:pt x="797" y="133"/>
                    <a:pt x="778" y="139"/>
                    <a:pt x="755" y="142"/>
                  </a:cubicBezTo>
                  <a:cubicBezTo>
                    <a:pt x="732" y="145"/>
                    <a:pt x="719" y="132"/>
                    <a:pt x="713" y="126"/>
                  </a:cubicBezTo>
                  <a:cubicBezTo>
                    <a:pt x="712" y="125"/>
                    <a:pt x="711" y="124"/>
                    <a:pt x="711" y="123"/>
                  </a:cubicBezTo>
                  <a:cubicBezTo>
                    <a:pt x="708" y="123"/>
                    <a:pt x="703" y="120"/>
                    <a:pt x="685" y="97"/>
                  </a:cubicBezTo>
                  <a:cubicBezTo>
                    <a:pt x="679" y="95"/>
                    <a:pt x="657" y="89"/>
                    <a:pt x="646" y="84"/>
                  </a:cubicBezTo>
                  <a:cubicBezTo>
                    <a:pt x="640" y="80"/>
                    <a:pt x="633" y="82"/>
                    <a:pt x="626" y="8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6" name="Freeform 13"/>
            <p:cNvSpPr/>
            <p:nvPr/>
          </p:nvSpPr>
          <p:spPr bwMode="auto">
            <a:xfrm>
              <a:off x="5513389" y="4800600"/>
              <a:ext cx="1165225" cy="1165225"/>
            </a:xfrm>
            <a:custGeom>
              <a:avLst/>
              <a:gdLst>
                <a:gd name="T0" fmla="*/ 445 w 469"/>
                <a:gd name="T1" fmla="*/ 346 h 469"/>
                <a:gd name="T2" fmla="*/ 468 w 469"/>
                <a:gd name="T3" fmla="*/ 318 h 469"/>
                <a:gd name="T4" fmla="*/ 426 w 469"/>
                <a:gd name="T5" fmla="*/ 306 h 469"/>
                <a:gd name="T6" fmla="*/ 393 w 469"/>
                <a:gd name="T7" fmla="*/ 287 h 469"/>
                <a:gd name="T8" fmla="*/ 383 w 469"/>
                <a:gd name="T9" fmla="*/ 230 h 469"/>
                <a:gd name="T10" fmla="*/ 380 w 469"/>
                <a:gd name="T11" fmla="*/ 186 h 469"/>
                <a:gd name="T12" fmla="*/ 379 w 469"/>
                <a:gd name="T13" fmla="*/ 154 h 469"/>
                <a:gd name="T14" fmla="*/ 361 w 469"/>
                <a:gd name="T15" fmla="*/ 164 h 469"/>
                <a:gd name="T16" fmla="*/ 348 w 469"/>
                <a:gd name="T17" fmla="*/ 142 h 469"/>
                <a:gd name="T18" fmla="*/ 334 w 469"/>
                <a:gd name="T19" fmla="*/ 126 h 469"/>
                <a:gd name="T20" fmla="*/ 359 w 469"/>
                <a:gd name="T21" fmla="*/ 110 h 469"/>
                <a:gd name="T22" fmla="*/ 421 w 469"/>
                <a:gd name="T23" fmla="*/ 110 h 469"/>
                <a:gd name="T24" fmla="*/ 421 w 469"/>
                <a:gd name="T25" fmla="*/ 75 h 469"/>
                <a:gd name="T26" fmla="*/ 404 w 469"/>
                <a:gd name="T27" fmla="*/ 82 h 469"/>
                <a:gd name="T28" fmla="*/ 376 w 469"/>
                <a:gd name="T29" fmla="*/ 37 h 469"/>
                <a:gd name="T30" fmla="*/ 345 w 469"/>
                <a:gd name="T31" fmla="*/ 59 h 469"/>
                <a:gd name="T32" fmla="*/ 339 w 469"/>
                <a:gd name="T33" fmla="*/ 90 h 469"/>
                <a:gd name="T34" fmla="*/ 304 w 469"/>
                <a:gd name="T35" fmla="*/ 144 h 469"/>
                <a:gd name="T36" fmla="*/ 282 w 469"/>
                <a:gd name="T37" fmla="*/ 171 h 469"/>
                <a:gd name="T38" fmla="*/ 258 w 469"/>
                <a:gd name="T39" fmla="*/ 184 h 469"/>
                <a:gd name="T40" fmla="*/ 231 w 469"/>
                <a:gd name="T41" fmla="*/ 136 h 469"/>
                <a:gd name="T42" fmla="*/ 195 w 469"/>
                <a:gd name="T43" fmla="*/ 73 h 469"/>
                <a:gd name="T44" fmla="*/ 170 w 469"/>
                <a:gd name="T45" fmla="*/ 51 h 469"/>
                <a:gd name="T46" fmla="*/ 142 w 469"/>
                <a:gd name="T47" fmla="*/ 20 h 469"/>
                <a:gd name="T48" fmla="*/ 102 w 469"/>
                <a:gd name="T49" fmla="*/ 1 h 469"/>
                <a:gd name="T50" fmla="*/ 99 w 469"/>
                <a:gd name="T51" fmla="*/ 37 h 469"/>
                <a:gd name="T52" fmla="*/ 63 w 469"/>
                <a:gd name="T53" fmla="*/ 33 h 469"/>
                <a:gd name="T54" fmla="*/ 87 w 469"/>
                <a:gd name="T55" fmla="*/ 88 h 469"/>
                <a:gd name="T56" fmla="*/ 28 w 469"/>
                <a:gd name="T57" fmla="*/ 212 h 469"/>
                <a:gd name="T58" fmla="*/ 13 w 469"/>
                <a:gd name="T59" fmla="*/ 253 h 469"/>
                <a:gd name="T60" fmla="*/ 0 w 469"/>
                <a:gd name="T61" fmla="*/ 281 h 469"/>
                <a:gd name="T62" fmla="*/ 63 w 469"/>
                <a:gd name="T63" fmla="*/ 277 h 469"/>
                <a:gd name="T64" fmla="*/ 63 w 469"/>
                <a:gd name="T65" fmla="*/ 311 h 469"/>
                <a:gd name="T66" fmla="*/ 94 w 469"/>
                <a:gd name="T67" fmla="*/ 341 h 469"/>
                <a:gd name="T68" fmla="*/ 87 w 469"/>
                <a:gd name="T69" fmla="*/ 362 h 469"/>
                <a:gd name="T70" fmla="*/ 77 w 469"/>
                <a:gd name="T71" fmla="*/ 401 h 469"/>
                <a:gd name="T72" fmla="*/ 128 w 469"/>
                <a:gd name="T73" fmla="*/ 437 h 469"/>
                <a:gd name="T74" fmla="*/ 191 w 469"/>
                <a:gd name="T75" fmla="*/ 469 h 469"/>
                <a:gd name="T76" fmla="*/ 225 w 469"/>
                <a:gd name="T77" fmla="*/ 440 h 469"/>
                <a:gd name="T78" fmla="*/ 229 w 469"/>
                <a:gd name="T79" fmla="*/ 396 h 469"/>
                <a:gd name="T80" fmla="*/ 278 w 469"/>
                <a:gd name="T81" fmla="*/ 392 h 469"/>
                <a:gd name="T82" fmla="*/ 329 w 469"/>
                <a:gd name="T83" fmla="*/ 391 h 469"/>
                <a:gd name="T84" fmla="*/ 378 w 469"/>
                <a:gd name="T85" fmla="*/ 385 h 469"/>
                <a:gd name="T86" fmla="*/ 434 w 469"/>
                <a:gd name="T87" fmla="*/ 36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9" h="469">
                  <a:moveTo>
                    <a:pt x="444" y="346"/>
                  </a:moveTo>
                  <a:cubicBezTo>
                    <a:pt x="445" y="346"/>
                    <a:pt x="445" y="346"/>
                    <a:pt x="445" y="346"/>
                  </a:cubicBezTo>
                  <a:cubicBezTo>
                    <a:pt x="454" y="342"/>
                    <a:pt x="466" y="335"/>
                    <a:pt x="468" y="332"/>
                  </a:cubicBezTo>
                  <a:cubicBezTo>
                    <a:pt x="469" y="330"/>
                    <a:pt x="469" y="324"/>
                    <a:pt x="468" y="318"/>
                  </a:cubicBezTo>
                  <a:cubicBezTo>
                    <a:pt x="448" y="318"/>
                    <a:pt x="448" y="318"/>
                    <a:pt x="448" y="318"/>
                  </a:cubicBezTo>
                  <a:cubicBezTo>
                    <a:pt x="426" y="306"/>
                    <a:pt x="426" y="306"/>
                    <a:pt x="426" y="306"/>
                  </a:cubicBezTo>
                  <a:cubicBezTo>
                    <a:pt x="425" y="306"/>
                    <a:pt x="411" y="295"/>
                    <a:pt x="400" y="290"/>
                  </a:cubicBezTo>
                  <a:cubicBezTo>
                    <a:pt x="398" y="288"/>
                    <a:pt x="395" y="288"/>
                    <a:pt x="393" y="287"/>
                  </a:cubicBezTo>
                  <a:cubicBezTo>
                    <a:pt x="385" y="285"/>
                    <a:pt x="380" y="283"/>
                    <a:pt x="380" y="268"/>
                  </a:cubicBezTo>
                  <a:cubicBezTo>
                    <a:pt x="380" y="251"/>
                    <a:pt x="383" y="234"/>
                    <a:pt x="383" y="230"/>
                  </a:cubicBezTo>
                  <a:cubicBezTo>
                    <a:pt x="382" y="225"/>
                    <a:pt x="378" y="201"/>
                    <a:pt x="378" y="195"/>
                  </a:cubicBezTo>
                  <a:cubicBezTo>
                    <a:pt x="378" y="193"/>
                    <a:pt x="379" y="190"/>
                    <a:pt x="380" y="186"/>
                  </a:cubicBezTo>
                  <a:cubicBezTo>
                    <a:pt x="383" y="179"/>
                    <a:pt x="386" y="167"/>
                    <a:pt x="382" y="158"/>
                  </a:cubicBezTo>
                  <a:cubicBezTo>
                    <a:pt x="380" y="155"/>
                    <a:pt x="379" y="154"/>
                    <a:pt x="379" y="154"/>
                  </a:cubicBezTo>
                  <a:cubicBezTo>
                    <a:pt x="378" y="154"/>
                    <a:pt x="375" y="156"/>
                    <a:pt x="374" y="158"/>
                  </a:cubicBezTo>
                  <a:cubicBezTo>
                    <a:pt x="370" y="161"/>
                    <a:pt x="366" y="164"/>
                    <a:pt x="361" y="164"/>
                  </a:cubicBezTo>
                  <a:cubicBezTo>
                    <a:pt x="353" y="164"/>
                    <a:pt x="345" y="157"/>
                    <a:pt x="344" y="151"/>
                  </a:cubicBezTo>
                  <a:cubicBezTo>
                    <a:pt x="343" y="147"/>
                    <a:pt x="344" y="144"/>
                    <a:pt x="348" y="142"/>
                  </a:cubicBezTo>
                  <a:cubicBezTo>
                    <a:pt x="347" y="139"/>
                    <a:pt x="343" y="134"/>
                    <a:pt x="338" y="129"/>
                  </a:cubicBezTo>
                  <a:cubicBezTo>
                    <a:pt x="334" y="126"/>
                    <a:pt x="334" y="126"/>
                    <a:pt x="334" y="126"/>
                  </a:cubicBezTo>
                  <a:cubicBezTo>
                    <a:pt x="339" y="123"/>
                    <a:pt x="339" y="123"/>
                    <a:pt x="339" y="123"/>
                  </a:cubicBezTo>
                  <a:cubicBezTo>
                    <a:pt x="340" y="122"/>
                    <a:pt x="356" y="112"/>
                    <a:pt x="359" y="110"/>
                  </a:cubicBezTo>
                  <a:cubicBezTo>
                    <a:pt x="366" y="107"/>
                    <a:pt x="384" y="111"/>
                    <a:pt x="398" y="115"/>
                  </a:cubicBezTo>
                  <a:cubicBezTo>
                    <a:pt x="407" y="118"/>
                    <a:pt x="416" y="114"/>
                    <a:pt x="421" y="110"/>
                  </a:cubicBezTo>
                  <a:cubicBezTo>
                    <a:pt x="424" y="108"/>
                    <a:pt x="424" y="106"/>
                    <a:pt x="424" y="105"/>
                  </a:cubicBezTo>
                  <a:cubicBezTo>
                    <a:pt x="417" y="100"/>
                    <a:pt x="419" y="85"/>
                    <a:pt x="421" y="75"/>
                  </a:cubicBezTo>
                  <a:cubicBezTo>
                    <a:pt x="406" y="82"/>
                    <a:pt x="406" y="82"/>
                    <a:pt x="406" y="82"/>
                  </a:cubicBezTo>
                  <a:cubicBezTo>
                    <a:pt x="404" y="82"/>
                    <a:pt x="404" y="82"/>
                    <a:pt x="404" y="82"/>
                  </a:cubicBezTo>
                  <a:cubicBezTo>
                    <a:pt x="404" y="82"/>
                    <a:pt x="394" y="78"/>
                    <a:pt x="381" y="64"/>
                  </a:cubicBezTo>
                  <a:cubicBezTo>
                    <a:pt x="372" y="55"/>
                    <a:pt x="373" y="44"/>
                    <a:pt x="376" y="37"/>
                  </a:cubicBezTo>
                  <a:cubicBezTo>
                    <a:pt x="370" y="37"/>
                    <a:pt x="370" y="37"/>
                    <a:pt x="370" y="37"/>
                  </a:cubicBezTo>
                  <a:cubicBezTo>
                    <a:pt x="366" y="41"/>
                    <a:pt x="350" y="56"/>
                    <a:pt x="345" y="59"/>
                  </a:cubicBezTo>
                  <a:cubicBezTo>
                    <a:pt x="342" y="61"/>
                    <a:pt x="341" y="72"/>
                    <a:pt x="340" y="80"/>
                  </a:cubicBezTo>
                  <a:cubicBezTo>
                    <a:pt x="340" y="83"/>
                    <a:pt x="340" y="87"/>
                    <a:pt x="339" y="90"/>
                  </a:cubicBezTo>
                  <a:cubicBezTo>
                    <a:pt x="337" y="104"/>
                    <a:pt x="322" y="108"/>
                    <a:pt x="316" y="109"/>
                  </a:cubicBezTo>
                  <a:cubicBezTo>
                    <a:pt x="304" y="144"/>
                    <a:pt x="304" y="144"/>
                    <a:pt x="304" y="144"/>
                  </a:cubicBezTo>
                  <a:cubicBezTo>
                    <a:pt x="304" y="174"/>
                    <a:pt x="304" y="174"/>
                    <a:pt x="304" y="174"/>
                  </a:cubicBezTo>
                  <a:cubicBezTo>
                    <a:pt x="282" y="171"/>
                    <a:pt x="282" y="171"/>
                    <a:pt x="282" y="171"/>
                  </a:cubicBezTo>
                  <a:cubicBezTo>
                    <a:pt x="260" y="188"/>
                    <a:pt x="260" y="188"/>
                    <a:pt x="260" y="188"/>
                  </a:cubicBezTo>
                  <a:cubicBezTo>
                    <a:pt x="258" y="184"/>
                    <a:pt x="258" y="184"/>
                    <a:pt x="258" y="184"/>
                  </a:cubicBezTo>
                  <a:cubicBezTo>
                    <a:pt x="257" y="184"/>
                    <a:pt x="246" y="167"/>
                    <a:pt x="240" y="154"/>
                  </a:cubicBezTo>
                  <a:cubicBezTo>
                    <a:pt x="239" y="150"/>
                    <a:pt x="235" y="144"/>
                    <a:pt x="231" y="136"/>
                  </a:cubicBezTo>
                  <a:cubicBezTo>
                    <a:pt x="221" y="115"/>
                    <a:pt x="212" y="99"/>
                    <a:pt x="212" y="91"/>
                  </a:cubicBezTo>
                  <a:cubicBezTo>
                    <a:pt x="212" y="85"/>
                    <a:pt x="202" y="77"/>
                    <a:pt x="195" y="73"/>
                  </a:cubicBezTo>
                  <a:cubicBezTo>
                    <a:pt x="170" y="73"/>
                    <a:pt x="170" y="73"/>
                    <a:pt x="170" y="73"/>
                  </a:cubicBezTo>
                  <a:cubicBezTo>
                    <a:pt x="170" y="51"/>
                    <a:pt x="170" y="51"/>
                    <a:pt x="170" y="51"/>
                  </a:cubicBezTo>
                  <a:cubicBezTo>
                    <a:pt x="167" y="45"/>
                    <a:pt x="164" y="38"/>
                    <a:pt x="163" y="36"/>
                  </a:cubicBezTo>
                  <a:cubicBezTo>
                    <a:pt x="160" y="34"/>
                    <a:pt x="154" y="30"/>
                    <a:pt x="142" y="20"/>
                  </a:cubicBezTo>
                  <a:cubicBezTo>
                    <a:pt x="127" y="39"/>
                    <a:pt x="127" y="39"/>
                    <a:pt x="127" y="39"/>
                  </a:cubicBezTo>
                  <a:cubicBezTo>
                    <a:pt x="102" y="1"/>
                    <a:pt x="102" y="1"/>
                    <a:pt x="102" y="1"/>
                  </a:cubicBezTo>
                  <a:cubicBezTo>
                    <a:pt x="101" y="1"/>
                    <a:pt x="100" y="0"/>
                    <a:pt x="99" y="0"/>
                  </a:cubicBezTo>
                  <a:cubicBezTo>
                    <a:pt x="99" y="37"/>
                    <a:pt x="99" y="37"/>
                    <a:pt x="99" y="37"/>
                  </a:cubicBezTo>
                  <a:cubicBezTo>
                    <a:pt x="63" y="37"/>
                    <a:pt x="63" y="37"/>
                    <a:pt x="63" y="37"/>
                  </a:cubicBezTo>
                  <a:cubicBezTo>
                    <a:pt x="63" y="33"/>
                    <a:pt x="63" y="33"/>
                    <a:pt x="63" y="33"/>
                  </a:cubicBezTo>
                  <a:cubicBezTo>
                    <a:pt x="63" y="33"/>
                    <a:pt x="59" y="49"/>
                    <a:pt x="70" y="65"/>
                  </a:cubicBezTo>
                  <a:cubicBezTo>
                    <a:pt x="81" y="80"/>
                    <a:pt x="87" y="84"/>
                    <a:pt x="87" y="88"/>
                  </a:cubicBezTo>
                  <a:cubicBezTo>
                    <a:pt x="87" y="93"/>
                    <a:pt x="94" y="147"/>
                    <a:pt x="78" y="168"/>
                  </a:cubicBezTo>
                  <a:cubicBezTo>
                    <a:pt x="63" y="189"/>
                    <a:pt x="28" y="212"/>
                    <a:pt x="28" y="212"/>
                  </a:cubicBezTo>
                  <a:cubicBezTo>
                    <a:pt x="14" y="242"/>
                    <a:pt x="14" y="242"/>
                    <a:pt x="14" y="242"/>
                  </a:cubicBezTo>
                  <a:cubicBezTo>
                    <a:pt x="13" y="253"/>
                    <a:pt x="13" y="253"/>
                    <a:pt x="13" y="253"/>
                  </a:cubicBezTo>
                  <a:cubicBezTo>
                    <a:pt x="13" y="267"/>
                    <a:pt x="13" y="267"/>
                    <a:pt x="13" y="267"/>
                  </a:cubicBezTo>
                  <a:cubicBezTo>
                    <a:pt x="0" y="281"/>
                    <a:pt x="0" y="281"/>
                    <a:pt x="0" y="281"/>
                  </a:cubicBezTo>
                  <a:cubicBezTo>
                    <a:pt x="31" y="285"/>
                    <a:pt x="31" y="285"/>
                    <a:pt x="31" y="285"/>
                  </a:cubicBezTo>
                  <a:cubicBezTo>
                    <a:pt x="63" y="277"/>
                    <a:pt x="63" y="277"/>
                    <a:pt x="63" y="277"/>
                  </a:cubicBezTo>
                  <a:cubicBezTo>
                    <a:pt x="59" y="289"/>
                    <a:pt x="59" y="289"/>
                    <a:pt x="59" y="289"/>
                  </a:cubicBezTo>
                  <a:cubicBezTo>
                    <a:pt x="63" y="311"/>
                    <a:pt x="63" y="311"/>
                    <a:pt x="63" y="311"/>
                  </a:cubicBezTo>
                  <a:cubicBezTo>
                    <a:pt x="73" y="335"/>
                    <a:pt x="73" y="335"/>
                    <a:pt x="73" y="335"/>
                  </a:cubicBezTo>
                  <a:cubicBezTo>
                    <a:pt x="94" y="341"/>
                    <a:pt x="94" y="341"/>
                    <a:pt x="94" y="341"/>
                  </a:cubicBezTo>
                  <a:cubicBezTo>
                    <a:pt x="103" y="346"/>
                    <a:pt x="103" y="346"/>
                    <a:pt x="103" y="346"/>
                  </a:cubicBezTo>
                  <a:cubicBezTo>
                    <a:pt x="87" y="362"/>
                    <a:pt x="87" y="362"/>
                    <a:pt x="87" y="362"/>
                  </a:cubicBezTo>
                  <a:cubicBezTo>
                    <a:pt x="87" y="362"/>
                    <a:pt x="87" y="370"/>
                    <a:pt x="87" y="378"/>
                  </a:cubicBezTo>
                  <a:cubicBezTo>
                    <a:pt x="87" y="387"/>
                    <a:pt x="77" y="401"/>
                    <a:pt x="77" y="401"/>
                  </a:cubicBezTo>
                  <a:cubicBezTo>
                    <a:pt x="119" y="409"/>
                    <a:pt x="119" y="409"/>
                    <a:pt x="119" y="409"/>
                  </a:cubicBezTo>
                  <a:cubicBezTo>
                    <a:pt x="119" y="409"/>
                    <a:pt x="106" y="427"/>
                    <a:pt x="128" y="437"/>
                  </a:cubicBezTo>
                  <a:cubicBezTo>
                    <a:pt x="151" y="447"/>
                    <a:pt x="169" y="438"/>
                    <a:pt x="180" y="440"/>
                  </a:cubicBezTo>
                  <a:cubicBezTo>
                    <a:pt x="191" y="441"/>
                    <a:pt x="191" y="469"/>
                    <a:pt x="191" y="469"/>
                  </a:cubicBezTo>
                  <a:cubicBezTo>
                    <a:pt x="222" y="469"/>
                    <a:pt x="222" y="469"/>
                    <a:pt x="222" y="469"/>
                  </a:cubicBezTo>
                  <a:cubicBezTo>
                    <a:pt x="225" y="440"/>
                    <a:pt x="225" y="440"/>
                    <a:pt x="225" y="440"/>
                  </a:cubicBezTo>
                  <a:cubicBezTo>
                    <a:pt x="218" y="412"/>
                    <a:pt x="218" y="412"/>
                    <a:pt x="218" y="412"/>
                  </a:cubicBezTo>
                  <a:cubicBezTo>
                    <a:pt x="218" y="412"/>
                    <a:pt x="218" y="396"/>
                    <a:pt x="229" y="396"/>
                  </a:cubicBezTo>
                  <a:cubicBezTo>
                    <a:pt x="240" y="396"/>
                    <a:pt x="262" y="390"/>
                    <a:pt x="262" y="390"/>
                  </a:cubicBezTo>
                  <a:cubicBezTo>
                    <a:pt x="262" y="390"/>
                    <a:pt x="272" y="387"/>
                    <a:pt x="278" y="392"/>
                  </a:cubicBezTo>
                  <a:cubicBezTo>
                    <a:pt x="283" y="398"/>
                    <a:pt x="303" y="402"/>
                    <a:pt x="308" y="398"/>
                  </a:cubicBezTo>
                  <a:cubicBezTo>
                    <a:pt x="314" y="394"/>
                    <a:pt x="318" y="391"/>
                    <a:pt x="329" y="391"/>
                  </a:cubicBezTo>
                  <a:cubicBezTo>
                    <a:pt x="340" y="391"/>
                    <a:pt x="357" y="391"/>
                    <a:pt x="360" y="390"/>
                  </a:cubicBezTo>
                  <a:cubicBezTo>
                    <a:pt x="363" y="388"/>
                    <a:pt x="374" y="388"/>
                    <a:pt x="378" y="385"/>
                  </a:cubicBezTo>
                  <a:cubicBezTo>
                    <a:pt x="382" y="383"/>
                    <a:pt x="378" y="369"/>
                    <a:pt x="407" y="363"/>
                  </a:cubicBezTo>
                  <a:cubicBezTo>
                    <a:pt x="426" y="359"/>
                    <a:pt x="429" y="362"/>
                    <a:pt x="434" y="367"/>
                  </a:cubicBezTo>
                  <a:lnTo>
                    <a:pt x="444" y="3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7" name="Freeform 14"/>
            <p:cNvSpPr/>
            <p:nvPr/>
          </p:nvSpPr>
          <p:spPr bwMode="auto">
            <a:xfrm>
              <a:off x="7305676" y="2224087"/>
              <a:ext cx="2168525" cy="2259012"/>
            </a:xfrm>
            <a:custGeom>
              <a:avLst/>
              <a:gdLst>
                <a:gd name="T0" fmla="*/ 793 w 873"/>
                <a:gd name="T1" fmla="*/ 106 h 909"/>
                <a:gd name="T2" fmla="*/ 745 w 873"/>
                <a:gd name="T3" fmla="*/ 96 h 909"/>
                <a:gd name="T4" fmla="*/ 703 w 873"/>
                <a:gd name="T5" fmla="*/ 70 h 909"/>
                <a:gd name="T6" fmla="*/ 668 w 873"/>
                <a:gd name="T7" fmla="*/ 55 h 909"/>
                <a:gd name="T8" fmla="*/ 546 w 873"/>
                <a:gd name="T9" fmla="*/ 26 h 909"/>
                <a:gd name="T10" fmla="*/ 502 w 873"/>
                <a:gd name="T11" fmla="*/ 28 h 909"/>
                <a:gd name="T12" fmla="*/ 479 w 873"/>
                <a:gd name="T13" fmla="*/ 72 h 909"/>
                <a:gd name="T14" fmla="*/ 538 w 873"/>
                <a:gd name="T15" fmla="*/ 112 h 909"/>
                <a:gd name="T16" fmla="*/ 574 w 873"/>
                <a:gd name="T17" fmla="*/ 154 h 909"/>
                <a:gd name="T18" fmla="*/ 630 w 873"/>
                <a:gd name="T19" fmla="*/ 231 h 909"/>
                <a:gd name="T20" fmla="*/ 667 w 873"/>
                <a:gd name="T21" fmla="*/ 297 h 909"/>
                <a:gd name="T22" fmla="*/ 623 w 873"/>
                <a:gd name="T23" fmla="*/ 226 h 909"/>
                <a:gd name="T24" fmla="*/ 572 w 873"/>
                <a:gd name="T25" fmla="*/ 162 h 909"/>
                <a:gd name="T26" fmla="*/ 539 w 873"/>
                <a:gd name="T27" fmla="*/ 209 h 909"/>
                <a:gd name="T28" fmla="*/ 375 w 873"/>
                <a:gd name="T29" fmla="*/ 256 h 909"/>
                <a:gd name="T30" fmla="*/ 341 w 873"/>
                <a:gd name="T31" fmla="*/ 310 h 909"/>
                <a:gd name="T32" fmla="*/ 311 w 873"/>
                <a:gd name="T33" fmla="*/ 246 h 909"/>
                <a:gd name="T34" fmla="*/ 231 w 873"/>
                <a:gd name="T35" fmla="*/ 289 h 909"/>
                <a:gd name="T36" fmla="*/ 174 w 873"/>
                <a:gd name="T37" fmla="*/ 280 h 909"/>
                <a:gd name="T38" fmla="*/ 159 w 873"/>
                <a:gd name="T39" fmla="*/ 358 h 909"/>
                <a:gd name="T40" fmla="*/ 182 w 873"/>
                <a:gd name="T41" fmla="*/ 437 h 909"/>
                <a:gd name="T42" fmla="*/ 158 w 873"/>
                <a:gd name="T43" fmla="*/ 516 h 909"/>
                <a:gd name="T44" fmla="*/ 150 w 873"/>
                <a:gd name="T45" fmla="*/ 589 h 909"/>
                <a:gd name="T46" fmla="*/ 146 w 873"/>
                <a:gd name="T47" fmla="*/ 661 h 909"/>
                <a:gd name="T48" fmla="*/ 24 w 873"/>
                <a:gd name="T49" fmla="*/ 726 h 909"/>
                <a:gd name="T50" fmla="*/ 29 w 873"/>
                <a:gd name="T51" fmla="*/ 790 h 909"/>
                <a:gd name="T52" fmla="*/ 101 w 873"/>
                <a:gd name="T53" fmla="*/ 860 h 909"/>
                <a:gd name="T54" fmla="*/ 180 w 873"/>
                <a:gd name="T55" fmla="*/ 880 h 909"/>
                <a:gd name="T56" fmla="*/ 249 w 873"/>
                <a:gd name="T57" fmla="*/ 884 h 909"/>
                <a:gd name="T58" fmla="*/ 274 w 873"/>
                <a:gd name="T59" fmla="*/ 862 h 909"/>
                <a:gd name="T60" fmla="*/ 212 w 873"/>
                <a:gd name="T61" fmla="*/ 822 h 909"/>
                <a:gd name="T62" fmla="*/ 251 w 873"/>
                <a:gd name="T63" fmla="*/ 787 h 909"/>
                <a:gd name="T64" fmla="*/ 261 w 873"/>
                <a:gd name="T65" fmla="*/ 746 h 909"/>
                <a:gd name="T66" fmla="*/ 286 w 873"/>
                <a:gd name="T67" fmla="*/ 731 h 909"/>
                <a:gd name="T68" fmla="*/ 274 w 873"/>
                <a:gd name="T69" fmla="*/ 725 h 909"/>
                <a:gd name="T70" fmla="*/ 286 w 873"/>
                <a:gd name="T71" fmla="*/ 703 h 909"/>
                <a:gd name="T72" fmla="*/ 232 w 873"/>
                <a:gd name="T73" fmla="*/ 704 h 909"/>
                <a:gd name="T74" fmla="*/ 204 w 873"/>
                <a:gd name="T75" fmla="*/ 675 h 909"/>
                <a:gd name="T76" fmla="*/ 250 w 873"/>
                <a:gd name="T77" fmla="*/ 644 h 909"/>
                <a:gd name="T78" fmla="*/ 228 w 873"/>
                <a:gd name="T79" fmla="*/ 611 h 909"/>
                <a:gd name="T80" fmla="*/ 324 w 873"/>
                <a:gd name="T81" fmla="*/ 513 h 909"/>
                <a:gd name="T82" fmla="*/ 324 w 873"/>
                <a:gd name="T83" fmla="*/ 481 h 909"/>
                <a:gd name="T84" fmla="*/ 280 w 873"/>
                <a:gd name="T85" fmla="*/ 469 h 909"/>
                <a:gd name="T86" fmla="*/ 284 w 873"/>
                <a:gd name="T87" fmla="*/ 434 h 909"/>
                <a:gd name="T88" fmla="*/ 237 w 873"/>
                <a:gd name="T89" fmla="*/ 434 h 909"/>
                <a:gd name="T90" fmla="*/ 208 w 873"/>
                <a:gd name="T91" fmla="*/ 408 h 909"/>
                <a:gd name="T92" fmla="*/ 230 w 873"/>
                <a:gd name="T93" fmla="*/ 387 h 909"/>
                <a:gd name="T94" fmla="*/ 269 w 873"/>
                <a:gd name="T95" fmla="*/ 334 h 909"/>
                <a:gd name="T96" fmla="*/ 306 w 873"/>
                <a:gd name="T97" fmla="*/ 345 h 909"/>
                <a:gd name="T98" fmla="*/ 310 w 873"/>
                <a:gd name="T99" fmla="*/ 373 h 909"/>
                <a:gd name="T100" fmla="*/ 329 w 873"/>
                <a:gd name="T101" fmla="*/ 396 h 909"/>
                <a:gd name="T102" fmla="*/ 338 w 873"/>
                <a:gd name="T103" fmla="*/ 436 h 909"/>
                <a:gd name="T104" fmla="*/ 316 w 873"/>
                <a:gd name="T105" fmla="*/ 383 h 909"/>
                <a:gd name="T106" fmla="*/ 291 w 873"/>
                <a:gd name="T107" fmla="*/ 431 h 909"/>
                <a:gd name="T108" fmla="*/ 286 w 873"/>
                <a:gd name="T109" fmla="*/ 463 h 909"/>
                <a:gd name="T110" fmla="*/ 396 w 873"/>
                <a:gd name="T111" fmla="*/ 418 h 909"/>
                <a:gd name="T112" fmla="*/ 462 w 873"/>
                <a:gd name="T113" fmla="*/ 319 h 909"/>
                <a:gd name="T114" fmla="*/ 489 w 873"/>
                <a:gd name="T115" fmla="*/ 418 h 909"/>
                <a:gd name="T116" fmla="*/ 626 w 873"/>
                <a:gd name="T117" fmla="*/ 343 h 909"/>
                <a:gd name="T118" fmla="*/ 771 w 873"/>
                <a:gd name="T119" fmla="*/ 229 h 909"/>
                <a:gd name="T120" fmla="*/ 835 w 873"/>
                <a:gd name="T121" fmla="*/ 151 h 909"/>
                <a:gd name="T122" fmla="*/ 873 w 873"/>
                <a:gd name="T123" fmla="*/ 11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909">
                  <a:moveTo>
                    <a:pt x="830" y="90"/>
                  </a:moveTo>
                  <a:cubicBezTo>
                    <a:pt x="817" y="100"/>
                    <a:pt x="817" y="100"/>
                    <a:pt x="817" y="100"/>
                  </a:cubicBezTo>
                  <a:cubicBezTo>
                    <a:pt x="803" y="90"/>
                    <a:pt x="803" y="90"/>
                    <a:pt x="803" y="90"/>
                  </a:cubicBezTo>
                  <a:cubicBezTo>
                    <a:pt x="801" y="91"/>
                    <a:pt x="795" y="95"/>
                    <a:pt x="793" y="106"/>
                  </a:cubicBezTo>
                  <a:cubicBezTo>
                    <a:pt x="790" y="124"/>
                    <a:pt x="771" y="128"/>
                    <a:pt x="761" y="128"/>
                  </a:cubicBezTo>
                  <a:cubicBezTo>
                    <a:pt x="758" y="128"/>
                    <a:pt x="758" y="128"/>
                    <a:pt x="758" y="128"/>
                  </a:cubicBezTo>
                  <a:cubicBezTo>
                    <a:pt x="749" y="90"/>
                    <a:pt x="749" y="90"/>
                    <a:pt x="749" y="90"/>
                  </a:cubicBezTo>
                  <a:cubicBezTo>
                    <a:pt x="748" y="92"/>
                    <a:pt x="746" y="94"/>
                    <a:pt x="745" y="96"/>
                  </a:cubicBezTo>
                  <a:cubicBezTo>
                    <a:pt x="742" y="98"/>
                    <a:pt x="738" y="101"/>
                    <a:pt x="731" y="99"/>
                  </a:cubicBezTo>
                  <a:cubicBezTo>
                    <a:pt x="708" y="94"/>
                    <a:pt x="704" y="81"/>
                    <a:pt x="704" y="81"/>
                  </a:cubicBezTo>
                  <a:cubicBezTo>
                    <a:pt x="703" y="80"/>
                    <a:pt x="703" y="80"/>
                    <a:pt x="703" y="80"/>
                  </a:cubicBezTo>
                  <a:cubicBezTo>
                    <a:pt x="703" y="70"/>
                    <a:pt x="703" y="70"/>
                    <a:pt x="703" y="70"/>
                  </a:cubicBezTo>
                  <a:cubicBezTo>
                    <a:pt x="688" y="70"/>
                    <a:pt x="688" y="70"/>
                    <a:pt x="688" y="70"/>
                  </a:cubicBezTo>
                  <a:cubicBezTo>
                    <a:pt x="687" y="67"/>
                    <a:pt x="687" y="67"/>
                    <a:pt x="687" y="67"/>
                  </a:cubicBezTo>
                  <a:cubicBezTo>
                    <a:pt x="687" y="67"/>
                    <a:pt x="684" y="58"/>
                    <a:pt x="676" y="53"/>
                  </a:cubicBezTo>
                  <a:cubicBezTo>
                    <a:pt x="673" y="52"/>
                    <a:pt x="672" y="52"/>
                    <a:pt x="668" y="55"/>
                  </a:cubicBezTo>
                  <a:cubicBezTo>
                    <a:pt x="664" y="58"/>
                    <a:pt x="658" y="62"/>
                    <a:pt x="649" y="61"/>
                  </a:cubicBezTo>
                  <a:cubicBezTo>
                    <a:pt x="636" y="59"/>
                    <a:pt x="620" y="44"/>
                    <a:pt x="615" y="39"/>
                  </a:cubicBezTo>
                  <a:cubicBezTo>
                    <a:pt x="571" y="49"/>
                    <a:pt x="571" y="49"/>
                    <a:pt x="571" y="49"/>
                  </a:cubicBezTo>
                  <a:cubicBezTo>
                    <a:pt x="546" y="26"/>
                    <a:pt x="546" y="26"/>
                    <a:pt x="546" y="26"/>
                  </a:cubicBezTo>
                  <a:cubicBezTo>
                    <a:pt x="536" y="0"/>
                    <a:pt x="536" y="0"/>
                    <a:pt x="536" y="0"/>
                  </a:cubicBezTo>
                  <a:cubicBezTo>
                    <a:pt x="508" y="0"/>
                    <a:pt x="508" y="0"/>
                    <a:pt x="508" y="0"/>
                  </a:cubicBezTo>
                  <a:cubicBezTo>
                    <a:pt x="505" y="15"/>
                    <a:pt x="505" y="15"/>
                    <a:pt x="505" y="15"/>
                  </a:cubicBezTo>
                  <a:cubicBezTo>
                    <a:pt x="502" y="28"/>
                    <a:pt x="502" y="28"/>
                    <a:pt x="502" y="28"/>
                  </a:cubicBezTo>
                  <a:cubicBezTo>
                    <a:pt x="458" y="28"/>
                    <a:pt x="458" y="28"/>
                    <a:pt x="458" y="28"/>
                  </a:cubicBezTo>
                  <a:cubicBezTo>
                    <a:pt x="457" y="41"/>
                    <a:pt x="457" y="41"/>
                    <a:pt x="457" y="41"/>
                  </a:cubicBezTo>
                  <a:cubicBezTo>
                    <a:pt x="479" y="57"/>
                    <a:pt x="479" y="57"/>
                    <a:pt x="479" y="57"/>
                  </a:cubicBezTo>
                  <a:cubicBezTo>
                    <a:pt x="479" y="72"/>
                    <a:pt x="479" y="72"/>
                    <a:pt x="479" y="72"/>
                  </a:cubicBezTo>
                  <a:cubicBezTo>
                    <a:pt x="486" y="97"/>
                    <a:pt x="486" y="97"/>
                    <a:pt x="486" y="97"/>
                  </a:cubicBezTo>
                  <a:cubicBezTo>
                    <a:pt x="506" y="109"/>
                    <a:pt x="506" y="109"/>
                    <a:pt x="506" y="109"/>
                  </a:cubicBezTo>
                  <a:cubicBezTo>
                    <a:pt x="531" y="109"/>
                    <a:pt x="531" y="109"/>
                    <a:pt x="531" y="109"/>
                  </a:cubicBezTo>
                  <a:cubicBezTo>
                    <a:pt x="534" y="109"/>
                    <a:pt x="536" y="110"/>
                    <a:pt x="538" y="112"/>
                  </a:cubicBezTo>
                  <a:cubicBezTo>
                    <a:pt x="546" y="121"/>
                    <a:pt x="545" y="148"/>
                    <a:pt x="544" y="156"/>
                  </a:cubicBezTo>
                  <a:cubicBezTo>
                    <a:pt x="551" y="163"/>
                    <a:pt x="551" y="163"/>
                    <a:pt x="551" y="163"/>
                  </a:cubicBezTo>
                  <a:cubicBezTo>
                    <a:pt x="572" y="153"/>
                    <a:pt x="572" y="153"/>
                    <a:pt x="572" y="153"/>
                  </a:cubicBezTo>
                  <a:cubicBezTo>
                    <a:pt x="574" y="154"/>
                    <a:pt x="574" y="154"/>
                    <a:pt x="574" y="154"/>
                  </a:cubicBezTo>
                  <a:cubicBezTo>
                    <a:pt x="583" y="159"/>
                    <a:pt x="603" y="173"/>
                    <a:pt x="605" y="181"/>
                  </a:cubicBezTo>
                  <a:cubicBezTo>
                    <a:pt x="606" y="183"/>
                    <a:pt x="612" y="187"/>
                    <a:pt x="615" y="191"/>
                  </a:cubicBezTo>
                  <a:cubicBezTo>
                    <a:pt x="625" y="199"/>
                    <a:pt x="635" y="207"/>
                    <a:pt x="635" y="217"/>
                  </a:cubicBezTo>
                  <a:cubicBezTo>
                    <a:pt x="635" y="223"/>
                    <a:pt x="632" y="227"/>
                    <a:pt x="630" y="231"/>
                  </a:cubicBezTo>
                  <a:cubicBezTo>
                    <a:pt x="626" y="236"/>
                    <a:pt x="625" y="238"/>
                    <a:pt x="634" y="246"/>
                  </a:cubicBezTo>
                  <a:cubicBezTo>
                    <a:pt x="651" y="260"/>
                    <a:pt x="664" y="263"/>
                    <a:pt x="664" y="263"/>
                  </a:cubicBezTo>
                  <a:cubicBezTo>
                    <a:pt x="667" y="264"/>
                    <a:pt x="667" y="264"/>
                    <a:pt x="667" y="264"/>
                  </a:cubicBezTo>
                  <a:cubicBezTo>
                    <a:pt x="667" y="297"/>
                    <a:pt x="667" y="297"/>
                    <a:pt x="667" y="297"/>
                  </a:cubicBezTo>
                  <a:cubicBezTo>
                    <a:pt x="659" y="297"/>
                    <a:pt x="659" y="297"/>
                    <a:pt x="659" y="297"/>
                  </a:cubicBezTo>
                  <a:cubicBezTo>
                    <a:pt x="659" y="270"/>
                    <a:pt x="659" y="270"/>
                    <a:pt x="659" y="270"/>
                  </a:cubicBezTo>
                  <a:cubicBezTo>
                    <a:pt x="654" y="268"/>
                    <a:pt x="643" y="263"/>
                    <a:pt x="629" y="252"/>
                  </a:cubicBezTo>
                  <a:cubicBezTo>
                    <a:pt x="615" y="241"/>
                    <a:pt x="618" y="233"/>
                    <a:pt x="623" y="226"/>
                  </a:cubicBezTo>
                  <a:cubicBezTo>
                    <a:pt x="625" y="223"/>
                    <a:pt x="627" y="221"/>
                    <a:pt x="627" y="217"/>
                  </a:cubicBezTo>
                  <a:cubicBezTo>
                    <a:pt x="627" y="211"/>
                    <a:pt x="617" y="203"/>
                    <a:pt x="610" y="197"/>
                  </a:cubicBezTo>
                  <a:cubicBezTo>
                    <a:pt x="603" y="191"/>
                    <a:pt x="599" y="187"/>
                    <a:pt x="598" y="183"/>
                  </a:cubicBezTo>
                  <a:cubicBezTo>
                    <a:pt x="597" y="180"/>
                    <a:pt x="585" y="170"/>
                    <a:pt x="572" y="162"/>
                  </a:cubicBezTo>
                  <a:cubicBezTo>
                    <a:pt x="556" y="169"/>
                    <a:pt x="556" y="169"/>
                    <a:pt x="556" y="169"/>
                  </a:cubicBezTo>
                  <a:cubicBezTo>
                    <a:pt x="562" y="176"/>
                    <a:pt x="562" y="176"/>
                    <a:pt x="562" y="176"/>
                  </a:cubicBezTo>
                  <a:cubicBezTo>
                    <a:pt x="541" y="208"/>
                    <a:pt x="541" y="208"/>
                    <a:pt x="541" y="208"/>
                  </a:cubicBezTo>
                  <a:cubicBezTo>
                    <a:pt x="539" y="209"/>
                    <a:pt x="539" y="209"/>
                    <a:pt x="539" y="209"/>
                  </a:cubicBezTo>
                  <a:cubicBezTo>
                    <a:pt x="494" y="222"/>
                    <a:pt x="413" y="285"/>
                    <a:pt x="412" y="285"/>
                  </a:cubicBezTo>
                  <a:cubicBezTo>
                    <a:pt x="408" y="288"/>
                    <a:pt x="408" y="288"/>
                    <a:pt x="408" y="288"/>
                  </a:cubicBezTo>
                  <a:cubicBezTo>
                    <a:pt x="406" y="284"/>
                    <a:pt x="406" y="284"/>
                    <a:pt x="406" y="284"/>
                  </a:cubicBezTo>
                  <a:cubicBezTo>
                    <a:pt x="406" y="283"/>
                    <a:pt x="394" y="256"/>
                    <a:pt x="375" y="256"/>
                  </a:cubicBezTo>
                  <a:cubicBezTo>
                    <a:pt x="372" y="256"/>
                    <a:pt x="372" y="257"/>
                    <a:pt x="371" y="257"/>
                  </a:cubicBezTo>
                  <a:cubicBezTo>
                    <a:pt x="369" y="261"/>
                    <a:pt x="373" y="273"/>
                    <a:pt x="375" y="283"/>
                  </a:cubicBezTo>
                  <a:cubicBezTo>
                    <a:pt x="379" y="296"/>
                    <a:pt x="383" y="308"/>
                    <a:pt x="378" y="314"/>
                  </a:cubicBezTo>
                  <a:cubicBezTo>
                    <a:pt x="366" y="328"/>
                    <a:pt x="342" y="310"/>
                    <a:pt x="341" y="310"/>
                  </a:cubicBezTo>
                  <a:cubicBezTo>
                    <a:pt x="318" y="294"/>
                    <a:pt x="318" y="294"/>
                    <a:pt x="318" y="294"/>
                  </a:cubicBezTo>
                  <a:cubicBezTo>
                    <a:pt x="329" y="285"/>
                    <a:pt x="329" y="285"/>
                    <a:pt x="329" y="285"/>
                  </a:cubicBezTo>
                  <a:cubicBezTo>
                    <a:pt x="323" y="267"/>
                    <a:pt x="323" y="267"/>
                    <a:pt x="323" y="267"/>
                  </a:cubicBezTo>
                  <a:cubicBezTo>
                    <a:pt x="311" y="246"/>
                    <a:pt x="311" y="246"/>
                    <a:pt x="311" y="246"/>
                  </a:cubicBezTo>
                  <a:cubicBezTo>
                    <a:pt x="278" y="254"/>
                    <a:pt x="278" y="254"/>
                    <a:pt x="278" y="254"/>
                  </a:cubicBezTo>
                  <a:cubicBezTo>
                    <a:pt x="275" y="265"/>
                    <a:pt x="270" y="282"/>
                    <a:pt x="263" y="284"/>
                  </a:cubicBezTo>
                  <a:cubicBezTo>
                    <a:pt x="261" y="285"/>
                    <a:pt x="259" y="285"/>
                    <a:pt x="257" y="283"/>
                  </a:cubicBezTo>
                  <a:cubicBezTo>
                    <a:pt x="254" y="281"/>
                    <a:pt x="241" y="285"/>
                    <a:pt x="231" y="289"/>
                  </a:cubicBezTo>
                  <a:cubicBezTo>
                    <a:pt x="231" y="290"/>
                    <a:pt x="231" y="290"/>
                    <a:pt x="231" y="290"/>
                  </a:cubicBezTo>
                  <a:cubicBezTo>
                    <a:pt x="187" y="306"/>
                    <a:pt x="187" y="306"/>
                    <a:pt x="187" y="306"/>
                  </a:cubicBezTo>
                  <a:cubicBezTo>
                    <a:pt x="185" y="302"/>
                    <a:pt x="185" y="302"/>
                    <a:pt x="185" y="302"/>
                  </a:cubicBezTo>
                  <a:cubicBezTo>
                    <a:pt x="185" y="302"/>
                    <a:pt x="179" y="288"/>
                    <a:pt x="174" y="280"/>
                  </a:cubicBezTo>
                  <a:cubicBezTo>
                    <a:pt x="168" y="284"/>
                    <a:pt x="155" y="304"/>
                    <a:pt x="145" y="322"/>
                  </a:cubicBezTo>
                  <a:cubicBezTo>
                    <a:pt x="153" y="360"/>
                    <a:pt x="153" y="360"/>
                    <a:pt x="153" y="360"/>
                  </a:cubicBezTo>
                  <a:cubicBezTo>
                    <a:pt x="158" y="358"/>
                    <a:pt x="158" y="358"/>
                    <a:pt x="158" y="358"/>
                  </a:cubicBezTo>
                  <a:cubicBezTo>
                    <a:pt x="159" y="358"/>
                    <a:pt x="159" y="358"/>
                    <a:pt x="159" y="358"/>
                  </a:cubicBezTo>
                  <a:cubicBezTo>
                    <a:pt x="160" y="358"/>
                    <a:pt x="162" y="358"/>
                    <a:pt x="164" y="361"/>
                  </a:cubicBezTo>
                  <a:cubicBezTo>
                    <a:pt x="169" y="366"/>
                    <a:pt x="171" y="378"/>
                    <a:pt x="170" y="398"/>
                  </a:cubicBezTo>
                  <a:cubicBezTo>
                    <a:pt x="170" y="404"/>
                    <a:pt x="170" y="408"/>
                    <a:pt x="169" y="412"/>
                  </a:cubicBezTo>
                  <a:cubicBezTo>
                    <a:pt x="175" y="417"/>
                    <a:pt x="183" y="427"/>
                    <a:pt x="182" y="437"/>
                  </a:cubicBezTo>
                  <a:cubicBezTo>
                    <a:pt x="180" y="451"/>
                    <a:pt x="172" y="458"/>
                    <a:pt x="168" y="462"/>
                  </a:cubicBezTo>
                  <a:cubicBezTo>
                    <a:pt x="167" y="462"/>
                    <a:pt x="166" y="463"/>
                    <a:pt x="166" y="463"/>
                  </a:cubicBezTo>
                  <a:cubicBezTo>
                    <a:pt x="162" y="467"/>
                    <a:pt x="149" y="476"/>
                    <a:pt x="144" y="479"/>
                  </a:cubicBezTo>
                  <a:cubicBezTo>
                    <a:pt x="145" y="485"/>
                    <a:pt x="147" y="503"/>
                    <a:pt x="158" y="516"/>
                  </a:cubicBezTo>
                  <a:cubicBezTo>
                    <a:pt x="170" y="529"/>
                    <a:pt x="168" y="536"/>
                    <a:pt x="163" y="545"/>
                  </a:cubicBezTo>
                  <a:cubicBezTo>
                    <a:pt x="161" y="547"/>
                    <a:pt x="160" y="550"/>
                    <a:pt x="159" y="553"/>
                  </a:cubicBezTo>
                  <a:cubicBezTo>
                    <a:pt x="158" y="558"/>
                    <a:pt x="156" y="563"/>
                    <a:pt x="155" y="568"/>
                  </a:cubicBezTo>
                  <a:cubicBezTo>
                    <a:pt x="154" y="576"/>
                    <a:pt x="152" y="583"/>
                    <a:pt x="150" y="589"/>
                  </a:cubicBezTo>
                  <a:cubicBezTo>
                    <a:pt x="147" y="594"/>
                    <a:pt x="155" y="606"/>
                    <a:pt x="158" y="612"/>
                  </a:cubicBezTo>
                  <a:cubicBezTo>
                    <a:pt x="160" y="613"/>
                    <a:pt x="160" y="613"/>
                    <a:pt x="160" y="613"/>
                  </a:cubicBezTo>
                  <a:cubicBezTo>
                    <a:pt x="159" y="615"/>
                    <a:pt x="159" y="615"/>
                    <a:pt x="159" y="615"/>
                  </a:cubicBezTo>
                  <a:cubicBezTo>
                    <a:pt x="159" y="616"/>
                    <a:pt x="153" y="646"/>
                    <a:pt x="146" y="661"/>
                  </a:cubicBezTo>
                  <a:cubicBezTo>
                    <a:pt x="138" y="677"/>
                    <a:pt x="120" y="683"/>
                    <a:pt x="103" y="688"/>
                  </a:cubicBezTo>
                  <a:cubicBezTo>
                    <a:pt x="96" y="690"/>
                    <a:pt x="96" y="690"/>
                    <a:pt x="96" y="690"/>
                  </a:cubicBezTo>
                  <a:cubicBezTo>
                    <a:pt x="81" y="695"/>
                    <a:pt x="78" y="697"/>
                    <a:pt x="78" y="700"/>
                  </a:cubicBezTo>
                  <a:cubicBezTo>
                    <a:pt x="79" y="707"/>
                    <a:pt x="73" y="716"/>
                    <a:pt x="24" y="726"/>
                  </a:cubicBezTo>
                  <a:cubicBezTo>
                    <a:pt x="11" y="729"/>
                    <a:pt x="5" y="731"/>
                    <a:pt x="0" y="732"/>
                  </a:cubicBezTo>
                  <a:cubicBezTo>
                    <a:pt x="0" y="732"/>
                    <a:pt x="0" y="732"/>
                    <a:pt x="0" y="732"/>
                  </a:cubicBezTo>
                  <a:cubicBezTo>
                    <a:pt x="18" y="768"/>
                    <a:pt x="18" y="768"/>
                    <a:pt x="18" y="768"/>
                  </a:cubicBezTo>
                  <a:cubicBezTo>
                    <a:pt x="29" y="790"/>
                    <a:pt x="29" y="790"/>
                    <a:pt x="29" y="790"/>
                  </a:cubicBezTo>
                  <a:cubicBezTo>
                    <a:pt x="38" y="818"/>
                    <a:pt x="38" y="818"/>
                    <a:pt x="38" y="818"/>
                  </a:cubicBezTo>
                  <a:cubicBezTo>
                    <a:pt x="46" y="828"/>
                    <a:pt x="56" y="840"/>
                    <a:pt x="59" y="842"/>
                  </a:cubicBezTo>
                  <a:cubicBezTo>
                    <a:pt x="62" y="842"/>
                    <a:pt x="63" y="844"/>
                    <a:pt x="66" y="846"/>
                  </a:cubicBezTo>
                  <a:cubicBezTo>
                    <a:pt x="72" y="852"/>
                    <a:pt x="82" y="863"/>
                    <a:pt x="101" y="860"/>
                  </a:cubicBezTo>
                  <a:cubicBezTo>
                    <a:pt x="128" y="856"/>
                    <a:pt x="150" y="849"/>
                    <a:pt x="150" y="849"/>
                  </a:cubicBezTo>
                  <a:cubicBezTo>
                    <a:pt x="153" y="848"/>
                    <a:pt x="153" y="848"/>
                    <a:pt x="153" y="848"/>
                  </a:cubicBezTo>
                  <a:cubicBezTo>
                    <a:pt x="166" y="862"/>
                    <a:pt x="166" y="862"/>
                    <a:pt x="166" y="862"/>
                  </a:cubicBezTo>
                  <a:cubicBezTo>
                    <a:pt x="170" y="870"/>
                    <a:pt x="177" y="879"/>
                    <a:pt x="180" y="880"/>
                  </a:cubicBezTo>
                  <a:cubicBezTo>
                    <a:pt x="181" y="881"/>
                    <a:pt x="183" y="881"/>
                    <a:pt x="185" y="882"/>
                  </a:cubicBezTo>
                  <a:cubicBezTo>
                    <a:pt x="191" y="884"/>
                    <a:pt x="199" y="887"/>
                    <a:pt x="205" y="893"/>
                  </a:cubicBezTo>
                  <a:cubicBezTo>
                    <a:pt x="209" y="897"/>
                    <a:pt x="229" y="905"/>
                    <a:pt x="242" y="909"/>
                  </a:cubicBezTo>
                  <a:cubicBezTo>
                    <a:pt x="244" y="905"/>
                    <a:pt x="247" y="895"/>
                    <a:pt x="249" y="884"/>
                  </a:cubicBezTo>
                  <a:cubicBezTo>
                    <a:pt x="249" y="883"/>
                    <a:pt x="250" y="877"/>
                    <a:pt x="254" y="875"/>
                  </a:cubicBezTo>
                  <a:cubicBezTo>
                    <a:pt x="258" y="873"/>
                    <a:pt x="263" y="875"/>
                    <a:pt x="267" y="878"/>
                  </a:cubicBezTo>
                  <a:cubicBezTo>
                    <a:pt x="270" y="880"/>
                    <a:pt x="273" y="881"/>
                    <a:pt x="276" y="881"/>
                  </a:cubicBezTo>
                  <a:cubicBezTo>
                    <a:pt x="278" y="879"/>
                    <a:pt x="275" y="867"/>
                    <a:pt x="274" y="862"/>
                  </a:cubicBezTo>
                  <a:cubicBezTo>
                    <a:pt x="273" y="857"/>
                    <a:pt x="272" y="854"/>
                    <a:pt x="272" y="851"/>
                  </a:cubicBezTo>
                  <a:cubicBezTo>
                    <a:pt x="271" y="849"/>
                    <a:pt x="262" y="846"/>
                    <a:pt x="252" y="846"/>
                  </a:cubicBezTo>
                  <a:cubicBezTo>
                    <a:pt x="251" y="846"/>
                    <a:pt x="251" y="846"/>
                    <a:pt x="251" y="846"/>
                  </a:cubicBezTo>
                  <a:cubicBezTo>
                    <a:pt x="250" y="845"/>
                    <a:pt x="223" y="836"/>
                    <a:pt x="212" y="822"/>
                  </a:cubicBezTo>
                  <a:cubicBezTo>
                    <a:pt x="208" y="817"/>
                    <a:pt x="208" y="813"/>
                    <a:pt x="209" y="811"/>
                  </a:cubicBezTo>
                  <a:cubicBezTo>
                    <a:pt x="212" y="804"/>
                    <a:pt x="225" y="803"/>
                    <a:pt x="232" y="803"/>
                  </a:cubicBezTo>
                  <a:cubicBezTo>
                    <a:pt x="234" y="798"/>
                    <a:pt x="239" y="789"/>
                    <a:pt x="249" y="788"/>
                  </a:cubicBezTo>
                  <a:cubicBezTo>
                    <a:pt x="250" y="787"/>
                    <a:pt x="251" y="787"/>
                    <a:pt x="251" y="787"/>
                  </a:cubicBezTo>
                  <a:cubicBezTo>
                    <a:pt x="252" y="785"/>
                    <a:pt x="250" y="778"/>
                    <a:pt x="248" y="774"/>
                  </a:cubicBezTo>
                  <a:cubicBezTo>
                    <a:pt x="247" y="771"/>
                    <a:pt x="246" y="768"/>
                    <a:pt x="246" y="766"/>
                  </a:cubicBezTo>
                  <a:cubicBezTo>
                    <a:pt x="246" y="759"/>
                    <a:pt x="256" y="750"/>
                    <a:pt x="259" y="748"/>
                  </a:cubicBezTo>
                  <a:cubicBezTo>
                    <a:pt x="261" y="746"/>
                    <a:pt x="261" y="746"/>
                    <a:pt x="261" y="746"/>
                  </a:cubicBezTo>
                  <a:cubicBezTo>
                    <a:pt x="282" y="760"/>
                    <a:pt x="282" y="760"/>
                    <a:pt x="282" y="760"/>
                  </a:cubicBezTo>
                  <a:cubicBezTo>
                    <a:pt x="286" y="757"/>
                    <a:pt x="286" y="757"/>
                    <a:pt x="286" y="757"/>
                  </a:cubicBezTo>
                  <a:cubicBezTo>
                    <a:pt x="290" y="753"/>
                    <a:pt x="289" y="747"/>
                    <a:pt x="287" y="735"/>
                  </a:cubicBezTo>
                  <a:cubicBezTo>
                    <a:pt x="286" y="731"/>
                    <a:pt x="286" y="731"/>
                    <a:pt x="286" y="731"/>
                  </a:cubicBezTo>
                  <a:cubicBezTo>
                    <a:pt x="286" y="727"/>
                    <a:pt x="284" y="726"/>
                    <a:pt x="284" y="726"/>
                  </a:cubicBezTo>
                  <a:cubicBezTo>
                    <a:pt x="284" y="725"/>
                    <a:pt x="282" y="726"/>
                    <a:pt x="281" y="726"/>
                  </a:cubicBezTo>
                  <a:cubicBezTo>
                    <a:pt x="280" y="727"/>
                    <a:pt x="278" y="727"/>
                    <a:pt x="276" y="726"/>
                  </a:cubicBezTo>
                  <a:cubicBezTo>
                    <a:pt x="274" y="725"/>
                    <a:pt x="274" y="725"/>
                    <a:pt x="274" y="725"/>
                  </a:cubicBezTo>
                  <a:cubicBezTo>
                    <a:pt x="274" y="722"/>
                    <a:pt x="274" y="722"/>
                    <a:pt x="274" y="722"/>
                  </a:cubicBezTo>
                  <a:cubicBezTo>
                    <a:pt x="274" y="721"/>
                    <a:pt x="274" y="718"/>
                    <a:pt x="288" y="707"/>
                  </a:cubicBezTo>
                  <a:cubicBezTo>
                    <a:pt x="288" y="708"/>
                    <a:pt x="288" y="708"/>
                    <a:pt x="288" y="708"/>
                  </a:cubicBezTo>
                  <a:cubicBezTo>
                    <a:pt x="288" y="706"/>
                    <a:pt x="287" y="704"/>
                    <a:pt x="286" y="703"/>
                  </a:cubicBezTo>
                  <a:cubicBezTo>
                    <a:pt x="279" y="705"/>
                    <a:pt x="274" y="719"/>
                    <a:pt x="272" y="723"/>
                  </a:cubicBezTo>
                  <a:cubicBezTo>
                    <a:pt x="271" y="727"/>
                    <a:pt x="271" y="727"/>
                    <a:pt x="271" y="727"/>
                  </a:cubicBezTo>
                  <a:cubicBezTo>
                    <a:pt x="268" y="726"/>
                    <a:pt x="268" y="726"/>
                    <a:pt x="268" y="726"/>
                  </a:cubicBezTo>
                  <a:cubicBezTo>
                    <a:pt x="266" y="726"/>
                    <a:pt x="242" y="721"/>
                    <a:pt x="232" y="704"/>
                  </a:cubicBezTo>
                  <a:cubicBezTo>
                    <a:pt x="228" y="698"/>
                    <a:pt x="225" y="697"/>
                    <a:pt x="220" y="696"/>
                  </a:cubicBezTo>
                  <a:cubicBezTo>
                    <a:pt x="216" y="695"/>
                    <a:pt x="211" y="694"/>
                    <a:pt x="205" y="689"/>
                  </a:cubicBezTo>
                  <a:cubicBezTo>
                    <a:pt x="199" y="684"/>
                    <a:pt x="197" y="682"/>
                    <a:pt x="198" y="679"/>
                  </a:cubicBezTo>
                  <a:cubicBezTo>
                    <a:pt x="199" y="676"/>
                    <a:pt x="202" y="676"/>
                    <a:pt x="204" y="675"/>
                  </a:cubicBezTo>
                  <a:cubicBezTo>
                    <a:pt x="208" y="674"/>
                    <a:pt x="215" y="673"/>
                    <a:pt x="224" y="664"/>
                  </a:cubicBezTo>
                  <a:cubicBezTo>
                    <a:pt x="239" y="649"/>
                    <a:pt x="241" y="648"/>
                    <a:pt x="245" y="646"/>
                  </a:cubicBezTo>
                  <a:cubicBezTo>
                    <a:pt x="246" y="646"/>
                    <a:pt x="247" y="645"/>
                    <a:pt x="248" y="645"/>
                  </a:cubicBezTo>
                  <a:cubicBezTo>
                    <a:pt x="250" y="644"/>
                    <a:pt x="250" y="644"/>
                    <a:pt x="250" y="644"/>
                  </a:cubicBezTo>
                  <a:cubicBezTo>
                    <a:pt x="250" y="644"/>
                    <a:pt x="249" y="643"/>
                    <a:pt x="249" y="643"/>
                  </a:cubicBezTo>
                  <a:cubicBezTo>
                    <a:pt x="249" y="643"/>
                    <a:pt x="240" y="635"/>
                    <a:pt x="230" y="630"/>
                  </a:cubicBezTo>
                  <a:cubicBezTo>
                    <a:pt x="224" y="627"/>
                    <a:pt x="223" y="623"/>
                    <a:pt x="223" y="621"/>
                  </a:cubicBezTo>
                  <a:cubicBezTo>
                    <a:pt x="222" y="616"/>
                    <a:pt x="226" y="612"/>
                    <a:pt x="228" y="611"/>
                  </a:cubicBezTo>
                  <a:cubicBezTo>
                    <a:pt x="253" y="549"/>
                    <a:pt x="253" y="549"/>
                    <a:pt x="253" y="549"/>
                  </a:cubicBezTo>
                  <a:cubicBezTo>
                    <a:pt x="254" y="548"/>
                    <a:pt x="254" y="548"/>
                    <a:pt x="254" y="548"/>
                  </a:cubicBezTo>
                  <a:cubicBezTo>
                    <a:pt x="266" y="543"/>
                    <a:pt x="298" y="529"/>
                    <a:pt x="303" y="524"/>
                  </a:cubicBezTo>
                  <a:cubicBezTo>
                    <a:pt x="310" y="519"/>
                    <a:pt x="321" y="514"/>
                    <a:pt x="324" y="513"/>
                  </a:cubicBezTo>
                  <a:cubicBezTo>
                    <a:pt x="332" y="505"/>
                    <a:pt x="332" y="505"/>
                    <a:pt x="332" y="505"/>
                  </a:cubicBezTo>
                  <a:cubicBezTo>
                    <a:pt x="335" y="508"/>
                    <a:pt x="335" y="508"/>
                    <a:pt x="335" y="508"/>
                  </a:cubicBezTo>
                  <a:cubicBezTo>
                    <a:pt x="333" y="502"/>
                    <a:pt x="329" y="498"/>
                    <a:pt x="326" y="489"/>
                  </a:cubicBezTo>
                  <a:cubicBezTo>
                    <a:pt x="324" y="481"/>
                    <a:pt x="332" y="495"/>
                    <a:pt x="324" y="481"/>
                  </a:cubicBezTo>
                  <a:cubicBezTo>
                    <a:pt x="322" y="479"/>
                    <a:pt x="321" y="477"/>
                    <a:pt x="320" y="475"/>
                  </a:cubicBezTo>
                  <a:cubicBezTo>
                    <a:pt x="320" y="479"/>
                    <a:pt x="320" y="479"/>
                    <a:pt x="320" y="479"/>
                  </a:cubicBezTo>
                  <a:cubicBezTo>
                    <a:pt x="320" y="479"/>
                    <a:pt x="320" y="479"/>
                    <a:pt x="318" y="479"/>
                  </a:cubicBezTo>
                  <a:cubicBezTo>
                    <a:pt x="312" y="479"/>
                    <a:pt x="291" y="478"/>
                    <a:pt x="280" y="469"/>
                  </a:cubicBezTo>
                  <a:cubicBezTo>
                    <a:pt x="275" y="464"/>
                    <a:pt x="274" y="463"/>
                    <a:pt x="274" y="460"/>
                  </a:cubicBezTo>
                  <a:cubicBezTo>
                    <a:pt x="275" y="458"/>
                    <a:pt x="277" y="457"/>
                    <a:pt x="278" y="456"/>
                  </a:cubicBezTo>
                  <a:cubicBezTo>
                    <a:pt x="280" y="456"/>
                    <a:pt x="282" y="455"/>
                    <a:pt x="284" y="449"/>
                  </a:cubicBezTo>
                  <a:cubicBezTo>
                    <a:pt x="286" y="443"/>
                    <a:pt x="285" y="438"/>
                    <a:pt x="284" y="434"/>
                  </a:cubicBezTo>
                  <a:cubicBezTo>
                    <a:pt x="281" y="436"/>
                    <a:pt x="279" y="437"/>
                    <a:pt x="276" y="438"/>
                  </a:cubicBezTo>
                  <a:cubicBezTo>
                    <a:pt x="272" y="439"/>
                    <a:pt x="268" y="440"/>
                    <a:pt x="263" y="440"/>
                  </a:cubicBezTo>
                  <a:cubicBezTo>
                    <a:pt x="263" y="440"/>
                    <a:pt x="263" y="440"/>
                    <a:pt x="263" y="440"/>
                  </a:cubicBezTo>
                  <a:cubicBezTo>
                    <a:pt x="254" y="440"/>
                    <a:pt x="246" y="437"/>
                    <a:pt x="237" y="434"/>
                  </a:cubicBezTo>
                  <a:cubicBezTo>
                    <a:pt x="233" y="433"/>
                    <a:pt x="228" y="432"/>
                    <a:pt x="224" y="431"/>
                  </a:cubicBezTo>
                  <a:cubicBezTo>
                    <a:pt x="211" y="428"/>
                    <a:pt x="208" y="422"/>
                    <a:pt x="209" y="416"/>
                  </a:cubicBezTo>
                  <a:cubicBezTo>
                    <a:pt x="209" y="415"/>
                    <a:pt x="209" y="414"/>
                    <a:pt x="209" y="414"/>
                  </a:cubicBezTo>
                  <a:cubicBezTo>
                    <a:pt x="208" y="412"/>
                    <a:pt x="207" y="410"/>
                    <a:pt x="208" y="408"/>
                  </a:cubicBezTo>
                  <a:cubicBezTo>
                    <a:pt x="211" y="401"/>
                    <a:pt x="225" y="395"/>
                    <a:pt x="234" y="393"/>
                  </a:cubicBezTo>
                  <a:cubicBezTo>
                    <a:pt x="234" y="393"/>
                    <a:pt x="235" y="393"/>
                    <a:pt x="235" y="393"/>
                  </a:cubicBezTo>
                  <a:cubicBezTo>
                    <a:pt x="235" y="392"/>
                    <a:pt x="233" y="389"/>
                    <a:pt x="231" y="388"/>
                  </a:cubicBezTo>
                  <a:cubicBezTo>
                    <a:pt x="230" y="387"/>
                    <a:pt x="230" y="387"/>
                    <a:pt x="230" y="387"/>
                  </a:cubicBezTo>
                  <a:cubicBezTo>
                    <a:pt x="230" y="360"/>
                    <a:pt x="230" y="360"/>
                    <a:pt x="230" y="360"/>
                  </a:cubicBezTo>
                  <a:cubicBezTo>
                    <a:pt x="232" y="358"/>
                    <a:pt x="232" y="358"/>
                    <a:pt x="232" y="358"/>
                  </a:cubicBezTo>
                  <a:cubicBezTo>
                    <a:pt x="232" y="358"/>
                    <a:pt x="248" y="343"/>
                    <a:pt x="255" y="337"/>
                  </a:cubicBezTo>
                  <a:cubicBezTo>
                    <a:pt x="258" y="335"/>
                    <a:pt x="263" y="334"/>
                    <a:pt x="269" y="334"/>
                  </a:cubicBezTo>
                  <a:cubicBezTo>
                    <a:pt x="278" y="334"/>
                    <a:pt x="289" y="336"/>
                    <a:pt x="289" y="336"/>
                  </a:cubicBezTo>
                  <a:cubicBezTo>
                    <a:pt x="291" y="337"/>
                    <a:pt x="291" y="337"/>
                    <a:pt x="291" y="337"/>
                  </a:cubicBezTo>
                  <a:cubicBezTo>
                    <a:pt x="292" y="338"/>
                    <a:pt x="292" y="338"/>
                    <a:pt x="292" y="338"/>
                  </a:cubicBezTo>
                  <a:cubicBezTo>
                    <a:pt x="292" y="338"/>
                    <a:pt x="298" y="345"/>
                    <a:pt x="306" y="345"/>
                  </a:cubicBezTo>
                  <a:cubicBezTo>
                    <a:pt x="311" y="345"/>
                    <a:pt x="315" y="346"/>
                    <a:pt x="317" y="349"/>
                  </a:cubicBezTo>
                  <a:cubicBezTo>
                    <a:pt x="318" y="351"/>
                    <a:pt x="318" y="354"/>
                    <a:pt x="317" y="356"/>
                  </a:cubicBezTo>
                  <a:cubicBezTo>
                    <a:pt x="317" y="356"/>
                    <a:pt x="317" y="356"/>
                    <a:pt x="317" y="356"/>
                  </a:cubicBezTo>
                  <a:cubicBezTo>
                    <a:pt x="314" y="361"/>
                    <a:pt x="310" y="370"/>
                    <a:pt x="310" y="373"/>
                  </a:cubicBezTo>
                  <a:cubicBezTo>
                    <a:pt x="310" y="375"/>
                    <a:pt x="310" y="376"/>
                    <a:pt x="310" y="377"/>
                  </a:cubicBezTo>
                  <a:cubicBezTo>
                    <a:pt x="311" y="377"/>
                    <a:pt x="311" y="376"/>
                    <a:pt x="312" y="376"/>
                  </a:cubicBezTo>
                  <a:cubicBezTo>
                    <a:pt x="314" y="374"/>
                    <a:pt x="317" y="374"/>
                    <a:pt x="319" y="375"/>
                  </a:cubicBezTo>
                  <a:cubicBezTo>
                    <a:pt x="326" y="378"/>
                    <a:pt x="328" y="390"/>
                    <a:pt x="329" y="396"/>
                  </a:cubicBezTo>
                  <a:cubicBezTo>
                    <a:pt x="336" y="412"/>
                    <a:pt x="336" y="412"/>
                    <a:pt x="336" y="412"/>
                  </a:cubicBezTo>
                  <a:cubicBezTo>
                    <a:pt x="346" y="412"/>
                    <a:pt x="346" y="412"/>
                    <a:pt x="346" y="412"/>
                  </a:cubicBezTo>
                  <a:cubicBezTo>
                    <a:pt x="346" y="436"/>
                    <a:pt x="346" y="436"/>
                    <a:pt x="346" y="436"/>
                  </a:cubicBezTo>
                  <a:cubicBezTo>
                    <a:pt x="338" y="436"/>
                    <a:pt x="338" y="436"/>
                    <a:pt x="338" y="436"/>
                  </a:cubicBezTo>
                  <a:cubicBezTo>
                    <a:pt x="338" y="420"/>
                    <a:pt x="338" y="420"/>
                    <a:pt x="338" y="420"/>
                  </a:cubicBezTo>
                  <a:cubicBezTo>
                    <a:pt x="331" y="420"/>
                    <a:pt x="331" y="420"/>
                    <a:pt x="331" y="420"/>
                  </a:cubicBezTo>
                  <a:cubicBezTo>
                    <a:pt x="321" y="398"/>
                    <a:pt x="321" y="398"/>
                    <a:pt x="321" y="398"/>
                  </a:cubicBezTo>
                  <a:cubicBezTo>
                    <a:pt x="320" y="391"/>
                    <a:pt x="318" y="384"/>
                    <a:pt x="316" y="383"/>
                  </a:cubicBezTo>
                  <a:cubicBezTo>
                    <a:pt x="314" y="384"/>
                    <a:pt x="312" y="385"/>
                    <a:pt x="310" y="385"/>
                  </a:cubicBezTo>
                  <a:cubicBezTo>
                    <a:pt x="304" y="420"/>
                    <a:pt x="304" y="420"/>
                    <a:pt x="304" y="420"/>
                  </a:cubicBezTo>
                  <a:cubicBezTo>
                    <a:pt x="303" y="421"/>
                    <a:pt x="303" y="421"/>
                    <a:pt x="303" y="421"/>
                  </a:cubicBezTo>
                  <a:cubicBezTo>
                    <a:pt x="303" y="421"/>
                    <a:pt x="299" y="426"/>
                    <a:pt x="291" y="431"/>
                  </a:cubicBezTo>
                  <a:cubicBezTo>
                    <a:pt x="291" y="431"/>
                    <a:pt x="291" y="432"/>
                    <a:pt x="291" y="432"/>
                  </a:cubicBezTo>
                  <a:cubicBezTo>
                    <a:pt x="292" y="437"/>
                    <a:pt x="294" y="443"/>
                    <a:pt x="291" y="452"/>
                  </a:cubicBezTo>
                  <a:cubicBezTo>
                    <a:pt x="290" y="457"/>
                    <a:pt x="287" y="460"/>
                    <a:pt x="285" y="462"/>
                  </a:cubicBezTo>
                  <a:cubicBezTo>
                    <a:pt x="285" y="462"/>
                    <a:pt x="285" y="462"/>
                    <a:pt x="286" y="463"/>
                  </a:cubicBezTo>
                  <a:cubicBezTo>
                    <a:pt x="293" y="469"/>
                    <a:pt x="311" y="471"/>
                    <a:pt x="319" y="471"/>
                  </a:cubicBezTo>
                  <a:cubicBezTo>
                    <a:pt x="312" y="453"/>
                    <a:pt x="309" y="427"/>
                    <a:pt x="332" y="438"/>
                  </a:cubicBezTo>
                  <a:cubicBezTo>
                    <a:pt x="360" y="452"/>
                    <a:pt x="356" y="434"/>
                    <a:pt x="381" y="435"/>
                  </a:cubicBezTo>
                  <a:cubicBezTo>
                    <a:pt x="406" y="437"/>
                    <a:pt x="396" y="423"/>
                    <a:pt x="396" y="418"/>
                  </a:cubicBezTo>
                  <a:cubicBezTo>
                    <a:pt x="396" y="414"/>
                    <a:pt x="397" y="400"/>
                    <a:pt x="402" y="397"/>
                  </a:cubicBezTo>
                  <a:cubicBezTo>
                    <a:pt x="406" y="395"/>
                    <a:pt x="425" y="377"/>
                    <a:pt x="429" y="374"/>
                  </a:cubicBezTo>
                  <a:cubicBezTo>
                    <a:pt x="434" y="371"/>
                    <a:pt x="443" y="363"/>
                    <a:pt x="448" y="354"/>
                  </a:cubicBezTo>
                  <a:cubicBezTo>
                    <a:pt x="452" y="346"/>
                    <a:pt x="452" y="319"/>
                    <a:pt x="462" y="319"/>
                  </a:cubicBezTo>
                  <a:cubicBezTo>
                    <a:pt x="471" y="319"/>
                    <a:pt x="492" y="307"/>
                    <a:pt x="498" y="319"/>
                  </a:cubicBezTo>
                  <a:cubicBezTo>
                    <a:pt x="503" y="332"/>
                    <a:pt x="519" y="339"/>
                    <a:pt x="510" y="351"/>
                  </a:cubicBezTo>
                  <a:cubicBezTo>
                    <a:pt x="502" y="364"/>
                    <a:pt x="487" y="389"/>
                    <a:pt x="481" y="399"/>
                  </a:cubicBezTo>
                  <a:cubicBezTo>
                    <a:pt x="476" y="409"/>
                    <a:pt x="488" y="413"/>
                    <a:pt x="489" y="418"/>
                  </a:cubicBezTo>
                  <a:cubicBezTo>
                    <a:pt x="491" y="424"/>
                    <a:pt x="478" y="418"/>
                    <a:pt x="477" y="432"/>
                  </a:cubicBezTo>
                  <a:cubicBezTo>
                    <a:pt x="476" y="446"/>
                    <a:pt x="484" y="457"/>
                    <a:pt x="491" y="450"/>
                  </a:cubicBezTo>
                  <a:cubicBezTo>
                    <a:pt x="498" y="443"/>
                    <a:pt x="548" y="382"/>
                    <a:pt x="566" y="378"/>
                  </a:cubicBezTo>
                  <a:cubicBezTo>
                    <a:pt x="584" y="374"/>
                    <a:pt x="604" y="374"/>
                    <a:pt x="626" y="343"/>
                  </a:cubicBezTo>
                  <a:cubicBezTo>
                    <a:pt x="648" y="312"/>
                    <a:pt x="683" y="291"/>
                    <a:pt x="686" y="285"/>
                  </a:cubicBezTo>
                  <a:cubicBezTo>
                    <a:pt x="689" y="278"/>
                    <a:pt x="699" y="233"/>
                    <a:pt x="711" y="243"/>
                  </a:cubicBezTo>
                  <a:cubicBezTo>
                    <a:pt x="724" y="252"/>
                    <a:pt x="750" y="254"/>
                    <a:pt x="757" y="252"/>
                  </a:cubicBezTo>
                  <a:cubicBezTo>
                    <a:pt x="764" y="251"/>
                    <a:pt x="782" y="244"/>
                    <a:pt x="771" y="229"/>
                  </a:cubicBezTo>
                  <a:cubicBezTo>
                    <a:pt x="760" y="213"/>
                    <a:pt x="767" y="209"/>
                    <a:pt x="775" y="206"/>
                  </a:cubicBezTo>
                  <a:cubicBezTo>
                    <a:pt x="782" y="204"/>
                    <a:pt x="798" y="195"/>
                    <a:pt x="806" y="191"/>
                  </a:cubicBezTo>
                  <a:cubicBezTo>
                    <a:pt x="814" y="187"/>
                    <a:pt x="821" y="188"/>
                    <a:pt x="821" y="177"/>
                  </a:cubicBezTo>
                  <a:cubicBezTo>
                    <a:pt x="821" y="166"/>
                    <a:pt x="827" y="135"/>
                    <a:pt x="835" y="151"/>
                  </a:cubicBezTo>
                  <a:cubicBezTo>
                    <a:pt x="844" y="166"/>
                    <a:pt x="860" y="179"/>
                    <a:pt x="860" y="162"/>
                  </a:cubicBezTo>
                  <a:cubicBezTo>
                    <a:pt x="860" y="145"/>
                    <a:pt x="860" y="140"/>
                    <a:pt x="860" y="140"/>
                  </a:cubicBezTo>
                  <a:cubicBezTo>
                    <a:pt x="873" y="140"/>
                    <a:pt x="873" y="140"/>
                    <a:pt x="873" y="140"/>
                  </a:cubicBezTo>
                  <a:cubicBezTo>
                    <a:pt x="873" y="110"/>
                    <a:pt x="873" y="110"/>
                    <a:pt x="873" y="110"/>
                  </a:cubicBezTo>
                  <a:cubicBezTo>
                    <a:pt x="853" y="110"/>
                    <a:pt x="853" y="110"/>
                    <a:pt x="853" y="110"/>
                  </a:cubicBezTo>
                  <a:lnTo>
                    <a:pt x="83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 name="Freeform 15"/>
            <p:cNvSpPr/>
            <p:nvPr/>
          </p:nvSpPr>
          <p:spPr bwMode="auto">
            <a:xfrm>
              <a:off x="7842251" y="3073400"/>
              <a:ext cx="233363" cy="223837"/>
            </a:xfrm>
            <a:custGeom>
              <a:avLst/>
              <a:gdLst>
                <a:gd name="T0" fmla="*/ 69 w 94"/>
                <a:gd name="T1" fmla="*/ 61 h 90"/>
                <a:gd name="T2" fmla="*/ 69 w 94"/>
                <a:gd name="T3" fmla="*/ 43 h 90"/>
                <a:gd name="T4" fmla="*/ 84 w 94"/>
                <a:gd name="T5" fmla="*/ 37 h 90"/>
                <a:gd name="T6" fmla="*/ 86 w 94"/>
                <a:gd name="T7" fmla="*/ 36 h 90"/>
                <a:gd name="T8" fmla="*/ 86 w 94"/>
                <a:gd name="T9" fmla="*/ 32 h 90"/>
                <a:gd name="T10" fmla="*/ 94 w 94"/>
                <a:gd name="T11" fmla="*/ 11 h 90"/>
                <a:gd name="T12" fmla="*/ 90 w 94"/>
                <a:gd name="T13" fmla="*/ 11 h 90"/>
                <a:gd name="T14" fmla="*/ 70 w 94"/>
                <a:gd name="T15" fmla="*/ 2 h 90"/>
                <a:gd name="T16" fmla="*/ 53 w 94"/>
                <a:gd name="T17" fmla="*/ 0 h 90"/>
                <a:gd name="T18" fmla="*/ 44 w 94"/>
                <a:gd name="T19" fmla="*/ 1 h 90"/>
                <a:gd name="T20" fmla="*/ 22 w 94"/>
                <a:gd name="T21" fmla="*/ 21 h 90"/>
                <a:gd name="T22" fmla="*/ 22 w 94"/>
                <a:gd name="T23" fmla="*/ 41 h 90"/>
                <a:gd name="T24" fmla="*/ 27 w 94"/>
                <a:gd name="T25" fmla="*/ 54 h 90"/>
                <a:gd name="T26" fmla="*/ 19 w 94"/>
                <a:gd name="T27" fmla="*/ 59 h 90"/>
                <a:gd name="T28" fmla="*/ 0 w 94"/>
                <a:gd name="T29" fmla="*/ 68 h 90"/>
                <a:gd name="T30" fmla="*/ 1 w 94"/>
                <a:gd name="T31" fmla="*/ 75 h 90"/>
                <a:gd name="T32" fmla="*/ 9 w 94"/>
                <a:gd name="T33" fmla="*/ 81 h 90"/>
                <a:gd name="T34" fmla="*/ 23 w 94"/>
                <a:gd name="T35" fmla="*/ 85 h 90"/>
                <a:gd name="T36" fmla="*/ 47 w 94"/>
                <a:gd name="T37" fmla="*/ 90 h 90"/>
                <a:gd name="T38" fmla="*/ 47 w 94"/>
                <a:gd name="T39" fmla="*/ 90 h 90"/>
                <a:gd name="T40" fmla="*/ 57 w 94"/>
                <a:gd name="T41" fmla="*/ 88 h 90"/>
                <a:gd name="T42" fmla="*/ 67 w 94"/>
                <a:gd name="T43" fmla="*/ 84 h 90"/>
                <a:gd name="T44" fmla="*/ 69 w 94"/>
                <a:gd name="T45" fmla="*/ 78 h 90"/>
                <a:gd name="T46" fmla="*/ 69 w 94"/>
                <a:gd name="T4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0">
                  <a:moveTo>
                    <a:pt x="69" y="61"/>
                  </a:moveTo>
                  <a:cubicBezTo>
                    <a:pt x="68" y="54"/>
                    <a:pt x="66" y="47"/>
                    <a:pt x="69" y="43"/>
                  </a:cubicBezTo>
                  <a:cubicBezTo>
                    <a:pt x="72" y="37"/>
                    <a:pt x="79" y="37"/>
                    <a:pt x="84" y="37"/>
                  </a:cubicBezTo>
                  <a:cubicBezTo>
                    <a:pt x="85" y="37"/>
                    <a:pt x="85" y="37"/>
                    <a:pt x="86" y="36"/>
                  </a:cubicBezTo>
                  <a:cubicBezTo>
                    <a:pt x="86" y="35"/>
                    <a:pt x="86" y="34"/>
                    <a:pt x="86" y="32"/>
                  </a:cubicBezTo>
                  <a:cubicBezTo>
                    <a:pt x="85" y="25"/>
                    <a:pt x="91" y="15"/>
                    <a:pt x="94" y="11"/>
                  </a:cubicBezTo>
                  <a:cubicBezTo>
                    <a:pt x="93" y="11"/>
                    <a:pt x="92" y="11"/>
                    <a:pt x="90" y="11"/>
                  </a:cubicBezTo>
                  <a:cubicBezTo>
                    <a:pt x="80" y="11"/>
                    <a:pt x="73" y="4"/>
                    <a:pt x="70" y="2"/>
                  </a:cubicBezTo>
                  <a:cubicBezTo>
                    <a:pt x="68" y="1"/>
                    <a:pt x="60" y="0"/>
                    <a:pt x="53" y="0"/>
                  </a:cubicBezTo>
                  <a:cubicBezTo>
                    <a:pt x="47" y="0"/>
                    <a:pt x="45" y="1"/>
                    <a:pt x="44" y="1"/>
                  </a:cubicBezTo>
                  <a:cubicBezTo>
                    <a:pt x="39" y="6"/>
                    <a:pt x="26" y="17"/>
                    <a:pt x="22" y="21"/>
                  </a:cubicBezTo>
                  <a:cubicBezTo>
                    <a:pt x="22" y="41"/>
                    <a:pt x="22" y="41"/>
                    <a:pt x="22" y="41"/>
                  </a:cubicBezTo>
                  <a:cubicBezTo>
                    <a:pt x="25" y="44"/>
                    <a:pt x="28" y="49"/>
                    <a:pt x="27" y="54"/>
                  </a:cubicBezTo>
                  <a:cubicBezTo>
                    <a:pt x="26" y="56"/>
                    <a:pt x="24" y="59"/>
                    <a:pt x="19" y="59"/>
                  </a:cubicBezTo>
                  <a:cubicBezTo>
                    <a:pt x="11" y="60"/>
                    <a:pt x="2" y="65"/>
                    <a:pt x="0" y="68"/>
                  </a:cubicBezTo>
                  <a:cubicBezTo>
                    <a:pt x="2" y="70"/>
                    <a:pt x="1" y="73"/>
                    <a:pt x="1" y="75"/>
                  </a:cubicBezTo>
                  <a:cubicBezTo>
                    <a:pt x="1" y="77"/>
                    <a:pt x="1" y="79"/>
                    <a:pt x="9" y="81"/>
                  </a:cubicBezTo>
                  <a:cubicBezTo>
                    <a:pt x="14" y="82"/>
                    <a:pt x="19" y="83"/>
                    <a:pt x="23" y="85"/>
                  </a:cubicBezTo>
                  <a:cubicBezTo>
                    <a:pt x="32" y="87"/>
                    <a:pt x="39" y="90"/>
                    <a:pt x="47" y="90"/>
                  </a:cubicBezTo>
                  <a:cubicBezTo>
                    <a:pt x="47" y="90"/>
                    <a:pt x="47" y="90"/>
                    <a:pt x="47" y="90"/>
                  </a:cubicBezTo>
                  <a:cubicBezTo>
                    <a:pt x="51" y="90"/>
                    <a:pt x="54" y="89"/>
                    <a:pt x="57" y="88"/>
                  </a:cubicBezTo>
                  <a:cubicBezTo>
                    <a:pt x="61" y="87"/>
                    <a:pt x="64" y="85"/>
                    <a:pt x="67" y="84"/>
                  </a:cubicBezTo>
                  <a:cubicBezTo>
                    <a:pt x="67" y="82"/>
                    <a:pt x="68" y="80"/>
                    <a:pt x="69" y="78"/>
                  </a:cubicBezTo>
                  <a:cubicBezTo>
                    <a:pt x="71" y="75"/>
                    <a:pt x="70" y="68"/>
                    <a:pt x="6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 name="Freeform 16"/>
            <p:cNvSpPr/>
            <p:nvPr/>
          </p:nvSpPr>
          <p:spPr bwMode="auto">
            <a:xfrm>
              <a:off x="8027989" y="3186113"/>
              <a:ext cx="26988" cy="76200"/>
            </a:xfrm>
            <a:custGeom>
              <a:avLst/>
              <a:gdLst>
                <a:gd name="T0" fmla="*/ 5 w 11"/>
                <a:gd name="T1" fmla="*/ 29 h 31"/>
                <a:gd name="T2" fmla="*/ 11 w 11"/>
                <a:gd name="T3" fmla="*/ 0 h 31"/>
                <a:gd name="T4" fmla="*/ 10 w 11"/>
                <a:gd name="T5" fmla="*/ 0 h 31"/>
                <a:gd name="T6" fmla="*/ 1 w 11"/>
                <a:gd name="T7" fmla="*/ 2 h 31"/>
                <a:gd name="T8" fmla="*/ 2 w 11"/>
                <a:gd name="T9" fmla="*/ 15 h 31"/>
                <a:gd name="T10" fmla="*/ 3 w 11"/>
                <a:gd name="T11" fmla="*/ 31 h 31"/>
                <a:gd name="T12" fmla="*/ 5 w 11"/>
                <a:gd name="T13" fmla="*/ 29 h 31"/>
              </a:gdLst>
              <a:ahLst/>
              <a:cxnLst>
                <a:cxn ang="0">
                  <a:pos x="T0" y="T1"/>
                </a:cxn>
                <a:cxn ang="0">
                  <a:pos x="T2" y="T3"/>
                </a:cxn>
                <a:cxn ang="0">
                  <a:pos x="T4" y="T5"/>
                </a:cxn>
                <a:cxn ang="0">
                  <a:pos x="T6" y="T7"/>
                </a:cxn>
                <a:cxn ang="0">
                  <a:pos x="T8" y="T9"/>
                </a:cxn>
                <a:cxn ang="0">
                  <a:pos x="T10" y="T11"/>
                </a:cxn>
                <a:cxn ang="0">
                  <a:pos x="T12" y="T13"/>
                </a:cxn>
              </a:cxnLst>
              <a:rect l="0" t="0" r="r" b="b"/>
              <a:pathLst>
                <a:path w="11" h="31">
                  <a:moveTo>
                    <a:pt x="5" y="29"/>
                  </a:moveTo>
                  <a:cubicBezTo>
                    <a:pt x="11" y="0"/>
                    <a:pt x="11" y="0"/>
                    <a:pt x="11" y="0"/>
                  </a:cubicBezTo>
                  <a:cubicBezTo>
                    <a:pt x="10" y="0"/>
                    <a:pt x="10" y="0"/>
                    <a:pt x="10" y="0"/>
                  </a:cubicBezTo>
                  <a:cubicBezTo>
                    <a:pt x="6" y="0"/>
                    <a:pt x="2" y="0"/>
                    <a:pt x="1" y="2"/>
                  </a:cubicBezTo>
                  <a:cubicBezTo>
                    <a:pt x="0" y="4"/>
                    <a:pt x="1" y="10"/>
                    <a:pt x="2" y="15"/>
                  </a:cubicBezTo>
                  <a:cubicBezTo>
                    <a:pt x="3" y="21"/>
                    <a:pt x="4" y="26"/>
                    <a:pt x="3" y="31"/>
                  </a:cubicBezTo>
                  <a:cubicBezTo>
                    <a:pt x="4" y="31"/>
                    <a:pt x="5" y="30"/>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 name="Freeform 17"/>
            <p:cNvSpPr/>
            <p:nvPr/>
          </p:nvSpPr>
          <p:spPr bwMode="auto">
            <a:xfrm>
              <a:off x="8299450" y="1144587"/>
              <a:ext cx="1409700" cy="1377950"/>
            </a:xfrm>
            <a:custGeom>
              <a:avLst/>
              <a:gdLst>
                <a:gd name="T0" fmla="*/ 527 w 568"/>
                <a:gd name="T1" fmla="*/ 222 h 554"/>
                <a:gd name="T2" fmla="*/ 469 w 568"/>
                <a:gd name="T3" fmla="*/ 278 h 554"/>
                <a:gd name="T4" fmla="*/ 403 w 568"/>
                <a:gd name="T5" fmla="*/ 288 h 554"/>
                <a:gd name="T6" fmla="*/ 395 w 568"/>
                <a:gd name="T7" fmla="*/ 249 h 554"/>
                <a:gd name="T8" fmla="*/ 349 w 568"/>
                <a:gd name="T9" fmla="*/ 226 h 554"/>
                <a:gd name="T10" fmla="*/ 292 w 568"/>
                <a:gd name="T11" fmla="*/ 211 h 554"/>
                <a:gd name="T12" fmla="*/ 241 w 568"/>
                <a:gd name="T13" fmla="*/ 172 h 554"/>
                <a:gd name="T14" fmla="*/ 17 w 568"/>
                <a:gd name="T15" fmla="*/ 9 h 554"/>
                <a:gd name="T16" fmla="*/ 3 w 568"/>
                <a:gd name="T17" fmla="*/ 54 h 554"/>
                <a:gd name="T18" fmla="*/ 3 w 568"/>
                <a:gd name="T19" fmla="*/ 79 h 554"/>
                <a:gd name="T20" fmla="*/ 30 w 568"/>
                <a:gd name="T21" fmla="*/ 71 h 554"/>
                <a:gd name="T22" fmla="*/ 137 w 568"/>
                <a:gd name="T23" fmla="*/ 114 h 554"/>
                <a:gd name="T24" fmla="*/ 160 w 568"/>
                <a:gd name="T25" fmla="*/ 185 h 554"/>
                <a:gd name="T26" fmla="*/ 161 w 568"/>
                <a:gd name="T27" fmla="*/ 257 h 554"/>
                <a:gd name="T28" fmla="*/ 149 w 568"/>
                <a:gd name="T29" fmla="*/ 300 h 554"/>
                <a:gd name="T30" fmla="*/ 79 w 568"/>
                <a:gd name="T31" fmla="*/ 338 h 554"/>
                <a:gd name="T32" fmla="*/ 113 w 568"/>
                <a:gd name="T33" fmla="*/ 391 h 554"/>
                <a:gd name="T34" fmla="*/ 110 w 568"/>
                <a:gd name="T35" fmla="*/ 417 h 554"/>
                <a:gd name="T36" fmla="*/ 141 w 568"/>
                <a:gd name="T37" fmla="*/ 426 h 554"/>
                <a:gd name="T38" fmla="*/ 173 w 568"/>
                <a:gd name="T39" fmla="*/ 474 h 554"/>
                <a:gd name="T40" fmla="*/ 219 w 568"/>
                <a:gd name="T41" fmla="*/ 466 h 554"/>
                <a:gd name="T42" fmla="*/ 264 w 568"/>
                <a:gd name="T43" fmla="*/ 483 h 554"/>
                <a:gd name="T44" fmla="*/ 293 w 568"/>
                <a:gd name="T45" fmla="*/ 496 h 554"/>
                <a:gd name="T46" fmla="*/ 311 w 568"/>
                <a:gd name="T47" fmla="*/ 513 h 554"/>
                <a:gd name="T48" fmla="*/ 339 w 568"/>
                <a:gd name="T49" fmla="*/ 524 h 554"/>
                <a:gd name="T50" fmla="*/ 350 w 568"/>
                <a:gd name="T51" fmla="*/ 499 h 554"/>
                <a:gd name="T52" fmla="*/ 385 w 568"/>
                <a:gd name="T53" fmla="*/ 539 h 554"/>
                <a:gd name="T54" fmla="*/ 405 w 568"/>
                <a:gd name="T55" fmla="*/ 515 h 554"/>
                <a:gd name="T56" fmla="*/ 430 w 568"/>
                <a:gd name="T57" fmla="*/ 514 h 554"/>
                <a:gd name="T58" fmla="*/ 473 w 568"/>
                <a:gd name="T59" fmla="*/ 536 h 554"/>
                <a:gd name="T60" fmla="*/ 456 w 568"/>
                <a:gd name="T61" fmla="*/ 454 h 554"/>
                <a:gd name="T62" fmla="*/ 529 w 568"/>
                <a:gd name="T63" fmla="*/ 396 h 554"/>
                <a:gd name="T64" fmla="*/ 543 w 568"/>
                <a:gd name="T65" fmla="*/ 28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8" h="554">
                  <a:moveTo>
                    <a:pt x="557" y="254"/>
                  </a:moveTo>
                  <a:cubicBezTo>
                    <a:pt x="545" y="246"/>
                    <a:pt x="548" y="203"/>
                    <a:pt x="527" y="222"/>
                  </a:cubicBezTo>
                  <a:cubicBezTo>
                    <a:pt x="506" y="242"/>
                    <a:pt x="473" y="261"/>
                    <a:pt x="473" y="261"/>
                  </a:cubicBezTo>
                  <a:cubicBezTo>
                    <a:pt x="469" y="278"/>
                    <a:pt x="469" y="278"/>
                    <a:pt x="469" y="278"/>
                  </a:cubicBezTo>
                  <a:cubicBezTo>
                    <a:pt x="469" y="278"/>
                    <a:pt x="437" y="285"/>
                    <a:pt x="425" y="288"/>
                  </a:cubicBezTo>
                  <a:cubicBezTo>
                    <a:pt x="414" y="290"/>
                    <a:pt x="403" y="288"/>
                    <a:pt x="403" y="288"/>
                  </a:cubicBezTo>
                  <a:cubicBezTo>
                    <a:pt x="395" y="274"/>
                    <a:pt x="395" y="274"/>
                    <a:pt x="395" y="274"/>
                  </a:cubicBezTo>
                  <a:cubicBezTo>
                    <a:pt x="395" y="274"/>
                    <a:pt x="399" y="250"/>
                    <a:pt x="395" y="249"/>
                  </a:cubicBezTo>
                  <a:cubicBezTo>
                    <a:pt x="391" y="247"/>
                    <a:pt x="385" y="233"/>
                    <a:pt x="375" y="233"/>
                  </a:cubicBezTo>
                  <a:cubicBezTo>
                    <a:pt x="366" y="233"/>
                    <a:pt x="356" y="233"/>
                    <a:pt x="349" y="226"/>
                  </a:cubicBezTo>
                  <a:cubicBezTo>
                    <a:pt x="342" y="219"/>
                    <a:pt x="336" y="211"/>
                    <a:pt x="324" y="211"/>
                  </a:cubicBezTo>
                  <a:cubicBezTo>
                    <a:pt x="311" y="211"/>
                    <a:pt x="306" y="218"/>
                    <a:pt x="292" y="211"/>
                  </a:cubicBezTo>
                  <a:cubicBezTo>
                    <a:pt x="278" y="204"/>
                    <a:pt x="261" y="211"/>
                    <a:pt x="261" y="211"/>
                  </a:cubicBezTo>
                  <a:cubicBezTo>
                    <a:pt x="241" y="172"/>
                    <a:pt x="241" y="172"/>
                    <a:pt x="241" y="172"/>
                  </a:cubicBezTo>
                  <a:cubicBezTo>
                    <a:pt x="241" y="172"/>
                    <a:pt x="194" y="17"/>
                    <a:pt x="119" y="9"/>
                  </a:cubicBezTo>
                  <a:cubicBezTo>
                    <a:pt x="43" y="0"/>
                    <a:pt x="55" y="3"/>
                    <a:pt x="17" y="9"/>
                  </a:cubicBezTo>
                  <a:cubicBezTo>
                    <a:pt x="11" y="10"/>
                    <a:pt x="6" y="11"/>
                    <a:pt x="1" y="12"/>
                  </a:cubicBezTo>
                  <a:cubicBezTo>
                    <a:pt x="7" y="18"/>
                    <a:pt x="6" y="32"/>
                    <a:pt x="3" y="54"/>
                  </a:cubicBezTo>
                  <a:cubicBezTo>
                    <a:pt x="2" y="63"/>
                    <a:pt x="0" y="72"/>
                    <a:pt x="1" y="76"/>
                  </a:cubicBezTo>
                  <a:cubicBezTo>
                    <a:pt x="1" y="79"/>
                    <a:pt x="2" y="79"/>
                    <a:pt x="3" y="79"/>
                  </a:cubicBezTo>
                  <a:cubicBezTo>
                    <a:pt x="7" y="82"/>
                    <a:pt x="19" y="77"/>
                    <a:pt x="27" y="73"/>
                  </a:cubicBezTo>
                  <a:cubicBezTo>
                    <a:pt x="30" y="71"/>
                    <a:pt x="30" y="71"/>
                    <a:pt x="30" y="71"/>
                  </a:cubicBezTo>
                  <a:cubicBezTo>
                    <a:pt x="64" y="123"/>
                    <a:pt x="64" y="123"/>
                    <a:pt x="64" y="123"/>
                  </a:cubicBezTo>
                  <a:cubicBezTo>
                    <a:pt x="71" y="123"/>
                    <a:pt x="96" y="123"/>
                    <a:pt x="137" y="114"/>
                  </a:cubicBezTo>
                  <a:cubicBezTo>
                    <a:pt x="159" y="109"/>
                    <a:pt x="168" y="117"/>
                    <a:pt x="172" y="124"/>
                  </a:cubicBezTo>
                  <a:cubicBezTo>
                    <a:pt x="182" y="143"/>
                    <a:pt x="170" y="175"/>
                    <a:pt x="160" y="185"/>
                  </a:cubicBezTo>
                  <a:cubicBezTo>
                    <a:pt x="150" y="195"/>
                    <a:pt x="155" y="234"/>
                    <a:pt x="161" y="256"/>
                  </a:cubicBezTo>
                  <a:cubicBezTo>
                    <a:pt x="161" y="257"/>
                    <a:pt x="161" y="257"/>
                    <a:pt x="161" y="257"/>
                  </a:cubicBezTo>
                  <a:cubicBezTo>
                    <a:pt x="151" y="299"/>
                    <a:pt x="151" y="299"/>
                    <a:pt x="151" y="299"/>
                  </a:cubicBezTo>
                  <a:cubicBezTo>
                    <a:pt x="149" y="300"/>
                    <a:pt x="149" y="300"/>
                    <a:pt x="149" y="300"/>
                  </a:cubicBezTo>
                  <a:cubicBezTo>
                    <a:pt x="149" y="300"/>
                    <a:pt x="135" y="305"/>
                    <a:pt x="125" y="322"/>
                  </a:cubicBezTo>
                  <a:cubicBezTo>
                    <a:pt x="115" y="338"/>
                    <a:pt x="90" y="339"/>
                    <a:pt x="79" y="338"/>
                  </a:cubicBezTo>
                  <a:cubicBezTo>
                    <a:pt x="92" y="382"/>
                    <a:pt x="92" y="382"/>
                    <a:pt x="92" y="382"/>
                  </a:cubicBezTo>
                  <a:cubicBezTo>
                    <a:pt x="93" y="384"/>
                    <a:pt x="99" y="393"/>
                    <a:pt x="113" y="391"/>
                  </a:cubicBezTo>
                  <a:cubicBezTo>
                    <a:pt x="115" y="390"/>
                    <a:pt x="122" y="389"/>
                    <a:pt x="124" y="394"/>
                  </a:cubicBezTo>
                  <a:cubicBezTo>
                    <a:pt x="126" y="398"/>
                    <a:pt x="122" y="406"/>
                    <a:pt x="110" y="417"/>
                  </a:cubicBezTo>
                  <a:cubicBezTo>
                    <a:pt x="109" y="426"/>
                    <a:pt x="109" y="426"/>
                    <a:pt x="109" y="426"/>
                  </a:cubicBezTo>
                  <a:cubicBezTo>
                    <a:pt x="141" y="426"/>
                    <a:pt x="141" y="426"/>
                    <a:pt x="141" y="426"/>
                  </a:cubicBezTo>
                  <a:cubicBezTo>
                    <a:pt x="153" y="455"/>
                    <a:pt x="153" y="455"/>
                    <a:pt x="153" y="455"/>
                  </a:cubicBezTo>
                  <a:cubicBezTo>
                    <a:pt x="173" y="474"/>
                    <a:pt x="173" y="474"/>
                    <a:pt x="173" y="474"/>
                  </a:cubicBezTo>
                  <a:cubicBezTo>
                    <a:pt x="218" y="465"/>
                    <a:pt x="218" y="465"/>
                    <a:pt x="218" y="465"/>
                  </a:cubicBezTo>
                  <a:cubicBezTo>
                    <a:pt x="219" y="466"/>
                    <a:pt x="219" y="466"/>
                    <a:pt x="219" y="466"/>
                  </a:cubicBezTo>
                  <a:cubicBezTo>
                    <a:pt x="224" y="472"/>
                    <a:pt x="239" y="486"/>
                    <a:pt x="250" y="487"/>
                  </a:cubicBezTo>
                  <a:cubicBezTo>
                    <a:pt x="256" y="488"/>
                    <a:pt x="260" y="485"/>
                    <a:pt x="264" y="483"/>
                  </a:cubicBezTo>
                  <a:cubicBezTo>
                    <a:pt x="268" y="480"/>
                    <a:pt x="273" y="476"/>
                    <a:pt x="280" y="480"/>
                  </a:cubicBezTo>
                  <a:cubicBezTo>
                    <a:pt x="287" y="485"/>
                    <a:pt x="291" y="492"/>
                    <a:pt x="293" y="496"/>
                  </a:cubicBezTo>
                  <a:cubicBezTo>
                    <a:pt x="311" y="496"/>
                    <a:pt x="311" y="496"/>
                    <a:pt x="311" y="496"/>
                  </a:cubicBezTo>
                  <a:cubicBezTo>
                    <a:pt x="311" y="513"/>
                    <a:pt x="311" y="513"/>
                    <a:pt x="311" y="513"/>
                  </a:cubicBezTo>
                  <a:cubicBezTo>
                    <a:pt x="312" y="515"/>
                    <a:pt x="317" y="522"/>
                    <a:pt x="332" y="525"/>
                  </a:cubicBezTo>
                  <a:cubicBezTo>
                    <a:pt x="337" y="526"/>
                    <a:pt x="338" y="525"/>
                    <a:pt x="339" y="524"/>
                  </a:cubicBezTo>
                  <a:cubicBezTo>
                    <a:pt x="344" y="520"/>
                    <a:pt x="344" y="507"/>
                    <a:pt x="343" y="501"/>
                  </a:cubicBezTo>
                  <a:cubicBezTo>
                    <a:pt x="350" y="499"/>
                    <a:pt x="350" y="499"/>
                    <a:pt x="350" y="499"/>
                  </a:cubicBezTo>
                  <a:cubicBezTo>
                    <a:pt x="364" y="554"/>
                    <a:pt x="364" y="554"/>
                    <a:pt x="364" y="554"/>
                  </a:cubicBezTo>
                  <a:cubicBezTo>
                    <a:pt x="370" y="553"/>
                    <a:pt x="383" y="550"/>
                    <a:pt x="385" y="539"/>
                  </a:cubicBezTo>
                  <a:cubicBezTo>
                    <a:pt x="390" y="518"/>
                    <a:pt x="403" y="515"/>
                    <a:pt x="403" y="515"/>
                  </a:cubicBezTo>
                  <a:cubicBezTo>
                    <a:pt x="405" y="515"/>
                    <a:pt x="405" y="515"/>
                    <a:pt x="405" y="515"/>
                  </a:cubicBezTo>
                  <a:cubicBezTo>
                    <a:pt x="417" y="524"/>
                    <a:pt x="417" y="524"/>
                    <a:pt x="417" y="524"/>
                  </a:cubicBezTo>
                  <a:cubicBezTo>
                    <a:pt x="430" y="514"/>
                    <a:pt x="430" y="514"/>
                    <a:pt x="430" y="514"/>
                  </a:cubicBezTo>
                  <a:cubicBezTo>
                    <a:pt x="456" y="536"/>
                    <a:pt x="456" y="536"/>
                    <a:pt x="456" y="536"/>
                  </a:cubicBezTo>
                  <a:cubicBezTo>
                    <a:pt x="473" y="536"/>
                    <a:pt x="473" y="536"/>
                    <a:pt x="473" y="536"/>
                  </a:cubicBezTo>
                  <a:cubicBezTo>
                    <a:pt x="473" y="511"/>
                    <a:pt x="473" y="511"/>
                    <a:pt x="473" y="511"/>
                  </a:cubicBezTo>
                  <a:cubicBezTo>
                    <a:pt x="473" y="511"/>
                    <a:pt x="441" y="462"/>
                    <a:pt x="456" y="454"/>
                  </a:cubicBezTo>
                  <a:cubicBezTo>
                    <a:pt x="472" y="445"/>
                    <a:pt x="469" y="427"/>
                    <a:pt x="494" y="428"/>
                  </a:cubicBezTo>
                  <a:cubicBezTo>
                    <a:pt x="519" y="430"/>
                    <a:pt x="527" y="427"/>
                    <a:pt x="529" y="396"/>
                  </a:cubicBezTo>
                  <a:cubicBezTo>
                    <a:pt x="530" y="366"/>
                    <a:pt x="543" y="352"/>
                    <a:pt x="543" y="352"/>
                  </a:cubicBezTo>
                  <a:cubicBezTo>
                    <a:pt x="543" y="282"/>
                    <a:pt x="543" y="282"/>
                    <a:pt x="543" y="282"/>
                  </a:cubicBezTo>
                  <a:cubicBezTo>
                    <a:pt x="543" y="282"/>
                    <a:pt x="568" y="263"/>
                    <a:pt x="557"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 name="Freeform 18"/>
            <p:cNvSpPr/>
            <p:nvPr/>
          </p:nvSpPr>
          <p:spPr bwMode="auto">
            <a:xfrm>
              <a:off x="8288338" y="4427538"/>
              <a:ext cx="519113" cy="604837"/>
            </a:xfrm>
            <a:custGeom>
              <a:avLst/>
              <a:gdLst>
                <a:gd name="T0" fmla="*/ 178 w 209"/>
                <a:gd name="T1" fmla="*/ 72 h 243"/>
                <a:gd name="T2" fmla="*/ 129 w 209"/>
                <a:gd name="T3" fmla="*/ 68 h 243"/>
                <a:gd name="T4" fmla="*/ 127 w 209"/>
                <a:gd name="T5" fmla="*/ 57 h 243"/>
                <a:gd name="T6" fmla="*/ 149 w 209"/>
                <a:gd name="T7" fmla="*/ 36 h 243"/>
                <a:gd name="T8" fmla="*/ 165 w 209"/>
                <a:gd name="T9" fmla="*/ 26 h 243"/>
                <a:gd name="T10" fmla="*/ 162 w 209"/>
                <a:gd name="T11" fmla="*/ 3 h 243"/>
                <a:gd name="T12" fmla="*/ 157 w 209"/>
                <a:gd name="T13" fmla="*/ 0 h 243"/>
                <a:gd name="T14" fmla="*/ 140 w 209"/>
                <a:gd name="T15" fmla="*/ 32 h 243"/>
                <a:gd name="T16" fmla="*/ 139 w 209"/>
                <a:gd name="T17" fmla="*/ 32 h 243"/>
                <a:gd name="T18" fmla="*/ 118 w 209"/>
                <a:gd name="T19" fmla="*/ 42 h 243"/>
                <a:gd name="T20" fmla="*/ 88 w 209"/>
                <a:gd name="T21" fmla="*/ 21 h 243"/>
                <a:gd name="T22" fmla="*/ 87 w 209"/>
                <a:gd name="T23" fmla="*/ 21 h 243"/>
                <a:gd name="T24" fmla="*/ 87 w 209"/>
                <a:gd name="T25" fmla="*/ 20 h 243"/>
                <a:gd name="T26" fmla="*/ 83 w 209"/>
                <a:gd name="T27" fmla="*/ 16 h 243"/>
                <a:gd name="T28" fmla="*/ 81 w 209"/>
                <a:gd name="T29" fmla="*/ 20 h 243"/>
                <a:gd name="T30" fmla="*/ 67 w 209"/>
                <a:gd name="T31" fmla="*/ 60 h 243"/>
                <a:gd name="T32" fmla="*/ 71 w 209"/>
                <a:gd name="T33" fmla="*/ 69 h 243"/>
                <a:gd name="T34" fmla="*/ 62 w 209"/>
                <a:gd name="T35" fmla="*/ 74 h 243"/>
                <a:gd name="T36" fmla="*/ 55 w 209"/>
                <a:gd name="T37" fmla="*/ 74 h 243"/>
                <a:gd name="T38" fmla="*/ 39 w 209"/>
                <a:gd name="T39" fmla="*/ 75 h 243"/>
                <a:gd name="T40" fmla="*/ 38 w 209"/>
                <a:gd name="T41" fmla="*/ 77 h 243"/>
                <a:gd name="T42" fmla="*/ 40 w 209"/>
                <a:gd name="T43" fmla="*/ 89 h 243"/>
                <a:gd name="T44" fmla="*/ 26 w 209"/>
                <a:gd name="T45" fmla="*/ 112 h 243"/>
                <a:gd name="T46" fmla="*/ 3 w 209"/>
                <a:gd name="T47" fmla="*/ 130 h 243"/>
                <a:gd name="T48" fmla="*/ 0 w 209"/>
                <a:gd name="T49" fmla="*/ 138 h 243"/>
                <a:gd name="T50" fmla="*/ 27 w 209"/>
                <a:gd name="T51" fmla="*/ 161 h 243"/>
                <a:gd name="T52" fmla="*/ 27 w 209"/>
                <a:gd name="T53" fmla="*/ 190 h 243"/>
                <a:gd name="T54" fmla="*/ 28 w 209"/>
                <a:gd name="T55" fmla="*/ 190 h 243"/>
                <a:gd name="T56" fmla="*/ 49 w 209"/>
                <a:gd name="T57" fmla="*/ 210 h 243"/>
                <a:gd name="T58" fmla="*/ 65 w 209"/>
                <a:gd name="T59" fmla="*/ 239 h 243"/>
                <a:gd name="T60" fmla="*/ 74 w 209"/>
                <a:gd name="T61" fmla="*/ 225 h 243"/>
                <a:gd name="T62" fmla="*/ 75 w 209"/>
                <a:gd name="T63" fmla="*/ 225 h 243"/>
                <a:gd name="T64" fmla="*/ 92 w 209"/>
                <a:gd name="T65" fmla="*/ 220 h 243"/>
                <a:gd name="T66" fmla="*/ 98 w 209"/>
                <a:gd name="T67" fmla="*/ 227 h 243"/>
                <a:gd name="T68" fmla="*/ 109 w 209"/>
                <a:gd name="T69" fmla="*/ 241 h 243"/>
                <a:gd name="T70" fmla="*/ 136 w 209"/>
                <a:gd name="T71" fmla="*/ 239 h 243"/>
                <a:gd name="T72" fmla="*/ 137 w 209"/>
                <a:gd name="T73" fmla="*/ 243 h 243"/>
                <a:gd name="T74" fmla="*/ 157 w 209"/>
                <a:gd name="T75" fmla="*/ 200 h 243"/>
                <a:gd name="T76" fmla="*/ 176 w 209"/>
                <a:gd name="T77" fmla="*/ 176 h 243"/>
                <a:gd name="T78" fmla="*/ 176 w 209"/>
                <a:gd name="T79" fmla="*/ 159 h 243"/>
                <a:gd name="T80" fmla="*/ 176 w 209"/>
                <a:gd name="T81" fmla="*/ 131 h 243"/>
                <a:gd name="T82" fmla="*/ 192 w 209"/>
                <a:gd name="T83" fmla="*/ 118 h 243"/>
                <a:gd name="T84" fmla="*/ 192 w 209"/>
                <a:gd name="T85" fmla="*/ 98 h 243"/>
                <a:gd name="T86" fmla="*/ 205 w 209"/>
                <a:gd name="T87" fmla="*/ 91 h 243"/>
                <a:gd name="T88" fmla="*/ 205 w 209"/>
                <a:gd name="T89" fmla="*/ 59 h 243"/>
                <a:gd name="T90" fmla="*/ 178 w 209"/>
                <a:gd name="T91" fmla="*/ 7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243">
                  <a:moveTo>
                    <a:pt x="178" y="72"/>
                  </a:moveTo>
                  <a:cubicBezTo>
                    <a:pt x="178" y="72"/>
                    <a:pt x="146" y="59"/>
                    <a:pt x="129" y="68"/>
                  </a:cubicBezTo>
                  <a:cubicBezTo>
                    <a:pt x="129" y="68"/>
                    <a:pt x="119" y="67"/>
                    <a:pt x="127" y="57"/>
                  </a:cubicBezTo>
                  <a:cubicBezTo>
                    <a:pt x="135" y="47"/>
                    <a:pt x="141" y="40"/>
                    <a:pt x="149" y="36"/>
                  </a:cubicBezTo>
                  <a:cubicBezTo>
                    <a:pt x="158" y="32"/>
                    <a:pt x="165" y="36"/>
                    <a:pt x="165" y="26"/>
                  </a:cubicBezTo>
                  <a:cubicBezTo>
                    <a:pt x="165" y="17"/>
                    <a:pt x="169" y="5"/>
                    <a:pt x="162" y="3"/>
                  </a:cubicBezTo>
                  <a:cubicBezTo>
                    <a:pt x="160" y="2"/>
                    <a:pt x="159" y="1"/>
                    <a:pt x="157" y="0"/>
                  </a:cubicBezTo>
                  <a:cubicBezTo>
                    <a:pt x="140" y="32"/>
                    <a:pt x="140" y="32"/>
                    <a:pt x="140" y="32"/>
                  </a:cubicBezTo>
                  <a:cubicBezTo>
                    <a:pt x="139" y="32"/>
                    <a:pt x="139" y="32"/>
                    <a:pt x="139" y="32"/>
                  </a:cubicBezTo>
                  <a:cubicBezTo>
                    <a:pt x="136" y="35"/>
                    <a:pt x="124" y="42"/>
                    <a:pt x="118" y="42"/>
                  </a:cubicBezTo>
                  <a:cubicBezTo>
                    <a:pt x="112" y="42"/>
                    <a:pt x="96" y="29"/>
                    <a:pt x="88" y="21"/>
                  </a:cubicBezTo>
                  <a:cubicBezTo>
                    <a:pt x="87" y="21"/>
                    <a:pt x="87" y="21"/>
                    <a:pt x="87" y="21"/>
                  </a:cubicBezTo>
                  <a:cubicBezTo>
                    <a:pt x="87" y="20"/>
                    <a:pt x="87" y="20"/>
                    <a:pt x="87" y="20"/>
                  </a:cubicBezTo>
                  <a:cubicBezTo>
                    <a:pt x="86" y="18"/>
                    <a:pt x="84" y="16"/>
                    <a:pt x="83" y="16"/>
                  </a:cubicBezTo>
                  <a:cubicBezTo>
                    <a:pt x="83" y="16"/>
                    <a:pt x="82" y="17"/>
                    <a:pt x="81" y="20"/>
                  </a:cubicBezTo>
                  <a:cubicBezTo>
                    <a:pt x="76" y="31"/>
                    <a:pt x="69" y="52"/>
                    <a:pt x="67" y="60"/>
                  </a:cubicBezTo>
                  <a:cubicBezTo>
                    <a:pt x="70" y="62"/>
                    <a:pt x="72" y="66"/>
                    <a:pt x="71" y="69"/>
                  </a:cubicBezTo>
                  <a:cubicBezTo>
                    <a:pt x="70" y="72"/>
                    <a:pt x="67" y="74"/>
                    <a:pt x="62" y="74"/>
                  </a:cubicBezTo>
                  <a:cubicBezTo>
                    <a:pt x="60" y="74"/>
                    <a:pt x="57" y="74"/>
                    <a:pt x="55" y="74"/>
                  </a:cubicBezTo>
                  <a:cubicBezTo>
                    <a:pt x="49" y="73"/>
                    <a:pt x="40" y="73"/>
                    <a:pt x="39" y="75"/>
                  </a:cubicBezTo>
                  <a:cubicBezTo>
                    <a:pt x="38" y="75"/>
                    <a:pt x="38" y="76"/>
                    <a:pt x="38" y="77"/>
                  </a:cubicBezTo>
                  <a:cubicBezTo>
                    <a:pt x="40" y="89"/>
                    <a:pt x="40" y="89"/>
                    <a:pt x="40" y="89"/>
                  </a:cubicBezTo>
                  <a:cubicBezTo>
                    <a:pt x="26" y="112"/>
                    <a:pt x="26" y="112"/>
                    <a:pt x="26" y="112"/>
                  </a:cubicBezTo>
                  <a:cubicBezTo>
                    <a:pt x="3" y="130"/>
                    <a:pt x="3" y="130"/>
                    <a:pt x="3" y="130"/>
                  </a:cubicBezTo>
                  <a:cubicBezTo>
                    <a:pt x="2" y="133"/>
                    <a:pt x="1" y="136"/>
                    <a:pt x="0" y="138"/>
                  </a:cubicBezTo>
                  <a:cubicBezTo>
                    <a:pt x="27" y="161"/>
                    <a:pt x="27" y="161"/>
                    <a:pt x="27" y="161"/>
                  </a:cubicBezTo>
                  <a:cubicBezTo>
                    <a:pt x="27" y="190"/>
                    <a:pt x="27" y="190"/>
                    <a:pt x="27" y="190"/>
                  </a:cubicBezTo>
                  <a:cubicBezTo>
                    <a:pt x="27" y="190"/>
                    <a:pt x="27" y="190"/>
                    <a:pt x="28" y="190"/>
                  </a:cubicBezTo>
                  <a:cubicBezTo>
                    <a:pt x="37" y="189"/>
                    <a:pt x="44" y="190"/>
                    <a:pt x="49" y="210"/>
                  </a:cubicBezTo>
                  <a:cubicBezTo>
                    <a:pt x="53" y="225"/>
                    <a:pt x="61" y="235"/>
                    <a:pt x="65" y="239"/>
                  </a:cubicBezTo>
                  <a:cubicBezTo>
                    <a:pt x="74" y="225"/>
                    <a:pt x="74" y="225"/>
                    <a:pt x="74" y="225"/>
                  </a:cubicBezTo>
                  <a:cubicBezTo>
                    <a:pt x="75" y="225"/>
                    <a:pt x="75" y="225"/>
                    <a:pt x="75" y="225"/>
                  </a:cubicBezTo>
                  <a:cubicBezTo>
                    <a:pt x="77" y="224"/>
                    <a:pt x="86" y="217"/>
                    <a:pt x="92" y="220"/>
                  </a:cubicBezTo>
                  <a:cubicBezTo>
                    <a:pt x="94" y="221"/>
                    <a:pt x="97" y="223"/>
                    <a:pt x="98" y="227"/>
                  </a:cubicBezTo>
                  <a:cubicBezTo>
                    <a:pt x="99" y="235"/>
                    <a:pt x="106" y="240"/>
                    <a:pt x="109" y="241"/>
                  </a:cubicBezTo>
                  <a:cubicBezTo>
                    <a:pt x="136" y="239"/>
                    <a:pt x="136" y="239"/>
                    <a:pt x="136" y="239"/>
                  </a:cubicBezTo>
                  <a:cubicBezTo>
                    <a:pt x="137" y="243"/>
                    <a:pt x="137" y="243"/>
                    <a:pt x="137" y="243"/>
                  </a:cubicBezTo>
                  <a:cubicBezTo>
                    <a:pt x="137" y="243"/>
                    <a:pt x="140" y="210"/>
                    <a:pt x="157" y="200"/>
                  </a:cubicBezTo>
                  <a:cubicBezTo>
                    <a:pt x="174" y="191"/>
                    <a:pt x="176" y="176"/>
                    <a:pt x="176" y="176"/>
                  </a:cubicBezTo>
                  <a:cubicBezTo>
                    <a:pt x="176" y="176"/>
                    <a:pt x="174" y="165"/>
                    <a:pt x="176" y="159"/>
                  </a:cubicBezTo>
                  <a:cubicBezTo>
                    <a:pt x="178" y="154"/>
                    <a:pt x="170" y="137"/>
                    <a:pt x="176" y="131"/>
                  </a:cubicBezTo>
                  <a:cubicBezTo>
                    <a:pt x="181" y="126"/>
                    <a:pt x="192" y="118"/>
                    <a:pt x="192" y="118"/>
                  </a:cubicBezTo>
                  <a:cubicBezTo>
                    <a:pt x="192" y="98"/>
                    <a:pt x="192" y="98"/>
                    <a:pt x="192" y="98"/>
                  </a:cubicBezTo>
                  <a:cubicBezTo>
                    <a:pt x="205" y="91"/>
                    <a:pt x="205" y="91"/>
                    <a:pt x="205" y="91"/>
                  </a:cubicBezTo>
                  <a:cubicBezTo>
                    <a:pt x="205" y="91"/>
                    <a:pt x="209" y="64"/>
                    <a:pt x="205" y="59"/>
                  </a:cubicBezTo>
                  <a:cubicBezTo>
                    <a:pt x="202" y="53"/>
                    <a:pt x="185" y="38"/>
                    <a:pt x="17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2" name="Freeform 19"/>
            <p:cNvSpPr/>
            <p:nvPr/>
          </p:nvSpPr>
          <p:spPr bwMode="auto">
            <a:xfrm>
              <a:off x="6483351" y="5265738"/>
              <a:ext cx="1743075" cy="927100"/>
            </a:xfrm>
            <a:custGeom>
              <a:avLst/>
              <a:gdLst>
                <a:gd name="T0" fmla="*/ 669 w 702"/>
                <a:gd name="T1" fmla="*/ 79 h 373"/>
                <a:gd name="T2" fmla="*/ 663 w 702"/>
                <a:gd name="T3" fmla="*/ 78 h 373"/>
                <a:gd name="T4" fmla="*/ 627 w 702"/>
                <a:gd name="T5" fmla="*/ 90 h 373"/>
                <a:gd name="T6" fmla="*/ 594 w 702"/>
                <a:gd name="T7" fmla="*/ 91 h 373"/>
                <a:gd name="T8" fmla="*/ 542 w 702"/>
                <a:gd name="T9" fmla="*/ 100 h 373"/>
                <a:gd name="T10" fmla="*/ 551 w 702"/>
                <a:gd name="T11" fmla="*/ 75 h 373"/>
                <a:gd name="T12" fmla="*/ 523 w 702"/>
                <a:gd name="T13" fmla="*/ 57 h 373"/>
                <a:gd name="T14" fmla="*/ 506 w 702"/>
                <a:gd name="T15" fmla="*/ 55 h 373"/>
                <a:gd name="T16" fmla="*/ 471 w 702"/>
                <a:gd name="T17" fmla="*/ 82 h 373"/>
                <a:gd name="T18" fmla="*/ 465 w 702"/>
                <a:gd name="T19" fmla="*/ 87 h 373"/>
                <a:gd name="T20" fmla="*/ 435 w 702"/>
                <a:gd name="T21" fmla="*/ 67 h 373"/>
                <a:gd name="T22" fmla="*/ 408 w 702"/>
                <a:gd name="T23" fmla="*/ 107 h 373"/>
                <a:gd name="T24" fmla="*/ 373 w 702"/>
                <a:gd name="T25" fmla="*/ 157 h 373"/>
                <a:gd name="T26" fmla="*/ 347 w 702"/>
                <a:gd name="T27" fmla="*/ 219 h 373"/>
                <a:gd name="T28" fmla="*/ 334 w 702"/>
                <a:gd name="T29" fmla="*/ 244 h 373"/>
                <a:gd name="T30" fmla="*/ 295 w 702"/>
                <a:gd name="T31" fmla="*/ 272 h 373"/>
                <a:gd name="T32" fmla="*/ 275 w 702"/>
                <a:gd name="T33" fmla="*/ 278 h 373"/>
                <a:gd name="T34" fmla="*/ 293 w 702"/>
                <a:gd name="T35" fmla="*/ 264 h 373"/>
                <a:gd name="T36" fmla="*/ 333 w 702"/>
                <a:gd name="T37" fmla="*/ 236 h 373"/>
                <a:gd name="T38" fmla="*/ 362 w 702"/>
                <a:gd name="T39" fmla="*/ 196 h 373"/>
                <a:gd name="T40" fmla="*/ 367 w 702"/>
                <a:gd name="T41" fmla="*/ 152 h 373"/>
                <a:gd name="T42" fmla="*/ 399 w 702"/>
                <a:gd name="T43" fmla="*/ 99 h 373"/>
                <a:gd name="T44" fmla="*/ 382 w 702"/>
                <a:gd name="T45" fmla="*/ 99 h 373"/>
                <a:gd name="T46" fmla="*/ 367 w 702"/>
                <a:gd name="T47" fmla="*/ 75 h 373"/>
                <a:gd name="T48" fmla="*/ 356 w 702"/>
                <a:gd name="T49" fmla="*/ 51 h 373"/>
                <a:gd name="T50" fmla="*/ 356 w 702"/>
                <a:gd name="T51" fmla="*/ 1 h 373"/>
                <a:gd name="T52" fmla="*/ 319 w 702"/>
                <a:gd name="T53" fmla="*/ 12 h 373"/>
                <a:gd name="T54" fmla="*/ 315 w 702"/>
                <a:gd name="T55" fmla="*/ 14 h 373"/>
                <a:gd name="T56" fmla="*/ 291 w 702"/>
                <a:gd name="T57" fmla="*/ 27 h 373"/>
                <a:gd name="T58" fmla="*/ 266 w 702"/>
                <a:gd name="T59" fmla="*/ 31 h 373"/>
                <a:gd name="T60" fmla="*/ 202 w 702"/>
                <a:gd name="T61" fmla="*/ 44 h 373"/>
                <a:gd name="T62" fmla="*/ 178 w 702"/>
                <a:gd name="T63" fmla="*/ 68 h 373"/>
                <a:gd name="T64" fmla="*/ 160 w 702"/>
                <a:gd name="T65" fmla="*/ 68 h 373"/>
                <a:gd name="T66" fmla="*/ 124 w 702"/>
                <a:gd name="T67" fmla="*/ 45 h 373"/>
                <a:gd name="T68" fmla="*/ 125 w 702"/>
                <a:gd name="T69" fmla="*/ 64 h 373"/>
                <a:gd name="T70" fmla="*/ 96 w 702"/>
                <a:gd name="T71" fmla="*/ 84 h 373"/>
                <a:gd name="T72" fmla="*/ 72 w 702"/>
                <a:gd name="T73" fmla="*/ 93 h 373"/>
                <a:gd name="T74" fmla="*/ 0 w 702"/>
                <a:gd name="T75" fmla="*/ 91 h 373"/>
                <a:gd name="T76" fmla="*/ 14 w 702"/>
                <a:gd name="T77" fmla="*/ 96 h 373"/>
                <a:gd name="T78" fmla="*/ 60 w 702"/>
                <a:gd name="T79" fmla="*/ 123 h 373"/>
                <a:gd name="T80" fmla="*/ 85 w 702"/>
                <a:gd name="T81" fmla="*/ 126 h 373"/>
                <a:gd name="T82" fmla="*/ 60 w 702"/>
                <a:gd name="T83" fmla="*/ 165 h 373"/>
                <a:gd name="T84" fmla="*/ 48 w 702"/>
                <a:gd name="T85" fmla="*/ 183 h 373"/>
                <a:gd name="T86" fmla="*/ 104 w 702"/>
                <a:gd name="T87" fmla="*/ 197 h 373"/>
                <a:gd name="T88" fmla="*/ 114 w 702"/>
                <a:gd name="T89" fmla="*/ 253 h 373"/>
                <a:gd name="T90" fmla="*/ 185 w 702"/>
                <a:gd name="T91" fmla="*/ 285 h 373"/>
                <a:gd name="T92" fmla="*/ 224 w 702"/>
                <a:gd name="T93" fmla="*/ 276 h 373"/>
                <a:gd name="T94" fmla="*/ 267 w 702"/>
                <a:gd name="T95" fmla="*/ 290 h 373"/>
                <a:gd name="T96" fmla="*/ 316 w 702"/>
                <a:gd name="T97" fmla="*/ 366 h 373"/>
                <a:gd name="T98" fmla="*/ 323 w 702"/>
                <a:gd name="T99" fmla="*/ 334 h 373"/>
                <a:gd name="T100" fmla="*/ 445 w 702"/>
                <a:gd name="T101" fmla="*/ 274 h 373"/>
                <a:gd name="T102" fmla="*/ 509 w 702"/>
                <a:gd name="T103" fmla="*/ 211 h 373"/>
                <a:gd name="T104" fmla="*/ 568 w 702"/>
                <a:gd name="T105" fmla="*/ 210 h 373"/>
                <a:gd name="T106" fmla="*/ 648 w 702"/>
                <a:gd name="T107" fmla="*/ 198 h 373"/>
                <a:gd name="T108" fmla="*/ 702 w 702"/>
                <a:gd name="T109" fmla="*/ 15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2" h="373">
                  <a:moveTo>
                    <a:pt x="698" y="153"/>
                  </a:moveTo>
                  <a:cubicBezTo>
                    <a:pt x="698" y="152"/>
                    <a:pt x="680" y="102"/>
                    <a:pt x="669" y="79"/>
                  </a:cubicBezTo>
                  <a:cubicBezTo>
                    <a:pt x="667" y="75"/>
                    <a:pt x="665" y="73"/>
                    <a:pt x="664" y="72"/>
                  </a:cubicBezTo>
                  <a:cubicBezTo>
                    <a:pt x="664" y="73"/>
                    <a:pt x="663" y="75"/>
                    <a:pt x="663" y="78"/>
                  </a:cubicBezTo>
                  <a:cubicBezTo>
                    <a:pt x="663" y="80"/>
                    <a:pt x="663" y="80"/>
                    <a:pt x="663" y="80"/>
                  </a:cubicBezTo>
                  <a:cubicBezTo>
                    <a:pt x="627" y="90"/>
                    <a:pt x="627" y="90"/>
                    <a:pt x="627" y="90"/>
                  </a:cubicBezTo>
                  <a:cubicBezTo>
                    <a:pt x="625" y="91"/>
                    <a:pt x="613" y="96"/>
                    <a:pt x="605" y="89"/>
                  </a:cubicBezTo>
                  <a:cubicBezTo>
                    <a:pt x="601" y="87"/>
                    <a:pt x="600" y="87"/>
                    <a:pt x="594" y="91"/>
                  </a:cubicBezTo>
                  <a:cubicBezTo>
                    <a:pt x="592" y="93"/>
                    <a:pt x="590" y="94"/>
                    <a:pt x="587" y="95"/>
                  </a:cubicBezTo>
                  <a:cubicBezTo>
                    <a:pt x="573" y="102"/>
                    <a:pt x="556" y="101"/>
                    <a:pt x="542" y="100"/>
                  </a:cubicBezTo>
                  <a:cubicBezTo>
                    <a:pt x="537" y="99"/>
                    <a:pt x="534" y="97"/>
                    <a:pt x="533" y="94"/>
                  </a:cubicBezTo>
                  <a:cubicBezTo>
                    <a:pt x="532" y="89"/>
                    <a:pt x="538" y="82"/>
                    <a:pt x="551" y="75"/>
                  </a:cubicBezTo>
                  <a:cubicBezTo>
                    <a:pt x="551" y="54"/>
                    <a:pt x="551" y="54"/>
                    <a:pt x="551" y="54"/>
                  </a:cubicBezTo>
                  <a:cubicBezTo>
                    <a:pt x="545" y="55"/>
                    <a:pt x="536" y="57"/>
                    <a:pt x="523" y="57"/>
                  </a:cubicBezTo>
                  <a:cubicBezTo>
                    <a:pt x="514" y="57"/>
                    <a:pt x="512" y="57"/>
                    <a:pt x="511" y="56"/>
                  </a:cubicBezTo>
                  <a:cubicBezTo>
                    <a:pt x="510" y="55"/>
                    <a:pt x="509" y="55"/>
                    <a:pt x="506" y="55"/>
                  </a:cubicBezTo>
                  <a:cubicBezTo>
                    <a:pt x="490" y="53"/>
                    <a:pt x="477" y="53"/>
                    <a:pt x="468" y="55"/>
                  </a:cubicBezTo>
                  <a:cubicBezTo>
                    <a:pt x="467" y="56"/>
                    <a:pt x="467" y="69"/>
                    <a:pt x="471" y="82"/>
                  </a:cubicBezTo>
                  <a:cubicBezTo>
                    <a:pt x="475" y="95"/>
                    <a:pt x="475" y="95"/>
                    <a:pt x="475" y="95"/>
                  </a:cubicBezTo>
                  <a:cubicBezTo>
                    <a:pt x="465" y="87"/>
                    <a:pt x="465" y="87"/>
                    <a:pt x="465" y="87"/>
                  </a:cubicBezTo>
                  <a:cubicBezTo>
                    <a:pt x="465" y="87"/>
                    <a:pt x="450" y="75"/>
                    <a:pt x="439" y="67"/>
                  </a:cubicBezTo>
                  <a:cubicBezTo>
                    <a:pt x="437" y="66"/>
                    <a:pt x="436" y="66"/>
                    <a:pt x="435" y="67"/>
                  </a:cubicBezTo>
                  <a:cubicBezTo>
                    <a:pt x="432" y="69"/>
                    <a:pt x="429" y="78"/>
                    <a:pt x="429" y="83"/>
                  </a:cubicBezTo>
                  <a:cubicBezTo>
                    <a:pt x="429" y="91"/>
                    <a:pt x="414" y="103"/>
                    <a:pt x="408" y="107"/>
                  </a:cubicBezTo>
                  <a:cubicBezTo>
                    <a:pt x="409" y="116"/>
                    <a:pt x="410" y="127"/>
                    <a:pt x="405" y="132"/>
                  </a:cubicBezTo>
                  <a:cubicBezTo>
                    <a:pt x="400" y="137"/>
                    <a:pt x="379" y="153"/>
                    <a:pt x="373" y="157"/>
                  </a:cubicBezTo>
                  <a:cubicBezTo>
                    <a:pt x="369" y="200"/>
                    <a:pt x="369" y="200"/>
                    <a:pt x="369" y="200"/>
                  </a:cubicBezTo>
                  <a:cubicBezTo>
                    <a:pt x="347" y="219"/>
                    <a:pt x="347" y="219"/>
                    <a:pt x="347" y="219"/>
                  </a:cubicBezTo>
                  <a:cubicBezTo>
                    <a:pt x="338" y="246"/>
                    <a:pt x="338" y="246"/>
                    <a:pt x="338" y="246"/>
                  </a:cubicBezTo>
                  <a:cubicBezTo>
                    <a:pt x="334" y="244"/>
                    <a:pt x="334" y="244"/>
                    <a:pt x="334" y="244"/>
                  </a:cubicBezTo>
                  <a:cubicBezTo>
                    <a:pt x="333" y="244"/>
                    <a:pt x="324" y="241"/>
                    <a:pt x="319" y="253"/>
                  </a:cubicBezTo>
                  <a:cubicBezTo>
                    <a:pt x="312" y="269"/>
                    <a:pt x="299" y="272"/>
                    <a:pt x="295" y="272"/>
                  </a:cubicBezTo>
                  <a:cubicBezTo>
                    <a:pt x="281" y="284"/>
                    <a:pt x="281" y="284"/>
                    <a:pt x="281" y="284"/>
                  </a:cubicBezTo>
                  <a:cubicBezTo>
                    <a:pt x="275" y="278"/>
                    <a:pt x="275" y="278"/>
                    <a:pt x="275" y="278"/>
                  </a:cubicBezTo>
                  <a:cubicBezTo>
                    <a:pt x="291" y="264"/>
                    <a:pt x="291" y="264"/>
                    <a:pt x="291" y="264"/>
                  </a:cubicBezTo>
                  <a:cubicBezTo>
                    <a:pt x="293" y="264"/>
                    <a:pt x="293" y="264"/>
                    <a:pt x="293" y="264"/>
                  </a:cubicBezTo>
                  <a:cubicBezTo>
                    <a:pt x="293" y="264"/>
                    <a:pt x="305" y="264"/>
                    <a:pt x="312" y="250"/>
                  </a:cubicBezTo>
                  <a:cubicBezTo>
                    <a:pt x="317" y="237"/>
                    <a:pt x="327" y="235"/>
                    <a:pt x="333" y="236"/>
                  </a:cubicBezTo>
                  <a:cubicBezTo>
                    <a:pt x="340" y="214"/>
                    <a:pt x="340" y="214"/>
                    <a:pt x="340" y="214"/>
                  </a:cubicBezTo>
                  <a:cubicBezTo>
                    <a:pt x="362" y="196"/>
                    <a:pt x="362" y="196"/>
                    <a:pt x="362" y="196"/>
                  </a:cubicBezTo>
                  <a:cubicBezTo>
                    <a:pt x="365" y="153"/>
                    <a:pt x="365" y="153"/>
                    <a:pt x="365" y="153"/>
                  </a:cubicBezTo>
                  <a:cubicBezTo>
                    <a:pt x="367" y="152"/>
                    <a:pt x="367" y="152"/>
                    <a:pt x="367" y="152"/>
                  </a:cubicBezTo>
                  <a:cubicBezTo>
                    <a:pt x="374" y="146"/>
                    <a:pt x="395" y="131"/>
                    <a:pt x="400" y="126"/>
                  </a:cubicBezTo>
                  <a:cubicBezTo>
                    <a:pt x="402" y="124"/>
                    <a:pt x="401" y="111"/>
                    <a:pt x="399" y="99"/>
                  </a:cubicBezTo>
                  <a:cubicBezTo>
                    <a:pt x="396" y="96"/>
                    <a:pt x="392" y="92"/>
                    <a:pt x="390" y="92"/>
                  </a:cubicBezTo>
                  <a:cubicBezTo>
                    <a:pt x="388" y="92"/>
                    <a:pt x="384" y="96"/>
                    <a:pt x="382" y="99"/>
                  </a:cubicBezTo>
                  <a:cubicBezTo>
                    <a:pt x="377" y="107"/>
                    <a:pt x="377" y="107"/>
                    <a:pt x="377" y="107"/>
                  </a:cubicBezTo>
                  <a:cubicBezTo>
                    <a:pt x="367" y="75"/>
                    <a:pt x="367" y="75"/>
                    <a:pt x="367" y="75"/>
                  </a:cubicBezTo>
                  <a:cubicBezTo>
                    <a:pt x="341" y="87"/>
                    <a:pt x="341" y="87"/>
                    <a:pt x="341" y="87"/>
                  </a:cubicBezTo>
                  <a:cubicBezTo>
                    <a:pt x="356" y="51"/>
                    <a:pt x="356" y="51"/>
                    <a:pt x="356" y="51"/>
                  </a:cubicBezTo>
                  <a:cubicBezTo>
                    <a:pt x="360" y="42"/>
                    <a:pt x="365" y="26"/>
                    <a:pt x="365" y="21"/>
                  </a:cubicBezTo>
                  <a:cubicBezTo>
                    <a:pt x="365" y="17"/>
                    <a:pt x="360" y="8"/>
                    <a:pt x="356" y="1"/>
                  </a:cubicBezTo>
                  <a:cubicBezTo>
                    <a:pt x="349" y="3"/>
                    <a:pt x="333" y="6"/>
                    <a:pt x="327" y="0"/>
                  </a:cubicBezTo>
                  <a:cubicBezTo>
                    <a:pt x="325" y="1"/>
                    <a:pt x="321" y="6"/>
                    <a:pt x="319" y="12"/>
                  </a:cubicBezTo>
                  <a:cubicBezTo>
                    <a:pt x="318" y="14"/>
                    <a:pt x="318" y="14"/>
                    <a:pt x="318" y="14"/>
                  </a:cubicBezTo>
                  <a:cubicBezTo>
                    <a:pt x="315" y="14"/>
                    <a:pt x="315" y="14"/>
                    <a:pt x="315" y="14"/>
                  </a:cubicBezTo>
                  <a:cubicBezTo>
                    <a:pt x="315" y="14"/>
                    <a:pt x="301" y="14"/>
                    <a:pt x="294" y="3"/>
                  </a:cubicBezTo>
                  <a:cubicBezTo>
                    <a:pt x="293" y="9"/>
                    <a:pt x="292" y="18"/>
                    <a:pt x="291" y="27"/>
                  </a:cubicBezTo>
                  <a:cubicBezTo>
                    <a:pt x="291" y="31"/>
                    <a:pt x="291" y="31"/>
                    <a:pt x="291" y="31"/>
                  </a:cubicBezTo>
                  <a:cubicBezTo>
                    <a:pt x="266" y="31"/>
                    <a:pt x="266" y="31"/>
                    <a:pt x="266" y="31"/>
                  </a:cubicBezTo>
                  <a:cubicBezTo>
                    <a:pt x="255" y="34"/>
                    <a:pt x="239" y="41"/>
                    <a:pt x="236" y="43"/>
                  </a:cubicBezTo>
                  <a:cubicBezTo>
                    <a:pt x="228" y="48"/>
                    <a:pt x="214" y="49"/>
                    <a:pt x="202" y="44"/>
                  </a:cubicBezTo>
                  <a:cubicBezTo>
                    <a:pt x="197" y="42"/>
                    <a:pt x="190" y="53"/>
                    <a:pt x="185" y="59"/>
                  </a:cubicBezTo>
                  <a:cubicBezTo>
                    <a:pt x="182" y="63"/>
                    <a:pt x="180" y="66"/>
                    <a:pt x="178" y="68"/>
                  </a:cubicBezTo>
                  <a:cubicBezTo>
                    <a:pt x="172" y="73"/>
                    <a:pt x="164" y="71"/>
                    <a:pt x="161" y="68"/>
                  </a:cubicBezTo>
                  <a:cubicBezTo>
                    <a:pt x="160" y="68"/>
                    <a:pt x="160" y="68"/>
                    <a:pt x="160" y="68"/>
                  </a:cubicBezTo>
                  <a:cubicBezTo>
                    <a:pt x="160" y="68"/>
                    <a:pt x="144" y="52"/>
                    <a:pt x="128" y="45"/>
                  </a:cubicBezTo>
                  <a:cubicBezTo>
                    <a:pt x="125" y="44"/>
                    <a:pt x="124" y="44"/>
                    <a:pt x="124" y="45"/>
                  </a:cubicBezTo>
                  <a:cubicBezTo>
                    <a:pt x="122" y="46"/>
                    <a:pt x="122" y="55"/>
                    <a:pt x="124" y="61"/>
                  </a:cubicBezTo>
                  <a:cubicBezTo>
                    <a:pt x="125" y="64"/>
                    <a:pt x="125" y="64"/>
                    <a:pt x="125" y="64"/>
                  </a:cubicBezTo>
                  <a:cubicBezTo>
                    <a:pt x="122" y="65"/>
                    <a:pt x="122" y="65"/>
                    <a:pt x="122" y="65"/>
                  </a:cubicBezTo>
                  <a:cubicBezTo>
                    <a:pt x="122" y="66"/>
                    <a:pt x="102" y="80"/>
                    <a:pt x="96" y="84"/>
                  </a:cubicBezTo>
                  <a:cubicBezTo>
                    <a:pt x="95" y="84"/>
                    <a:pt x="93" y="85"/>
                    <a:pt x="92" y="86"/>
                  </a:cubicBezTo>
                  <a:cubicBezTo>
                    <a:pt x="86" y="91"/>
                    <a:pt x="78" y="96"/>
                    <a:pt x="72" y="93"/>
                  </a:cubicBezTo>
                  <a:cubicBezTo>
                    <a:pt x="67" y="90"/>
                    <a:pt x="47" y="79"/>
                    <a:pt x="42" y="76"/>
                  </a:cubicBezTo>
                  <a:cubicBezTo>
                    <a:pt x="0" y="91"/>
                    <a:pt x="0" y="91"/>
                    <a:pt x="0" y="91"/>
                  </a:cubicBezTo>
                  <a:cubicBezTo>
                    <a:pt x="1" y="92"/>
                    <a:pt x="3" y="92"/>
                    <a:pt x="5" y="93"/>
                  </a:cubicBezTo>
                  <a:cubicBezTo>
                    <a:pt x="7" y="93"/>
                    <a:pt x="10" y="94"/>
                    <a:pt x="14" y="96"/>
                  </a:cubicBezTo>
                  <a:cubicBezTo>
                    <a:pt x="25" y="101"/>
                    <a:pt x="38" y="111"/>
                    <a:pt x="40" y="113"/>
                  </a:cubicBezTo>
                  <a:cubicBezTo>
                    <a:pt x="60" y="123"/>
                    <a:pt x="60" y="123"/>
                    <a:pt x="60" y="123"/>
                  </a:cubicBezTo>
                  <a:cubicBezTo>
                    <a:pt x="84" y="123"/>
                    <a:pt x="84" y="123"/>
                    <a:pt x="84" y="123"/>
                  </a:cubicBezTo>
                  <a:cubicBezTo>
                    <a:pt x="85" y="126"/>
                    <a:pt x="85" y="126"/>
                    <a:pt x="85" y="126"/>
                  </a:cubicBezTo>
                  <a:cubicBezTo>
                    <a:pt x="86" y="129"/>
                    <a:pt x="89" y="143"/>
                    <a:pt x="84" y="150"/>
                  </a:cubicBezTo>
                  <a:cubicBezTo>
                    <a:pt x="81" y="155"/>
                    <a:pt x="65" y="163"/>
                    <a:pt x="60" y="165"/>
                  </a:cubicBezTo>
                  <a:cubicBezTo>
                    <a:pt x="51" y="185"/>
                    <a:pt x="51" y="185"/>
                    <a:pt x="51" y="185"/>
                  </a:cubicBezTo>
                  <a:cubicBezTo>
                    <a:pt x="48" y="183"/>
                    <a:pt x="48" y="183"/>
                    <a:pt x="48" y="183"/>
                  </a:cubicBezTo>
                  <a:cubicBezTo>
                    <a:pt x="50" y="185"/>
                    <a:pt x="52" y="187"/>
                    <a:pt x="56" y="189"/>
                  </a:cubicBezTo>
                  <a:cubicBezTo>
                    <a:pt x="74" y="197"/>
                    <a:pt x="101" y="193"/>
                    <a:pt x="104" y="197"/>
                  </a:cubicBezTo>
                  <a:cubicBezTo>
                    <a:pt x="107" y="201"/>
                    <a:pt x="100" y="222"/>
                    <a:pt x="100" y="229"/>
                  </a:cubicBezTo>
                  <a:cubicBezTo>
                    <a:pt x="100" y="236"/>
                    <a:pt x="114" y="253"/>
                    <a:pt x="114" y="253"/>
                  </a:cubicBezTo>
                  <a:cubicBezTo>
                    <a:pt x="114" y="253"/>
                    <a:pt x="118" y="282"/>
                    <a:pt x="147" y="276"/>
                  </a:cubicBezTo>
                  <a:cubicBezTo>
                    <a:pt x="176" y="271"/>
                    <a:pt x="172" y="285"/>
                    <a:pt x="185" y="285"/>
                  </a:cubicBezTo>
                  <a:cubicBezTo>
                    <a:pt x="197" y="285"/>
                    <a:pt x="217" y="283"/>
                    <a:pt x="217" y="283"/>
                  </a:cubicBezTo>
                  <a:cubicBezTo>
                    <a:pt x="224" y="276"/>
                    <a:pt x="224" y="276"/>
                    <a:pt x="224" y="276"/>
                  </a:cubicBezTo>
                  <a:cubicBezTo>
                    <a:pt x="224" y="276"/>
                    <a:pt x="236" y="276"/>
                    <a:pt x="240" y="286"/>
                  </a:cubicBezTo>
                  <a:cubicBezTo>
                    <a:pt x="245" y="296"/>
                    <a:pt x="254" y="290"/>
                    <a:pt x="267" y="290"/>
                  </a:cubicBezTo>
                  <a:cubicBezTo>
                    <a:pt x="279" y="290"/>
                    <a:pt x="292" y="283"/>
                    <a:pt x="284" y="304"/>
                  </a:cubicBezTo>
                  <a:cubicBezTo>
                    <a:pt x="275" y="325"/>
                    <a:pt x="282" y="373"/>
                    <a:pt x="316" y="366"/>
                  </a:cubicBezTo>
                  <a:cubicBezTo>
                    <a:pt x="349" y="359"/>
                    <a:pt x="323" y="354"/>
                    <a:pt x="323" y="354"/>
                  </a:cubicBezTo>
                  <a:cubicBezTo>
                    <a:pt x="323" y="334"/>
                    <a:pt x="323" y="334"/>
                    <a:pt x="323" y="334"/>
                  </a:cubicBezTo>
                  <a:cubicBezTo>
                    <a:pt x="323" y="334"/>
                    <a:pt x="308" y="291"/>
                    <a:pt x="360" y="289"/>
                  </a:cubicBezTo>
                  <a:cubicBezTo>
                    <a:pt x="412" y="287"/>
                    <a:pt x="438" y="283"/>
                    <a:pt x="445" y="274"/>
                  </a:cubicBezTo>
                  <a:cubicBezTo>
                    <a:pt x="453" y="265"/>
                    <a:pt x="451" y="261"/>
                    <a:pt x="473" y="255"/>
                  </a:cubicBezTo>
                  <a:cubicBezTo>
                    <a:pt x="496" y="250"/>
                    <a:pt x="494" y="203"/>
                    <a:pt x="509" y="211"/>
                  </a:cubicBezTo>
                  <a:cubicBezTo>
                    <a:pt x="523" y="218"/>
                    <a:pt x="522" y="248"/>
                    <a:pt x="536" y="239"/>
                  </a:cubicBezTo>
                  <a:cubicBezTo>
                    <a:pt x="551" y="229"/>
                    <a:pt x="557" y="206"/>
                    <a:pt x="568" y="210"/>
                  </a:cubicBezTo>
                  <a:cubicBezTo>
                    <a:pt x="579" y="215"/>
                    <a:pt x="602" y="212"/>
                    <a:pt x="613" y="210"/>
                  </a:cubicBezTo>
                  <a:cubicBezTo>
                    <a:pt x="624" y="207"/>
                    <a:pt x="635" y="205"/>
                    <a:pt x="648" y="198"/>
                  </a:cubicBezTo>
                  <a:cubicBezTo>
                    <a:pt x="661" y="190"/>
                    <a:pt x="678" y="161"/>
                    <a:pt x="685" y="157"/>
                  </a:cubicBezTo>
                  <a:cubicBezTo>
                    <a:pt x="690" y="155"/>
                    <a:pt x="695" y="155"/>
                    <a:pt x="702" y="151"/>
                  </a:cubicBezTo>
                  <a:lnTo>
                    <a:pt x="698" y="15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3" name="Freeform 20"/>
            <p:cNvSpPr/>
            <p:nvPr/>
          </p:nvSpPr>
          <p:spPr bwMode="auto">
            <a:xfrm>
              <a:off x="8031163" y="4918075"/>
              <a:ext cx="581025" cy="717550"/>
            </a:xfrm>
            <a:custGeom>
              <a:avLst/>
              <a:gdLst>
                <a:gd name="T0" fmla="*/ 211 w 234"/>
                <a:gd name="T1" fmla="*/ 52 h 289"/>
                <a:gd name="T2" fmla="*/ 210 w 234"/>
                <a:gd name="T3" fmla="*/ 52 h 289"/>
                <a:gd name="T4" fmla="*/ 194 w 234"/>
                <a:gd name="T5" fmla="*/ 32 h 289"/>
                <a:gd name="T6" fmla="*/ 193 w 234"/>
                <a:gd name="T7" fmla="*/ 30 h 289"/>
                <a:gd name="T8" fmla="*/ 184 w 234"/>
                <a:gd name="T9" fmla="*/ 34 h 289"/>
                <a:gd name="T10" fmla="*/ 171 w 234"/>
                <a:gd name="T11" fmla="*/ 54 h 289"/>
                <a:gd name="T12" fmla="*/ 168 w 234"/>
                <a:gd name="T13" fmla="*/ 52 h 289"/>
                <a:gd name="T14" fmla="*/ 146 w 234"/>
                <a:gd name="T15" fmla="*/ 15 h 289"/>
                <a:gd name="T16" fmla="*/ 132 w 234"/>
                <a:gd name="T17" fmla="*/ 1 h 289"/>
                <a:gd name="T18" fmla="*/ 127 w 234"/>
                <a:gd name="T19" fmla="*/ 2 h 289"/>
                <a:gd name="T20" fmla="*/ 112 w 234"/>
                <a:gd name="T21" fmla="*/ 17 h 289"/>
                <a:gd name="T22" fmla="*/ 106 w 234"/>
                <a:gd name="T23" fmla="*/ 25 h 289"/>
                <a:gd name="T24" fmla="*/ 82 w 234"/>
                <a:gd name="T25" fmla="*/ 31 h 289"/>
                <a:gd name="T26" fmla="*/ 61 w 234"/>
                <a:gd name="T27" fmla="*/ 33 h 289"/>
                <a:gd name="T28" fmla="*/ 56 w 234"/>
                <a:gd name="T29" fmla="*/ 36 h 289"/>
                <a:gd name="T30" fmla="*/ 62 w 234"/>
                <a:gd name="T31" fmla="*/ 58 h 289"/>
                <a:gd name="T32" fmla="*/ 64 w 234"/>
                <a:gd name="T33" fmla="*/ 63 h 289"/>
                <a:gd name="T34" fmla="*/ 45 w 234"/>
                <a:gd name="T35" fmla="*/ 94 h 289"/>
                <a:gd name="T36" fmla="*/ 38 w 234"/>
                <a:gd name="T37" fmla="*/ 108 h 289"/>
                <a:gd name="T38" fmla="*/ 38 w 234"/>
                <a:gd name="T39" fmla="*/ 122 h 289"/>
                <a:gd name="T40" fmla="*/ 29 w 234"/>
                <a:gd name="T41" fmla="*/ 136 h 289"/>
                <a:gd name="T42" fmla="*/ 17 w 234"/>
                <a:gd name="T43" fmla="*/ 171 h 289"/>
                <a:gd name="T44" fmla="*/ 0 w 234"/>
                <a:gd name="T45" fmla="*/ 194 h 289"/>
                <a:gd name="T46" fmla="*/ 0 w 234"/>
                <a:gd name="T47" fmla="*/ 223 h 289"/>
                <a:gd name="T48" fmla="*/ 1 w 234"/>
                <a:gd name="T49" fmla="*/ 223 h 289"/>
                <a:gd name="T50" fmla="*/ 2 w 234"/>
                <a:gd name="T51" fmla="*/ 222 h 289"/>
                <a:gd name="T52" fmla="*/ 32 w 234"/>
                <a:gd name="T53" fmla="*/ 214 h 289"/>
                <a:gd name="T54" fmla="*/ 40 w 234"/>
                <a:gd name="T55" fmla="*/ 203 h 289"/>
                <a:gd name="T56" fmla="*/ 53 w 234"/>
                <a:gd name="T57" fmla="*/ 216 h 289"/>
                <a:gd name="T58" fmla="*/ 82 w 234"/>
                <a:gd name="T59" fmla="*/ 289 h 289"/>
                <a:gd name="T60" fmla="*/ 92 w 234"/>
                <a:gd name="T61" fmla="*/ 275 h 289"/>
                <a:gd name="T62" fmla="*/ 111 w 234"/>
                <a:gd name="T63" fmla="*/ 243 h 289"/>
                <a:gd name="T64" fmla="*/ 111 w 234"/>
                <a:gd name="T65" fmla="*/ 217 h 289"/>
                <a:gd name="T66" fmla="*/ 142 w 234"/>
                <a:gd name="T67" fmla="*/ 217 h 289"/>
                <a:gd name="T68" fmla="*/ 157 w 234"/>
                <a:gd name="T69" fmla="*/ 185 h 289"/>
                <a:gd name="T70" fmla="*/ 177 w 234"/>
                <a:gd name="T71" fmla="*/ 165 h 289"/>
                <a:gd name="T72" fmla="*/ 205 w 234"/>
                <a:gd name="T73" fmla="*/ 146 h 289"/>
                <a:gd name="T74" fmla="*/ 208 w 234"/>
                <a:gd name="T75" fmla="*/ 100 h 289"/>
                <a:gd name="T76" fmla="*/ 224 w 234"/>
                <a:gd name="T77" fmla="*/ 66 h 289"/>
                <a:gd name="T78" fmla="*/ 234 w 234"/>
                <a:gd name="T79" fmla="*/ 51 h 289"/>
                <a:gd name="T80" fmla="*/ 211 w 234"/>
                <a:gd name="T81" fmla="*/ 5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4" h="289">
                  <a:moveTo>
                    <a:pt x="211" y="52"/>
                  </a:moveTo>
                  <a:cubicBezTo>
                    <a:pt x="210" y="52"/>
                    <a:pt x="210" y="52"/>
                    <a:pt x="210" y="52"/>
                  </a:cubicBezTo>
                  <a:cubicBezTo>
                    <a:pt x="210" y="52"/>
                    <a:pt x="196" y="45"/>
                    <a:pt x="194" y="32"/>
                  </a:cubicBezTo>
                  <a:cubicBezTo>
                    <a:pt x="194" y="31"/>
                    <a:pt x="194" y="30"/>
                    <a:pt x="193" y="30"/>
                  </a:cubicBezTo>
                  <a:cubicBezTo>
                    <a:pt x="192" y="30"/>
                    <a:pt x="188" y="31"/>
                    <a:pt x="184" y="34"/>
                  </a:cubicBezTo>
                  <a:cubicBezTo>
                    <a:pt x="171" y="54"/>
                    <a:pt x="171" y="54"/>
                    <a:pt x="171" y="54"/>
                  </a:cubicBezTo>
                  <a:cubicBezTo>
                    <a:pt x="168" y="52"/>
                    <a:pt x="168" y="52"/>
                    <a:pt x="168" y="52"/>
                  </a:cubicBezTo>
                  <a:cubicBezTo>
                    <a:pt x="167" y="51"/>
                    <a:pt x="152" y="39"/>
                    <a:pt x="146" y="15"/>
                  </a:cubicBezTo>
                  <a:cubicBezTo>
                    <a:pt x="142" y="0"/>
                    <a:pt x="139" y="1"/>
                    <a:pt x="132" y="1"/>
                  </a:cubicBezTo>
                  <a:cubicBezTo>
                    <a:pt x="131" y="1"/>
                    <a:pt x="129" y="2"/>
                    <a:pt x="127" y="2"/>
                  </a:cubicBezTo>
                  <a:cubicBezTo>
                    <a:pt x="123" y="2"/>
                    <a:pt x="116" y="11"/>
                    <a:pt x="112" y="17"/>
                  </a:cubicBezTo>
                  <a:cubicBezTo>
                    <a:pt x="110" y="20"/>
                    <a:pt x="108" y="23"/>
                    <a:pt x="106" y="25"/>
                  </a:cubicBezTo>
                  <a:cubicBezTo>
                    <a:pt x="101" y="29"/>
                    <a:pt x="93" y="30"/>
                    <a:pt x="82" y="31"/>
                  </a:cubicBezTo>
                  <a:cubicBezTo>
                    <a:pt x="76" y="31"/>
                    <a:pt x="69" y="32"/>
                    <a:pt x="61" y="33"/>
                  </a:cubicBezTo>
                  <a:cubicBezTo>
                    <a:pt x="57" y="34"/>
                    <a:pt x="56" y="36"/>
                    <a:pt x="56" y="36"/>
                  </a:cubicBezTo>
                  <a:cubicBezTo>
                    <a:pt x="53" y="42"/>
                    <a:pt x="60" y="53"/>
                    <a:pt x="62" y="58"/>
                  </a:cubicBezTo>
                  <a:cubicBezTo>
                    <a:pt x="64" y="60"/>
                    <a:pt x="64" y="61"/>
                    <a:pt x="64" y="63"/>
                  </a:cubicBezTo>
                  <a:cubicBezTo>
                    <a:pt x="64" y="66"/>
                    <a:pt x="54" y="90"/>
                    <a:pt x="45" y="94"/>
                  </a:cubicBezTo>
                  <a:cubicBezTo>
                    <a:pt x="41" y="96"/>
                    <a:pt x="39" y="105"/>
                    <a:pt x="38" y="108"/>
                  </a:cubicBezTo>
                  <a:cubicBezTo>
                    <a:pt x="38" y="122"/>
                    <a:pt x="38" y="122"/>
                    <a:pt x="38" y="122"/>
                  </a:cubicBezTo>
                  <a:cubicBezTo>
                    <a:pt x="29" y="136"/>
                    <a:pt x="29" y="136"/>
                    <a:pt x="29" y="136"/>
                  </a:cubicBezTo>
                  <a:cubicBezTo>
                    <a:pt x="17" y="171"/>
                    <a:pt x="17" y="171"/>
                    <a:pt x="17" y="171"/>
                  </a:cubicBezTo>
                  <a:cubicBezTo>
                    <a:pt x="0" y="194"/>
                    <a:pt x="0" y="194"/>
                    <a:pt x="0" y="194"/>
                  </a:cubicBezTo>
                  <a:cubicBezTo>
                    <a:pt x="0" y="223"/>
                    <a:pt x="0" y="223"/>
                    <a:pt x="0" y="223"/>
                  </a:cubicBezTo>
                  <a:cubicBezTo>
                    <a:pt x="1" y="223"/>
                    <a:pt x="1" y="223"/>
                    <a:pt x="1" y="223"/>
                  </a:cubicBezTo>
                  <a:cubicBezTo>
                    <a:pt x="2" y="222"/>
                    <a:pt x="2" y="222"/>
                    <a:pt x="2" y="222"/>
                  </a:cubicBezTo>
                  <a:cubicBezTo>
                    <a:pt x="32" y="214"/>
                    <a:pt x="32" y="214"/>
                    <a:pt x="32" y="214"/>
                  </a:cubicBezTo>
                  <a:cubicBezTo>
                    <a:pt x="33" y="209"/>
                    <a:pt x="35" y="204"/>
                    <a:pt x="40" y="203"/>
                  </a:cubicBezTo>
                  <a:cubicBezTo>
                    <a:pt x="45" y="202"/>
                    <a:pt x="50" y="209"/>
                    <a:pt x="53" y="216"/>
                  </a:cubicBezTo>
                  <a:cubicBezTo>
                    <a:pt x="63" y="237"/>
                    <a:pt x="79" y="281"/>
                    <a:pt x="82" y="289"/>
                  </a:cubicBezTo>
                  <a:cubicBezTo>
                    <a:pt x="85" y="286"/>
                    <a:pt x="89" y="281"/>
                    <a:pt x="92" y="275"/>
                  </a:cubicBezTo>
                  <a:cubicBezTo>
                    <a:pt x="103" y="252"/>
                    <a:pt x="111" y="243"/>
                    <a:pt x="111" y="243"/>
                  </a:cubicBezTo>
                  <a:cubicBezTo>
                    <a:pt x="111" y="243"/>
                    <a:pt x="96" y="217"/>
                    <a:pt x="111" y="217"/>
                  </a:cubicBezTo>
                  <a:cubicBezTo>
                    <a:pt x="125" y="217"/>
                    <a:pt x="137" y="230"/>
                    <a:pt x="142" y="217"/>
                  </a:cubicBezTo>
                  <a:cubicBezTo>
                    <a:pt x="148" y="204"/>
                    <a:pt x="148" y="198"/>
                    <a:pt x="157" y="185"/>
                  </a:cubicBezTo>
                  <a:cubicBezTo>
                    <a:pt x="166" y="172"/>
                    <a:pt x="170" y="165"/>
                    <a:pt x="177" y="165"/>
                  </a:cubicBezTo>
                  <a:cubicBezTo>
                    <a:pt x="185" y="165"/>
                    <a:pt x="218" y="158"/>
                    <a:pt x="205" y="146"/>
                  </a:cubicBezTo>
                  <a:cubicBezTo>
                    <a:pt x="192" y="135"/>
                    <a:pt x="193" y="111"/>
                    <a:pt x="208" y="100"/>
                  </a:cubicBezTo>
                  <a:cubicBezTo>
                    <a:pt x="224" y="89"/>
                    <a:pt x="220" y="81"/>
                    <a:pt x="224" y="66"/>
                  </a:cubicBezTo>
                  <a:cubicBezTo>
                    <a:pt x="226" y="59"/>
                    <a:pt x="230" y="54"/>
                    <a:pt x="234" y="51"/>
                  </a:cubicBezTo>
                  <a:lnTo>
                    <a:pt x="2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4" name="Freeform 21"/>
            <p:cNvSpPr/>
            <p:nvPr/>
          </p:nvSpPr>
          <p:spPr bwMode="auto">
            <a:xfrm>
              <a:off x="6808789" y="3649663"/>
              <a:ext cx="250825" cy="328612"/>
            </a:xfrm>
            <a:custGeom>
              <a:avLst/>
              <a:gdLst>
                <a:gd name="T0" fmla="*/ 85 w 101"/>
                <a:gd name="T1" fmla="*/ 108 h 132"/>
                <a:gd name="T2" fmla="*/ 101 w 101"/>
                <a:gd name="T3" fmla="*/ 99 h 132"/>
                <a:gd name="T4" fmla="*/ 101 w 101"/>
                <a:gd name="T5" fmla="*/ 82 h 132"/>
                <a:gd name="T6" fmla="*/ 100 w 101"/>
                <a:gd name="T7" fmla="*/ 71 h 132"/>
                <a:gd name="T8" fmla="*/ 92 w 101"/>
                <a:gd name="T9" fmla="*/ 51 h 132"/>
                <a:gd name="T10" fmla="*/ 82 w 101"/>
                <a:gd name="T11" fmla="*/ 30 h 132"/>
                <a:gd name="T12" fmla="*/ 49 w 101"/>
                <a:gd name="T13" fmla="*/ 9 h 132"/>
                <a:gd name="T14" fmla="*/ 41 w 101"/>
                <a:gd name="T15" fmla="*/ 0 h 132"/>
                <a:gd name="T16" fmla="*/ 25 w 101"/>
                <a:gd name="T17" fmla="*/ 0 h 132"/>
                <a:gd name="T18" fmla="*/ 14 w 101"/>
                <a:gd name="T19" fmla="*/ 14 h 132"/>
                <a:gd name="T20" fmla="*/ 14 w 101"/>
                <a:gd name="T21" fmla="*/ 38 h 132"/>
                <a:gd name="T22" fmla="*/ 36 w 101"/>
                <a:gd name="T23" fmla="*/ 64 h 132"/>
                <a:gd name="T24" fmla="*/ 36 w 101"/>
                <a:gd name="T25" fmla="*/ 65 h 132"/>
                <a:gd name="T26" fmla="*/ 11 w 101"/>
                <a:gd name="T27" fmla="*/ 91 h 132"/>
                <a:gd name="T28" fmla="*/ 3 w 101"/>
                <a:gd name="T29" fmla="*/ 95 h 132"/>
                <a:gd name="T30" fmla="*/ 3 w 101"/>
                <a:gd name="T31" fmla="*/ 109 h 132"/>
                <a:gd name="T32" fmla="*/ 8 w 101"/>
                <a:gd name="T33" fmla="*/ 114 h 132"/>
                <a:gd name="T34" fmla="*/ 26 w 101"/>
                <a:gd name="T35" fmla="*/ 123 h 132"/>
                <a:gd name="T36" fmla="*/ 50 w 101"/>
                <a:gd name="T37" fmla="*/ 132 h 132"/>
                <a:gd name="T38" fmla="*/ 50 w 101"/>
                <a:gd name="T39" fmla="*/ 132 h 132"/>
                <a:gd name="T40" fmla="*/ 55 w 101"/>
                <a:gd name="T41" fmla="*/ 131 h 132"/>
                <a:gd name="T42" fmla="*/ 56 w 101"/>
                <a:gd name="T43" fmla="*/ 123 h 132"/>
                <a:gd name="T44" fmla="*/ 56 w 101"/>
                <a:gd name="T45" fmla="*/ 119 h 132"/>
                <a:gd name="T46" fmla="*/ 59 w 101"/>
                <a:gd name="T47" fmla="*/ 113 h 132"/>
                <a:gd name="T48" fmla="*/ 85 w 101"/>
                <a:gd name="T4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32">
                  <a:moveTo>
                    <a:pt x="85" y="108"/>
                  </a:moveTo>
                  <a:cubicBezTo>
                    <a:pt x="93" y="104"/>
                    <a:pt x="100" y="100"/>
                    <a:pt x="101" y="99"/>
                  </a:cubicBezTo>
                  <a:cubicBezTo>
                    <a:pt x="101" y="97"/>
                    <a:pt x="101" y="87"/>
                    <a:pt x="101" y="82"/>
                  </a:cubicBezTo>
                  <a:cubicBezTo>
                    <a:pt x="100" y="78"/>
                    <a:pt x="100" y="74"/>
                    <a:pt x="100" y="71"/>
                  </a:cubicBezTo>
                  <a:cubicBezTo>
                    <a:pt x="100" y="63"/>
                    <a:pt x="99" y="58"/>
                    <a:pt x="92" y="51"/>
                  </a:cubicBezTo>
                  <a:cubicBezTo>
                    <a:pt x="86" y="45"/>
                    <a:pt x="83" y="34"/>
                    <a:pt x="82" y="30"/>
                  </a:cubicBezTo>
                  <a:cubicBezTo>
                    <a:pt x="49" y="9"/>
                    <a:pt x="49" y="9"/>
                    <a:pt x="49" y="9"/>
                  </a:cubicBezTo>
                  <a:cubicBezTo>
                    <a:pt x="41" y="0"/>
                    <a:pt x="41" y="0"/>
                    <a:pt x="41" y="0"/>
                  </a:cubicBezTo>
                  <a:cubicBezTo>
                    <a:pt x="25" y="0"/>
                    <a:pt x="25" y="0"/>
                    <a:pt x="25" y="0"/>
                  </a:cubicBezTo>
                  <a:cubicBezTo>
                    <a:pt x="22" y="2"/>
                    <a:pt x="14" y="12"/>
                    <a:pt x="14" y="14"/>
                  </a:cubicBezTo>
                  <a:cubicBezTo>
                    <a:pt x="15" y="19"/>
                    <a:pt x="14" y="33"/>
                    <a:pt x="14" y="38"/>
                  </a:cubicBezTo>
                  <a:cubicBezTo>
                    <a:pt x="36" y="64"/>
                    <a:pt x="36" y="64"/>
                    <a:pt x="36" y="64"/>
                  </a:cubicBezTo>
                  <a:cubicBezTo>
                    <a:pt x="36" y="65"/>
                    <a:pt x="36" y="65"/>
                    <a:pt x="36" y="65"/>
                  </a:cubicBezTo>
                  <a:cubicBezTo>
                    <a:pt x="35" y="74"/>
                    <a:pt x="29" y="90"/>
                    <a:pt x="11" y="91"/>
                  </a:cubicBezTo>
                  <a:cubicBezTo>
                    <a:pt x="7" y="92"/>
                    <a:pt x="4" y="93"/>
                    <a:pt x="3" y="95"/>
                  </a:cubicBezTo>
                  <a:cubicBezTo>
                    <a:pt x="0" y="99"/>
                    <a:pt x="2" y="106"/>
                    <a:pt x="3" y="109"/>
                  </a:cubicBezTo>
                  <a:cubicBezTo>
                    <a:pt x="5" y="111"/>
                    <a:pt x="7" y="113"/>
                    <a:pt x="8" y="114"/>
                  </a:cubicBezTo>
                  <a:cubicBezTo>
                    <a:pt x="26" y="123"/>
                    <a:pt x="26" y="123"/>
                    <a:pt x="26" y="123"/>
                  </a:cubicBezTo>
                  <a:cubicBezTo>
                    <a:pt x="26" y="123"/>
                    <a:pt x="40" y="132"/>
                    <a:pt x="50" y="132"/>
                  </a:cubicBezTo>
                  <a:cubicBezTo>
                    <a:pt x="50" y="132"/>
                    <a:pt x="50" y="132"/>
                    <a:pt x="50" y="132"/>
                  </a:cubicBezTo>
                  <a:cubicBezTo>
                    <a:pt x="53" y="132"/>
                    <a:pt x="54" y="131"/>
                    <a:pt x="55" y="131"/>
                  </a:cubicBezTo>
                  <a:cubicBezTo>
                    <a:pt x="56" y="130"/>
                    <a:pt x="56" y="126"/>
                    <a:pt x="56" y="123"/>
                  </a:cubicBezTo>
                  <a:cubicBezTo>
                    <a:pt x="56" y="121"/>
                    <a:pt x="56" y="120"/>
                    <a:pt x="56" y="119"/>
                  </a:cubicBezTo>
                  <a:cubicBezTo>
                    <a:pt x="56" y="117"/>
                    <a:pt x="57" y="114"/>
                    <a:pt x="59" y="113"/>
                  </a:cubicBezTo>
                  <a:cubicBezTo>
                    <a:pt x="65" y="107"/>
                    <a:pt x="80" y="107"/>
                    <a:pt x="85"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5" name="Freeform 22"/>
            <p:cNvSpPr/>
            <p:nvPr/>
          </p:nvSpPr>
          <p:spPr bwMode="auto">
            <a:xfrm>
              <a:off x="3127375" y="1589087"/>
              <a:ext cx="2622550" cy="1971675"/>
            </a:xfrm>
            <a:custGeom>
              <a:avLst/>
              <a:gdLst>
                <a:gd name="T0" fmla="*/ 240 w 1056"/>
                <a:gd name="T1" fmla="*/ 713 h 793"/>
                <a:gd name="T2" fmla="*/ 361 w 1056"/>
                <a:gd name="T3" fmla="*/ 730 h 793"/>
                <a:gd name="T4" fmla="*/ 479 w 1056"/>
                <a:gd name="T5" fmla="*/ 766 h 793"/>
                <a:gd name="T6" fmla="*/ 590 w 1056"/>
                <a:gd name="T7" fmla="*/ 756 h 793"/>
                <a:gd name="T8" fmla="*/ 647 w 1056"/>
                <a:gd name="T9" fmla="*/ 766 h 793"/>
                <a:gd name="T10" fmla="*/ 740 w 1056"/>
                <a:gd name="T11" fmla="*/ 793 h 793"/>
                <a:gd name="T12" fmla="*/ 759 w 1056"/>
                <a:gd name="T13" fmla="*/ 756 h 793"/>
                <a:gd name="T14" fmla="*/ 738 w 1056"/>
                <a:gd name="T15" fmla="*/ 691 h 793"/>
                <a:gd name="T16" fmla="*/ 736 w 1056"/>
                <a:gd name="T17" fmla="*/ 667 h 793"/>
                <a:gd name="T18" fmla="*/ 853 w 1056"/>
                <a:gd name="T19" fmla="*/ 648 h 793"/>
                <a:gd name="T20" fmla="*/ 901 w 1056"/>
                <a:gd name="T21" fmla="*/ 563 h 793"/>
                <a:gd name="T22" fmla="*/ 964 w 1056"/>
                <a:gd name="T23" fmla="*/ 509 h 793"/>
                <a:gd name="T24" fmla="*/ 1018 w 1056"/>
                <a:gd name="T25" fmla="*/ 509 h 793"/>
                <a:gd name="T26" fmla="*/ 1037 w 1056"/>
                <a:gd name="T27" fmla="*/ 496 h 793"/>
                <a:gd name="T28" fmla="*/ 1038 w 1056"/>
                <a:gd name="T29" fmla="*/ 471 h 793"/>
                <a:gd name="T30" fmla="*/ 1045 w 1056"/>
                <a:gd name="T31" fmla="*/ 460 h 793"/>
                <a:gd name="T32" fmla="*/ 1020 w 1056"/>
                <a:gd name="T33" fmla="*/ 374 h 793"/>
                <a:gd name="T34" fmla="*/ 905 w 1056"/>
                <a:gd name="T35" fmla="*/ 298 h 793"/>
                <a:gd name="T36" fmla="*/ 844 w 1056"/>
                <a:gd name="T37" fmla="*/ 244 h 793"/>
                <a:gd name="T38" fmla="*/ 861 w 1056"/>
                <a:gd name="T39" fmla="*/ 166 h 793"/>
                <a:gd name="T40" fmla="*/ 826 w 1056"/>
                <a:gd name="T41" fmla="*/ 103 h 793"/>
                <a:gd name="T42" fmla="*/ 770 w 1056"/>
                <a:gd name="T43" fmla="*/ 42 h 793"/>
                <a:gd name="T44" fmla="*/ 725 w 1056"/>
                <a:gd name="T45" fmla="*/ 7 h 793"/>
                <a:gd name="T46" fmla="*/ 685 w 1056"/>
                <a:gd name="T47" fmla="*/ 47 h 793"/>
                <a:gd name="T48" fmla="*/ 657 w 1056"/>
                <a:gd name="T49" fmla="*/ 104 h 793"/>
                <a:gd name="T50" fmla="*/ 606 w 1056"/>
                <a:gd name="T51" fmla="*/ 120 h 793"/>
                <a:gd name="T52" fmla="*/ 560 w 1056"/>
                <a:gd name="T53" fmla="*/ 84 h 793"/>
                <a:gd name="T54" fmla="*/ 494 w 1056"/>
                <a:gd name="T55" fmla="*/ 160 h 793"/>
                <a:gd name="T56" fmla="*/ 498 w 1056"/>
                <a:gd name="T57" fmla="*/ 188 h 793"/>
                <a:gd name="T58" fmla="*/ 472 w 1056"/>
                <a:gd name="T59" fmla="*/ 174 h 793"/>
                <a:gd name="T60" fmla="*/ 396 w 1056"/>
                <a:gd name="T61" fmla="*/ 170 h 793"/>
                <a:gd name="T62" fmla="*/ 396 w 1056"/>
                <a:gd name="T63" fmla="*/ 205 h 793"/>
                <a:gd name="T64" fmla="*/ 396 w 1056"/>
                <a:gd name="T65" fmla="*/ 284 h 793"/>
                <a:gd name="T66" fmla="*/ 366 w 1056"/>
                <a:gd name="T67" fmla="*/ 304 h 793"/>
                <a:gd name="T68" fmla="*/ 332 w 1056"/>
                <a:gd name="T69" fmla="*/ 342 h 793"/>
                <a:gd name="T70" fmla="*/ 261 w 1056"/>
                <a:gd name="T71" fmla="*/ 350 h 793"/>
                <a:gd name="T72" fmla="*/ 214 w 1056"/>
                <a:gd name="T73" fmla="*/ 367 h 793"/>
                <a:gd name="T74" fmla="*/ 165 w 1056"/>
                <a:gd name="T75" fmla="*/ 371 h 793"/>
                <a:gd name="T76" fmla="*/ 111 w 1056"/>
                <a:gd name="T77" fmla="*/ 347 h 793"/>
                <a:gd name="T78" fmla="*/ 80 w 1056"/>
                <a:gd name="T79" fmla="*/ 360 h 793"/>
                <a:gd name="T80" fmla="*/ 28 w 1056"/>
                <a:gd name="T81" fmla="*/ 383 h 793"/>
                <a:gd name="T82" fmla="*/ 12 w 1056"/>
                <a:gd name="T83" fmla="*/ 411 h 793"/>
                <a:gd name="T84" fmla="*/ 12 w 1056"/>
                <a:gd name="T85" fmla="*/ 439 h 793"/>
                <a:gd name="T86" fmla="*/ 41 w 1056"/>
                <a:gd name="T87" fmla="*/ 484 h 793"/>
                <a:gd name="T88" fmla="*/ 12 w 1056"/>
                <a:gd name="T89" fmla="*/ 526 h 793"/>
                <a:gd name="T90" fmla="*/ 12 w 1056"/>
                <a:gd name="T91" fmla="*/ 537 h 793"/>
                <a:gd name="T92" fmla="*/ 51 w 1056"/>
                <a:gd name="T93" fmla="*/ 572 h 793"/>
                <a:gd name="T94" fmla="*/ 49 w 1056"/>
                <a:gd name="T95" fmla="*/ 626 h 793"/>
                <a:gd name="T96" fmla="*/ 81 w 1056"/>
                <a:gd name="T97" fmla="*/ 648 h 793"/>
                <a:gd name="T98" fmla="*/ 119 w 1056"/>
                <a:gd name="T99" fmla="*/ 680 h 793"/>
                <a:gd name="T100" fmla="*/ 125 w 1056"/>
                <a:gd name="T101" fmla="*/ 735 h 793"/>
                <a:gd name="T102" fmla="*/ 138 w 1056"/>
                <a:gd name="T103" fmla="*/ 742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6" h="793">
                  <a:moveTo>
                    <a:pt x="200" y="742"/>
                  </a:moveTo>
                  <a:cubicBezTo>
                    <a:pt x="240" y="713"/>
                    <a:pt x="240" y="713"/>
                    <a:pt x="240" y="713"/>
                  </a:cubicBezTo>
                  <a:cubicBezTo>
                    <a:pt x="283" y="727"/>
                    <a:pt x="283" y="727"/>
                    <a:pt x="283" y="727"/>
                  </a:cubicBezTo>
                  <a:cubicBezTo>
                    <a:pt x="294" y="723"/>
                    <a:pt x="349" y="704"/>
                    <a:pt x="361" y="730"/>
                  </a:cubicBezTo>
                  <a:cubicBezTo>
                    <a:pt x="371" y="751"/>
                    <a:pt x="403" y="764"/>
                    <a:pt x="408" y="766"/>
                  </a:cubicBezTo>
                  <a:cubicBezTo>
                    <a:pt x="479" y="766"/>
                    <a:pt x="479" y="766"/>
                    <a:pt x="479" y="766"/>
                  </a:cubicBezTo>
                  <a:cubicBezTo>
                    <a:pt x="488" y="763"/>
                    <a:pt x="512" y="754"/>
                    <a:pt x="517" y="754"/>
                  </a:cubicBezTo>
                  <a:cubicBezTo>
                    <a:pt x="523" y="754"/>
                    <a:pt x="587" y="756"/>
                    <a:pt x="590" y="756"/>
                  </a:cubicBezTo>
                  <a:cubicBezTo>
                    <a:pt x="590" y="756"/>
                    <a:pt x="590" y="756"/>
                    <a:pt x="590" y="756"/>
                  </a:cubicBezTo>
                  <a:cubicBezTo>
                    <a:pt x="647" y="766"/>
                    <a:pt x="647" y="766"/>
                    <a:pt x="647" y="766"/>
                  </a:cubicBezTo>
                  <a:cubicBezTo>
                    <a:pt x="680" y="793"/>
                    <a:pt x="680" y="793"/>
                    <a:pt x="680" y="793"/>
                  </a:cubicBezTo>
                  <a:cubicBezTo>
                    <a:pt x="740" y="793"/>
                    <a:pt x="740" y="793"/>
                    <a:pt x="740" y="793"/>
                  </a:cubicBezTo>
                  <a:cubicBezTo>
                    <a:pt x="740" y="775"/>
                    <a:pt x="740" y="775"/>
                    <a:pt x="740" y="775"/>
                  </a:cubicBezTo>
                  <a:cubicBezTo>
                    <a:pt x="759" y="756"/>
                    <a:pt x="759" y="756"/>
                    <a:pt x="759" y="756"/>
                  </a:cubicBezTo>
                  <a:cubicBezTo>
                    <a:pt x="759" y="750"/>
                    <a:pt x="760" y="727"/>
                    <a:pt x="759" y="718"/>
                  </a:cubicBezTo>
                  <a:cubicBezTo>
                    <a:pt x="758" y="711"/>
                    <a:pt x="745" y="698"/>
                    <a:pt x="738" y="691"/>
                  </a:cubicBezTo>
                  <a:cubicBezTo>
                    <a:pt x="736" y="690"/>
                    <a:pt x="736" y="690"/>
                    <a:pt x="736" y="690"/>
                  </a:cubicBezTo>
                  <a:cubicBezTo>
                    <a:pt x="736" y="667"/>
                    <a:pt x="736" y="667"/>
                    <a:pt x="736" y="667"/>
                  </a:cubicBezTo>
                  <a:cubicBezTo>
                    <a:pt x="736" y="659"/>
                    <a:pt x="752" y="648"/>
                    <a:pt x="764" y="648"/>
                  </a:cubicBezTo>
                  <a:cubicBezTo>
                    <a:pt x="853" y="648"/>
                    <a:pt x="853" y="648"/>
                    <a:pt x="853" y="648"/>
                  </a:cubicBezTo>
                  <a:cubicBezTo>
                    <a:pt x="880" y="583"/>
                    <a:pt x="880" y="583"/>
                    <a:pt x="880" y="583"/>
                  </a:cubicBezTo>
                  <a:cubicBezTo>
                    <a:pt x="884" y="579"/>
                    <a:pt x="895" y="565"/>
                    <a:pt x="901" y="563"/>
                  </a:cubicBezTo>
                  <a:cubicBezTo>
                    <a:pt x="904" y="562"/>
                    <a:pt x="916" y="554"/>
                    <a:pt x="922" y="549"/>
                  </a:cubicBezTo>
                  <a:cubicBezTo>
                    <a:pt x="964" y="509"/>
                    <a:pt x="964" y="509"/>
                    <a:pt x="964" y="509"/>
                  </a:cubicBezTo>
                  <a:cubicBezTo>
                    <a:pt x="966" y="509"/>
                    <a:pt x="966" y="509"/>
                    <a:pt x="966" y="509"/>
                  </a:cubicBezTo>
                  <a:cubicBezTo>
                    <a:pt x="967" y="509"/>
                    <a:pt x="995" y="516"/>
                    <a:pt x="1018" y="509"/>
                  </a:cubicBezTo>
                  <a:cubicBezTo>
                    <a:pt x="1034" y="504"/>
                    <a:pt x="1038" y="498"/>
                    <a:pt x="1038" y="497"/>
                  </a:cubicBezTo>
                  <a:cubicBezTo>
                    <a:pt x="1037" y="496"/>
                    <a:pt x="1037" y="496"/>
                    <a:pt x="1037" y="496"/>
                  </a:cubicBezTo>
                  <a:cubicBezTo>
                    <a:pt x="1038" y="496"/>
                    <a:pt x="1038" y="496"/>
                    <a:pt x="1038" y="496"/>
                  </a:cubicBezTo>
                  <a:cubicBezTo>
                    <a:pt x="1038" y="471"/>
                    <a:pt x="1038" y="471"/>
                    <a:pt x="1038" y="471"/>
                  </a:cubicBezTo>
                  <a:cubicBezTo>
                    <a:pt x="1041" y="459"/>
                    <a:pt x="1041" y="459"/>
                    <a:pt x="1041" y="459"/>
                  </a:cubicBezTo>
                  <a:cubicBezTo>
                    <a:pt x="1045" y="460"/>
                    <a:pt x="1045" y="460"/>
                    <a:pt x="1045" y="460"/>
                  </a:cubicBezTo>
                  <a:cubicBezTo>
                    <a:pt x="1045" y="460"/>
                    <a:pt x="1039" y="441"/>
                    <a:pt x="1032" y="428"/>
                  </a:cubicBezTo>
                  <a:cubicBezTo>
                    <a:pt x="1025" y="415"/>
                    <a:pt x="1056" y="392"/>
                    <a:pt x="1020" y="374"/>
                  </a:cubicBezTo>
                  <a:cubicBezTo>
                    <a:pt x="983" y="355"/>
                    <a:pt x="970" y="326"/>
                    <a:pt x="970" y="326"/>
                  </a:cubicBezTo>
                  <a:cubicBezTo>
                    <a:pt x="970" y="326"/>
                    <a:pt x="911" y="301"/>
                    <a:pt x="905" y="298"/>
                  </a:cubicBezTo>
                  <a:cubicBezTo>
                    <a:pt x="900" y="296"/>
                    <a:pt x="844" y="280"/>
                    <a:pt x="844" y="272"/>
                  </a:cubicBezTo>
                  <a:cubicBezTo>
                    <a:pt x="844" y="263"/>
                    <a:pt x="833" y="255"/>
                    <a:pt x="844" y="244"/>
                  </a:cubicBezTo>
                  <a:cubicBezTo>
                    <a:pt x="855" y="233"/>
                    <a:pt x="864" y="219"/>
                    <a:pt x="864" y="210"/>
                  </a:cubicBezTo>
                  <a:cubicBezTo>
                    <a:pt x="864" y="202"/>
                    <a:pt x="866" y="181"/>
                    <a:pt x="861" y="166"/>
                  </a:cubicBezTo>
                  <a:cubicBezTo>
                    <a:pt x="855" y="150"/>
                    <a:pt x="848" y="130"/>
                    <a:pt x="848" y="130"/>
                  </a:cubicBezTo>
                  <a:cubicBezTo>
                    <a:pt x="826" y="103"/>
                    <a:pt x="826" y="103"/>
                    <a:pt x="826" y="103"/>
                  </a:cubicBezTo>
                  <a:cubicBezTo>
                    <a:pt x="802" y="92"/>
                    <a:pt x="802" y="92"/>
                    <a:pt x="802" y="92"/>
                  </a:cubicBezTo>
                  <a:cubicBezTo>
                    <a:pt x="802" y="92"/>
                    <a:pt x="770" y="64"/>
                    <a:pt x="770" y="42"/>
                  </a:cubicBezTo>
                  <a:cubicBezTo>
                    <a:pt x="770" y="19"/>
                    <a:pt x="780" y="17"/>
                    <a:pt x="760" y="17"/>
                  </a:cubicBezTo>
                  <a:cubicBezTo>
                    <a:pt x="741" y="17"/>
                    <a:pt x="732" y="0"/>
                    <a:pt x="725" y="7"/>
                  </a:cubicBezTo>
                  <a:cubicBezTo>
                    <a:pt x="719" y="14"/>
                    <a:pt x="724" y="25"/>
                    <a:pt x="714" y="32"/>
                  </a:cubicBezTo>
                  <a:cubicBezTo>
                    <a:pt x="705" y="39"/>
                    <a:pt x="712" y="46"/>
                    <a:pt x="685" y="47"/>
                  </a:cubicBezTo>
                  <a:cubicBezTo>
                    <a:pt x="659" y="49"/>
                    <a:pt x="657" y="58"/>
                    <a:pt x="657" y="63"/>
                  </a:cubicBezTo>
                  <a:cubicBezTo>
                    <a:pt x="657" y="67"/>
                    <a:pt x="657" y="104"/>
                    <a:pt x="657" y="104"/>
                  </a:cubicBezTo>
                  <a:cubicBezTo>
                    <a:pt x="657" y="104"/>
                    <a:pt x="663" y="121"/>
                    <a:pt x="649" y="121"/>
                  </a:cubicBezTo>
                  <a:cubicBezTo>
                    <a:pt x="635" y="121"/>
                    <a:pt x="606" y="120"/>
                    <a:pt x="606" y="120"/>
                  </a:cubicBezTo>
                  <a:cubicBezTo>
                    <a:pt x="583" y="109"/>
                    <a:pt x="583" y="109"/>
                    <a:pt x="583" y="109"/>
                  </a:cubicBezTo>
                  <a:cubicBezTo>
                    <a:pt x="560" y="84"/>
                    <a:pt x="560" y="84"/>
                    <a:pt x="560" y="84"/>
                  </a:cubicBezTo>
                  <a:cubicBezTo>
                    <a:pt x="525" y="113"/>
                    <a:pt x="525" y="113"/>
                    <a:pt x="525" y="113"/>
                  </a:cubicBezTo>
                  <a:cubicBezTo>
                    <a:pt x="494" y="160"/>
                    <a:pt x="494" y="160"/>
                    <a:pt x="494" y="160"/>
                  </a:cubicBezTo>
                  <a:cubicBezTo>
                    <a:pt x="494" y="160"/>
                    <a:pt x="490" y="170"/>
                    <a:pt x="494" y="174"/>
                  </a:cubicBezTo>
                  <a:cubicBezTo>
                    <a:pt x="498" y="178"/>
                    <a:pt x="498" y="188"/>
                    <a:pt x="498" y="188"/>
                  </a:cubicBezTo>
                  <a:cubicBezTo>
                    <a:pt x="484" y="184"/>
                    <a:pt x="484" y="184"/>
                    <a:pt x="484" y="184"/>
                  </a:cubicBezTo>
                  <a:cubicBezTo>
                    <a:pt x="472" y="174"/>
                    <a:pt x="472" y="174"/>
                    <a:pt x="472" y="174"/>
                  </a:cubicBezTo>
                  <a:cubicBezTo>
                    <a:pt x="472" y="174"/>
                    <a:pt x="424" y="170"/>
                    <a:pt x="410" y="170"/>
                  </a:cubicBezTo>
                  <a:cubicBezTo>
                    <a:pt x="396" y="170"/>
                    <a:pt x="396" y="170"/>
                    <a:pt x="396" y="170"/>
                  </a:cubicBezTo>
                  <a:cubicBezTo>
                    <a:pt x="381" y="174"/>
                    <a:pt x="381" y="174"/>
                    <a:pt x="381" y="174"/>
                  </a:cubicBezTo>
                  <a:cubicBezTo>
                    <a:pt x="381" y="174"/>
                    <a:pt x="402" y="190"/>
                    <a:pt x="396" y="205"/>
                  </a:cubicBezTo>
                  <a:cubicBezTo>
                    <a:pt x="391" y="220"/>
                    <a:pt x="394" y="236"/>
                    <a:pt x="394" y="243"/>
                  </a:cubicBezTo>
                  <a:cubicBezTo>
                    <a:pt x="394" y="249"/>
                    <a:pt x="396" y="284"/>
                    <a:pt x="396" y="284"/>
                  </a:cubicBezTo>
                  <a:cubicBezTo>
                    <a:pt x="381" y="290"/>
                    <a:pt x="381" y="290"/>
                    <a:pt x="381" y="290"/>
                  </a:cubicBezTo>
                  <a:cubicBezTo>
                    <a:pt x="366" y="304"/>
                    <a:pt x="366" y="304"/>
                    <a:pt x="366" y="304"/>
                  </a:cubicBezTo>
                  <a:cubicBezTo>
                    <a:pt x="356" y="332"/>
                    <a:pt x="356" y="332"/>
                    <a:pt x="356" y="332"/>
                  </a:cubicBezTo>
                  <a:cubicBezTo>
                    <a:pt x="356" y="332"/>
                    <a:pt x="357" y="337"/>
                    <a:pt x="332" y="342"/>
                  </a:cubicBezTo>
                  <a:cubicBezTo>
                    <a:pt x="307" y="346"/>
                    <a:pt x="283" y="347"/>
                    <a:pt x="283" y="347"/>
                  </a:cubicBezTo>
                  <a:cubicBezTo>
                    <a:pt x="261" y="350"/>
                    <a:pt x="261" y="350"/>
                    <a:pt x="261" y="350"/>
                  </a:cubicBezTo>
                  <a:cubicBezTo>
                    <a:pt x="239" y="354"/>
                    <a:pt x="239" y="354"/>
                    <a:pt x="239" y="354"/>
                  </a:cubicBezTo>
                  <a:cubicBezTo>
                    <a:pt x="214" y="367"/>
                    <a:pt x="214" y="367"/>
                    <a:pt x="214" y="367"/>
                  </a:cubicBezTo>
                  <a:cubicBezTo>
                    <a:pt x="214" y="367"/>
                    <a:pt x="198" y="348"/>
                    <a:pt x="193" y="350"/>
                  </a:cubicBezTo>
                  <a:cubicBezTo>
                    <a:pt x="187" y="351"/>
                    <a:pt x="165" y="371"/>
                    <a:pt x="165" y="371"/>
                  </a:cubicBezTo>
                  <a:cubicBezTo>
                    <a:pt x="165" y="371"/>
                    <a:pt x="143" y="376"/>
                    <a:pt x="134" y="368"/>
                  </a:cubicBezTo>
                  <a:cubicBezTo>
                    <a:pt x="126" y="360"/>
                    <a:pt x="111" y="347"/>
                    <a:pt x="111" y="347"/>
                  </a:cubicBezTo>
                  <a:cubicBezTo>
                    <a:pt x="97" y="347"/>
                    <a:pt x="97" y="347"/>
                    <a:pt x="97" y="347"/>
                  </a:cubicBezTo>
                  <a:cubicBezTo>
                    <a:pt x="80" y="360"/>
                    <a:pt x="80" y="360"/>
                    <a:pt x="80" y="360"/>
                  </a:cubicBezTo>
                  <a:cubicBezTo>
                    <a:pt x="48" y="360"/>
                    <a:pt x="48" y="360"/>
                    <a:pt x="48" y="360"/>
                  </a:cubicBezTo>
                  <a:cubicBezTo>
                    <a:pt x="48" y="360"/>
                    <a:pt x="32" y="383"/>
                    <a:pt x="28" y="383"/>
                  </a:cubicBezTo>
                  <a:cubicBezTo>
                    <a:pt x="24" y="383"/>
                    <a:pt x="12" y="397"/>
                    <a:pt x="12" y="397"/>
                  </a:cubicBezTo>
                  <a:cubicBezTo>
                    <a:pt x="12" y="411"/>
                    <a:pt x="12" y="411"/>
                    <a:pt x="12" y="411"/>
                  </a:cubicBezTo>
                  <a:cubicBezTo>
                    <a:pt x="12" y="427"/>
                    <a:pt x="12" y="427"/>
                    <a:pt x="12" y="427"/>
                  </a:cubicBezTo>
                  <a:cubicBezTo>
                    <a:pt x="12" y="439"/>
                    <a:pt x="12" y="439"/>
                    <a:pt x="12" y="439"/>
                  </a:cubicBezTo>
                  <a:cubicBezTo>
                    <a:pt x="34" y="446"/>
                    <a:pt x="34" y="446"/>
                    <a:pt x="34" y="446"/>
                  </a:cubicBezTo>
                  <a:cubicBezTo>
                    <a:pt x="34" y="446"/>
                    <a:pt x="46" y="464"/>
                    <a:pt x="41" y="484"/>
                  </a:cubicBezTo>
                  <a:cubicBezTo>
                    <a:pt x="35" y="503"/>
                    <a:pt x="31" y="527"/>
                    <a:pt x="31" y="527"/>
                  </a:cubicBezTo>
                  <a:cubicBezTo>
                    <a:pt x="12" y="526"/>
                    <a:pt x="12" y="526"/>
                    <a:pt x="12" y="526"/>
                  </a:cubicBezTo>
                  <a:cubicBezTo>
                    <a:pt x="0" y="526"/>
                    <a:pt x="0" y="526"/>
                    <a:pt x="0" y="526"/>
                  </a:cubicBezTo>
                  <a:cubicBezTo>
                    <a:pt x="12" y="537"/>
                    <a:pt x="12" y="537"/>
                    <a:pt x="12" y="537"/>
                  </a:cubicBezTo>
                  <a:cubicBezTo>
                    <a:pt x="37" y="553"/>
                    <a:pt x="37" y="553"/>
                    <a:pt x="37" y="553"/>
                  </a:cubicBezTo>
                  <a:cubicBezTo>
                    <a:pt x="51" y="572"/>
                    <a:pt x="51" y="572"/>
                    <a:pt x="51" y="572"/>
                  </a:cubicBezTo>
                  <a:cubicBezTo>
                    <a:pt x="51" y="572"/>
                    <a:pt x="55" y="577"/>
                    <a:pt x="52" y="594"/>
                  </a:cubicBezTo>
                  <a:cubicBezTo>
                    <a:pt x="49" y="611"/>
                    <a:pt x="49" y="626"/>
                    <a:pt x="49" y="626"/>
                  </a:cubicBezTo>
                  <a:cubicBezTo>
                    <a:pt x="66" y="633"/>
                    <a:pt x="66" y="633"/>
                    <a:pt x="66" y="633"/>
                  </a:cubicBezTo>
                  <a:cubicBezTo>
                    <a:pt x="81" y="648"/>
                    <a:pt x="81" y="648"/>
                    <a:pt x="81" y="648"/>
                  </a:cubicBezTo>
                  <a:cubicBezTo>
                    <a:pt x="112" y="671"/>
                    <a:pt x="112" y="671"/>
                    <a:pt x="112" y="671"/>
                  </a:cubicBezTo>
                  <a:cubicBezTo>
                    <a:pt x="119" y="680"/>
                    <a:pt x="119" y="680"/>
                    <a:pt x="119" y="680"/>
                  </a:cubicBezTo>
                  <a:cubicBezTo>
                    <a:pt x="126" y="701"/>
                    <a:pt x="126" y="701"/>
                    <a:pt x="126" y="701"/>
                  </a:cubicBezTo>
                  <a:cubicBezTo>
                    <a:pt x="125" y="735"/>
                    <a:pt x="125" y="735"/>
                    <a:pt x="125" y="735"/>
                  </a:cubicBezTo>
                  <a:cubicBezTo>
                    <a:pt x="138" y="746"/>
                    <a:pt x="138" y="746"/>
                    <a:pt x="138" y="746"/>
                  </a:cubicBezTo>
                  <a:cubicBezTo>
                    <a:pt x="138" y="742"/>
                    <a:pt x="138" y="742"/>
                    <a:pt x="138" y="742"/>
                  </a:cubicBezTo>
                  <a:lnTo>
                    <a:pt x="200" y="7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6" name="Freeform 23"/>
            <p:cNvSpPr/>
            <p:nvPr/>
          </p:nvSpPr>
          <p:spPr bwMode="auto">
            <a:xfrm>
              <a:off x="6656388" y="3357563"/>
              <a:ext cx="284163" cy="542925"/>
            </a:xfrm>
            <a:custGeom>
              <a:avLst/>
              <a:gdLst>
                <a:gd name="T0" fmla="*/ 77 w 114"/>
                <a:gd name="T1" fmla="*/ 8 h 219"/>
                <a:gd name="T2" fmla="*/ 76 w 114"/>
                <a:gd name="T3" fmla="*/ 6 h 219"/>
                <a:gd name="T4" fmla="*/ 73 w 114"/>
                <a:gd name="T5" fmla="*/ 1 h 219"/>
                <a:gd name="T6" fmla="*/ 54 w 114"/>
                <a:gd name="T7" fmla="*/ 18 h 219"/>
                <a:gd name="T8" fmla="*/ 35 w 114"/>
                <a:gd name="T9" fmla="*/ 75 h 219"/>
                <a:gd name="T10" fmla="*/ 0 w 114"/>
                <a:gd name="T11" fmla="*/ 99 h 219"/>
                <a:gd name="T12" fmla="*/ 16 w 114"/>
                <a:gd name="T13" fmla="*/ 123 h 219"/>
                <a:gd name="T14" fmla="*/ 17 w 114"/>
                <a:gd name="T15" fmla="*/ 147 h 219"/>
                <a:gd name="T16" fmla="*/ 16 w 114"/>
                <a:gd name="T17" fmla="*/ 156 h 219"/>
                <a:gd name="T18" fmla="*/ 18 w 114"/>
                <a:gd name="T19" fmla="*/ 172 h 219"/>
                <a:gd name="T20" fmla="*/ 18 w 114"/>
                <a:gd name="T21" fmla="*/ 185 h 219"/>
                <a:gd name="T22" fmla="*/ 44 w 114"/>
                <a:gd name="T23" fmla="*/ 213 h 219"/>
                <a:gd name="T24" fmla="*/ 55 w 114"/>
                <a:gd name="T25" fmla="*/ 219 h 219"/>
                <a:gd name="T26" fmla="*/ 57 w 114"/>
                <a:gd name="T27" fmla="*/ 209 h 219"/>
                <a:gd name="T28" fmla="*/ 71 w 114"/>
                <a:gd name="T29" fmla="*/ 201 h 219"/>
                <a:gd name="T30" fmla="*/ 89 w 114"/>
                <a:gd name="T31" fmla="*/ 184 h 219"/>
                <a:gd name="T32" fmla="*/ 67 w 114"/>
                <a:gd name="T33" fmla="*/ 158 h 219"/>
                <a:gd name="T34" fmla="*/ 67 w 114"/>
                <a:gd name="T35" fmla="*/ 157 h 219"/>
                <a:gd name="T36" fmla="*/ 67 w 114"/>
                <a:gd name="T37" fmla="*/ 133 h 219"/>
                <a:gd name="T38" fmla="*/ 75 w 114"/>
                <a:gd name="T39" fmla="*/ 118 h 219"/>
                <a:gd name="T40" fmla="*/ 85 w 114"/>
                <a:gd name="T41" fmla="*/ 110 h 219"/>
                <a:gd name="T42" fmla="*/ 102 w 114"/>
                <a:gd name="T43" fmla="*/ 110 h 219"/>
                <a:gd name="T44" fmla="*/ 114 w 114"/>
                <a:gd name="T45" fmla="*/ 90 h 219"/>
                <a:gd name="T46" fmla="*/ 82 w 114"/>
                <a:gd name="T47" fmla="*/ 64 h 219"/>
                <a:gd name="T48" fmla="*/ 76 w 114"/>
                <a:gd name="T49" fmla="*/ 41 h 219"/>
                <a:gd name="T50" fmla="*/ 77 w 114"/>
                <a:gd name="T51"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19">
                  <a:moveTo>
                    <a:pt x="77" y="8"/>
                  </a:moveTo>
                  <a:cubicBezTo>
                    <a:pt x="76" y="6"/>
                    <a:pt x="76" y="6"/>
                    <a:pt x="76" y="6"/>
                  </a:cubicBezTo>
                  <a:cubicBezTo>
                    <a:pt x="76" y="4"/>
                    <a:pt x="75" y="1"/>
                    <a:pt x="73" y="1"/>
                  </a:cubicBezTo>
                  <a:cubicBezTo>
                    <a:pt x="69" y="0"/>
                    <a:pt x="60" y="9"/>
                    <a:pt x="54" y="18"/>
                  </a:cubicBezTo>
                  <a:cubicBezTo>
                    <a:pt x="52" y="24"/>
                    <a:pt x="39" y="66"/>
                    <a:pt x="35" y="75"/>
                  </a:cubicBezTo>
                  <a:cubicBezTo>
                    <a:pt x="32" y="84"/>
                    <a:pt x="18" y="96"/>
                    <a:pt x="0" y="99"/>
                  </a:cubicBezTo>
                  <a:cubicBezTo>
                    <a:pt x="6" y="104"/>
                    <a:pt x="14" y="113"/>
                    <a:pt x="16" y="123"/>
                  </a:cubicBezTo>
                  <a:cubicBezTo>
                    <a:pt x="19" y="132"/>
                    <a:pt x="18" y="141"/>
                    <a:pt x="17" y="147"/>
                  </a:cubicBezTo>
                  <a:cubicBezTo>
                    <a:pt x="16" y="151"/>
                    <a:pt x="16" y="154"/>
                    <a:pt x="16" y="156"/>
                  </a:cubicBezTo>
                  <a:cubicBezTo>
                    <a:pt x="18" y="160"/>
                    <a:pt x="18" y="165"/>
                    <a:pt x="18" y="172"/>
                  </a:cubicBezTo>
                  <a:cubicBezTo>
                    <a:pt x="18" y="176"/>
                    <a:pt x="18" y="180"/>
                    <a:pt x="18" y="185"/>
                  </a:cubicBezTo>
                  <a:cubicBezTo>
                    <a:pt x="19" y="195"/>
                    <a:pt x="37" y="211"/>
                    <a:pt x="44" y="213"/>
                  </a:cubicBezTo>
                  <a:cubicBezTo>
                    <a:pt x="47" y="213"/>
                    <a:pt x="51" y="216"/>
                    <a:pt x="55" y="219"/>
                  </a:cubicBezTo>
                  <a:cubicBezTo>
                    <a:pt x="55" y="216"/>
                    <a:pt x="55" y="212"/>
                    <a:pt x="57" y="209"/>
                  </a:cubicBezTo>
                  <a:cubicBezTo>
                    <a:pt x="59" y="206"/>
                    <a:pt x="63" y="202"/>
                    <a:pt x="71" y="201"/>
                  </a:cubicBezTo>
                  <a:cubicBezTo>
                    <a:pt x="84" y="200"/>
                    <a:pt x="88" y="189"/>
                    <a:pt x="89" y="184"/>
                  </a:cubicBezTo>
                  <a:cubicBezTo>
                    <a:pt x="67" y="158"/>
                    <a:pt x="67" y="158"/>
                    <a:pt x="67" y="158"/>
                  </a:cubicBezTo>
                  <a:cubicBezTo>
                    <a:pt x="67" y="157"/>
                    <a:pt x="67" y="157"/>
                    <a:pt x="67" y="157"/>
                  </a:cubicBezTo>
                  <a:cubicBezTo>
                    <a:pt x="67" y="152"/>
                    <a:pt x="68" y="138"/>
                    <a:pt x="67" y="133"/>
                  </a:cubicBezTo>
                  <a:cubicBezTo>
                    <a:pt x="67" y="129"/>
                    <a:pt x="71" y="122"/>
                    <a:pt x="75" y="118"/>
                  </a:cubicBezTo>
                  <a:cubicBezTo>
                    <a:pt x="82" y="110"/>
                    <a:pt x="84" y="110"/>
                    <a:pt x="85" y="110"/>
                  </a:cubicBezTo>
                  <a:cubicBezTo>
                    <a:pt x="102" y="110"/>
                    <a:pt x="102" y="110"/>
                    <a:pt x="102" y="110"/>
                  </a:cubicBezTo>
                  <a:cubicBezTo>
                    <a:pt x="114" y="90"/>
                    <a:pt x="114" y="90"/>
                    <a:pt x="114" y="90"/>
                  </a:cubicBezTo>
                  <a:cubicBezTo>
                    <a:pt x="103" y="87"/>
                    <a:pt x="89" y="75"/>
                    <a:pt x="82" y="64"/>
                  </a:cubicBezTo>
                  <a:cubicBezTo>
                    <a:pt x="75" y="55"/>
                    <a:pt x="73" y="47"/>
                    <a:pt x="76" y="41"/>
                  </a:cubicBezTo>
                  <a:cubicBezTo>
                    <a:pt x="83" y="32"/>
                    <a:pt x="82" y="28"/>
                    <a:pt x="7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7" name="Freeform 24"/>
            <p:cNvSpPr/>
            <p:nvPr/>
          </p:nvSpPr>
          <p:spPr bwMode="auto">
            <a:xfrm>
              <a:off x="3325813" y="3368674"/>
              <a:ext cx="2493963" cy="1628775"/>
            </a:xfrm>
            <a:custGeom>
              <a:avLst/>
              <a:gdLst>
                <a:gd name="T0" fmla="*/ 972 w 1004"/>
                <a:gd name="T1" fmla="*/ 559 h 655"/>
                <a:gd name="T2" fmla="*/ 987 w 1004"/>
                <a:gd name="T3" fmla="*/ 569 h 655"/>
                <a:gd name="T4" fmla="*/ 1004 w 1004"/>
                <a:gd name="T5" fmla="*/ 496 h 655"/>
                <a:gd name="T6" fmla="*/ 1002 w 1004"/>
                <a:gd name="T7" fmla="*/ 426 h 655"/>
                <a:gd name="T8" fmla="*/ 972 w 1004"/>
                <a:gd name="T9" fmla="*/ 366 h 655"/>
                <a:gd name="T10" fmla="*/ 938 w 1004"/>
                <a:gd name="T11" fmla="*/ 359 h 655"/>
                <a:gd name="T12" fmla="*/ 901 w 1004"/>
                <a:gd name="T13" fmla="*/ 388 h 655"/>
                <a:gd name="T14" fmla="*/ 877 w 1004"/>
                <a:gd name="T15" fmla="*/ 378 h 655"/>
                <a:gd name="T16" fmla="*/ 854 w 1004"/>
                <a:gd name="T17" fmla="*/ 388 h 655"/>
                <a:gd name="T18" fmla="*/ 807 w 1004"/>
                <a:gd name="T19" fmla="*/ 340 h 655"/>
                <a:gd name="T20" fmla="*/ 783 w 1004"/>
                <a:gd name="T21" fmla="*/ 336 h 655"/>
                <a:gd name="T22" fmla="*/ 734 w 1004"/>
                <a:gd name="T23" fmla="*/ 321 h 655"/>
                <a:gd name="T24" fmla="*/ 673 w 1004"/>
                <a:gd name="T25" fmla="*/ 292 h 655"/>
                <a:gd name="T26" fmla="*/ 668 w 1004"/>
                <a:gd name="T27" fmla="*/ 290 h 655"/>
                <a:gd name="T28" fmla="*/ 630 w 1004"/>
                <a:gd name="T29" fmla="*/ 252 h 655"/>
                <a:gd name="T30" fmla="*/ 590 w 1004"/>
                <a:gd name="T31" fmla="*/ 220 h 655"/>
                <a:gd name="T32" fmla="*/ 588 w 1004"/>
                <a:gd name="T33" fmla="*/ 168 h 655"/>
                <a:gd name="T34" fmla="*/ 576 w 1004"/>
                <a:gd name="T35" fmla="*/ 132 h 655"/>
                <a:gd name="T36" fmla="*/ 592 w 1004"/>
                <a:gd name="T37" fmla="*/ 107 h 655"/>
                <a:gd name="T38" fmla="*/ 598 w 1004"/>
                <a:gd name="T39" fmla="*/ 85 h 655"/>
                <a:gd name="T40" fmla="*/ 509 w 1004"/>
                <a:gd name="T41" fmla="*/ 48 h 655"/>
                <a:gd name="T42" fmla="*/ 401 w 1004"/>
                <a:gd name="T43" fmla="*/ 57 h 655"/>
                <a:gd name="T44" fmla="*/ 327 w 1004"/>
                <a:gd name="T45" fmla="*/ 58 h 655"/>
                <a:gd name="T46" fmla="*/ 274 w 1004"/>
                <a:gd name="T47" fmla="*/ 17 h 655"/>
                <a:gd name="T48" fmla="*/ 203 w 1004"/>
                <a:gd name="T49" fmla="*/ 20 h 655"/>
                <a:gd name="T50" fmla="*/ 123 w 1004"/>
                <a:gd name="T51" fmla="*/ 34 h 655"/>
                <a:gd name="T52" fmla="*/ 58 w 1004"/>
                <a:gd name="T53" fmla="*/ 30 h 655"/>
                <a:gd name="T54" fmla="*/ 43 w 1004"/>
                <a:gd name="T55" fmla="*/ 72 h 655"/>
                <a:gd name="T56" fmla="*/ 51 w 1004"/>
                <a:gd name="T57" fmla="*/ 103 h 655"/>
                <a:gd name="T58" fmla="*/ 31 w 1004"/>
                <a:gd name="T59" fmla="*/ 147 h 655"/>
                <a:gd name="T60" fmla="*/ 11 w 1004"/>
                <a:gd name="T61" fmla="*/ 130 h 655"/>
                <a:gd name="T62" fmla="*/ 5 w 1004"/>
                <a:gd name="T63" fmla="*/ 168 h 655"/>
                <a:gd name="T64" fmla="*/ 24 w 1004"/>
                <a:gd name="T65" fmla="*/ 238 h 655"/>
                <a:gd name="T66" fmla="*/ 60 w 1004"/>
                <a:gd name="T67" fmla="*/ 279 h 655"/>
                <a:gd name="T68" fmla="*/ 100 w 1004"/>
                <a:gd name="T69" fmla="*/ 316 h 655"/>
                <a:gd name="T70" fmla="*/ 150 w 1004"/>
                <a:gd name="T71" fmla="*/ 341 h 655"/>
                <a:gd name="T72" fmla="*/ 209 w 1004"/>
                <a:gd name="T73" fmla="*/ 402 h 655"/>
                <a:gd name="T74" fmla="*/ 240 w 1004"/>
                <a:gd name="T75" fmla="*/ 440 h 655"/>
                <a:gd name="T76" fmla="*/ 298 w 1004"/>
                <a:gd name="T77" fmla="*/ 496 h 655"/>
                <a:gd name="T78" fmla="*/ 346 w 1004"/>
                <a:gd name="T79" fmla="*/ 510 h 655"/>
                <a:gd name="T80" fmla="*/ 428 w 1004"/>
                <a:gd name="T81" fmla="*/ 533 h 655"/>
                <a:gd name="T82" fmla="*/ 446 w 1004"/>
                <a:gd name="T83" fmla="*/ 560 h 655"/>
                <a:gd name="T84" fmla="*/ 473 w 1004"/>
                <a:gd name="T85" fmla="*/ 583 h 655"/>
                <a:gd name="T86" fmla="*/ 510 w 1004"/>
                <a:gd name="T87" fmla="*/ 540 h 655"/>
                <a:gd name="T88" fmla="*/ 569 w 1004"/>
                <a:gd name="T89" fmla="*/ 572 h 655"/>
                <a:gd name="T90" fmla="*/ 599 w 1004"/>
                <a:gd name="T91" fmla="*/ 599 h 655"/>
                <a:gd name="T92" fmla="*/ 615 w 1004"/>
                <a:gd name="T93" fmla="*/ 641 h 655"/>
                <a:gd name="T94" fmla="*/ 703 w 1004"/>
                <a:gd name="T95" fmla="*/ 653 h 655"/>
                <a:gd name="T96" fmla="*/ 803 w 1004"/>
                <a:gd name="T97" fmla="*/ 602 h 655"/>
                <a:gd name="T98" fmla="*/ 896 w 1004"/>
                <a:gd name="T99" fmla="*/ 627 h 655"/>
                <a:gd name="T100" fmla="*/ 926 w 1004"/>
                <a:gd name="T101" fmla="*/ 588 h 655"/>
                <a:gd name="T102" fmla="*/ 944 w 1004"/>
                <a:gd name="T103" fmla="*/ 609 h 655"/>
                <a:gd name="T104" fmla="*/ 972 w 1004"/>
                <a:gd name="T105" fmla="*/ 60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4" h="655">
                  <a:moveTo>
                    <a:pt x="972" y="605"/>
                  </a:moveTo>
                  <a:cubicBezTo>
                    <a:pt x="972" y="559"/>
                    <a:pt x="972" y="559"/>
                    <a:pt x="972" y="559"/>
                  </a:cubicBezTo>
                  <a:cubicBezTo>
                    <a:pt x="979" y="566"/>
                    <a:pt x="979" y="566"/>
                    <a:pt x="979" y="566"/>
                  </a:cubicBezTo>
                  <a:cubicBezTo>
                    <a:pt x="981" y="567"/>
                    <a:pt x="984" y="570"/>
                    <a:pt x="987" y="569"/>
                  </a:cubicBezTo>
                  <a:cubicBezTo>
                    <a:pt x="987" y="569"/>
                    <a:pt x="988" y="569"/>
                    <a:pt x="990" y="567"/>
                  </a:cubicBezTo>
                  <a:cubicBezTo>
                    <a:pt x="994" y="558"/>
                    <a:pt x="1001" y="514"/>
                    <a:pt x="1004" y="496"/>
                  </a:cubicBezTo>
                  <a:cubicBezTo>
                    <a:pt x="1001" y="486"/>
                    <a:pt x="989" y="448"/>
                    <a:pt x="989" y="440"/>
                  </a:cubicBezTo>
                  <a:cubicBezTo>
                    <a:pt x="989" y="433"/>
                    <a:pt x="996" y="428"/>
                    <a:pt x="1002" y="426"/>
                  </a:cubicBezTo>
                  <a:cubicBezTo>
                    <a:pt x="984" y="403"/>
                    <a:pt x="984" y="403"/>
                    <a:pt x="984" y="403"/>
                  </a:cubicBezTo>
                  <a:cubicBezTo>
                    <a:pt x="972" y="366"/>
                    <a:pt x="972" y="366"/>
                    <a:pt x="972" y="366"/>
                  </a:cubicBezTo>
                  <a:cubicBezTo>
                    <a:pt x="963" y="359"/>
                    <a:pt x="963" y="359"/>
                    <a:pt x="963" y="359"/>
                  </a:cubicBezTo>
                  <a:cubicBezTo>
                    <a:pt x="938" y="359"/>
                    <a:pt x="938" y="359"/>
                    <a:pt x="938" y="359"/>
                  </a:cubicBezTo>
                  <a:cubicBezTo>
                    <a:pt x="929" y="376"/>
                    <a:pt x="929" y="376"/>
                    <a:pt x="929" y="376"/>
                  </a:cubicBezTo>
                  <a:cubicBezTo>
                    <a:pt x="901" y="388"/>
                    <a:pt x="901" y="388"/>
                    <a:pt x="901" y="388"/>
                  </a:cubicBezTo>
                  <a:cubicBezTo>
                    <a:pt x="896" y="388"/>
                    <a:pt x="896" y="388"/>
                    <a:pt x="896" y="388"/>
                  </a:cubicBezTo>
                  <a:cubicBezTo>
                    <a:pt x="893" y="388"/>
                    <a:pt x="884" y="383"/>
                    <a:pt x="877" y="378"/>
                  </a:cubicBezTo>
                  <a:cubicBezTo>
                    <a:pt x="856" y="389"/>
                    <a:pt x="856" y="389"/>
                    <a:pt x="856" y="389"/>
                  </a:cubicBezTo>
                  <a:cubicBezTo>
                    <a:pt x="854" y="388"/>
                    <a:pt x="854" y="388"/>
                    <a:pt x="854" y="388"/>
                  </a:cubicBezTo>
                  <a:cubicBezTo>
                    <a:pt x="854" y="388"/>
                    <a:pt x="842" y="384"/>
                    <a:pt x="830" y="364"/>
                  </a:cubicBezTo>
                  <a:cubicBezTo>
                    <a:pt x="822" y="350"/>
                    <a:pt x="815" y="345"/>
                    <a:pt x="807" y="340"/>
                  </a:cubicBezTo>
                  <a:cubicBezTo>
                    <a:pt x="805" y="339"/>
                    <a:pt x="803" y="337"/>
                    <a:pt x="801" y="336"/>
                  </a:cubicBezTo>
                  <a:cubicBezTo>
                    <a:pt x="794" y="330"/>
                    <a:pt x="783" y="336"/>
                    <a:pt x="783" y="336"/>
                  </a:cubicBezTo>
                  <a:cubicBezTo>
                    <a:pt x="782" y="337"/>
                    <a:pt x="782" y="337"/>
                    <a:pt x="782" y="337"/>
                  </a:cubicBezTo>
                  <a:cubicBezTo>
                    <a:pt x="734" y="321"/>
                    <a:pt x="734" y="321"/>
                    <a:pt x="734" y="321"/>
                  </a:cubicBezTo>
                  <a:cubicBezTo>
                    <a:pt x="729" y="318"/>
                    <a:pt x="703" y="301"/>
                    <a:pt x="703" y="288"/>
                  </a:cubicBezTo>
                  <a:cubicBezTo>
                    <a:pt x="701" y="286"/>
                    <a:pt x="686" y="287"/>
                    <a:pt x="673" y="292"/>
                  </a:cubicBezTo>
                  <a:cubicBezTo>
                    <a:pt x="670" y="293"/>
                    <a:pt x="670" y="293"/>
                    <a:pt x="670" y="293"/>
                  </a:cubicBezTo>
                  <a:cubicBezTo>
                    <a:pt x="668" y="290"/>
                    <a:pt x="668" y="290"/>
                    <a:pt x="668" y="290"/>
                  </a:cubicBezTo>
                  <a:cubicBezTo>
                    <a:pt x="667" y="289"/>
                    <a:pt x="651" y="262"/>
                    <a:pt x="646" y="251"/>
                  </a:cubicBezTo>
                  <a:cubicBezTo>
                    <a:pt x="644" y="248"/>
                    <a:pt x="636" y="250"/>
                    <a:pt x="630" y="252"/>
                  </a:cubicBezTo>
                  <a:cubicBezTo>
                    <a:pt x="621" y="254"/>
                    <a:pt x="611" y="257"/>
                    <a:pt x="604" y="252"/>
                  </a:cubicBezTo>
                  <a:cubicBezTo>
                    <a:pt x="593" y="244"/>
                    <a:pt x="590" y="224"/>
                    <a:pt x="590" y="220"/>
                  </a:cubicBezTo>
                  <a:cubicBezTo>
                    <a:pt x="576" y="191"/>
                    <a:pt x="576" y="191"/>
                    <a:pt x="576" y="191"/>
                  </a:cubicBezTo>
                  <a:cubicBezTo>
                    <a:pt x="588" y="168"/>
                    <a:pt x="588" y="168"/>
                    <a:pt x="588" y="168"/>
                  </a:cubicBezTo>
                  <a:cubicBezTo>
                    <a:pt x="576" y="160"/>
                    <a:pt x="576" y="160"/>
                    <a:pt x="576" y="160"/>
                  </a:cubicBezTo>
                  <a:cubicBezTo>
                    <a:pt x="576" y="132"/>
                    <a:pt x="576" y="132"/>
                    <a:pt x="576" y="132"/>
                  </a:cubicBezTo>
                  <a:cubicBezTo>
                    <a:pt x="577" y="131"/>
                    <a:pt x="577" y="131"/>
                    <a:pt x="577" y="131"/>
                  </a:cubicBezTo>
                  <a:cubicBezTo>
                    <a:pt x="577" y="131"/>
                    <a:pt x="588" y="113"/>
                    <a:pt x="592" y="107"/>
                  </a:cubicBezTo>
                  <a:cubicBezTo>
                    <a:pt x="594" y="104"/>
                    <a:pt x="598" y="94"/>
                    <a:pt x="601" y="85"/>
                  </a:cubicBezTo>
                  <a:cubicBezTo>
                    <a:pt x="598" y="85"/>
                    <a:pt x="598" y="85"/>
                    <a:pt x="598" y="85"/>
                  </a:cubicBezTo>
                  <a:cubicBezTo>
                    <a:pt x="564" y="57"/>
                    <a:pt x="564" y="57"/>
                    <a:pt x="564" y="57"/>
                  </a:cubicBezTo>
                  <a:cubicBezTo>
                    <a:pt x="509" y="48"/>
                    <a:pt x="509" y="48"/>
                    <a:pt x="509" y="48"/>
                  </a:cubicBezTo>
                  <a:cubicBezTo>
                    <a:pt x="505" y="48"/>
                    <a:pt x="443" y="46"/>
                    <a:pt x="437" y="46"/>
                  </a:cubicBezTo>
                  <a:cubicBezTo>
                    <a:pt x="434" y="46"/>
                    <a:pt x="417" y="52"/>
                    <a:pt x="401" y="57"/>
                  </a:cubicBezTo>
                  <a:cubicBezTo>
                    <a:pt x="401" y="58"/>
                    <a:pt x="401" y="58"/>
                    <a:pt x="401" y="58"/>
                  </a:cubicBezTo>
                  <a:cubicBezTo>
                    <a:pt x="327" y="58"/>
                    <a:pt x="327" y="58"/>
                    <a:pt x="327" y="58"/>
                  </a:cubicBezTo>
                  <a:cubicBezTo>
                    <a:pt x="326" y="57"/>
                    <a:pt x="326" y="57"/>
                    <a:pt x="326" y="57"/>
                  </a:cubicBezTo>
                  <a:cubicBezTo>
                    <a:pt x="325" y="57"/>
                    <a:pt x="285" y="43"/>
                    <a:pt x="274" y="17"/>
                  </a:cubicBezTo>
                  <a:cubicBezTo>
                    <a:pt x="266" y="0"/>
                    <a:pt x="220" y="13"/>
                    <a:pt x="204" y="19"/>
                  </a:cubicBezTo>
                  <a:cubicBezTo>
                    <a:pt x="203" y="20"/>
                    <a:pt x="203" y="20"/>
                    <a:pt x="203" y="20"/>
                  </a:cubicBezTo>
                  <a:cubicBezTo>
                    <a:pt x="161" y="6"/>
                    <a:pt x="161" y="6"/>
                    <a:pt x="161" y="6"/>
                  </a:cubicBezTo>
                  <a:cubicBezTo>
                    <a:pt x="123" y="34"/>
                    <a:pt x="123" y="34"/>
                    <a:pt x="123" y="34"/>
                  </a:cubicBezTo>
                  <a:cubicBezTo>
                    <a:pt x="58" y="34"/>
                    <a:pt x="58" y="34"/>
                    <a:pt x="58" y="34"/>
                  </a:cubicBezTo>
                  <a:cubicBezTo>
                    <a:pt x="58" y="30"/>
                    <a:pt x="58" y="30"/>
                    <a:pt x="58" y="30"/>
                  </a:cubicBezTo>
                  <a:cubicBezTo>
                    <a:pt x="51" y="54"/>
                    <a:pt x="51" y="54"/>
                    <a:pt x="51" y="54"/>
                  </a:cubicBezTo>
                  <a:cubicBezTo>
                    <a:pt x="51" y="54"/>
                    <a:pt x="43" y="66"/>
                    <a:pt x="43" y="72"/>
                  </a:cubicBezTo>
                  <a:cubicBezTo>
                    <a:pt x="43" y="77"/>
                    <a:pt x="47" y="95"/>
                    <a:pt x="47" y="95"/>
                  </a:cubicBezTo>
                  <a:cubicBezTo>
                    <a:pt x="51" y="103"/>
                    <a:pt x="51" y="103"/>
                    <a:pt x="51" y="103"/>
                  </a:cubicBezTo>
                  <a:cubicBezTo>
                    <a:pt x="51" y="103"/>
                    <a:pt x="47" y="129"/>
                    <a:pt x="47" y="133"/>
                  </a:cubicBezTo>
                  <a:cubicBezTo>
                    <a:pt x="47" y="137"/>
                    <a:pt x="31" y="147"/>
                    <a:pt x="31" y="147"/>
                  </a:cubicBezTo>
                  <a:cubicBezTo>
                    <a:pt x="24" y="133"/>
                    <a:pt x="24" y="133"/>
                    <a:pt x="24" y="133"/>
                  </a:cubicBezTo>
                  <a:cubicBezTo>
                    <a:pt x="11" y="130"/>
                    <a:pt x="11" y="130"/>
                    <a:pt x="11" y="130"/>
                  </a:cubicBezTo>
                  <a:cubicBezTo>
                    <a:pt x="1" y="155"/>
                    <a:pt x="1" y="155"/>
                    <a:pt x="1" y="155"/>
                  </a:cubicBezTo>
                  <a:cubicBezTo>
                    <a:pt x="5" y="168"/>
                    <a:pt x="5" y="168"/>
                    <a:pt x="5" y="168"/>
                  </a:cubicBezTo>
                  <a:cubicBezTo>
                    <a:pt x="5" y="168"/>
                    <a:pt x="0" y="175"/>
                    <a:pt x="4" y="199"/>
                  </a:cubicBezTo>
                  <a:cubicBezTo>
                    <a:pt x="8" y="222"/>
                    <a:pt x="19" y="238"/>
                    <a:pt x="24" y="238"/>
                  </a:cubicBezTo>
                  <a:cubicBezTo>
                    <a:pt x="28" y="238"/>
                    <a:pt x="49" y="249"/>
                    <a:pt x="49" y="249"/>
                  </a:cubicBezTo>
                  <a:cubicBezTo>
                    <a:pt x="49" y="249"/>
                    <a:pt x="56" y="277"/>
                    <a:pt x="60" y="279"/>
                  </a:cubicBezTo>
                  <a:cubicBezTo>
                    <a:pt x="64" y="282"/>
                    <a:pt x="78" y="298"/>
                    <a:pt x="78" y="298"/>
                  </a:cubicBezTo>
                  <a:cubicBezTo>
                    <a:pt x="100" y="316"/>
                    <a:pt x="100" y="316"/>
                    <a:pt x="100" y="316"/>
                  </a:cubicBezTo>
                  <a:cubicBezTo>
                    <a:pt x="128" y="310"/>
                    <a:pt x="128" y="310"/>
                    <a:pt x="128" y="310"/>
                  </a:cubicBezTo>
                  <a:cubicBezTo>
                    <a:pt x="128" y="310"/>
                    <a:pt x="146" y="335"/>
                    <a:pt x="150" y="341"/>
                  </a:cubicBezTo>
                  <a:cubicBezTo>
                    <a:pt x="155" y="346"/>
                    <a:pt x="170" y="366"/>
                    <a:pt x="178" y="372"/>
                  </a:cubicBezTo>
                  <a:cubicBezTo>
                    <a:pt x="187" y="377"/>
                    <a:pt x="209" y="402"/>
                    <a:pt x="209" y="402"/>
                  </a:cubicBezTo>
                  <a:cubicBezTo>
                    <a:pt x="224" y="408"/>
                    <a:pt x="224" y="408"/>
                    <a:pt x="224" y="408"/>
                  </a:cubicBezTo>
                  <a:cubicBezTo>
                    <a:pt x="224" y="408"/>
                    <a:pt x="233" y="431"/>
                    <a:pt x="240" y="440"/>
                  </a:cubicBezTo>
                  <a:cubicBezTo>
                    <a:pt x="247" y="448"/>
                    <a:pt x="268" y="457"/>
                    <a:pt x="272" y="458"/>
                  </a:cubicBezTo>
                  <a:cubicBezTo>
                    <a:pt x="276" y="459"/>
                    <a:pt x="291" y="490"/>
                    <a:pt x="298" y="496"/>
                  </a:cubicBezTo>
                  <a:cubicBezTo>
                    <a:pt x="305" y="501"/>
                    <a:pt x="316" y="510"/>
                    <a:pt x="322" y="510"/>
                  </a:cubicBezTo>
                  <a:cubicBezTo>
                    <a:pt x="328" y="510"/>
                    <a:pt x="333" y="504"/>
                    <a:pt x="346" y="510"/>
                  </a:cubicBezTo>
                  <a:cubicBezTo>
                    <a:pt x="358" y="515"/>
                    <a:pt x="397" y="532"/>
                    <a:pt x="397" y="532"/>
                  </a:cubicBezTo>
                  <a:cubicBezTo>
                    <a:pt x="397" y="532"/>
                    <a:pt x="424" y="533"/>
                    <a:pt x="428" y="533"/>
                  </a:cubicBezTo>
                  <a:cubicBezTo>
                    <a:pt x="432" y="533"/>
                    <a:pt x="447" y="533"/>
                    <a:pt x="447" y="533"/>
                  </a:cubicBezTo>
                  <a:cubicBezTo>
                    <a:pt x="446" y="560"/>
                    <a:pt x="446" y="560"/>
                    <a:pt x="446" y="560"/>
                  </a:cubicBezTo>
                  <a:cubicBezTo>
                    <a:pt x="454" y="588"/>
                    <a:pt x="454" y="588"/>
                    <a:pt x="454" y="588"/>
                  </a:cubicBezTo>
                  <a:cubicBezTo>
                    <a:pt x="473" y="583"/>
                    <a:pt x="473" y="583"/>
                    <a:pt x="473" y="583"/>
                  </a:cubicBezTo>
                  <a:cubicBezTo>
                    <a:pt x="475" y="558"/>
                    <a:pt x="475" y="558"/>
                    <a:pt x="475" y="558"/>
                  </a:cubicBezTo>
                  <a:cubicBezTo>
                    <a:pt x="510" y="540"/>
                    <a:pt x="510" y="540"/>
                    <a:pt x="510" y="540"/>
                  </a:cubicBezTo>
                  <a:cubicBezTo>
                    <a:pt x="540" y="551"/>
                    <a:pt x="540" y="551"/>
                    <a:pt x="540" y="551"/>
                  </a:cubicBezTo>
                  <a:cubicBezTo>
                    <a:pt x="569" y="572"/>
                    <a:pt x="569" y="572"/>
                    <a:pt x="569" y="572"/>
                  </a:cubicBezTo>
                  <a:cubicBezTo>
                    <a:pt x="586" y="572"/>
                    <a:pt x="586" y="572"/>
                    <a:pt x="586" y="572"/>
                  </a:cubicBezTo>
                  <a:cubicBezTo>
                    <a:pt x="599" y="599"/>
                    <a:pt x="599" y="599"/>
                    <a:pt x="599" y="599"/>
                  </a:cubicBezTo>
                  <a:cubicBezTo>
                    <a:pt x="604" y="616"/>
                    <a:pt x="604" y="616"/>
                    <a:pt x="604" y="616"/>
                  </a:cubicBezTo>
                  <a:cubicBezTo>
                    <a:pt x="615" y="641"/>
                    <a:pt x="615" y="641"/>
                    <a:pt x="615" y="641"/>
                  </a:cubicBezTo>
                  <a:cubicBezTo>
                    <a:pt x="654" y="650"/>
                    <a:pt x="654" y="650"/>
                    <a:pt x="654" y="650"/>
                  </a:cubicBezTo>
                  <a:cubicBezTo>
                    <a:pt x="654" y="650"/>
                    <a:pt x="698" y="655"/>
                    <a:pt x="703" y="653"/>
                  </a:cubicBezTo>
                  <a:cubicBezTo>
                    <a:pt x="707" y="652"/>
                    <a:pt x="722" y="618"/>
                    <a:pt x="753" y="618"/>
                  </a:cubicBezTo>
                  <a:cubicBezTo>
                    <a:pt x="784" y="618"/>
                    <a:pt x="797" y="604"/>
                    <a:pt x="803" y="602"/>
                  </a:cubicBezTo>
                  <a:cubicBezTo>
                    <a:pt x="809" y="599"/>
                    <a:pt x="832" y="588"/>
                    <a:pt x="860" y="607"/>
                  </a:cubicBezTo>
                  <a:cubicBezTo>
                    <a:pt x="888" y="627"/>
                    <a:pt x="887" y="632"/>
                    <a:pt x="896" y="627"/>
                  </a:cubicBezTo>
                  <a:cubicBezTo>
                    <a:pt x="906" y="621"/>
                    <a:pt x="909" y="606"/>
                    <a:pt x="913" y="599"/>
                  </a:cubicBezTo>
                  <a:cubicBezTo>
                    <a:pt x="917" y="592"/>
                    <a:pt x="926" y="588"/>
                    <a:pt x="926" y="588"/>
                  </a:cubicBezTo>
                  <a:cubicBezTo>
                    <a:pt x="931" y="604"/>
                    <a:pt x="931" y="604"/>
                    <a:pt x="931" y="604"/>
                  </a:cubicBezTo>
                  <a:cubicBezTo>
                    <a:pt x="944" y="609"/>
                    <a:pt x="944" y="609"/>
                    <a:pt x="944" y="609"/>
                  </a:cubicBezTo>
                  <a:cubicBezTo>
                    <a:pt x="944" y="605"/>
                    <a:pt x="944" y="605"/>
                    <a:pt x="944" y="605"/>
                  </a:cubicBezTo>
                  <a:lnTo>
                    <a:pt x="972" y="6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38" name="原创设计师QQ598969553          _5"/>
          <p:cNvSpPr txBox="1">
            <a:spLocks noChangeArrowheads="1"/>
          </p:cNvSpPr>
          <p:nvPr/>
        </p:nvSpPr>
        <p:spPr bwMode="auto">
          <a:xfrm>
            <a:off x="8811131" y="4715874"/>
            <a:ext cx="2236510"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nSpc>
                <a:spcPct val="120000"/>
              </a:lnSpc>
              <a:spcBef>
                <a:spcPts val="3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原创设计师QQ598969553          _15"/>
          <p:cNvSpPr>
            <a:spLocks noChangeArrowheads="1"/>
          </p:cNvSpPr>
          <p:nvPr/>
        </p:nvSpPr>
        <p:spPr bwMode="auto">
          <a:xfrm>
            <a:off x="8438262" y="5106899"/>
            <a:ext cx="319739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40" name="原创设计师QQ598969553          _5"/>
          <p:cNvSpPr txBox="1">
            <a:spLocks noChangeArrowheads="1"/>
          </p:cNvSpPr>
          <p:nvPr/>
        </p:nvSpPr>
        <p:spPr bwMode="auto">
          <a:xfrm>
            <a:off x="1115586" y="4715874"/>
            <a:ext cx="2236510"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nSpc>
                <a:spcPct val="120000"/>
              </a:lnSpc>
              <a:spcBef>
                <a:spcPts val="300"/>
              </a:spcBef>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原创设计师QQ598969553          _15"/>
          <p:cNvSpPr>
            <a:spLocks noChangeArrowheads="1"/>
          </p:cNvSpPr>
          <p:nvPr/>
        </p:nvSpPr>
        <p:spPr bwMode="auto">
          <a:xfrm>
            <a:off x="695419" y="5127719"/>
            <a:ext cx="319739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42" name="原创设计师QQ598969553          _7"/>
          <p:cNvSpPr>
            <a:spLocks noEditPoints="1"/>
          </p:cNvSpPr>
          <p:nvPr/>
        </p:nvSpPr>
        <p:spPr bwMode="auto">
          <a:xfrm>
            <a:off x="1551142" y="3527927"/>
            <a:ext cx="1145240" cy="981635"/>
          </a:xfrm>
          <a:custGeom>
            <a:avLst/>
            <a:gdLst>
              <a:gd name="T0" fmla="*/ 68 w 68"/>
              <a:gd name="T1" fmla="*/ 30 h 58"/>
              <a:gd name="T2" fmla="*/ 0 w 68"/>
              <a:gd name="T3" fmla="*/ 30 h 58"/>
              <a:gd name="T4" fmla="*/ 0 w 68"/>
              <a:gd name="T5" fmla="*/ 15 h 58"/>
              <a:gd name="T6" fmla="*/ 7 w 68"/>
              <a:gd name="T7" fmla="*/ 9 h 58"/>
              <a:gd name="T8" fmla="*/ 20 w 68"/>
              <a:gd name="T9" fmla="*/ 9 h 58"/>
              <a:gd name="T10" fmla="*/ 20 w 68"/>
              <a:gd name="T11" fmla="*/ 3 h 58"/>
              <a:gd name="T12" fmla="*/ 24 w 68"/>
              <a:gd name="T13" fmla="*/ 0 h 58"/>
              <a:gd name="T14" fmla="*/ 45 w 68"/>
              <a:gd name="T15" fmla="*/ 0 h 58"/>
              <a:gd name="T16" fmla="*/ 49 w 68"/>
              <a:gd name="T17" fmla="*/ 3 h 58"/>
              <a:gd name="T18" fmla="*/ 49 w 68"/>
              <a:gd name="T19" fmla="*/ 9 h 58"/>
              <a:gd name="T20" fmla="*/ 62 w 68"/>
              <a:gd name="T21" fmla="*/ 9 h 58"/>
              <a:gd name="T22" fmla="*/ 68 w 68"/>
              <a:gd name="T23" fmla="*/ 15 h 58"/>
              <a:gd name="T24" fmla="*/ 68 w 68"/>
              <a:gd name="T25" fmla="*/ 30 h 58"/>
              <a:gd name="T26" fmla="*/ 68 w 68"/>
              <a:gd name="T27" fmla="*/ 52 h 58"/>
              <a:gd name="T28" fmla="*/ 62 w 68"/>
              <a:gd name="T29" fmla="*/ 58 h 58"/>
              <a:gd name="T30" fmla="*/ 7 w 68"/>
              <a:gd name="T31" fmla="*/ 58 h 58"/>
              <a:gd name="T32" fmla="*/ 0 w 68"/>
              <a:gd name="T33" fmla="*/ 52 h 58"/>
              <a:gd name="T34" fmla="*/ 0 w 68"/>
              <a:gd name="T35" fmla="*/ 34 h 58"/>
              <a:gd name="T36" fmla="*/ 26 w 68"/>
              <a:gd name="T37" fmla="*/ 34 h 58"/>
              <a:gd name="T38" fmla="*/ 26 w 68"/>
              <a:gd name="T39" fmla="*/ 40 h 58"/>
              <a:gd name="T40" fmla="*/ 28 w 68"/>
              <a:gd name="T41" fmla="*/ 42 h 58"/>
              <a:gd name="T42" fmla="*/ 41 w 68"/>
              <a:gd name="T43" fmla="*/ 42 h 58"/>
              <a:gd name="T44" fmla="*/ 43 w 68"/>
              <a:gd name="T45" fmla="*/ 40 h 58"/>
              <a:gd name="T46" fmla="*/ 43 w 68"/>
              <a:gd name="T47" fmla="*/ 34 h 58"/>
              <a:gd name="T48" fmla="*/ 68 w 68"/>
              <a:gd name="T49" fmla="*/ 34 h 58"/>
              <a:gd name="T50" fmla="*/ 68 w 68"/>
              <a:gd name="T51" fmla="*/ 52 h 58"/>
              <a:gd name="T52" fmla="*/ 44 w 68"/>
              <a:gd name="T53" fmla="*/ 9 h 58"/>
              <a:gd name="T54" fmla="*/ 44 w 68"/>
              <a:gd name="T55" fmla="*/ 5 h 58"/>
              <a:gd name="T56" fmla="*/ 25 w 68"/>
              <a:gd name="T57" fmla="*/ 5 h 58"/>
              <a:gd name="T58" fmla="*/ 25 w 68"/>
              <a:gd name="T59" fmla="*/ 9 h 58"/>
              <a:gd name="T60" fmla="*/ 44 w 68"/>
              <a:gd name="T61" fmla="*/ 9 h 58"/>
              <a:gd name="T62" fmla="*/ 39 w 68"/>
              <a:gd name="T63" fmla="*/ 39 h 58"/>
              <a:gd name="T64" fmla="*/ 30 w 68"/>
              <a:gd name="T65" fmla="*/ 39 h 58"/>
              <a:gd name="T66" fmla="*/ 30 w 68"/>
              <a:gd name="T67" fmla="*/ 34 h 58"/>
              <a:gd name="T68" fmla="*/ 39 w 68"/>
              <a:gd name="T69" fmla="*/ 34 h 58"/>
              <a:gd name="T70" fmla="*/ 39 w 68"/>
              <a:gd name="T71" fmla="*/ 3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accent1"/>
          </a:solidFill>
          <a:ln>
            <a:noFill/>
          </a:ln>
        </p:spPr>
        <p:txBody>
          <a:bodyPr/>
          <a:lstStyle/>
          <a:p>
            <a:endParaRPr lang="en-US" sz="9600" dirty="0">
              <a:latin typeface="Sinkin Sans 300 Light" charset="0"/>
            </a:endParaRPr>
          </a:p>
        </p:txBody>
      </p:sp>
      <p:sp>
        <p:nvSpPr>
          <p:cNvPr id="43" name="原创设计师QQ598969553          _8"/>
          <p:cNvSpPr>
            <a:spLocks noEditPoints="1"/>
          </p:cNvSpPr>
          <p:nvPr/>
        </p:nvSpPr>
        <p:spPr bwMode="auto">
          <a:xfrm>
            <a:off x="9079974" y="3559362"/>
            <a:ext cx="1683879" cy="1128558"/>
          </a:xfrm>
          <a:custGeom>
            <a:avLst/>
            <a:gdLst>
              <a:gd name="T0" fmla="*/ 86 w 87"/>
              <a:gd name="T1" fmla="*/ 15 h 58"/>
              <a:gd name="T2" fmla="*/ 44 w 87"/>
              <a:gd name="T3" fmla="*/ 29 h 58"/>
              <a:gd name="T4" fmla="*/ 43 w 87"/>
              <a:gd name="T5" fmla="*/ 29 h 58"/>
              <a:gd name="T6" fmla="*/ 43 w 87"/>
              <a:gd name="T7" fmla="*/ 29 h 58"/>
              <a:gd name="T8" fmla="*/ 18 w 87"/>
              <a:gd name="T9" fmla="*/ 21 h 58"/>
              <a:gd name="T10" fmla="*/ 14 w 87"/>
              <a:gd name="T11" fmla="*/ 32 h 58"/>
              <a:gd name="T12" fmla="*/ 17 w 87"/>
              <a:gd name="T13" fmla="*/ 36 h 58"/>
              <a:gd name="T14" fmla="*/ 15 w 87"/>
              <a:gd name="T15" fmla="*/ 40 h 58"/>
              <a:gd name="T16" fmla="*/ 17 w 87"/>
              <a:gd name="T17" fmla="*/ 56 h 58"/>
              <a:gd name="T18" fmla="*/ 16 w 87"/>
              <a:gd name="T19" fmla="*/ 57 h 58"/>
              <a:gd name="T20" fmla="*/ 16 w 87"/>
              <a:gd name="T21" fmla="*/ 58 h 58"/>
              <a:gd name="T22" fmla="*/ 8 w 87"/>
              <a:gd name="T23" fmla="*/ 58 h 58"/>
              <a:gd name="T24" fmla="*/ 7 w 87"/>
              <a:gd name="T25" fmla="*/ 57 h 58"/>
              <a:gd name="T26" fmla="*/ 7 w 87"/>
              <a:gd name="T27" fmla="*/ 56 h 58"/>
              <a:gd name="T28" fmla="*/ 9 w 87"/>
              <a:gd name="T29" fmla="*/ 40 h 58"/>
              <a:gd name="T30" fmla="*/ 7 w 87"/>
              <a:gd name="T31" fmla="*/ 36 h 58"/>
              <a:gd name="T32" fmla="*/ 10 w 87"/>
              <a:gd name="T33" fmla="*/ 32 h 58"/>
              <a:gd name="T34" fmla="*/ 13 w 87"/>
              <a:gd name="T35" fmla="*/ 19 h 58"/>
              <a:gd name="T36" fmla="*/ 1 w 87"/>
              <a:gd name="T37" fmla="*/ 15 h 58"/>
              <a:gd name="T38" fmla="*/ 0 w 87"/>
              <a:gd name="T39" fmla="*/ 14 h 58"/>
              <a:gd name="T40" fmla="*/ 1 w 87"/>
              <a:gd name="T41" fmla="*/ 13 h 58"/>
              <a:gd name="T42" fmla="*/ 43 w 87"/>
              <a:gd name="T43" fmla="*/ 0 h 58"/>
              <a:gd name="T44" fmla="*/ 43 w 87"/>
              <a:gd name="T45" fmla="*/ 0 h 58"/>
              <a:gd name="T46" fmla="*/ 44 w 87"/>
              <a:gd name="T47" fmla="*/ 0 h 58"/>
              <a:gd name="T48" fmla="*/ 86 w 87"/>
              <a:gd name="T49" fmla="*/ 13 h 58"/>
              <a:gd name="T50" fmla="*/ 87 w 87"/>
              <a:gd name="T51" fmla="*/ 14 h 58"/>
              <a:gd name="T52" fmla="*/ 86 w 87"/>
              <a:gd name="T53" fmla="*/ 15 h 58"/>
              <a:gd name="T54" fmla="*/ 68 w 87"/>
              <a:gd name="T55" fmla="*/ 38 h 58"/>
              <a:gd name="T56" fmla="*/ 43 w 87"/>
              <a:gd name="T57" fmla="*/ 48 h 58"/>
              <a:gd name="T58" fmla="*/ 19 w 87"/>
              <a:gd name="T59" fmla="*/ 38 h 58"/>
              <a:gd name="T60" fmla="*/ 20 w 87"/>
              <a:gd name="T61" fmla="*/ 26 h 58"/>
              <a:gd name="T62" fmla="*/ 42 w 87"/>
              <a:gd name="T63" fmla="*/ 33 h 58"/>
              <a:gd name="T64" fmla="*/ 43 w 87"/>
              <a:gd name="T65" fmla="*/ 34 h 58"/>
              <a:gd name="T66" fmla="*/ 45 w 87"/>
              <a:gd name="T67" fmla="*/ 33 h 58"/>
              <a:gd name="T68" fmla="*/ 67 w 87"/>
              <a:gd name="T69" fmla="*/ 26 h 58"/>
              <a:gd name="T70" fmla="*/ 68 w 87"/>
              <a:gd name="T71" fmla="*/ 38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accent2"/>
          </a:solidFill>
          <a:ln>
            <a:noFill/>
          </a:ln>
        </p:spPr>
        <p:txBody>
          <a:bodyPr/>
          <a:lstStyle/>
          <a:p>
            <a:endParaRPr lang="en-US" sz="9600" dirty="0">
              <a:latin typeface="Sinkin Sans 300 Light" charset="0"/>
            </a:endParaRPr>
          </a:p>
        </p:txBody>
      </p:sp>
      <p:sp>
        <p:nvSpPr>
          <p:cNvPr id="44"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45" name="组合 44"/>
          <p:cNvGrpSpPr/>
          <p:nvPr/>
        </p:nvGrpSpPr>
        <p:grpSpPr>
          <a:xfrm>
            <a:off x="1" y="189186"/>
            <a:ext cx="383626" cy="551994"/>
            <a:chOff x="0" y="189186"/>
            <a:chExt cx="493985" cy="710788"/>
          </a:xfrm>
        </p:grpSpPr>
        <p:sp>
          <p:nvSpPr>
            <p:cNvPr id="46" name="矩形 45"/>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8" name="直接连接符 47"/>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25</a:t>
            </a:r>
            <a:endParaRPr lang="zh-CN" altLang="en-US" sz="1200" dirty="0"/>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par>
                                <p:cTn id="13" presetID="22" presetClass="entr" presetSubtype="8"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up)">
                                      <p:cBhvr>
                                        <p:cTn id="37" dur="500"/>
                                        <p:tgtEl>
                                          <p:spTgt spid="4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up)">
                                      <p:cBhvr>
                                        <p:cTn id="40" dur="500"/>
                                        <p:tgtEl>
                                          <p:spTgt spid="4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up)">
                                      <p:cBhvr>
                                        <p:cTn id="4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animBg="1"/>
      <p:bldP spid="43" grpId="0" animBg="1"/>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400425" y="2141538"/>
            <a:ext cx="5400675" cy="4416425"/>
            <a:chOff x="3400425" y="2141538"/>
            <a:chExt cx="5400675" cy="4416425"/>
          </a:xfrm>
        </p:grpSpPr>
        <p:sp>
          <p:nvSpPr>
            <p:cNvPr id="29" name="任意多边形 5"/>
            <p:cNvSpPr>
              <a:spLocks noChangeArrowheads="1"/>
            </p:cNvSpPr>
            <p:nvPr/>
          </p:nvSpPr>
          <p:spPr bwMode="auto">
            <a:xfrm>
              <a:off x="5434013" y="4402138"/>
              <a:ext cx="1341437" cy="2155825"/>
            </a:xfrm>
            <a:custGeom>
              <a:avLst/>
              <a:gdLst>
                <a:gd name="T0" fmla="*/ 615771 w 1342369"/>
                <a:gd name="T1" fmla="*/ 690 h 2155959"/>
                <a:gd name="T2" fmla="*/ 644270 w 1342369"/>
                <a:gd name="T3" fmla="*/ 7198 h 2155959"/>
                <a:gd name="T4" fmla="*/ 891272 w 1342369"/>
                <a:gd name="T5" fmla="*/ 594413 h 2155959"/>
                <a:gd name="T6" fmla="*/ 1183557 w 1342369"/>
                <a:gd name="T7" fmla="*/ 382191 h 2155959"/>
                <a:gd name="T8" fmla="*/ 1339991 w 1342369"/>
                <a:gd name="T9" fmla="*/ 349225 h 2155959"/>
                <a:gd name="T10" fmla="*/ 1027122 w 1342369"/>
                <a:gd name="T11" fmla="*/ 1080670 h 2155959"/>
                <a:gd name="T12" fmla="*/ 1035969 w 1342369"/>
                <a:gd name="T13" fmla="*/ 2095909 h 2155959"/>
                <a:gd name="T14" fmla="*/ 1045408 w 1342369"/>
                <a:gd name="T15" fmla="*/ 2155825 h 2155959"/>
                <a:gd name="T16" fmla="*/ 543578 w 1342369"/>
                <a:gd name="T17" fmla="*/ 2155825 h 2155959"/>
                <a:gd name="T18" fmla="*/ 544444 w 1342369"/>
                <a:gd name="T19" fmla="*/ 2146716 h 2155959"/>
                <a:gd name="T20" fmla="*/ 586636 w 1342369"/>
                <a:gd name="T21" fmla="*/ 1332039 h 2155959"/>
                <a:gd name="T22" fmla="*/ 137917 w 1342369"/>
                <a:gd name="T23" fmla="*/ 796334 h 2155959"/>
                <a:gd name="T24" fmla="*/ 53525 w 1342369"/>
                <a:gd name="T25" fmla="*/ 608836 h 2155959"/>
                <a:gd name="T26" fmla="*/ 333460 w 1342369"/>
                <a:gd name="T27" fmla="*/ 755125 h 2155959"/>
                <a:gd name="T28" fmla="*/ 39117 w 1342369"/>
                <a:gd name="T29" fmla="*/ 417218 h 2155959"/>
                <a:gd name="T30" fmla="*/ 45292 w 1342369"/>
                <a:gd name="T31" fmla="*/ 264749 h 2155959"/>
                <a:gd name="T32" fmla="*/ 407561 w 1342369"/>
                <a:gd name="T33" fmla="*/ 596474 h 2155959"/>
                <a:gd name="T34" fmla="*/ 189376 w 1342369"/>
                <a:gd name="T35" fmla="*/ 101976 h 2155959"/>
                <a:gd name="T36" fmla="*/ 372569 w 1342369"/>
                <a:gd name="T37" fmla="*/ 242084 h 2155959"/>
                <a:gd name="T38" fmla="*/ 619571 w 1342369"/>
                <a:gd name="T39" fmla="*/ 396614 h 2155959"/>
                <a:gd name="T40" fmla="*/ 615771 w 1342369"/>
                <a:gd name="T41" fmla="*/ 690 h 21559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42369"/>
                <a:gd name="T64" fmla="*/ 0 h 2155959"/>
                <a:gd name="T65" fmla="*/ 1342369 w 1342369"/>
                <a:gd name="T66" fmla="*/ 2155959 h 21559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42369" h="2155959">
                  <a:moveTo>
                    <a:pt x="616199" y="690"/>
                  </a:moveTo>
                  <a:cubicBezTo>
                    <a:pt x="623960" y="-1205"/>
                    <a:pt x="633390" y="758"/>
                    <a:pt x="644718" y="7198"/>
                  </a:cubicBezTo>
                  <a:cubicBezTo>
                    <a:pt x="735348" y="56650"/>
                    <a:pt x="768305" y="567663"/>
                    <a:pt x="891891" y="594450"/>
                  </a:cubicBezTo>
                  <a:cubicBezTo>
                    <a:pt x="1017538" y="621237"/>
                    <a:pt x="1151423" y="456394"/>
                    <a:pt x="1184379" y="382215"/>
                  </a:cubicBezTo>
                  <a:cubicBezTo>
                    <a:pt x="1217336" y="305975"/>
                    <a:pt x="1322384" y="266825"/>
                    <a:pt x="1340922" y="349247"/>
                  </a:cubicBezTo>
                  <a:cubicBezTo>
                    <a:pt x="1361520" y="431668"/>
                    <a:pt x="1157602" y="542937"/>
                    <a:pt x="1027836" y="1080737"/>
                  </a:cubicBezTo>
                  <a:cubicBezTo>
                    <a:pt x="956002" y="1382090"/>
                    <a:pt x="991702" y="1793626"/>
                    <a:pt x="1036689" y="2096039"/>
                  </a:cubicBezTo>
                  <a:lnTo>
                    <a:pt x="1046134" y="2155959"/>
                  </a:lnTo>
                  <a:lnTo>
                    <a:pt x="543956" y="2155959"/>
                  </a:lnTo>
                  <a:lnTo>
                    <a:pt x="544822" y="2146849"/>
                  </a:lnTo>
                  <a:cubicBezTo>
                    <a:pt x="564210" y="1938701"/>
                    <a:pt x="594125" y="1568698"/>
                    <a:pt x="587044" y="1332122"/>
                  </a:cubicBezTo>
                  <a:cubicBezTo>
                    <a:pt x="576746" y="988013"/>
                    <a:pt x="265719" y="887047"/>
                    <a:pt x="138013" y="796383"/>
                  </a:cubicBezTo>
                  <a:cubicBezTo>
                    <a:pt x="10307" y="705719"/>
                    <a:pt x="-18530" y="604753"/>
                    <a:pt x="53562" y="608874"/>
                  </a:cubicBezTo>
                  <a:cubicBezTo>
                    <a:pt x="123595" y="612995"/>
                    <a:pt x="319274" y="788141"/>
                    <a:pt x="333692" y="755172"/>
                  </a:cubicBezTo>
                  <a:cubicBezTo>
                    <a:pt x="348110" y="724264"/>
                    <a:pt x="113296" y="532634"/>
                    <a:pt x="39144" y="417244"/>
                  </a:cubicBezTo>
                  <a:cubicBezTo>
                    <a:pt x="-37068" y="303915"/>
                    <a:pt x="16486" y="275067"/>
                    <a:pt x="45323" y="264765"/>
                  </a:cubicBezTo>
                  <a:cubicBezTo>
                    <a:pt x="76220" y="254462"/>
                    <a:pt x="391366" y="617116"/>
                    <a:pt x="407844" y="596511"/>
                  </a:cubicBezTo>
                  <a:cubicBezTo>
                    <a:pt x="426382" y="573845"/>
                    <a:pt x="177149" y="137011"/>
                    <a:pt x="189508" y="101982"/>
                  </a:cubicBezTo>
                  <a:cubicBezTo>
                    <a:pt x="199806" y="66953"/>
                    <a:pt x="263660" y="-3105"/>
                    <a:pt x="372828" y="242099"/>
                  </a:cubicBezTo>
                  <a:cubicBezTo>
                    <a:pt x="481996" y="487303"/>
                    <a:pt x="655017" y="600632"/>
                    <a:pt x="620001" y="396639"/>
                  </a:cubicBezTo>
                  <a:cubicBezTo>
                    <a:pt x="589362" y="216342"/>
                    <a:pt x="561877" y="13959"/>
                    <a:pt x="616199" y="69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 name="Freeform 6"/>
            <p:cNvSpPr>
              <a:spLocks noChangeArrowheads="1"/>
            </p:cNvSpPr>
            <p:nvPr/>
          </p:nvSpPr>
          <p:spPr bwMode="auto">
            <a:xfrm>
              <a:off x="5541963" y="2141538"/>
              <a:ext cx="2595562" cy="2455862"/>
            </a:xfrm>
            <a:custGeom>
              <a:avLst/>
              <a:gdLst>
                <a:gd name="T0" fmla="*/ 798634 w 1261"/>
                <a:gd name="T1" fmla="*/ 2441440 h 1192"/>
                <a:gd name="T2" fmla="*/ 1356444 w 1261"/>
                <a:gd name="T3" fmla="*/ 0 h 1192"/>
                <a:gd name="T4" fmla="*/ 1008585 w 1261"/>
                <a:gd name="T5" fmla="*/ 2455862 h 1192"/>
                <a:gd name="T6" fmla="*/ 1224710 w 1261"/>
                <a:gd name="T7" fmla="*/ 1129037 h 1192"/>
                <a:gd name="T8" fmla="*/ 798634 w 1261"/>
                <a:gd name="T9" fmla="*/ 2441440 h 1192"/>
                <a:gd name="T10" fmla="*/ 0 60000 65536"/>
                <a:gd name="T11" fmla="*/ 0 60000 65536"/>
                <a:gd name="T12" fmla="*/ 0 60000 65536"/>
                <a:gd name="T13" fmla="*/ 0 60000 65536"/>
                <a:gd name="T14" fmla="*/ 0 60000 65536"/>
                <a:gd name="T15" fmla="*/ 0 w 1261"/>
                <a:gd name="T16" fmla="*/ 0 h 1192"/>
                <a:gd name="T17" fmla="*/ 1261 w 1261"/>
                <a:gd name="T18" fmla="*/ 1192 h 1192"/>
              </a:gdLst>
              <a:ahLst/>
              <a:cxnLst>
                <a:cxn ang="T10">
                  <a:pos x="T0" y="T1"/>
                </a:cxn>
                <a:cxn ang="T11">
                  <a:pos x="T2" y="T3"/>
                </a:cxn>
                <a:cxn ang="T12">
                  <a:pos x="T4" y="T5"/>
                </a:cxn>
                <a:cxn ang="T13">
                  <a:pos x="T6" y="T7"/>
                </a:cxn>
                <a:cxn ang="T14">
                  <a:pos x="T8" y="T9"/>
                </a:cxn>
              </a:cxnLst>
              <a:rect l="T15" t="T16" r="T17" b="T18"/>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 name="Freeform 7"/>
            <p:cNvSpPr>
              <a:spLocks noChangeArrowheads="1"/>
            </p:cNvSpPr>
            <p:nvPr/>
          </p:nvSpPr>
          <p:spPr bwMode="auto">
            <a:xfrm>
              <a:off x="6880225" y="3662363"/>
              <a:ext cx="1920875" cy="1884362"/>
            </a:xfrm>
            <a:custGeom>
              <a:avLst/>
              <a:gdLst>
                <a:gd name="T0" fmla="*/ 0 w 933"/>
                <a:gd name="T1" fmla="*/ 1033825 h 915"/>
                <a:gd name="T2" fmla="*/ 1920875 w 933"/>
                <a:gd name="T3" fmla="*/ 426298 h 915"/>
                <a:gd name="T4" fmla="*/ 76176 w 933"/>
                <a:gd name="T5" fmla="*/ 1186221 h 915"/>
                <a:gd name="T6" fmla="*/ 1084996 w 933"/>
                <a:gd name="T7" fmla="*/ 794933 h 915"/>
                <a:gd name="T8" fmla="*/ 0 w 933"/>
                <a:gd name="T9" fmla="*/ 1033825 h 915"/>
                <a:gd name="T10" fmla="*/ 0 60000 65536"/>
                <a:gd name="T11" fmla="*/ 0 60000 65536"/>
                <a:gd name="T12" fmla="*/ 0 60000 65536"/>
                <a:gd name="T13" fmla="*/ 0 60000 65536"/>
                <a:gd name="T14" fmla="*/ 0 60000 65536"/>
                <a:gd name="T15" fmla="*/ 0 w 933"/>
                <a:gd name="T16" fmla="*/ 0 h 915"/>
                <a:gd name="T17" fmla="*/ 933 w 933"/>
                <a:gd name="T18" fmla="*/ 915 h 915"/>
              </a:gdLst>
              <a:ahLst/>
              <a:cxnLst>
                <a:cxn ang="T10">
                  <a:pos x="T0" y="T1"/>
                </a:cxn>
                <a:cxn ang="T11">
                  <a:pos x="T2" y="T3"/>
                </a:cxn>
                <a:cxn ang="T12">
                  <a:pos x="T4" y="T5"/>
                </a:cxn>
                <a:cxn ang="T13">
                  <a:pos x="T6" y="T7"/>
                </a:cxn>
                <a:cxn ang="T14">
                  <a:pos x="T8" y="T9"/>
                </a:cxn>
              </a:cxnLst>
              <a:rect l="T15" t="T16" r="T17" b="T18"/>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solidFill>
              <a:schemeClr val="accent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 name="Freeform 8"/>
            <p:cNvSpPr>
              <a:spLocks noChangeArrowheads="1"/>
            </p:cNvSpPr>
            <p:nvPr/>
          </p:nvSpPr>
          <p:spPr bwMode="auto">
            <a:xfrm>
              <a:off x="3400425" y="3268663"/>
              <a:ext cx="1997075" cy="2111375"/>
            </a:xfrm>
            <a:custGeom>
              <a:avLst/>
              <a:gdLst>
                <a:gd name="T0" fmla="*/ 1988840 w 970"/>
                <a:gd name="T1" fmla="*/ 1448094 h 1025"/>
                <a:gd name="T2" fmla="*/ 0 w 970"/>
                <a:gd name="T3" fmla="*/ 1025819 h 1025"/>
                <a:gd name="T4" fmla="*/ 1997075 w 970"/>
                <a:gd name="T5" fmla="*/ 1277124 h 1025"/>
                <a:gd name="T6" fmla="*/ 916184 w 970"/>
                <a:gd name="T7" fmla="*/ 1118514 h 1025"/>
                <a:gd name="T8" fmla="*/ 1988840 w 970"/>
                <a:gd name="T9" fmla="*/ 1448094 h 1025"/>
                <a:gd name="T10" fmla="*/ 0 60000 65536"/>
                <a:gd name="T11" fmla="*/ 0 60000 65536"/>
                <a:gd name="T12" fmla="*/ 0 60000 65536"/>
                <a:gd name="T13" fmla="*/ 0 60000 65536"/>
                <a:gd name="T14" fmla="*/ 0 60000 65536"/>
                <a:gd name="T15" fmla="*/ 0 w 970"/>
                <a:gd name="T16" fmla="*/ 0 h 1025"/>
                <a:gd name="T17" fmla="*/ 970 w 970"/>
                <a:gd name="T18" fmla="*/ 1025 h 1025"/>
              </a:gdLst>
              <a:ahLst/>
              <a:cxnLst>
                <a:cxn ang="T10">
                  <a:pos x="T0" y="T1"/>
                </a:cxn>
                <a:cxn ang="T11">
                  <a:pos x="T2" y="T3"/>
                </a:cxn>
                <a:cxn ang="T12">
                  <a:pos x="T4" y="T5"/>
                </a:cxn>
                <a:cxn ang="T13">
                  <a:pos x="T6" y="T7"/>
                </a:cxn>
                <a:cxn ang="T14">
                  <a:pos x="T8" y="T9"/>
                </a:cxn>
              </a:cxnLst>
              <a:rect l="T15" t="T16" r="T17" b="T18"/>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 name="Freeform 9"/>
            <p:cNvSpPr>
              <a:spLocks noChangeArrowheads="1"/>
            </p:cNvSpPr>
            <p:nvPr/>
          </p:nvSpPr>
          <p:spPr bwMode="auto">
            <a:xfrm>
              <a:off x="4402138" y="2327275"/>
              <a:ext cx="1993900" cy="2078038"/>
            </a:xfrm>
            <a:custGeom>
              <a:avLst/>
              <a:gdLst>
                <a:gd name="T0" fmla="*/ 1223530 w 968"/>
                <a:gd name="T1" fmla="*/ 2078038 h 1009"/>
                <a:gd name="T2" fmla="*/ 292494 w 968"/>
                <a:gd name="T3" fmla="*/ 0 h 1009"/>
                <a:gd name="T4" fmla="*/ 1382135 w 968"/>
                <a:gd name="T5" fmla="*/ 1973003 h 1009"/>
                <a:gd name="T6" fmla="*/ 813627 w 968"/>
                <a:gd name="T7" fmla="*/ 891765 h 1009"/>
                <a:gd name="T8" fmla="*/ 1223530 w 968"/>
                <a:gd name="T9" fmla="*/ 2078038 h 1009"/>
                <a:gd name="T10" fmla="*/ 0 60000 65536"/>
                <a:gd name="T11" fmla="*/ 0 60000 65536"/>
                <a:gd name="T12" fmla="*/ 0 60000 65536"/>
                <a:gd name="T13" fmla="*/ 0 60000 65536"/>
                <a:gd name="T14" fmla="*/ 0 60000 65536"/>
                <a:gd name="T15" fmla="*/ 0 w 968"/>
                <a:gd name="T16" fmla="*/ 0 h 1009"/>
                <a:gd name="T17" fmla="*/ 968 w 968"/>
                <a:gd name="T18" fmla="*/ 1009 h 1009"/>
              </a:gdLst>
              <a:ahLst/>
              <a:cxnLst>
                <a:cxn ang="T10">
                  <a:pos x="T0" y="T1"/>
                </a:cxn>
                <a:cxn ang="T11">
                  <a:pos x="T2" y="T3"/>
                </a:cxn>
                <a:cxn ang="T12">
                  <a:pos x="T4" y="T5"/>
                </a:cxn>
                <a:cxn ang="T13">
                  <a:pos x="T6" y="T7"/>
                </a:cxn>
                <a:cxn ang="T14">
                  <a:pos x="T8" y="T9"/>
                </a:cxn>
              </a:cxnLst>
              <a:rect l="T15" t="T16" r="T17" b="T18"/>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34" name="矩形 10"/>
          <p:cNvSpPr>
            <a:spLocks noChangeArrowheads="1"/>
          </p:cNvSpPr>
          <p:nvPr/>
        </p:nvSpPr>
        <p:spPr bwMode="auto">
          <a:xfrm>
            <a:off x="387350" y="3714677"/>
            <a:ext cx="3119438" cy="100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b="1" dirty="0">
                <a:solidFill>
                  <a:schemeClr val="tx1">
                    <a:lumMod val="65000"/>
                    <a:lumOff val="35000"/>
                  </a:schemeClr>
                </a:solidFill>
                <a:ea typeface="微软雅黑" panose="020B0503020204020204" pitchFamily="34" charset="-122"/>
                <a:sym typeface="Arial" panose="020B0604020202020204" pitchFamily="34" charset="0"/>
              </a:rPr>
              <a:t>在此添加关键字</a:t>
            </a:r>
          </a:p>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5" name="矩形 11"/>
          <p:cNvSpPr>
            <a:spLocks noChangeArrowheads="1"/>
          </p:cNvSpPr>
          <p:nvPr/>
        </p:nvSpPr>
        <p:spPr bwMode="auto">
          <a:xfrm>
            <a:off x="1374775" y="1931528"/>
            <a:ext cx="3119438" cy="127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b="1" dirty="0">
                <a:solidFill>
                  <a:schemeClr val="tx1">
                    <a:lumMod val="65000"/>
                    <a:lumOff val="35000"/>
                  </a:schemeClr>
                </a:solidFill>
                <a:ea typeface="微软雅黑" panose="020B0503020204020204" pitchFamily="34" charset="-122"/>
                <a:sym typeface="Arial" panose="020B0604020202020204" pitchFamily="34" charset="0"/>
              </a:rPr>
              <a:t>在此添加关键字</a:t>
            </a:r>
          </a:p>
          <a:p>
            <a:pPr algn="r" eaLnBrk="1" hangingPunct="1">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6" name="矩形 12"/>
          <p:cNvSpPr>
            <a:spLocks noChangeArrowheads="1"/>
          </p:cNvSpPr>
          <p:nvPr/>
        </p:nvSpPr>
        <p:spPr bwMode="auto">
          <a:xfrm>
            <a:off x="7397750" y="2070027"/>
            <a:ext cx="3119438" cy="100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b="1" dirty="0">
                <a:solidFill>
                  <a:schemeClr val="tx1">
                    <a:lumMod val="65000"/>
                    <a:lumOff val="35000"/>
                  </a:schemeClr>
                </a:solidFill>
                <a:ea typeface="微软雅黑" panose="020B0503020204020204" pitchFamily="34" charset="-122"/>
                <a:sym typeface="Arial" panose="020B0604020202020204" pitchFamily="34" charset="0"/>
              </a:rPr>
              <a:t>在此添加关键字</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7" name="矩形 13"/>
          <p:cNvSpPr>
            <a:spLocks noChangeArrowheads="1"/>
          </p:cNvSpPr>
          <p:nvPr/>
        </p:nvSpPr>
        <p:spPr bwMode="auto">
          <a:xfrm>
            <a:off x="8801100" y="3902002"/>
            <a:ext cx="3119438" cy="100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b="1" dirty="0">
                <a:solidFill>
                  <a:schemeClr val="tx1">
                    <a:lumMod val="65000"/>
                    <a:lumOff val="35000"/>
                  </a:schemeClr>
                </a:solidFill>
                <a:ea typeface="微软雅黑" panose="020B0503020204020204" pitchFamily="34" charset="-122"/>
                <a:sym typeface="Arial" panose="020B0604020202020204" pitchFamily="34" charset="0"/>
              </a:rPr>
              <a:t>在此添加关键字</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8" name="任意多边形 16"/>
          <p:cNvSpPr>
            <a:spLocks noChangeArrowheads="1"/>
          </p:cNvSpPr>
          <p:nvPr/>
        </p:nvSpPr>
        <p:spPr bwMode="auto">
          <a:xfrm>
            <a:off x="4686300" y="6480175"/>
            <a:ext cx="3154363" cy="379413"/>
          </a:xfrm>
          <a:custGeom>
            <a:avLst/>
            <a:gdLst>
              <a:gd name="T0" fmla="*/ 1577182 w 3154392"/>
              <a:gd name="T1" fmla="*/ 0 h 301959"/>
              <a:gd name="T2" fmla="*/ 3112278 w 3154392"/>
              <a:gd name="T3" fmla="*/ 346498 h 301959"/>
              <a:gd name="T4" fmla="*/ 3154363 w 3154392"/>
              <a:gd name="T5" fmla="*/ 379413 h 301959"/>
              <a:gd name="T6" fmla="*/ 0 w 3154392"/>
              <a:gd name="T7" fmla="*/ 379413 h 301959"/>
              <a:gd name="T8" fmla="*/ 42085 w 3154392"/>
              <a:gd name="T9" fmla="*/ 346498 h 301959"/>
              <a:gd name="T10" fmla="*/ 1577182 w 3154392"/>
              <a:gd name="T11" fmla="*/ 0 h 301959"/>
              <a:gd name="T12" fmla="*/ 0 60000 65536"/>
              <a:gd name="T13" fmla="*/ 0 60000 65536"/>
              <a:gd name="T14" fmla="*/ 0 60000 65536"/>
              <a:gd name="T15" fmla="*/ 0 60000 65536"/>
              <a:gd name="T16" fmla="*/ 0 60000 65536"/>
              <a:gd name="T17" fmla="*/ 0 60000 65536"/>
              <a:gd name="T18" fmla="*/ 0 w 3154392"/>
              <a:gd name="T19" fmla="*/ 0 h 301959"/>
              <a:gd name="T20" fmla="*/ 3154392 w 3154392"/>
              <a:gd name="T21" fmla="*/ 301959 h 301959"/>
            </a:gdLst>
            <a:ahLst/>
            <a:cxnLst>
              <a:cxn ang="T12">
                <a:pos x="T0" y="T1"/>
              </a:cxn>
              <a:cxn ang="T13">
                <a:pos x="T2" y="T3"/>
              </a:cxn>
              <a:cxn ang="T14">
                <a:pos x="T4" y="T5"/>
              </a:cxn>
              <a:cxn ang="T15">
                <a:pos x="T6" y="T7"/>
              </a:cxn>
              <a:cxn ang="T16">
                <a:pos x="T8" y="T9"/>
              </a:cxn>
              <a:cxn ang="T17">
                <a:pos x="T10" y="T11"/>
              </a:cxn>
            </a:cxnLst>
            <a:rect l="T18" t="T19" r="T20" b="T21"/>
            <a:pathLst>
              <a:path w="3154392" h="301959">
                <a:moveTo>
                  <a:pt x="1577196" y="0"/>
                </a:moveTo>
                <a:cubicBezTo>
                  <a:pt x="2216218" y="0"/>
                  <a:pt x="2779619" y="109388"/>
                  <a:pt x="3112307" y="275763"/>
                </a:cubicBezTo>
                <a:lnTo>
                  <a:pt x="3154392" y="301959"/>
                </a:lnTo>
                <a:lnTo>
                  <a:pt x="0" y="301959"/>
                </a:lnTo>
                <a:lnTo>
                  <a:pt x="42085" y="275763"/>
                </a:lnTo>
                <a:cubicBezTo>
                  <a:pt x="374774" y="109388"/>
                  <a:pt x="938175" y="0"/>
                  <a:pt x="1577196" y="0"/>
                </a:cubicBezTo>
                <a:close/>
              </a:path>
            </a:pathLst>
          </a:custGeom>
          <a:solidFill>
            <a:schemeClr val="accent1"/>
          </a:solidFill>
          <a:ln>
            <a:noFill/>
          </a:ln>
        </p:spPr>
        <p:txBody>
          <a:bodyPr anchor="ctr"/>
          <a:lstStyle/>
          <a:p>
            <a:endParaRPr lang="zh-CN" altLang="en-US"/>
          </a:p>
        </p:txBody>
      </p:sp>
      <p:sp>
        <p:nvSpPr>
          <p:cNvPr id="39"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40" name="组合 39"/>
          <p:cNvGrpSpPr/>
          <p:nvPr/>
        </p:nvGrpSpPr>
        <p:grpSpPr>
          <a:xfrm>
            <a:off x="1" y="189186"/>
            <a:ext cx="383626" cy="551994"/>
            <a:chOff x="0" y="189186"/>
            <a:chExt cx="493985" cy="710788"/>
          </a:xfrm>
        </p:grpSpPr>
        <p:sp>
          <p:nvSpPr>
            <p:cNvPr id="41" name="矩形 40"/>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3" name="直接连接符 42"/>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26</a:t>
            </a:r>
            <a:endParaRPr lang="zh-CN" altLang="en-US" sz="1200" dirty="0"/>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22" presetClass="entr" presetSubtype="8"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1000" fill="hold"/>
                                        <p:tgtEl>
                                          <p:spTgt spid="36"/>
                                        </p:tgtEl>
                                        <p:attrNameLst>
                                          <p:attrName>ppt_w</p:attrName>
                                        </p:attrNameLst>
                                      </p:cBhvr>
                                      <p:tavLst>
                                        <p:tav tm="0">
                                          <p:val>
                                            <p:fltVal val="0"/>
                                          </p:val>
                                        </p:tav>
                                        <p:tav tm="100000">
                                          <p:val>
                                            <p:strVal val="#ppt_w"/>
                                          </p:val>
                                        </p:tav>
                                      </p:tavLst>
                                    </p:anim>
                                    <p:anim calcmode="lin" valueType="num">
                                      <p:cBhvr>
                                        <p:cTn id="31" dur="1000" fill="hold"/>
                                        <p:tgtEl>
                                          <p:spTgt spid="36"/>
                                        </p:tgtEl>
                                        <p:attrNameLst>
                                          <p:attrName>ppt_h</p:attrName>
                                        </p:attrNameLst>
                                      </p:cBhvr>
                                      <p:tavLst>
                                        <p:tav tm="0">
                                          <p:val>
                                            <p:fltVal val="0"/>
                                          </p:val>
                                        </p:tav>
                                        <p:tav tm="100000">
                                          <p:val>
                                            <p:strVal val="#ppt_h"/>
                                          </p:val>
                                        </p:tav>
                                      </p:tavLst>
                                    </p:anim>
                                    <p:anim calcmode="lin" valueType="num">
                                      <p:cBhvr>
                                        <p:cTn id="32"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6"/>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1000" fill="hold"/>
                                        <p:tgtEl>
                                          <p:spTgt spid="37"/>
                                        </p:tgtEl>
                                        <p:attrNameLst>
                                          <p:attrName>ppt_w</p:attrName>
                                        </p:attrNameLst>
                                      </p:cBhvr>
                                      <p:tavLst>
                                        <p:tav tm="0">
                                          <p:val>
                                            <p:fltVal val="0"/>
                                          </p:val>
                                        </p:tav>
                                        <p:tav tm="100000">
                                          <p:val>
                                            <p:strVal val="#ppt_w"/>
                                          </p:val>
                                        </p:tav>
                                      </p:tavLst>
                                    </p:anim>
                                    <p:anim calcmode="lin" valueType="num">
                                      <p:cBhvr>
                                        <p:cTn id="37" dur="1000" fill="hold"/>
                                        <p:tgtEl>
                                          <p:spTgt spid="37"/>
                                        </p:tgtEl>
                                        <p:attrNameLst>
                                          <p:attrName>ppt_h</p:attrName>
                                        </p:attrNameLst>
                                      </p:cBhvr>
                                      <p:tavLst>
                                        <p:tav tm="0">
                                          <p:val>
                                            <p:fltVal val="0"/>
                                          </p:val>
                                        </p:tav>
                                        <p:tav tm="100000">
                                          <p:val>
                                            <p:strVal val="#ppt_h"/>
                                          </p:val>
                                        </p:tav>
                                      </p:tavLst>
                                    </p:anim>
                                    <p:anim calcmode="lin" valueType="num">
                                      <p:cBhvr>
                                        <p:cTn id="38"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7"/>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1000" fill="hold"/>
                                        <p:tgtEl>
                                          <p:spTgt spid="34"/>
                                        </p:tgtEl>
                                        <p:attrNameLst>
                                          <p:attrName>ppt_w</p:attrName>
                                        </p:attrNameLst>
                                      </p:cBhvr>
                                      <p:tavLst>
                                        <p:tav tm="0">
                                          <p:val>
                                            <p:fltVal val="0"/>
                                          </p:val>
                                        </p:tav>
                                        <p:tav tm="100000">
                                          <p:val>
                                            <p:strVal val="#ppt_w"/>
                                          </p:val>
                                        </p:tav>
                                      </p:tavLst>
                                    </p:anim>
                                    <p:anim calcmode="lin" valueType="num">
                                      <p:cBhvr>
                                        <p:cTn id="43" dur="1000" fill="hold"/>
                                        <p:tgtEl>
                                          <p:spTgt spid="34"/>
                                        </p:tgtEl>
                                        <p:attrNameLst>
                                          <p:attrName>ppt_h</p:attrName>
                                        </p:attrNameLst>
                                      </p:cBhvr>
                                      <p:tavLst>
                                        <p:tav tm="0">
                                          <p:val>
                                            <p:fltVal val="0"/>
                                          </p:val>
                                        </p:tav>
                                        <p:tav tm="100000">
                                          <p:val>
                                            <p:strVal val="#ppt_h"/>
                                          </p:val>
                                        </p:tav>
                                      </p:tavLst>
                                    </p:anim>
                                    <p:anim calcmode="lin" valueType="num">
                                      <p:cBhvr>
                                        <p:cTn id="44"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4"/>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1000" fill="hold"/>
                                        <p:tgtEl>
                                          <p:spTgt spid="35"/>
                                        </p:tgtEl>
                                        <p:attrNameLst>
                                          <p:attrName>ppt_w</p:attrName>
                                        </p:attrNameLst>
                                      </p:cBhvr>
                                      <p:tavLst>
                                        <p:tav tm="0">
                                          <p:val>
                                            <p:fltVal val="0"/>
                                          </p:val>
                                        </p:tav>
                                        <p:tav tm="100000">
                                          <p:val>
                                            <p:strVal val="#ppt_w"/>
                                          </p:val>
                                        </p:tav>
                                      </p:tavLst>
                                    </p:anim>
                                    <p:anim calcmode="lin" valueType="num">
                                      <p:cBhvr>
                                        <p:cTn id="49" dur="1000" fill="hold"/>
                                        <p:tgtEl>
                                          <p:spTgt spid="35"/>
                                        </p:tgtEl>
                                        <p:attrNameLst>
                                          <p:attrName>ppt_h</p:attrName>
                                        </p:attrNameLst>
                                      </p:cBhvr>
                                      <p:tavLst>
                                        <p:tav tm="0">
                                          <p:val>
                                            <p:fltVal val="0"/>
                                          </p:val>
                                        </p:tav>
                                        <p:tav tm="100000">
                                          <p:val>
                                            <p:strVal val="#ppt_h"/>
                                          </p:val>
                                        </p:tav>
                                      </p:tavLst>
                                    </p:anim>
                                    <p:anim calcmode="lin" valueType="num">
                                      <p:cBhvr>
                                        <p:cTn id="50"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animBg="1"/>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原创设计师QQ598969553          _5"/>
          <p:cNvSpPr>
            <a:spLocks noChangeArrowheads="1"/>
          </p:cNvSpPr>
          <p:nvPr/>
        </p:nvSpPr>
        <p:spPr bwMode="auto">
          <a:xfrm>
            <a:off x="962788" y="5105591"/>
            <a:ext cx="229077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7" name="原创设计师QQ598969553          _7"/>
          <p:cNvSpPr>
            <a:spLocks noChangeArrowheads="1"/>
          </p:cNvSpPr>
          <p:nvPr/>
        </p:nvSpPr>
        <p:spPr bwMode="auto">
          <a:xfrm>
            <a:off x="3640872" y="5105591"/>
            <a:ext cx="229077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9" name="原创设计师QQ598969553          _9"/>
          <p:cNvSpPr>
            <a:spLocks noChangeArrowheads="1"/>
          </p:cNvSpPr>
          <p:nvPr/>
        </p:nvSpPr>
        <p:spPr bwMode="auto">
          <a:xfrm>
            <a:off x="6281606" y="5105591"/>
            <a:ext cx="229077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1" name="原创设计师QQ598969553          _11"/>
          <p:cNvSpPr>
            <a:spLocks noChangeArrowheads="1"/>
          </p:cNvSpPr>
          <p:nvPr/>
        </p:nvSpPr>
        <p:spPr bwMode="auto">
          <a:xfrm>
            <a:off x="8938442" y="5105591"/>
            <a:ext cx="229077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1"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162" name="组合 161"/>
          <p:cNvGrpSpPr/>
          <p:nvPr/>
        </p:nvGrpSpPr>
        <p:grpSpPr>
          <a:xfrm>
            <a:off x="1" y="189186"/>
            <a:ext cx="383626" cy="551994"/>
            <a:chOff x="0" y="189186"/>
            <a:chExt cx="493985" cy="710788"/>
          </a:xfrm>
        </p:grpSpPr>
        <p:sp>
          <p:nvSpPr>
            <p:cNvPr id="163" name="矩形 162"/>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5" name="直接连接符 164"/>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0" y="1749972"/>
            <a:ext cx="12192000" cy="31664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6" name="原创设计师QQ598969553          _1"/>
          <p:cNvGrpSpPr/>
          <p:nvPr/>
        </p:nvGrpSpPr>
        <p:grpSpPr>
          <a:xfrm>
            <a:off x="1085376" y="2097988"/>
            <a:ext cx="2045591" cy="2045060"/>
            <a:chOff x="163513" y="1171575"/>
            <a:chExt cx="2795588" cy="2794000"/>
          </a:xfrm>
        </p:grpSpPr>
        <p:sp>
          <p:nvSpPr>
            <p:cNvPr id="167"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68"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69" name="Freeform 3737"/>
            <p:cNvSpPr/>
            <p:nvPr/>
          </p:nvSpPr>
          <p:spPr bwMode="auto">
            <a:xfrm>
              <a:off x="608013" y="1711325"/>
              <a:ext cx="1906588"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0"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171" name="组合 170"/>
            <p:cNvGrpSpPr/>
            <p:nvPr/>
          </p:nvGrpSpPr>
          <p:grpSpPr>
            <a:xfrm>
              <a:off x="1090613" y="2070100"/>
              <a:ext cx="941388" cy="647700"/>
              <a:chOff x="1090613" y="2070100"/>
              <a:chExt cx="941388" cy="647700"/>
            </a:xfrm>
          </p:grpSpPr>
          <p:sp>
            <p:nvSpPr>
              <p:cNvPr id="172"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3"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4"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5"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6"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7"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8"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9"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0"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1"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2"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3"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4"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5"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6"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7"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8"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9"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0"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1"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2"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3"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4"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5"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6"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197" name="原创设计师QQ598969553          _2"/>
          <p:cNvGrpSpPr/>
          <p:nvPr/>
        </p:nvGrpSpPr>
        <p:grpSpPr>
          <a:xfrm>
            <a:off x="3736166" y="2097988"/>
            <a:ext cx="2045591" cy="2045060"/>
            <a:chOff x="3786188" y="1171575"/>
            <a:chExt cx="2795588" cy="2794000"/>
          </a:xfrm>
        </p:grpSpPr>
        <p:sp>
          <p:nvSpPr>
            <p:cNvPr id="198" name="Freeform 3764"/>
            <p:cNvSpPr/>
            <p:nvPr/>
          </p:nvSpPr>
          <p:spPr bwMode="auto">
            <a:xfrm>
              <a:off x="3786188"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6"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7" y="794"/>
                    <a:pt x="207" y="794"/>
                    <a:pt x="207"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6"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9" name="Oval 3765"/>
            <p:cNvSpPr>
              <a:spLocks noChangeArrowheads="1"/>
            </p:cNvSpPr>
            <p:nvPr/>
          </p:nvSpPr>
          <p:spPr bwMode="auto">
            <a:xfrm>
              <a:off x="4097338"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0" name="Freeform 3766"/>
            <p:cNvSpPr/>
            <p:nvPr/>
          </p:nvSpPr>
          <p:spPr bwMode="auto">
            <a:xfrm>
              <a:off x="4230688" y="1711325"/>
              <a:ext cx="1906588"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3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5 w 600"/>
                <a:gd name="T37" fmla="*/ 479 h 561"/>
                <a:gd name="T38" fmla="*/ 371 w 600"/>
                <a:gd name="T39" fmla="*/ 484 h 561"/>
                <a:gd name="T40" fmla="*/ 321 w 600"/>
                <a:gd name="T41" fmla="*/ 456 h 561"/>
                <a:gd name="T42" fmla="*/ 280 w 600"/>
                <a:gd name="T43" fmla="*/ 456 h 561"/>
                <a:gd name="T44" fmla="*/ 229 w 600"/>
                <a:gd name="T45" fmla="*/ 484 h 561"/>
                <a:gd name="T46" fmla="*/ 216 w 600"/>
                <a:gd name="T47" fmla="*/ 479 h 561"/>
                <a:gd name="T48" fmla="*/ 153 w 600"/>
                <a:gd name="T49" fmla="*/ 414 h 561"/>
                <a:gd name="T50" fmla="*/ 152 w 600"/>
                <a:gd name="T51" fmla="*/ 386 h 561"/>
                <a:gd name="T52" fmla="*/ 96 w 600"/>
                <a:gd name="T53" fmla="*/ 370 h 561"/>
                <a:gd name="T54" fmla="*/ 90 w 600"/>
                <a:gd name="T55" fmla="*/ 357 h 561"/>
                <a:gd name="T56" fmla="*/ 93 w 600"/>
                <a:gd name="T57" fmla="*/ 267 h 561"/>
                <a:gd name="T58" fmla="*/ 112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7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2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3" y="337"/>
                  </a:moveTo>
                  <a:cubicBezTo>
                    <a:pt x="533" y="341"/>
                    <a:pt x="524" y="350"/>
                    <a:pt x="517" y="358"/>
                  </a:cubicBezTo>
                  <a:cubicBezTo>
                    <a:pt x="523" y="344"/>
                    <a:pt x="527" y="330"/>
                    <a:pt x="530" y="315"/>
                  </a:cubicBezTo>
                  <a:cubicBezTo>
                    <a:pt x="539" y="316"/>
                    <a:pt x="562" y="318"/>
                    <a:pt x="580" y="303"/>
                  </a:cubicBezTo>
                  <a:cubicBezTo>
                    <a:pt x="599"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1"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2" y="42"/>
                  </a:cubicBezTo>
                  <a:cubicBezTo>
                    <a:pt x="468" y="19"/>
                    <a:pt x="439" y="0"/>
                    <a:pt x="439" y="0"/>
                  </a:cubicBezTo>
                  <a:cubicBezTo>
                    <a:pt x="439" y="0"/>
                    <a:pt x="425" y="17"/>
                    <a:pt x="430" y="50"/>
                  </a:cubicBezTo>
                  <a:cubicBezTo>
                    <a:pt x="432" y="61"/>
                    <a:pt x="439" y="73"/>
                    <a:pt x="445" y="82"/>
                  </a:cubicBezTo>
                  <a:cubicBezTo>
                    <a:pt x="435" y="74"/>
                    <a:pt x="424" y="67"/>
                    <a:pt x="412" y="61"/>
                  </a:cubicBezTo>
                  <a:cubicBezTo>
                    <a:pt x="411" y="53"/>
                    <a:pt x="407" y="37"/>
                    <a:pt x="392" y="27"/>
                  </a:cubicBezTo>
                  <a:cubicBezTo>
                    <a:pt x="376"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4" y="118"/>
                    <a:pt x="374" y="118"/>
                  </a:cubicBezTo>
                  <a:cubicBezTo>
                    <a:pt x="374" y="118"/>
                    <a:pt x="398" y="125"/>
                    <a:pt x="419" y="119"/>
                  </a:cubicBezTo>
                  <a:cubicBezTo>
                    <a:pt x="438" y="113"/>
                    <a:pt x="448" y="102"/>
                    <a:pt x="452" y="97"/>
                  </a:cubicBezTo>
                  <a:cubicBezTo>
                    <a:pt x="464" y="107"/>
                    <a:pt x="474" y="118"/>
                    <a:pt x="483" y="130"/>
                  </a:cubicBezTo>
                  <a:cubicBezTo>
                    <a:pt x="474" y="123"/>
                    <a:pt x="460" y="115"/>
                    <a:pt x="447" y="120"/>
                  </a:cubicBezTo>
                  <a:cubicBezTo>
                    <a:pt x="424" y="127"/>
                    <a:pt x="410" y="143"/>
                    <a:pt x="410" y="143"/>
                  </a:cubicBezTo>
                  <a:cubicBezTo>
                    <a:pt x="410" y="143"/>
                    <a:pt x="432" y="155"/>
                    <a:pt x="453" y="154"/>
                  </a:cubicBezTo>
                  <a:cubicBezTo>
                    <a:pt x="474" y="154"/>
                    <a:pt x="486" y="145"/>
                    <a:pt x="491" y="142"/>
                  </a:cubicBezTo>
                  <a:cubicBezTo>
                    <a:pt x="500" y="154"/>
                    <a:pt x="507" y="168"/>
                    <a:pt x="513" y="183"/>
                  </a:cubicBezTo>
                  <a:cubicBezTo>
                    <a:pt x="506" y="173"/>
                    <a:pt x="494" y="162"/>
                    <a:pt x="480" y="163"/>
                  </a:cubicBezTo>
                  <a:cubicBezTo>
                    <a:pt x="456"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8" y="423"/>
                    <a:pt x="465" y="426"/>
                    <a:pt x="462" y="429"/>
                  </a:cubicBezTo>
                  <a:cubicBezTo>
                    <a:pt x="454" y="437"/>
                    <a:pt x="445" y="444"/>
                    <a:pt x="436" y="451"/>
                  </a:cubicBezTo>
                  <a:cubicBezTo>
                    <a:pt x="444"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1" y="437"/>
                    <a:pt x="321"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2" y="444"/>
                    <a:pt x="247" y="468"/>
                  </a:cubicBezTo>
                  <a:cubicBezTo>
                    <a:pt x="249" y="481"/>
                    <a:pt x="262" y="489"/>
                    <a:pt x="273" y="494"/>
                  </a:cubicBezTo>
                  <a:cubicBezTo>
                    <a:pt x="258" y="492"/>
                    <a:pt x="243" y="489"/>
                    <a:pt x="229" y="484"/>
                  </a:cubicBezTo>
                  <a:cubicBezTo>
                    <a:pt x="232" y="478"/>
                    <a:pt x="236" y="464"/>
                    <a:pt x="232" y="444"/>
                  </a:cubicBezTo>
                  <a:cubicBezTo>
                    <a:pt x="227" y="424"/>
                    <a:pt x="209" y="406"/>
                    <a:pt x="209" y="406"/>
                  </a:cubicBezTo>
                  <a:cubicBezTo>
                    <a:pt x="209" y="406"/>
                    <a:pt x="198" y="423"/>
                    <a:pt x="196" y="447"/>
                  </a:cubicBezTo>
                  <a:cubicBezTo>
                    <a:pt x="196" y="461"/>
                    <a:pt x="206" y="472"/>
                    <a:pt x="216"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7"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6" y="398"/>
                    <a:pt x="121" y="408"/>
                  </a:cubicBezTo>
                  <a:cubicBezTo>
                    <a:pt x="111" y="397"/>
                    <a:pt x="103" y="384"/>
                    <a:pt x="96" y="370"/>
                  </a:cubicBezTo>
                  <a:cubicBezTo>
                    <a:pt x="102" y="368"/>
                    <a:pt x="116" y="361"/>
                    <a:pt x="126" y="343"/>
                  </a:cubicBezTo>
                  <a:cubicBezTo>
                    <a:pt x="138" y="325"/>
                    <a:pt x="138" y="301"/>
                    <a:pt x="138" y="301"/>
                  </a:cubicBezTo>
                  <a:cubicBezTo>
                    <a:pt x="138" y="301"/>
                    <a:pt x="118" y="304"/>
                    <a:pt x="100" y="321"/>
                  </a:cubicBezTo>
                  <a:cubicBezTo>
                    <a:pt x="89" y="330"/>
                    <a:pt x="89" y="346"/>
                    <a:pt x="90" y="357"/>
                  </a:cubicBezTo>
                  <a:cubicBezTo>
                    <a:pt x="84" y="344"/>
                    <a:pt x="80" y="329"/>
                    <a:pt x="77" y="314"/>
                  </a:cubicBezTo>
                  <a:cubicBezTo>
                    <a:pt x="83" y="313"/>
                    <a:pt x="98" y="310"/>
                    <a:pt x="113" y="296"/>
                  </a:cubicBezTo>
                  <a:cubicBezTo>
                    <a:pt x="128" y="281"/>
                    <a:pt x="134" y="257"/>
                    <a:pt x="134" y="257"/>
                  </a:cubicBezTo>
                  <a:cubicBezTo>
                    <a:pt x="134" y="257"/>
                    <a:pt x="114" y="256"/>
                    <a:pt x="93" y="267"/>
                  </a:cubicBezTo>
                  <a:cubicBezTo>
                    <a:pt x="80" y="273"/>
                    <a:pt x="76" y="288"/>
                    <a:pt x="74" y="300"/>
                  </a:cubicBezTo>
                  <a:cubicBezTo>
                    <a:pt x="73" y="289"/>
                    <a:pt x="72" y="278"/>
                    <a:pt x="72" y="267"/>
                  </a:cubicBezTo>
                  <a:cubicBezTo>
                    <a:pt x="72" y="263"/>
                    <a:pt x="72" y="258"/>
                    <a:pt x="72" y="254"/>
                  </a:cubicBezTo>
                  <a:cubicBezTo>
                    <a:pt x="78" y="255"/>
                    <a:pt x="93" y="256"/>
                    <a:pt x="112"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3" y="19"/>
                    <a:pt x="129" y="42"/>
                  </a:cubicBezTo>
                  <a:cubicBezTo>
                    <a:pt x="125" y="66"/>
                    <a:pt x="139" y="85"/>
                    <a:pt x="144" y="92"/>
                  </a:cubicBezTo>
                  <a:cubicBezTo>
                    <a:pt x="133" y="102"/>
                    <a:pt x="122" y="113"/>
                    <a:pt x="113" y="126"/>
                  </a:cubicBezTo>
                  <a:cubicBezTo>
                    <a:pt x="116" y="116"/>
                    <a:pt x="120" y="103"/>
                    <a:pt x="119" y="92"/>
                  </a:cubicBezTo>
                  <a:cubicBezTo>
                    <a:pt x="114" y="58"/>
                    <a:pt x="97" y="45"/>
                    <a:pt x="97" y="45"/>
                  </a:cubicBezTo>
                  <a:cubicBezTo>
                    <a:pt x="97" y="45"/>
                    <a:pt x="74" y="71"/>
                    <a:pt x="76" y="94"/>
                  </a:cubicBezTo>
                  <a:cubicBezTo>
                    <a:pt x="79" y="118"/>
                    <a:pt x="97" y="133"/>
                    <a:pt x="104" y="138"/>
                  </a:cubicBezTo>
                  <a:cubicBezTo>
                    <a:pt x="96" y="151"/>
                    <a:pt x="88" y="164"/>
                    <a:pt x="83" y="179"/>
                  </a:cubicBezTo>
                  <a:cubicBezTo>
                    <a:pt x="83" y="168"/>
                    <a:pt x="83" y="155"/>
                    <a:pt x="79" y="145"/>
                  </a:cubicBezTo>
                  <a:cubicBezTo>
                    <a:pt x="67" y="113"/>
                    <a:pt x="47" y="105"/>
                    <a:pt x="47" y="105"/>
                  </a:cubicBezTo>
                  <a:cubicBezTo>
                    <a:pt x="47"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6"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3"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2"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2" y="533"/>
                    <a:pt x="210" y="554"/>
                    <a:pt x="210" y="554"/>
                  </a:cubicBezTo>
                  <a:cubicBezTo>
                    <a:pt x="210" y="554"/>
                    <a:pt x="244" y="561"/>
                    <a:pt x="263" y="547"/>
                  </a:cubicBezTo>
                  <a:cubicBezTo>
                    <a:pt x="283" y="533"/>
                    <a:pt x="286" y="510"/>
                    <a:pt x="287" y="502"/>
                  </a:cubicBezTo>
                  <a:cubicBezTo>
                    <a:pt x="291"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4"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2" y="455"/>
                  </a:cubicBezTo>
                  <a:cubicBezTo>
                    <a:pt x="454" y="445"/>
                    <a:pt x="465" y="435"/>
                    <a:pt x="475" y="424"/>
                  </a:cubicBezTo>
                  <a:cubicBezTo>
                    <a:pt x="482" y="429"/>
                    <a:pt x="501" y="443"/>
                    <a:pt x="524" y="439"/>
                  </a:cubicBezTo>
                  <a:cubicBezTo>
                    <a:pt x="548" y="435"/>
                    <a:pt x="567" y="406"/>
                    <a:pt x="567" y="406"/>
                  </a:cubicBezTo>
                  <a:cubicBezTo>
                    <a:pt x="567" y="406"/>
                    <a:pt x="550" y="393"/>
                    <a:pt x="516" y="397"/>
                  </a:cubicBezTo>
                  <a:cubicBezTo>
                    <a:pt x="506" y="399"/>
                    <a:pt x="494" y="406"/>
                    <a:pt x="485"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1" name="Freeform 3767"/>
            <p:cNvSpPr>
              <a:spLocks noEditPoints="1"/>
            </p:cNvSpPr>
            <p:nvPr/>
          </p:nvSpPr>
          <p:spPr bwMode="auto">
            <a:xfrm>
              <a:off x="4284663"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202" name="组合 201"/>
            <p:cNvGrpSpPr/>
            <p:nvPr/>
          </p:nvGrpSpPr>
          <p:grpSpPr>
            <a:xfrm>
              <a:off x="4713288" y="2070100"/>
              <a:ext cx="939800" cy="647700"/>
              <a:chOff x="4713288" y="2070100"/>
              <a:chExt cx="939800" cy="647700"/>
            </a:xfrm>
          </p:grpSpPr>
          <p:sp>
            <p:nvSpPr>
              <p:cNvPr id="203" name="Freeform 3768"/>
              <p:cNvSpPr/>
              <p:nvPr/>
            </p:nvSpPr>
            <p:spPr bwMode="auto">
              <a:xfrm>
                <a:off x="5456238"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4" name="Freeform 3769"/>
              <p:cNvSpPr/>
              <p:nvPr/>
            </p:nvSpPr>
            <p:spPr bwMode="auto">
              <a:xfrm>
                <a:off x="5446713" y="2190750"/>
                <a:ext cx="92075" cy="88900"/>
              </a:xfrm>
              <a:custGeom>
                <a:avLst/>
                <a:gdLst>
                  <a:gd name="T0" fmla="*/ 23 w 29"/>
                  <a:gd name="T1" fmla="*/ 28 h 28"/>
                  <a:gd name="T2" fmla="*/ 9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0" y="23"/>
                      <a:pt x="16" y="16"/>
                      <a:pt x="9" y="9"/>
                    </a:cubicBezTo>
                    <a:cubicBezTo>
                      <a:pt x="9"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5" name="Freeform 3770"/>
              <p:cNvSpPr/>
              <p:nvPr/>
            </p:nvSpPr>
            <p:spPr bwMode="auto">
              <a:xfrm>
                <a:off x="5424488"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6" name="Freeform 3771"/>
              <p:cNvSpPr/>
              <p:nvPr/>
            </p:nvSpPr>
            <p:spPr bwMode="auto">
              <a:xfrm>
                <a:off x="5376863"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1"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7" name="Freeform 3772"/>
              <p:cNvSpPr/>
              <p:nvPr/>
            </p:nvSpPr>
            <p:spPr bwMode="auto">
              <a:xfrm>
                <a:off x="5307013" y="2387600"/>
                <a:ext cx="120650" cy="111125"/>
              </a:xfrm>
              <a:custGeom>
                <a:avLst/>
                <a:gdLst>
                  <a:gd name="T0" fmla="*/ 20 w 38"/>
                  <a:gd name="T1" fmla="*/ 34 h 35"/>
                  <a:gd name="T2" fmla="*/ 17 w 38"/>
                  <a:gd name="T3" fmla="*/ 12 h 35"/>
                  <a:gd name="T4" fmla="*/ 21 w 38"/>
                  <a:gd name="T5" fmla="*/ 35 h 35"/>
                  <a:gd name="T6" fmla="*/ 16 w 38"/>
                  <a:gd name="T7" fmla="*/ 0 h 35"/>
                  <a:gd name="T8" fmla="*/ 20 w 38"/>
                  <a:gd name="T9" fmla="*/ 34 h 35"/>
                </a:gdLst>
                <a:ahLst/>
                <a:cxnLst>
                  <a:cxn ang="0">
                    <a:pos x="T0" y="T1"/>
                  </a:cxn>
                  <a:cxn ang="0">
                    <a:pos x="T2" y="T3"/>
                  </a:cxn>
                  <a:cxn ang="0">
                    <a:pos x="T4" y="T5"/>
                  </a:cxn>
                  <a:cxn ang="0">
                    <a:pos x="T6" y="T7"/>
                  </a:cxn>
                  <a:cxn ang="0">
                    <a:pos x="T8" y="T9"/>
                  </a:cxn>
                </a:cxnLst>
                <a:rect l="0" t="0" r="r" b="b"/>
                <a:pathLst>
                  <a:path w="38" h="35">
                    <a:moveTo>
                      <a:pt x="20" y="34"/>
                    </a:moveTo>
                    <a:cubicBezTo>
                      <a:pt x="20" y="30"/>
                      <a:pt x="20" y="21"/>
                      <a:pt x="17" y="12"/>
                    </a:cubicBezTo>
                    <a:cubicBezTo>
                      <a:pt x="17" y="12"/>
                      <a:pt x="21" y="24"/>
                      <a:pt x="21" y="35"/>
                    </a:cubicBezTo>
                    <a:cubicBezTo>
                      <a:pt x="23" y="33"/>
                      <a:pt x="38" y="16"/>
                      <a:pt x="16" y="0"/>
                    </a:cubicBezTo>
                    <a:cubicBezTo>
                      <a:pt x="16" y="0"/>
                      <a:pt x="0" y="21"/>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8" name="Freeform 3773"/>
              <p:cNvSpPr/>
              <p:nvPr/>
            </p:nvSpPr>
            <p:spPr bwMode="auto">
              <a:xfrm>
                <a:off x="5221288"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9" name="Freeform 3774"/>
              <p:cNvSpPr/>
              <p:nvPr/>
            </p:nvSpPr>
            <p:spPr bwMode="auto">
              <a:xfrm>
                <a:off x="5303838"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0" name="Freeform 3775"/>
              <p:cNvSpPr/>
              <p:nvPr/>
            </p:nvSpPr>
            <p:spPr bwMode="auto">
              <a:xfrm>
                <a:off x="5408613"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2"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1" name="Freeform 3776"/>
              <p:cNvSpPr/>
              <p:nvPr/>
            </p:nvSpPr>
            <p:spPr bwMode="auto">
              <a:xfrm>
                <a:off x="5487988"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2" name="Freeform 3777"/>
              <p:cNvSpPr/>
              <p:nvPr/>
            </p:nvSpPr>
            <p:spPr bwMode="auto">
              <a:xfrm>
                <a:off x="5541963"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3" name="Freeform 3778"/>
              <p:cNvSpPr/>
              <p:nvPr/>
            </p:nvSpPr>
            <p:spPr bwMode="auto">
              <a:xfrm>
                <a:off x="5561013" y="2181225"/>
                <a:ext cx="92075" cy="88900"/>
              </a:xfrm>
              <a:custGeom>
                <a:avLst/>
                <a:gdLst>
                  <a:gd name="T0" fmla="*/ 3 w 29"/>
                  <a:gd name="T1" fmla="*/ 27 h 28"/>
                  <a:gd name="T2" fmla="*/ 18 w 29"/>
                  <a:gd name="T3" fmla="*/ 9 h 28"/>
                  <a:gd name="T4" fmla="*/ 4 w 29"/>
                  <a:gd name="T5" fmla="*/ 28 h 28"/>
                  <a:gd name="T6" fmla="*/ 25 w 29"/>
                  <a:gd name="T7" fmla="*/ 0 h 28"/>
                  <a:gd name="T8" fmla="*/ 3 w 29"/>
                  <a:gd name="T9" fmla="*/ 27 h 28"/>
                </a:gdLst>
                <a:ahLst/>
                <a:cxnLst>
                  <a:cxn ang="0">
                    <a:pos x="T0" y="T1"/>
                  </a:cxn>
                  <a:cxn ang="0">
                    <a:pos x="T2" y="T3"/>
                  </a:cxn>
                  <a:cxn ang="0">
                    <a:pos x="T4" y="T5"/>
                  </a:cxn>
                  <a:cxn ang="0">
                    <a:pos x="T6" y="T7"/>
                  </a:cxn>
                  <a:cxn ang="0">
                    <a:pos x="T8" y="T9"/>
                  </a:cxn>
                </a:cxnLst>
                <a:rect l="0" t="0" r="r" b="b"/>
                <a:pathLst>
                  <a:path w="29" h="28">
                    <a:moveTo>
                      <a:pt x="3" y="27"/>
                    </a:moveTo>
                    <a:cubicBezTo>
                      <a:pt x="7" y="24"/>
                      <a:pt x="13" y="18"/>
                      <a:pt x="18" y="9"/>
                    </a:cubicBezTo>
                    <a:cubicBezTo>
                      <a:pt x="18" y="9"/>
                      <a:pt x="12" y="20"/>
                      <a:pt x="4" y="28"/>
                    </a:cubicBezTo>
                    <a:cubicBezTo>
                      <a:pt x="7" y="28"/>
                      <a:pt x="29" y="27"/>
                      <a:pt x="25" y="0"/>
                    </a:cubicBezTo>
                    <a:cubicBezTo>
                      <a:pt x="25"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4" name="Freeform 3779"/>
              <p:cNvSpPr/>
              <p:nvPr/>
            </p:nvSpPr>
            <p:spPr bwMode="auto">
              <a:xfrm>
                <a:off x="5541963" y="2070100"/>
                <a:ext cx="104775" cy="95250"/>
              </a:xfrm>
              <a:custGeom>
                <a:avLst/>
                <a:gdLst>
                  <a:gd name="T0" fmla="*/ 20 w 33"/>
                  <a:gd name="T1" fmla="*/ 10 h 30"/>
                  <a:gd name="T2" fmla="*/ 8 w 33"/>
                  <a:gd name="T3" fmla="*/ 30 h 30"/>
                  <a:gd name="T4" fmla="*/ 26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6" y="0"/>
                    </a:cubicBezTo>
                    <a:cubicBezTo>
                      <a:pt x="26"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5" name="Freeform 3780"/>
              <p:cNvSpPr>
                <a:spLocks noEditPoints="1"/>
              </p:cNvSpPr>
              <p:nvPr/>
            </p:nvSpPr>
            <p:spPr bwMode="auto">
              <a:xfrm>
                <a:off x="4805363" y="2136775"/>
                <a:ext cx="755650"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6 w 238"/>
                  <a:gd name="T35" fmla="*/ 142 h 183"/>
                  <a:gd name="T36" fmla="*/ 87 w 238"/>
                  <a:gd name="T37" fmla="*/ 151 h 183"/>
                  <a:gd name="T38" fmla="*/ 95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20 w 238"/>
                  <a:gd name="T63" fmla="*/ 137 h 183"/>
                  <a:gd name="T64" fmla="*/ 120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4 w 238"/>
                  <a:gd name="T79" fmla="*/ 171 h 183"/>
                  <a:gd name="T80" fmla="*/ 124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5 w 238"/>
                  <a:gd name="T93" fmla="*/ 151 h 183"/>
                  <a:gd name="T94" fmla="*/ 90 w 238"/>
                  <a:gd name="T95" fmla="*/ 149 h 183"/>
                  <a:gd name="T96" fmla="*/ 89 w 238"/>
                  <a:gd name="T97" fmla="*/ 144 h 183"/>
                  <a:gd name="T98" fmla="*/ 113 w 238"/>
                  <a:gd name="T99" fmla="*/ 135 h 183"/>
                  <a:gd name="T100" fmla="*/ 115 w 238"/>
                  <a:gd name="T101" fmla="*/ 135 h 183"/>
                  <a:gd name="T102" fmla="*/ 115 w 238"/>
                  <a:gd name="T103" fmla="*/ 136 h 183"/>
                  <a:gd name="T104" fmla="*/ 95 w 238"/>
                  <a:gd name="T105" fmla="*/ 151 h 183"/>
                  <a:gd name="T106" fmla="*/ 148 w 238"/>
                  <a:gd name="T107" fmla="*/ 149 h 183"/>
                  <a:gd name="T108" fmla="*/ 144 w 238"/>
                  <a:gd name="T109" fmla="*/ 151 h 183"/>
                  <a:gd name="T110" fmla="*/ 144 w 238"/>
                  <a:gd name="T111" fmla="*/ 151 h 183"/>
                  <a:gd name="T112" fmla="*/ 124 w 238"/>
                  <a:gd name="T113" fmla="*/ 136 h 183"/>
                  <a:gd name="T114" fmla="*/ 124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7" y="2"/>
                      <a:pt x="6" y="1"/>
                      <a:pt x="5" y="1"/>
                    </a:cubicBezTo>
                    <a:cubicBezTo>
                      <a:pt x="3" y="0"/>
                      <a:pt x="3" y="1"/>
                      <a:pt x="2"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1" y="155"/>
                      <a:pt x="95"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3" y="179"/>
                      <a:pt x="102"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20" y="137"/>
                    </a:cubicBezTo>
                    <a:cubicBezTo>
                      <a:pt x="120" y="171"/>
                      <a:pt x="120" y="171"/>
                      <a:pt x="120" y="171"/>
                    </a:cubicBezTo>
                    <a:cubicBezTo>
                      <a:pt x="120"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1" y="140"/>
                      <a:pt x="104" y="136"/>
                      <a:pt x="113" y="135"/>
                    </a:cubicBezTo>
                    <a:cubicBezTo>
                      <a:pt x="113" y="135"/>
                      <a:pt x="114" y="135"/>
                      <a:pt x="115" y="135"/>
                    </a:cubicBezTo>
                    <a:cubicBezTo>
                      <a:pt x="115" y="136"/>
                      <a:pt x="115" y="136"/>
                      <a:pt x="115" y="136"/>
                    </a:cubicBezTo>
                    <a:cubicBezTo>
                      <a:pt x="110" y="142"/>
                      <a:pt x="101" y="151"/>
                      <a:pt x="95" y="151"/>
                    </a:cubicBezTo>
                    <a:close/>
                    <a:moveTo>
                      <a:pt x="148" y="149"/>
                    </a:moveTo>
                    <a:cubicBezTo>
                      <a:pt x="147" y="151"/>
                      <a:pt x="146" y="151"/>
                      <a:pt x="144" y="151"/>
                    </a:cubicBezTo>
                    <a:cubicBezTo>
                      <a:pt x="144" y="151"/>
                      <a:pt x="144" y="151"/>
                      <a:pt x="144" y="151"/>
                    </a:cubicBezTo>
                    <a:cubicBezTo>
                      <a:pt x="137"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6" name="Freeform 3781"/>
              <p:cNvSpPr/>
              <p:nvPr/>
            </p:nvSpPr>
            <p:spPr bwMode="auto">
              <a:xfrm>
                <a:off x="4818063"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7" name="Freeform 3782"/>
              <p:cNvSpPr/>
              <p:nvPr/>
            </p:nvSpPr>
            <p:spPr bwMode="auto">
              <a:xfrm>
                <a:off x="4827588"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8" name="Freeform 3783"/>
              <p:cNvSpPr/>
              <p:nvPr/>
            </p:nvSpPr>
            <p:spPr bwMode="auto">
              <a:xfrm>
                <a:off x="4849813" y="2270125"/>
                <a:ext cx="92075"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9" name="Freeform 3784"/>
              <p:cNvSpPr/>
              <p:nvPr/>
            </p:nvSpPr>
            <p:spPr bwMode="auto">
              <a:xfrm>
                <a:off x="4881563"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0" name="Freeform 3785"/>
              <p:cNvSpPr/>
              <p:nvPr/>
            </p:nvSpPr>
            <p:spPr bwMode="auto">
              <a:xfrm>
                <a:off x="4941888"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1" name="Freeform 3786"/>
              <p:cNvSpPr/>
              <p:nvPr/>
            </p:nvSpPr>
            <p:spPr bwMode="auto">
              <a:xfrm>
                <a:off x="5027613"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2" name="Freeform 3787"/>
              <p:cNvSpPr/>
              <p:nvPr/>
            </p:nvSpPr>
            <p:spPr bwMode="auto">
              <a:xfrm>
                <a:off x="4951413"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4" y="18"/>
                      <a:pt x="12" y="19"/>
                      <a:pt x="12" y="19"/>
                    </a:cubicBezTo>
                    <a:cubicBezTo>
                      <a:pt x="21"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3" name="Freeform 3788"/>
              <p:cNvSpPr/>
              <p:nvPr/>
            </p:nvSpPr>
            <p:spPr bwMode="auto">
              <a:xfrm>
                <a:off x="4846638"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4" name="Freeform 3789"/>
              <p:cNvSpPr/>
              <p:nvPr/>
            </p:nvSpPr>
            <p:spPr bwMode="auto">
              <a:xfrm>
                <a:off x="4779963" y="2390775"/>
                <a:ext cx="98425" cy="104775"/>
              </a:xfrm>
              <a:custGeom>
                <a:avLst/>
                <a:gdLst>
                  <a:gd name="T0" fmla="*/ 31 w 31"/>
                  <a:gd name="T1" fmla="*/ 24 h 33"/>
                  <a:gd name="T2" fmla="*/ 11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1" y="13"/>
                      <a:pt x="11"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5" name="Freeform 3790"/>
              <p:cNvSpPr/>
              <p:nvPr/>
            </p:nvSpPr>
            <p:spPr bwMode="auto">
              <a:xfrm>
                <a:off x="4735513" y="2286000"/>
                <a:ext cx="92075" cy="95250"/>
              </a:xfrm>
              <a:custGeom>
                <a:avLst/>
                <a:gdLst>
                  <a:gd name="T0" fmla="*/ 28 w 29"/>
                  <a:gd name="T1" fmla="*/ 24 h 30"/>
                  <a:gd name="T2" fmla="*/ 10 w 29"/>
                  <a:gd name="T3" fmla="*/ 10 h 30"/>
                  <a:gd name="T4" fmla="*/ 29 w 29"/>
                  <a:gd name="T5" fmla="*/ 23 h 30"/>
                  <a:gd name="T6" fmla="*/ 0 w 29"/>
                  <a:gd name="T7" fmla="*/ 3 h 30"/>
                  <a:gd name="T8" fmla="*/ 28 w 29"/>
                  <a:gd name="T9" fmla="*/ 24 h 30"/>
                </a:gdLst>
                <a:ahLst/>
                <a:cxnLst>
                  <a:cxn ang="0">
                    <a:pos x="T0" y="T1"/>
                  </a:cxn>
                  <a:cxn ang="0">
                    <a:pos x="T2" y="T3"/>
                  </a:cxn>
                  <a:cxn ang="0">
                    <a:pos x="T4" y="T5"/>
                  </a:cxn>
                  <a:cxn ang="0">
                    <a:pos x="T6" y="T7"/>
                  </a:cxn>
                  <a:cxn ang="0">
                    <a:pos x="T8" y="T9"/>
                  </a:cxn>
                </a:cxnLst>
                <a:rect l="0" t="0" r="r" b="b"/>
                <a:pathLst>
                  <a:path w="29" h="30">
                    <a:moveTo>
                      <a:pt x="28" y="24"/>
                    </a:moveTo>
                    <a:cubicBezTo>
                      <a:pt x="18" y="19"/>
                      <a:pt x="10" y="10"/>
                      <a:pt x="10" y="10"/>
                    </a:cubicBezTo>
                    <a:cubicBezTo>
                      <a:pt x="17" y="17"/>
                      <a:pt x="24" y="21"/>
                      <a:pt x="29" y="23"/>
                    </a:cubicBezTo>
                    <a:cubicBezTo>
                      <a:pt x="26" y="0"/>
                      <a:pt x="0" y="3"/>
                      <a:pt x="0" y="3"/>
                    </a:cubicBezTo>
                    <a:cubicBezTo>
                      <a:pt x="3" y="30"/>
                      <a:pt x="26"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6" name="Freeform 3791"/>
              <p:cNvSpPr/>
              <p:nvPr/>
            </p:nvSpPr>
            <p:spPr bwMode="auto">
              <a:xfrm>
                <a:off x="4713288"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7" name="Freeform 3792"/>
              <p:cNvSpPr/>
              <p:nvPr/>
            </p:nvSpPr>
            <p:spPr bwMode="auto">
              <a:xfrm>
                <a:off x="4719638"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7"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228" name="原创设计师QQ598969553          _3"/>
          <p:cNvGrpSpPr/>
          <p:nvPr/>
        </p:nvGrpSpPr>
        <p:grpSpPr>
          <a:xfrm>
            <a:off x="6385793" y="2097988"/>
            <a:ext cx="2045591" cy="2045060"/>
            <a:chOff x="7407276" y="1171575"/>
            <a:chExt cx="2795588" cy="2794000"/>
          </a:xfrm>
        </p:grpSpPr>
        <p:sp>
          <p:nvSpPr>
            <p:cNvPr id="229" name="Freeform 3793"/>
            <p:cNvSpPr/>
            <p:nvPr/>
          </p:nvSpPr>
          <p:spPr bwMode="auto">
            <a:xfrm>
              <a:off x="7407276"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2 w 880"/>
                <a:gd name="T33" fmla="*/ 61 h 880"/>
                <a:gd name="T34" fmla="*/ 207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7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1 w 880"/>
                <a:gd name="T85" fmla="*/ 757 h 880"/>
                <a:gd name="T86" fmla="*/ 757 w 880"/>
                <a:gd name="T87" fmla="*/ 721 h 880"/>
                <a:gd name="T88" fmla="*/ 793 w 880"/>
                <a:gd name="T89" fmla="*/ 674 h 880"/>
                <a:gd name="T90" fmla="*/ 819 w 880"/>
                <a:gd name="T91" fmla="*/ 629 h 880"/>
                <a:gd name="T92" fmla="*/ 842 w 880"/>
                <a:gd name="T93" fmla="*/ 574 h 880"/>
                <a:gd name="T94" fmla="*/ 856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6" y="355"/>
                    <a:pt x="856" y="355"/>
                    <a:pt x="856" y="355"/>
                  </a:cubicBezTo>
                  <a:cubicBezTo>
                    <a:pt x="868" y="337"/>
                    <a:pt x="862" y="315"/>
                    <a:pt x="842" y="306"/>
                  </a:cubicBezTo>
                  <a:cubicBezTo>
                    <a:pt x="842" y="305"/>
                    <a:pt x="842" y="305"/>
                    <a:pt x="842" y="305"/>
                  </a:cubicBezTo>
                  <a:cubicBezTo>
                    <a:pt x="822" y="296"/>
                    <a:pt x="811" y="272"/>
                    <a:pt x="819" y="251"/>
                  </a:cubicBezTo>
                  <a:cubicBezTo>
                    <a:pt x="819" y="250"/>
                    <a:pt x="819" y="250"/>
                    <a:pt x="819" y="250"/>
                  </a:cubicBezTo>
                  <a:cubicBezTo>
                    <a:pt x="827" y="230"/>
                    <a:pt x="816" y="210"/>
                    <a:pt x="794" y="206"/>
                  </a:cubicBezTo>
                  <a:cubicBezTo>
                    <a:pt x="793" y="206"/>
                    <a:pt x="793" y="206"/>
                    <a:pt x="793" y="206"/>
                  </a:cubicBezTo>
                  <a:cubicBezTo>
                    <a:pt x="771" y="203"/>
                    <a:pt x="755" y="182"/>
                    <a:pt x="757" y="160"/>
                  </a:cubicBezTo>
                  <a:cubicBezTo>
                    <a:pt x="757" y="159"/>
                    <a:pt x="757" y="159"/>
                    <a:pt x="757" y="159"/>
                  </a:cubicBezTo>
                  <a:cubicBezTo>
                    <a:pt x="760" y="137"/>
                    <a:pt x="743" y="121"/>
                    <a:pt x="721" y="123"/>
                  </a:cubicBezTo>
                  <a:cubicBezTo>
                    <a:pt x="721" y="123"/>
                    <a:pt x="721" y="123"/>
                    <a:pt x="721"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7" y="59"/>
                    <a:pt x="272" y="69"/>
                    <a:pt x="252" y="61"/>
                  </a:cubicBezTo>
                  <a:cubicBezTo>
                    <a:pt x="251" y="61"/>
                    <a:pt x="251" y="61"/>
                    <a:pt x="251" y="61"/>
                  </a:cubicBezTo>
                  <a:cubicBezTo>
                    <a:pt x="230" y="53"/>
                    <a:pt x="210" y="65"/>
                    <a:pt x="207"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7" y="206"/>
                    <a:pt x="87" y="206"/>
                    <a:pt x="87"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7"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7" y="794"/>
                    <a:pt x="207" y="794"/>
                    <a:pt x="207" y="794"/>
                  </a:cubicBezTo>
                  <a:cubicBezTo>
                    <a:pt x="210" y="815"/>
                    <a:pt x="230" y="827"/>
                    <a:pt x="251" y="819"/>
                  </a:cubicBezTo>
                  <a:cubicBezTo>
                    <a:pt x="252" y="819"/>
                    <a:pt x="252" y="819"/>
                    <a:pt x="252" y="819"/>
                  </a:cubicBezTo>
                  <a:cubicBezTo>
                    <a:pt x="272" y="811"/>
                    <a:pt x="297"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1" y="757"/>
                  </a:cubicBezTo>
                  <a:cubicBezTo>
                    <a:pt x="721" y="757"/>
                    <a:pt x="721" y="757"/>
                    <a:pt x="721" y="757"/>
                  </a:cubicBezTo>
                  <a:cubicBezTo>
                    <a:pt x="743" y="759"/>
                    <a:pt x="760" y="743"/>
                    <a:pt x="757" y="721"/>
                  </a:cubicBezTo>
                  <a:cubicBezTo>
                    <a:pt x="757" y="720"/>
                    <a:pt x="757" y="720"/>
                    <a:pt x="757" y="720"/>
                  </a:cubicBezTo>
                  <a:cubicBezTo>
                    <a:pt x="755" y="698"/>
                    <a:pt x="771" y="677"/>
                    <a:pt x="793" y="674"/>
                  </a:cubicBezTo>
                  <a:cubicBezTo>
                    <a:pt x="794" y="674"/>
                    <a:pt x="794" y="674"/>
                    <a:pt x="794" y="674"/>
                  </a:cubicBezTo>
                  <a:cubicBezTo>
                    <a:pt x="816" y="670"/>
                    <a:pt x="827" y="650"/>
                    <a:pt x="819" y="629"/>
                  </a:cubicBezTo>
                  <a:cubicBezTo>
                    <a:pt x="819" y="629"/>
                    <a:pt x="819" y="629"/>
                    <a:pt x="819" y="629"/>
                  </a:cubicBezTo>
                  <a:cubicBezTo>
                    <a:pt x="811" y="608"/>
                    <a:pt x="822" y="584"/>
                    <a:pt x="842" y="574"/>
                  </a:cubicBezTo>
                  <a:cubicBezTo>
                    <a:pt x="842" y="574"/>
                    <a:pt x="842" y="574"/>
                    <a:pt x="842" y="574"/>
                  </a:cubicBezTo>
                  <a:cubicBezTo>
                    <a:pt x="862" y="565"/>
                    <a:pt x="868" y="543"/>
                    <a:pt x="856"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0" name="Oval 3794"/>
            <p:cNvSpPr>
              <a:spLocks noChangeArrowheads="1"/>
            </p:cNvSpPr>
            <p:nvPr/>
          </p:nvSpPr>
          <p:spPr bwMode="auto">
            <a:xfrm>
              <a:off x="7718426"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1" name="Freeform 3795"/>
            <p:cNvSpPr/>
            <p:nvPr/>
          </p:nvSpPr>
          <p:spPr bwMode="auto">
            <a:xfrm>
              <a:off x="7851776" y="1711325"/>
              <a:ext cx="1909763" cy="1781175"/>
            </a:xfrm>
            <a:custGeom>
              <a:avLst/>
              <a:gdLst>
                <a:gd name="T0" fmla="*/ 580 w 601"/>
                <a:gd name="T1" fmla="*/ 303 h 561"/>
                <a:gd name="T2" fmla="*/ 535 w 601"/>
                <a:gd name="T3" fmla="*/ 267 h 561"/>
                <a:gd name="T4" fmla="*/ 545 w 601"/>
                <a:gd name="T5" fmla="*/ 206 h 561"/>
                <a:gd name="T6" fmla="*/ 554 w 601"/>
                <a:gd name="T7" fmla="*/ 105 h 561"/>
                <a:gd name="T8" fmla="*/ 524 w 601"/>
                <a:gd name="T9" fmla="*/ 94 h 561"/>
                <a:gd name="T10" fmla="*/ 456 w 601"/>
                <a:gd name="T11" fmla="*/ 91 h 561"/>
                <a:gd name="T12" fmla="*/ 445 w 601"/>
                <a:gd name="T13" fmla="*/ 82 h 561"/>
                <a:gd name="T14" fmla="*/ 370 w 601"/>
                <a:gd name="T15" fmla="*/ 58 h 561"/>
                <a:gd name="T16" fmla="*/ 375 w 601"/>
                <a:gd name="T17" fmla="*/ 118 h 561"/>
                <a:gd name="T18" fmla="*/ 447 w 601"/>
                <a:gd name="T19" fmla="*/ 120 h 561"/>
                <a:gd name="T20" fmla="*/ 513 w 601"/>
                <a:gd name="T21" fmla="*/ 183 h 561"/>
                <a:gd name="T22" fmla="*/ 517 w 601"/>
                <a:gd name="T23" fmla="*/ 195 h 561"/>
                <a:gd name="T24" fmla="*/ 489 w 601"/>
                <a:gd name="T25" fmla="*/ 246 h 561"/>
                <a:gd name="T26" fmla="*/ 508 w 601"/>
                <a:gd name="T27" fmla="*/ 267 h 561"/>
                <a:gd name="T28" fmla="*/ 510 w 601"/>
                <a:gd name="T29" fmla="*/ 358 h 561"/>
                <a:gd name="T30" fmla="*/ 504 w 601"/>
                <a:gd name="T31" fmla="*/ 370 h 561"/>
                <a:gd name="T32" fmla="*/ 448 w 601"/>
                <a:gd name="T33" fmla="*/ 386 h 561"/>
                <a:gd name="T34" fmla="*/ 447 w 601"/>
                <a:gd name="T35" fmla="*/ 414 h 561"/>
                <a:gd name="T36" fmla="*/ 385 w 601"/>
                <a:gd name="T37" fmla="*/ 479 h 561"/>
                <a:gd name="T38" fmla="*/ 371 w 601"/>
                <a:gd name="T39" fmla="*/ 484 h 561"/>
                <a:gd name="T40" fmla="*/ 321 w 601"/>
                <a:gd name="T41" fmla="*/ 456 h 561"/>
                <a:gd name="T42" fmla="*/ 280 w 601"/>
                <a:gd name="T43" fmla="*/ 456 h 561"/>
                <a:gd name="T44" fmla="*/ 229 w 601"/>
                <a:gd name="T45" fmla="*/ 484 h 561"/>
                <a:gd name="T46" fmla="*/ 216 w 601"/>
                <a:gd name="T47" fmla="*/ 479 h 561"/>
                <a:gd name="T48" fmla="*/ 153 w 601"/>
                <a:gd name="T49" fmla="*/ 414 h 561"/>
                <a:gd name="T50" fmla="*/ 152 w 601"/>
                <a:gd name="T51" fmla="*/ 386 h 561"/>
                <a:gd name="T52" fmla="*/ 96 w 601"/>
                <a:gd name="T53" fmla="*/ 370 h 561"/>
                <a:gd name="T54" fmla="*/ 90 w 601"/>
                <a:gd name="T55" fmla="*/ 357 h 561"/>
                <a:gd name="T56" fmla="*/ 93 w 601"/>
                <a:gd name="T57" fmla="*/ 267 h 561"/>
                <a:gd name="T58" fmla="*/ 112 w 601"/>
                <a:gd name="T59" fmla="*/ 246 h 561"/>
                <a:gd name="T60" fmla="*/ 83 w 601"/>
                <a:gd name="T61" fmla="*/ 196 h 561"/>
                <a:gd name="T62" fmla="*/ 88 w 601"/>
                <a:gd name="T63" fmla="*/ 182 h 561"/>
                <a:gd name="T64" fmla="*/ 154 w 601"/>
                <a:gd name="T65" fmla="*/ 120 h 561"/>
                <a:gd name="T66" fmla="*/ 226 w 601"/>
                <a:gd name="T67" fmla="*/ 118 h 561"/>
                <a:gd name="T68" fmla="*/ 230 w 601"/>
                <a:gd name="T69" fmla="*/ 58 h 561"/>
                <a:gd name="T70" fmla="*/ 155 w 601"/>
                <a:gd name="T71" fmla="*/ 82 h 561"/>
                <a:gd name="T72" fmla="*/ 144 w 601"/>
                <a:gd name="T73" fmla="*/ 92 h 561"/>
                <a:gd name="T74" fmla="*/ 77 w 601"/>
                <a:gd name="T75" fmla="*/ 94 h 561"/>
                <a:gd name="T76" fmla="*/ 47 w 601"/>
                <a:gd name="T77" fmla="*/ 105 h 561"/>
                <a:gd name="T78" fmla="*/ 55 w 601"/>
                <a:gd name="T79" fmla="*/ 206 h 561"/>
                <a:gd name="T80" fmla="*/ 65 w 601"/>
                <a:gd name="T81" fmla="*/ 267 h 561"/>
                <a:gd name="T82" fmla="*/ 20 w 601"/>
                <a:gd name="T83" fmla="*/ 303 h 561"/>
                <a:gd name="T84" fmla="*/ 7 w 601"/>
                <a:gd name="T85" fmla="*/ 332 h 561"/>
                <a:gd name="T86" fmla="*/ 84 w 601"/>
                <a:gd name="T87" fmla="*/ 397 h 561"/>
                <a:gd name="T88" fmla="*/ 159 w 601"/>
                <a:gd name="T89" fmla="*/ 455 h 561"/>
                <a:gd name="T90" fmla="*/ 172 w 601"/>
                <a:gd name="T91" fmla="*/ 464 h 561"/>
                <a:gd name="T92" fmla="*/ 192 w 601"/>
                <a:gd name="T93" fmla="*/ 528 h 561"/>
                <a:gd name="T94" fmla="*/ 210 w 601"/>
                <a:gd name="T95" fmla="*/ 554 h 561"/>
                <a:gd name="T96" fmla="*/ 313 w 601"/>
                <a:gd name="T97" fmla="*/ 502 h 561"/>
                <a:gd name="T98" fmla="*/ 328 w 601"/>
                <a:gd name="T99" fmla="*/ 500 h 561"/>
                <a:gd name="T100" fmla="*/ 422 w 601"/>
                <a:gd name="T101" fmla="*/ 488 h 561"/>
                <a:gd name="T102" fmla="*/ 522 w 601"/>
                <a:gd name="T103" fmla="*/ 470 h 561"/>
                <a:gd name="T104" fmla="*/ 524 w 601"/>
                <a:gd name="T105" fmla="*/ 439 h 561"/>
                <a:gd name="T106" fmla="*/ 510 w 601"/>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561">
                  <a:moveTo>
                    <a:pt x="543" y="337"/>
                  </a:moveTo>
                  <a:cubicBezTo>
                    <a:pt x="533" y="341"/>
                    <a:pt x="524" y="350"/>
                    <a:pt x="517" y="358"/>
                  </a:cubicBezTo>
                  <a:cubicBezTo>
                    <a:pt x="523" y="344"/>
                    <a:pt x="527" y="330"/>
                    <a:pt x="530" y="315"/>
                  </a:cubicBezTo>
                  <a:cubicBezTo>
                    <a:pt x="539" y="316"/>
                    <a:pt x="562" y="318"/>
                    <a:pt x="580" y="303"/>
                  </a:cubicBezTo>
                  <a:cubicBezTo>
                    <a:pt x="599" y="288"/>
                    <a:pt x="601" y="254"/>
                    <a:pt x="601" y="254"/>
                  </a:cubicBezTo>
                  <a:cubicBezTo>
                    <a:pt x="601"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1"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4" y="133"/>
                    <a:pt x="522" y="118"/>
                    <a:pt x="524" y="94"/>
                  </a:cubicBezTo>
                  <a:cubicBezTo>
                    <a:pt x="526" y="71"/>
                    <a:pt x="503" y="45"/>
                    <a:pt x="503" y="45"/>
                  </a:cubicBezTo>
                  <a:cubicBezTo>
                    <a:pt x="503" y="45"/>
                    <a:pt x="486" y="58"/>
                    <a:pt x="482" y="92"/>
                  </a:cubicBezTo>
                  <a:cubicBezTo>
                    <a:pt x="480" y="102"/>
                    <a:pt x="484" y="115"/>
                    <a:pt x="488" y="125"/>
                  </a:cubicBezTo>
                  <a:cubicBezTo>
                    <a:pt x="478" y="113"/>
                    <a:pt x="468" y="102"/>
                    <a:pt x="456" y="91"/>
                  </a:cubicBezTo>
                  <a:cubicBezTo>
                    <a:pt x="462" y="85"/>
                    <a:pt x="475" y="66"/>
                    <a:pt x="472" y="42"/>
                  </a:cubicBezTo>
                  <a:cubicBezTo>
                    <a:pt x="468" y="19"/>
                    <a:pt x="439" y="0"/>
                    <a:pt x="439" y="0"/>
                  </a:cubicBezTo>
                  <a:cubicBezTo>
                    <a:pt x="439" y="0"/>
                    <a:pt x="425" y="17"/>
                    <a:pt x="430" y="50"/>
                  </a:cubicBezTo>
                  <a:cubicBezTo>
                    <a:pt x="432" y="61"/>
                    <a:pt x="439" y="73"/>
                    <a:pt x="445" y="82"/>
                  </a:cubicBezTo>
                  <a:cubicBezTo>
                    <a:pt x="435" y="74"/>
                    <a:pt x="424" y="67"/>
                    <a:pt x="412" y="61"/>
                  </a:cubicBezTo>
                  <a:cubicBezTo>
                    <a:pt x="411" y="53"/>
                    <a:pt x="407" y="37"/>
                    <a:pt x="392" y="27"/>
                  </a:cubicBezTo>
                  <a:cubicBezTo>
                    <a:pt x="377"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5" y="118"/>
                    <a:pt x="375" y="118"/>
                  </a:cubicBezTo>
                  <a:cubicBezTo>
                    <a:pt x="375" y="118"/>
                    <a:pt x="399" y="125"/>
                    <a:pt x="419" y="119"/>
                  </a:cubicBezTo>
                  <a:cubicBezTo>
                    <a:pt x="438" y="113"/>
                    <a:pt x="449" y="102"/>
                    <a:pt x="452" y="97"/>
                  </a:cubicBezTo>
                  <a:cubicBezTo>
                    <a:pt x="464" y="107"/>
                    <a:pt x="474" y="118"/>
                    <a:pt x="483" y="130"/>
                  </a:cubicBezTo>
                  <a:cubicBezTo>
                    <a:pt x="474" y="123"/>
                    <a:pt x="460" y="115"/>
                    <a:pt x="447" y="120"/>
                  </a:cubicBezTo>
                  <a:cubicBezTo>
                    <a:pt x="424" y="127"/>
                    <a:pt x="410" y="143"/>
                    <a:pt x="410" y="143"/>
                  </a:cubicBezTo>
                  <a:cubicBezTo>
                    <a:pt x="410" y="143"/>
                    <a:pt x="432" y="155"/>
                    <a:pt x="453" y="154"/>
                  </a:cubicBezTo>
                  <a:cubicBezTo>
                    <a:pt x="474" y="154"/>
                    <a:pt x="486" y="145"/>
                    <a:pt x="491" y="142"/>
                  </a:cubicBezTo>
                  <a:cubicBezTo>
                    <a:pt x="500" y="154"/>
                    <a:pt x="507" y="168"/>
                    <a:pt x="513" y="183"/>
                  </a:cubicBezTo>
                  <a:cubicBezTo>
                    <a:pt x="506" y="173"/>
                    <a:pt x="494" y="162"/>
                    <a:pt x="480" y="163"/>
                  </a:cubicBezTo>
                  <a:cubicBezTo>
                    <a:pt x="456"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8" y="423"/>
                    <a:pt x="465" y="426"/>
                    <a:pt x="462" y="429"/>
                  </a:cubicBezTo>
                  <a:cubicBezTo>
                    <a:pt x="454" y="437"/>
                    <a:pt x="445" y="444"/>
                    <a:pt x="436" y="451"/>
                  </a:cubicBezTo>
                  <a:cubicBezTo>
                    <a:pt x="444" y="441"/>
                    <a:pt x="452" y="428"/>
                    <a:pt x="447" y="414"/>
                  </a:cubicBezTo>
                  <a:cubicBezTo>
                    <a:pt x="439"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1" y="437"/>
                    <a:pt x="321" y="456"/>
                  </a:cubicBezTo>
                  <a:cubicBezTo>
                    <a:pt x="311" y="474"/>
                    <a:pt x="312"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2" y="444"/>
                    <a:pt x="247" y="468"/>
                  </a:cubicBezTo>
                  <a:cubicBezTo>
                    <a:pt x="249" y="481"/>
                    <a:pt x="262" y="489"/>
                    <a:pt x="273" y="494"/>
                  </a:cubicBezTo>
                  <a:cubicBezTo>
                    <a:pt x="258" y="492"/>
                    <a:pt x="243" y="489"/>
                    <a:pt x="229" y="484"/>
                  </a:cubicBezTo>
                  <a:cubicBezTo>
                    <a:pt x="232" y="478"/>
                    <a:pt x="236" y="464"/>
                    <a:pt x="232" y="444"/>
                  </a:cubicBezTo>
                  <a:cubicBezTo>
                    <a:pt x="227" y="424"/>
                    <a:pt x="209" y="406"/>
                    <a:pt x="209" y="406"/>
                  </a:cubicBezTo>
                  <a:cubicBezTo>
                    <a:pt x="209" y="406"/>
                    <a:pt x="198" y="423"/>
                    <a:pt x="196" y="447"/>
                  </a:cubicBezTo>
                  <a:cubicBezTo>
                    <a:pt x="196" y="461"/>
                    <a:pt x="206" y="472"/>
                    <a:pt x="216" y="479"/>
                  </a:cubicBezTo>
                  <a:cubicBezTo>
                    <a:pt x="201" y="474"/>
                    <a:pt x="188" y="467"/>
                    <a:pt x="176" y="458"/>
                  </a:cubicBezTo>
                  <a:cubicBezTo>
                    <a:pt x="179" y="453"/>
                    <a:pt x="187" y="441"/>
                    <a:pt x="188" y="420"/>
                  </a:cubicBezTo>
                  <a:cubicBezTo>
                    <a:pt x="189" y="399"/>
                    <a:pt x="176" y="378"/>
                    <a:pt x="176" y="378"/>
                  </a:cubicBezTo>
                  <a:cubicBezTo>
                    <a:pt x="176" y="378"/>
                    <a:pt x="161" y="391"/>
                    <a:pt x="153" y="414"/>
                  </a:cubicBezTo>
                  <a:cubicBezTo>
                    <a:pt x="149" y="427"/>
                    <a:pt x="157" y="441"/>
                    <a:pt x="164" y="450"/>
                  </a:cubicBezTo>
                  <a:cubicBezTo>
                    <a:pt x="155" y="444"/>
                    <a:pt x="147"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6" y="398"/>
                    <a:pt x="121" y="408"/>
                  </a:cubicBezTo>
                  <a:cubicBezTo>
                    <a:pt x="112" y="397"/>
                    <a:pt x="103" y="384"/>
                    <a:pt x="96" y="370"/>
                  </a:cubicBezTo>
                  <a:cubicBezTo>
                    <a:pt x="102" y="368"/>
                    <a:pt x="116" y="361"/>
                    <a:pt x="127" y="343"/>
                  </a:cubicBezTo>
                  <a:cubicBezTo>
                    <a:pt x="138" y="325"/>
                    <a:pt x="138" y="301"/>
                    <a:pt x="138" y="301"/>
                  </a:cubicBezTo>
                  <a:cubicBezTo>
                    <a:pt x="138" y="301"/>
                    <a:pt x="118" y="304"/>
                    <a:pt x="100" y="321"/>
                  </a:cubicBezTo>
                  <a:cubicBezTo>
                    <a:pt x="89" y="330"/>
                    <a:pt x="89" y="346"/>
                    <a:pt x="90" y="357"/>
                  </a:cubicBezTo>
                  <a:cubicBezTo>
                    <a:pt x="84" y="344"/>
                    <a:pt x="80" y="329"/>
                    <a:pt x="77" y="314"/>
                  </a:cubicBezTo>
                  <a:cubicBezTo>
                    <a:pt x="83" y="313"/>
                    <a:pt x="98" y="310"/>
                    <a:pt x="113" y="296"/>
                  </a:cubicBezTo>
                  <a:cubicBezTo>
                    <a:pt x="128" y="281"/>
                    <a:pt x="135" y="257"/>
                    <a:pt x="135" y="257"/>
                  </a:cubicBezTo>
                  <a:cubicBezTo>
                    <a:pt x="135" y="257"/>
                    <a:pt x="114" y="256"/>
                    <a:pt x="93" y="267"/>
                  </a:cubicBezTo>
                  <a:cubicBezTo>
                    <a:pt x="80" y="273"/>
                    <a:pt x="76" y="288"/>
                    <a:pt x="74" y="300"/>
                  </a:cubicBezTo>
                  <a:cubicBezTo>
                    <a:pt x="73" y="289"/>
                    <a:pt x="72" y="278"/>
                    <a:pt x="72" y="267"/>
                  </a:cubicBezTo>
                  <a:cubicBezTo>
                    <a:pt x="72" y="263"/>
                    <a:pt x="72" y="258"/>
                    <a:pt x="72" y="254"/>
                  </a:cubicBezTo>
                  <a:cubicBezTo>
                    <a:pt x="78" y="255"/>
                    <a:pt x="94" y="256"/>
                    <a:pt x="112" y="246"/>
                  </a:cubicBezTo>
                  <a:cubicBezTo>
                    <a:pt x="130" y="236"/>
                    <a:pt x="143" y="215"/>
                    <a:pt x="143" y="215"/>
                  </a:cubicBezTo>
                  <a:cubicBezTo>
                    <a:pt x="143" y="215"/>
                    <a:pt x="124" y="208"/>
                    <a:pt x="100" y="213"/>
                  </a:cubicBezTo>
                  <a:cubicBezTo>
                    <a:pt x="86" y="216"/>
                    <a:pt x="78" y="229"/>
                    <a:pt x="73" y="240"/>
                  </a:cubicBezTo>
                  <a:cubicBezTo>
                    <a:pt x="75" y="225"/>
                    <a:pt x="79" y="210"/>
                    <a:pt x="83" y="196"/>
                  </a:cubicBezTo>
                  <a:cubicBezTo>
                    <a:pt x="89" y="198"/>
                    <a:pt x="103" y="203"/>
                    <a:pt x="124"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1"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4" y="37"/>
                    <a:pt x="189" y="53"/>
                    <a:pt x="188" y="61"/>
                  </a:cubicBezTo>
                  <a:cubicBezTo>
                    <a:pt x="177" y="67"/>
                    <a:pt x="166" y="74"/>
                    <a:pt x="155" y="82"/>
                  </a:cubicBezTo>
                  <a:cubicBezTo>
                    <a:pt x="162" y="74"/>
                    <a:pt x="169" y="61"/>
                    <a:pt x="170" y="50"/>
                  </a:cubicBezTo>
                  <a:cubicBezTo>
                    <a:pt x="175" y="17"/>
                    <a:pt x="161" y="0"/>
                    <a:pt x="161" y="0"/>
                  </a:cubicBezTo>
                  <a:cubicBezTo>
                    <a:pt x="161" y="0"/>
                    <a:pt x="133" y="19"/>
                    <a:pt x="129" y="42"/>
                  </a:cubicBezTo>
                  <a:cubicBezTo>
                    <a:pt x="125" y="66"/>
                    <a:pt x="139" y="85"/>
                    <a:pt x="144" y="92"/>
                  </a:cubicBezTo>
                  <a:cubicBezTo>
                    <a:pt x="133" y="102"/>
                    <a:pt x="122" y="113"/>
                    <a:pt x="113" y="126"/>
                  </a:cubicBezTo>
                  <a:cubicBezTo>
                    <a:pt x="116" y="116"/>
                    <a:pt x="120" y="103"/>
                    <a:pt x="119" y="92"/>
                  </a:cubicBezTo>
                  <a:cubicBezTo>
                    <a:pt x="115" y="58"/>
                    <a:pt x="97" y="45"/>
                    <a:pt x="97" y="45"/>
                  </a:cubicBezTo>
                  <a:cubicBezTo>
                    <a:pt x="97" y="45"/>
                    <a:pt x="74" y="71"/>
                    <a:pt x="77" y="94"/>
                  </a:cubicBezTo>
                  <a:cubicBezTo>
                    <a:pt x="79" y="118"/>
                    <a:pt x="97" y="133"/>
                    <a:pt x="104" y="138"/>
                  </a:cubicBezTo>
                  <a:cubicBezTo>
                    <a:pt x="96" y="151"/>
                    <a:pt x="88" y="164"/>
                    <a:pt x="83" y="179"/>
                  </a:cubicBezTo>
                  <a:cubicBezTo>
                    <a:pt x="84" y="168"/>
                    <a:pt x="84" y="155"/>
                    <a:pt x="80" y="145"/>
                  </a:cubicBezTo>
                  <a:cubicBezTo>
                    <a:pt x="67" y="113"/>
                    <a:pt x="47" y="105"/>
                    <a:pt x="47" y="105"/>
                  </a:cubicBezTo>
                  <a:cubicBezTo>
                    <a:pt x="47" y="105"/>
                    <a:pt x="31" y="136"/>
                    <a:pt x="40" y="158"/>
                  </a:cubicBezTo>
                  <a:cubicBezTo>
                    <a:pt x="48" y="180"/>
                    <a:pt x="69" y="190"/>
                    <a:pt x="77" y="193"/>
                  </a:cubicBezTo>
                  <a:cubicBezTo>
                    <a:pt x="73" y="208"/>
                    <a:pt x="69" y="223"/>
                    <a:pt x="67" y="238"/>
                  </a:cubicBezTo>
                  <a:cubicBezTo>
                    <a:pt x="65" y="228"/>
                    <a:pt x="62" y="215"/>
                    <a:pt x="55" y="206"/>
                  </a:cubicBezTo>
                  <a:cubicBezTo>
                    <a:pt x="35" y="179"/>
                    <a:pt x="14" y="177"/>
                    <a:pt x="14" y="177"/>
                  </a:cubicBezTo>
                  <a:cubicBezTo>
                    <a:pt x="14" y="177"/>
                    <a:pt x="6" y="210"/>
                    <a:pt x="20" y="230"/>
                  </a:cubicBezTo>
                  <a:cubicBezTo>
                    <a:pt x="34" y="249"/>
                    <a:pt x="57" y="253"/>
                    <a:pt x="66" y="253"/>
                  </a:cubicBezTo>
                  <a:cubicBezTo>
                    <a:pt x="66" y="258"/>
                    <a:pt x="65" y="262"/>
                    <a:pt x="65" y="267"/>
                  </a:cubicBezTo>
                  <a:cubicBezTo>
                    <a:pt x="65" y="278"/>
                    <a:pt x="66" y="289"/>
                    <a:pt x="68" y="300"/>
                  </a:cubicBezTo>
                  <a:cubicBezTo>
                    <a:pt x="63" y="290"/>
                    <a:pt x="57"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8" y="365"/>
                    <a:pt x="39" y="375"/>
                  </a:cubicBezTo>
                  <a:cubicBezTo>
                    <a:pt x="61" y="384"/>
                    <a:pt x="83" y="376"/>
                    <a:pt x="91" y="373"/>
                  </a:cubicBezTo>
                  <a:cubicBezTo>
                    <a:pt x="98" y="387"/>
                    <a:pt x="106" y="400"/>
                    <a:pt x="115" y="412"/>
                  </a:cubicBezTo>
                  <a:cubicBezTo>
                    <a:pt x="107" y="406"/>
                    <a:pt x="95" y="399"/>
                    <a:pt x="84" y="397"/>
                  </a:cubicBezTo>
                  <a:cubicBezTo>
                    <a:pt x="50" y="393"/>
                    <a:pt x="34" y="406"/>
                    <a:pt x="34" y="406"/>
                  </a:cubicBezTo>
                  <a:cubicBezTo>
                    <a:pt x="34" y="406"/>
                    <a:pt x="53" y="435"/>
                    <a:pt x="76" y="439"/>
                  </a:cubicBezTo>
                  <a:cubicBezTo>
                    <a:pt x="99" y="443"/>
                    <a:pt x="119" y="429"/>
                    <a:pt x="125" y="423"/>
                  </a:cubicBezTo>
                  <a:cubicBezTo>
                    <a:pt x="135" y="435"/>
                    <a:pt x="147" y="445"/>
                    <a:pt x="159" y="455"/>
                  </a:cubicBezTo>
                  <a:cubicBezTo>
                    <a:pt x="149" y="451"/>
                    <a:pt x="136" y="448"/>
                    <a:pt x="125" y="449"/>
                  </a:cubicBezTo>
                  <a:cubicBezTo>
                    <a:pt x="91" y="453"/>
                    <a:pt x="79" y="470"/>
                    <a:pt x="79" y="470"/>
                  </a:cubicBezTo>
                  <a:cubicBezTo>
                    <a:pt x="79" y="470"/>
                    <a:pt x="105" y="493"/>
                    <a:pt x="128" y="491"/>
                  </a:cubicBezTo>
                  <a:cubicBezTo>
                    <a:pt x="152" y="489"/>
                    <a:pt x="167" y="471"/>
                    <a:pt x="172" y="464"/>
                  </a:cubicBezTo>
                  <a:cubicBezTo>
                    <a:pt x="185" y="472"/>
                    <a:pt x="198" y="479"/>
                    <a:pt x="213" y="485"/>
                  </a:cubicBezTo>
                  <a:cubicBezTo>
                    <a:pt x="202" y="484"/>
                    <a:pt x="189" y="484"/>
                    <a:pt x="178"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3" y="533"/>
                    <a:pt x="210" y="554"/>
                    <a:pt x="210" y="554"/>
                  </a:cubicBezTo>
                  <a:cubicBezTo>
                    <a:pt x="210" y="554"/>
                    <a:pt x="244" y="561"/>
                    <a:pt x="263" y="547"/>
                  </a:cubicBezTo>
                  <a:cubicBezTo>
                    <a:pt x="283" y="533"/>
                    <a:pt x="286" y="510"/>
                    <a:pt x="287" y="502"/>
                  </a:cubicBezTo>
                  <a:cubicBezTo>
                    <a:pt x="292"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1" y="512"/>
                  </a:cubicBezTo>
                  <a:cubicBezTo>
                    <a:pt x="352" y="506"/>
                    <a:pt x="338" y="502"/>
                    <a:pt x="328" y="500"/>
                  </a:cubicBezTo>
                  <a:cubicBezTo>
                    <a:pt x="344" y="498"/>
                    <a:pt x="359" y="495"/>
                    <a:pt x="374" y="490"/>
                  </a:cubicBezTo>
                  <a:cubicBezTo>
                    <a:pt x="377" y="498"/>
                    <a:pt x="386" y="520"/>
                    <a:pt x="408" y="528"/>
                  </a:cubicBezTo>
                  <a:cubicBezTo>
                    <a:pt x="431"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2" y="470"/>
                    <a:pt x="522" y="470"/>
                  </a:cubicBezTo>
                  <a:cubicBezTo>
                    <a:pt x="522" y="470"/>
                    <a:pt x="509" y="453"/>
                    <a:pt x="475" y="449"/>
                  </a:cubicBezTo>
                  <a:cubicBezTo>
                    <a:pt x="464" y="448"/>
                    <a:pt x="451" y="451"/>
                    <a:pt x="442" y="455"/>
                  </a:cubicBezTo>
                  <a:cubicBezTo>
                    <a:pt x="454" y="445"/>
                    <a:pt x="465" y="435"/>
                    <a:pt x="475" y="424"/>
                  </a:cubicBezTo>
                  <a:cubicBezTo>
                    <a:pt x="482" y="429"/>
                    <a:pt x="501" y="443"/>
                    <a:pt x="524" y="439"/>
                  </a:cubicBezTo>
                  <a:cubicBezTo>
                    <a:pt x="548" y="435"/>
                    <a:pt x="567" y="406"/>
                    <a:pt x="567" y="406"/>
                  </a:cubicBezTo>
                  <a:cubicBezTo>
                    <a:pt x="567" y="406"/>
                    <a:pt x="550" y="393"/>
                    <a:pt x="516" y="397"/>
                  </a:cubicBezTo>
                  <a:cubicBezTo>
                    <a:pt x="506" y="399"/>
                    <a:pt x="494" y="406"/>
                    <a:pt x="485"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2" name="Freeform 3796"/>
            <p:cNvSpPr>
              <a:spLocks noEditPoints="1"/>
            </p:cNvSpPr>
            <p:nvPr/>
          </p:nvSpPr>
          <p:spPr bwMode="auto">
            <a:xfrm>
              <a:off x="7905751"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9"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2"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1"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90" y="220"/>
                    <a:pt x="454" y="238"/>
                    <a:pt x="431" y="243"/>
                  </a:cubicBezTo>
                  <a:cubicBezTo>
                    <a:pt x="443" y="220"/>
                    <a:pt x="450" y="194"/>
                    <a:pt x="450" y="167"/>
                  </a:cubicBezTo>
                  <a:cubicBezTo>
                    <a:pt x="450" y="67"/>
                    <a:pt x="450" y="67"/>
                    <a:pt x="450" y="67"/>
                  </a:cubicBezTo>
                  <a:cubicBezTo>
                    <a:pt x="456" y="67"/>
                    <a:pt x="479"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3"/>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233" name="组合 232"/>
            <p:cNvGrpSpPr/>
            <p:nvPr/>
          </p:nvGrpSpPr>
          <p:grpSpPr>
            <a:xfrm>
              <a:off x="8335963" y="2070100"/>
              <a:ext cx="942975" cy="647700"/>
              <a:chOff x="8335963" y="2070100"/>
              <a:chExt cx="942975" cy="647700"/>
            </a:xfrm>
          </p:grpSpPr>
          <p:sp>
            <p:nvSpPr>
              <p:cNvPr id="234" name="Freeform 3797"/>
              <p:cNvSpPr/>
              <p:nvPr/>
            </p:nvSpPr>
            <p:spPr bwMode="auto">
              <a:xfrm>
                <a:off x="9078913" y="2092325"/>
                <a:ext cx="92075" cy="88900"/>
              </a:xfrm>
              <a:custGeom>
                <a:avLst/>
                <a:gdLst>
                  <a:gd name="T0" fmla="*/ 23 w 29"/>
                  <a:gd name="T1" fmla="*/ 28 h 28"/>
                  <a:gd name="T2" fmla="*/ 10 w 29"/>
                  <a:gd name="T3" fmla="*/ 9 h 28"/>
                  <a:gd name="T4" fmla="*/ 24 w 29"/>
                  <a:gd name="T5" fmla="*/ 28 h 28"/>
                  <a:gd name="T6" fmla="*/ 3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3" y="0"/>
                    </a:cubicBezTo>
                    <a:cubicBezTo>
                      <a:pt x="3"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5" name="Freeform 3798"/>
              <p:cNvSpPr/>
              <p:nvPr/>
            </p:nvSpPr>
            <p:spPr bwMode="auto">
              <a:xfrm>
                <a:off x="9069388" y="2190750"/>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3"/>
                      <a:pt x="16" y="16"/>
                      <a:pt x="10" y="9"/>
                    </a:cubicBezTo>
                    <a:cubicBezTo>
                      <a:pt x="10"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6" name="Freeform 3799"/>
              <p:cNvSpPr/>
              <p:nvPr/>
            </p:nvSpPr>
            <p:spPr bwMode="auto">
              <a:xfrm>
                <a:off x="9047163" y="2270125"/>
                <a:ext cx="92075" cy="85725"/>
              </a:xfrm>
              <a:custGeom>
                <a:avLst/>
                <a:gdLst>
                  <a:gd name="T0" fmla="*/ 23 w 29"/>
                  <a:gd name="T1" fmla="*/ 27 h 27"/>
                  <a:gd name="T2" fmla="*/ 10 w 29"/>
                  <a:gd name="T3" fmla="*/ 9 h 27"/>
                  <a:gd name="T4" fmla="*/ 24 w 29"/>
                  <a:gd name="T5" fmla="*/ 27 h 27"/>
                  <a:gd name="T6" fmla="*/ 3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3" y="0"/>
                    </a:cubicBezTo>
                    <a:cubicBezTo>
                      <a:pt x="3"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7" name="Freeform 3800"/>
              <p:cNvSpPr/>
              <p:nvPr/>
            </p:nvSpPr>
            <p:spPr bwMode="auto">
              <a:xfrm>
                <a:off x="8999538" y="2333625"/>
                <a:ext cx="107950" cy="101600"/>
              </a:xfrm>
              <a:custGeom>
                <a:avLst/>
                <a:gdLst>
                  <a:gd name="T0" fmla="*/ 22 w 34"/>
                  <a:gd name="T1" fmla="*/ 32 h 32"/>
                  <a:gd name="T2" fmla="*/ 14 w 34"/>
                  <a:gd name="T3" fmla="*/ 11 h 32"/>
                  <a:gd name="T4" fmla="*/ 23 w 34"/>
                  <a:gd name="T5" fmla="*/ 32 h 32"/>
                  <a:gd name="T6" fmla="*/ 9 w 34"/>
                  <a:gd name="T7" fmla="*/ 0 h 32"/>
                  <a:gd name="T8" fmla="*/ 22 w 34"/>
                  <a:gd name="T9" fmla="*/ 32 h 32"/>
                </a:gdLst>
                <a:ahLst/>
                <a:cxnLst>
                  <a:cxn ang="0">
                    <a:pos x="T0" y="T1"/>
                  </a:cxn>
                  <a:cxn ang="0">
                    <a:pos x="T2" y="T3"/>
                  </a:cxn>
                  <a:cxn ang="0">
                    <a:pos x="T4" y="T5"/>
                  </a:cxn>
                  <a:cxn ang="0">
                    <a:pos x="T6" y="T7"/>
                  </a:cxn>
                  <a:cxn ang="0">
                    <a:pos x="T8" y="T9"/>
                  </a:cxn>
                </a:cxnLst>
                <a:rect l="0" t="0" r="r" b="b"/>
                <a:pathLst>
                  <a:path w="34" h="32">
                    <a:moveTo>
                      <a:pt x="22" y="32"/>
                    </a:moveTo>
                    <a:cubicBezTo>
                      <a:pt x="21" y="27"/>
                      <a:pt x="18" y="19"/>
                      <a:pt x="14" y="11"/>
                    </a:cubicBezTo>
                    <a:cubicBezTo>
                      <a:pt x="14" y="11"/>
                      <a:pt x="20" y="21"/>
                      <a:pt x="23" y="32"/>
                    </a:cubicBezTo>
                    <a:cubicBezTo>
                      <a:pt x="24" y="30"/>
                      <a:pt x="34" y="9"/>
                      <a:pt x="9" y="0"/>
                    </a:cubicBezTo>
                    <a:cubicBezTo>
                      <a:pt x="9" y="0"/>
                      <a:pt x="0" y="24"/>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8" name="Freeform 3801"/>
              <p:cNvSpPr/>
              <p:nvPr/>
            </p:nvSpPr>
            <p:spPr bwMode="auto">
              <a:xfrm>
                <a:off x="8929688" y="2387600"/>
                <a:ext cx="120650" cy="111125"/>
              </a:xfrm>
              <a:custGeom>
                <a:avLst/>
                <a:gdLst>
                  <a:gd name="T0" fmla="*/ 20 w 38"/>
                  <a:gd name="T1" fmla="*/ 34 h 35"/>
                  <a:gd name="T2" fmla="*/ 17 w 38"/>
                  <a:gd name="T3" fmla="*/ 12 h 35"/>
                  <a:gd name="T4" fmla="*/ 21 w 38"/>
                  <a:gd name="T5" fmla="*/ 35 h 35"/>
                  <a:gd name="T6" fmla="*/ 16 w 38"/>
                  <a:gd name="T7" fmla="*/ 0 h 35"/>
                  <a:gd name="T8" fmla="*/ 20 w 38"/>
                  <a:gd name="T9" fmla="*/ 34 h 35"/>
                </a:gdLst>
                <a:ahLst/>
                <a:cxnLst>
                  <a:cxn ang="0">
                    <a:pos x="T0" y="T1"/>
                  </a:cxn>
                  <a:cxn ang="0">
                    <a:pos x="T2" y="T3"/>
                  </a:cxn>
                  <a:cxn ang="0">
                    <a:pos x="T4" y="T5"/>
                  </a:cxn>
                  <a:cxn ang="0">
                    <a:pos x="T6" y="T7"/>
                  </a:cxn>
                  <a:cxn ang="0">
                    <a:pos x="T8" y="T9"/>
                  </a:cxn>
                </a:cxnLst>
                <a:rect l="0" t="0" r="r" b="b"/>
                <a:pathLst>
                  <a:path w="38" h="35">
                    <a:moveTo>
                      <a:pt x="20" y="34"/>
                    </a:moveTo>
                    <a:cubicBezTo>
                      <a:pt x="20" y="30"/>
                      <a:pt x="20" y="21"/>
                      <a:pt x="17" y="12"/>
                    </a:cubicBezTo>
                    <a:cubicBezTo>
                      <a:pt x="17" y="12"/>
                      <a:pt x="21" y="24"/>
                      <a:pt x="21" y="35"/>
                    </a:cubicBezTo>
                    <a:cubicBezTo>
                      <a:pt x="23" y="33"/>
                      <a:pt x="38" y="16"/>
                      <a:pt x="16" y="0"/>
                    </a:cubicBezTo>
                    <a:cubicBezTo>
                      <a:pt x="16" y="0"/>
                      <a:pt x="0" y="21"/>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9" name="Freeform 3802"/>
              <p:cNvSpPr/>
              <p:nvPr/>
            </p:nvSpPr>
            <p:spPr bwMode="auto">
              <a:xfrm>
                <a:off x="8843963"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0" name="Freeform 3803"/>
              <p:cNvSpPr/>
              <p:nvPr/>
            </p:nvSpPr>
            <p:spPr bwMode="auto">
              <a:xfrm>
                <a:off x="8926513"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1" name="Freeform 3804"/>
              <p:cNvSpPr/>
              <p:nvPr/>
            </p:nvSpPr>
            <p:spPr bwMode="auto">
              <a:xfrm>
                <a:off x="9031288" y="2466975"/>
                <a:ext cx="111125" cy="120650"/>
              </a:xfrm>
              <a:custGeom>
                <a:avLst/>
                <a:gdLst>
                  <a:gd name="T0" fmla="*/ 1 w 35"/>
                  <a:gd name="T1" fmla="*/ 20 h 38"/>
                  <a:gd name="T2" fmla="*/ 24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4" y="17"/>
                    </a:cubicBezTo>
                    <a:cubicBezTo>
                      <a:pt x="24" y="17"/>
                      <a:pt x="12" y="21"/>
                      <a:pt x="0" y="21"/>
                    </a:cubicBezTo>
                    <a:cubicBezTo>
                      <a:pt x="2" y="23"/>
                      <a:pt x="20" y="38"/>
                      <a:pt x="35" y="15"/>
                    </a:cubicBezTo>
                    <a:cubicBezTo>
                      <a:pt x="35" y="15"/>
                      <a:pt x="14"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2" name="Freeform 3805"/>
              <p:cNvSpPr/>
              <p:nvPr/>
            </p:nvSpPr>
            <p:spPr bwMode="auto">
              <a:xfrm>
                <a:off x="9110663"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5"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3" name="Freeform 3806"/>
              <p:cNvSpPr/>
              <p:nvPr/>
            </p:nvSpPr>
            <p:spPr bwMode="auto">
              <a:xfrm>
                <a:off x="9164638"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4" name="Freeform 3807"/>
              <p:cNvSpPr/>
              <p:nvPr/>
            </p:nvSpPr>
            <p:spPr bwMode="auto">
              <a:xfrm>
                <a:off x="9183688" y="2181225"/>
                <a:ext cx="95250" cy="88900"/>
              </a:xfrm>
              <a:custGeom>
                <a:avLst/>
                <a:gdLst>
                  <a:gd name="T0" fmla="*/ 3 w 30"/>
                  <a:gd name="T1" fmla="*/ 27 h 28"/>
                  <a:gd name="T2" fmla="*/ 18 w 30"/>
                  <a:gd name="T3" fmla="*/ 9 h 28"/>
                  <a:gd name="T4" fmla="*/ 4 w 30"/>
                  <a:gd name="T5" fmla="*/ 28 h 28"/>
                  <a:gd name="T6" fmla="*/ 26 w 30"/>
                  <a:gd name="T7" fmla="*/ 0 h 28"/>
                  <a:gd name="T8" fmla="*/ 3 w 30"/>
                  <a:gd name="T9" fmla="*/ 27 h 28"/>
                </a:gdLst>
                <a:ahLst/>
                <a:cxnLst>
                  <a:cxn ang="0">
                    <a:pos x="T0" y="T1"/>
                  </a:cxn>
                  <a:cxn ang="0">
                    <a:pos x="T2" y="T3"/>
                  </a:cxn>
                  <a:cxn ang="0">
                    <a:pos x="T4" y="T5"/>
                  </a:cxn>
                  <a:cxn ang="0">
                    <a:pos x="T6" y="T7"/>
                  </a:cxn>
                  <a:cxn ang="0">
                    <a:pos x="T8" y="T9"/>
                  </a:cxn>
                </a:cxnLst>
                <a:rect l="0" t="0" r="r" b="b"/>
                <a:pathLst>
                  <a:path w="30" h="28">
                    <a:moveTo>
                      <a:pt x="3" y="27"/>
                    </a:moveTo>
                    <a:cubicBezTo>
                      <a:pt x="7" y="24"/>
                      <a:pt x="13" y="18"/>
                      <a:pt x="18" y="9"/>
                    </a:cubicBezTo>
                    <a:cubicBezTo>
                      <a:pt x="18" y="9"/>
                      <a:pt x="12" y="20"/>
                      <a:pt x="4" y="28"/>
                    </a:cubicBezTo>
                    <a:cubicBezTo>
                      <a:pt x="7" y="28"/>
                      <a:pt x="30" y="27"/>
                      <a:pt x="26" y="0"/>
                    </a:cubicBezTo>
                    <a:cubicBezTo>
                      <a:pt x="26"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5" name="Freeform 3808"/>
              <p:cNvSpPr/>
              <p:nvPr/>
            </p:nvSpPr>
            <p:spPr bwMode="auto">
              <a:xfrm>
                <a:off x="9164638" y="2070100"/>
                <a:ext cx="104775" cy="95250"/>
              </a:xfrm>
              <a:custGeom>
                <a:avLst/>
                <a:gdLst>
                  <a:gd name="T0" fmla="*/ 20 w 33"/>
                  <a:gd name="T1" fmla="*/ 10 h 30"/>
                  <a:gd name="T2" fmla="*/ 8 w 33"/>
                  <a:gd name="T3" fmla="*/ 30 h 30"/>
                  <a:gd name="T4" fmla="*/ 26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6" y="0"/>
                    </a:cubicBezTo>
                    <a:cubicBezTo>
                      <a:pt x="26" y="0"/>
                      <a:pt x="0" y="7"/>
                      <a:pt x="7" y="29"/>
                    </a:cubicBezTo>
                    <a:cubicBezTo>
                      <a:pt x="11"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6" name="Freeform 3809"/>
              <p:cNvSpPr>
                <a:spLocks noEditPoints="1"/>
              </p:cNvSpPr>
              <p:nvPr/>
            </p:nvSpPr>
            <p:spPr bwMode="auto">
              <a:xfrm>
                <a:off x="8428038" y="2136775"/>
                <a:ext cx="755650"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7 w 238"/>
                  <a:gd name="T25" fmla="*/ 3 h 183"/>
                  <a:gd name="T26" fmla="*/ 5 w 238"/>
                  <a:gd name="T27" fmla="*/ 1 h 183"/>
                  <a:gd name="T28" fmla="*/ 3 w 238"/>
                  <a:gd name="T29" fmla="*/ 2 h 183"/>
                  <a:gd name="T30" fmla="*/ 33 w 238"/>
                  <a:gd name="T31" fmla="*/ 103 h 183"/>
                  <a:gd name="T32" fmla="*/ 99 w 238"/>
                  <a:gd name="T33" fmla="*/ 134 h 183"/>
                  <a:gd name="T34" fmla="*/ 86 w 238"/>
                  <a:gd name="T35" fmla="*/ 142 h 183"/>
                  <a:gd name="T36" fmla="*/ 87 w 238"/>
                  <a:gd name="T37" fmla="*/ 151 h 183"/>
                  <a:gd name="T38" fmla="*/ 95 w 238"/>
                  <a:gd name="T39" fmla="*/ 155 h 183"/>
                  <a:gd name="T40" fmla="*/ 115 w 238"/>
                  <a:gd name="T41" fmla="*/ 142 h 183"/>
                  <a:gd name="T42" fmla="*/ 115 w 238"/>
                  <a:gd name="T43" fmla="*/ 171 h 183"/>
                  <a:gd name="T44" fmla="*/ 113 w 238"/>
                  <a:gd name="T45" fmla="*/ 177 h 183"/>
                  <a:gd name="T46" fmla="*/ 104 w 238"/>
                  <a:gd name="T47" fmla="*/ 179 h 183"/>
                  <a:gd name="T48" fmla="*/ 102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20 w 238"/>
                  <a:gd name="T63" fmla="*/ 137 h 183"/>
                  <a:gd name="T64" fmla="*/ 120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4 w 238"/>
                  <a:gd name="T79" fmla="*/ 171 h 183"/>
                  <a:gd name="T80" fmla="*/ 124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5 w 238"/>
                  <a:gd name="T93" fmla="*/ 151 h 183"/>
                  <a:gd name="T94" fmla="*/ 90 w 238"/>
                  <a:gd name="T95" fmla="*/ 149 h 183"/>
                  <a:gd name="T96" fmla="*/ 89 w 238"/>
                  <a:gd name="T97" fmla="*/ 144 h 183"/>
                  <a:gd name="T98" fmla="*/ 113 w 238"/>
                  <a:gd name="T99" fmla="*/ 135 h 183"/>
                  <a:gd name="T100" fmla="*/ 115 w 238"/>
                  <a:gd name="T101" fmla="*/ 135 h 183"/>
                  <a:gd name="T102" fmla="*/ 115 w 238"/>
                  <a:gd name="T103" fmla="*/ 136 h 183"/>
                  <a:gd name="T104" fmla="*/ 95 w 238"/>
                  <a:gd name="T105" fmla="*/ 151 h 183"/>
                  <a:gd name="T106" fmla="*/ 149 w 238"/>
                  <a:gd name="T107" fmla="*/ 149 h 183"/>
                  <a:gd name="T108" fmla="*/ 144 w 238"/>
                  <a:gd name="T109" fmla="*/ 151 h 183"/>
                  <a:gd name="T110" fmla="*/ 144 w 238"/>
                  <a:gd name="T111" fmla="*/ 151 h 183"/>
                  <a:gd name="T112" fmla="*/ 124 w 238"/>
                  <a:gd name="T113" fmla="*/ 136 h 183"/>
                  <a:gd name="T114" fmla="*/ 124 w 238"/>
                  <a:gd name="T115" fmla="*/ 135 h 183"/>
                  <a:gd name="T116" fmla="*/ 126 w 238"/>
                  <a:gd name="T117" fmla="*/ 135 h 183"/>
                  <a:gd name="T118" fmla="*/ 149 w 238"/>
                  <a:gd name="T119" fmla="*/ 144 h 183"/>
                  <a:gd name="T120" fmla="*/ 149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8" y="131"/>
                      <a:pt x="185"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7"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7" y="3"/>
                    </a:cubicBezTo>
                    <a:cubicBezTo>
                      <a:pt x="7" y="2"/>
                      <a:pt x="6" y="1"/>
                      <a:pt x="5" y="1"/>
                    </a:cubicBezTo>
                    <a:cubicBezTo>
                      <a:pt x="4" y="0"/>
                      <a:pt x="3" y="1"/>
                      <a:pt x="3"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1" y="155"/>
                      <a:pt x="95" y="155"/>
                    </a:cubicBezTo>
                    <a:cubicBezTo>
                      <a:pt x="102" y="155"/>
                      <a:pt x="110" y="148"/>
                      <a:pt x="115" y="142"/>
                    </a:cubicBezTo>
                    <a:cubicBezTo>
                      <a:pt x="115" y="171"/>
                      <a:pt x="115" y="171"/>
                      <a:pt x="115" y="171"/>
                    </a:cubicBezTo>
                    <a:cubicBezTo>
                      <a:pt x="115" y="174"/>
                      <a:pt x="114" y="176"/>
                      <a:pt x="113" y="177"/>
                    </a:cubicBezTo>
                    <a:cubicBezTo>
                      <a:pt x="110" y="180"/>
                      <a:pt x="104" y="179"/>
                      <a:pt x="104" y="179"/>
                    </a:cubicBezTo>
                    <a:cubicBezTo>
                      <a:pt x="103" y="179"/>
                      <a:pt x="102" y="180"/>
                      <a:pt x="102"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20" y="137"/>
                    </a:cubicBezTo>
                    <a:cubicBezTo>
                      <a:pt x="120" y="171"/>
                      <a:pt x="120" y="171"/>
                      <a:pt x="120" y="171"/>
                    </a:cubicBezTo>
                    <a:cubicBezTo>
                      <a:pt x="120" y="175"/>
                      <a:pt x="121" y="178"/>
                      <a:pt x="123" y="180"/>
                    </a:cubicBezTo>
                    <a:cubicBezTo>
                      <a:pt x="126" y="183"/>
                      <a:pt x="131" y="183"/>
                      <a:pt x="134" y="183"/>
                    </a:cubicBezTo>
                    <a:cubicBezTo>
                      <a:pt x="135"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2" y="140"/>
                      <a:pt x="104" y="136"/>
                      <a:pt x="113" y="135"/>
                    </a:cubicBezTo>
                    <a:cubicBezTo>
                      <a:pt x="113" y="135"/>
                      <a:pt x="114" y="135"/>
                      <a:pt x="115" y="135"/>
                    </a:cubicBezTo>
                    <a:cubicBezTo>
                      <a:pt x="115" y="136"/>
                      <a:pt x="115" y="136"/>
                      <a:pt x="115" y="136"/>
                    </a:cubicBezTo>
                    <a:cubicBezTo>
                      <a:pt x="110" y="142"/>
                      <a:pt x="101" y="151"/>
                      <a:pt x="95" y="151"/>
                    </a:cubicBezTo>
                    <a:close/>
                    <a:moveTo>
                      <a:pt x="149" y="149"/>
                    </a:moveTo>
                    <a:cubicBezTo>
                      <a:pt x="147" y="151"/>
                      <a:pt x="146" y="151"/>
                      <a:pt x="144" y="151"/>
                    </a:cubicBezTo>
                    <a:cubicBezTo>
                      <a:pt x="144" y="151"/>
                      <a:pt x="144" y="151"/>
                      <a:pt x="144" y="151"/>
                    </a:cubicBezTo>
                    <a:cubicBezTo>
                      <a:pt x="137"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9"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7" name="Freeform 3810"/>
              <p:cNvSpPr/>
              <p:nvPr/>
            </p:nvSpPr>
            <p:spPr bwMode="auto">
              <a:xfrm>
                <a:off x="8440738" y="2092325"/>
                <a:ext cx="92075" cy="88900"/>
              </a:xfrm>
              <a:custGeom>
                <a:avLst/>
                <a:gdLst>
                  <a:gd name="T0" fmla="*/ 20 w 29"/>
                  <a:gd name="T1" fmla="*/ 9 h 28"/>
                  <a:gd name="T2" fmla="*/ 6 w 29"/>
                  <a:gd name="T3" fmla="*/ 28 h 28"/>
                  <a:gd name="T4" fmla="*/ 27 w 29"/>
                  <a:gd name="T5" fmla="*/ 0 h 28"/>
                  <a:gd name="T6" fmla="*/ 5 w 29"/>
                  <a:gd name="T7" fmla="*/ 28 h 28"/>
                  <a:gd name="T8" fmla="*/ 20 w 29"/>
                  <a:gd name="T9" fmla="*/ 9 h 28"/>
                </a:gdLst>
                <a:ahLst/>
                <a:cxnLst>
                  <a:cxn ang="0">
                    <a:pos x="T0" y="T1"/>
                  </a:cxn>
                  <a:cxn ang="0">
                    <a:pos x="T2" y="T3"/>
                  </a:cxn>
                  <a:cxn ang="0">
                    <a:pos x="T4" y="T5"/>
                  </a:cxn>
                  <a:cxn ang="0">
                    <a:pos x="T6" y="T7"/>
                  </a:cxn>
                  <a:cxn ang="0">
                    <a:pos x="T8" y="T9"/>
                  </a:cxn>
                </a:cxnLst>
                <a:rect l="0" t="0" r="r" b="b"/>
                <a:pathLst>
                  <a:path w="29" h="28">
                    <a:moveTo>
                      <a:pt x="20" y="9"/>
                    </a:moveTo>
                    <a:cubicBezTo>
                      <a:pt x="13" y="16"/>
                      <a:pt x="9" y="24"/>
                      <a:pt x="6" y="28"/>
                    </a:cubicBezTo>
                    <a:cubicBezTo>
                      <a:pt x="29" y="26"/>
                      <a:pt x="27" y="0"/>
                      <a:pt x="27" y="0"/>
                    </a:cubicBezTo>
                    <a:cubicBezTo>
                      <a:pt x="0" y="3"/>
                      <a:pt x="4" y="25"/>
                      <a:pt x="5" y="28"/>
                    </a:cubicBezTo>
                    <a:cubicBezTo>
                      <a:pt x="10" y="18"/>
                      <a:pt x="20"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8" name="Freeform 3811"/>
              <p:cNvSpPr/>
              <p:nvPr/>
            </p:nvSpPr>
            <p:spPr bwMode="auto">
              <a:xfrm>
                <a:off x="8450263" y="2190750"/>
                <a:ext cx="95250" cy="88900"/>
              </a:xfrm>
              <a:custGeom>
                <a:avLst/>
                <a:gdLst>
                  <a:gd name="T0" fmla="*/ 6 w 30"/>
                  <a:gd name="T1" fmla="*/ 28 h 28"/>
                  <a:gd name="T2" fmla="*/ 20 w 30"/>
                  <a:gd name="T3" fmla="*/ 9 h 28"/>
                  <a:gd name="T4" fmla="*/ 7 w 30"/>
                  <a:gd name="T5" fmla="*/ 28 h 28"/>
                  <a:gd name="T6" fmla="*/ 27 w 30"/>
                  <a:gd name="T7" fmla="*/ 0 h 28"/>
                  <a:gd name="T8" fmla="*/ 6 w 30"/>
                  <a:gd name="T9" fmla="*/ 28 h 28"/>
                </a:gdLst>
                <a:ahLst/>
                <a:cxnLst>
                  <a:cxn ang="0">
                    <a:pos x="T0" y="T1"/>
                  </a:cxn>
                  <a:cxn ang="0">
                    <a:pos x="T2" y="T3"/>
                  </a:cxn>
                  <a:cxn ang="0">
                    <a:pos x="T4" y="T5"/>
                  </a:cxn>
                  <a:cxn ang="0">
                    <a:pos x="T6" y="T7"/>
                  </a:cxn>
                  <a:cxn ang="0">
                    <a:pos x="T8" y="T9"/>
                  </a:cxn>
                </a:cxnLst>
                <a:rect l="0" t="0" r="r" b="b"/>
                <a:pathLst>
                  <a:path w="30" h="28">
                    <a:moveTo>
                      <a:pt x="6" y="28"/>
                    </a:moveTo>
                    <a:cubicBezTo>
                      <a:pt x="11" y="18"/>
                      <a:pt x="20" y="9"/>
                      <a:pt x="20" y="9"/>
                    </a:cubicBezTo>
                    <a:cubicBezTo>
                      <a:pt x="13" y="16"/>
                      <a:pt x="9" y="23"/>
                      <a:pt x="7" y="28"/>
                    </a:cubicBezTo>
                    <a:cubicBezTo>
                      <a:pt x="30" y="26"/>
                      <a:pt x="27" y="0"/>
                      <a:pt x="27" y="0"/>
                    </a:cubicBezTo>
                    <a:cubicBezTo>
                      <a:pt x="0" y="2"/>
                      <a:pt x="5" y="25"/>
                      <a:pt x="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9" name="Freeform 3812"/>
              <p:cNvSpPr/>
              <p:nvPr/>
            </p:nvSpPr>
            <p:spPr bwMode="auto">
              <a:xfrm>
                <a:off x="8472488" y="2270125"/>
                <a:ext cx="92075" cy="85725"/>
              </a:xfrm>
              <a:custGeom>
                <a:avLst/>
                <a:gdLst>
                  <a:gd name="T0" fmla="*/ 5 w 29"/>
                  <a:gd name="T1" fmla="*/ 27 h 27"/>
                  <a:gd name="T2" fmla="*/ 20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20" y="9"/>
                      <a:pt x="20" y="9"/>
                    </a:cubicBezTo>
                    <a:cubicBezTo>
                      <a:pt x="13" y="16"/>
                      <a:pt x="9"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0" name="Freeform 3813"/>
              <p:cNvSpPr/>
              <p:nvPr/>
            </p:nvSpPr>
            <p:spPr bwMode="auto">
              <a:xfrm>
                <a:off x="8504238"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1" name="Freeform 3814"/>
              <p:cNvSpPr/>
              <p:nvPr/>
            </p:nvSpPr>
            <p:spPr bwMode="auto">
              <a:xfrm>
                <a:off x="8564563"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8" y="21"/>
                      <a:pt x="18"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2" name="Freeform 3815"/>
              <p:cNvSpPr/>
              <p:nvPr/>
            </p:nvSpPr>
            <p:spPr bwMode="auto">
              <a:xfrm>
                <a:off x="8650288"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3" name="Freeform 3816"/>
              <p:cNvSpPr/>
              <p:nvPr/>
            </p:nvSpPr>
            <p:spPr bwMode="auto">
              <a:xfrm>
                <a:off x="8574088"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5" y="18"/>
                      <a:pt x="12" y="19"/>
                      <a:pt x="12" y="19"/>
                    </a:cubicBezTo>
                    <a:cubicBezTo>
                      <a:pt x="22"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4" name="Freeform 3817"/>
              <p:cNvSpPr/>
              <p:nvPr/>
            </p:nvSpPr>
            <p:spPr bwMode="auto">
              <a:xfrm>
                <a:off x="8469313"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5" name="Freeform 3818"/>
              <p:cNvSpPr/>
              <p:nvPr/>
            </p:nvSpPr>
            <p:spPr bwMode="auto">
              <a:xfrm>
                <a:off x="8405813" y="2390775"/>
                <a:ext cx="95250" cy="104775"/>
              </a:xfrm>
              <a:custGeom>
                <a:avLst/>
                <a:gdLst>
                  <a:gd name="T0" fmla="*/ 30 w 30"/>
                  <a:gd name="T1" fmla="*/ 24 h 33"/>
                  <a:gd name="T2" fmla="*/ 10 w 30"/>
                  <a:gd name="T3" fmla="*/ 13 h 33"/>
                  <a:gd name="T4" fmla="*/ 30 w 30"/>
                  <a:gd name="T5" fmla="*/ 23 h 33"/>
                  <a:gd name="T6" fmla="*/ 0 w 30"/>
                  <a:gd name="T7" fmla="*/ 7 h 33"/>
                  <a:gd name="T8" fmla="*/ 30 w 30"/>
                  <a:gd name="T9" fmla="*/ 24 h 33"/>
                </a:gdLst>
                <a:ahLst/>
                <a:cxnLst>
                  <a:cxn ang="0">
                    <a:pos x="T0" y="T1"/>
                  </a:cxn>
                  <a:cxn ang="0">
                    <a:pos x="T2" y="T3"/>
                  </a:cxn>
                  <a:cxn ang="0">
                    <a:pos x="T4" y="T5"/>
                  </a:cxn>
                  <a:cxn ang="0">
                    <a:pos x="T6" y="T7"/>
                  </a:cxn>
                  <a:cxn ang="0">
                    <a:pos x="T8" y="T9"/>
                  </a:cxn>
                </a:cxnLst>
                <a:rect l="0" t="0" r="r" b="b"/>
                <a:pathLst>
                  <a:path w="30" h="33">
                    <a:moveTo>
                      <a:pt x="30" y="24"/>
                    </a:moveTo>
                    <a:cubicBezTo>
                      <a:pt x="19" y="20"/>
                      <a:pt x="10" y="13"/>
                      <a:pt x="10" y="13"/>
                    </a:cubicBezTo>
                    <a:cubicBezTo>
                      <a:pt x="17" y="18"/>
                      <a:pt x="25" y="21"/>
                      <a:pt x="30" y="23"/>
                    </a:cubicBezTo>
                    <a:cubicBezTo>
                      <a:pt x="25" y="0"/>
                      <a:pt x="0" y="7"/>
                      <a:pt x="0" y="7"/>
                    </a:cubicBezTo>
                    <a:cubicBezTo>
                      <a:pt x="6" y="33"/>
                      <a:pt x="27" y="25"/>
                      <a:pt x="3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6" name="Freeform 3819"/>
              <p:cNvSpPr/>
              <p:nvPr/>
            </p:nvSpPr>
            <p:spPr bwMode="auto">
              <a:xfrm>
                <a:off x="8358188" y="2286000"/>
                <a:ext cx="92075" cy="95250"/>
              </a:xfrm>
              <a:custGeom>
                <a:avLst/>
                <a:gdLst>
                  <a:gd name="T0" fmla="*/ 29 w 29"/>
                  <a:gd name="T1" fmla="*/ 24 h 30"/>
                  <a:gd name="T2" fmla="*/ 10 w 29"/>
                  <a:gd name="T3" fmla="*/ 10 h 30"/>
                  <a:gd name="T4" fmla="*/ 29 w 29"/>
                  <a:gd name="T5" fmla="*/ 23 h 30"/>
                  <a:gd name="T6" fmla="*/ 0 w 29"/>
                  <a:gd name="T7" fmla="*/ 3 h 30"/>
                  <a:gd name="T8" fmla="*/ 29 w 29"/>
                  <a:gd name="T9" fmla="*/ 24 h 30"/>
                </a:gdLst>
                <a:ahLst/>
                <a:cxnLst>
                  <a:cxn ang="0">
                    <a:pos x="T0" y="T1"/>
                  </a:cxn>
                  <a:cxn ang="0">
                    <a:pos x="T2" y="T3"/>
                  </a:cxn>
                  <a:cxn ang="0">
                    <a:pos x="T4" y="T5"/>
                  </a:cxn>
                  <a:cxn ang="0">
                    <a:pos x="T6" y="T7"/>
                  </a:cxn>
                  <a:cxn ang="0">
                    <a:pos x="T8" y="T9"/>
                  </a:cxn>
                </a:cxnLst>
                <a:rect l="0" t="0" r="r" b="b"/>
                <a:pathLst>
                  <a:path w="29" h="30">
                    <a:moveTo>
                      <a:pt x="29" y="24"/>
                    </a:moveTo>
                    <a:cubicBezTo>
                      <a:pt x="18" y="19"/>
                      <a:pt x="10" y="10"/>
                      <a:pt x="10" y="10"/>
                    </a:cubicBezTo>
                    <a:cubicBezTo>
                      <a:pt x="17" y="17"/>
                      <a:pt x="24" y="21"/>
                      <a:pt x="29" y="23"/>
                    </a:cubicBezTo>
                    <a:cubicBezTo>
                      <a:pt x="26" y="0"/>
                      <a:pt x="0" y="3"/>
                      <a:pt x="0" y="3"/>
                    </a:cubicBezTo>
                    <a:cubicBezTo>
                      <a:pt x="3" y="30"/>
                      <a:pt x="26" y="25"/>
                      <a:pt x="2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7" name="Freeform 3820"/>
              <p:cNvSpPr/>
              <p:nvPr/>
            </p:nvSpPr>
            <p:spPr bwMode="auto">
              <a:xfrm>
                <a:off x="8335963"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8" name="Freeform 3821"/>
              <p:cNvSpPr/>
              <p:nvPr/>
            </p:nvSpPr>
            <p:spPr bwMode="auto">
              <a:xfrm>
                <a:off x="8342313"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8"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259" name="原创设计师QQ598969553          _4"/>
          <p:cNvGrpSpPr/>
          <p:nvPr/>
        </p:nvGrpSpPr>
        <p:grpSpPr>
          <a:xfrm>
            <a:off x="9036580" y="2097988"/>
            <a:ext cx="2045591" cy="2045060"/>
            <a:chOff x="11029951" y="1171575"/>
            <a:chExt cx="2795588" cy="2794000"/>
          </a:xfrm>
        </p:grpSpPr>
        <p:sp>
          <p:nvSpPr>
            <p:cNvPr id="260" name="Freeform 3822"/>
            <p:cNvSpPr/>
            <p:nvPr/>
          </p:nvSpPr>
          <p:spPr bwMode="auto">
            <a:xfrm>
              <a:off x="11029951"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2 w 880"/>
                <a:gd name="T33" fmla="*/ 61 h 880"/>
                <a:gd name="T34" fmla="*/ 207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6 w 880"/>
                <a:gd name="T53" fmla="*/ 524 h 880"/>
                <a:gd name="T54" fmla="*/ 38 w 880"/>
                <a:gd name="T55" fmla="*/ 574 h 880"/>
                <a:gd name="T56" fmla="*/ 61 w 880"/>
                <a:gd name="T57" fmla="*/ 629 h 880"/>
                <a:gd name="T58" fmla="*/ 87 w 880"/>
                <a:gd name="T59" fmla="*/ 674 h 880"/>
                <a:gd name="T60" fmla="*/ 123 w 880"/>
                <a:gd name="T61" fmla="*/ 720 h 880"/>
                <a:gd name="T62" fmla="*/ 159 w 880"/>
                <a:gd name="T63" fmla="*/ 757 h 880"/>
                <a:gd name="T64" fmla="*/ 207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1 w 880"/>
                <a:gd name="T85" fmla="*/ 757 h 880"/>
                <a:gd name="T86" fmla="*/ 758 w 880"/>
                <a:gd name="T87" fmla="*/ 721 h 880"/>
                <a:gd name="T88" fmla="*/ 793 w 880"/>
                <a:gd name="T89" fmla="*/ 674 h 880"/>
                <a:gd name="T90" fmla="*/ 820 w 880"/>
                <a:gd name="T91" fmla="*/ 629 h 880"/>
                <a:gd name="T92" fmla="*/ 842 w 880"/>
                <a:gd name="T93" fmla="*/ 574 h 880"/>
                <a:gd name="T94" fmla="*/ 856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6" y="355"/>
                    <a:pt x="856" y="355"/>
                    <a:pt x="856" y="355"/>
                  </a:cubicBezTo>
                  <a:cubicBezTo>
                    <a:pt x="868" y="337"/>
                    <a:pt x="862" y="315"/>
                    <a:pt x="842" y="306"/>
                  </a:cubicBezTo>
                  <a:cubicBezTo>
                    <a:pt x="842" y="305"/>
                    <a:pt x="842" y="305"/>
                    <a:pt x="842" y="305"/>
                  </a:cubicBezTo>
                  <a:cubicBezTo>
                    <a:pt x="822" y="296"/>
                    <a:pt x="812" y="272"/>
                    <a:pt x="819" y="251"/>
                  </a:cubicBezTo>
                  <a:cubicBezTo>
                    <a:pt x="820" y="250"/>
                    <a:pt x="820" y="250"/>
                    <a:pt x="820" y="250"/>
                  </a:cubicBezTo>
                  <a:cubicBezTo>
                    <a:pt x="827" y="230"/>
                    <a:pt x="816" y="210"/>
                    <a:pt x="794" y="206"/>
                  </a:cubicBezTo>
                  <a:cubicBezTo>
                    <a:pt x="793" y="206"/>
                    <a:pt x="793" y="206"/>
                    <a:pt x="793" y="206"/>
                  </a:cubicBezTo>
                  <a:cubicBezTo>
                    <a:pt x="771" y="203"/>
                    <a:pt x="755" y="182"/>
                    <a:pt x="757" y="160"/>
                  </a:cubicBezTo>
                  <a:cubicBezTo>
                    <a:pt x="758" y="159"/>
                    <a:pt x="758" y="159"/>
                    <a:pt x="758" y="159"/>
                  </a:cubicBezTo>
                  <a:cubicBezTo>
                    <a:pt x="760" y="137"/>
                    <a:pt x="743" y="121"/>
                    <a:pt x="721" y="123"/>
                  </a:cubicBezTo>
                  <a:cubicBezTo>
                    <a:pt x="721" y="123"/>
                    <a:pt x="721" y="123"/>
                    <a:pt x="721"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7"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7" y="59"/>
                    <a:pt x="272" y="69"/>
                    <a:pt x="252" y="61"/>
                  </a:cubicBezTo>
                  <a:cubicBezTo>
                    <a:pt x="251" y="61"/>
                    <a:pt x="251" y="61"/>
                    <a:pt x="251" y="61"/>
                  </a:cubicBezTo>
                  <a:cubicBezTo>
                    <a:pt x="230" y="53"/>
                    <a:pt x="210" y="65"/>
                    <a:pt x="207" y="86"/>
                  </a:cubicBezTo>
                  <a:cubicBezTo>
                    <a:pt x="207" y="87"/>
                    <a:pt x="207" y="87"/>
                    <a:pt x="207"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7" y="206"/>
                    <a:pt x="87" y="206"/>
                    <a:pt x="87"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6" y="356"/>
                    <a:pt x="26" y="356"/>
                    <a:pt x="26"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6"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7" y="674"/>
                  </a:cubicBezTo>
                  <a:cubicBezTo>
                    <a:pt x="88" y="674"/>
                    <a:pt x="88" y="674"/>
                    <a:pt x="88"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7" y="793"/>
                  </a:cubicBezTo>
                  <a:cubicBezTo>
                    <a:pt x="207" y="794"/>
                    <a:pt x="207" y="794"/>
                    <a:pt x="207" y="794"/>
                  </a:cubicBezTo>
                  <a:cubicBezTo>
                    <a:pt x="210" y="815"/>
                    <a:pt x="230" y="827"/>
                    <a:pt x="251" y="819"/>
                  </a:cubicBezTo>
                  <a:cubicBezTo>
                    <a:pt x="252" y="819"/>
                    <a:pt x="252" y="819"/>
                    <a:pt x="252" y="819"/>
                  </a:cubicBezTo>
                  <a:cubicBezTo>
                    <a:pt x="272" y="811"/>
                    <a:pt x="297"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7"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1" y="757"/>
                  </a:cubicBezTo>
                  <a:cubicBezTo>
                    <a:pt x="722" y="757"/>
                    <a:pt x="722" y="757"/>
                    <a:pt x="722" y="757"/>
                  </a:cubicBezTo>
                  <a:cubicBezTo>
                    <a:pt x="743" y="759"/>
                    <a:pt x="760" y="743"/>
                    <a:pt x="758" y="721"/>
                  </a:cubicBezTo>
                  <a:cubicBezTo>
                    <a:pt x="757" y="720"/>
                    <a:pt x="757" y="720"/>
                    <a:pt x="757" y="720"/>
                  </a:cubicBezTo>
                  <a:cubicBezTo>
                    <a:pt x="755" y="698"/>
                    <a:pt x="771" y="677"/>
                    <a:pt x="793" y="674"/>
                  </a:cubicBezTo>
                  <a:cubicBezTo>
                    <a:pt x="794" y="674"/>
                    <a:pt x="794" y="674"/>
                    <a:pt x="794" y="674"/>
                  </a:cubicBezTo>
                  <a:cubicBezTo>
                    <a:pt x="816" y="670"/>
                    <a:pt x="827" y="650"/>
                    <a:pt x="820" y="629"/>
                  </a:cubicBezTo>
                  <a:cubicBezTo>
                    <a:pt x="819" y="629"/>
                    <a:pt x="819" y="629"/>
                    <a:pt x="819" y="629"/>
                  </a:cubicBezTo>
                  <a:cubicBezTo>
                    <a:pt x="812" y="608"/>
                    <a:pt x="822" y="584"/>
                    <a:pt x="842" y="574"/>
                  </a:cubicBezTo>
                  <a:cubicBezTo>
                    <a:pt x="842" y="574"/>
                    <a:pt x="842" y="574"/>
                    <a:pt x="842" y="574"/>
                  </a:cubicBezTo>
                  <a:cubicBezTo>
                    <a:pt x="862" y="565"/>
                    <a:pt x="868" y="543"/>
                    <a:pt x="856"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1" name="Oval 3823"/>
            <p:cNvSpPr>
              <a:spLocks noChangeArrowheads="1"/>
            </p:cNvSpPr>
            <p:nvPr/>
          </p:nvSpPr>
          <p:spPr bwMode="auto">
            <a:xfrm>
              <a:off x="11341101"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2" name="Freeform 3824"/>
            <p:cNvSpPr/>
            <p:nvPr/>
          </p:nvSpPr>
          <p:spPr bwMode="auto">
            <a:xfrm>
              <a:off x="11474451" y="1711325"/>
              <a:ext cx="1909763" cy="1781175"/>
            </a:xfrm>
            <a:custGeom>
              <a:avLst/>
              <a:gdLst>
                <a:gd name="T0" fmla="*/ 580 w 601"/>
                <a:gd name="T1" fmla="*/ 303 h 561"/>
                <a:gd name="T2" fmla="*/ 535 w 601"/>
                <a:gd name="T3" fmla="*/ 267 h 561"/>
                <a:gd name="T4" fmla="*/ 545 w 601"/>
                <a:gd name="T5" fmla="*/ 206 h 561"/>
                <a:gd name="T6" fmla="*/ 554 w 601"/>
                <a:gd name="T7" fmla="*/ 105 h 561"/>
                <a:gd name="T8" fmla="*/ 524 w 601"/>
                <a:gd name="T9" fmla="*/ 94 h 561"/>
                <a:gd name="T10" fmla="*/ 456 w 601"/>
                <a:gd name="T11" fmla="*/ 91 h 561"/>
                <a:gd name="T12" fmla="*/ 445 w 601"/>
                <a:gd name="T13" fmla="*/ 82 h 561"/>
                <a:gd name="T14" fmla="*/ 370 w 601"/>
                <a:gd name="T15" fmla="*/ 58 h 561"/>
                <a:gd name="T16" fmla="*/ 375 w 601"/>
                <a:gd name="T17" fmla="*/ 118 h 561"/>
                <a:gd name="T18" fmla="*/ 447 w 601"/>
                <a:gd name="T19" fmla="*/ 120 h 561"/>
                <a:gd name="T20" fmla="*/ 513 w 601"/>
                <a:gd name="T21" fmla="*/ 183 h 561"/>
                <a:gd name="T22" fmla="*/ 517 w 601"/>
                <a:gd name="T23" fmla="*/ 195 h 561"/>
                <a:gd name="T24" fmla="*/ 489 w 601"/>
                <a:gd name="T25" fmla="*/ 246 h 561"/>
                <a:gd name="T26" fmla="*/ 508 w 601"/>
                <a:gd name="T27" fmla="*/ 267 h 561"/>
                <a:gd name="T28" fmla="*/ 510 w 601"/>
                <a:gd name="T29" fmla="*/ 358 h 561"/>
                <a:gd name="T30" fmla="*/ 504 w 601"/>
                <a:gd name="T31" fmla="*/ 370 h 561"/>
                <a:gd name="T32" fmla="*/ 448 w 601"/>
                <a:gd name="T33" fmla="*/ 386 h 561"/>
                <a:gd name="T34" fmla="*/ 447 w 601"/>
                <a:gd name="T35" fmla="*/ 414 h 561"/>
                <a:gd name="T36" fmla="*/ 385 w 601"/>
                <a:gd name="T37" fmla="*/ 479 h 561"/>
                <a:gd name="T38" fmla="*/ 371 w 601"/>
                <a:gd name="T39" fmla="*/ 484 h 561"/>
                <a:gd name="T40" fmla="*/ 321 w 601"/>
                <a:gd name="T41" fmla="*/ 456 h 561"/>
                <a:gd name="T42" fmla="*/ 280 w 601"/>
                <a:gd name="T43" fmla="*/ 456 h 561"/>
                <a:gd name="T44" fmla="*/ 229 w 601"/>
                <a:gd name="T45" fmla="*/ 484 h 561"/>
                <a:gd name="T46" fmla="*/ 216 w 601"/>
                <a:gd name="T47" fmla="*/ 479 h 561"/>
                <a:gd name="T48" fmla="*/ 153 w 601"/>
                <a:gd name="T49" fmla="*/ 414 h 561"/>
                <a:gd name="T50" fmla="*/ 152 w 601"/>
                <a:gd name="T51" fmla="*/ 386 h 561"/>
                <a:gd name="T52" fmla="*/ 97 w 601"/>
                <a:gd name="T53" fmla="*/ 370 h 561"/>
                <a:gd name="T54" fmla="*/ 91 w 601"/>
                <a:gd name="T55" fmla="*/ 357 h 561"/>
                <a:gd name="T56" fmla="*/ 93 w 601"/>
                <a:gd name="T57" fmla="*/ 267 h 561"/>
                <a:gd name="T58" fmla="*/ 112 w 601"/>
                <a:gd name="T59" fmla="*/ 246 h 561"/>
                <a:gd name="T60" fmla="*/ 83 w 601"/>
                <a:gd name="T61" fmla="*/ 196 h 561"/>
                <a:gd name="T62" fmla="*/ 88 w 601"/>
                <a:gd name="T63" fmla="*/ 182 h 561"/>
                <a:gd name="T64" fmla="*/ 154 w 601"/>
                <a:gd name="T65" fmla="*/ 120 h 561"/>
                <a:gd name="T66" fmla="*/ 226 w 601"/>
                <a:gd name="T67" fmla="*/ 118 h 561"/>
                <a:gd name="T68" fmla="*/ 230 w 601"/>
                <a:gd name="T69" fmla="*/ 58 h 561"/>
                <a:gd name="T70" fmla="*/ 156 w 601"/>
                <a:gd name="T71" fmla="*/ 82 h 561"/>
                <a:gd name="T72" fmla="*/ 144 w 601"/>
                <a:gd name="T73" fmla="*/ 92 h 561"/>
                <a:gd name="T74" fmla="*/ 77 w 601"/>
                <a:gd name="T75" fmla="*/ 94 h 561"/>
                <a:gd name="T76" fmla="*/ 47 w 601"/>
                <a:gd name="T77" fmla="*/ 105 h 561"/>
                <a:gd name="T78" fmla="*/ 55 w 601"/>
                <a:gd name="T79" fmla="*/ 206 h 561"/>
                <a:gd name="T80" fmla="*/ 66 w 601"/>
                <a:gd name="T81" fmla="*/ 267 h 561"/>
                <a:gd name="T82" fmla="*/ 20 w 601"/>
                <a:gd name="T83" fmla="*/ 303 h 561"/>
                <a:gd name="T84" fmla="*/ 7 w 601"/>
                <a:gd name="T85" fmla="*/ 332 h 561"/>
                <a:gd name="T86" fmla="*/ 84 w 601"/>
                <a:gd name="T87" fmla="*/ 397 h 561"/>
                <a:gd name="T88" fmla="*/ 159 w 601"/>
                <a:gd name="T89" fmla="*/ 455 h 561"/>
                <a:gd name="T90" fmla="*/ 172 w 601"/>
                <a:gd name="T91" fmla="*/ 464 h 561"/>
                <a:gd name="T92" fmla="*/ 192 w 601"/>
                <a:gd name="T93" fmla="*/ 528 h 561"/>
                <a:gd name="T94" fmla="*/ 211 w 601"/>
                <a:gd name="T95" fmla="*/ 554 h 561"/>
                <a:gd name="T96" fmla="*/ 313 w 601"/>
                <a:gd name="T97" fmla="*/ 502 h 561"/>
                <a:gd name="T98" fmla="*/ 328 w 601"/>
                <a:gd name="T99" fmla="*/ 500 h 561"/>
                <a:gd name="T100" fmla="*/ 422 w 601"/>
                <a:gd name="T101" fmla="*/ 488 h 561"/>
                <a:gd name="T102" fmla="*/ 522 w 601"/>
                <a:gd name="T103" fmla="*/ 470 h 561"/>
                <a:gd name="T104" fmla="*/ 525 w 601"/>
                <a:gd name="T105" fmla="*/ 439 h 561"/>
                <a:gd name="T106" fmla="*/ 510 w 601"/>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561">
                  <a:moveTo>
                    <a:pt x="543" y="337"/>
                  </a:moveTo>
                  <a:cubicBezTo>
                    <a:pt x="533" y="341"/>
                    <a:pt x="524" y="350"/>
                    <a:pt x="517" y="358"/>
                  </a:cubicBezTo>
                  <a:cubicBezTo>
                    <a:pt x="523" y="344"/>
                    <a:pt x="527" y="330"/>
                    <a:pt x="530" y="315"/>
                  </a:cubicBezTo>
                  <a:cubicBezTo>
                    <a:pt x="539" y="316"/>
                    <a:pt x="562" y="318"/>
                    <a:pt x="580" y="303"/>
                  </a:cubicBezTo>
                  <a:cubicBezTo>
                    <a:pt x="599" y="288"/>
                    <a:pt x="601" y="254"/>
                    <a:pt x="601" y="254"/>
                  </a:cubicBezTo>
                  <a:cubicBezTo>
                    <a:pt x="601" y="254"/>
                    <a:pt x="579" y="251"/>
                    <a:pt x="553" y="272"/>
                  </a:cubicBezTo>
                  <a:cubicBezTo>
                    <a:pt x="544" y="278"/>
                    <a:pt x="537" y="290"/>
                    <a:pt x="533" y="299"/>
                  </a:cubicBezTo>
                  <a:cubicBezTo>
                    <a:pt x="534" y="289"/>
                    <a:pt x="535" y="278"/>
                    <a:pt x="535" y="267"/>
                  </a:cubicBezTo>
                  <a:cubicBezTo>
                    <a:pt x="535" y="262"/>
                    <a:pt x="535" y="258"/>
                    <a:pt x="535" y="253"/>
                  </a:cubicBezTo>
                  <a:cubicBezTo>
                    <a:pt x="544" y="253"/>
                    <a:pt x="567"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2"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7" y="138"/>
                  </a:cubicBezTo>
                  <a:cubicBezTo>
                    <a:pt x="504" y="133"/>
                    <a:pt x="522" y="118"/>
                    <a:pt x="524" y="94"/>
                  </a:cubicBezTo>
                  <a:cubicBezTo>
                    <a:pt x="526" y="71"/>
                    <a:pt x="503" y="45"/>
                    <a:pt x="503" y="45"/>
                  </a:cubicBezTo>
                  <a:cubicBezTo>
                    <a:pt x="503" y="45"/>
                    <a:pt x="486" y="58"/>
                    <a:pt x="482" y="92"/>
                  </a:cubicBezTo>
                  <a:cubicBezTo>
                    <a:pt x="481" y="102"/>
                    <a:pt x="484" y="115"/>
                    <a:pt x="488" y="125"/>
                  </a:cubicBezTo>
                  <a:cubicBezTo>
                    <a:pt x="478" y="113"/>
                    <a:pt x="468" y="102"/>
                    <a:pt x="456" y="91"/>
                  </a:cubicBezTo>
                  <a:cubicBezTo>
                    <a:pt x="462" y="85"/>
                    <a:pt x="476" y="66"/>
                    <a:pt x="472" y="42"/>
                  </a:cubicBezTo>
                  <a:cubicBezTo>
                    <a:pt x="468" y="19"/>
                    <a:pt x="439" y="0"/>
                    <a:pt x="439" y="0"/>
                  </a:cubicBezTo>
                  <a:cubicBezTo>
                    <a:pt x="439" y="0"/>
                    <a:pt x="426" y="17"/>
                    <a:pt x="430" y="50"/>
                  </a:cubicBezTo>
                  <a:cubicBezTo>
                    <a:pt x="432" y="61"/>
                    <a:pt x="439" y="73"/>
                    <a:pt x="445" y="82"/>
                  </a:cubicBezTo>
                  <a:cubicBezTo>
                    <a:pt x="435" y="74"/>
                    <a:pt x="424" y="67"/>
                    <a:pt x="412" y="61"/>
                  </a:cubicBezTo>
                  <a:cubicBezTo>
                    <a:pt x="411" y="53"/>
                    <a:pt x="407" y="37"/>
                    <a:pt x="392" y="27"/>
                  </a:cubicBezTo>
                  <a:cubicBezTo>
                    <a:pt x="377"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5" y="118"/>
                    <a:pt x="375" y="118"/>
                  </a:cubicBezTo>
                  <a:cubicBezTo>
                    <a:pt x="375" y="118"/>
                    <a:pt x="399" y="125"/>
                    <a:pt x="419" y="119"/>
                  </a:cubicBezTo>
                  <a:cubicBezTo>
                    <a:pt x="438" y="113"/>
                    <a:pt x="449" y="102"/>
                    <a:pt x="452" y="97"/>
                  </a:cubicBezTo>
                  <a:cubicBezTo>
                    <a:pt x="464" y="107"/>
                    <a:pt x="474" y="118"/>
                    <a:pt x="483" y="130"/>
                  </a:cubicBezTo>
                  <a:cubicBezTo>
                    <a:pt x="474" y="123"/>
                    <a:pt x="460" y="115"/>
                    <a:pt x="447" y="120"/>
                  </a:cubicBezTo>
                  <a:cubicBezTo>
                    <a:pt x="424" y="127"/>
                    <a:pt x="411" y="143"/>
                    <a:pt x="411" y="143"/>
                  </a:cubicBezTo>
                  <a:cubicBezTo>
                    <a:pt x="411" y="143"/>
                    <a:pt x="432" y="155"/>
                    <a:pt x="453" y="154"/>
                  </a:cubicBezTo>
                  <a:cubicBezTo>
                    <a:pt x="474" y="154"/>
                    <a:pt x="487" y="145"/>
                    <a:pt x="491" y="142"/>
                  </a:cubicBezTo>
                  <a:cubicBezTo>
                    <a:pt x="500" y="154"/>
                    <a:pt x="507" y="168"/>
                    <a:pt x="513" y="183"/>
                  </a:cubicBezTo>
                  <a:cubicBezTo>
                    <a:pt x="506" y="173"/>
                    <a:pt x="494" y="162"/>
                    <a:pt x="480" y="163"/>
                  </a:cubicBezTo>
                  <a:cubicBezTo>
                    <a:pt x="456" y="164"/>
                    <a:pt x="439" y="176"/>
                    <a:pt x="439" y="176"/>
                  </a:cubicBezTo>
                  <a:cubicBezTo>
                    <a:pt x="439" y="176"/>
                    <a:pt x="457" y="193"/>
                    <a:pt x="477" y="198"/>
                  </a:cubicBezTo>
                  <a:cubicBezTo>
                    <a:pt x="497" y="203"/>
                    <a:pt x="512" y="198"/>
                    <a:pt x="517" y="195"/>
                  </a:cubicBezTo>
                  <a:cubicBezTo>
                    <a:pt x="522" y="210"/>
                    <a:pt x="526"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9" y="368"/>
                    <a:pt x="504" y="370"/>
                  </a:cubicBezTo>
                  <a:cubicBezTo>
                    <a:pt x="497" y="384"/>
                    <a:pt x="489" y="397"/>
                    <a:pt x="479" y="409"/>
                  </a:cubicBezTo>
                  <a:cubicBezTo>
                    <a:pt x="484" y="398"/>
                    <a:pt x="488" y="383"/>
                    <a:pt x="480" y="371"/>
                  </a:cubicBezTo>
                  <a:cubicBezTo>
                    <a:pt x="467" y="350"/>
                    <a:pt x="449" y="342"/>
                    <a:pt x="449" y="342"/>
                  </a:cubicBezTo>
                  <a:cubicBezTo>
                    <a:pt x="449" y="342"/>
                    <a:pt x="442" y="366"/>
                    <a:pt x="448" y="386"/>
                  </a:cubicBezTo>
                  <a:cubicBezTo>
                    <a:pt x="454" y="406"/>
                    <a:pt x="466" y="416"/>
                    <a:pt x="470" y="420"/>
                  </a:cubicBezTo>
                  <a:cubicBezTo>
                    <a:pt x="468" y="423"/>
                    <a:pt x="465" y="426"/>
                    <a:pt x="462" y="429"/>
                  </a:cubicBezTo>
                  <a:cubicBezTo>
                    <a:pt x="454" y="437"/>
                    <a:pt x="446" y="444"/>
                    <a:pt x="437" y="451"/>
                  </a:cubicBezTo>
                  <a:cubicBezTo>
                    <a:pt x="444" y="441"/>
                    <a:pt x="452" y="428"/>
                    <a:pt x="447" y="414"/>
                  </a:cubicBezTo>
                  <a:cubicBezTo>
                    <a:pt x="440"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3" y="492"/>
                    <a:pt x="327" y="494"/>
                  </a:cubicBezTo>
                  <a:cubicBezTo>
                    <a:pt x="338" y="490"/>
                    <a:pt x="351" y="482"/>
                    <a:pt x="354" y="468"/>
                  </a:cubicBezTo>
                  <a:cubicBezTo>
                    <a:pt x="359" y="444"/>
                    <a:pt x="352" y="425"/>
                    <a:pt x="352" y="425"/>
                  </a:cubicBezTo>
                  <a:cubicBezTo>
                    <a:pt x="352" y="425"/>
                    <a:pt x="331" y="437"/>
                    <a:pt x="321" y="456"/>
                  </a:cubicBezTo>
                  <a:cubicBezTo>
                    <a:pt x="311" y="474"/>
                    <a:pt x="312" y="489"/>
                    <a:pt x="313" y="495"/>
                  </a:cubicBezTo>
                  <a:cubicBezTo>
                    <a:pt x="308" y="495"/>
                    <a:pt x="304" y="496"/>
                    <a:pt x="300" y="496"/>
                  </a:cubicBezTo>
                  <a:cubicBezTo>
                    <a:pt x="296" y="496"/>
                    <a:pt x="292" y="495"/>
                    <a:pt x="288" y="495"/>
                  </a:cubicBezTo>
                  <a:cubicBezTo>
                    <a:pt x="289" y="489"/>
                    <a:pt x="290" y="474"/>
                    <a:pt x="280" y="456"/>
                  </a:cubicBezTo>
                  <a:cubicBezTo>
                    <a:pt x="270" y="437"/>
                    <a:pt x="248" y="425"/>
                    <a:pt x="248" y="425"/>
                  </a:cubicBezTo>
                  <a:cubicBezTo>
                    <a:pt x="248" y="425"/>
                    <a:pt x="242" y="444"/>
                    <a:pt x="247" y="468"/>
                  </a:cubicBezTo>
                  <a:cubicBezTo>
                    <a:pt x="250" y="481"/>
                    <a:pt x="263" y="489"/>
                    <a:pt x="273" y="494"/>
                  </a:cubicBezTo>
                  <a:cubicBezTo>
                    <a:pt x="258" y="492"/>
                    <a:pt x="243" y="489"/>
                    <a:pt x="229" y="484"/>
                  </a:cubicBezTo>
                  <a:cubicBezTo>
                    <a:pt x="232" y="478"/>
                    <a:pt x="236" y="464"/>
                    <a:pt x="232" y="444"/>
                  </a:cubicBezTo>
                  <a:cubicBezTo>
                    <a:pt x="227" y="424"/>
                    <a:pt x="209" y="406"/>
                    <a:pt x="209" y="406"/>
                  </a:cubicBezTo>
                  <a:cubicBezTo>
                    <a:pt x="209" y="406"/>
                    <a:pt x="198" y="423"/>
                    <a:pt x="197" y="447"/>
                  </a:cubicBezTo>
                  <a:cubicBezTo>
                    <a:pt x="196" y="461"/>
                    <a:pt x="207" y="472"/>
                    <a:pt x="216" y="479"/>
                  </a:cubicBezTo>
                  <a:cubicBezTo>
                    <a:pt x="202" y="474"/>
                    <a:pt x="188" y="467"/>
                    <a:pt x="176" y="458"/>
                  </a:cubicBezTo>
                  <a:cubicBezTo>
                    <a:pt x="179" y="453"/>
                    <a:pt x="188" y="441"/>
                    <a:pt x="188" y="420"/>
                  </a:cubicBezTo>
                  <a:cubicBezTo>
                    <a:pt x="189" y="399"/>
                    <a:pt x="177" y="378"/>
                    <a:pt x="177" y="378"/>
                  </a:cubicBezTo>
                  <a:cubicBezTo>
                    <a:pt x="177" y="378"/>
                    <a:pt x="161" y="391"/>
                    <a:pt x="153" y="414"/>
                  </a:cubicBezTo>
                  <a:cubicBezTo>
                    <a:pt x="149" y="427"/>
                    <a:pt x="157" y="441"/>
                    <a:pt x="164" y="450"/>
                  </a:cubicBezTo>
                  <a:cubicBezTo>
                    <a:pt x="155" y="444"/>
                    <a:pt x="147"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7" y="398"/>
                    <a:pt x="121" y="408"/>
                  </a:cubicBezTo>
                  <a:cubicBezTo>
                    <a:pt x="112" y="397"/>
                    <a:pt x="103" y="384"/>
                    <a:pt x="97" y="370"/>
                  </a:cubicBezTo>
                  <a:cubicBezTo>
                    <a:pt x="102" y="368"/>
                    <a:pt x="116" y="361"/>
                    <a:pt x="127" y="343"/>
                  </a:cubicBezTo>
                  <a:cubicBezTo>
                    <a:pt x="138" y="325"/>
                    <a:pt x="138" y="301"/>
                    <a:pt x="138" y="301"/>
                  </a:cubicBezTo>
                  <a:cubicBezTo>
                    <a:pt x="138" y="301"/>
                    <a:pt x="118" y="304"/>
                    <a:pt x="100" y="321"/>
                  </a:cubicBezTo>
                  <a:cubicBezTo>
                    <a:pt x="89" y="330"/>
                    <a:pt x="89" y="346"/>
                    <a:pt x="91" y="357"/>
                  </a:cubicBezTo>
                  <a:cubicBezTo>
                    <a:pt x="85" y="344"/>
                    <a:pt x="80" y="329"/>
                    <a:pt x="77" y="314"/>
                  </a:cubicBezTo>
                  <a:cubicBezTo>
                    <a:pt x="83" y="313"/>
                    <a:pt x="98" y="310"/>
                    <a:pt x="113" y="296"/>
                  </a:cubicBezTo>
                  <a:cubicBezTo>
                    <a:pt x="128" y="281"/>
                    <a:pt x="135" y="257"/>
                    <a:pt x="135" y="257"/>
                  </a:cubicBezTo>
                  <a:cubicBezTo>
                    <a:pt x="135" y="257"/>
                    <a:pt x="114" y="256"/>
                    <a:pt x="93" y="267"/>
                  </a:cubicBezTo>
                  <a:cubicBezTo>
                    <a:pt x="80" y="273"/>
                    <a:pt x="76" y="288"/>
                    <a:pt x="74" y="300"/>
                  </a:cubicBezTo>
                  <a:cubicBezTo>
                    <a:pt x="73" y="289"/>
                    <a:pt x="72" y="278"/>
                    <a:pt x="72" y="267"/>
                  </a:cubicBezTo>
                  <a:cubicBezTo>
                    <a:pt x="72" y="263"/>
                    <a:pt x="72" y="258"/>
                    <a:pt x="72" y="254"/>
                  </a:cubicBezTo>
                  <a:cubicBezTo>
                    <a:pt x="78" y="255"/>
                    <a:pt x="94" y="256"/>
                    <a:pt x="112" y="246"/>
                  </a:cubicBezTo>
                  <a:cubicBezTo>
                    <a:pt x="130" y="236"/>
                    <a:pt x="143" y="215"/>
                    <a:pt x="143" y="215"/>
                  </a:cubicBezTo>
                  <a:cubicBezTo>
                    <a:pt x="143" y="215"/>
                    <a:pt x="124" y="208"/>
                    <a:pt x="100" y="213"/>
                  </a:cubicBezTo>
                  <a:cubicBezTo>
                    <a:pt x="86" y="216"/>
                    <a:pt x="78" y="229"/>
                    <a:pt x="74" y="240"/>
                  </a:cubicBezTo>
                  <a:cubicBezTo>
                    <a:pt x="75" y="225"/>
                    <a:pt x="79" y="210"/>
                    <a:pt x="83" y="196"/>
                  </a:cubicBezTo>
                  <a:cubicBezTo>
                    <a:pt x="89" y="198"/>
                    <a:pt x="103" y="203"/>
                    <a:pt x="124"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8" y="154"/>
                  </a:cubicBezTo>
                  <a:cubicBezTo>
                    <a:pt x="169"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1" y="82"/>
                    <a:pt x="160" y="87"/>
                  </a:cubicBezTo>
                  <a:cubicBezTo>
                    <a:pt x="170" y="79"/>
                    <a:pt x="181" y="72"/>
                    <a:pt x="193" y="66"/>
                  </a:cubicBezTo>
                  <a:cubicBezTo>
                    <a:pt x="200" y="67"/>
                    <a:pt x="216" y="68"/>
                    <a:pt x="230" y="58"/>
                  </a:cubicBezTo>
                  <a:cubicBezTo>
                    <a:pt x="246" y="47"/>
                    <a:pt x="250" y="21"/>
                    <a:pt x="250" y="21"/>
                  </a:cubicBezTo>
                  <a:cubicBezTo>
                    <a:pt x="250" y="21"/>
                    <a:pt x="224" y="16"/>
                    <a:pt x="208" y="27"/>
                  </a:cubicBezTo>
                  <a:cubicBezTo>
                    <a:pt x="194" y="37"/>
                    <a:pt x="189" y="53"/>
                    <a:pt x="188" y="61"/>
                  </a:cubicBezTo>
                  <a:cubicBezTo>
                    <a:pt x="177" y="67"/>
                    <a:pt x="166" y="74"/>
                    <a:pt x="156" y="82"/>
                  </a:cubicBezTo>
                  <a:cubicBezTo>
                    <a:pt x="162" y="74"/>
                    <a:pt x="169" y="61"/>
                    <a:pt x="170" y="50"/>
                  </a:cubicBezTo>
                  <a:cubicBezTo>
                    <a:pt x="175" y="17"/>
                    <a:pt x="162" y="0"/>
                    <a:pt x="162" y="0"/>
                  </a:cubicBezTo>
                  <a:cubicBezTo>
                    <a:pt x="162" y="0"/>
                    <a:pt x="133" y="19"/>
                    <a:pt x="129" y="42"/>
                  </a:cubicBezTo>
                  <a:cubicBezTo>
                    <a:pt x="125" y="66"/>
                    <a:pt x="139" y="85"/>
                    <a:pt x="144" y="92"/>
                  </a:cubicBezTo>
                  <a:cubicBezTo>
                    <a:pt x="133" y="102"/>
                    <a:pt x="122" y="113"/>
                    <a:pt x="113" y="126"/>
                  </a:cubicBezTo>
                  <a:cubicBezTo>
                    <a:pt x="116" y="116"/>
                    <a:pt x="120" y="103"/>
                    <a:pt x="119" y="92"/>
                  </a:cubicBezTo>
                  <a:cubicBezTo>
                    <a:pt x="115" y="58"/>
                    <a:pt x="97" y="45"/>
                    <a:pt x="97" y="45"/>
                  </a:cubicBezTo>
                  <a:cubicBezTo>
                    <a:pt x="97" y="45"/>
                    <a:pt x="74" y="71"/>
                    <a:pt x="77" y="94"/>
                  </a:cubicBezTo>
                  <a:cubicBezTo>
                    <a:pt x="79" y="118"/>
                    <a:pt x="97" y="133"/>
                    <a:pt x="104" y="138"/>
                  </a:cubicBezTo>
                  <a:cubicBezTo>
                    <a:pt x="96" y="151"/>
                    <a:pt x="89" y="164"/>
                    <a:pt x="83" y="179"/>
                  </a:cubicBezTo>
                  <a:cubicBezTo>
                    <a:pt x="84" y="168"/>
                    <a:pt x="84" y="155"/>
                    <a:pt x="80" y="145"/>
                  </a:cubicBezTo>
                  <a:cubicBezTo>
                    <a:pt x="67" y="113"/>
                    <a:pt x="47" y="105"/>
                    <a:pt x="47" y="105"/>
                  </a:cubicBezTo>
                  <a:cubicBezTo>
                    <a:pt x="47" y="105"/>
                    <a:pt x="31" y="136"/>
                    <a:pt x="40" y="158"/>
                  </a:cubicBezTo>
                  <a:cubicBezTo>
                    <a:pt x="48" y="180"/>
                    <a:pt x="69" y="190"/>
                    <a:pt x="77" y="193"/>
                  </a:cubicBezTo>
                  <a:cubicBezTo>
                    <a:pt x="73" y="208"/>
                    <a:pt x="69" y="223"/>
                    <a:pt x="67" y="238"/>
                  </a:cubicBezTo>
                  <a:cubicBezTo>
                    <a:pt x="65" y="228"/>
                    <a:pt x="62" y="215"/>
                    <a:pt x="55" y="206"/>
                  </a:cubicBezTo>
                  <a:cubicBezTo>
                    <a:pt x="35" y="179"/>
                    <a:pt x="14" y="177"/>
                    <a:pt x="14" y="177"/>
                  </a:cubicBezTo>
                  <a:cubicBezTo>
                    <a:pt x="14" y="177"/>
                    <a:pt x="7" y="210"/>
                    <a:pt x="20" y="230"/>
                  </a:cubicBezTo>
                  <a:cubicBezTo>
                    <a:pt x="34" y="249"/>
                    <a:pt x="57" y="253"/>
                    <a:pt x="66" y="253"/>
                  </a:cubicBezTo>
                  <a:cubicBezTo>
                    <a:pt x="66" y="258"/>
                    <a:pt x="66" y="262"/>
                    <a:pt x="66" y="267"/>
                  </a:cubicBezTo>
                  <a:cubicBezTo>
                    <a:pt x="66" y="278"/>
                    <a:pt x="66" y="289"/>
                    <a:pt x="68" y="300"/>
                  </a:cubicBezTo>
                  <a:cubicBezTo>
                    <a:pt x="63" y="290"/>
                    <a:pt x="57" y="278"/>
                    <a:pt x="48" y="272"/>
                  </a:cubicBezTo>
                  <a:cubicBezTo>
                    <a:pt x="21" y="251"/>
                    <a:pt x="0" y="254"/>
                    <a:pt x="0" y="254"/>
                  </a:cubicBezTo>
                  <a:cubicBezTo>
                    <a:pt x="0" y="254"/>
                    <a:pt x="2" y="288"/>
                    <a:pt x="20" y="303"/>
                  </a:cubicBezTo>
                  <a:cubicBezTo>
                    <a:pt x="39" y="318"/>
                    <a:pt x="62" y="316"/>
                    <a:pt x="70" y="315"/>
                  </a:cubicBezTo>
                  <a:cubicBezTo>
                    <a:pt x="74" y="330"/>
                    <a:pt x="78" y="345"/>
                    <a:pt x="84" y="358"/>
                  </a:cubicBezTo>
                  <a:cubicBezTo>
                    <a:pt x="77" y="351"/>
                    <a:pt x="68" y="341"/>
                    <a:pt x="58" y="337"/>
                  </a:cubicBezTo>
                  <a:cubicBezTo>
                    <a:pt x="26" y="324"/>
                    <a:pt x="7" y="332"/>
                    <a:pt x="7" y="332"/>
                  </a:cubicBezTo>
                  <a:cubicBezTo>
                    <a:pt x="7" y="332"/>
                    <a:pt x="18" y="365"/>
                    <a:pt x="39" y="375"/>
                  </a:cubicBezTo>
                  <a:cubicBezTo>
                    <a:pt x="61" y="384"/>
                    <a:pt x="83" y="376"/>
                    <a:pt x="91" y="373"/>
                  </a:cubicBezTo>
                  <a:cubicBezTo>
                    <a:pt x="98" y="387"/>
                    <a:pt x="106" y="400"/>
                    <a:pt x="115" y="412"/>
                  </a:cubicBezTo>
                  <a:cubicBezTo>
                    <a:pt x="107" y="406"/>
                    <a:pt x="95" y="399"/>
                    <a:pt x="84" y="397"/>
                  </a:cubicBezTo>
                  <a:cubicBezTo>
                    <a:pt x="50" y="393"/>
                    <a:pt x="34" y="406"/>
                    <a:pt x="34" y="406"/>
                  </a:cubicBezTo>
                  <a:cubicBezTo>
                    <a:pt x="34" y="406"/>
                    <a:pt x="53" y="435"/>
                    <a:pt x="76" y="439"/>
                  </a:cubicBezTo>
                  <a:cubicBezTo>
                    <a:pt x="99" y="443"/>
                    <a:pt x="119" y="429"/>
                    <a:pt x="125" y="423"/>
                  </a:cubicBezTo>
                  <a:cubicBezTo>
                    <a:pt x="136" y="435"/>
                    <a:pt x="147" y="445"/>
                    <a:pt x="159" y="455"/>
                  </a:cubicBezTo>
                  <a:cubicBezTo>
                    <a:pt x="149" y="451"/>
                    <a:pt x="136" y="448"/>
                    <a:pt x="125" y="449"/>
                  </a:cubicBezTo>
                  <a:cubicBezTo>
                    <a:pt x="92" y="453"/>
                    <a:pt x="79" y="470"/>
                    <a:pt x="79" y="470"/>
                  </a:cubicBezTo>
                  <a:cubicBezTo>
                    <a:pt x="79" y="470"/>
                    <a:pt x="105" y="493"/>
                    <a:pt x="128" y="491"/>
                  </a:cubicBezTo>
                  <a:cubicBezTo>
                    <a:pt x="152" y="489"/>
                    <a:pt x="167" y="471"/>
                    <a:pt x="172" y="464"/>
                  </a:cubicBezTo>
                  <a:cubicBezTo>
                    <a:pt x="185" y="472"/>
                    <a:pt x="198" y="479"/>
                    <a:pt x="213" y="485"/>
                  </a:cubicBezTo>
                  <a:cubicBezTo>
                    <a:pt x="202" y="484"/>
                    <a:pt x="189" y="484"/>
                    <a:pt x="179"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3" y="533"/>
                    <a:pt x="211" y="554"/>
                    <a:pt x="211" y="554"/>
                  </a:cubicBezTo>
                  <a:cubicBezTo>
                    <a:pt x="211" y="554"/>
                    <a:pt x="244" y="561"/>
                    <a:pt x="263" y="547"/>
                  </a:cubicBezTo>
                  <a:cubicBezTo>
                    <a:pt x="283" y="533"/>
                    <a:pt x="287" y="510"/>
                    <a:pt x="287" y="502"/>
                  </a:cubicBezTo>
                  <a:cubicBezTo>
                    <a:pt x="292"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1" y="512"/>
                  </a:cubicBezTo>
                  <a:cubicBezTo>
                    <a:pt x="352" y="506"/>
                    <a:pt x="338" y="502"/>
                    <a:pt x="328" y="500"/>
                  </a:cubicBezTo>
                  <a:cubicBezTo>
                    <a:pt x="344" y="498"/>
                    <a:pt x="359" y="495"/>
                    <a:pt x="374" y="490"/>
                  </a:cubicBezTo>
                  <a:cubicBezTo>
                    <a:pt x="377" y="498"/>
                    <a:pt x="386" y="520"/>
                    <a:pt x="409" y="528"/>
                  </a:cubicBezTo>
                  <a:cubicBezTo>
                    <a:pt x="431"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2" y="470"/>
                    <a:pt x="522" y="470"/>
                  </a:cubicBezTo>
                  <a:cubicBezTo>
                    <a:pt x="522" y="470"/>
                    <a:pt x="509" y="453"/>
                    <a:pt x="475" y="449"/>
                  </a:cubicBezTo>
                  <a:cubicBezTo>
                    <a:pt x="465" y="448"/>
                    <a:pt x="452" y="451"/>
                    <a:pt x="442" y="455"/>
                  </a:cubicBezTo>
                  <a:cubicBezTo>
                    <a:pt x="454" y="445"/>
                    <a:pt x="465" y="435"/>
                    <a:pt x="475" y="424"/>
                  </a:cubicBezTo>
                  <a:cubicBezTo>
                    <a:pt x="482" y="429"/>
                    <a:pt x="501" y="443"/>
                    <a:pt x="525" y="439"/>
                  </a:cubicBezTo>
                  <a:cubicBezTo>
                    <a:pt x="548" y="435"/>
                    <a:pt x="567" y="406"/>
                    <a:pt x="567" y="406"/>
                  </a:cubicBezTo>
                  <a:cubicBezTo>
                    <a:pt x="567" y="406"/>
                    <a:pt x="550" y="393"/>
                    <a:pt x="516" y="397"/>
                  </a:cubicBezTo>
                  <a:cubicBezTo>
                    <a:pt x="506" y="399"/>
                    <a:pt x="494" y="406"/>
                    <a:pt x="486"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3" name="Freeform 3825"/>
            <p:cNvSpPr>
              <a:spLocks noEditPoints="1"/>
            </p:cNvSpPr>
            <p:nvPr/>
          </p:nvSpPr>
          <p:spPr bwMode="auto">
            <a:xfrm>
              <a:off x="11528426"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6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4 w 566"/>
                <a:gd name="T99" fmla="*/ 243 h 659"/>
                <a:gd name="T100" fmla="*/ 50 w 566"/>
                <a:gd name="T101" fmla="*/ 173 h 659"/>
                <a:gd name="T102" fmla="*/ 516 w 566"/>
                <a:gd name="T103" fmla="*/ 173 h 659"/>
                <a:gd name="T104" fmla="*/ 432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9"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6" y="266"/>
                    <a:pt x="135"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2" y="634"/>
                    <a:pt x="166" y="621"/>
                    <a:pt x="166"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1"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4" y="243"/>
                  </a:cubicBezTo>
                  <a:cubicBezTo>
                    <a:pt x="111" y="237"/>
                    <a:pt x="76" y="219"/>
                    <a:pt x="50" y="173"/>
                  </a:cubicBezTo>
                  <a:close/>
                  <a:moveTo>
                    <a:pt x="516" y="173"/>
                  </a:moveTo>
                  <a:cubicBezTo>
                    <a:pt x="490" y="220"/>
                    <a:pt x="454" y="238"/>
                    <a:pt x="432" y="243"/>
                  </a:cubicBezTo>
                  <a:cubicBezTo>
                    <a:pt x="443" y="220"/>
                    <a:pt x="450" y="194"/>
                    <a:pt x="450" y="167"/>
                  </a:cubicBezTo>
                  <a:cubicBezTo>
                    <a:pt x="450" y="67"/>
                    <a:pt x="450" y="67"/>
                    <a:pt x="450" y="67"/>
                  </a:cubicBezTo>
                  <a:cubicBezTo>
                    <a:pt x="456" y="67"/>
                    <a:pt x="479"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4"/>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264" name="组合 263"/>
            <p:cNvGrpSpPr/>
            <p:nvPr/>
          </p:nvGrpSpPr>
          <p:grpSpPr>
            <a:xfrm>
              <a:off x="11957051" y="2070100"/>
              <a:ext cx="944563" cy="647700"/>
              <a:chOff x="11957051" y="2070100"/>
              <a:chExt cx="944563" cy="647700"/>
            </a:xfrm>
          </p:grpSpPr>
          <p:sp>
            <p:nvSpPr>
              <p:cNvPr id="265" name="Freeform 3826"/>
              <p:cNvSpPr/>
              <p:nvPr/>
            </p:nvSpPr>
            <p:spPr bwMode="auto">
              <a:xfrm>
                <a:off x="12700001" y="2092325"/>
                <a:ext cx="92075" cy="88900"/>
              </a:xfrm>
              <a:custGeom>
                <a:avLst/>
                <a:gdLst>
                  <a:gd name="T0" fmla="*/ 23 w 29"/>
                  <a:gd name="T1" fmla="*/ 28 h 28"/>
                  <a:gd name="T2" fmla="*/ 10 w 29"/>
                  <a:gd name="T3" fmla="*/ 9 h 28"/>
                  <a:gd name="T4" fmla="*/ 24 w 29"/>
                  <a:gd name="T5" fmla="*/ 28 h 28"/>
                  <a:gd name="T6" fmla="*/ 3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3" y="0"/>
                    </a:cubicBezTo>
                    <a:cubicBezTo>
                      <a:pt x="3"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3827"/>
              <p:cNvSpPr/>
              <p:nvPr/>
            </p:nvSpPr>
            <p:spPr bwMode="auto">
              <a:xfrm>
                <a:off x="12690476" y="2190750"/>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3"/>
                      <a:pt x="16" y="16"/>
                      <a:pt x="10" y="9"/>
                    </a:cubicBezTo>
                    <a:cubicBezTo>
                      <a:pt x="10"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3828"/>
              <p:cNvSpPr/>
              <p:nvPr/>
            </p:nvSpPr>
            <p:spPr bwMode="auto">
              <a:xfrm>
                <a:off x="12668251" y="2270125"/>
                <a:ext cx="92075" cy="85725"/>
              </a:xfrm>
              <a:custGeom>
                <a:avLst/>
                <a:gdLst>
                  <a:gd name="T0" fmla="*/ 23 w 29"/>
                  <a:gd name="T1" fmla="*/ 27 h 27"/>
                  <a:gd name="T2" fmla="*/ 10 w 29"/>
                  <a:gd name="T3" fmla="*/ 9 h 27"/>
                  <a:gd name="T4" fmla="*/ 24 w 29"/>
                  <a:gd name="T5" fmla="*/ 27 h 27"/>
                  <a:gd name="T6" fmla="*/ 3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3" y="0"/>
                    </a:cubicBezTo>
                    <a:cubicBezTo>
                      <a:pt x="3"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3829"/>
              <p:cNvSpPr/>
              <p:nvPr/>
            </p:nvSpPr>
            <p:spPr bwMode="auto">
              <a:xfrm>
                <a:off x="12620626" y="2333625"/>
                <a:ext cx="107950" cy="101600"/>
              </a:xfrm>
              <a:custGeom>
                <a:avLst/>
                <a:gdLst>
                  <a:gd name="T0" fmla="*/ 22 w 34"/>
                  <a:gd name="T1" fmla="*/ 32 h 32"/>
                  <a:gd name="T2" fmla="*/ 14 w 34"/>
                  <a:gd name="T3" fmla="*/ 11 h 32"/>
                  <a:gd name="T4" fmla="*/ 23 w 34"/>
                  <a:gd name="T5" fmla="*/ 32 h 32"/>
                  <a:gd name="T6" fmla="*/ 9 w 34"/>
                  <a:gd name="T7" fmla="*/ 0 h 32"/>
                  <a:gd name="T8" fmla="*/ 22 w 34"/>
                  <a:gd name="T9" fmla="*/ 32 h 32"/>
                </a:gdLst>
                <a:ahLst/>
                <a:cxnLst>
                  <a:cxn ang="0">
                    <a:pos x="T0" y="T1"/>
                  </a:cxn>
                  <a:cxn ang="0">
                    <a:pos x="T2" y="T3"/>
                  </a:cxn>
                  <a:cxn ang="0">
                    <a:pos x="T4" y="T5"/>
                  </a:cxn>
                  <a:cxn ang="0">
                    <a:pos x="T6" y="T7"/>
                  </a:cxn>
                  <a:cxn ang="0">
                    <a:pos x="T8" y="T9"/>
                  </a:cxn>
                </a:cxnLst>
                <a:rect l="0" t="0" r="r" b="b"/>
                <a:pathLst>
                  <a:path w="34" h="32">
                    <a:moveTo>
                      <a:pt x="22" y="32"/>
                    </a:moveTo>
                    <a:cubicBezTo>
                      <a:pt x="21" y="27"/>
                      <a:pt x="19" y="19"/>
                      <a:pt x="14" y="11"/>
                    </a:cubicBezTo>
                    <a:cubicBezTo>
                      <a:pt x="14" y="11"/>
                      <a:pt x="21" y="21"/>
                      <a:pt x="23" y="32"/>
                    </a:cubicBezTo>
                    <a:cubicBezTo>
                      <a:pt x="24" y="30"/>
                      <a:pt x="34" y="9"/>
                      <a:pt x="9" y="0"/>
                    </a:cubicBezTo>
                    <a:cubicBezTo>
                      <a:pt x="9" y="0"/>
                      <a:pt x="0" y="24"/>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3830"/>
              <p:cNvSpPr/>
              <p:nvPr/>
            </p:nvSpPr>
            <p:spPr bwMode="auto">
              <a:xfrm>
                <a:off x="12553951" y="2387600"/>
                <a:ext cx="117475" cy="111125"/>
              </a:xfrm>
              <a:custGeom>
                <a:avLst/>
                <a:gdLst>
                  <a:gd name="T0" fmla="*/ 19 w 37"/>
                  <a:gd name="T1" fmla="*/ 34 h 35"/>
                  <a:gd name="T2" fmla="*/ 17 w 37"/>
                  <a:gd name="T3" fmla="*/ 12 h 35"/>
                  <a:gd name="T4" fmla="*/ 20 w 37"/>
                  <a:gd name="T5" fmla="*/ 35 h 35"/>
                  <a:gd name="T6" fmla="*/ 15 w 37"/>
                  <a:gd name="T7" fmla="*/ 0 h 35"/>
                  <a:gd name="T8" fmla="*/ 19 w 37"/>
                  <a:gd name="T9" fmla="*/ 34 h 35"/>
                </a:gdLst>
                <a:ahLst/>
                <a:cxnLst>
                  <a:cxn ang="0">
                    <a:pos x="T0" y="T1"/>
                  </a:cxn>
                  <a:cxn ang="0">
                    <a:pos x="T2" y="T3"/>
                  </a:cxn>
                  <a:cxn ang="0">
                    <a:pos x="T4" y="T5"/>
                  </a:cxn>
                  <a:cxn ang="0">
                    <a:pos x="T6" y="T7"/>
                  </a:cxn>
                  <a:cxn ang="0">
                    <a:pos x="T8" y="T9"/>
                  </a:cxn>
                </a:cxnLst>
                <a:rect l="0" t="0" r="r" b="b"/>
                <a:pathLst>
                  <a:path w="37" h="35">
                    <a:moveTo>
                      <a:pt x="19" y="34"/>
                    </a:moveTo>
                    <a:cubicBezTo>
                      <a:pt x="19" y="30"/>
                      <a:pt x="19" y="21"/>
                      <a:pt x="17" y="12"/>
                    </a:cubicBezTo>
                    <a:cubicBezTo>
                      <a:pt x="17" y="12"/>
                      <a:pt x="20" y="24"/>
                      <a:pt x="20" y="35"/>
                    </a:cubicBezTo>
                    <a:cubicBezTo>
                      <a:pt x="22" y="33"/>
                      <a:pt x="37"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3831"/>
              <p:cNvSpPr/>
              <p:nvPr/>
            </p:nvSpPr>
            <p:spPr bwMode="auto">
              <a:xfrm>
                <a:off x="1246505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3832"/>
              <p:cNvSpPr/>
              <p:nvPr/>
            </p:nvSpPr>
            <p:spPr bwMode="auto">
              <a:xfrm>
                <a:off x="12550776" y="2530475"/>
                <a:ext cx="107950" cy="117475"/>
              </a:xfrm>
              <a:custGeom>
                <a:avLst/>
                <a:gdLst>
                  <a:gd name="T0" fmla="*/ 0 w 34"/>
                  <a:gd name="T1" fmla="*/ 13 h 37"/>
                  <a:gd name="T2" fmla="*/ 23 w 34"/>
                  <a:gd name="T3" fmla="*/ 19 h 37"/>
                  <a:gd name="T4" fmla="*/ 0 w 34"/>
                  <a:gd name="T5" fmla="*/ 14 h 37"/>
                  <a:gd name="T6" fmla="*/ 34 w 34"/>
                  <a:gd name="T7" fmla="*/ 21 h 37"/>
                  <a:gd name="T8" fmla="*/ 0 w 34"/>
                  <a:gd name="T9" fmla="*/ 13 h 37"/>
                </a:gdLst>
                <a:ahLst/>
                <a:cxnLst>
                  <a:cxn ang="0">
                    <a:pos x="T0" y="T1"/>
                  </a:cxn>
                  <a:cxn ang="0">
                    <a:pos x="T2" y="T3"/>
                  </a:cxn>
                  <a:cxn ang="0">
                    <a:pos x="T4" y="T5"/>
                  </a:cxn>
                  <a:cxn ang="0">
                    <a:pos x="T6" y="T7"/>
                  </a:cxn>
                  <a:cxn ang="0">
                    <a:pos x="T8" y="T9"/>
                  </a:cxn>
                </a:cxnLst>
                <a:rect l="0" t="0" r="r" b="b"/>
                <a:pathLst>
                  <a:path w="34" h="37">
                    <a:moveTo>
                      <a:pt x="0" y="13"/>
                    </a:moveTo>
                    <a:cubicBezTo>
                      <a:pt x="5" y="15"/>
                      <a:pt x="13" y="18"/>
                      <a:pt x="23" y="19"/>
                    </a:cubicBezTo>
                    <a:cubicBezTo>
                      <a:pt x="23" y="19"/>
                      <a:pt x="10" y="18"/>
                      <a:pt x="0" y="14"/>
                    </a:cubicBezTo>
                    <a:cubicBezTo>
                      <a:pt x="1" y="17"/>
                      <a:pt x="12" y="37"/>
                      <a:pt x="34" y="21"/>
                    </a:cubicBezTo>
                    <a:cubicBezTo>
                      <a:pt x="34" y="21"/>
                      <a:pt x="19" y="0"/>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3833"/>
              <p:cNvSpPr/>
              <p:nvPr/>
            </p:nvSpPr>
            <p:spPr bwMode="auto">
              <a:xfrm>
                <a:off x="12652376" y="2466975"/>
                <a:ext cx="111125" cy="120650"/>
              </a:xfrm>
              <a:custGeom>
                <a:avLst/>
                <a:gdLst>
                  <a:gd name="T0" fmla="*/ 1 w 35"/>
                  <a:gd name="T1" fmla="*/ 20 h 38"/>
                  <a:gd name="T2" fmla="*/ 24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4" y="17"/>
                    </a:cubicBezTo>
                    <a:cubicBezTo>
                      <a:pt x="24" y="17"/>
                      <a:pt x="12" y="21"/>
                      <a:pt x="0" y="21"/>
                    </a:cubicBezTo>
                    <a:cubicBezTo>
                      <a:pt x="3" y="23"/>
                      <a:pt x="20" y="38"/>
                      <a:pt x="35" y="15"/>
                    </a:cubicBezTo>
                    <a:cubicBezTo>
                      <a:pt x="35" y="15"/>
                      <a:pt x="14"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3834"/>
              <p:cNvSpPr/>
              <p:nvPr/>
            </p:nvSpPr>
            <p:spPr bwMode="auto">
              <a:xfrm>
                <a:off x="1273175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5" y="33"/>
                      <a:pt x="31" y="7"/>
                    </a:cubicBezTo>
                    <a:cubicBezTo>
                      <a:pt x="31" y="7"/>
                      <a:pt x="6"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3835"/>
              <p:cNvSpPr/>
              <p:nvPr/>
            </p:nvSpPr>
            <p:spPr bwMode="auto">
              <a:xfrm>
                <a:off x="12785726" y="2286000"/>
                <a:ext cx="90488"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3836"/>
              <p:cNvSpPr/>
              <p:nvPr/>
            </p:nvSpPr>
            <p:spPr bwMode="auto">
              <a:xfrm>
                <a:off x="12804776" y="2181225"/>
                <a:ext cx="96838" cy="88900"/>
              </a:xfrm>
              <a:custGeom>
                <a:avLst/>
                <a:gdLst>
                  <a:gd name="T0" fmla="*/ 3 w 30"/>
                  <a:gd name="T1" fmla="*/ 27 h 28"/>
                  <a:gd name="T2" fmla="*/ 18 w 30"/>
                  <a:gd name="T3" fmla="*/ 9 h 28"/>
                  <a:gd name="T4" fmla="*/ 4 w 30"/>
                  <a:gd name="T5" fmla="*/ 28 h 28"/>
                  <a:gd name="T6" fmla="*/ 26 w 30"/>
                  <a:gd name="T7" fmla="*/ 0 h 28"/>
                  <a:gd name="T8" fmla="*/ 3 w 30"/>
                  <a:gd name="T9" fmla="*/ 27 h 28"/>
                </a:gdLst>
                <a:ahLst/>
                <a:cxnLst>
                  <a:cxn ang="0">
                    <a:pos x="T0" y="T1"/>
                  </a:cxn>
                  <a:cxn ang="0">
                    <a:pos x="T2" y="T3"/>
                  </a:cxn>
                  <a:cxn ang="0">
                    <a:pos x="T4" y="T5"/>
                  </a:cxn>
                  <a:cxn ang="0">
                    <a:pos x="T6" y="T7"/>
                  </a:cxn>
                  <a:cxn ang="0">
                    <a:pos x="T8" y="T9"/>
                  </a:cxn>
                </a:cxnLst>
                <a:rect l="0" t="0" r="r" b="b"/>
                <a:pathLst>
                  <a:path w="30" h="28">
                    <a:moveTo>
                      <a:pt x="3" y="27"/>
                    </a:moveTo>
                    <a:cubicBezTo>
                      <a:pt x="7" y="24"/>
                      <a:pt x="13" y="18"/>
                      <a:pt x="18" y="9"/>
                    </a:cubicBezTo>
                    <a:cubicBezTo>
                      <a:pt x="18" y="9"/>
                      <a:pt x="12" y="20"/>
                      <a:pt x="4" y="28"/>
                    </a:cubicBezTo>
                    <a:cubicBezTo>
                      <a:pt x="7" y="28"/>
                      <a:pt x="30" y="27"/>
                      <a:pt x="26" y="0"/>
                    </a:cubicBezTo>
                    <a:cubicBezTo>
                      <a:pt x="26"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3837"/>
              <p:cNvSpPr/>
              <p:nvPr/>
            </p:nvSpPr>
            <p:spPr bwMode="auto">
              <a:xfrm>
                <a:off x="12788901" y="2070100"/>
                <a:ext cx="103188" cy="95250"/>
              </a:xfrm>
              <a:custGeom>
                <a:avLst/>
                <a:gdLst>
                  <a:gd name="T0" fmla="*/ 19 w 32"/>
                  <a:gd name="T1" fmla="*/ 10 h 30"/>
                  <a:gd name="T2" fmla="*/ 7 w 32"/>
                  <a:gd name="T3" fmla="*/ 30 h 30"/>
                  <a:gd name="T4" fmla="*/ 25 w 32"/>
                  <a:gd name="T5" fmla="*/ 0 h 30"/>
                  <a:gd name="T6" fmla="*/ 6 w 32"/>
                  <a:gd name="T7" fmla="*/ 29 h 30"/>
                  <a:gd name="T8" fmla="*/ 19 w 32"/>
                  <a:gd name="T9" fmla="*/ 10 h 30"/>
                </a:gdLst>
                <a:ahLst/>
                <a:cxnLst>
                  <a:cxn ang="0">
                    <a:pos x="T0" y="T1"/>
                  </a:cxn>
                  <a:cxn ang="0">
                    <a:pos x="T2" y="T3"/>
                  </a:cxn>
                  <a:cxn ang="0">
                    <a:pos x="T4" y="T5"/>
                  </a:cxn>
                  <a:cxn ang="0">
                    <a:pos x="T6" y="T7"/>
                  </a:cxn>
                  <a:cxn ang="0">
                    <a:pos x="T8" y="T9"/>
                  </a:cxn>
                </a:cxnLst>
                <a:rect l="0" t="0" r="r" b="b"/>
                <a:pathLst>
                  <a:path w="32" h="30">
                    <a:moveTo>
                      <a:pt x="19" y="10"/>
                    </a:moveTo>
                    <a:cubicBezTo>
                      <a:pt x="19" y="10"/>
                      <a:pt x="14" y="22"/>
                      <a:pt x="7" y="30"/>
                    </a:cubicBezTo>
                    <a:cubicBezTo>
                      <a:pt x="10" y="30"/>
                      <a:pt x="32" y="26"/>
                      <a:pt x="25" y="0"/>
                    </a:cubicBezTo>
                    <a:cubicBezTo>
                      <a:pt x="25" y="0"/>
                      <a:pt x="0" y="7"/>
                      <a:pt x="6" y="29"/>
                    </a:cubicBezTo>
                    <a:cubicBezTo>
                      <a:pt x="10" y="26"/>
                      <a:pt x="15" y="19"/>
                      <a:pt x="1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3838"/>
              <p:cNvSpPr>
                <a:spLocks noEditPoints="1"/>
              </p:cNvSpPr>
              <p:nvPr/>
            </p:nvSpPr>
            <p:spPr bwMode="auto">
              <a:xfrm>
                <a:off x="12049126" y="2136775"/>
                <a:ext cx="758825" cy="581025"/>
              </a:xfrm>
              <a:custGeom>
                <a:avLst/>
                <a:gdLst>
                  <a:gd name="T0" fmla="*/ 139 w 239"/>
                  <a:gd name="T1" fmla="*/ 134 h 183"/>
                  <a:gd name="T2" fmla="*/ 205 w 239"/>
                  <a:gd name="T3" fmla="*/ 103 h 183"/>
                  <a:gd name="T4" fmla="*/ 236 w 239"/>
                  <a:gd name="T5" fmla="*/ 2 h 183"/>
                  <a:gd name="T6" fmla="*/ 234 w 239"/>
                  <a:gd name="T7" fmla="*/ 1 h 183"/>
                  <a:gd name="T8" fmla="*/ 232 w 239"/>
                  <a:gd name="T9" fmla="*/ 3 h 183"/>
                  <a:gd name="T10" fmla="*/ 203 w 239"/>
                  <a:gd name="T11" fmla="*/ 100 h 183"/>
                  <a:gd name="T12" fmla="*/ 126 w 239"/>
                  <a:gd name="T13" fmla="*/ 131 h 183"/>
                  <a:gd name="T14" fmla="*/ 122 w 239"/>
                  <a:gd name="T15" fmla="*/ 131 h 183"/>
                  <a:gd name="T16" fmla="*/ 119 w 239"/>
                  <a:gd name="T17" fmla="*/ 131 h 183"/>
                  <a:gd name="T18" fmla="*/ 116 w 239"/>
                  <a:gd name="T19" fmla="*/ 131 h 183"/>
                  <a:gd name="T20" fmla="*/ 113 w 239"/>
                  <a:gd name="T21" fmla="*/ 131 h 183"/>
                  <a:gd name="T22" fmla="*/ 36 w 239"/>
                  <a:gd name="T23" fmla="*/ 100 h 183"/>
                  <a:gd name="T24" fmla="*/ 7 w 239"/>
                  <a:gd name="T25" fmla="*/ 3 h 183"/>
                  <a:gd name="T26" fmla="*/ 5 w 239"/>
                  <a:gd name="T27" fmla="*/ 1 h 183"/>
                  <a:gd name="T28" fmla="*/ 3 w 239"/>
                  <a:gd name="T29" fmla="*/ 2 h 183"/>
                  <a:gd name="T30" fmla="*/ 33 w 239"/>
                  <a:gd name="T31" fmla="*/ 103 h 183"/>
                  <a:gd name="T32" fmla="*/ 99 w 239"/>
                  <a:gd name="T33" fmla="*/ 134 h 183"/>
                  <a:gd name="T34" fmla="*/ 86 w 239"/>
                  <a:gd name="T35" fmla="*/ 142 h 183"/>
                  <a:gd name="T36" fmla="*/ 87 w 239"/>
                  <a:gd name="T37" fmla="*/ 151 h 183"/>
                  <a:gd name="T38" fmla="*/ 95 w 239"/>
                  <a:gd name="T39" fmla="*/ 155 h 183"/>
                  <a:gd name="T40" fmla="*/ 115 w 239"/>
                  <a:gd name="T41" fmla="*/ 142 h 183"/>
                  <a:gd name="T42" fmla="*/ 115 w 239"/>
                  <a:gd name="T43" fmla="*/ 171 h 183"/>
                  <a:gd name="T44" fmla="*/ 113 w 239"/>
                  <a:gd name="T45" fmla="*/ 177 h 183"/>
                  <a:gd name="T46" fmla="*/ 104 w 239"/>
                  <a:gd name="T47" fmla="*/ 179 h 183"/>
                  <a:gd name="T48" fmla="*/ 102 w 239"/>
                  <a:gd name="T49" fmla="*/ 181 h 183"/>
                  <a:gd name="T50" fmla="*/ 103 w 239"/>
                  <a:gd name="T51" fmla="*/ 183 h 183"/>
                  <a:gd name="T52" fmla="*/ 105 w 239"/>
                  <a:gd name="T53" fmla="*/ 183 h 183"/>
                  <a:gd name="T54" fmla="*/ 115 w 239"/>
                  <a:gd name="T55" fmla="*/ 180 h 183"/>
                  <a:gd name="T56" fmla="*/ 119 w 239"/>
                  <a:gd name="T57" fmla="*/ 171 h 183"/>
                  <a:gd name="T58" fmla="*/ 119 w 239"/>
                  <a:gd name="T59" fmla="*/ 137 h 183"/>
                  <a:gd name="T60" fmla="*/ 119 w 239"/>
                  <a:gd name="T61" fmla="*/ 137 h 183"/>
                  <a:gd name="T62" fmla="*/ 120 w 239"/>
                  <a:gd name="T63" fmla="*/ 137 h 183"/>
                  <a:gd name="T64" fmla="*/ 120 w 239"/>
                  <a:gd name="T65" fmla="*/ 171 h 183"/>
                  <a:gd name="T66" fmla="*/ 123 w 239"/>
                  <a:gd name="T67" fmla="*/ 180 h 183"/>
                  <a:gd name="T68" fmla="*/ 134 w 239"/>
                  <a:gd name="T69" fmla="*/ 183 h 183"/>
                  <a:gd name="T70" fmla="*/ 135 w 239"/>
                  <a:gd name="T71" fmla="*/ 183 h 183"/>
                  <a:gd name="T72" fmla="*/ 137 w 239"/>
                  <a:gd name="T73" fmla="*/ 181 h 183"/>
                  <a:gd name="T74" fmla="*/ 135 w 239"/>
                  <a:gd name="T75" fmla="*/ 179 h 183"/>
                  <a:gd name="T76" fmla="*/ 126 w 239"/>
                  <a:gd name="T77" fmla="*/ 177 h 183"/>
                  <a:gd name="T78" fmla="*/ 124 w 239"/>
                  <a:gd name="T79" fmla="*/ 171 h 183"/>
                  <a:gd name="T80" fmla="*/ 124 w 239"/>
                  <a:gd name="T81" fmla="*/ 142 h 183"/>
                  <a:gd name="T82" fmla="*/ 144 w 239"/>
                  <a:gd name="T83" fmla="*/ 155 h 183"/>
                  <a:gd name="T84" fmla="*/ 144 w 239"/>
                  <a:gd name="T85" fmla="*/ 155 h 183"/>
                  <a:gd name="T86" fmla="*/ 152 w 239"/>
                  <a:gd name="T87" fmla="*/ 151 h 183"/>
                  <a:gd name="T88" fmla="*/ 153 w 239"/>
                  <a:gd name="T89" fmla="*/ 142 h 183"/>
                  <a:gd name="T90" fmla="*/ 139 w 239"/>
                  <a:gd name="T91" fmla="*/ 134 h 183"/>
                  <a:gd name="T92" fmla="*/ 95 w 239"/>
                  <a:gd name="T93" fmla="*/ 151 h 183"/>
                  <a:gd name="T94" fmla="*/ 90 w 239"/>
                  <a:gd name="T95" fmla="*/ 149 h 183"/>
                  <a:gd name="T96" fmla="*/ 89 w 239"/>
                  <a:gd name="T97" fmla="*/ 144 h 183"/>
                  <a:gd name="T98" fmla="*/ 113 w 239"/>
                  <a:gd name="T99" fmla="*/ 135 h 183"/>
                  <a:gd name="T100" fmla="*/ 115 w 239"/>
                  <a:gd name="T101" fmla="*/ 135 h 183"/>
                  <a:gd name="T102" fmla="*/ 115 w 239"/>
                  <a:gd name="T103" fmla="*/ 136 h 183"/>
                  <a:gd name="T104" fmla="*/ 95 w 239"/>
                  <a:gd name="T105" fmla="*/ 151 h 183"/>
                  <a:gd name="T106" fmla="*/ 149 w 239"/>
                  <a:gd name="T107" fmla="*/ 149 h 183"/>
                  <a:gd name="T108" fmla="*/ 144 w 239"/>
                  <a:gd name="T109" fmla="*/ 151 h 183"/>
                  <a:gd name="T110" fmla="*/ 144 w 239"/>
                  <a:gd name="T111" fmla="*/ 151 h 183"/>
                  <a:gd name="T112" fmla="*/ 124 w 239"/>
                  <a:gd name="T113" fmla="*/ 136 h 183"/>
                  <a:gd name="T114" fmla="*/ 124 w 239"/>
                  <a:gd name="T115" fmla="*/ 135 h 183"/>
                  <a:gd name="T116" fmla="*/ 126 w 239"/>
                  <a:gd name="T117" fmla="*/ 135 h 183"/>
                  <a:gd name="T118" fmla="*/ 149 w 239"/>
                  <a:gd name="T119" fmla="*/ 144 h 183"/>
                  <a:gd name="T120" fmla="*/ 149 w 239"/>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83">
                    <a:moveTo>
                      <a:pt x="139" y="134"/>
                    </a:moveTo>
                    <a:cubicBezTo>
                      <a:pt x="158" y="131"/>
                      <a:pt x="185" y="124"/>
                      <a:pt x="205" y="103"/>
                    </a:cubicBezTo>
                    <a:cubicBezTo>
                      <a:pt x="228" y="80"/>
                      <a:pt x="239" y="46"/>
                      <a:pt x="236" y="2"/>
                    </a:cubicBezTo>
                    <a:cubicBezTo>
                      <a:pt x="236" y="1"/>
                      <a:pt x="235" y="0"/>
                      <a:pt x="234" y="1"/>
                    </a:cubicBezTo>
                    <a:cubicBezTo>
                      <a:pt x="233" y="1"/>
                      <a:pt x="232" y="2"/>
                      <a:pt x="232" y="3"/>
                    </a:cubicBezTo>
                    <a:cubicBezTo>
                      <a:pt x="234" y="45"/>
                      <a:pt x="225" y="78"/>
                      <a:pt x="203" y="100"/>
                    </a:cubicBezTo>
                    <a:cubicBezTo>
                      <a:pt x="177" y="126"/>
                      <a:pt x="140" y="130"/>
                      <a:pt x="126" y="131"/>
                    </a:cubicBezTo>
                    <a:cubicBezTo>
                      <a:pt x="125" y="131"/>
                      <a:pt x="123" y="131"/>
                      <a:pt x="122" y="131"/>
                    </a:cubicBezTo>
                    <a:cubicBezTo>
                      <a:pt x="121" y="131"/>
                      <a:pt x="120" y="131"/>
                      <a:pt x="119" y="131"/>
                    </a:cubicBezTo>
                    <a:cubicBezTo>
                      <a:pt x="118" y="131"/>
                      <a:pt x="118" y="131"/>
                      <a:pt x="116" y="131"/>
                    </a:cubicBezTo>
                    <a:cubicBezTo>
                      <a:pt x="115" y="131"/>
                      <a:pt x="114" y="131"/>
                      <a:pt x="113" y="131"/>
                    </a:cubicBezTo>
                    <a:cubicBezTo>
                      <a:pt x="98" y="130"/>
                      <a:pt x="62" y="126"/>
                      <a:pt x="36" y="100"/>
                    </a:cubicBezTo>
                    <a:cubicBezTo>
                      <a:pt x="14" y="78"/>
                      <a:pt x="4" y="45"/>
                      <a:pt x="7" y="3"/>
                    </a:cubicBezTo>
                    <a:cubicBezTo>
                      <a:pt x="7" y="2"/>
                      <a:pt x="6" y="1"/>
                      <a:pt x="5" y="1"/>
                    </a:cubicBezTo>
                    <a:cubicBezTo>
                      <a:pt x="4" y="0"/>
                      <a:pt x="3" y="1"/>
                      <a:pt x="3"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2" y="155"/>
                      <a:pt x="95" y="155"/>
                    </a:cubicBezTo>
                    <a:cubicBezTo>
                      <a:pt x="102" y="155"/>
                      <a:pt x="110" y="148"/>
                      <a:pt x="115" y="142"/>
                    </a:cubicBezTo>
                    <a:cubicBezTo>
                      <a:pt x="115" y="171"/>
                      <a:pt x="115" y="171"/>
                      <a:pt x="115" y="171"/>
                    </a:cubicBezTo>
                    <a:cubicBezTo>
                      <a:pt x="115" y="174"/>
                      <a:pt x="114" y="176"/>
                      <a:pt x="113" y="177"/>
                    </a:cubicBezTo>
                    <a:cubicBezTo>
                      <a:pt x="110" y="180"/>
                      <a:pt x="104" y="179"/>
                      <a:pt x="104" y="179"/>
                    </a:cubicBezTo>
                    <a:cubicBezTo>
                      <a:pt x="103" y="179"/>
                      <a:pt x="102" y="180"/>
                      <a:pt x="102" y="181"/>
                    </a:cubicBezTo>
                    <a:cubicBezTo>
                      <a:pt x="102"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20" y="137"/>
                      <a:pt x="120" y="137"/>
                    </a:cubicBezTo>
                    <a:cubicBezTo>
                      <a:pt x="120" y="171"/>
                      <a:pt x="120" y="171"/>
                      <a:pt x="120" y="171"/>
                    </a:cubicBezTo>
                    <a:cubicBezTo>
                      <a:pt x="120" y="175"/>
                      <a:pt x="121" y="178"/>
                      <a:pt x="123" y="180"/>
                    </a:cubicBezTo>
                    <a:cubicBezTo>
                      <a:pt x="127" y="183"/>
                      <a:pt x="131" y="183"/>
                      <a:pt x="134" y="183"/>
                    </a:cubicBezTo>
                    <a:cubicBezTo>
                      <a:pt x="135"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5"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2" y="140"/>
                      <a:pt x="104" y="136"/>
                      <a:pt x="113" y="135"/>
                    </a:cubicBezTo>
                    <a:cubicBezTo>
                      <a:pt x="114" y="135"/>
                      <a:pt x="114" y="135"/>
                      <a:pt x="115" y="135"/>
                    </a:cubicBezTo>
                    <a:cubicBezTo>
                      <a:pt x="115" y="136"/>
                      <a:pt x="115" y="136"/>
                      <a:pt x="115" y="136"/>
                    </a:cubicBezTo>
                    <a:cubicBezTo>
                      <a:pt x="110" y="142"/>
                      <a:pt x="101" y="151"/>
                      <a:pt x="95" y="151"/>
                    </a:cubicBezTo>
                    <a:close/>
                    <a:moveTo>
                      <a:pt x="149" y="149"/>
                    </a:moveTo>
                    <a:cubicBezTo>
                      <a:pt x="147" y="151"/>
                      <a:pt x="146" y="151"/>
                      <a:pt x="144" y="151"/>
                    </a:cubicBezTo>
                    <a:cubicBezTo>
                      <a:pt x="144" y="151"/>
                      <a:pt x="144" y="151"/>
                      <a:pt x="144" y="151"/>
                    </a:cubicBezTo>
                    <a:cubicBezTo>
                      <a:pt x="138"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9"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3839"/>
              <p:cNvSpPr/>
              <p:nvPr/>
            </p:nvSpPr>
            <p:spPr bwMode="auto">
              <a:xfrm>
                <a:off x="12061826" y="2092325"/>
                <a:ext cx="95250" cy="88900"/>
              </a:xfrm>
              <a:custGeom>
                <a:avLst/>
                <a:gdLst>
                  <a:gd name="T0" fmla="*/ 20 w 30"/>
                  <a:gd name="T1" fmla="*/ 9 h 28"/>
                  <a:gd name="T2" fmla="*/ 6 w 30"/>
                  <a:gd name="T3" fmla="*/ 28 h 28"/>
                  <a:gd name="T4" fmla="*/ 27 w 30"/>
                  <a:gd name="T5" fmla="*/ 0 h 28"/>
                  <a:gd name="T6" fmla="*/ 5 w 30"/>
                  <a:gd name="T7" fmla="*/ 28 h 28"/>
                  <a:gd name="T8" fmla="*/ 20 w 30"/>
                  <a:gd name="T9" fmla="*/ 9 h 28"/>
                </a:gdLst>
                <a:ahLst/>
                <a:cxnLst>
                  <a:cxn ang="0">
                    <a:pos x="T0" y="T1"/>
                  </a:cxn>
                  <a:cxn ang="0">
                    <a:pos x="T2" y="T3"/>
                  </a:cxn>
                  <a:cxn ang="0">
                    <a:pos x="T4" y="T5"/>
                  </a:cxn>
                  <a:cxn ang="0">
                    <a:pos x="T6" y="T7"/>
                  </a:cxn>
                  <a:cxn ang="0">
                    <a:pos x="T8" y="T9"/>
                  </a:cxn>
                </a:cxnLst>
                <a:rect l="0" t="0" r="r" b="b"/>
                <a:pathLst>
                  <a:path w="30" h="28">
                    <a:moveTo>
                      <a:pt x="20" y="9"/>
                    </a:moveTo>
                    <a:cubicBezTo>
                      <a:pt x="13" y="16"/>
                      <a:pt x="9" y="24"/>
                      <a:pt x="6" y="28"/>
                    </a:cubicBezTo>
                    <a:cubicBezTo>
                      <a:pt x="30" y="26"/>
                      <a:pt x="27" y="0"/>
                      <a:pt x="27" y="0"/>
                    </a:cubicBezTo>
                    <a:cubicBezTo>
                      <a:pt x="0" y="3"/>
                      <a:pt x="5" y="25"/>
                      <a:pt x="5" y="28"/>
                    </a:cubicBezTo>
                    <a:cubicBezTo>
                      <a:pt x="10" y="18"/>
                      <a:pt x="20"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3840"/>
              <p:cNvSpPr/>
              <p:nvPr/>
            </p:nvSpPr>
            <p:spPr bwMode="auto">
              <a:xfrm>
                <a:off x="12074526" y="2190750"/>
                <a:ext cx="92075" cy="88900"/>
              </a:xfrm>
              <a:custGeom>
                <a:avLst/>
                <a:gdLst>
                  <a:gd name="T0" fmla="*/ 5 w 29"/>
                  <a:gd name="T1" fmla="*/ 28 h 28"/>
                  <a:gd name="T2" fmla="*/ 19 w 29"/>
                  <a:gd name="T3" fmla="*/ 9 h 28"/>
                  <a:gd name="T4" fmla="*/ 6 w 29"/>
                  <a:gd name="T5" fmla="*/ 28 h 28"/>
                  <a:gd name="T6" fmla="*/ 26 w 29"/>
                  <a:gd name="T7" fmla="*/ 0 h 28"/>
                  <a:gd name="T8" fmla="*/ 5 w 29"/>
                  <a:gd name="T9" fmla="*/ 28 h 28"/>
                </a:gdLst>
                <a:ahLst/>
                <a:cxnLst>
                  <a:cxn ang="0">
                    <a:pos x="T0" y="T1"/>
                  </a:cxn>
                  <a:cxn ang="0">
                    <a:pos x="T2" y="T3"/>
                  </a:cxn>
                  <a:cxn ang="0">
                    <a:pos x="T4" y="T5"/>
                  </a:cxn>
                  <a:cxn ang="0">
                    <a:pos x="T6" y="T7"/>
                  </a:cxn>
                  <a:cxn ang="0">
                    <a:pos x="T8" y="T9"/>
                  </a:cxn>
                </a:cxnLst>
                <a:rect l="0" t="0" r="r" b="b"/>
                <a:pathLst>
                  <a:path w="29" h="28">
                    <a:moveTo>
                      <a:pt x="5" y="28"/>
                    </a:moveTo>
                    <a:cubicBezTo>
                      <a:pt x="10" y="18"/>
                      <a:pt x="19" y="9"/>
                      <a:pt x="19" y="9"/>
                    </a:cubicBezTo>
                    <a:cubicBezTo>
                      <a:pt x="12" y="16"/>
                      <a:pt x="8" y="23"/>
                      <a:pt x="6" y="28"/>
                    </a:cubicBezTo>
                    <a:cubicBezTo>
                      <a:pt x="29" y="26"/>
                      <a:pt x="26" y="0"/>
                      <a:pt x="26" y="0"/>
                    </a:cubicBezTo>
                    <a:cubicBezTo>
                      <a:pt x="0" y="2"/>
                      <a:pt x="4"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Freeform 3841"/>
              <p:cNvSpPr/>
              <p:nvPr/>
            </p:nvSpPr>
            <p:spPr bwMode="auto">
              <a:xfrm>
                <a:off x="12093576" y="2270125"/>
                <a:ext cx="92075" cy="85725"/>
              </a:xfrm>
              <a:custGeom>
                <a:avLst/>
                <a:gdLst>
                  <a:gd name="T0" fmla="*/ 5 w 29"/>
                  <a:gd name="T1" fmla="*/ 27 h 27"/>
                  <a:gd name="T2" fmla="*/ 20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20" y="9"/>
                      <a:pt x="20" y="9"/>
                    </a:cubicBezTo>
                    <a:cubicBezTo>
                      <a:pt x="13" y="16"/>
                      <a:pt x="9" y="23"/>
                      <a:pt x="6" y="27"/>
                    </a:cubicBezTo>
                    <a:cubicBezTo>
                      <a:pt x="29" y="26"/>
                      <a:pt x="27" y="0"/>
                      <a:pt x="27" y="0"/>
                    </a:cubicBezTo>
                    <a:cubicBezTo>
                      <a:pt x="0" y="2"/>
                      <a:pt x="5"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3842"/>
              <p:cNvSpPr/>
              <p:nvPr/>
            </p:nvSpPr>
            <p:spPr bwMode="auto">
              <a:xfrm>
                <a:off x="12125326"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3843"/>
              <p:cNvSpPr/>
              <p:nvPr/>
            </p:nvSpPr>
            <p:spPr bwMode="auto">
              <a:xfrm>
                <a:off x="1218565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8" y="21"/>
                      <a:pt x="18"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3844"/>
              <p:cNvSpPr/>
              <p:nvPr/>
            </p:nvSpPr>
            <p:spPr bwMode="auto">
              <a:xfrm>
                <a:off x="1227137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2"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3845"/>
              <p:cNvSpPr/>
              <p:nvPr/>
            </p:nvSpPr>
            <p:spPr bwMode="auto">
              <a:xfrm>
                <a:off x="1219517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5" y="18"/>
                      <a:pt x="12" y="19"/>
                      <a:pt x="12" y="19"/>
                    </a:cubicBezTo>
                    <a:cubicBezTo>
                      <a:pt x="22"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3846"/>
              <p:cNvSpPr/>
              <p:nvPr/>
            </p:nvSpPr>
            <p:spPr bwMode="auto">
              <a:xfrm>
                <a:off x="12090401"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3847"/>
              <p:cNvSpPr/>
              <p:nvPr/>
            </p:nvSpPr>
            <p:spPr bwMode="auto">
              <a:xfrm>
                <a:off x="12026901" y="2390775"/>
                <a:ext cx="95250" cy="104775"/>
              </a:xfrm>
              <a:custGeom>
                <a:avLst/>
                <a:gdLst>
                  <a:gd name="T0" fmla="*/ 30 w 30"/>
                  <a:gd name="T1" fmla="*/ 24 h 33"/>
                  <a:gd name="T2" fmla="*/ 10 w 30"/>
                  <a:gd name="T3" fmla="*/ 13 h 33"/>
                  <a:gd name="T4" fmla="*/ 30 w 30"/>
                  <a:gd name="T5" fmla="*/ 23 h 33"/>
                  <a:gd name="T6" fmla="*/ 0 w 30"/>
                  <a:gd name="T7" fmla="*/ 7 h 33"/>
                  <a:gd name="T8" fmla="*/ 30 w 30"/>
                  <a:gd name="T9" fmla="*/ 24 h 33"/>
                </a:gdLst>
                <a:ahLst/>
                <a:cxnLst>
                  <a:cxn ang="0">
                    <a:pos x="T0" y="T1"/>
                  </a:cxn>
                  <a:cxn ang="0">
                    <a:pos x="T2" y="T3"/>
                  </a:cxn>
                  <a:cxn ang="0">
                    <a:pos x="T4" y="T5"/>
                  </a:cxn>
                  <a:cxn ang="0">
                    <a:pos x="T6" y="T7"/>
                  </a:cxn>
                  <a:cxn ang="0">
                    <a:pos x="T8" y="T9"/>
                  </a:cxn>
                </a:cxnLst>
                <a:rect l="0" t="0" r="r" b="b"/>
                <a:pathLst>
                  <a:path w="30" h="33">
                    <a:moveTo>
                      <a:pt x="30" y="24"/>
                    </a:moveTo>
                    <a:cubicBezTo>
                      <a:pt x="19" y="20"/>
                      <a:pt x="10" y="13"/>
                      <a:pt x="10" y="13"/>
                    </a:cubicBezTo>
                    <a:cubicBezTo>
                      <a:pt x="17" y="18"/>
                      <a:pt x="25" y="21"/>
                      <a:pt x="30" y="23"/>
                    </a:cubicBezTo>
                    <a:cubicBezTo>
                      <a:pt x="25" y="0"/>
                      <a:pt x="0" y="7"/>
                      <a:pt x="0" y="7"/>
                    </a:cubicBezTo>
                    <a:cubicBezTo>
                      <a:pt x="6" y="33"/>
                      <a:pt x="27" y="25"/>
                      <a:pt x="3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3848"/>
              <p:cNvSpPr/>
              <p:nvPr/>
            </p:nvSpPr>
            <p:spPr bwMode="auto">
              <a:xfrm>
                <a:off x="11979276" y="2286000"/>
                <a:ext cx="92075" cy="95250"/>
              </a:xfrm>
              <a:custGeom>
                <a:avLst/>
                <a:gdLst>
                  <a:gd name="T0" fmla="*/ 29 w 29"/>
                  <a:gd name="T1" fmla="*/ 24 h 30"/>
                  <a:gd name="T2" fmla="*/ 10 w 29"/>
                  <a:gd name="T3" fmla="*/ 10 h 30"/>
                  <a:gd name="T4" fmla="*/ 29 w 29"/>
                  <a:gd name="T5" fmla="*/ 23 h 30"/>
                  <a:gd name="T6" fmla="*/ 0 w 29"/>
                  <a:gd name="T7" fmla="*/ 3 h 30"/>
                  <a:gd name="T8" fmla="*/ 29 w 29"/>
                  <a:gd name="T9" fmla="*/ 24 h 30"/>
                </a:gdLst>
                <a:ahLst/>
                <a:cxnLst>
                  <a:cxn ang="0">
                    <a:pos x="T0" y="T1"/>
                  </a:cxn>
                  <a:cxn ang="0">
                    <a:pos x="T2" y="T3"/>
                  </a:cxn>
                  <a:cxn ang="0">
                    <a:pos x="T4" y="T5"/>
                  </a:cxn>
                  <a:cxn ang="0">
                    <a:pos x="T6" y="T7"/>
                  </a:cxn>
                  <a:cxn ang="0">
                    <a:pos x="T8" y="T9"/>
                  </a:cxn>
                </a:cxnLst>
                <a:rect l="0" t="0" r="r" b="b"/>
                <a:pathLst>
                  <a:path w="29" h="30">
                    <a:moveTo>
                      <a:pt x="29" y="24"/>
                    </a:moveTo>
                    <a:cubicBezTo>
                      <a:pt x="18" y="19"/>
                      <a:pt x="10" y="10"/>
                      <a:pt x="10" y="10"/>
                    </a:cubicBezTo>
                    <a:cubicBezTo>
                      <a:pt x="17" y="17"/>
                      <a:pt x="24" y="21"/>
                      <a:pt x="29" y="23"/>
                    </a:cubicBezTo>
                    <a:cubicBezTo>
                      <a:pt x="26" y="0"/>
                      <a:pt x="0" y="3"/>
                      <a:pt x="0" y="3"/>
                    </a:cubicBezTo>
                    <a:cubicBezTo>
                      <a:pt x="3" y="30"/>
                      <a:pt x="26" y="25"/>
                      <a:pt x="2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3849"/>
              <p:cNvSpPr/>
              <p:nvPr/>
            </p:nvSpPr>
            <p:spPr bwMode="auto">
              <a:xfrm>
                <a:off x="11957051"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3850"/>
              <p:cNvSpPr/>
              <p:nvPr/>
            </p:nvSpPr>
            <p:spPr bwMode="auto">
              <a:xfrm>
                <a:off x="11963401"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8"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sp>
        <p:nvSpPr>
          <p:cNvPr id="290" name="原创设计师QQ598969553          _6"/>
          <p:cNvSpPr>
            <a:spLocks noChangeArrowheads="1"/>
          </p:cNvSpPr>
          <p:nvPr/>
        </p:nvSpPr>
        <p:spPr bwMode="auto">
          <a:xfrm>
            <a:off x="1763757" y="2301119"/>
            <a:ext cx="688832"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latin typeface="微软雅黑" panose="020B0503020204020204" pitchFamily="34" charset="-122"/>
                <a:ea typeface="微软雅黑" panose="020B0503020204020204" pitchFamily="34" charset="-122"/>
              </a:rPr>
              <a:t>1</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91" name="原创设计师QQ598969553          _8"/>
          <p:cNvSpPr>
            <a:spLocks noChangeArrowheads="1"/>
          </p:cNvSpPr>
          <p:nvPr/>
        </p:nvSpPr>
        <p:spPr bwMode="auto">
          <a:xfrm>
            <a:off x="4415236" y="2301119"/>
            <a:ext cx="688832"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latin typeface="微软雅黑" panose="020B0503020204020204" pitchFamily="34" charset="-122"/>
                <a:ea typeface="微软雅黑" panose="020B0503020204020204" pitchFamily="34" charset="-122"/>
              </a:rPr>
              <a:t>2</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92" name="原创设计师QQ598969553          _10"/>
          <p:cNvSpPr>
            <a:spLocks noChangeArrowheads="1"/>
          </p:cNvSpPr>
          <p:nvPr/>
        </p:nvSpPr>
        <p:spPr bwMode="auto">
          <a:xfrm>
            <a:off x="7055970" y="2301119"/>
            <a:ext cx="688832"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latin typeface="微软雅黑" panose="020B0503020204020204" pitchFamily="34" charset="-122"/>
                <a:ea typeface="微软雅黑" panose="020B0503020204020204" pitchFamily="34" charset="-122"/>
              </a:rPr>
              <a:t>3</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93" name="原创设计师QQ598969553          _12"/>
          <p:cNvSpPr>
            <a:spLocks noChangeArrowheads="1"/>
          </p:cNvSpPr>
          <p:nvPr/>
        </p:nvSpPr>
        <p:spPr bwMode="auto">
          <a:xfrm>
            <a:off x="9712806" y="2301119"/>
            <a:ext cx="688832"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latin typeface="微软雅黑" panose="020B0503020204020204" pitchFamily="34" charset="-122"/>
                <a:ea typeface="微软雅黑" panose="020B0503020204020204" pitchFamily="34" charset="-122"/>
              </a:rPr>
              <a:t>4</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94" name="原创设计师QQ598969553          _13"/>
          <p:cNvSpPr>
            <a:spLocks noChangeArrowheads="1"/>
          </p:cNvSpPr>
          <p:nvPr/>
        </p:nvSpPr>
        <p:spPr bwMode="auto">
          <a:xfrm>
            <a:off x="1313050" y="4422617"/>
            <a:ext cx="1590242"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400" b="1" dirty="0">
                <a:solidFill>
                  <a:schemeClr val="bg1">
                    <a:lumMod val="95000"/>
                  </a:schemeClr>
                </a:solidFill>
                <a:latin typeface="微软雅黑" panose="020B0503020204020204" pitchFamily="34" charset="-122"/>
                <a:ea typeface="微软雅黑" panose="020B0503020204020204" pitchFamily="34" charset="-122"/>
              </a:rPr>
              <a:t>$8,88</a:t>
            </a: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a:t>
            </a:r>
            <a:r>
              <a:rPr lang="en-US" altLang="zh-CN" sz="1400" b="1" dirty="0">
                <a:solidFill>
                  <a:schemeClr val="bg1">
                    <a:lumMod val="95000"/>
                  </a:schemeClr>
                </a:solidFill>
                <a:latin typeface="微软雅黑" panose="020B0503020204020204" pitchFamily="34" charset="-122"/>
                <a:ea typeface="微软雅黑" panose="020B0503020204020204" pitchFamily="34" charset="-122"/>
              </a:rPr>
              <a:t>888,8888</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95" name="原创设计师QQ598969553          _14"/>
          <p:cNvCxnSpPr/>
          <p:nvPr/>
        </p:nvCxnSpPr>
        <p:spPr>
          <a:xfrm>
            <a:off x="1313050" y="4697921"/>
            <a:ext cx="1590242"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96" name="原创设计师QQ598969553          _15"/>
          <p:cNvSpPr>
            <a:spLocks noChangeArrowheads="1"/>
          </p:cNvSpPr>
          <p:nvPr/>
        </p:nvSpPr>
        <p:spPr bwMode="auto">
          <a:xfrm>
            <a:off x="3979548" y="4422617"/>
            <a:ext cx="1590242"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400" b="1" dirty="0">
                <a:solidFill>
                  <a:schemeClr val="bg1">
                    <a:lumMod val="95000"/>
                  </a:schemeClr>
                </a:solidFill>
                <a:latin typeface="微软雅黑" panose="020B0503020204020204" pitchFamily="34" charset="-122"/>
                <a:ea typeface="微软雅黑" panose="020B0503020204020204" pitchFamily="34" charset="-122"/>
              </a:rPr>
              <a:t>$8,88</a:t>
            </a: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a:t>
            </a:r>
            <a:r>
              <a:rPr lang="en-US" altLang="zh-CN" sz="1400" b="1" dirty="0">
                <a:solidFill>
                  <a:schemeClr val="bg1">
                    <a:lumMod val="95000"/>
                  </a:schemeClr>
                </a:solidFill>
                <a:latin typeface="微软雅黑" panose="020B0503020204020204" pitchFamily="34" charset="-122"/>
                <a:ea typeface="微软雅黑" panose="020B0503020204020204" pitchFamily="34" charset="-122"/>
              </a:rPr>
              <a:t>888,8888</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97" name="原创设计师QQ598969553          _16"/>
          <p:cNvCxnSpPr/>
          <p:nvPr/>
        </p:nvCxnSpPr>
        <p:spPr>
          <a:xfrm>
            <a:off x="3979548" y="4697921"/>
            <a:ext cx="1590242"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98" name="原创设计师QQ598969553          _17"/>
          <p:cNvSpPr>
            <a:spLocks noChangeArrowheads="1"/>
          </p:cNvSpPr>
          <p:nvPr/>
        </p:nvSpPr>
        <p:spPr bwMode="auto">
          <a:xfrm>
            <a:off x="6617061" y="4422617"/>
            <a:ext cx="1590242"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400" b="1" dirty="0">
                <a:solidFill>
                  <a:schemeClr val="bg1">
                    <a:lumMod val="95000"/>
                  </a:schemeClr>
                </a:solidFill>
                <a:latin typeface="微软雅黑" panose="020B0503020204020204" pitchFamily="34" charset="-122"/>
                <a:ea typeface="微软雅黑" panose="020B0503020204020204" pitchFamily="34" charset="-122"/>
              </a:rPr>
              <a:t>$8,88</a:t>
            </a: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a:t>
            </a:r>
            <a:r>
              <a:rPr lang="en-US" altLang="zh-CN" sz="1400" b="1" dirty="0">
                <a:solidFill>
                  <a:schemeClr val="bg1">
                    <a:lumMod val="95000"/>
                  </a:schemeClr>
                </a:solidFill>
                <a:latin typeface="微软雅黑" panose="020B0503020204020204" pitchFamily="34" charset="-122"/>
                <a:ea typeface="微软雅黑" panose="020B0503020204020204" pitchFamily="34" charset="-122"/>
              </a:rPr>
              <a:t>888,8888</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99" name="原创设计师QQ598969553          _18"/>
          <p:cNvCxnSpPr/>
          <p:nvPr/>
        </p:nvCxnSpPr>
        <p:spPr>
          <a:xfrm>
            <a:off x="6617061" y="4697921"/>
            <a:ext cx="1590242"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00" name="原创设计师QQ598969553          _19"/>
          <p:cNvSpPr>
            <a:spLocks noChangeArrowheads="1"/>
          </p:cNvSpPr>
          <p:nvPr/>
        </p:nvSpPr>
        <p:spPr bwMode="auto">
          <a:xfrm>
            <a:off x="9273897" y="4422617"/>
            <a:ext cx="1590242"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400" b="1" dirty="0">
                <a:solidFill>
                  <a:schemeClr val="bg1">
                    <a:lumMod val="95000"/>
                  </a:schemeClr>
                </a:solidFill>
                <a:latin typeface="微软雅黑" panose="020B0503020204020204" pitchFamily="34" charset="-122"/>
                <a:ea typeface="微软雅黑" panose="020B0503020204020204" pitchFamily="34" charset="-122"/>
              </a:rPr>
              <a:t>$8,88</a:t>
            </a: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a:t>
            </a:r>
            <a:r>
              <a:rPr lang="en-US" altLang="zh-CN" sz="1400" b="1" dirty="0">
                <a:solidFill>
                  <a:schemeClr val="bg1">
                    <a:lumMod val="95000"/>
                  </a:schemeClr>
                </a:solidFill>
                <a:latin typeface="微软雅黑" panose="020B0503020204020204" pitchFamily="34" charset="-122"/>
                <a:ea typeface="微软雅黑" panose="020B0503020204020204" pitchFamily="34" charset="-122"/>
              </a:rPr>
              <a:t>888,8888</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301" name="原创设计师QQ598969553          _20"/>
          <p:cNvCxnSpPr/>
          <p:nvPr/>
        </p:nvCxnSpPr>
        <p:spPr>
          <a:xfrm>
            <a:off x="9273897" y="4697921"/>
            <a:ext cx="1590242"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02" name="矩形 301"/>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27</a:t>
            </a:r>
            <a:endParaRPr lang="zh-CN" altLang="en-US" sz="1200" dirty="0"/>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wipe(left)">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wipe(left)">
                                      <p:cBhvr>
                                        <p:cTn id="12" dur="500"/>
                                        <p:tgtEl>
                                          <p:spTgt spid="161"/>
                                        </p:tgtEl>
                                      </p:cBhvr>
                                    </p:animEffect>
                                  </p:childTnLst>
                                </p:cTn>
                              </p:par>
                              <p:par>
                                <p:cTn id="13" presetID="22" presetClass="entr" presetSubtype="8" fill="hold" nodeType="with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wipe(left)">
                                      <p:cBhvr>
                                        <p:cTn id="15" dur="500"/>
                                        <p:tgtEl>
                                          <p:spTgt spid="16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7"/>
                                        </p:tgtEl>
                                        <p:attrNameLst>
                                          <p:attrName>style.visibility</p:attrName>
                                        </p:attrNameLst>
                                      </p:cBhvr>
                                      <p:to>
                                        <p:strVal val="visible"/>
                                      </p:to>
                                    </p:set>
                                    <p:anim calcmode="lin" valueType="num">
                                      <p:cBhvr>
                                        <p:cTn id="26" dur="500" fill="hold"/>
                                        <p:tgtEl>
                                          <p:spTgt spid="197"/>
                                        </p:tgtEl>
                                        <p:attrNameLst>
                                          <p:attrName>ppt_w</p:attrName>
                                        </p:attrNameLst>
                                      </p:cBhvr>
                                      <p:tavLst>
                                        <p:tav tm="0">
                                          <p:val>
                                            <p:fltVal val="0"/>
                                          </p:val>
                                        </p:tav>
                                        <p:tav tm="100000">
                                          <p:val>
                                            <p:strVal val="#ppt_w"/>
                                          </p:val>
                                        </p:tav>
                                      </p:tavLst>
                                    </p:anim>
                                    <p:anim calcmode="lin" valueType="num">
                                      <p:cBhvr>
                                        <p:cTn id="27" dur="500" fill="hold"/>
                                        <p:tgtEl>
                                          <p:spTgt spid="197"/>
                                        </p:tgtEl>
                                        <p:attrNameLst>
                                          <p:attrName>ppt_h</p:attrName>
                                        </p:attrNameLst>
                                      </p:cBhvr>
                                      <p:tavLst>
                                        <p:tav tm="0">
                                          <p:val>
                                            <p:fltVal val="0"/>
                                          </p:val>
                                        </p:tav>
                                        <p:tav tm="100000">
                                          <p:val>
                                            <p:strVal val="#ppt_h"/>
                                          </p:val>
                                        </p:tav>
                                      </p:tavLst>
                                    </p:anim>
                                    <p:animEffect transition="in" filter="fade">
                                      <p:cBhvr>
                                        <p:cTn id="28" dur="500"/>
                                        <p:tgtEl>
                                          <p:spTgt spid="197"/>
                                        </p:tgtEl>
                                      </p:cBhvr>
                                    </p:animEffect>
                                  </p:childTnLst>
                                </p:cTn>
                              </p:par>
                              <p:par>
                                <p:cTn id="29" presetID="53" presetClass="entr" presetSubtype="16" fill="hold"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p:cTn id="31" dur="500" fill="hold"/>
                                        <p:tgtEl>
                                          <p:spTgt spid="166"/>
                                        </p:tgtEl>
                                        <p:attrNameLst>
                                          <p:attrName>ppt_w</p:attrName>
                                        </p:attrNameLst>
                                      </p:cBhvr>
                                      <p:tavLst>
                                        <p:tav tm="0">
                                          <p:val>
                                            <p:fltVal val="0"/>
                                          </p:val>
                                        </p:tav>
                                        <p:tav tm="100000">
                                          <p:val>
                                            <p:strVal val="#ppt_w"/>
                                          </p:val>
                                        </p:tav>
                                      </p:tavLst>
                                    </p:anim>
                                    <p:anim calcmode="lin" valueType="num">
                                      <p:cBhvr>
                                        <p:cTn id="32" dur="500" fill="hold"/>
                                        <p:tgtEl>
                                          <p:spTgt spid="166"/>
                                        </p:tgtEl>
                                        <p:attrNameLst>
                                          <p:attrName>ppt_h</p:attrName>
                                        </p:attrNameLst>
                                      </p:cBhvr>
                                      <p:tavLst>
                                        <p:tav tm="0">
                                          <p:val>
                                            <p:fltVal val="0"/>
                                          </p:val>
                                        </p:tav>
                                        <p:tav tm="100000">
                                          <p:val>
                                            <p:strVal val="#ppt_h"/>
                                          </p:val>
                                        </p:tav>
                                      </p:tavLst>
                                    </p:anim>
                                    <p:animEffect transition="in" filter="fade">
                                      <p:cBhvr>
                                        <p:cTn id="33" dur="500"/>
                                        <p:tgtEl>
                                          <p:spTgt spid="166"/>
                                        </p:tgtEl>
                                      </p:cBhvr>
                                    </p:animEffect>
                                  </p:childTnLst>
                                </p:cTn>
                              </p:par>
                              <p:par>
                                <p:cTn id="34" presetID="53" presetClass="entr" presetSubtype="16" fill="hold" nodeType="withEffect">
                                  <p:stCondLst>
                                    <p:cond delay="0"/>
                                  </p:stCondLst>
                                  <p:childTnLst>
                                    <p:set>
                                      <p:cBhvr>
                                        <p:cTn id="35" dur="1" fill="hold">
                                          <p:stCondLst>
                                            <p:cond delay="0"/>
                                          </p:stCondLst>
                                        </p:cTn>
                                        <p:tgtEl>
                                          <p:spTgt spid="228"/>
                                        </p:tgtEl>
                                        <p:attrNameLst>
                                          <p:attrName>style.visibility</p:attrName>
                                        </p:attrNameLst>
                                      </p:cBhvr>
                                      <p:to>
                                        <p:strVal val="visible"/>
                                      </p:to>
                                    </p:set>
                                    <p:anim calcmode="lin" valueType="num">
                                      <p:cBhvr>
                                        <p:cTn id="36" dur="500" fill="hold"/>
                                        <p:tgtEl>
                                          <p:spTgt spid="228"/>
                                        </p:tgtEl>
                                        <p:attrNameLst>
                                          <p:attrName>ppt_w</p:attrName>
                                        </p:attrNameLst>
                                      </p:cBhvr>
                                      <p:tavLst>
                                        <p:tav tm="0">
                                          <p:val>
                                            <p:fltVal val="0"/>
                                          </p:val>
                                        </p:tav>
                                        <p:tav tm="100000">
                                          <p:val>
                                            <p:strVal val="#ppt_w"/>
                                          </p:val>
                                        </p:tav>
                                      </p:tavLst>
                                    </p:anim>
                                    <p:anim calcmode="lin" valueType="num">
                                      <p:cBhvr>
                                        <p:cTn id="37" dur="500" fill="hold"/>
                                        <p:tgtEl>
                                          <p:spTgt spid="228"/>
                                        </p:tgtEl>
                                        <p:attrNameLst>
                                          <p:attrName>ppt_h</p:attrName>
                                        </p:attrNameLst>
                                      </p:cBhvr>
                                      <p:tavLst>
                                        <p:tav tm="0">
                                          <p:val>
                                            <p:fltVal val="0"/>
                                          </p:val>
                                        </p:tav>
                                        <p:tav tm="100000">
                                          <p:val>
                                            <p:strVal val="#ppt_h"/>
                                          </p:val>
                                        </p:tav>
                                      </p:tavLst>
                                    </p:anim>
                                    <p:animEffect transition="in" filter="fade">
                                      <p:cBhvr>
                                        <p:cTn id="38" dur="500"/>
                                        <p:tgtEl>
                                          <p:spTgt spid="228"/>
                                        </p:tgtEl>
                                      </p:cBhvr>
                                    </p:animEffect>
                                  </p:childTnLst>
                                </p:cTn>
                              </p:par>
                              <p:par>
                                <p:cTn id="39" presetID="53" presetClass="entr" presetSubtype="16" fill="hold" nodeType="withEffect">
                                  <p:stCondLst>
                                    <p:cond delay="0"/>
                                  </p:stCondLst>
                                  <p:childTnLst>
                                    <p:set>
                                      <p:cBhvr>
                                        <p:cTn id="40" dur="1" fill="hold">
                                          <p:stCondLst>
                                            <p:cond delay="0"/>
                                          </p:stCondLst>
                                        </p:cTn>
                                        <p:tgtEl>
                                          <p:spTgt spid="259"/>
                                        </p:tgtEl>
                                        <p:attrNameLst>
                                          <p:attrName>style.visibility</p:attrName>
                                        </p:attrNameLst>
                                      </p:cBhvr>
                                      <p:to>
                                        <p:strVal val="visible"/>
                                      </p:to>
                                    </p:set>
                                    <p:anim calcmode="lin" valueType="num">
                                      <p:cBhvr>
                                        <p:cTn id="41" dur="500" fill="hold"/>
                                        <p:tgtEl>
                                          <p:spTgt spid="259"/>
                                        </p:tgtEl>
                                        <p:attrNameLst>
                                          <p:attrName>ppt_w</p:attrName>
                                        </p:attrNameLst>
                                      </p:cBhvr>
                                      <p:tavLst>
                                        <p:tav tm="0">
                                          <p:val>
                                            <p:fltVal val="0"/>
                                          </p:val>
                                        </p:tav>
                                        <p:tav tm="100000">
                                          <p:val>
                                            <p:strVal val="#ppt_w"/>
                                          </p:val>
                                        </p:tav>
                                      </p:tavLst>
                                    </p:anim>
                                    <p:anim calcmode="lin" valueType="num">
                                      <p:cBhvr>
                                        <p:cTn id="42" dur="500" fill="hold"/>
                                        <p:tgtEl>
                                          <p:spTgt spid="259"/>
                                        </p:tgtEl>
                                        <p:attrNameLst>
                                          <p:attrName>ppt_h</p:attrName>
                                        </p:attrNameLst>
                                      </p:cBhvr>
                                      <p:tavLst>
                                        <p:tav tm="0">
                                          <p:val>
                                            <p:fltVal val="0"/>
                                          </p:val>
                                        </p:tav>
                                        <p:tav tm="100000">
                                          <p:val>
                                            <p:strVal val="#ppt_h"/>
                                          </p:val>
                                        </p:tav>
                                      </p:tavLst>
                                    </p:anim>
                                    <p:animEffect transition="in" filter="fade">
                                      <p:cBhvr>
                                        <p:cTn id="43" dur="500"/>
                                        <p:tgtEl>
                                          <p:spTgt spid="25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90"/>
                                        </p:tgtEl>
                                        <p:attrNameLst>
                                          <p:attrName>style.visibility</p:attrName>
                                        </p:attrNameLst>
                                      </p:cBhvr>
                                      <p:to>
                                        <p:strVal val="visible"/>
                                      </p:to>
                                    </p:set>
                                    <p:anim calcmode="lin" valueType="num">
                                      <p:cBhvr>
                                        <p:cTn id="46" dur="500" fill="hold"/>
                                        <p:tgtEl>
                                          <p:spTgt spid="290"/>
                                        </p:tgtEl>
                                        <p:attrNameLst>
                                          <p:attrName>ppt_w</p:attrName>
                                        </p:attrNameLst>
                                      </p:cBhvr>
                                      <p:tavLst>
                                        <p:tav tm="0">
                                          <p:val>
                                            <p:fltVal val="0"/>
                                          </p:val>
                                        </p:tav>
                                        <p:tav tm="100000">
                                          <p:val>
                                            <p:strVal val="#ppt_w"/>
                                          </p:val>
                                        </p:tav>
                                      </p:tavLst>
                                    </p:anim>
                                    <p:anim calcmode="lin" valueType="num">
                                      <p:cBhvr>
                                        <p:cTn id="47" dur="500" fill="hold"/>
                                        <p:tgtEl>
                                          <p:spTgt spid="290"/>
                                        </p:tgtEl>
                                        <p:attrNameLst>
                                          <p:attrName>ppt_h</p:attrName>
                                        </p:attrNameLst>
                                      </p:cBhvr>
                                      <p:tavLst>
                                        <p:tav tm="0">
                                          <p:val>
                                            <p:fltVal val="0"/>
                                          </p:val>
                                        </p:tav>
                                        <p:tav tm="100000">
                                          <p:val>
                                            <p:strVal val="#ppt_h"/>
                                          </p:val>
                                        </p:tav>
                                      </p:tavLst>
                                    </p:anim>
                                    <p:animEffect transition="in" filter="fade">
                                      <p:cBhvr>
                                        <p:cTn id="48" dur="500"/>
                                        <p:tgtEl>
                                          <p:spTgt spid="29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91"/>
                                        </p:tgtEl>
                                        <p:attrNameLst>
                                          <p:attrName>style.visibility</p:attrName>
                                        </p:attrNameLst>
                                      </p:cBhvr>
                                      <p:to>
                                        <p:strVal val="visible"/>
                                      </p:to>
                                    </p:set>
                                    <p:anim calcmode="lin" valueType="num">
                                      <p:cBhvr>
                                        <p:cTn id="51" dur="500" fill="hold"/>
                                        <p:tgtEl>
                                          <p:spTgt spid="291"/>
                                        </p:tgtEl>
                                        <p:attrNameLst>
                                          <p:attrName>ppt_w</p:attrName>
                                        </p:attrNameLst>
                                      </p:cBhvr>
                                      <p:tavLst>
                                        <p:tav tm="0">
                                          <p:val>
                                            <p:fltVal val="0"/>
                                          </p:val>
                                        </p:tav>
                                        <p:tav tm="100000">
                                          <p:val>
                                            <p:strVal val="#ppt_w"/>
                                          </p:val>
                                        </p:tav>
                                      </p:tavLst>
                                    </p:anim>
                                    <p:anim calcmode="lin" valueType="num">
                                      <p:cBhvr>
                                        <p:cTn id="52" dur="500" fill="hold"/>
                                        <p:tgtEl>
                                          <p:spTgt spid="291"/>
                                        </p:tgtEl>
                                        <p:attrNameLst>
                                          <p:attrName>ppt_h</p:attrName>
                                        </p:attrNameLst>
                                      </p:cBhvr>
                                      <p:tavLst>
                                        <p:tav tm="0">
                                          <p:val>
                                            <p:fltVal val="0"/>
                                          </p:val>
                                        </p:tav>
                                        <p:tav tm="100000">
                                          <p:val>
                                            <p:strVal val="#ppt_h"/>
                                          </p:val>
                                        </p:tav>
                                      </p:tavLst>
                                    </p:anim>
                                    <p:animEffect transition="in" filter="fade">
                                      <p:cBhvr>
                                        <p:cTn id="53" dur="500"/>
                                        <p:tgtEl>
                                          <p:spTgt spid="29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92"/>
                                        </p:tgtEl>
                                        <p:attrNameLst>
                                          <p:attrName>style.visibility</p:attrName>
                                        </p:attrNameLst>
                                      </p:cBhvr>
                                      <p:to>
                                        <p:strVal val="visible"/>
                                      </p:to>
                                    </p:set>
                                    <p:anim calcmode="lin" valueType="num">
                                      <p:cBhvr>
                                        <p:cTn id="56" dur="500" fill="hold"/>
                                        <p:tgtEl>
                                          <p:spTgt spid="292"/>
                                        </p:tgtEl>
                                        <p:attrNameLst>
                                          <p:attrName>ppt_w</p:attrName>
                                        </p:attrNameLst>
                                      </p:cBhvr>
                                      <p:tavLst>
                                        <p:tav tm="0">
                                          <p:val>
                                            <p:fltVal val="0"/>
                                          </p:val>
                                        </p:tav>
                                        <p:tav tm="100000">
                                          <p:val>
                                            <p:strVal val="#ppt_w"/>
                                          </p:val>
                                        </p:tav>
                                      </p:tavLst>
                                    </p:anim>
                                    <p:anim calcmode="lin" valueType="num">
                                      <p:cBhvr>
                                        <p:cTn id="57" dur="500" fill="hold"/>
                                        <p:tgtEl>
                                          <p:spTgt spid="292"/>
                                        </p:tgtEl>
                                        <p:attrNameLst>
                                          <p:attrName>ppt_h</p:attrName>
                                        </p:attrNameLst>
                                      </p:cBhvr>
                                      <p:tavLst>
                                        <p:tav tm="0">
                                          <p:val>
                                            <p:fltVal val="0"/>
                                          </p:val>
                                        </p:tav>
                                        <p:tav tm="100000">
                                          <p:val>
                                            <p:strVal val="#ppt_h"/>
                                          </p:val>
                                        </p:tav>
                                      </p:tavLst>
                                    </p:anim>
                                    <p:animEffect transition="in" filter="fade">
                                      <p:cBhvr>
                                        <p:cTn id="58" dur="500"/>
                                        <p:tgtEl>
                                          <p:spTgt spid="29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93"/>
                                        </p:tgtEl>
                                        <p:attrNameLst>
                                          <p:attrName>style.visibility</p:attrName>
                                        </p:attrNameLst>
                                      </p:cBhvr>
                                      <p:to>
                                        <p:strVal val="visible"/>
                                      </p:to>
                                    </p:set>
                                    <p:anim calcmode="lin" valueType="num">
                                      <p:cBhvr>
                                        <p:cTn id="61" dur="500" fill="hold"/>
                                        <p:tgtEl>
                                          <p:spTgt spid="293"/>
                                        </p:tgtEl>
                                        <p:attrNameLst>
                                          <p:attrName>ppt_w</p:attrName>
                                        </p:attrNameLst>
                                      </p:cBhvr>
                                      <p:tavLst>
                                        <p:tav tm="0">
                                          <p:val>
                                            <p:fltVal val="0"/>
                                          </p:val>
                                        </p:tav>
                                        <p:tav tm="100000">
                                          <p:val>
                                            <p:strVal val="#ppt_w"/>
                                          </p:val>
                                        </p:tav>
                                      </p:tavLst>
                                    </p:anim>
                                    <p:anim calcmode="lin" valueType="num">
                                      <p:cBhvr>
                                        <p:cTn id="62" dur="500" fill="hold"/>
                                        <p:tgtEl>
                                          <p:spTgt spid="293"/>
                                        </p:tgtEl>
                                        <p:attrNameLst>
                                          <p:attrName>ppt_h</p:attrName>
                                        </p:attrNameLst>
                                      </p:cBhvr>
                                      <p:tavLst>
                                        <p:tav tm="0">
                                          <p:val>
                                            <p:fltVal val="0"/>
                                          </p:val>
                                        </p:tav>
                                        <p:tav tm="100000">
                                          <p:val>
                                            <p:strVal val="#ppt_h"/>
                                          </p:val>
                                        </p:tav>
                                      </p:tavLst>
                                    </p:anim>
                                    <p:animEffect transition="in" filter="fade">
                                      <p:cBhvr>
                                        <p:cTn id="63" dur="500"/>
                                        <p:tgtEl>
                                          <p:spTgt spid="293"/>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mph" presetSubtype="0" fill="hold" nodeType="clickEffect">
                                  <p:stCondLst>
                                    <p:cond delay="0"/>
                                  </p:stCondLst>
                                  <p:childTnLst>
                                    <p:animEffect transition="out" filter="fade">
                                      <p:cBhvr>
                                        <p:cTn id="67" dur="500" tmFilter="0, 0; .2, .5; .8, .5; 1, 0"/>
                                        <p:tgtEl>
                                          <p:spTgt spid="166"/>
                                        </p:tgtEl>
                                      </p:cBhvr>
                                    </p:animEffect>
                                    <p:animScale>
                                      <p:cBhvr>
                                        <p:cTn id="68" dur="250" autoRev="1" fill="hold"/>
                                        <p:tgtEl>
                                          <p:spTgt spid="166"/>
                                        </p:tgtEl>
                                      </p:cBhvr>
                                      <p:by x="105000" y="105000"/>
                                    </p:animScale>
                                  </p:childTnLst>
                                </p:cTn>
                              </p:par>
                              <p:par>
                                <p:cTn id="69" presetID="26" presetClass="emph" presetSubtype="0" fill="hold" grpId="1" nodeType="withEffect">
                                  <p:stCondLst>
                                    <p:cond delay="0"/>
                                  </p:stCondLst>
                                  <p:childTnLst>
                                    <p:animEffect transition="out" filter="fade">
                                      <p:cBhvr>
                                        <p:cTn id="70" dur="500" tmFilter="0, 0; .2, .5; .8, .5; 1, 0"/>
                                        <p:tgtEl>
                                          <p:spTgt spid="290"/>
                                        </p:tgtEl>
                                      </p:cBhvr>
                                    </p:animEffect>
                                    <p:animScale>
                                      <p:cBhvr>
                                        <p:cTn id="71" dur="250" autoRev="1" fill="hold"/>
                                        <p:tgtEl>
                                          <p:spTgt spid="290"/>
                                        </p:tgtEl>
                                      </p:cBhvr>
                                      <p:by x="105000" y="105000"/>
                                    </p:animScale>
                                  </p:childTnLst>
                                </p:cTn>
                              </p:par>
                            </p:childTnLst>
                          </p:cTn>
                        </p:par>
                      </p:childTnLst>
                    </p:cTn>
                  </p:par>
                  <p:par>
                    <p:cTn id="72" fill="hold">
                      <p:stCondLst>
                        <p:cond delay="indefinite"/>
                      </p:stCondLst>
                      <p:childTnLst>
                        <p:par>
                          <p:cTn id="73" fill="hold">
                            <p:stCondLst>
                              <p:cond delay="0"/>
                            </p:stCondLst>
                            <p:childTnLst>
                              <p:par>
                                <p:cTn id="74" presetID="26" presetClass="emph" presetSubtype="0" fill="hold" nodeType="clickEffect">
                                  <p:stCondLst>
                                    <p:cond delay="0"/>
                                  </p:stCondLst>
                                  <p:childTnLst>
                                    <p:animEffect transition="out" filter="fade">
                                      <p:cBhvr>
                                        <p:cTn id="75" dur="500" tmFilter="0, 0; .2, .5; .8, .5; 1, 0"/>
                                        <p:tgtEl>
                                          <p:spTgt spid="197"/>
                                        </p:tgtEl>
                                      </p:cBhvr>
                                    </p:animEffect>
                                    <p:animScale>
                                      <p:cBhvr>
                                        <p:cTn id="76" dur="250" autoRev="1" fill="hold"/>
                                        <p:tgtEl>
                                          <p:spTgt spid="197"/>
                                        </p:tgtEl>
                                      </p:cBhvr>
                                      <p:by x="105000" y="105000"/>
                                    </p:animScale>
                                  </p:childTnLst>
                                </p:cTn>
                              </p:par>
                              <p:par>
                                <p:cTn id="77" presetID="26" presetClass="emph" presetSubtype="0" fill="hold" grpId="1" nodeType="withEffect">
                                  <p:stCondLst>
                                    <p:cond delay="0"/>
                                  </p:stCondLst>
                                  <p:childTnLst>
                                    <p:animEffect transition="out" filter="fade">
                                      <p:cBhvr>
                                        <p:cTn id="78" dur="500" tmFilter="0, 0; .2, .5; .8, .5; 1, 0"/>
                                        <p:tgtEl>
                                          <p:spTgt spid="291"/>
                                        </p:tgtEl>
                                      </p:cBhvr>
                                    </p:animEffect>
                                    <p:animScale>
                                      <p:cBhvr>
                                        <p:cTn id="79" dur="250" autoRev="1" fill="hold"/>
                                        <p:tgtEl>
                                          <p:spTgt spid="291"/>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28"/>
                                        </p:tgtEl>
                                      </p:cBhvr>
                                    </p:animEffect>
                                    <p:animScale>
                                      <p:cBhvr>
                                        <p:cTn id="84" dur="250" autoRev="1" fill="hold"/>
                                        <p:tgtEl>
                                          <p:spTgt spid="228"/>
                                        </p:tgtEl>
                                      </p:cBhvr>
                                      <p:by x="105000" y="105000"/>
                                    </p:animScale>
                                  </p:childTnLst>
                                </p:cTn>
                              </p:par>
                              <p:par>
                                <p:cTn id="85" presetID="26" presetClass="emph" presetSubtype="0" fill="hold" grpId="1" nodeType="withEffect">
                                  <p:stCondLst>
                                    <p:cond delay="0"/>
                                  </p:stCondLst>
                                  <p:childTnLst>
                                    <p:animEffect transition="out" filter="fade">
                                      <p:cBhvr>
                                        <p:cTn id="86" dur="500" tmFilter="0, 0; .2, .5; .8, .5; 1, 0"/>
                                        <p:tgtEl>
                                          <p:spTgt spid="292"/>
                                        </p:tgtEl>
                                      </p:cBhvr>
                                    </p:animEffect>
                                    <p:animScale>
                                      <p:cBhvr>
                                        <p:cTn id="87" dur="250" autoRev="1" fill="hold"/>
                                        <p:tgtEl>
                                          <p:spTgt spid="292"/>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nodeType="clickEffect">
                                  <p:stCondLst>
                                    <p:cond delay="0"/>
                                  </p:stCondLst>
                                  <p:childTnLst>
                                    <p:animEffect transition="out" filter="fade">
                                      <p:cBhvr>
                                        <p:cTn id="91" dur="500" tmFilter="0, 0; .2, .5; .8, .5; 1, 0"/>
                                        <p:tgtEl>
                                          <p:spTgt spid="259"/>
                                        </p:tgtEl>
                                      </p:cBhvr>
                                    </p:animEffect>
                                    <p:animScale>
                                      <p:cBhvr>
                                        <p:cTn id="92" dur="250" autoRev="1" fill="hold"/>
                                        <p:tgtEl>
                                          <p:spTgt spid="259"/>
                                        </p:tgtEl>
                                      </p:cBhvr>
                                      <p:by x="105000" y="105000"/>
                                    </p:animScale>
                                  </p:childTnLst>
                                </p:cTn>
                              </p:par>
                              <p:par>
                                <p:cTn id="93" presetID="26" presetClass="emph" presetSubtype="0" fill="hold" grpId="1" nodeType="withEffect">
                                  <p:stCondLst>
                                    <p:cond delay="0"/>
                                  </p:stCondLst>
                                  <p:childTnLst>
                                    <p:animEffect transition="out" filter="fade">
                                      <p:cBhvr>
                                        <p:cTn id="94" dur="500" tmFilter="0, 0; .2, .5; .8, .5; 1, 0"/>
                                        <p:tgtEl>
                                          <p:spTgt spid="293"/>
                                        </p:tgtEl>
                                      </p:cBhvr>
                                    </p:animEffect>
                                    <p:animScale>
                                      <p:cBhvr>
                                        <p:cTn id="95" dur="250" autoRev="1" fill="hold"/>
                                        <p:tgtEl>
                                          <p:spTgt spid="293"/>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294"/>
                                        </p:tgtEl>
                                        <p:attrNameLst>
                                          <p:attrName>style.visibility</p:attrName>
                                        </p:attrNameLst>
                                      </p:cBhvr>
                                      <p:to>
                                        <p:strVal val="visible"/>
                                      </p:to>
                                    </p:set>
                                    <p:animEffect transition="in" filter="wipe(up)">
                                      <p:cBhvr>
                                        <p:cTn id="100" dur="500"/>
                                        <p:tgtEl>
                                          <p:spTgt spid="294"/>
                                        </p:tgtEl>
                                      </p:cBhvr>
                                    </p:animEffect>
                                  </p:childTnLst>
                                </p:cTn>
                              </p:par>
                              <p:par>
                                <p:cTn id="101" presetID="22" presetClass="entr" presetSubtype="1" fill="hold" nodeType="withEffect">
                                  <p:stCondLst>
                                    <p:cond delay="0"/>
                                  </p:stCondLst>
                                  <p:childTnLst>
                                    <p:set>
                                      <p:cBhvr>
                                        <p:cTn id="102" dur="1" fill="hold">
                                          <p:stCondLst>
                                            <p:cond delay="0"/>
                                          </p:stCondLst>
                                        </p:cTn>
                                        <p:tgtEl>
                                          <p:spTgt spid="295"/>
                                        </p:tgtEl>
                                        <p:attrNameLst>
                                          <p:attrName>style.visibility</p:attrName>
                                        </p:attrNameLst>
                                      </p:cBhvr>
                                      <p:to>
                                        <p:strVal val="visible"/>
                                      </p:to>
                                    </p:set>
                                    <p:animEffect transition="in" filter="wipe(up)">
                                      <p:cBhvr>
                                        <p:cTn id="103" dur="500"/>
                                        <p:tgtEl>
                                          <p:spTgt spid="295"/>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296"/>
                                        </p:tgtEl>
                                        <p:attrNameLst>
                                          <p:attrName>style.visibility</p:attrName>
                                        </p:attrNameLst>
                                      </p:cBhvr>
                                      <p:to>
                                        <p:strVal val="visible"/>
                                      </p:to>
                                    </p:set>
                                    <p:animEffect transition="in" filter="wipe(up)">
                                      <p:cBhvr>
                                        <p:cTn id="106" dur="500"/>
                                        <p:tgtEl>
                                          <p:spTgt spid="296"/>
                                        </p:tgtEl>
                                      </p:cBhvr>
                                    </p:animEffect>
                                  </p:childTnLst>
                                </p:cTn>
                              </p:par>
                              <p:par>
                                <p:cTn id="107" presetID="22" presetClass="entr" presetSubtype="1" fill="hold" nodeType="withEffect">
                                  <p:stCondLst>
                                    <p:cond delay="0"/>
                                  </p:stCondLst>
                                  <p:childTnLst>
                                    <p:set>
                                      <p:cBhvr>
                                        <p:cTn id="108" dur="1" fill="hold">
                                          <p:stCondLst>
                                            <p:cond delay="0"/>
                                          </p:stCondLst>
                                        </p:cTn>
                                        <p:tgtEl>
                                          <p:spTgt spid="297"/>
                                        </p:tgtEl>
                                        <p:attrNameLst>
                                          <p:attrName>style.visibility</p:attrName>
                                        </p:attrNameLst>
                                      </p:cBhvr>
                                      <p:to>
                                        <p:strVal val="visible"/>
                                      </p:to>
                                    </p:set>
                                    <p:animEffect transition="in" filter="wipe(up)">
                                      <p:cBhvr>
                                        <p:cTn id="109" dur="500"/>
                                        <p:tgtEl>
                                          <p:spTgt spid="297"/>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298"/>
                                        </p:tgtEl>
                                        <p:attrNameLst>
                                          <p:attrName>style.visibility</p:attrName>
                                        </p:attrNameLst>
                                      </p:cBhvr>
                                      <p:to>
                                        <p:strVal val="visible"/>
                                      </p:to>
                                    </p:set>
                                    <p:animEffect transition="in" filter="wipe(up)">
                                      <p:cBhvr>
                                        <p:cTn id="112" dur="500"/>
                                        <p:tgtEl>
                                          <p:spTgt spid="298"/>
                                        </p:tgtEl>
                                      </p:cBhvr>
                                    </p:animEffect>
                                  </p:childTnLst>
                                </p:cTn>
                              </p:par>
                              <p:par>
                                <p:cTn id="113" presetID="22" presetClass="entr" presetSubtype="1" fill="hold" nodeType="withEffect">
                                  <p:stCondLst>
                                    <p:cond delay="0"/>
                                  </p:stCondLst>
                                  <p:childTnLst>
                                    <p:set>
                                      <p:cBhvr>
                                        <p:cTn id="114" dur="1" fill="hold">
                                          <p:stCondLst>
                                            <p:cond delay="0"/>
                                          </p:stCondLst>
                                        </p:cTn>
                                        <p:tgtEl>
                                          <p:spTgt spid="299"/>
                                        </p:tgtEl>
                                        <p:attrNameLst>
                                          <p:attrName>style.visibility</p:attrName>
                                        </p:attrNameLst>
                                      </p:cBhvr>
                                      <p:to>
                                        <p:strVal val="visible"/>
                                      </p:to>
                                    </p:set>
                                    <p:animEffect transition="in" filter="wipe(up)">
                                      <p:cBhvr>
                                        <p:cTn id="115" dur="500"/>
                                        <p:tgtEl>
                                          <p:spTgt spid="299"/>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300"/>
                                        </p:tgtEl>
                                        <p:attrNameLst>
                                          <p:attrName>style.visibility</p:attrName>
                                        </p:attrNameLst>
                                      </p:cBhvr>
                                      <p:to>
                                        <p:strVal val="visible"/>
                                      </p:to>
                                    </p:set>
                                    <p:animEffect transition="in" filter="wipe(up)">
                                      <p:cBhvr>
                                        <p:cTn id="118" dur="500"/>
                                        <p:tgtEl>
                                          <p:spTgt spid="300"/>
                                        </p:tgtEl>
                                      </p:cBhvr>
                                    </p:animEffect>
                                  </p:childTnLst>
                                </p:cTn>
                              </p:par>
                              <p:par>
                                <p:cTn id="119" presetID="22" presetClass="entr" presetSubtype="1" fill="hold" nodeType="withEffect">
                                  <p:stCondLst>
                                    <p:cond delay="0"/>
                                  </p:stCondLst>
                                  <p:childTnLst>
                                    <p:set>
                                      <p:cBhvr>
                                        <p:cTn id="120" dur="1" fill="hold">
                                          <p:stCondLst>
                                            <p:cond delay="0"/>
                                          </p:stCondLst>
                                        </p:cTn>
                                        <p:tgtEl>
                                          <p:spTgt spid="301"/>
                                        </p:tgtEl>
                                        <p:attrNameLst>
                                          <p:attrName>style.visibility</p:attrName>
                                        </p:attrNameLst>
                                      </p:cBhvr>
                                      <p:to>
                                        <p:strVal val="visible"/>
                                      </p:to>
                                    </p:set>
                                    <p:animEffect transition="in" filter="wipe(up)">
                                      <p:cBhvr>
                                        <p:cTn id="121" dur="500"/>
                                        <p:tgtEl>
                                          <p:spTgt spid="301"/>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145"/>
                                        </p:tgtEl>
                                        <p:attrNameLst>
                                          <p:attrName>style.visibility</p:attrName>
                                        </p:attrNameLst>
                                      </p:cBhvr>
                                      <p:to>
                                        <p:strVal val="visible"/>
                                      </p:to>
                                    </p:set>
                                    <p:anim calcmode="lin" valueType="num">
                                      <p:cBhvr additive="base">
                                        <p:cTn id="126" dur="500" fill="hold"/>
                                        <p:tgtEl>
                                          <p:spTgt spid="145"/>
                                        </p:tgtEl>
                                        <p:attrNameLst>
                                          <p:attrName>ppt_x</p:attrName>
                                        </p:attrNameLst>
                                      </p:cBhvr>
                                      <p:tavLst>
                                        <p:tav tm="0">
                                          <p:val>
                                            <p:strVal val="#ppt_x"/>
                                          </p:val>
                                        </p:tav>
                                        <p:tav tm="100000">
                                          <p:val>
                                            <p:strVal val="#ppt_x"/>
                                          </p:val>
                                        </p:tav>
                                      </p:tavLst>
                                    </p:anim>
                                    <p:anim calcmode="lin" valueType="num">
                                      <p:cBhvr additive="base">
                                        <p:cTn id="127" dur="500" fill="hold"/>
                                        <p:tgtEl>
                                          <p:spTgt spid="145"/>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147"/>
                                        </p:tgtEl>
                                        <p:attrNameLst>
                                          <p:attrName>style.visibility</p:attrName>
                                        </p:attrNameLst>
                                      </p:cBhvr>
                                      <p:to>
                                        <p:strVal val="visible"/>
                                      </p:to>
                                    </p:set>
                                    <p:anim calcmode="lin" valueType="num">
                                      <p:cBhvr additive="base">
                                        <p:cTn id="130" dur="500" fill="hold"/>
                                        <p:tgtEl>
                                          <p:spTgt spid="147"/>
                                        </p:tgtEl>
                                        <p:attrNameLst>
                                          <p:attrName>ppt_x</p:attrName>
                                        </p:attrNameLst>
                                      </p:cBhvr>
                                      <p:tavLst>
                                        <p:tav tm="0">
                                          <p:val>
                                            <p:strVal val="#ppt_x"/>
                                          </p:val>
                                        </p:tav>
                                        <p:tav tm="100000">
                                          <p:val>
                                            <p:strVal val="#ppt_x"/>
                                          </p:val>
                                        </p:tav>
                                      </p:tavLst>
                                    </p:anim>
                                    <p:anim calcmode="lin" valueType="num">
                                      <p:cBhvr additive="base">
                                        <p:cTn id="131" dur="500" fill="hold"/>
                                        <p:tgtEl>
                                          <p:spTgt spid="14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149"/>
                                        </p:tgtEl>
                                        <p:attrNameLst>
                                          <p:attrName>style.visibility</p:attrName>
                                        </p:attrNameLst>
                                      </p:cBhvr>
                                      <p:to>
                                        <p:strVal val="visible"/>
                                      </p:to>
                                    </p:set>
                                    <p:anim calcmode="lin" valueType="num">
                                      <p:cBhvr additive="base">
                                        <p:cTn id="134" dur="500" fill="hold"/>
                                        <p:tgtEl>
                                          <p:spTgt spid="149"/>
                                        </p:tgtEl>
                                        <p:attrNameLst>
                                          <p:attrName>ppt_x</p:attrName>
                                        </p:attrNameLst>
                                      </p:cBhvr>
                                      <p:tavLst>
                                        <p:tav tm="0">
                                          <p:val>
                                            <p:strVal val="#ppt_x"/>
                                          </p:val>
                                        </p:tav>
                                        <p:tav tm="100000">
                                          <p:val>
                                            <p:strVal val="#ppt_x"/>
                                          </p:val>
                                        </p:tav>
                                      </p:tavLst>
                                    </p:anim>
                                    <p:anim calcmode="lin" valueType="num">
                                      <p:cBhvr additive="base">
                                        <p:cTn id="135" dur="500" fill="hold"/>
                                        <p:tgtEl>
                                          <p:spTgt spid="149"/>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ppt_x"/>
                                          </p:val>
                                        </p:tav>
                                        <p:tav tm="100000">
                                          <p:val>
                                            <p:strVal val="#ppt_x"/>
                                          </p:val>
                                        </p:tav>
                                      </p:tavLst>
                                    </p:anim>
                                    <p:anim calcmode="lin" valueType="num">
                                      <p:cBhvr additive="base">
                                        <p:cTn id="139"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7" grpId="0"/>
      <p:bldP spid="149" grpId="0"/>
      <p:bldP spid="151" grpId="0"/>
      <p:bldP spid="161" grpId="0"/>
      <p:bldP spid="2" grpId="0" animBg="1"/>
      <p:bldP spid="290" grpId="0"/>
      <p:bldP spid="290" grpId="1"/>
      <p:bldP spid="291" grpId="0"/>
      <p:bldP spid="291" grpId="1"/>
      <p:bldP spid="292" grpId="0"/>
      <p:bldP spid="292" grpId="1"/>
      <p:bldP spid="293" grpId="0"/>
      <p:bldP spid="293" grpId="1"/>
      <p:bldP spid="294" grpId="0"/>
      <p:bldP spid="296" grpId="0"/>
      <p:bldP spid="298" grpId="0"/>
      <p:bldP spid="3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原创设计师QQ598969553          _3"/>
          <p:cNvSpPr/>
          <p:nvPr/>
        </p:nvSpPr>
        <p:spPr>
          <a:xfrm rot="18900000" flipH="1">
            <a:off x="680892" y="3475962"/>
            <a:ext cx="317789" cy="3177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9" name="原创设计师QQ598969553          _4"/>
          <p:cNvSpPr txBox="1">
            <a:spLocks noChangeArrowheads="1"/>
          </p:cNvSpPr>
          <p:nvPr/>
        </p:nvSpPr>
        <p:spPr bwMode="auto">
          <a:xfrm>
            <a:off x="707875" y="4325969"/>
            <a:ext cx="5150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点击添加标题文字</a:t>
            </a:r>
          </a:p>
        </p:txBody>
      </p:sp>
      <p:sp>
        <p:nvSpPr>
          <p:cNvPr id="20" name="原创设计师QQ598969553          _5"/>
          <p:cNvSpPr>
            <a:spLocks noChangeArrowheads="1"/>
          </p:cNvSpPr>
          <p:nvPr/>
        </p:nvSpPr>
        <p:spPr bwMode="auto">
          <a:xfrm>
            <a:off x="822176" y="4075430"/>
            <a:ext cx="188064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0"/>
              </a:spcBef>
              <a:buFontTx/>
              <a:buNone/>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ABOUT OUR BUSINESS</a:t>
            </a:r>
          </a:p>
        </p:txBody>
      </p:sp>
      <p:cxnSp>
        <p:nvCxnSpPr>
          <p:cNvPr id="21" name="原创设计师QQ598969553          _6"/>
          <p:cNvCxnSpPr/>
          <p:nvPr/>
        </p:nvCxnSpPr>
        <p:spPr bwMode="auto">
          <a:xfrm flipH="1">
            <a:off x="822176" y="5342255"/>
            <a:ext cx="11715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原创设计师QQ598969553          _7"/>
          <p:cNvSpPr>
            <a:spLocks noChangeArrowheads="1"/>
          </p:cNvSpPr>
          <p:nvPr/>
        </p:nvSpPr>
        <p:spPr bwMode="auto">
          <a:xfrm>
            <a:off x="796776" y="5480364"/>
            <a:ext cx="50612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I long to alleviate this evil, but I cannot, and I too suffer. This has been my life. I have found it worth living, and would gladly live it again if the chance were offered me.</a:t>
            </a:r>
          </a:p>
        </p:txBody>
      </p:sp>
      <p:sp>
        <p:nvSpPr>
          <p:cNvPr id="23" name="原创设计师QQ598969553          _8"/>
          <p:cNvSpPr txBox="1"/>
          <p:nvPr/>
        </p:nvSpPr>
        <p:spPr>
          <a:xfrm>
            <a:off x="1140697" y="3372045"/>
            <a:ext cx="716423" cy="584775"/>
          </a:xfrm>
          <a:prstGeom prst="rect">
            <a:avLst/>
          </a:prstGeom>
          <a:noFill/>
        </p:spPr>
        <p:txBody>
          <a:bodyPr wrap="square" rtlCol="0">
            <a:spAutoFit/>
          </a:bodyPr>
          <a:lstStyle/>
          <a:p>
            <a:r>
              <a:rPr lang="en-US" altLang="zh-CN" sz="3200" b="1" dirty="0">
                <a:solidFill>
                  <a:schemeClr val="accent1"/>
                </a:solidFill>
                <a:latin typeface="Agency FB" panose="020B0503020202020204" pitchFamily="34" charset="0"/>
                <a:ea typeface="微软雅黑" panose="020B0503020204020204" pitchFamily="34" charset="-122"/>
              </a:rPr>
              <a:t>01</a:t>
            </a:r>
            <a:endParaRPr lang="zh-CN" altLang="en-US" sz="3200" b="1" dirty="0">
              <a:solidFill>
                <a:schemeClr val="accent1"/>
              </a:solidFill>
              <a:latin typeface="Agency FB" panose="020B0503020202020204" pitchFamily="34" charset="0"/>
              <a:ea typeface="微软雅黑" panose="020B0503020204020204" pitchFamily="34" charset="-122"/>
            </a:endParaRPr>
          </a:p>
        </p:txBody>
      </p:sp>
      <p:grpSp>
        <p:nvGrpSpPr>
          <p:cNvPr id="2" name="组合 1"/>
          <p:cNvGrpSpPr/>
          <p:nvPr/>
        </p:nvGrpSpPr>
        <p:grpSpPr>
          <a:xfrm>
            <a:off x="1064498" y="-40154"/>
            <a:ext cx="11128736" cy="5216170"/>
            <a:chOff x="1064498" y="-40154"/>
            <a:chExt cx="11128736" cy="5216170"/>
          </a:xfrm>
        </p:grpSpPr>
        <p:sp>
          <p:nvSpPr>
            <p:cNvPr id="27" name="斜纹 26"/>
            <p:cNvSpPr/>
            <p:nvPr/>
          </p:nvSpPr>
          <p:spPr>
            <a:xfrm flipH="1">
              <a:off x="1064498" y="0"/>
              <a:ext cx="6803152" cy="5176016"/>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8" name="剪去单角的矩形 17"/>
            <p:cNvSpPr/>
            <p:nvPr/>
          </p:nvSpPr>
          <p:spPr>
            <a:xfrm flipH="1" flipV="1">
              <a:off x="1780921" y="-40154"/>
              <a:ext cx="10412313" cy="5197120"/>
            </a:xfrm>
            <a:custGeom>
              <a:avLst/>
              <a:gdLst>
                <a:gd name="connsiteX0" fmla="*/ 0 w 4972050"/>
                <a:gd name="connsiteY0" fmla="*/ 0 h 6858000"/>
                <a:gd name="connsiteX1" fmla="*/ 2486025 w 4972050"/>
                <a:gd name="connsiteY1" fmla="*/ 0 h 6858000"/>
                <a:gd name="connsiteX2" fmla="*/ 4972050 w 4972050"/>
                <a:gd name="connsiteY2" fmla="*/ 2486025 h 6858000"/>
                <a:gd name="connsiteX3" fmla="*/ 4972050 w 4972050"/>
                <a:gd name="connsiteY3" fmla="*/ 6858000 h 6858000"/>
                <a:gd name="connsiteX4" fmla="*/ 0 w 4972050"/>
                <a:gd name="connsiteY4" fmla="*/ 6858000 h 6858000"/>
                <a:gd name="connsiteX5" fmla="*/ 0 w 4972050"/>
                <a:gd name="connsiteY5" fmla="*/ 0 h 6858000"/>
                <a:gd name="connsiteX0-1" fmla="*/ 0 w 4991100"/>
                <a:gd name="connsiteY0-2" fmla="*/ 0 h 6905625"/>
                <a:gd name="connsiteX1-3" fmla="*/ 2486025 w 4991100"/>
                <a:gd name="connsiteY1-4" fmla="*/ 0 h 6905625"/>
                <a:gd name="connsiteX2-5" fmla="*/ 4991100 w 4991100"/>
                <a:gd name="connsiteY2-6" fmla="*/ 6905625 h 6905625"/>
                <a:gd name="connsiteX3-7" fmla="*/ 4972050 w 4991100"/>
                <a:gd name="connsiteY3-8" fmla="*/ 6858000 h 6905625"/>
                <a:gd name="connsiteX4-9" fmla="*/ 0 w 4991100"/>
                <a:gd name="connsiteY4-10" fmla="*/ 6858000 h 6905625"/>
                <a:gd name="connsiteX5-11" fmla="*/ 0 w 4991100"/>
                <a:gd name="connsiteY5-12" fmla="*/ 0 h 6905625"/>
                <a:gd name="connsiteX0-13" fmla="*/ 0 w 4991100"/>
                <a:gd name="connsiteY0-14" fmla="*/ 29329 h 6934954"/>
                <a:gd name="connsiteX1-15" fmla="*/ 2072742 w 4991100"/>
                <a:gd name="connsiteY1-16" fmla="*/ 0 h 6934954"/>
                <a:gd name="connsiteX2-17" fmla="*/ 4991100 w 4991100"/>
                <a:gd name="connsiteY2-18" fmla="*/ 6934954 h 6934954"/>
                <a:gd name="connsiteX3-19" fmla="*/ 4972050 w 4991100"/>
                <a:gd name="connsiteY3-20" fmla="*/ 6887329 h 6934954"/>
                <a:gd name="connsiteX4-21" fmla="*/ 0 w 4991100"/>
                <a:gd name="connsiteY4-22" fmla="*/ 6887329 h 6934954"/>
                <a:gd name="connsiteX5-23" fmla="*/ 0 w 4991100"/>
                <a:gd name="connsiteY5-24" fmla="*/ 29329 h 69349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991100" h="6934954">
                  <a:moveTo>
                    <a:pt x="0" y="29329"/>
                  </a:moveTo>
                  <a:lnTo>
                    <a:pt x="2072742" y="0"/>
                  </a:lnTo>
                  <a:lnTo>
                    <a:pt x="4991100" y="6934954"/>
                  </a:lnTo>
                  <a:lnTo>
                    <a:pt x="4972050" y="6887329"/>
                  </a:lnTo>
                  <a:lnTo>
                    <a:pt x="0" y="6887329"/>
                  </a:lnTo>
                  <a:lnTo>
                    <a:pt x="0" y="29329"/>
                  </a:lnTo>
                  <a:close/>
                </a:path>
              </a:pathLst>
            </a:custGeom>
            <a:blipFill dpi="0" rotWithShape="0">
              <a:blip r:embed="rId3" cstate="email"/>
              <a:srcRect/>
              <a:stretch>
                <a:fillRect t="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1" name="矩形 10"/>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01</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par>
                                <p:cTn id="33" presetID="22" presetClass="entr" presetSubtype="1"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原创设计师QQ598969553          _4"/>
          <p:cNvSpPr txBox="1"/>
          <p:nvPr/>
        </p:nvSpPr>
        <p:spPr>
          <a:xfrm>
            <a:off x="2075543" y="5335813"/>
            <a:ext cx="8040914" cy="492443"/>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000" b="0" dirty="0" err="1">
                <a:solidFill>
                  <a:schemeClr val="bg1">
                    <a:lumMod val="85000"/>
                  </a:schemeClr>
                </a:solidFill>
                <a:effectLst/>
                <a:latin typeface="微软雅黑" panose="020B0503020204020204" pitchFamily="34" charset="-122"/>
                <a:ea typeface="微软雅黑" panose="020B0503020204020204" pitchFamily="34" charset="-122"/>
                <a:sym typeface="+mn-lt"/>
              </a:rPr>
              <a:t>CSASAADAstudio</a:t>
            </a:r>
            <a:r>
              <a:rPr lang="en-US" sz="1000" b="0" dirty="0">
                <a:solidFill>
                  <a:schemeClr val="bg1">
                    <a:lumMod val="85000"/>
                  </a:schemeClr>
                </a:solidFill>
                <a:effectLst/>
                <a:latin typeface="微软雅黑" panose="020B0503020204020204" pitchFamily="34" charset="-122"/>
                <a:ea typeface="微软雅黑" panose="020B0503020204020204" pitchFamily="34" charset="-122"/>
                <a:sym typeface="+mn-lt"/>
              </a:rPr>
              <a:t> sales template, a more beautiful template please magic </a:t>
            </a:r>
            <a:r>
              <a:rPr lang="en-US" sz="1000" b="0" dirty="0" err="1">
                <a:solidFill>
                  <a:schemeClr val="bg1">
                    <a:lumMod val="85000"/>
                  </a:schemeClr>
                </a:solidFill>
                <a:effectLst/>
                <a:latin typeface="微软雅黑" panose="020B0503020204020204" pitchFamily="34" charset="-122"/>
                <a:ea typeface="微软雅黑" panose="020B0503020204020204" pitchFamily="34" charset="-122"/>
                <a:sym typeface="+mn-lt"/>
              </a:rPr>
              <a:t>rainMagic</a:t>
            </a:r>
            <a:r>
              <a:rPr lang="en-US" sz="1000" b="0" dirty="0">
                <a:solidFill>
                  <a:schemeClr val="bg1">
                    <a:lumMod val="85000"/>
                  </a:schemeClr>
                </a:solidFill>
                <a:effectLst/>
                <a:latin typeface="微软雅黑" panose="020B0503020204020204" pitchFamily="34" charset="-122"/>
                <a:ea typeface="微软雅黑" panose="020B0503020204020204" pitchFamily="34" charset="-122"/>
                <a:sym typeface="+mn-lt"/>
              </a:rPr>
              <a:t> rain studio sales template, a </a:t>
            </a:r>
            <a:r>
              <a:rPr lang="en-US" sz="1000" b="0" dirty="0" err="1">
                <a:solidFill>
                  <a:schemeClr val="bg1">
                    <a:lumMod val="85000"/>
                  </a:schemeClr>
                </a:solidFill>
                <a:effectLst/>
                <a:latin typeface="微软雅黑" panose="020B0503020204020204" pitchFamily="34" charset="-122"/>
                <a:ea typeface="微软雅黑" panose="020B0503020204020204" pitchFamily="34" charset="-122"/>
                <a:sym typeface="+mn-lt"/>
              </a:rPr>
              <a:t>moreMagic</a:t>
            </a:r>
            <a:r>
              <a:rPr lang="en-US" sz="1000" b="0" dirty="0">
                <a:solidFill>
                  <a:schemeClr val="bg1">
                    <a:lumMod val="85000"/>
                  </a:schemeClr>
                </a:solidFill>
                <a:effectLst/>
                <a:latin typeface="微软雅黑" panose="020B0503020204020204" pitchFamily="34" charset="-122"/>
                <a:ea typeface="微软雅黑" panose="020B0503020204020204" pitchFamily="34" charset="-122"/>
                <a:sym typeface="+mn-lt"/>
              </a:rPr>
              <a:t> rain studio sales template, a more beautiful template please magic</a:t>
            </a:r>
          </a:p>
        </p:txBody>
      </p:sp>
      <p:sp>
        <p:nvSpPr>
          <p:cNvPr id="3" name="原创设计师QQ598969553          _5"/>
          <p:cNvSpPr/>
          <p:nvPr/>
        </p:nvSpPr>
        <p:spPr>
          <a:xfrm>
            <a:off x="1507001" y="4466264"/>
            <a:ext cx="9177999" cy="707886"/>
          </a:xfrm>
          <a:prstGeom prst="rect">
            <a:avLst/>
          </a:prstGeom>
          <a:noFill/>
        </p:spPr>
        <p:txBody>
          <a:bodyPr wrap="square" rtlCol="0">
            <a:spAutoFit/>
          </a:bodyPr>
          <a:lstStyle/>
          <a:p>
            <a:pPr algn="ctr"/>
            <a:r>
              <a:rPr lang="zh-CN" altLang="en-US" sz="4000" b="1" dirty="0">
                <a:ln w="6350">
                  <a:noFill/>
                </a:ln>
                <a:solidFill>
                  <a:schemeClr val="accent1"/>
                </a:solidFill>
                <a:latin typeface="微软雅黑" panose="020B0503020204020204" pitchFamily="34" charset="-122"/>
                <a:ea typeface="微软雅黑" panose="020B0503020204020204" pitchFamily="34" charset="-122"/>
              </a:rPr>
              <a:t>汇报完毕  感谢聆听</a:t>
            </a:r>
          </a:p>
        </p:txBody>
      </p:sp>
      <p:grpSp>
        <p:nvGrpSpPr>
          <p:cNvPr id="4" name="原创设计师QQ598969553          _6"/>
          <p:cNvGrpSpPr/>
          <p:nvPr/>
        </p:nvGrpSpPr>
        <p:grpSpPr>
          <a:xfrm>
            <a:off x="4466908" y="6101454"/>
            <a:ext cx="3369487" cy="276999"/>
            <a:chOff x="4551668" y="4236939"/>
            <a:chExt cx="3369487" cy="276999"/>
          </a:xfrm>
        </p:grpSpPr>
        <p:sp>
          <p:nvSpPr>
            <p:cNvPr id="5" name="Oval 15"/>
            <p:cNvSpPr>
              <a:spLocks noChangeArrowheads="1"/>
            </p:cNvSpPr>
            <p:nvPr/>
          </p:nvSpPr>
          <p:spPr bwMode="auto">
            <a:xfrm>
              <a:off x="6256548" y="4265764"/>
              <a:ext cx="219347" cy="219347"/>
            </a:xfrm>
            <a:prstGeom prst="ellipse">
              <a:avLst/>
            </a:prstGeom>
            <a:solidFill>
              <a:schemeClr val="accent1"/>
            </a:solidFill>
            <a:ln>
              <a:noFill/>
            </a:ln>
            <a:effectLst/>
          </p:spPr>
          <p:txBody>
            <a:bodyPr wrap="none" anchor="ctr"/>
            <a:lstStyle/>
            <a:p>
              <a:pPr algn="ctr" fontAlgn="base">
                <a:spcBef>
                  <a:spcPct val="0"/>
                </a:spcBef>
                <a:spcAft>
                  <a:spcPct val="0"/>
                </a:spcAft>
              </a:pPr>
              <a:endParaRPr lang="zh-CN" altLang="en-US" sz="80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6" name="Group 16"/>
            <p:cNvGrpSpPr/>
            <p:nvPr/>
          </p:nvGrpSpPr>
          <p:grpSpPr bwMode="auto">
            <a:xfrm>
              <a:off x="6327105" y="4309707"/>
              <a:ext cx="78599" cy="126335"/>
              <a:chOff x="4441" y="3144"/>
              <a:chExt cx="215" cy="345"/>
            </a:xfrm>
            <a:solidFill>
              <a:schemeClr val="accent1"/>
            </a:solidFill>
          </p:grpSpPr>
          <p:sp>
            <p:nvSpPr>
              <p:cNvPr id="13"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sp>
            <p:nvSpPr>
              <p:cNvPr id="14"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grpSp>
        <p:sp>
          <p:nvSpPr>
            <p:cNvPr id="7" name="Text Box 20"/>
            <p:cNvSpPr txBox="1">
              <a:spLocks noChangeArrowheads="1"/>
            </p:cNvSpPr>
            <p:nvPr/>
          </p:nvSpPr>
          <p:spPr bwMode="auto">
            <a:xfrm>
              <a:off x="6482245" y="4236939"/>
              <a:ext cx="1438910" cy="27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bg1">
                      <a:lumMod val="85000"/>
                    </a:schemeClr>
                  </a:solidFill>
                  <a:latin typeface="微软雅黑" panose="020B0503020204020204" pitchFamily="34" charset="-122"/>
                  <a:ea typeface="微软雅黑" panose="020B0503020204020204" pitchFamily="34" charset="-122"/>
                </a:rPr>
                <a:t>日期：</a:t>
              </a:r>
              <a:r>
                <a:rPr lang="en-US" altLang="zh-CN" sz="1200" dirty="0">
                  <a:solidFill>
                    <a:schemeClr val="bg1">
                      <a:lumMod val="85000"/>
                    </a:schemeClr>
                  </a:solidFill>
                  <a:latin typeface="微软雅黑" panose="020B0503020204020204" pitchFamily="34" charset="-122"/>
                  <a:ea typeface="微软雅黑" panose="020B0503020204020204" pitchFamily="34" charset="-122"/>
                </a:rPr>
                <a:t>202X·12·31</a:t>
              </a:r>
            </a:p>
          </p:txBody>
        </p:sp>
        <p:sp>
          <p:nvSpPr>
            <p:cNvPr id="8" name="Oval 10"/>
            <p:cNvSpPr>
              <a:spLocks noChangeArrowheads="1"/>
            </p:cNvSpPr>
            <p:nvPr/>
          </p:nvSpPr>
          <p:spPr bwMode="auto">
            <a:xfrm>
              <a:off x="4551668" y="4259514"/>
              <a:ext cx="219347" cy="219347"/>
            </a:xfrm>
            <a:prstGeom prst="ellipse">
              <a:avLst/>
            </a:prstGeom>
            <a:solidFill>
              <a:schemeClr val="accent1"/>
            </a:solidFill>
            <a:ln>
              <a:noFill/>
            </a:ln>
            <a:effectLst/>
          </p:spPr>
          <p:txBody>
            <a:bodyPr wrap="none" anchor="ctr"/>
            <a:lstStyle/>
            <a:p>
              <a:pPr algn="ctr" fontAlgn="base">
                <a:spcBef>
                  <a:spcPct val="0"/>
                </a:spcBef>
                <a:spcAft>
                  <a:spcPct val="0"/>
                </a:spcAft>
              </a:pPr>
              <a:endParaRPr lang="zh-CN" altLang="en-US" sz="80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611357" y="4307395"/>
              <a:ext cx="100336" cy="114060"/>
              <a:chOff x="860980" y="3583766"/>
              <a:chExt cx="100336" cy="114060"/>
            </a:xfrm>
            <a:solidFill>
              <a:schemeClr val="accent1"/>
            </a:solidFill>
          </p:grpSpPr>
          <p:sp>
            <p:nvSpPr>
              <p:cNvPr id="11"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sp>
            <p:nvSpPr>
              <p:cNvPr id="12"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4770878" y="4236939"/>
              <a:ext cx="12490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solidFill>
                    <a:schemeClr val="bg1">
                      <a:lumMod val="85000"/>
                    </a:schemeClr>
                  </a:solidFill>
                  <a:latin typeface="微软雅黑" panose="020B0503020204020204" pitchFamily="34" charset="-122"/>
                  <a:ea typeface="微软雅黑" panose="020B0503020204020204" pitchFamily="34" charset="-122"/>
                </a:rPr>
                <a:t>汇报人：</a:t>
              </a:r>
              <a:r>
                <a:rPr lang="en-US" altLang="zh-CN" sz="1200">
                  <a:solidFill>
                    <a:schemeClr val="bg1">
                      <a:lumMod val="85000"/>
                    </a:schemeClr>
                  </a:solidFill>
                  <a:latin typeface="微软雅黑" panose="020B0503020204020204" pitchFamily="34" charset="-122"/>
                  <a:ea typeface="微软雅黑" panose="020B0503020204020204" pitchFamily="34" charset="-122"/>
                </a:rPr>
                <a:t>xiazaii</a:t>
              </a:r>
              <a:endParaRPr lang="zh-CN" altLang="en-US" sz="1200" dirty="0">
                <a:solidFill>
                  <a:schemeClr val="bg1">
                    <a:lumMod val="8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949"/>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949"/>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sp>
        <p:nvSpPr>
          <p:cNvPr id="4" name="泪滴形 3"/>
          <p:cNvSpPr/>
          <p:nvPr/>
        </p:nvSpPr>
        <p:spPr>
          <a:xfrm>
            <a:off x="1285875" y="2066584"/>
            <a:ext cx="2609850" cy="2609850"/>
          </a:xfrm>
          <a:prstGeom prst="teardrop">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泪滴形 10"/>
          <p:cNvSpPr/>
          <p:nvPr/>
        </p:nvSpPr>
        <p:spPr>
          <a:xfrm>
            <a:off x="4622800" y="2066584"/>
            <a:ext cx="2609850" cy="2609850"/>
          </a:xfrm>
          <a:prstGeom prst="teardrop">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泪滴形 11"/>
          <p:cNvSpPr/>
          <p:nvPr/>
        </p:nvSpPr>
        <p:spPr>
          <a:xfrm>
            <a:off x="7858125" y="2066584"/>
            <a:ext cx="2609850" cy="2609850"/>
          </a:xfrm>
          <a:prstGeom prst="teardrop">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椭圆 12"/>
          <p:cNvSpPr/>
          <p:nvPr/>
        </p:nvSpPr>
        <p:spPr>
          <a:xfrm>
            <a:off x="3067050" y="4104934"/>
            <a:ext cx="762000" cy="76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Agency FB" panose="020B0503020202020204" pitchFamily="34" charset="0"/>
              </a:rPr>
              <a:t>01</a:t>
            </a:r>
            <a:endParaRPr lang="zh-CN" altLang="en-US" sz="2800" b="1" dirty="0">
              <a:latin typeface="Agency FB" panose="020B0503020202020204" pitchFamily="34" charset="0"/>
            </a:endParaRPr>
          </a:p>
        </p:txBody>
      </p:sp>
      <p:sp>
        <p:nvSpPr>
          <p:cNvPr id="14" name="椭圆 13"/>
          <p:cNvSpPr/>
          <p:nvPr/>
        </p:nvSpPr>
        <p:spPr>
          <a:xfrm>
            <a:off x="6419850" y="4104934"/>
            <a:ext cx="762000" cy="76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Agency FB" panose="020B0503020202020204" pitchFamily="34" charset="0"/>
              </a:rPr>
              <a:t>02</a:t>
            </a:r>
            <a:endParaRPr lang="zh-CN" altLang="en-US" sz="2800" b="1" dirty="0">
              <a:latin typeface="Agency FB" panose="020B0503020202020204" pitchFamily="34" charset="0"/>
            </a:endParaRPr>
          </a:p>
        </p:txBody>
      </p:sp>
      <p:sp>
        <p:nvSpPr>
          <p:cNvPr id="15" name="椭圆 14"/>
          <p:cNvSpPr/>
          <p:nvPr/>
        </p:nvSpPr>
        <p:spPr>
          <a:xfrm>
            <a:off x="9601200" y="4104934"/>
            <a:ext cx="762000" cy="76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Agency FB" panose="020B0503020202020204" pitchFamily="34" charset="0"/>
              </a:rPr>
              <a:t>03</a:t>
            </a:r>
            <a:endParaRPr lang="zh-CN" altLang="en-US" sz="2800" b="1" dirty="0">
              <a:latin typeface="Agency FB" panose="020B0503020202020204" pitchFamily="34" charset="0"/>
            </a:endParaRPr>
          </a:p>
        </p:txBody>
      </p:sp>
      <p:sp>
        <p:nvSpPr>
          <p:cNvPr id="10" name="原创设计师QQ598969553          _20"/>
          <p:cNvSpPr>
            <a:spLocks noChangeArrowheads="1"/>
          </p:cNvSpPr>
          <p:nvPr/>
        </p:nvSpPr>
        <p:spPr bwMode="auto">
          <a:xfrm>
            <a:off x="1631365" y="3038341"/>
            <a:ext cx="1918869"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100" b="1" dirty="0">
                <a:solidFill>
                  <a:schemeClr val="bg1"/>
                </a:solidFill>
                <a:latin typeface="微软雅黑" panose="020B0503020204020204" pitchFamily="34" charset="-122"/>
                <a:ea typeface="微软雅黑" panose="020B0503020204020204" pitchFamily="34" charset="-122"/>
              </a:rPr>
              <a:t>点击输入标题文字内容</a:t>
            </a:r>
            <a:endParaRPr lang="zh-CN" altLang="en-US" sz="1100"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800" dirty="0">
                <a:solidFill>
                  <a:schemeClr val="bg1"/>
                </a:solidFill>
                <a:latin typeface="微软雅黑" panose="020B0503020204020204" pitchFamily="34" charset="-122"/>
                <a:ea typeface="微软雅黑" panose="020B0503020204020204" pitchFamily="34" charset="-122"/>
              </a:rPr>
              <a:t>..</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16" name="原创设计师QQ598969553          _20"/>
          <p:cNvSpPr>
            <a:spLocks noChangeArrowheads="1"/>
          </p:cNvSpPr>
          <p:nvPr/>
        </p:nvSpPr>
        <p:spPr bwMode="auto">
          <a:xfrm>
            <a:off x="4968290" y="3048292"/>
            <a:ext cx="1918869"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100" b="1" dirty="0">
                <a:solidFill>
                  <a:schemeClr val="bg1"/>
                </a:solidFill>
                <a:latin typeface="微软雅黑" panose="020B0503020204020204" pitchFamily="34" charset="-122"/>
                <a:ea typeface="微软雅黑" panose="020B0503020204020204" pitchFamily="34" charset="-122"/>
              </a:rPr>
              <a:t>点击输入标题文字内容</a:t>
            </a:r>
            <a:endParaRPr lang="zh-CN" altLang="en-US" sz="1100"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800" dirty="0">
                <a:solidFill>
                  <a:schemeClr val="bg1"/>
                </a:solidFill>
                <a:latin typeface="微软雅黑" panose="020B0503020204020204" pitchFamily="34" charset="-122"/>
                <a:ea typeface="微软雅黑" panose="020B0503020204020204" pitchFamily="34" charset="-122"/>
              </a:rPr>
              <a:t>..</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17" name="原创设计师QQ598969553          _20"/>
          <p:cNvSpPr>
            <a:spLocks noChangeArrowheads="1"/>
          </p:cNvSpPr>
          <p:nvPr/>
        </p:nvSpPr>
        <p:spPr bwMode="auto">
          <a:xfrm>
            <a:off x="8203615" y="3038341"/>
            <a:ext cx="1918869"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100" b="1" dirty="0">
                <a:solidFill>
                  <a:schemeClr val="bg1"/>
                </a:solidFill>
                <a:latin typeface="微软雅黑" panose="020B0503020204020204" pitchFamily="34" charset="-122"/>
                <a:ea typeface="微软雅黑" panose="020B0503020204020204" pitchFamily="34" charset="-122"/>
              </a:rPr>
              <a:t>点击输入标题文字内容</a:t>
            </a:r>
            <a:endParaRPr lang="zh-CN" altLang="en-US" sz="1100"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800" dirty="0">
                <a:solidFill>
                  <a:schemeClr val="bg1"/>
                </a:solidFill>
                <a:latin typeface="微软雅黑" panose="020B0503020204020204" pitchFamily="34" charset="-122"/>
                <a:ea typeface="微软雅黑" panose="020B0503020204020204" pitchFamily="34" charset="-122"/>
              </a:rPr>
              <a:t>..</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18" name="矩形 1"/>
          <p:cNvSpPr>
            <a:spLocks noChangeArrowheads="1"/>
          </p:cNvSpPr>
          <p:nvPr/>
        </p:nvSpPr>
        <p:spPr bwMode="auto">
          <a:xfrm>
            <a:off x="796356" y="5463623"/>
            <a:ext cx="10580729"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grpSp>
        <p:nvGrpSpPr>
          <p:cNvPr id="8" name="组合 7"/>
          <p:cNvGrpSpPr/>
          <p:nvPr/>
        </p:nvGrpSpPr>
        <p:grpSpPr>
          <a:xfrm>
            <a:off x="1" y="189186"/>
            <a:ext cx="383626" cy="551994"/>
            <a:chOff x="0" y="189186"/>
            <a:chExt cx="493985" cy="710788"/>
          </a:xfrm>
        </p:grpSpPr>
        <p:sp>
          <p:nvSpPr>
            <p:cNvPr id="5" name="矩形 4"/>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 name="直接连接符 6"/>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02</a:t>
            </a:r>
            <a:endParaRPr lang="zh-CN" altLang="en-US" sz="1200" dirty="0"/>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Scale>
                                      <p:cBhvr>
                                        <p:cTn id="20"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3"/>
                                        </p:tgtEl>
                                        <p:attrNameLst>
                                          <p:attrName>ppt_x</p:attrName>
                                          <p:attrName>ppt_y</p:attrName>
                                        </p:attrNameLst>
                                      </p:cBhvr>
                                    </p:animMotion>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Scale>
                                      <p:cBhvr>
                                        <p:cTn id="3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4"/>
                                        </p:tgtEl>
                                        <p:attrNameLst>
                                          <p:attrName>ppt_x</p:attrName>
                                          <p:attrName>ppt_y</p:attrName>
                                        </p:attrNameLst>
                                      </p:cBhvr>
                                    </p:animMotion>
                                    <p:animEffect transition="in" filter="fade">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0-#ppt_w/2"/>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0-#ppt_w/2"/>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Scale>
                                      <p:cBhvr>
                                        <p:cTn id="5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5"/>
                                        </p:tgtEl>
                                        <p:attrNameLst>
                                          <p:attrName>ppt_x</p:attrName>
                                          <p:attrName>ppt_y</p:attrName>
                                        </p:attrNameLst>
                                      </p:cBhvr>
                                    </p:animMotion>
                                    <p:animEffect transition="in" filter="fade">
                                      <p:cBhvr>
                                        <p:cTn id="56" dur="10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0-#ppt_w/2"/>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12"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0-#ppt_w/2"/>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up)">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1" grpId="0" animBg="1"/>
      <p:bldP spid="12" grpId="0" animBg="1"/>
      <p:bldP spid="13" grpId="0" animBg="1"/>
      <p:bldP spid="14" grpId="0" animBg="1"/>
      <p:bldP spid="15" grpId="0" animBg="1"/>
      <p:bldP spid="10"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等腰三角形 20"/>
          <p:cNvSpPr>
            <a:spLocks noChangeArrowheads="1"/>
          </p:cNvSpPr>
          <p:nvPr/>
        </p:nvSpPr>
        <p:spPr bwMode="auto">
          <a:xfrm rot="-8761469">
            <a:off x="6415088" y="2424113"/>
            <a:ext cx="1281112" cy="2759075"/>
          </a:xfrm>
          <a:custGeom>
            <a:avLst/>
            <a:gdLst>
              <a:gd name="T0" fmla="*/ 2562 w 1281374"/>
              <a:gd name="T1" fmla="*/ 2235328 h 2758917"/>
              <a:gd name="T2" fmla="*/ 618387 w 1281374"/>
              <a:gd name="T3" fmla="*/ 0 h 2758917"/>
              <a:gd name="T4" fmla="*/ 1234211 w 1281374"/>
              <a:gd name="T5" fmla="*/ 2235328 h 2758917"/>
              <a:gd name="T6" fmla="*/ 2562 w 1281374"/>
              <a:gd name="T7" fmla="*/ 2235328 h 2758917"/>
              <a:gd name="T8" fmla="*/ 0 60000 65536"/>
              <a:gd name="T9" fmla="*/ 0 60000 65536"/>
              <a:gd name="T10" fmla="*/ 0 60000 65536"/>
              <a:gd name="T11" fmla="*/ 0 60000 65536"/>
              <a:gd name="T12" fmla="*/ 0 w 1281374"/>
              <a:gd name="T13" fmla="*/ 0 h 2758917"/>
              <a:gd name="T14" fmla="*/ 1281374 w 1281374"/>
              <a:gd name="T15" fmla="*/ 2758917 h 2758917"/>
            </a:gdLst>
            <a:ahLst/>
            <a:cxnLst>
              <a:cxn ang="T8">
                <a:pos x="T0" y="T1"/>
              </a:cxn>
              <a:cxn ang="T9">
                <a:pos x="T2" y="T3"/>
              </a:cxn>
              <a:cxn ang="T10">
                <a:pos x="T4" y="T5"/>
              </a:cxn>
              <a:cxn ang="T11">
                <a:pos x="T6" y="T7"/>
              </a:cxn>
            </a:cxnLst>
            <a:rect l="T12" t="T13" r="T14" b="T15"/>
            <a:pathLst>
              <a:path w="1281374" h="2758917">
                <a:moveTo>
                  <a:pt x="2563" y="2235200"/>
                </a:moveTo>
                <a:cubicBezTo>
                  <a:pt x="-51773" y="1630983"/>
                  <a:pt x="777832" y="1560407"/>
                  <a:pt x="618513" y="0"/>
                </a:cubicBezTo>
                <a:cubicBezTo>
                  <a:pt x="1266298" y="957265"/>
                  <a:pt x="1357685" y="1729347"/>
                  <a:pt x="1234463" y="2235200"/>
                </a:cubicBezTo>
                <a:cubicBezTo>
                  <a:pt x="979346" y="2992535"/>
                  <a:pt x="122457" y="2871841"/>
                  <a:pt x="2563" y="2235200"/>
                </a:cubicBezTo>
                <a:close/>
              </a:path>
            </a:pathLst>
          </a:custGeom>
          <a:solidFill>
            <a:schemeClr val="bg1">
              <a:lumMod val="65000"/>
              <a:alpha val="70000"/>
            </a:schemeClr>
          </a:solidFill>
          <a:ln>
            <a:noFill/>
          </a:ln>
        </p:spPr>
        <p:txBody>
          <a:bodyPr anchor="ctr"/>
          <a:lstStyle/>
          <a:p>
            <a:endParaRPr lang="zh-CN" altLang="en-US"/>
          </a:p>
        </p:txBody>
      </p:sp>
      <p:sp>
        <p:nvSpPr>
          <p:cNvPr id="19" name="等腰三角形 20"/>
          <p:cNvSpPr>
            <a:spLocks noChangeArrowheads="1"/>
          </p:cNvSpPr>
          <p:nvPr/>
        </p:nvSpPr>
        <p:spPr bwMode="auto">
          <a:xfrm rot="-7563534">
            <a:off x="6776244" y="2753519"/>
            <a:ext cx="1281113" cy="2759075"/>
          </a:xfrm>
          <a:custGeom>
            <a:avLst/>
            <a:gdLst>
              <a:gd name="T0" fmla="*/ 2562 w 1281374"/>
              <a:gd name="T1" fmla="*/ 2235328 h 2758917"/>
              <a:gd name="T2" fmla="*/ 618387 w 1281374"/>
              <a:gd name="T3" fmla="*/ 0 h 2758917"/>
              <a:gd name="T4" fmla="*/ 1234212 w 1281374"/>
              <a:gd name="T5" fmla="*/ 2235328 h 2758917"/>
              <a:gd name="T6" fmla="*/ 2562 w 1281374"/>
              <a:gd name="T7" fmla="*/ 2235328 h 2758917"/>
              <a:gd name="T8" fmla="*/ 0 60000 65536"/>
              <a:gd name="T9" fmla="*/ 0 60000 65536"/>
              <a:gd name="T10" fmla="*/ 0 60000 65536"/>
              <a:gd name="T11" fmla="*/ 0 60000 65536"/>
              <a:gd name="T12" fmla="*/ 0 w 1281374"/>
              <a:gd name="T13" fmla="*/ 0 h 2758917"/>
              <a:gd name="T14" fmla="*/ 1281374 w 1281374"/>
              <a:gd name="T15" fmla="*/ 2758917 h 2758917"/>
            </a:gdLst>
            <a:ahLst/>
            <a:cxnLst>
              <a:cxn ang="T8">
                <a:pos x="T0" y="T1"/>
              </a:cxn>
              <a:cxn ang="T9">
                <a:pos x="T2" y="T3"/>
              </a:cxn>
              <a:cxn ang="T10">
                <a:pos x="T4" y="T5"/>
              </a:cxn>
              <a:cxn ang="T11">
                <a:pos x="T6" y="T7"/>
              </a:cxn>
            </a:cxnLst>
            <a:rect l="T12" t="T13" r="T14" b="T15"/>
            <a:pathLst>
              <a:path w="1281374" h="2758917">
                <a:moveTo>
                  <a:pt x="2563" y="2235200"/>
                </a:moveTo>
                <a:cubicBezTo>
                  <a:pt x="-51773" y="1630983"/>
                  <a:pt x="777832" y="1560407"/>
                  <a:pt x="618513" y="0"/>
                </a:cubicBezTo>
                <a:cubicBezTo>
                  <a:pt x="1266298" y="957265"/>
                  <a:pt x="1357685" y="1729347"/>
                  <a:pt x="1234463" y="2235200"/>
                </a:cubicBezTo>
                <a:cubicBezTo>
                  <a:pt x="979346" y="2992535"/>
                  <a:pt x="122457" y="2871841"/>
                  <a:pt x="2563" y="2235200"/>
                </a:cubicBezTo>
                <a:close/>
              </a:path>
            </a:pathLst>
          </a:custGeom>
          <a:solidFill>
            <a:schemeClr val="accent2">
              <a:alpha val="95000"/>
            </a:schemeClr>
          </a:solidFill>
          <a:ln>
            <a:noFill/>
          </a:ln>
        </p:spPr>
        <p:txBody>
          <a:bodyPr anchor="ctr"/>
          <a:lstStyle/>
          <a:p>
            <a:endParaRPr lang="zh-CN" altLang="en-US"/>
          </a:p>
        </p:txBody>
      </p:sp>
      <p:sp>
        <p:nvSpPr>
          <p:cNvPr id="20" name="等腰三角形 20"/>
          <p:cNvSpPr>
            <a:spLocks noChangeArrowheads="1"/>
          </p:cNvSpPr>
          <p:nvPr/>
        </p:nvSpPr>
        <p:spPr bwMode="auto">
          <a:xfrm rot="-6239290">
            <a:off x="6992144" y="3229769"/>
            <a:ext cx="1281113" cy="2759075"/>
          </a:xfrm>
          <a:custGeom>
            <a:avLst/>
            <a:gdLst>
              <a:gd name="T0" fmla="*/ 2562 w 1281374"/>
              <a:gd name="T1" fmla="*/ 2235328 h 2758917"/>
              <a:gd name="T2" fmla="*/ 618387 w 1281374"/>
              <a:gd name="T3" fmla="*/ 0 h 2758917"/>
              <a:gd name="T4" fmla="*/ 1234212 w 1281374"/>
              <a:gd name="T5" fmla="*/ 2235328 h 2758917"/>
              <a:gd name="T6" fmla="*/ 2562 w 1281374"/>
              <a:gd name="T7" fmla="*/ 2235328 h 2758917"/>
              <a:gd name="T8" fmla="*/ 0 60000 65536"/>
              <a:gd name="T9" fmla="*/ 0 60000 65536"/>
              <a:gd name="T10" fmla="*/ 0 60000 65536"/>
              <a:gd name="T11" fmla="*/ 0 60000 65536"/>
              <a:gd name="T12" fmla="*/ 0 w 1281374"/>
              <a:gd name="T13" fmla="*/ 0 h 2758917"/>
              <a:gd name="T14" fmla="*/ 1281374 w 1281374"/>
              <a:gd name="T15" fmla="*/ 2758917 h 2758917"/>
            </a:gdLst>
            <a:ahLst/>
            <a:cxnLst>
              <a:cxn ang="T8">
                <a:pos x="T0" y="T1"/>
              </a:cxn>
              <a:cxn ang="T9">
                <a:pos x="T2" y="T3"/>
              </a:cxn>
              <a:cxn ang="T10">
                <a:pos x="T4" y="T5"/>
              </a:cxn>
              <a:cxn ang="T11">
                <a:pos x="T6" y="T7"/>
              </a:cxn>
            </a:cxnLst>
            <a:rect l="T12" t="T13" r="T14" b="T15"/>
            <a:pathLst>
              <a:path w="1281374" h="2758917">
                <a:moveTo>
                  <a:pt x="2563" y="2235200"/>
                </a:moveTo>
                <a:cubicBezTo>
                  <a:pt x="-51773" y="1630983"/>
                  <a:pt x="777832" y="1560407"/>
                  <a:pt x="618513" y="0"/>
                </a:cubicBezTo>
                <a:cubicBezTo>
                  <a:pt x="1266298" y="957265"/>
                  <a:pt x="1357685" y="1729347"/>
                  <a:pt x="1234463" y="2235200"/>
                </a:cubicBezTo>
                <a:cubicBezTo>
                  <a:pt x="979346" y="2992535"/>
                  <a:pt x="122457" y="2871841"/>
                  <a:pt x="2563" y="2235200"/>
                </a:cubicBezTo>
                <a:close/>
              </a:path>
            </a:pathLst>
          </a:custGeom>
          <a:solidFill>
            <a:schemeClr val="accent1"/>
          </a:solidFill>
          <a:ln>
            <a:noFill/>
          </a:ln>
        </p:spPr>
        <p:txBody>
          <a:bodyPr anchor="ctr"/>
          <a:lstStyle/>
          <a:p>
            <a:endParaRPr lang="zh-CN" altLang="en-US"/>
          </a:p>
        </p:txBody>
      </p:sp>
      <p:sp>
        <p:nvSpPr>
          <p:cNvPr id="21" name="等腰三角形 20"/>
          <p:cNvSpPr>
            <a:spLocks noChangeArrowheads="1"/>
          </p:cNvSpPr>
          <p:nvPr/>
        </p:nvSpPr>
        <p:spPr bwMode="auto">
          <a:xfrm rot="8761469" flipH="1">
            <a:off x="4508500" y="2424113"/>
            <a:ext cx="1282700" cy="2759075"/>
          </a:xfrm>
          <a:custGeom>
            <a:avLst/>
            <a:gdLst>
              <a:gd name="T0" fmla="*/ 2566 w 1281374"/>
              <a:gd name="T1" fmla="*/ 2235328 h 2758917"/>
              <a:gd name="T2" fmla="*/ 619153 w 1281374"/>
              <a:gd name="T3" fmla="*/ 0 h 2758917"/>
              <a:gd name="T4" fmla="*/ 1235740 w 1281374"/>
              <a:gd name="T5" fmla="*/ 2235328 h 2758917"/>
              <a:gd name="T6" fmla="*/ 2566 w 1281374"/>
              <a:gd name="T7" fmla="*/ 2235328 h 2758917"/>
              <a:gd name="T8" fmla="*/ 0 60000 65536"/>
              <a:gd name="T9" fmla="*/ 0 60000 65536"/>
              <a:gd name="T10" fmla="*/ 0 60000 65536"/>
              <a:gd name="T11" fmla="*/ 0 60000 65536"/>
              <a:gd name="T12" fmla="*/ 0 w 1281374"/>
              <a:gd name="T13" fmla="*/ 0 h 2758917"/>
              <a:gd name="T14" fmla="*/ 1281374 w 1281374"/>
              <a:gd name="T15" fmla="*/ 2758917 h 2758917"/>
            </a:gdLst>
            <a:ahLst/>
            <a:cxnLst>
              <a:cxn ang="T8">
                <a:pos x="T0" y="T1"/>
              </a:cxn>
              <a:cxn ang="T9">
                <a:pos x="T2" y="T3"/>
              </a:cxn>
              <a:cxn ang="T10">
                <a:pos x="T4" y="T5"/>
              </a:cxn>
              <a:cxn ang="T11">
                <a:pos x="T6" y="T7"/>
              </a:cxn>
            </a:cxnLst>
            <a:rect l="T12" t="T13" r="T14" b="T15"/>
            <a:pathLst>
              <a:path w="1281374" h="2758917">
                <a:moveTo>
                  <a:pt x="2563" y="2235200"/>
                </a:moveTo>
                <a:cubicBezTo>
                  <a:pt x="-51773" y="1630983"/>
                  <a:pt x="777832" y="1560407"/>
                  <a:pt x="618513" y="0"/>
                </a:cubicBezTo>
                <a:cubicBezTo>
                  <a:pt x="1266298" y="957265"/>
                  <a:pt x="1357685" y="1729347"/>
                  <a:pt x="1234463" y="2235200"/>
                </a:cubicBezTo>
                <a:cubicBezTo>
                  <a:pt x="979346" y="2992535"/>
                  <a:pt x="122457" y="2871841"/>
                  <a:pt x="2563" y="2235200"/>
                </a:cubicBezTo>
                <a:close/>
              </a:path>
            </a:pathLst>
          </a:custGeom>
          <a:solidFill>
            <a:schemeClr val="bg1">
              <a:lumMod val="65000"/>
              <a:alpha val="70000"/>
            </a:schemeClr>
          </a:solidFill>
          <a:ln>
            <a:noFill/>
          </a:ln>
        </p:spPr>
        <p:txBody>
          <a:bodyPr anchor="ctr"/>
          <a:lstStyle/>
          <a:p>
            <a:endParaRPr lang="zh-CN" altLang="en-US"/>
          </a:p>
        </p:txBody>
      </p:sp>
      <p:sp>
        <p:nvSpPr>
          <p:cNvPr id="22" name="等腰三角形 20"/>
          <p:cNvSpPr>
            <a:spLocks noChangeArrowheads="1"/>
          </p:cNvSpPr>
          <p:nvPr/>
        </p:nvSpPr>
        <p:spPr bwMode="auto">
          <a:xfrm rot="7563534" flipH="1">
            <a:off x="4148931" y="2753519"/>
            <a:ext cx="1281113" cy="2759075"/>
          </a:xfrm>
          <a:custGeom>
            <a:avLst/>
            <a:gdLst>
              <a:gd name="T0" fmla="*/ 2562 w 1281374"/>
              <a:gd name="T1" fmla="*/ 2235328 h 2758917"/>
              <a:gd name="T2" fmla="*/ 618387 w 1281374"/>
              <a:gd name="T3" fmla="*/ 0 h 2758917"/>
              <a:gd name="T4" fmla="*/ 1234212 w 1281374"/>
              <a:gd name="T5" fmla="*/ 2235328 h 2758917"/>
              <a:gd name="T6" fmla="*/ 2562 w 1281374"/>
              <a:gd name="T7" fmla="*/ 2235328 h 2758917"/>
              <a:gd name="T8" fmla="*/ 0 60000 65536"/>
              <a:gd name="T9" fmla="*/ 0 60000 65536"/>
              <a:gd name="T10" fmla="*/ 0 60000 65536"/>
              <a:gd name="T11" fmla="*/ 0 60000 65536"/>
              <a:gd name="T12" fmla="*/ 0 w 1281374"/>
              <a:gd name="T13" fmla="*/ 0 h 2758917"/>
              <a:gd name="T14" fmla="*/ 1281374 w 1281374"/>
              <a:gd name="T15" fmla="*/ 2758917 h 2758917"/>
            </a:gdLst>
            <a:ahLst/>
            <a:cxnLst>
              <a:cxn ang="T8">
                <a:pos x="T0" y="T1"/>
              </a:cxn>
              <a:cxn ang="T9">
                <a:pos x="T2" y="T3"/>
              </a:cxn>
              <a:cxn ang="T10">
                <a:pos x="T4" y="T5"/>
              </a:cxn>
              <a:cxn ang="T11">
                <a:pos x="T6" y="T7"/>
              </a:cxn>
            </a:cxnLst>
            <a:rect l="T12" t="T13" r="T14" b="T15"/>
            <a:pathLst>
              <a:path w="1281374" h="2758917">
                <a:moveTo>
                  <a:pt x="2563" y="2235200"/>
                </a:moveTo>
                <a:cubicBezTo>
                  <a:pt x="-51773" y="1630983"/>
                  <a:pt x="777832" y="1560407"/>
                  <a:pt x="618513" y="0"/>
                </a:cubicBezTo>
                <a:cubicBezTo>
                  <a:pt x="1266298" y="957265"/>
                  <a:pt x="1357685" y="1729347"/>
                  <a:pt x="1234463" y="2235200"/>
                </a:cubicBezTo>
                <a:cubicBezTo>
                  <a:pt x="979346" y="2992535"/>
                  <a:pt x="122457" y="2871841"/>
                  <a:pt x="2563" y="2235200"/>
                </a:cubicBezTo>
                <a:close/>
              </a:path>
            </a:pathLst>
          </a:custGeom>
          <a:solidFill>
            <a:schemeClr val="accent2">
              <a:alpha val="95000"/>
            </a:schemeClr>
          </a:solidFill>
          <a:ln>
            <a:noFill/>
          </a:ln>
        </p:spPr>
        <p:txBody>
          <a:bodyPr anchor="ctr"/>
          <a:lstStyle/>
          <a:p>
            <a:endParaRPr lang="zh-CN" altLang="en-US"/>
          </a:p>
        </p:txBody>
      </p:sp>
      <p:sp>
        <p:nvSpPr>
          <p:cNvPr id="23" name="等腰三角形 20"/>
          <p:cNvSpPr>
            <a:spLocks noChangeArrowheads="1"/>
          </p:cNvSpPr>
          <p:nvPr/>
        </p:nvSpPr>
        <p:spPr bwMode="auto">
          <a:xfrm rot="6239290" flipH="1">
            <a:off x="3933031" y="3229769"/>
            <a:ext cx="1281113" cy="2759075"/>
          </a:xfrm>
          <a:custGeom>
            <a:avLst/>
            <a:gdLst>
              <a:gd name="T0" fmla="*/ 2562 w 1281374"/>
              <a:gd name="T1" fmla="*/ 2235328 h 2758917"/>
              <a:gd name="T2" fmla="*/ 618387 w 1281374"/>
              <a:gd name="T3" fmla="*/ 0 h 2758917"/>
              <a:gd name="T4" fmla="*/ 1234212 w 1281374"/>
              <a:gd name="T5" fmla="*/ 2235328 h 2758917"/>
              <a:gd name="T6" fmla="*/ 2562 w 1281374"/>
              <a:gd name="T7" fmla="*/ 2235328 h 2758917"/>
              <a:gd name="T8" fmla="*/ 0 60000 65536"/>
              <a:gd name="T9" fmla="*/ 0 60000 65536"/>
              <a:gd name="T10" fmla="*/ 0 60000 65536"/>
              <a:gd name="T11" fmla="*/ 0 60000 65536"/>
              <a:gd name="T12" fmla="*/ 0 w 1281374"/>
              <a:gd name="T13" fmla="*/ 0 h 2758917"/>
              <a:gd name="T14" fmla="*/ 1281374 w 1281374"/>
              <a:gd name="T15" fmla="*/ 2758917 h 2758917"/>
            </a:gdLst>
            <a:ahLst/>
            <a:cxnLst>
              <a:cxn ang="T8">
                <a:pos x="T0" y="T1"/>
              </a:cxn>
              <a:cxn ang="T9">
                <a:pos x="T2" y="T3"/>
              </a:cxn>
              <a:cxn ang="T10">
                <a:pos x="T4" y="T5"/>
              </a:cxn>
              <a:cxn ang="T11">
                <a:pos x="T6" y="T7"/>
              </a:cxn>
            </a:cxnLst>
            <a:rect l="T12" t="T13" r="T14" b="T15"/>
            <a:pathLst>
              <a:path w="1281374" h="2758917">
                <a:moveTo>
                  <a:pt x="2563" y="2235200"/>
                </a:moveTo>
                <a:cubicBezTo>
                  <a:pt x="-51773" y="1630983"/>
                  <a:pt x="777832" y="1560407"/>
                  <a:pt x="618513" y="0"/>
                </a:cubicBezTo>
                <a:cubicBezTo>
                  <a:pt x="1266298" y="957265"/>
                  <a:pt x="1357685" y="1729347"/>
                  <a:pt x="1234463" y="2235200"/>
                </a:cubicBezTo>
                <a:cubicBezTo>
                  <a:pt x="979346" y="2992535"/>
                  <a:pt x="122457" y="2871841"/>
                  <a:pt x="2563" y="2235200"/>
                </a:cubicBezTo>
                <a:close/>
              </a:path>
            </a:pathLst>
          </a:custGeom>
          <a:solidFill>
            <a:schemeClr val="accent1"/>
          </a:solidFill>
          <a:ln>
            <a:noFill/>
          </a:ln>
        </p:spPr>
        <p:txBody>
          <a:bodyPr anchor="ctr"/>
          <a:lstStyle/>
          <a:p>
            <a:endParaRPr lang="zh-CN" altLang="en-US"/>
          </a:p>
        </p:txBody>
      </p:sp>
      <p:sp>
        <p:nvSpPr>
          <p:cNvPr id="24" name="Freeform 1519"/>
          <p:cNvSpPr>
            <a:spLocks noChangeAspect="1" noChangeArrowheads="1"/>
          </p:cNvSpPr>
          <p:nvPr/>
        </p:nvSpPr>
        <p:spPr bwMode="auto">
          <a:xfrm>
            <a:off x="5321300" y="2538413"/>
            <a:ext cx="1389063" cy="4319587"/>
          </a:xfrm>
          <a:custGeom>
            <a:avLst/>
            <a:gdLst>
              <a:gd name="T0" fmla="*/ 1363807 w 440"/>
              <a:gd name="T1" fmla="*/ 1667209 h 1368"/>
              <a:gd name="T2" fmla="*/ 1300668 w 440"/>
              <a:gd name="T3" fmla="*/ 1225146 h 1368"/>
              <a:gd name="T4" fmla="*/ 1281726 w 440"/>
              <a:gd name="T5" fmla="*/ 959908 h 1368"/>
              <a:gd name="T6" fmla="*/ 1003914 w 440"/>
              <a:gd name="T7" fmla="*/ 751507 h 1368"/>
              <a:gd name="T8" fmla="*/ 915519 w 440"/>
              <a:gd name="T9" fmla="*/ 644149 h 1368"/>
              <a:gd name="T10" fmla="*/ 915519 w 440"/>
              <a:gd name="T11" fmla="*/ 517845 h 1368"/>
              <a:gd name="T12" fmla="*/ 972344 w 440"/>
              <a:gd name="T13" fmla="*/ 334705 h 1368"/>
              <a:gd name="T14" fmla="*/ 947088 w 440"/>
              <a:gd name="T15" fmla="*/ 145249 h 1368"/>
              <a:gd name="T16" fmla="*/ 833438 w 440"/>
              <a:gd name="T17" fmla="*/ 31576 h 1368"/>
              <a:gd name="T18" fmla="*/ 700845 w 440"/>
              <a:gd name="T19" fmla="*/ 18946 h 1368"/>
              <a:gd name="T20" fmla="*/ 650334 w 440"/>
              <a:gd name="T21" fmla="*/ 50521 h 1368"/>
              <a:gd name="T22" fmla="*/ 549311 w 440"/>
              <a:gd name="T23" fmla="*/ 94728 h 1368"/>
              <a:gd name="T24" fmla="*/ 549311 w 440"/>
              <a:gd name="T25" fmla="*/ 252607 h 1368"/>
              <a:gd name="T26" fmla="*/ 530370 w 440"/>
              <a:gd name="T27" fmla="*/ 347335 h 1368"/>
              <a:gd name="T28" fmla="*/ 587195 w 440"/>
              <a:gd name="T29" fmla="*/ 448378 h 1368"/>
              <a:gd name="T30" fmla="*/ 612451 w 440"/>
              <a:gd name="T31" fmla="*/ 612573 h 1368"/>
              <a:gd name="T32" fmla="*/ 467230 w 440"/>
              <a:gd name="T33" fmla="*/ 700986 h 1368"/>
              <a:gd name="T34" fmla="*/ 246243 w 440"/>
              <a:gd name="T35" fmla="*/ 707301 h 1368"/>
              <a:gd name="T36" fmla="*/ 284127 w 440"/>
              <a:gd name="T37" fmla="*/ 599943 h 1368"/>
              <a:gd name="T38" fmla="*/ 246243 w 440"/>
              <a:gd name="T39" fmla="*/ 473639 h 1368"/>
              <a:gd name="T40" fmla="*/ 208359 w 440"/>
              <a:gd name="T41" fmla="*/ 221031 h 1368"/>
              <a:gd name="T42" fmla="*/ 164162 w 440"/>
              <a:gd name="T43" fmla="*/ 233662 h 1368"/>
              <a:gd name="T44" fmla="*/ 145220 w 440"/>
              <a:gd name="T45" fmla="*/ 372596 h 1368"/>
              <a:gd name="T46" fmla="*/ 107337 w 440"/>
              <a:gd name="T47" fmla="*/ 410487 h 1368"/>
              <a:gd name="T48" fmla="*/ 69453 w 440"/>
              <a:gd name="T49" fmla="*/ 461009 h 1368"/>
              <a:gd name="T50" fmla="*/ 25256 w 440"/>
              <a:gd name="T51" fmla="*/ 486269 h 1368"/>
              <a:gd name="T52" fmla="*/ 63139 w 440"/>
              <a:gd name="T53" fmla="*/ 694670 h 1368"/>
              <a:gd name="T54" fmla="*/ 6314 w 440"/>
              <a:gd name="T55" fmla="*/ 858865 h 1368"/>
              <a:gd name="T56" fmla="*/ 50511 w 440"/>
              <a:gd name="T57" fmla="*/ 966223 h 1368"/>
              <a:gd name="T58" fmla="*/ 239929 w 440"/>
              <a:gd name="T59" fmla="*/ 1105157 h 1368"/>
              <a:gd name="T60" fmla="*/ 385149 w 440"/>
              <a:gd name="T61" fmla="*/ 1231461 h 1368"/>
              <a:gd name="T62" fmla="*/ 448289 w 440"/>
              <a:gd name="T63" fmla="*/ 1597742 h 1368"/>
              <a:gd name="T64" fmla="*/ 404091 w 440"/>
              <a:gd name="T65" fmla="*/ 2241891 h 1368"/>
              <a:gd name="T66" fmla="*/ 309382 w 440"/>
              <a:gd name="T67" fmla="*/ 3182854 h 1368"/>
              <a:gd name="T68" fmla="*/ 183104 w 440"/>
              <a:gd name="T69" fmla="*/ 3890154 h 1368"/>
              <a:gd name="T70" fmla="*/ 227301 w 440"/>
              <a:gd name="T71" fmla="*/ 3959621 h 1368"/>
              <a:gd name="T72" fmla="*/ 145220 w 440"/>
              <a:gd name="T73" fmla="*/ 4168023 h 1368"/>
              <a:gd name="T74" fmla="*/ 101023 w 440"/>
              <a:gd name="T75" fmla="*/ 4288011 h 1368"/>
              <a:gd name="T76" fmla="*/ 265185 w 440"/>
              <a:gd name="T77" fmla="*/ 4313272 h 1368"/>
              <a:gd name="T78" fmla="*/ 366208 w 440"/>
              <a:gd name="T79" fmla="*/ 4212229 h 1368"/>
              <a:gd name="T80" fmla="*/ 454602 w 440"/>
              <a:gd name="T81" fmla="*/ 4155392 h 1368"/>
              <a:gd name="T82" fmla="*/ 524056 w 440"/>
              <a:gd name="T83" fmla="*/ 4022773 h 1368"/>
              <a:gd name="T84" fmla="*/ 530370 w 440"/>
              <a:gd name="T85" fmla="*/ 3795427 h 1368"/>
              <a:gd name="T86" fmla="*/ 675590 w 440"/>
              <a:gd name="T87" fmla="*/ 3119702 h 1368"/>
              <a:gd name="T88" fmla="*/ 814496 w 440"/>
              <a:gd name="T89" fmla="*/ 2563965 h 1368"/>
              <a:gd name="T90" fmla="*/ 883949 w 440"/>
              <a:gd name="T91" fmla="*/ 2570281 h 1368"/>
              <a:gd name="T92" fmla="*/ 896577 w 440"/>
              <a:gd name="T93" fmla="*/ 2987083 h 1368"/>
              <a:gd name="T94" fmla="*/ 940774 w 440"/>
              <a:gd name="T95" fmla="*/ 3568080 h 1368"/>
              <a:gd name="T96" fmla="*/ 921833 w 440"/>
              <a:gd name="T97" fmla="*/ 3738590 h 1368"/>
              <a:gd name="T98" fmla="*/ 890263 w 440"/>
              <a:gd name="T99" fmla="*/ 3845948 h 1368"/>
              <a:gd name="T100" fmla="*/ 921833 w 440"/>
              <a:gd name="T101" fmla="*/ 4073295 h 1368"/>
              <a:gd name="T102" fmla="*/ 959716 w 440"/>
              <a:gd name="T103" fmla="*/ 4174338 h 1368"/>
              <a:gd name="T104" fmla="*/ 1085995 w 440"/>
              <a:gd name="T105" fmla="*/ 4224859 h 1368"/>
              <a:gd name="T106" fmla="*/ 1269098 w 440"/>
              <a:gd name="T107" fmla="*/ 4275381 h 1368"/>
              <a:gd name="T108" fmla="*/ 1370121 w 440"/>
              <a:gd name="T109" fmla="*/ 4231174 h 1368"/>
              <a:gd name="T110" fmla="*/ 1224901 w 440"/>
              <a:gd name="T111" fmla="*/ 4060664 h 1368"/>
              <a:gd name="T112" fmla="*/ 1205959 w 440"/>
              <a:gd name="T113" fmla="*/ 3972252 h 1368"/>
              <a:gd name="T114" fmla="*/ 1231215 w 440"/>
              <a:gd name="T115" fmla="*/ 3580710 h 1368"/>
              <a:gd name="T116" fmla="*/ 1281726 w 440"/>
              <a:gd name="T117" fmla="*/ 2646063 h 1368"/>
              <a:gd name="T118" fmla="*/ 1332238 w 440"/>
              <a:gd name="T119" fmla="*/ 2191369 h 1368"/>
              <a:gd name="T120" fmla="*/ 1370121 w 440"/>
              <a:gd name="T121" fmla="*/ 1995599 h 13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0"/>
              <a:gd name="T184" fmla="*/ 0 h 1368"/>
              <a:gd name="T185" fmla="*/ 440 w 440"/>
              <a:gd name="T186" fmla="*/ 1368 h 13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0" h="1368">
                <a:moveTo>
                  <a:pt x="438" y="582"/>
                </a:moveTo>
                <a:lnTo>
                  <a:pt x="438" y="582"/>
                </a:lnTo>
                <a:lnTo>
                  <a:pt x="434" y="560"/>
                </a:lnTo>
                <a:lnTo>
                  <a:pt x="428" y="544"/>
                </a:lnTo>
                <a:lnTo>
                  <a:pt x="430" y="534"/>
                </a:lnTo>
                <a:lnTo>
                  <a:pt x="432" y="528"/>
                </a:lnTo>
                <a:lnTo>
                  <a:pt x="432" y="522"/>
                </a:lnTo>
                <a:lnTo>
                  <a:pt x="424" y="490"/>
                </a:lnTo>
                <a:lnTo>
                  <a:pt x="420" y="470"/>
                </a:lnTo>
                <a:lnTo>
                  <a:pt x="418" y="452"/>
                </a:lnTo>
                <a:lnTo>
                  <a:pt x="412" y="388"/>
                </a:lnTo>
                <a:lnTo>
                  <a:pt x="410" y="354"/>
                </a:lnTo>
                <a:lnTo>
                  <a:pt x="408" y="330"/>
                </a:lnTo>
                <a:lnTo>
                  <a:pt x="406" y="306"/>
                </a:lnTo>
                <a:lnTo>
                  <a:pt x="406" y="304"/>
                </a:lnTo>
                <a:lnTo>
                  <a:pt x="402" y="298"/>
                </a:lnTo>
                <a:lnTo>
                  <a:pt x="374" y="278"/>
                </a:lnTo>
                <a:lnTo>
                  <a:pt x="340" y="256"/>
                </a:lnTo>
                <a:lnTo>
                  <a:pt x="326" y="246"/>
                </a:lnTo>
                <a:lnTo>
                  <a:pt x="318" y="238"/>
                </a:lnTo>
                <a:lnTo>
                  <a:pt x="312" y="232"/>
                </a:lnTo>
                <a:lnTo>
                  <a:pt x="306" y="226"/>
                </a:lnTo>
                <a:lnTo>
                  <a:pt x="294" y="212"/>
                </a:lnTo>
                <a:lnTo>
                  <a:pt x="290" y="204"/>
                </a:lnTo>
                <a:lnTo>
                  <a:pt x="288" y="200"/>
                </a:lnTo>
                <a:lnTo>
                  <a:pt x="286" y="198"/>
                </a:lnTo>
                <a:lnTo>
                  <a:pt x="282" y="182"/>
                </a:lnTo>
                <a:lnTo>
                  <a:pt x="290" y="164"/>
                </a:lnTo>
                <a:lnTo>
                  <a:pt x="296" y="144"/>
                </a:lnTo>
                <a:lnTo>
                  <a:pt x="300" y="136"/>
                </a:lnTo>
                <a:lnTo>
                  <a:pt x="306" y="120"/>
                </a:lnTo>
                <a:lnTo>
                  <a:pt x="308" y="106"/>
                </a:lnTo>
                <a:lnTo>
                  <a:pt x="306" y="102"/>
                </a:lnTo>
                <a:lnTo>
                  <a:pt x="304" y="100"/>
                </a:lnTo>
                <a:lnTo>
                  <a:pt x="306" y="80"/>
                </a:lnTo>
                <a:lnTo>
                  <a:pt x="302" y="60"/>
                </a:lnTo>
                <a:lnTo>
                  <a:pt x="300" y="46"/>
                </a:lnTo>
                <a:lnTo>
                  <a:pt x="294" y="36"/>
                </a:lnTo>
                <a:lnTo>
                  <a:pt x="282" y="20"/>
                </a:lnTo>
                <a:lnTo>
                  <a:pt x="276" y="14"/>
                </a:lnTo>
                <a:lnTo>
                  <a:pt x="264" y="10"/>
                </a:lnTo>
                <a:lnTo>
                  <a:pt x="258" y="6"/>
                </a:lnTo>
                <a:lnTo>
                  <a:pt x="250" y="2"/>
                </a:lnTo>
                <a:lnTo>
                  <a:pt x="246" y="0"/>
                </a:lnTo>
                <a:lnTo>
                  <a:pt x="238" y="0"/>
                </a:lnTo>
                <a:lnTo>
                  <a:pt x="230" y="2"/>
                </a:lnTo>
                <a:lnTo>
                  <a:pt x="222" y="6"/>
                </a:lnTo>
                <a:lnTo>
                  <a:pt x="220" y="6"/>
                </a:lnTo>
                <a:lnTo>
                  <a:pt x="212" y="12"/>
                </a:lnTo>
                <a:lnTo>
                  <a:pt x="206" y="16"/>
                </a:lnTo>
                <a:lnTo>
                  <a:pt x="198" y="18"/>
                </a:lnTo>
                <a:lnTo>
                  <a:pt x="188" y="20"/>
                </a:lnTo>
                <a:lnTo>
                  <a:pt x="178" y="20"/>
                </a:lnTo>
                <a:lnTo>
                  <a:pt x="166" y="18"/>
                </a:lnTo>
                <a:lnTo>
                  <a:pt x="168" y="24"/>
                </a:lnTo>
                <a:lnTo>
                  <a:pt x="174" y="30"/>
                </a:lnTo>
                <a:lnTo>
                  <a:pt x="182" y="36"/>
                </a:lnTo>
                <a:lnTo>
                  <a:pt x="176" y="46"/>
                </a:lnTo>
                <a:lnTo>
                  <a:pt x="174" y="54"/>
                </a:lnTo>
                <a:lnTo>
                  <a:pt x="172" y="64"/>
                </a:lnTo>
                <a:lnTo>
                  <a:pt x="174" y="80"/>
                </a:lnTo>
                <a:lnTo>
                  <a:pt x="178" y="100"/>
                </a:lnTo>
                <a:lnTo>
                  <a:pt x="176" y="100"/>
                </a:lnTo>
                <a:lnTo>
                  <a:pt x="170" y="104"/>
                </a:lnTo>
                <a:lnTo>
                  <a:pt x="168" y="106"/>
                </a:lnTo>
                <a:lnTo>
                  <a:pt x="168" y="110"/>
                </a:lnTo>
                <a:lnTo>
                  <a:pt x="170" y="118"/>
                </a:lnTo>
                <a:lnTo>
                  <a:pt x="176" y="136"/>
                </a:lnTo>
                <a:lnTo>
                  <a:pt x="180" y="138"/>
                </a:lnTo>
                <a:lnTo>
                  <a:pt x="186" y="142"/>
                </a:lnTo>
                <a:lnTo>
                  <a:pt x="196" y="162"/>
                </a:lnTo>
                <a:lnTo>
                  <a:pt x="204" y="182"/>
                </a:lnTo>
                <a:lnTo>
                  <a:pt x="202" y="192"/>
                </a:lnTo>
                <a:lnTo>
                  <a:pt x="198" y="192"/>
                </a:lnTo>
                <a:lnTo>
                  <a:pt x="194" y="194"/>
                </a:lnTo>
                <a:lnTo>
                  <a:pt x="184" y="208"/>
                </a:lnTo>
                <a:lnTo>
                  <a:pt x="174" y="216"/>
                </a:lnTo>
                <a:lnTo>
                  <a:pt x="164" y="220"/>
                </a:lnTo>
                <a:lnTo>
                  <a:pt x="148" y="222"/>
                </a:lnTo>
                <a:lnTo>
                  <a:pt x="124" y="222"/>
                </a:lnTo>
                <a:lnTo>
                  <a:pt x="102" y="222"/>
                </a:lnTo>
                <a:lnTo>
                  <a:pt x="90" y="222"/>
                </a:lnTo>
                <a:lnTo>
                  <a:pt x="78" y="224"/>
                </a:lnTo>
                <a:lnTo>
                  <a:pt x="82" y="218"/>
                </a:lnTo>
                <a:lnTo>
                  <a:pt x="84" y="212"/>
                </a:lnTo>
                <a:lnTo>
                  <a:pt x="84" y="206"/>
                </a:lnTo>
                <a:lnTo>
                  <a:pt x="86" y="198"/>
                </a:lnTo>
                <a:lnTo>
                  <a:pt x="90" y="190"/>
                </a:lnTo>
                <a:lnTo>
                  <a:pt x="90" y="182"/>
                </a:lnTo>
                <a:lnTo>
                  <a:pt x="88" y="178"/>
                </a:lnTo>
                <a:lnTo>
                  <a:pt x="88" y="174"/>
                </a:lnTo>
                <a:lnTo>
                  <a:pt x="82" y="162"/>
                </a:lnTo>
                <a:lnTo>
                  <a:pt x="78" y="150"/>
                </a:lnTo>
                <a:lnTo>
                  <a:pt x="76" y="138"/>
                </a:lnTo>
                <a:lnTo>
                  <a:pt x="74" y="122"/>
                </a:lnTo>
                <a:lnTo>
                  <a:pt x="72" y="104"/>
                </a:lnTo>
                <a:lnTo>
                  <a:pt x="70" y="88"/>
                </a:lnTo>
                <a:lnTo>
                  <a:pt x="66" y="70"/>
                </a:lnTo>
                <a:lnTo>
                  <a:pt x="64" y="64"/>
                </a:lnTo>
                <a:lnTo>
                  <a:pt x="58" y="62"/>
                </a:lnTo>
                <a:lnTo>
                  <a:pt x="54" y="64"/>
                </a:lnTo>
                <a:lnTo>
                  <a:pt x="52" y="68"/>
                </a:lnTo>
                <a:lnTo>
                  <a:pt x="52" y="74"/>
                </a:lnTo>
                <a:lnTo>
                  <a:pt x="54" y="94"/>
                </a:lnTo>
                <a:lnTo>
                  <a:pt x="56" y="122"/>
                </a:lnTo>
                <a:lnTo>
                  <a:pt x="54" y="120"/>
                </a:lnTo>
                <a:lnTo>
                  <a:pt x="50" y="118"/>
                </a:lnTo>
                <a:lnTo>
                  <a:pt x="46" y="118"/>
                </a:lnTo>
                <a:lnTo>
                  <a:pt x="40" y="122"/>
                </a:lnTo>
                <a:lnTo>
                  <a:pt x="38" y="124"/>
                </a:lnTo>
                <a:lnTo>
                  <a:pt x="38" y="130"/>
                </a:lnTo>
                <a:lnTo>
                  <a:pt x="40" y="134"/>
                </a:lnTo>
                <a:lnTo>
                  <a:pt x="36" y="132"/>
                </a:lnTo>
                <a:lnTo>
                  <a:pt x="34" y="130"/>
                </a:lnTo>
                <a:lnTo>
                  <a:pt x="30" y="132"/>
                </a:lnTo>
                <a:lnTo>
                  <a:pt x="24" y="134"/>
                </a:lnTo>
                <a:lnTo>
                  <a:pt x="22" y="140"/>
                </a:lnTo>
                <a:lnTo>
                  <a:pt x="22" y="146"/>
                </a:lnTo>
                <a:lnTo>
                  <a:pt x="18" y="144"/>
                </a:lnTo>
                <a:lnTo>
                  <a:pt x="16" y="144"/>
                </a:lnTo>
                <a:lnTo>
                  <a:pt x="12" y="146"/>
                </a:lnTo>
                <a:lnTo>
                  <a:pt x="8" y="150"/>
                </a:lnTo>
                <a:lnTo>
                  <a:pt x="8" y="154"/>
                </a:lnTo>
                <a:lnTo>
                  <a:pt x="8" y="174"/>
                </a:lnTo>
                <a:lnTo>
                  <a:pt x="10" y="186"/>
                </a:lnTo>
                <a:lnTo>
                  <a:pt x="16" y="202"/>
                </a:lnTo>
                <a:lnTo>
                  <a:pt x="20" y="214"/>
                </a:lnTo>
                <a:lnTo>
                  <a:pt x="20" y="220"/>
                </a:lnTo>
                <a:lnTo>
                  <a:pt x="16" y="226"/>
                </a:lnTo>
                <a:lnTo>
                  <a:pt x="10" y="240"/>
                </a:lnTo>
                <a:lnTo>
                  <a:pt x="6" y="258"/>
                </a:lnTo>
                <a:lnTo>
                  <a:pt x="2" y="272"/>
                </a:lnTo>
                <a:lnTo>
                  <a:pt x="0" y="280"/>
                </a:lnTo>
                <a:lnTo>
                  <a:pt x="2" y="286"/>
                </a:lnTo>
                <a:lnTo>
                  <a:pt x="4" y="290"/>
                </a:lnTo>
                <a:lnTo>
                  <a:pt x="12" y="300"/>
                </a:lnTo>
                <a:lnTo>
                  <a:pt x="16" y="306"/>
                </a:lnTo>
                <a:lnTo>
                  <a:pt x="22" y="318"/>
                </a:lnTo>
                <a:lnTo>
                  <a:pt x="28" y="326"/>
                </a:lnTo>
                <a:lnTo>
                  <a:pt x="36" y="334"/>
                </a:lnTo>
                <a:lnTo>
                  <a:pt x="50" y="342"/>
                </a:lnTo>
                <a:lnTo>
                  <a:pt x="64" y="346"/>
                </a:lnTo>
                <a:lnTo>
                  <a:pt x="76" y="350"/>
                </a:lnTo>
                <a:lnTo>
                  <a:pt x="84" y="352"/>
                </a:lnTo>
                <a:lnTo>
                  <a:pt x="100" y="362"/>
                </a:lnTo>
                <a:lnTo>
                  <a:pt x="110" y="368"/>
                </a:lnTo>
                <a:lnTo>
                  <a:pt x="116" y="374"/>
                </a:lnTo>
                <a:lnTo>
                  <a:pt x="122" y="390"/>
                </a:lnTo>
                <a:lnTo>
                  <a:pt x="128" y="412"/>
                </a:lnTo>
                <a:lnTo>
                  <a:pt x="138" y="448"/>
                </a:lnTo>
                <a:lnTo>
                  <a:pt x="140" y="460"/>
                </a:lnTo>
                <a:lnTo>
                  <a:pt x="142" y="476"/>
                </a:lnTo>
                <a:lnTo>
                  <a:pt x="142" y="506"/>
                </a:lnTo>
                <a:lnTo>
                  <a:pt x="142" y="534"/>
                </a:lnTo>
                <a:lnTo>
                  <a:pt x="140" y="556"/>
                </a:lnTo>
                <a:lnTo>
                  <a:pt x="138" y="578"/>
                </a:lnTo>
                <a:lnTo>
                  <a:pt x="118" y="700"/>
                </a:lnTo>
                <a:lnTo>
                  <a:pt x="128" y="710"/>
                </a:lnTo>
                <a:lnTo>
                  <a:pt x="118" y="844"/>
                </a:lnTo>
                <a:lnTo>
                  <a:pt x="112" y="902"/>
                </a:lnTo>
                <a:lnTo>
                  <a:pt x="106" y="938"/>
                </a:lnTo>
                <a:lnTo>
                  <a:pt x="104" y="964"/>
                </a:lnTo>
                <a:lnTo>
                  <a:pt x="98" y="1008"/>
                </a:lnTo>
                <a:lnTo>
                  <a:pt x="82" y="1086"/>
                </a:lnTo>
                <a:lnTo>
                  <a:pt x="58" y="1200"/>
                </a:lnTo>
                <a:lnTo>
                  <a:pt x="56" y="1208"/>
                </a:lnTo>
                <a:lnTo>
                  <a:pt x="56" y="1220"/>
                </a:lnTo>
                <a:lnTo>
                  <a:pt x="56" y="1228"/>
                </a:lnTo>
                <a:lnTo>
                  <a:pt x="58" y="1232"/>
                </a:lnTo>
                <a:lnTo>
                  <a:pt x="60" y="1236"/>
                </a:lnTo>
                <a:lnTo>
                  <a:pt x="66" y="1240"/>
                </a:lnTo>
                <a:lnTo>
                  <a:pt x="70" y="1244"/>
                </a:lnTo>
                <a:lnTo>
                  <a:pt x="72" y="1248"/>
                </a:lnTo>
                <a:lnTo>
                  <a:pt x="72" y="1254"/>
                </a:lnTo>
                <a:lnTo>
                  <a:pt x="68" y="1266"/>
                </a:lnTo>
                <a:lnTo>
                  <a:pt x="66" y="1276"/>
                </a:lnTo>
                <a:lnTo>
                  <a:pt x="62" y="1292"/>
                </a:lnTo>
                <a:lnTo>
                  <a:pt x="56" y="1306"/>
                </a:lnTo>
                <a:lnTo>
                  <a:pt x="46" y="1320"/>
                </a:lnTo>
                <a:lnTo>
                  <a:pt x="34" y="1334"/>
                </a:lnTo>
                <a:lnTo>
                  <a:pt x="32" y="1336"/>
                </a:lnTo>
                <a:lnTo>
                  <a:pt x="32" y="1340"/>
                </a:lnTo>
                <a:lnTo>
                  <a:pt x="32" y="1358"/>
                </a:lnTo>
                <a:lnTo>
                  <a:pt x="34" y="1360"/>
                </a:lnTo>
                <a:lnTo>
                  <a:pt x="38" y="1364"/>
                </a:lnTo>
                <a:lnTo>
                  <a:pt x="44" y="1366"/>
                </a:lnTo>
                <a:lnTo>
                  <a:pt x="58" y="1368"/>
                </a:lnTo>
                <a:lnTo>
                  <a:pt x="84" y="1366"/>
                </a:lnTo>
                <a:lnTo>
                  <a:pt x="100" y="1360"/>
                </a:lnTo>
                <a:lnTo>
                  <a:pt x="108" y="1354"/>
                </a:lnTo>
                <a:lnTo>
                  <a:pt x="112" y="1352"/>
                </a:lnTo>
                <a:lnTo>
                  <a:pt x="114" y="1342"/>
                </a:lnTo>
                <a:lnTo>
                  <a:pt x="114" y="1338"/>
                </a:lnTo>
                <a:lnTo>
                  <a:pt x="116" y="1334"/>
                </a:lnTo>
                <a:lnTo>
                  <a:pt x="128" y="1330"/>
                </a:lnTo>
                <a:lnTo>
                  <a:pt x="140" y="1324"/>
                </a:lnTo>
                <a:lnTo>
                  <a:pt x="142" y="1322"/>
                </a:lnTo>
                <a:lnTo>
                  <a:pt x="144" y="1316"/>
                </a:lnTo>
                <a:lnTo>
                  <a:pt x="144" y="1308"/>
                </a:lnTo>
                <a:lnTo>
                  <a:pt x="148" y="1304"/>
                </a:lnTo>
                <a:lnTo>
                  <a:pt x="152" y="1296"/>
                </a:lnTo>
                <a:lnTo>
                  <a:pt x="162" y="1282"/>
                </a:lnTo>
                <a:lnTo>
                  <a:pt x="166" y="1274"/>
                </a:lnTo>
                <a:lnTo>
                  <a:pt x="166" y="1260"/>
                </a:lnTo>
                <a:lnTo>
                  <a:pt x="166" y="1238"/>
                </a:lnTo>
                <a:lnTo>
                  <a:pt x="166" y="1222"/>
                </a:lnTo>
                <a:lnTo>
                  <a:pt x="166" y="1212"/>
                </a:lnTo>
                <a:lnTo>
                  <a:pt x="168" y="1202"/>
                </a:lnTo>
                <a:lnTo>
                  <a:pt x="172" y="1188"/>
                </a:lnTo>
                <a:lnTo>
                  <a:pt x="172" y="1176"/>
                </a:lnTo>
                <a:lnTo>
                  <a:pt x="174" y="1164"/>
                </a:lnTo>
                <a:lnTo>
                  <a:pt x="178" y="1148"/>
                </a:lnTo>
                <a:lnTo>
                  <a:pt x="214" y="988"/>
                </a:lnTo>
                <a:lnTo>
                  <a:pt x="218" y="968"/>
                </a:lnTo>
                <a:lnTo>
                  <a:pt x="226" y="946"/>
                </a:lnTo>
                <a:lnTo>
                  <a:pt x="232" y="922"/>
                </a:lnTo>
                <a:lnTo>
                  <a:pt x="238" y="896"/>
                </a:lnTo>
                <a:lnTo>
                  <a:pt x="246" y="858"/>
                </a:lnTo>
                <a:lnTo>
                  <a:pt x="258" y="812"/>
                </a:lnTo>
                <a:lnTo>
                  <a:pt x="272" y="760"/>
                </a:lnTo>
                <a:lnTo>
                  <a:pt x="274" y="766"/>
                </a:lnTo>
                <a:lnTo>
                  <a:pt x="278" y="784"/>
                </a:lnTo>
                <a:lnTo>
                  <a:pt x="280" y="800"/>
                </a:lnTo>
                <a:lnTo>
                  <a:pt x="280" y="814"/>
                </a:lnTo>
                <a:lnTo>
                  <a:pt x="280" y="842"/>
                </a:lnTo>
                <a:lnTo>
                  <a:pt x="280" y="866"/>
                </a:lnTo>
                <a:lnTo>
                  <a:pt x="282" y="902"/>
                </a:lnTo>
                <a:lnTo>
                  <a:pt x="282" y="928"/>
                </a:lnTo>
                <a:lnTo>
                  <a:pt x="284" y="946"/>
                </a:lnTo>
                <a:lnTo>
                  <a:pt x="288" y="996"/>
                </a:lnTo>
                <a:lnTo>
                  <a:pt x="292" y="1042"/>
                </a:lnTo>
                <a:lnTo>
                  <a:pt x="292" y="1084"/>
                </a:lnTo>
                <a:lnTo>
                  <a:pt x="294" y="1112"/>
                </a:lnTo>
                <a:lnTo>
                  <a:pt x="298" y="1130"/>
                </a:lnTo>
                <a:lnTo>
                  <a:pt x="300" y="1142"/>
                </a:lnTo>
                <a:lnTo>
                  <a:pt x="300" y="1154"/>
                </a:lnTo>
                <a:lnTo>
                  <a:pt x="300" y="1164"/>
                </a:lnTo>
                <a:lnTo>
                  <a:pt x="298" y="1170"/>
                </a:lnTo>
                <a:lnTo>
                  <a:pt x="294" y="1178"/>
                </a:lnTo>
                <a:lnTo>
                  <a:pt x="292" y="1184"/>
                </a:lnTo>
                <a:lnTo>
                  <a:pt x="290" y="1190"/>
                </a:lnTo>
                <a:lnTo>
                  <a:pt x="290" y="1202"/>
                </a:lnTo>
                <a:lnTo>
                  <a:pt x="290" y="1206"/>
                </a:lnTo>
                <a:lnTo>
                  <a:pt x="286" y="1212"/>
                </a:lnTo>
                <a:lnTo>
                  <a:pt x="282" y="1218"/>
                </a:lnTo>
                <a:lnTo>
                  <a:pt x="278" y="1232"/>
                </a:lnTo>
                <a:lnTo>
                  <a:pt x="276" y="1240"/>
                </a:lnTo>
                <a:lnTo>
                  <a:pt x="276" y="1248"/>
                </a:lnTo>
                <a:lnTo>
                  <a:pt x="276" y="1256"/>
                </a:lnTo>
                <a:lnTo>
                  <a:pt x="280" y="1266"/>
                </a:lnTo>
                <a:lnTo>
                  <a:pt x="292" y="1290"/>
                </a:lnTo>
                <a:lnTo>
                  <a:pt x="294" y="1300"/>
                </a:lnTo>
                <a:lnTo>
                  <a:pt x="296" y="1312"/>
                </a:lnTo>
                <a:lnTo>
                  <a:pt x="298" y="1316"/>
                </a:lnTo>
                <a:lnTo>
                  <a:pt x="300" y="1320"/>
                </a:lnTo>
                <a:lnTo>
                  <a:pt x="304" y="1322"/>
                </a:lnTo>
                <a:lnTo>
                  <a:pt x="314" y="1326"/>
                </a:lnTo>
                <a:lnTo>
                  <a:pt x="324" y="1328"/>
                </a:lnTo>
                <a:lnTo>
                  <a:pt x="334" y="1330"/>
                </a:lnTo>
                <a:lnTo>
                  <a:pt x="340" y="1334"/>
                </a:lnTo>
                <a:lnTo>
                  <a:pt x="344" y="1338"/>
                </a:lnTo>
                <a:lnTo>
                  <a:pt x="350" y="1344"/>
                </a:lnTo>
                <a:lnTo>
                  <a:pt x="358" y="1348"/>
                </a:lnTo>
                <a:lnTo>
                  <a:pt x="374" y="1354"/>
                </a:lnTo>
                <a:lnTo>
                  <a:pt x="384" y="1354"/>
                </a:lnTo>
                <a:lnTo>
                  <a:pt x="402" y="1354"/>
                </a:lnTo>
                <a:lnTo>
                  <a:pt x="420" y="1352"/>
                </a:lnTo>
                <a:lnTo>
                  <a:pt x="426" y="1348"/>
                </a:lnTo>
                <a:lnTo>
                  <a:pt x="432" y="1346"/>
                </a:lnTo>
                <a:lnTo>
                  <a:pt x="434" y="1344"/>
                </a:lnTo>
                <a:lnTo>
                  <a:pt x="434" y="1340"/>
                </a:lnTo>
                <a:lnTo>
                  <a:pt x="432" y="1336"/>
                </a:lnTo>
                <a:lnTo>
                  <a:pt x="430" y="1330"/>
                </a:lnTo>
                <a:lnTo>
                  <a:pt x="406" y="1308"/>
                </a:lnTo>
                <a:lnTo>
                  <a:pt x="396" y="1296"/>
                </a:lnTo>
                <a:lnTo>
                  <a:pt x="388" y="1286"/>
                </a:lnTo>
                <a:lnTo>
                  <a:pt x="388" y="1278"/>
                </a:lnTo>
                <a:lnTo>
                  <a:pt x="384" y="1274"/>
                </a:lnTo>
                <a:lnTo>
                  <a:pt x="382" y="1270"/>
                </a:lnTo>
                <a:lnTo>
                  <a:pt x="380" y="1266"/>
                </a:lnTo>
                <a:lnTo>
                  <a:pt x="382" y="1258"/>
                </a:lnTo>
                <a:lnTo>
                  <a:pt x="386" y="1246"/>
                </a:lnTo>
                <a:lnTo>
                  <a:pt x="386" y="1232"/>
                </a:lnTo>
                <a:lnTo>
                  <a:pt x="390" y="1168"/>
                </a:lnTo>
                <a:lnTo>
                  <a:pt x="390" y="1134"/>
                </a:lnTo>
                <a:lnTo>
                  <a:pt x="390" y="1104"/>
                </a:lnTo>
                <a:lnTo>
                  <a:pt x="392" y="1072"/>
                </a:lnTo>
                <a:lnTo>
                  <a:pt x="394" y="1034"/>
                </a:lnTo>
                <a:lnTo>
                  <a:pt x="406" y="838"/>
                </a:lnTo>
                <a:lnTo>
                  <a:pt x="414" y="756"/>
                </a:lnTo>
                <a:lnTo>
                  <a:pt x="412" y="730"/>
                </a:lnTo>
                <a:lnTo>
                  <a:pt x="412" y="718"/>
                </a:lnTo>
                <a:lnTo>
                  <a:pt x="414" y="710"/>
                </a:lnTo>
                <a:lnTo>
                  <a:pt x="422" y="694"/>
                </a:lnTo>
                <a:lnTo>
                  <a:pt x="428" y="682"/>
                </a:lnTo>
                <a:lnTo>
                  <a:pt x="432" y="670"/>
                </a:lnTo>
                <a:lnTo>
                  <a:pt x="434" y="658"/>
                </a:lnTo>
                <a:lnTo>
                  <a:pt x="434" y="646"/>
                </a:lnTo>
                <a:lnTo>
                  <a:pt x="434" y="632"/>
                </a:lnTo>
                <a:lnTo>
                  <a:pt x="436" y="620"/>
                </a:lnTo>
                <a:lnTo>
                  <a:pt x="440" y="610"/>
                </a:lnTo>
                <a:lnTo>
                  <a:pt x="440" y="600"/>
                </a:lnTo>
                <a:lnTo>
                  <a:pt x="438" y="582"/>
                </a:lnTo>
                <a:close/>
              </a:path>
            </a:pathLst>
          </a:custGeom>
          <a:solidFill>
            <a:schemeClr val="accent1"/>
          </a:solidFill>
          <a:ln>
            <a:noFill/>
          </a:ln>
        </p:spPr>
        <p:txBody>
          <a:bodyPr/>
          <a:lstStyle/>
          <a:p>
            <a:endParaRPr lang="zh-CN" altLang="en-US"/>
          </a:p>
        </p:txBody>
      </p:sp>
      <p:sp>
        <p:nvSpPr>
          <p:cNvPr id="25" name="Freeform 139"/>
          <p:cNvSpPr>
            <a:spLocks noEditPoints="1" noChangeArrowheads="1"/>
          </p:cNvSpPr>
          <p:nvPr/>
        </p:nvSpPr>
        <p:spPr bwMode="auto">
          <a:xfrm>
            <a:off x="3754438" y="4335463"/>
            <a:ext cx="317500" cy="250825"/>
          </a:xfrm>
          <a:custGeom>
            <a:avLst/>
            <a:gdLst>
              <a:gd name="T0" fmla="*/ 315913 w 400"/>
              <a:gd name="T1" fmla="*/ 197475 h 315"/>
              <a:gd name="T2" fmla="*/ 297656 w 400"/>
              <a:gd name="T3" fmla="*/ 207030 h 315"/>
              <a:gd name="T4" fmla="*/ 134144 w 400"/>
              <a:gd name="T5" fmla="*/ 227733 h 315"/>
              <a:gd name="T6" fmla="*/ 69056 w 400"/>
              <a:gd name="T7" fmla="*/ 242066 h 315"/>
              <a:gd name="T8" fmla="*/ 91281 w 400"/>
              <a:gd name="T9" fmla="*/ 200660 h 315"/>
              <a:gd name="T10" fmla="*/ 105569 w 400"/>
              <a:gd name="T11" fmla="*/ 221363 h 315"/>
              <a:gd name="T12" fmla="*/ 270669 w 400"/>
              <a:gd name="T13" fmla="*/ 192697 h 315"/>
              <a:gd name="T14" fmla="*/ 278606 w 400"/>
              <a:gd name="T15" fmla="*/ 184735 h 315"/>
              <a:gd name="T16" fmla="*/ 294481 w 400"/>
              <a:gd name="T17" fmla="*/ 72461 h 315"/>
              <a:gd name="T18" fmla="*/ 275431 w 400"/>
              <a:gd name="T19" fmla="*/ 41406 h 315"/>
              <a:gd name="T20" fmla="*/ 288131 w 400"/>
              <a:gd name="T21" fmla="*/ 173587 h 315"/>
              <a:gd name="T22" fmla="*/ 212725 w 400"/>
              <a:gd name="T23" fmla="*/ 171994 h 315"/>
              <a:gd name="T24" fmla="*/ 47625 w 400"/>
              <a:gd name="T25" fmla="*/ 195882 h 315"/>
              <a:gd name="T26" fmla="*/ 33338 w 400"/>
              <a:gd name="T27" fmla="*/ 152884 h 315"/>
              <a:gd name="T28" fmla="*/ 70644 w 400"/>
              <a:gd name="T29" fmla="*/ 157661 h 315"/>
              <a:gd name="T30" fmla="*/ 75406 w 400"/>
              <a:gd name="T31" fmla="*/ 170402 h 315"/>
              <a:gd name="T32" fmla="*/ 232569 w 400"/>
              <a:gd name="T33" fmla="*/ 157661 h 315"/>
              <a:gd name="T34" fmla="*/ 261144 w 400"/>
              <a:gd name="T35" fmla="*/ 128199 h 315"/>
              <a:gd name="T36" fmla="*/ 264319 w 400"/>
              <a:gd name="T37" fmla="*/ 82016 h 315"/>
              <a:gd name="T38" fmla="*/ 121444 w 400"/>
              <a:gd name="T39" fmla="*/ 33443 h 315"/>
              <a:gd name="T40" fmla="*/ 113506 w 400"/>
              <a:gd name="T41" fmla="*/ 41406 h 315"/>
              <a:gd name="T42" fmla="*/ 107156 w 400"/>
              <a:gd name="T43" fmla="*/ 49369 h 315"/>
              <a:gd name="T44" fmla="*/ 108744 w 400"/>
              <a:gd name="T45" fmla="*/ 61313 h 315"/>
              <a:gd name="T46" fmla="*/ 115094 w 400"/>
              <a:gd name="T47" fmla="*/ 69275 h 315"/>
              <a:gd name="T48" fmla="*/ 124619 w 400"/>
              <a:gd name="T49" fmla="*/ 75646 h 315"/>
              <a:gd name="T50" fmla="*/ 127794 w 400"/>
              <a:gd name="T51" fmla="*/ 85201 h 315"/>
              <a:gd name="T52" fmla="*/ 126206 w 400"/>
              <a:gd name="T53" fmla="*/ 89978 h 315"/>
              <a:gd name="T54" fmla="*/ 121444 w 400"/>
              <a:gd name="T55" fmla="*/ 88386 h 315"/>
              <a:gd name="T56" fmla="*/ 121444 w 400"/>
              <a:gd name="T57" fmla="*/ 77238 h 315"/>
              <a:gd name="T58" fmla="*/ 107156 w 400"/>
              <a:gd name="T59" fmla="*/ 86793 h 315"/>
              <a:gd name="T60" fmla="*/ 116681 w 400"/>
              <a:gd name="T61" fmla="*/ 97941 h 315"/>
              <a:gd name="T62" fmla="*/ 129381 w 400"/>
              <a:gd name="T63" fmla="*/ 104311 h 315"/>
              <a:gd name="T64" fmla="*/ 137319 w 400"/>
              <a:gd name="T65" fmla="*/ 96349 h 315"/>
              <a:gd name="T66" fmla="*/ 142875 w 400"/>
              <a:gd name="T67" fmla="*/ 85201 h 315"/>
              <a:gd name="T68" fmla="*/ 141288 w 400"/>
              <a:gd name="T69" fmla="*/ 72461 h 315"/>
              <a:gd name="T70" fmla="*/ 135731 w 400"/>
              <a:gd name="T71" fmla="*/ 64498 h 315"/>
              <a:gd name="T72" fmla="*/ 124619 w 400"/>
              <a:gd name="T73" fmla="*/ 58128 h 315"/>
              <a:gd name="T74" fmla="*/ 121444 w 400"/>
              <a:gd name="T75" fmla="*/ 51758 h 315"/>
              <a:gd name="T76" fmla="*/ 123031 w 400"/>
              <a:gd name="T77" fmla="*/ 47776 h 315"/>
              <a:gd name="T78" fmla="*/ 126206 w 400"/>
              <a:gd name="T79" fmla="*/ 49369 h 315"/>
              <a:gd name="T80" fmla="*/ 127794 w 400"/>
              <a:gd name="T81" fmla="*/ 56535 h 315"/>
              <a:gd name="T82" fmla="*/ 141288 w 400"/>
              <a:gd name="T83" fmla="*/ 49369 h 315"/>
              <a:gd name="T84" fmla="*/ 135731 w 400"/>
              <a:gd name="T85" fmla="*/ 41406 h 315"/>
              <a:gd name="T86" fmla="*/ 129381 w 400"/>
              <a:gd name="T87" fmla="*/ 33443 h 315"/>
              <a:gd name="T88" fmla="*/ 160338 w 400"/>
              <a:gd name="T89" fmla="*/ 31851 h 315"/>
              <a:gd name="T90" fmla="*/ 168275 w 400"/>
              <a:gd name="T91" fmla="*/ 91571 h 315"/>
              <a:gd name="T92" fmla="*/ 206375 w 400"/>
              <a:gd name="T93" fmla="*/ 128199 h 315"/>
              <a:gd name="T94" fmla="*/ 220663 w 400"/>
              <a:gd name="T95" fmla="*/ 104311 h 315"/>
              <a:gd name="T96" fmla="*/ 235744 w 400"/>
              <a:gd name="T97" fmla="*/ 54943 h 315"/>
              <a:gd name="T98" fmla="*/ 209550 w 400"/>
              <a:gd name="T99" fmla="*/ 28666 h 315"/>
              <a:gd name="T100" fmla="*/ 102394 w 400"/>
              <a:gd name="T101" fmla="*/ 15925 h 315"/>
              <a:gd name="T102" fmla="*/ 38100 w 400"/>
              <a:gd name="T103" fmla="*/ 25481 h 315"/>
              <a:gd name="T104" fmla="*/ 15875 w 400"/>
              <a:gd name="T105" fmla="*/ 51758 h 315"/>
              <a:gd name="T106" fmla="*/ 36513 w 400"/>
              <a:gd name="T107" fmla="*/ 112274 h 315"/>
              <a:gd name="T108" fmla="*/ 99219 w 400"/>
              <a:gd name="T109" fmla="*/ 120237 h 315"/>
              <a:gd name="T110" fmla="*/ 78581 w 400"/>
              <a:gd name="T111" fmla="*/ 69275 h 315"/>
              <a:gd name="T112" fmla="*/ 102394 w 400"/>
              <a:gd name="T113" fmla="*/ 15925 h 315"/>
              <a:gd name="T114" fmla="*/ 214313 w 400"/>
              <a:gd name="T115" fmla="*/ 9555 h 315"/>
              <a:gd name="T116" fmla="*/ 251619 w 400"/>
              <a:gd name="T117" fmla="*/ 14333 h 315"/>
              <a:gd name="T118" fmla="*/ 229394 w 400"/>
              <a:gd name="T119" fmla="*/ 146514 h 315"/>
              <a:gd name="T120" fmla="*/ 64294 w 400"/>
              <a:gd name="T121" fmla="*/ 139347 h 315"/>
              <a:gd name="T122" fmla="*/ 0 w 400"/>
              <a:gd name="T123" fmla="*/ 15925 h 315"/>
              <a:gd name="T124" fmla="*/ 108744 w 400"/>
              <a:gd name="T125" fmla="*/ 0 h 3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0"/>
              <a:gd name="T190" fmla="*/ 0 h 315"/>
              <a:gd name="T191" fmla="*/ 400 w 400"/>
              <a:gd name="T192" fmla="*/ 315 h 3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0" h="315">
                <a:moveTo>
                  <a:pt x="371" y="91"/>
                </a:moveTo>
                <a:lnTo>
                  <a:pt x="373" y="99"/>
                </a:lnTo>
                <a:lnTo>
                  <a:pt x="398" y="248"/>
                </a:lnTo>
                <a:lnTo>
                  <a:pt x="400" y="258"/>
                </a:lnTo>
                <a:lnTo>
                  <a:pt x="391" y="258"/>
                </a:lnTo>
                <a:lnTo>
                  <a:pt x="375" y="260"/>
                </a:lnTo>
                <a:lnTo>
                  <a:pt x="305" y="264"/>
                </a:lnTo>
                <a:lnTo>
                  <a:pt x="236" y="272"/>
                </a:lnTo>
                <a:lnTo>
                  <a:pt x="169" y="286"/>
                </a:lnTo>
                <a:lnTo>
                  <a:pt x="101" y="311"/>
                </a:lnTo>
                <a:lnTo>
                  <a:pt x="89" y="315"/>
                </a:lnTo>
                <a:lnTo>
                  <a:pt x="87" y="304"/>
                </a:lnTo>
                <a:lnTo>
                  <a:pt x="79" y="254"/>
                </a:lnTo>
                <a:lnTo>
                  <a:pt x="99" y="248"/>
                </a:lnTo>
                <a:lnTo>
                  <a:pt x="115" y="252"/>
                </a:lnTo>
                <a:lnTo>
                  <a:pt x="127" y="260"/>
                </a:lnTo>
                <a:lnTo>
                  <a:pt x="133" y="276"/>
                </a:lnTo>
                <a:lnTo>
                  <a:pt x="133" y="278"/>
                </a:lnTo>
                <a:lnTo>
                  <a:pt x="202" y="258"/>
                </a:lnTo>
                <a:lnTo>
                  <a:pt x="272" y="248"/>
                </a:lnTo>
                <a:lnTo>
                  <a:pt x="341" y="242"/>
                </a:lnTo>
                <a:lnTo>
                  <a:pt x="341" y="240"/>
                </a:lnTo>
                <a:lnTo>
                  <a:pt x="341" y="232"/>
                </a:lnTo>
                <a:lnTo>
                  <a:pt x="351" y="232"/>
                </a:lnTo>
                <a:lnTo>
                  <a:pt x="377" y="232"/>
                </a:lnTo>
                <a:lnTo>
                  <a:pt x="365" y="91"/>
                </a:lnTo>
                <a:lnTo>
                  <a:pt x="371" y="91"/>
                </a:lnTo>
                <a:close/>
                <a:moveTo>
                  <a:pt x="329" y="50"/>
                </a:moveTo>
                <a:lnTo>
                  <a:pt x="339" y="50"/>
                </a:lnTo>
                <a:lnTo>
                  <a:pt x="347" y="52"/>
                </a:lnTo>
                <a:lnTo>
                  <a:pt x="347" y="60"/>
                </a:lnTo>
                <a:lnTo>
                  <a:pt x="363" y="208"/>
                </a:lnTo>
                <a:lnTo>
                  <a:pt x="363" y="218"/>
                </a:lnTo>
                <a:lnTo>
                  <a:pt x="353" y="218"/>
                </a:lnTo>
                <a:lnTo>
                  <a:pt x="337" y="218"/>
                </a:lnTo>
                <a:lnTo>
                  <a:pt x="268" y="216"/>
                </a:lnTo>
                <a:lnTo>
                  <a:pt x="198" y="218"/>
                </a:lnTo>
                <a:lnTo>
                  <a:pt x="129" y="228"/>
                </a:lnTo>
                <a:lnTo>
                  <a:pt x="60" y="246"/>
                </a:lnTo>
                <a:lnTo>
                  <a:pt x="48" y="250"/>
                </a:lnTo>
                <a:lnTo>
                  <a:pt x="48" y="238"/>
                </a:lnTo>
                <a:lnTo>
                  <a:pt x="42" y="192"/>
                </a:lnTo>
                <a:lnTo>
                  <a:pt x="77" y="186"/>
                </a:lnTo>
                <a:lnTo>
                  <a:pt x="83" y="192"/>
                </a:lnTo>
                <a:lnTo>
                  <a:pt x="89" y="198"/>
                </a:lnTo>
                <a:lnTo>
                  <a:pt x="93" y="206"/>
                </a:lnTo>
                <a:lnTo>
                  <a:pt x="95" y="214"/>
                </a:lnTo>
                <a:lnTo>
                  <a:pt x="161" y="202"/>
                </a:lnTo>
                <a:lnTo>
                  <a:pt x="228" y="198"/>
                </a:lnTo>
                <a:lnTo>
                  <a:pt x="293" y="198"/>
                </a:lnTo>
                <a:lnTo>
                  <a:pt x="303" y="198"/>
                </a:lnTo>
                <a:lnTo>
                  <a:pt x="329" y="202"/>
                </a:lnTo>
                <a:lnTo>
                  <a:pt x="329" y="161"/>
                </a:lnTo>
                <a:lnTo>
                  <a:pt x="335" y="161"/>
                </a:lnTo>
                <a:lnTo>
                  <a:pt x="337" y="161"/>
                </a:lnTo>
                <a:lnTo>
                  <a:pt x="333" y="103"/>
                </a:lnTo>
                <a:lnTo>
                  <a:pt x="329" y="103"/>
                </a:lnTo>
                <a:lnTo>
                  <a:pt x="329" y="50"/>
                </a:lnTo>
                <a:close/>
                <a:moveTo>
                  <a:pt x="153" y="42"/>
                </a:moveTo>
                <a:lnTo>
                  <a:pt x="153" y="48"/>
                </a:lnTo>
                <a:lnTo>
                  <a:pt x="147" y="50"/>
                </a:lnTo>
                <a:lnTo>
                  <a:pt x="143" y="52"/>
                </a:lnTo>
                <a:lnTo>
                  <a:pt x="139" y="54"/>
                </a:lnTo>
                <a:lnTo>
                  <a:pt x="137" y="58"/>
                </a:lnTo>
                <a:lnTo>
                  <a:pt x="135" y="62"/>
                </a:lnTo>
                <a:lnTo>
                  <a:pt x="135" y="67"/>
                </a:lnTo>
                <a:lnTo>
                  <a:pt x="135" y="73"/>
                </a:lnTo>
                <a:lnTo>
                  <a:pt x="137" y="77"/>
                </a:lnTo>
                <a:lnTo>
                  <a:pt x="139" y="81"/>
                </a:lnTo>
                <a:lnTo>
                  <a:pt x="141" y="85"/>
                </a:lnTo>
                <a:lnTo>
                  <a:pt x="145" y="87"/>
                </a:lnTo>
                <a:lnTo>
                  <a:pt x="149" y="89"/>
                </a:lnTo>
                <a:lnTo>
                  <a:pt x="153" y="93"/>
                </a:lnTo>
                <a:lnTo>
                  <a:pt x="157" y="95"/>
                </a:lnTo>
                <a:lnTo>
                  <a:pt x="159" y="99"/>
                </a:lnTo>
                <a:lnTo>
                  <a:pt x="161" y="103"/>
                </a:lnTo>
                <a:lnTo>
                  <a:pt x="161" y="107"/>
                </a:lnTo>
                <a:lnTo>
                  <a:pt x="161" y="109"/>
                </a:lnTo>
                <a:lnTo>
                  <a:pt x="159" y="111"/>
                </a:lnTo>
                <a:lnTo>
                  <a:pt x="159" y="113"/>
                </a:lnTo>
                <a:lnTo>
                  <a:pt x="157" y="113"/>
                </a:lnTo>
                <a:lnTo>
                  <a:pt x="155" y="113"/>
                </a:lnTo>
                <a:lnTo>
                  <a:pt x="153" y="111"/>
                </a:lnTo>
                <a:lnTo>
                  <a:pt x="153" y="107"/>
                </a:lnTo>
                <a:lnTo>
                  <a:pt x="153" y="101"/>
                </a:lnTo>
                <a:lnTo>
                  <a:pt x="153" y="97"/>
                </a:lnTo>
                <a:lnTo>
                  <a:pt x="135" y="97"/>
                </a:lnTo>
                <a:lnTo>
                  <a:pt x="135" y="101"/>
                </a:lnTo>
                <a:lnTo>
                  <a:pt x="135" y="109"/>
                </a:lnTo>
                <a:lnTo>
                  <a:pt x="137" y="115"/>
                </a:lnTo>
                <a:lnTo>
                  <a:pt x="141" y="119"/>
                </a:lnTo>
                <a:lnTo>
                  <a:pt x="147" y="123"/>
                </a:lnTo>
                <a:lnTo>
                  <a:pt x="153" y="125"/>
                </a:lnTo>
                <a:lnTo>
                  <a:pt x="153" y="131"/>
                </a:lnTo>
                <a:lnTo>
                  <a:pt x="163" y="131"/>
                </a:lnTo>
                <a:lnTo>
                  <a:pt x="163" y="125"/>
                </a:lnTo>
                <a:lnTo>
                  <a:pt x="169" y="123"/>
                </a:lnTo>
                <a:lnTo>
                  <a:pt x="173" y="121"/>
                </a:lnTo>
                <a:lnTo>
                  <a:pt x="176" y="117"/>
                </a:lnTo>
                <a:lnTo>
                  <a:pt x="178" y="113"/>
                </a:lnTo>
                <a:lnTo>
                  <a:pt x="180" y="107"/>
                </a:lnTo>
                <a:lnTo>
                  <a:pt x="180" y="101"/>
                </a:lnTo>
                <a:lnTo>
                  <a:pt x="180" y="95"/>
                </a:lnTo>
                <a:lnTo>
                  <a:pt x="178" y="91"/>
                </a:lnTo>
                <a:lnTo>
                  <a:pt x="176" y="87"/>
                </a:lnTo>
                <a:lnTo>
                  <a:pt x="174" y="85"/>
                </a:lnTo>
                <a:lnTo>
                  <a:pt x="171" y="81"/>
                </a:lnTo>
                <a:lnTo>
                  <a:pt x="165" y="77"/>
                </a:lnTo>
                <a:lnTo>
                  <a:pt x="161" y="75"/>
                </a:lnTo>
                <a:lnTo>
                  <a:pt x="157" y="73"/>
                </a:lnTo>
                <a:lnTo>
                  <a:pt x="155" y="71"/>
                </a:lnTo>
                <a:lnTo>
                  <a:pt x="155" y="69"/>
                </a:lnTo>
                <a:lnTo>
                  <a:pt x="153" y="65"/>
                </a:lnTo>
                <a:lnTo>
                  <a:pt x="153" y="62"/>
                </a:lnTo>
                <a:lnTo>
                  <a:pt x="155" y="62"/>
                </a:lnTo>
                <a:lnTo>
                  <a:pt x="155" y="60"/>
                </a:lnTo>
                <a:lnTo>
                  <a:pt x="157" y="60"/>
                </a:lnTo>
                <a:lnTo>
                  <a:pt x="159" y="60"/>
                </a:lnTo>
                <a:lnTo>
                  <a:pt x="159" y="62"/>
                </a:lnTo>
                <a:lnTo>
                  <a:pt x="161" y="64"/>
                </a:lnTo>
                <a:lnTo>
                  <a:pt x="161" y="67"/>
                </a:lnTo>
                <a:lnTo>
                  <a:pt x="161" y="71"/>
                </a:lnTo>
                <a:lnTo>
                  <a:pt x="178" y="71"/>
                </a:lnTo>
                <a:lnTo>
                  <a:pt x="178" y="67"/>
                </a:lnTo>
                <a:lnTo>
                  <a:pt x="178" y="62"/>
                </a:lnTo>
                <a:lnTo>
                  <a:pt x="176" y="58"/>
                </a:lnTo>
                <a:lnTo>
                  <a:pt x="174" y="54"/>
                </a:lnTo>
                <a:lnTo>
                  <a:pt x="171" y="52"/>
                </a:lnTo>
                <a:lnTo>
                  <a:pt x="167" y="50"/>
                </a:lnTo>
                <a:lnTo>
                  <a:pt x="163" y="48"/>
                </a:lnTo>
                <a:lnTo>
                  <a:pt x="163" y="42"/>
                </a:lnTo>
                <a:lnTo>
                  <a:pt x="153" y="42"/>
                </a:lnTo>
                <a:close/>
                <a:moveTo>
                  <a:pt x="188" y="22"/>
                </a:moveTo>
                <a:lnTo>
                  <a:pt x="202" y="40"/>
                </a:lnTo>
                <a:lnTo>
                  <a:pt x="212" y="62"/>
                </a:lnTo>
                <a:lnTo>
                  <a:pt x="216" y="87"/>
                </a:lnTo>
                <a:lnTo>
                  <a:pt x="212" y="115"/>
                </a:lnTo>
                <a:lnTo>
                  <a:pt x="202" y="137"/>
                </a:lnTo>
                <a:lnTo>
                  <a:pt x="186" y="153"/>
                </a:lnTo>
                <a:lnTo>
                  <a:pt x="260" y="161"/>
                </a:lnTo>
                <a:lnTo>
                  <a:pt x="266" y="143"/>
                </a:lnTo>
                <a:lnTo>
                  <a:pt x="278" y="131"/>
                </a:lnTo>
                <a:lnTo>
                  <a:pt x="293" y="127"/>
                </a:lnTo>
                <a:lnTo>
                  <a:pt x="297" y="127"/>
                </a:lnTo>
                <a:lnTo>
                  <a:pt x="297" y="69"/>
                </a:lnTo>
                <a:lnTo>
                  <a:pt x="280" y="64"/>
                </a:lnTo>
                <a:lnTo>
                  <a:pt x="268" y="52"/>
                </a:lnTo>
                <a:lnTo>
                  <a:pt x="264" y="36"/>
                </a:lnTo>
                <a:lnTo>
                  <a:pt x="264" y="32"/>
                </a:lnTo>
                <a:lnTo>
                  <a:pt x="188" y="22"/>
                </a:lnTo>
                <a:close/>
                <a:moveTo>
                  <a:pt x="129" y="20"/>
                </a:moveTo>
                <a:lnTo>
                  <a:pt x="87" y="22"/>
                </a:lnTo>
                <a:lnTo>
                  <a:pt x="48" y="28"/>
                </a:lnTo>
                <a:lnTo>
                  <a:pt x="48" y="32"/>
                </a:lnTo>
                <a:lnTo>
                  <a:pt x="44" y="48"/>
                </a:lnTo>
                <a:lnTo>
                  <a:pt x="34" y="58"/>
                </a:lnTo>
                <a:lnTo>
                  <a:pt x="20" y="65"/>
                </a:lnTo>
                <a:lnTo>
                  <a:pt x="20" y="123"/>
                </a:lnTo>
                <a:lnTo>
                  <a:pt x="36" y="129"/>
                </a:lnTo>
                <a:lnTo>
                  <a:pt x="46" y="141"/>
                </a:lnTo>
                <a:lnTo>
                  <a:pt x="50" y="157"/>
                </a:lnTo>
                <a:lnTo>
                  <a:pt x="50" y="159"/>
                </a:lnTo>
                <a:lnTo>
                  <a:pt x="125" y="151"/>
                </a:lnTo>
                <a:lnTo>
                  <a:pt x="111" y="135"/>
                </a:lnTo>
                <a:lnTo>
                  <a:pt x="101" y="113"/>
                </a:lnTo>
                <a:lnTo>
                  <a:pt x="99" y="87"/>
                </a:lnTo>
                <a:lnTo>
                  <a:pt x="101" y="60"/>
                </a:lnTo>
                <a:lnTo>
                  <a:pt x="113" y="36"/>
                </a:lnTo>
                <a:lnTo>
                  <a:pt x="129" y="20"/>
                </a:lnTo>
                <a:close/>
                <a:moveTo>
                  <a:pt x="137" y="0"/>
                </a:moveTo>
                <a:lnTo>
                  <a:pt x="204" y="4"/>
                </a:lnTo>
                <a:lnTo>
                  <a:pt x="270" y="12"/>
                </a:lnTo>
                <a:lnTo>
                  <a:pt x="287" y="14"/>
                </a:lnTo>
                <a:lnTo>
                  <a:pt x="307" y="18"/>
                </a:lnTo>
                <a:lnTo>
                  <a:pt x="317" y="18"/>
                </a:lnTo>
                <a:lnTo>
                  <a:pt x="317" y="186"/>
                </a:lnTo>
                <a:lnTo>
                  <a:pt x="305" y="186"/>
                </a:lnTo>
                <a:lnTo>
                  <a:pt x="289" y="184"/>
                </a:lnTo>
                <a:lnTo>
                  <a:pt x="220" y="177"/>
                </a:lnTo>
                <a:lnTo>
                  <a:pt x="153" y="173"/>
                </a:lnTo>
                <a:lnTo>
                  <a:pt x="81" y="175"/>
                </a:lnTo>
                <a:lnTo>
                  <a:pt x="12" y="186"/>
                </a:lnTo>
                <a:lnTo>
                  <a:pt x="0" y="188"/>
                </a:lnTo>
                <a:lnTo>
                  <a:pt x="0" y="20"/>
                </a:lnTo>
                <a:lnTo>
                  <a:pt x="6" y="18"/>
                </a:lnTo>
                <a:lnTo>
                  <a:pt x="71" y="4"/>
                </a:lnTo>
                <a:lnTo>
                  <a:pt x="137" y="0"/>
                </a:lnTo>
                <a:close/>
              </a:path>
            </a:pathLst>
          </a:custGeom>
          <a:solidFill>
            <a:schemeClr val="bg1"/>
          </a:solidFill>
          <a:ln>
            <a:noFill/>
          </a:ln>
          <a:extLst>
            <a:ext uri="{91240B29-F687-4F45-9708-019B960494DF}">
              <a14:hiddenLine xmlns:a14="http://schemas.microsoft.com/office/drawing/2010/main" w="0">
                <a:solidFill>
                  <a:srgbClr val="000000"/>
                </a:solidFill>
                <a:bevel/>
              </a14:hiddenLine>
            </a:ext>
          </a:extLst>
        </p:spPr>
        <p:txBody>
          <a:bodyPr/>
          <a:lstStyle/>
          <a:p>
            <a:endParaRPr lang="zh-CN" altLang="en-US"/>
          </a:p>
        </p:txBody>
      </p:sp>
      <p:sp>
        <p:nvSpPr>
          <p:cNvPr id="26" name="Freeform 121"/>
          <p:cNvSpPr>
            <a:spLocks noEditPoints="1" noChangeArrowheads="1"/>
          </p:cNvSpPr>
          <p:nvPr/>
        </p:nvSpPr>
        <p:spPr bwMode="auto">
          <a:xfrm>
            <a:off x="4081463" y="3371850"/>
            <a:ext cx="303212" cy="282575"/>
          </a:xfrm>
          <a:custGeom>
            <a:avLst/>
            <a:gdLst>
              <a:gd name="T0" fmla="*/ 224217 w 380"/>
              <a:gd name="T1" fmla="*/ 257103 h 355"/>
              <a:gd name="T2" fmla="*/ 225813 w 380"/>
              <a:gd name="T3" fmla="*/ 266655 h 355"/>
              <a:gd name="T4" fmla="*/ 230601 w 380"/>
              <a:gd name="T5" fmla="*/ 265063 h 355"/>
              <a:gd name="T6" fmla="*/ 200280 w 380"/>
              <a:gd name="T7" fmla="*/ 265063 h 355"/>
              <a:gd name="T8" fmla="*/ 205067 w 380"/>
              <a:gd name="T9" fmla="*/ 257103 h 355"/>
              <a:gd name="T10" fmla="*/ 198684 w 380"/>
              <a:gd name="T11" fmla="*/ 255511 h 355"/>
              <a:gd name="T12" fmla="*/ 248155 w 380"/>
              <a:gd name="T13" fmla="*/ 249144 h 355"/>
              <a:gd name="T14" fmla="*/ 248155 w 380"/>
              <a:gd name="T15" fmla="*/ 258695 h 355"/>
              <a:gd name="T16" fmla="*/ 252943 w 380"/>
              <a:gd name="T17" fmla="*/ 255511 h 355"/>
              <a:gd name="T18" fmla="*/ 173948 w 380"/>
              <a:gd name="T19" fmla="*/ 253920 h 355"/>
              <a:gd name="T20" fmla="*/ 180331 w 380"/>
              <a:gd name="T21" fmla="*/ 257103 h 355"/>
              <a:gd name="T22" fmla="*/ 180331 w 380"/>
              <a:gd name="T23" fmla="*/ 247552 h 355"/>
              <a:gd name="T24" fmla="*/ 267305 w 380"/>
              <a:gd name="T25" fmla="*/ 233224 h 355"/>
              <a:gd name="T26" fmla="*/ 262518 w 380"/>
              <a:gd name="T27" fmla="*/ 236408 h 355"/>
              <a:gd name="T28" fmla="*/ 272093 w 380"/>
              <a:gd name="T29" fmla="*/ 239592 h 355"/>
              <a:gd name="T30" fmla="*/ 154798 w 380"/>
              <a:gd name="T31" fmla="*/ 233224 h 355"/>
              <a:gd name="T32" fmla="*/ 157989 w 380"/>
              <a:gd name="T33" fmla="*/ 238000 h 355"/>
              <a:gd name="T34" fmla="*/ 164373 w 380"/>
              <a:gd name="T35" fmla="*/ 233224 h 355"/>
              <a:gd name="T36" fmla="*/ 161181 w 380"/>
              <a:gd name="T37" fmla="*/ 228448 h 355"/>
              <a:gd name="T38" fmla="*/ 276880 w 380"/>
              <a:gd name="T39" fmla="*/ 214120 h 355"/>
              <a:gd name="T40" fmla="*/ 282466 w 380"/>
              <a:gd name="T41" fmla="*/ 218896 h 355"/>
              <a:gd name="T42" fmla="*/ 284062 w 380"/>
              <a:gd name="T43" fmla="*/ 214120 h 355"/>
              <a:gd name="T44" fmla="*/ 145223 w 380"/>
              <a:gd name="T45" fmla="*/ 212528 h 355"/>
              <a:gd name="T46" fmla="*/ 154798 w 380"/>
              <a:gd name="T47" fmla="*/ 214120 h 355"/>
              <a:gd name="T48" fmla="*/ 153202 w 380"/>
              <a:gd name="T49" fmla="*/ 209344 h 355"/>
              <a:gd name="T50" fmla="*/ 279274 w 380"/>
              <a:gd name="T51" fmla="*/ 189445 h 355"/>
              <a:gd name="T52" fmla="*/ 287253 w 380"/>
              <a:gd name="T53" fmla="*/ 194221 h 355"/>
              <a:gd name="T54" fmla="*/ 287253 w 380"/>
              <a:gd name="T55" fmla="*/ 187853 h 355"/>
              <a:gd name="T56" fmla="*/ 143627 w 380"/>
              <a:gd name="T57" fmla="*/ 189445 h 355"/>
              <a:gd name="T58" fmla="*/ 151606 w 380"/>
              <a:gd name="T59" fmla="*/ 189445 h 355"/>
              <a:gd name="T60" fmla="*/ 143627 w 380"/>
              <a:gd name="T61" fmla="*/ 183077 h 355"/>
              <a:gd name="T62" fmla="*/ 275285 w 380"/>
              <a:gd name="T63" fmla="*/ 170341 h 355"/>
              <a:gd name="T64" fmla="*/ 282466 w 380"/>
              <a:gd name="T65" fmla="*/ 167157 h 355"/>
              <a:gd name="T66" fmla="*/ 279274 w 380"/>
              <a:gd name="T67" fmla="*/ 162381 h 355"/>
              <a:gd name="T68" fmla="*/ 151606 w 380"/>
              <a:gd name="T69" fmla="*/ 162381 h 355"/>
              <a:gd name="T70" fmla="*/ 157989 w 380"/>
              <a:gd name="T71" fmla="*/ 168749 h 355"/>
              <a:gd name="T72" fmla="*/ 159585 w 380"/>
              <a:gd name="T73" fmla="*/ 162381 h 355"/>
              <a:gd name="T74" fmla="*/ 197088 w 380"/>
              <a:gd name="T75" fmla="*/ 191037 h 355"/>
              <a:gd name="T76" fmla="*/ 213046 w 380"/>
              <a:gd name="T77" fmla="*/ 222080 h 355"/>
              <a:gd name="T78" fmla="*/ 211450 w 380"/>
              <a:gd name="T79" fmla="*/ 244368 h 355"/>
              <a:gd name="T80" fmla="*/ 230601 w 380"/>
              <a:gd name="T81" fmla="*/ 189445 h 355"/>
              <a:gd name="T82" fmla="*/ 219430 w 380"/>
              <a:gd name="T83" fmla="*/ 175117 h 355"/>
              <a:gd name="T84" fmla="*/ 257730 w 380"/>
              <a:gd name="T85" fmla="*/ 146461 h 355"/>
              <a:gd name="T86" fmla="*/ 262518 w 380"/>
              <a:gd name="T87" fmla="*/ 151237 h 355"/>
              <a:gd name="T88" fmla="*/ 267305 w 380"/>
              <a:gd name="T89" fmla="*/ 144869 h 355"/>
              <a:gd name="T90" fmla="*/ 126072 w 380"/>
              <a:gd name="T91" fmla="*/ 138502 h 355"/>
              <a:gd name="T92" fmla="*/ 11171 w 380"/>
              <a:gd name="T93" fmla="*/ 222080 h 355"/>
              <a:gd name="T94" fmla="*/ 27927 w 380"/>
              <a:gd name="T95" fmla="*/ 151237 h 355"/>
              <a:gd name="T96" fmla="*/ 167565 w 380"/>
              <a:gd name="T97" fmla="*/ 140094 h 355"/>
              <a:gd name="T98" fmla="*/ 170756 w 380"/>
              <a:gd name="T99" fmla="*/ 149645 h 355"/>
              <a:gd name="T100" fmla="*/ 173948 w 380"/>
              <a:gd name="T101" fmla="*/ 146461 h 355"/>
              <a:gd name="T102" fmla="*/ 240176 w 380"/>
              <a:gd name="T103" fmla="*/ 135318 h 355"/>
              <a:gd name="T104" fmla="*/ 244963 w 380"/>
              <a:gd name="T105" fmla="*/ 138502 h 355"/>
              <a:gd name="T106" fmla="*/ 244963 w 380"/>
              <a:gd name="T107" fmla="*/ 128950 h 355"/>
              <a:gd name="T108" fmla="*/ 190704 w 380"/>
              <a:gd name="T109" fmla="*/ 125766 h 355"/>
              <a:gd name="T110" fmla="*/ 185119 w 380"/>
              <a:gd name="T111" fmla="*/ 128950 h 355"/>
              <a:gd name="T112" fmla="*/ 192300 w 380"/>
              <a:gd name="T113" fmla="*/ 135318 h 355"/>
              <a:gd name="T114" fmla="*/ 216238 w 380"/>
              <a:gd name="T115" fmla="*/ 132134 h 355"/>
              <a:gd name="T116" fmla="*/ 214642 w 380"/>
              <a:gd name="T117" fmla="*/ 282575 h 355"/>
              <a:gd name="T118" fmla="*/ 177140 w 380"/>
              <a:gd name="T119" fmla="*/ 6368 h 355"/>
              <a:gd name="T120" fmla="*/ 164373 w 380"/>
              <a:gd name="T121" fmla="*/ 77211 h 355"/>
              <a:gd name="T122" fmla="*/ 0 w 380"/>
              <a:gd name="T123" fmla="*/ 117806 h 355"/>
              <a:gd name="T124" fmla="*/ 16756 w 380"/>
              <a:gd name="T125" fmla="*/ 17512 h 3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0"/>
              <a:gd name="T190" fmla="*/ 0 h 355"/>
              <a:gd name="T191" fmla="*/ 380 w 380"/>
              <a:gd name="T192" fmla="*/ 355 h 3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0" h="355">
                <a:moveTo>
                  <a:pt x="287" y="323"/>
                </a:moveTo>
                <a:lnTo>
                  <a:pt x="287" y="323"/>
                </a:lnTo>
                <a:lnTo>
                  <a:pt x="285" y="323"/>
                </a:lnTo>
                <a:lnTo>
                  <a:pt x="283" y="323"/>
                </a:lnTo>
                <a:lnTo>
                  <a:pt x="281" y="323"/>
                </a:lnTo>
                <a:lnTo>
                  <a:pt x="279" y="323"/>
                </a:lnTo>
                <a:lnTo>
                  <a:pt x="279" y="325"/>
                </a:lnTo>
                <a:lnTo>
                  <a:pt x="277" y="325"/>
                </a:lnTo>
                <a:lnTo>
                  <a:pt x="279" y="335"/>
                </a:lnTo>
                <a:lnTo>
                  <a:pt x="281" y="335"/>
                </a:lnTo>
                <a:lnTo>
                  <a:pt x="283" y="335"/>
                </a:lnTo>
                <a:lnTo>
                  <a:pt x="283" y="333"/>
                </a:lnTo>
                <a:lnTo>
                  <a:pt x="285" y="333"/>
                </a:lnTo>
                <a:lnTo>
                  <a:pt x="287" y="333"/>
                </a:lnTo>
                <a:lnTo>
                  <a:pt x="289" y="333"/>
                </a:lnTo>
                <a:lnTo>
                  <a:pt x="287" y="323"/>
                </a:lnTo>
                <a:close/>
                <a:moveTo>
                  <a:pt x="249" y="321"/>
                </a:moveTo>
                <a:lnTo>
                  <a:pt x="245" y="331"/>
                </a:lnTo>
                <a:lnTo>
                  <a:pt x="247" y="331"/>
                </a:lnTo>
                <a:lnTo>
                  <a:pt x="247" y="333"/>
                </a:lnTo>
                <a:lnTo>
                  <a:pt x="249" y="333"/>
                </a:lnTo>
                <a:lnTo>
                  <a:pt x="251" y="333"/>
                </a:lnTo>
                <a:lnTo>
                  <a:pt x="253" y="333"/>
                </a:lnTo>
                <a:lnTo>
                  <a:pt x="255" y="333"/>
                </a:lnTo>
                <a:lnTo>
                  <a:pt x="257" y="333"/>
                </a:lnTo>
                <a:lnTo>
                  <a:pt x="257" y="323"/>
                </a:lnTo>
                <a:lnTo>
                  <a:pt x="255" y="323"/>
                </a:lnTo>
                <a:lnTo>
                  <a:pt x="253" y="323"/>
                </a:lnTo>
                <a:lnTo>
                  <a:pt x="251" y="323"/>
                </a:lnTo>
                <a:lnTo>
                  <a:pt x="251" y="321"/>
                </a:lnTo>
                <a:lnTo>
                  <a:pt x="249" y="321"/>
                </a:lnTo>
                <a:close/>
                <a:moveTo>
                  <a:pt x="315" y="311"/>
                </a:moveTo>
                <a:lnTo>
                  <a:pt x="313" y="311"/>
                </a:lnTo>
                <a:lnTo>
                  <a:pt x="313" y="313"/>
                </a:lnTo>
                <a:lnTo>
                  <a:pt x="311" y="313"/>
                </a:lnTo>
                <a:lnTo>
                  <a:pt x="309" y="313"/>
                </a:lnTo>
                <a:lnTo>
                  <a:pt x="309" y="315"/>
                </a:lnTo>
                <a:lnTo>
                  <a:pt x="307" y="315"/>
                </a:lnTo>
                <a:lnTo>
                  <a:pt x="305" y="317"/>
                </a:lnTo>
                <a:lnTo>
                  <a:pt x="311" y="325"/>
                </a:lnTo>
                <a:lnTo>
                  <a:pt x="313" y="325"/>
                </a:lnTo>
                <a:lnTo>
                  <a:pt x="313" y="323"/>
                </a:lnTo>
                <a:lnTo>
                  <a:pt x="315" y="323"/>
                </a:lnTo>
                <a:lnTo>
                  <a:pt x="317" y="323"/>
                </a:lnTo>
                <a:lnTo>
                  <a:pt x="317" y="321"/>
                </a:lnTo>
                <a:lnTo>
                  <a:pt x="319" y="321"/>
                </a:lnTo>
                <a:lnTo>
                  <a:pt x="319" y="319"/>
                </a:lnTo>
                <a:lnTo>
                  <a:pt x="315" y="311"/>
                </a:lnTo>
                <a:close/>
                <a:moveTo>
                  <a:pt x="222" y="309"/>
                </a:moveTo>
                <a:lnTo>
                  <a:pt x="216" y="317"/>
                </a:lnTo>
                <a:lnTo>
                  <a:pt x="218" y="317"/>
                </a:lnTo>
                <a:lnTo>
                  <a:pt x="218" y="319"/>
                </a:lnTo>
                <a:lnTo>
                  <a:pt x="220" y="319"/>
                </a:lnTo>
                <a:lnTo>
                  <a:pt x="222" y="321"/>
                </a:lnTo>
                <a:lnTo>
                  <a:pt x="224" y="321"/>
                </a:lnTo>
                <a:lnTo>
                  <a:pt x="224" y="323"/>
                </a:lnTo>
                <a:lnTo>
                  <a:pt x="226" y="323"/>
                </a:lnTo>
                <a:lnTo>
                  <a:pt x="230" y="313"/>
                </a:lnTo>
                <a:lnTo>
                  <a:pt x="228" y="313"/>
                </a:lnTo>
                <a:lnTo>
                  <a:pt x="228" y="311"/>
                </a:lnTo>
                <a:lnTo>
                  <a:pt x="226" y="311"/>
                </a:lnTo>
                <a:lnTo>
                  <a:pt x="224" y="311"/>
                </a:lnTo>
                <a:lnTo>
                  <a:pt x="224" y="309"/>
                </a:lnTo>
                <a:lnTo>
                  <a:pt x="222" y="309"/>
                </a:lnTo>
                <a:close/>
                <a:moveTo>
                  <a:pt x="335" y="291"/>
                </a:moveTo>
                <a:lnTo>
                  <a:pt x="335" y="291"/>
                </a:lnTo>
                <a:lnTo>
                  <a:pt x="335" y="293"/>
                </a:lnTo>
                <a:lnTo>
                  <a:pt x="333" y="293"/>
                </a:lnTo>
                <a:lnTo>
                  <a:pt x="333" y="295"/>
                </a:lnTo>
                <a:lnTo>
                  <a:pt x="331" y="295"/>
                </a:lnTo>
                <a:lnTo>
                  <a:pt x="331" y="297"/>
                </a:lnTo>
                <a:lnTo>
                  <a:pt x="329" y="297"/>
                </a:lnTo>
                <a:lnTo>
                  <a:pt x="329" y="299"/>
                </a:lnTo>
                <a:lnTo>
                  <a:pt x="337" y="305"/>
                </a:lnTo>
                <a:lnTo>
                  <a:pt x="339" y="305"/>
                </a:lnTo>
                <a:lnTo>
                  <a:pt x="339" y="303"/>
                </a:lnTo>
                <a:lnTo>
                  <a:pt x="341" y="301"/>
                </a:lnTo>
                <a:lnTo>
                  <a:pt x="341" y="299"/>
                </a:lnTo>
                <a:lnTo>
                  <a:pt x="343" y="299"/>
                </a:lnTo>
                <a:lnTo>
                  <a:pt x="343" y="297"/>
                </a:lnTo>
                <a:lnTo>
                  <a:pt x="335" y="291"/>
                </a:lnTo>
                <a:close/>
                <a:moveTo>
                  <a:pt x="202" y="287"/>
                </a:moveTo>
                <a:lnTo>
                  <a:pt x="194" y="293"/>
                </a:lnTo>
                <a:lnTo>
                  <a:pt x="194" y="295"/>
                </a:lnTo>
                <a:lnTo>
                  <a:pt x="196" y="295"/>
                </a:lnTo>
                <a:lnTo>
                  <a:pt x="196" y="297"/>
                </a:lnTo>
                <a:lnTo>
                  <a:pt x="198" y="297"/>
                </a:lnTo>
                <a:lnTo>
                  <a:pt x="198" y="299"/>
                </a:lnTo>
                <a:lnTo>
                  <a:pt x="200" y="301"/>
                </a:lnTo>
                <a:lnTo>
                  <a:pt x="208" y="295"/>
                </a:lnTo>
                <a:lnTo>
                  <a:pt x="208" y="293"/>
                </a:lnTo>
                <a:lnTo>
                  <a:pt x="206" y="293"/>
                </a:lnTo>
                <a:lnTo>
                  <a:pt x="206" y="291"/>
                </a:lnTo>
                <a:lnTo>
                  <a:pt x="204" y="291"/>
                </a:lnTo>
                <a:lnTo>
                  <a:pt x="204" y="289"/>
                </a:lnTo>
                <a:lnTo>
                  <a:pt x="204" y="287"/>
                </a:lnTo>
                <a:lnTo>
                  <a:pt x="202" y="287"/>
                </a:lnTo>
                <a:close/>
                <a:moveTo>
                  <a:pt x="347" y="265"/>
                </a:moveTo>
                <a:lnTo>
                  <a:pt x="347" y="265"/>
                </a:lnTo>
                <a:lnTo>
                  <a:pt x="347" y="267"/>
                </a:lnTo>
                <a:lnTo>
                  <a:pt x="347" y="269"/>
                </a:lnTo>
                <a:lnTo>
                  <a:pt x="347" y="271"/>
                </a:lnTo>
                <a:lnTo>
                  <a:pt x="345" y="271"/>
                </a:lnTo>
                <a:lnTo>
                  <a:pt x="345" y="273"/>
                </a:lnTo>
                <a:lnTo>
                  <a:pt x="354" y="277"/>
                </a:lnTo>
                <a:lnTo>
                  <a:pt x="354" y="275"/>
                </a:lnTo>
                <a:lnTo>
                  <a:pt x="356" y="273"/>
                </a:lnTo>
                <a:lnTo>
                  <a:pt x="356" y="271"/>
                </a:lnTo>
                <a:lnTo>
                  <a:pt x="356" y="269"/>
                </a:lnTo>
                <a:lnTo>
                  <a:pt x="356" y="267"/>
                </a:lnTo>
                <a:lnTo>
                  <a:pt x="358" y="267"/>
                </a:lnTo>
                <a:lnTo>
                  <a:pt x="347" y="265"/>
                </a:lnTo>
                <a:close/>
                <a:moveTo>
                  <a:pt x="192" y="260"/>
                </a:moveTo>
                <a:lnTo>
                  <a:pt x="182" y="262"/>
                </a:lnTo>
                <a:lnTo>
                  <a:pt x="182" y="263"/>
                </a:lnTo>
                <a:lnTo>
                  <a:pt x="182" y="265"/>
                </a:lnTo>
                <a:lnTo>
                  <a:pt x="182" y="267"/>
                </a:lnTo>
                <a:lnTo>
                  <a:pt x="182" y="269"/>
                </a:lnTo>
                <a:lnTo>
                  <a:pt x="184" y="269"/>
                </a:lnTo>
                <a:lnTo>
                  <a:pt x="184" y="271"/>
                </a:lnTo>
                <a:lnTo>
                  <a:pt x="184" y="273"/>
                </a:lnTo>
                <a:lnTo>
                  <a:pt x="194" y="269"/>
                </a:lnTo>
                <a:lnTo>
                  <a:pt x="194" y="267"/>
                </a:lnTo>
                <a:lnTo>
                  <a:pt x="194" y="265"/>
                </a:lnTo>
                <a:lnTo>
                  <a:pt x="192" y="265"/>
                </a:lnTo>
                <a:lnTo>
                  <a:pt x="192" y="263"/>
                </a:lnTo>
                <a:lnTo>
                  <a:pt x="192" y="262"/>
                </a:lnTo>
                <a:lnTo>
                  <a:pt x="192" y="260"/>
                </a:lnTo>
                <a:close/>
                <a:moveTo>
                  <a:pt x="360" y="234"/>
                </a:moveTo>
                <a:lnTo>
                  <a:pt x="350" y="236"/>
                </a:lnTo>
                <a:lnTo>
                  <a:pt x="350" y="238"/>
                </a:lnTo>
                <a:lnTo>
                  <a:pt x="350" y="240"/>
                </a:lnTo>
                <a:lnTo>
                  <a:pt x="350" y="242"/>
                </a:lnTo>
                <a:lnTo>
                  <a:pt x="350" y="244"/>
                </a:lnTo>
                <a:lnTo>
                  <a:pt x="350" y="246"/>
                </a:lnTo>
                <a:lnTo>
                  <a:pt x="360" y="246"/>
                </a:lnTo>
                <a:lnTo>
                  <a:pt x="360" y="244"/>
                </a:lnTo>
                <a:lnTo>
                  <a:pt x="360" y="242"/>
                </a:lnTo>
                <a:lnTo>
                  <a:pt x="360" y="240"/>
                </a:lnTo>
                <a:lnTo>
                  <a:pt x="360" y="238"/>
                </a:lnTo>
                <a:lnTo>
                  <a:pt x="360" y="236"/>
                </a:lnTo>
                <a:lnTo>
                  <a:pt x="360" y="234"/>
                </a:lnTo>
                <a:close/>
                <a:moveTo>
                  <a:pt x="180" y="230"/>
                </a:moveTo>
                <a:lnTo>
                  <a:pt x="180" y="230"/>
                </a:lnTo>
                <a:lnTo>
                  <a:pt x="180" y="232"/>
                </a:lnTo>
                <a:lnTo>
                  <a:pt x="180" y="234"/>
                </a:lnTo>
                <a:lnTo>
                  <a:pt x="180" y="236"/>
                </a:lnTo>
                <a:lnTo>
                  <a:pt x="180" y="238"/>
                </a:lnTo>
                <a:lnTo>
                  <a:pt x="180" y="240"/>
                </a:lnTo>
                <a:lnTo>
                  <a:pt x="190" y="242"/>
                </a:lnTo>
                <a:lnTo>
                  <a:pt x="190" y="240"/>
                </a:lnTo>
                <a:lnTo>
                  <a:pt x="190" y="238"/>
                </a:lnTo>
                <a:lnTo>
                  <a:pt x="190" y="236"/>
                </a:lnTo>
                <a:lnTo>
                  <a:pt x="190" y="234"/>
                </a:lnTo>
                <a:lnTo>
                  <a:pt x="190" y="232"/>
                </a:lnTo>
                <a:lnTo>
                  <a:pt x="192" y="232"/>
                </a:lnTo>
                <a:lnTo>
                  <a:pt x="180" y="230"/>
                </a:lnTo>
                <a:close/>
                <a:moveTo>
                  <a:pt x="350" y="204"/>
                </a:moveTo>
                <a:lnTo>
                  <a:pt x="341" y="208"/>
                </a:lnTo>
                <a:lnTo>
                  <a:pt x="343" y="208"/>
                </a:lnTo>
                <a:lnTo>
                  <a:pt x="343" y="210"/>
                </a:lnTo>
                <a:lnTo>
                  <a:pt x="343" y="212"/>
                </a:lnTo>
                <a:lnTo>
                  <a:pt x="345" y="212"/>
                </a:lnTo>
                <a:lnTo>
                  <a:pt x="345" y="214"/>
                </a:lnTo>
                <a:lnTo>
                  <a:pt x="345" y="216"/>
                </a:lnTo>
                <a:lnTo>
                  <a:pt x="354" y="214"/>
                </a:lnTo>
                <a:lnTo>
                  <a:pt x="354" y="212"/>
                </a:lnTo>
                <a:lnTo>
                  <a:pt x="354" y="210"/>
                </a:lnTo>
                <a:lnTo>
                  <a:pt x="352" y="210"/>
                </a:lnTo>
                <a:lnTo>
                  <a:pt x="352" y="208"/>
                </a:lnTo>
                <a:lnTo>
                  <a:pt x="352" y="206"/>
                </a:lnTo>
                <a:lnTo>
                  <a:pt x="350" y="204"/>
                </a:lnTo>
                <a:close/>
                <a:moveTo>
                  <a:pt x="192" y="198"/>
                </a:moveTo>
                <a:lnTo>
                  <a:pt x="192" y="198"/>
                </a:lnTo>
                <a:lnTo>
                  <a:pt x="192" y="200"/>
                </a:lnTo>
                <a:lnTo>
                  <a:pt x="190" y="200"/>
                </a:lnTo>
                <a:lnTo>
                  <a:pt x="190" y="202"/>
                </a:lnTo>
                <a:lnTo>
                  <a:pt x="190" y="204"/>
                </a:lnTo>
                <a:lnTo>
                  <a:pt x="188" y="204"/>
                </a:lnTo>
                <a:lnTo>
                  <a:pt x="188" y="206"/>
                </a:lnTo>
                <a:lnTo>
                  <a:pt x="188" y="208"/>
                </a:lnTo>
                <a:lnTo>
                  <a:pt x="196" y="212"/>
                </a:lnTo>
                <a:lnTo>
                  <a:pt x="198" y="212"/>
                </a:lnTo>
                <a:lnTo>
                  <a:pt x="198" y="210"/>
                </a:lnTo>
                <a:lnTo>
                  <a:pt x="198" y="208"/>
                </a:lnTo>
                <a:lnTo>
                  <a:pt x="200" y="208"/>
                </a:lnTo>
                <a:lnTo>
                  <a:pt x="200" y="206"/>
                </a:lnTo>
                <a:lnTo>
                  <a:pt x="200" y="204"/>
                </a:lnTo>
                <a:lnTo>
                  <a:pt x="202" y="204"/>
                </a:lnTo>
                <a:lnTo>
                  <a:pt x="192" y="198"/>
                </a:lnTo>
                <a:close/>
                <a:moveTo>
                  <a:pt x="265" y="186"/>
                </a:moveTo>
                <a:lnTo>
                  <a:pt x="265" y="194"/>
                </a:lnTo>
                <a:lnTo>
                  <a:pt x="257" y="196"/>
                </a:lnTo>
                <a:lnTo>
                  <a:pt x="251" y="198"/>
                </a:lnTo>
                <a:lnTo>
                  <a:pt x="247" y="202"/>
                </a:lnTo>
                <a:lnTo>
                  <a:pt x="243" y="208"/>
                </a:lnTo>
                <a:lnTo>
                  <a:pt x="241" y="214"/>
                </a:lnTo>
                <a:lnTo>
                  <a:pt x="239" y="220"/>
                </a:lnTo>
                <a:lnTo>
                  <a:pt x="241" y="228"/>
                </a:lnTo>
                <a:lnTo>
                  <a:pt x="243" y="236"/>
                </a:lnTo>
                <a:lnTo>
                  <a:pt x="247" y="240"/>
                </a:lnTo>
                <a:lnTo>
                  <a:pt x="251" y="244"/>
                </a:lnTo>
                <a:lnTo>
                  <a:pt x="253" y="248"/>
                </a:lnTo>
                <a:lnTo>
                  <a:pt x="259" y="252"/>
                </a:lnTo>
                <a:lnTo>
                  <a:pt x="267" y="256"/>
                </a:lnTo>
                <a:lnTo>
                  <a:pt x="271" y="260"/>
                </a:lnTo>
                <a:lnTo>
                  <a:pt x="275" y="263"/>
                </a:lnTo>
                <a:lnTo>
                  <a:pt x="275" y="267"/>
                </a:lnTo>
                <a:lnTo>
                  <a:pt x="275" y="275"/>
                </a:lnTo>
                <a:lnTo>
                  <a:pt x="275" y="279"/>
                </a:lnTo>
                <a:lnTo>
                  <a:pt x="275" y="281"/>
                </a:lnTo>
                <a:lnTo>
                  <a:pt x="273" y="281"/>
                </a:lnTo>
                <a:lnTo>
                  <a:pt x="271" y="283"/>
                </a:lnTo>
                <a:lnTo>
                  <a:pt x="269" y="281"/>
                </a:lnTo>
                <a:lnTo>
                  <a:pt x="267" y="279"/>
                </a:lnTo>
                <a:lnTo>
                  <a:pt x="267" y="277"/>
                </a:lnTo>
                <a:lnTo>
                  <a:pt x="267" y="273"/>
                </a:lnTo>
                <a:lnTo>
                  <a:pt x="265" y="267"/>
                </a:lnTo>
                <a:lnTo>
                  <a:pt x="265" y="262"/>
                </a:lnTo>
                <a:lnTo>
                  <a:pt x="241" y="262"/>
                </a:lnTo>
                <a:lnTo>
                  <a:pt x="241" y="265"/>
                </a:lnTo>
                <a:lnTo>
                  <a:pt x="241" y="273"/>
                </a:lnTo>
                <a:lnTo>
                  <a:pt x="243" y="281"/>
                </a:lnTo>
                <a:lnTo>
                  <a:pt x="245" y="285"/>
                </a:lnTo>
                <a:lnTo>
                  <a:pt x="247" y="289"/>
                </a:lnTo>
                <a:lnTo>
                  <a:pt x="253" y="293"/>
                </a:lnTo>
                <a:lnTo>
                  <a:pt x="259" y="297"/>
                </a:lnTo>
                <a:lnTo>
                  <a:pt x="265" y="297"/>
                </a:lnTo>
                <a:lnTo>
                  <a:pt x="265" y="307"/>
                </a:lnTo>
                <a:lnTo>
                  <a:pt x="277" y="307"/>
                </a:lnTo>
                <a:lnTo>
                  <a:pt x="277" y="297"/>
                </a:lnTo>
                <a:lnTo>
                  <a:pt x="285" y="295"/>
                </a:lnTo>
                <a:lnTo>
                  <a:pt x="293" y="293"/>
                </a:lnTo>
                <a:lnTo>
                  <a:pt x="297" y="289"/>
                </a:lnTo>
                <a:lnTo>
                  <a:pt x="301" y="283"/>
                </a:lnTo>
                <a:lnTo>
                  <a:pt x="303" y="275"/>
                </a:lnTo>
                <a:lnTo>
                  <a:pt x="305" y="267"/>
                </a:lnTo>
                <a:lnTo>
                  <a:pt x="303" y="260"/>
                </a:lnTo>
                <a:lnTo>
                  <a:pt x="301" y="254"/>
                </a:lnTo>
                <a:lnTo>
                  <a:pt x="299" y="248"/>
                </a:lnTo>
                <a:lnTo>
                  <a:pt x="295" y="244"/>
                </a:lnTo>
                <a:lnTo>
                  <a:pt x="293" y="242"/>
                </a:lnTo>
                <a:lnTo>
                  <a:pt x="289" y="238"/>
                </a:lnTo>
                <a:lnTo>
                  <a:pt x="283" y="236"/>
                </a:lnTo>
                <a:lnTo>
                  <a:pt x="275" y="230"/>
                </a:lnTo>
                <a:lnTo>
                  <a:pt x="271" y="228"/>
                </a:lnTo>
                <a:lnTo>
                  <a:pt x="269" y="226"/>
                </a:lnTo>
                <a:lnTo>
                  <a:pt x="267" y="222"/>
                </a:lnTo>
                <a:lnTo>
                  <a:pt x="267" y="218"/>
                </a:lnTo>
                <a:lnTo>
                  <a:pt x="267" y="214"/>
                </a:lnTo>
                <a:lnTo>
                  <a:pt x="267" y="212"/>
                </a:lnTo>
                <a:lnTo>
                  <a:pt x="269" y="210"/>
                </a:lnTo>
                <a:lnTo>
                  <a:pt x="271" y="210"/>
                </a:lnTo>
                <a:lnTo>
                  <a:pt x="273" y="210"/>
                </a:lnTo>
                <a:lnTo>
                  <a:pt x="275" y="212"/>
                </a:lnTo>
                <a:lnTo>
                  <a:pt x="275" y="216"/>
                </a:lnTo>
                <a:lnTo>
                  <a:pt x="275" y="220"/>
                </a:lnTo>
                <a:lnTo>
                  <a:pt x="275" y="226"/>
                </a:lnTo>
                <a:lnTo>
                  <a:pt x="301" y="226"/>
                </a:lnTo>
                <a:lnTo>
                  <a:pt x="301" y="222"/>
                </a:lnTo>
                <a:lnTo>
                  <a:pt x="301" y="220"/>
                </a:lnTo>
                <a:lnTo>
                  <a:pt x="301" y="214"/>
                </a:lnTo>
                <a:lnTo>
                  <a:pt x="299" y="208"/>
                </a:lnTo>
                <a:lnTo>
                  <a:pt x="295" y="202"/>
                </a:lnTo>
                <a:lnTo>
                  <a:pt x="291" y="198"/>
                </a:lnTo>
                <a:lnTo>
                  <a:pt x="285" y="196"/>
                </a:lnTo>
                <a:lnTo>
                  <a:pt x="277" y="194"/>
                </a:lnTo>
                <a:lnTo>
                  <a:pt x="277" y="186"/>
                </a:lnTo>
                <a:lnTo>
                  <a:pt x="265" y="186"/>
                </a:lnTo>
                <a:close/>
                <a:moveTo>
                  <a:pt x="331" y="176"/>
                </a:moveTo>
                <a:lnTo>
                  <a:pt x="323" y="184"/>
                </a:lnTo>
                <a:lnTo>
                  <a:pt x="325" y="184"/>
                </a:lnTo>
                <a:lnTo>
                  <a:pt x="325" y="186"/>
                </a:lnTo>
                <a:lnTo>
                  <a:pt x="327" y="186"/>
                </a:lnTo>
                <a:lnTo>
                  <a:pt x="327" y="188"/>
                </a:lnTo>
                <a:lnTo>
                  <a:pt x="329" y="190"/>
                </a:lnTo>
                <a:lnTo>
                  <a:pt x="331" y="192"/>
                </a:lnTo>
                <a:lnTo>
                  <a:pt x="339" y="184"/>
                </a:lnTo>
                <a:lnTo>
                  <a:pt x="337" y="184"/>
                </a:lnTo>
                <a:lnTo>
                  <a:pt x="337" y="182"/>
                </a:lnTo>
                <a:lnTo>
                  <a:pt x="335" y="182"/>
                </a:lnTo>
                <a:lnTo>
                  <a:pt x="335" y="180"/>
                </a:lnTo>
                <a:lnTo>
                  <a:pt x="333" y="180"/>
                </a:lnTo>
                <a:lnTo>
                  <a:pt x="333" y="178"/>
                </a:lnTo>
                <a:lnTo>
                  <a:pt x="331" y="178"/>
                </a:lnTo>
                <a:lnTo>
                  <a:pt x="331" y="176"/>
                </a:lnTo>
                <a:close/>
                <a:moveTo>
                  <a:pt x="158" y="174"/>
                </a:moveTo>
                <a:lnTo>
                  <a:pt x="142" y="208"/>
                </a:lnTo>
                <a:lnTo>
                  <a:pt x="138" y="244"/>
                </a:lnTo>
                <a:lnTo>
                  <a:pt x="142" y="279"/>
                </a:lnTo>
                <a:lnTo>
                  <a:pt x="156" y="311"/>
                </a:lnTo>
                <a:lnTo>
                  <a:pt x="176" y="339"/>
                </a:lnTo>
                <a:lnTo>
                  <a:pt x="182" y="343"/>
                </a:lnTo>
                <a:lnTo>
                  <a:pt x="107" y="345"/>
                </a:lnTo>
                <a:lnTo>
                  <a:pt x="31" y="341"/>
                </a:lnTo>
                <a:lnTo>
                  <a:pt x="25" y="339"/>
                </a:lnTo>
                <a:lnTo>
                  <a:pt x="20" y="337"/>
                </a:lnTo>
                <a:lnTo>
                  <a:pt x="16" y="333"/>
                </a:lnTo>
                <a:lnTo>
                  <a:pt x="14" y="329"/>
                </a:lnTo>
                <a:lnTo>
                  <a:pt x="14" y="323"/>
                </a:lnTo>
                <a:lnTo>
                  <a:pt x="14" y="279"/>
                </a:lnTo>
                <a:lnTo>
                  <a:pt x="14" y="275"/>
                </a:lnTo>
                <a:lnTo>
                  <a:pt x="16" y="269"/>
                </a:lnTo>
                <a:lnTo>
                  <a:pt x="20" y="265"/>
                </a:lnTo>
                <a:lnTo>
                  <a:pt x="25" y="263"/>
                </a:lnTo>
                <a:lnTo>
                  <a:pt x="31" y="263"/>
                </a:lnTo>
                <a:lnTo>
                  <a:pt x="87" y="260"/>
                </a:lnTo>
                <a:lnTo>
                  <a:pt x="53" y="256"/>
                </a:lnTo>
                <a:lnTo>
                  <a:pt x="47" y="256"/>
                </a:lnTo>
                <a:lnTo>
                  <a:pt x="41" y="252"/>
                </a:lnTo>
                <a:lnTo>
                  <a:pt x="37" y="248"/>
                </a:lnTo>
                <a:lnTo>
                  <a:pt x="35" y="244"/>
                </a:lnTo>
                <a:lnTo>
                  <a:pt x="35" y="238"/>
                </a:lnTo>
                <a:lnTo>
                  <a:pt x="35" y="196"/>
                </a:lnTo>
                <a:lnTo>
                  <a:pt x="35" y="190"/>
                </a:lnTo>
                <a:lnTo>
                  <a:pt x="37" y="186"/>
                </a:lnTo>
                <a:lnTo>
                  <a:pt x="41" y="182"/>
                </a:lnTo>
                <a:lnTo>
                  <a:pt x="47" y="180"/>
                </a:lnTo>
                <a:lnTo>
                  <a:pt x="53" y="178"/>
                </a:lnTo>
                <a:lnTo>
                  <a:pt x="158" y="174"/>
                </a:lnTo>
                <a:close/>
                <a:moveTo>
                  <a:pt x="214" y="174"/>
                </a:moveTo>
                <a:lnTo>
                  <a:pt x="214" y="174"/>
                </a:lnTo>
                <a:lnTo>
                  <a:pt x="212" y="174"/>
                </a:lnTo>
                <a:lnTo>
                  <a:pt x="212" y="176"/>
                </a:lnTo>
                <a:lnTo>
                  <a:pt x="210" y="176"/>
                </a:lnTo>
                <a:lnTo>
                  <a:pt x="210" y="178"/>
                </a:lnTo>
                <a:lnTo>
                  <a:pt x="208" y="178"/>
                </a:lnTo>
                <a:lnTo>
                  <a:pt x="208" y="180"/>
                </a:lnTo>
                <a:lnTo>
                  <a:pt x="206" y="180"/>
                </a:lnTo>
                <a:lnTo>
                  <a:pt x="214" y="188"/>
                </a:lnTo>
                <a:lnTo>
                  <a:pt x="214" y="186"/>
                </a:lnTo>
                <a:lnTo>
                  <a:pt x="216" y="186"/>
                </a:lnTo>
                <a:lnTo>
                  <a:pt x="216" y="184"/>
                </a:lnTo>
                <a:lnTo>
                  <a:pt x="218" y="184"/>
                </a:lnTo>
                <a:lnTo>
                  <a:pt x="220" y="182"/>
                </a:lnTo>
                <a:lnTo>
                  <a:pt x="214" y="174"/>
                </a:lnTo>
                <a:close/>
                <a:moveTo>
                  <a:pt x="303" y="160"/>
                </a:moveTo>
                <a:lnTo>
                  <a:pt x="299" y="170"/>
                </a:lnTo>
                <a:lnTo>
                  <a:pt x="301" y="170"/>
                </a:lnTo>
                <a:lnTo>
                  <a:pt x="303" y="170"/>
                </a:lnTo>
                <a:lnTo>
                  <a:pt x="303" y="172"/>
                </a:lnTo>
                <a:lnTo>
                  <a:pt x="305" y="172"/>
                </a:lnTo>
                <a:lnTo>
                  <a:pt x="307" y="172"/>
                </a:lnTo>
                <a:lnTo>
                  <a:pt x="307" y="174"/>
                </a:lnTo>
                <a:lnTo>
                  <a:pt x="313" y="164"/>
                </a:lnTo>
                <a:lnTo>
                  <a:pt x="311" y="164"/>
                </a:lnTo>
                <a:lnTo>
                  <a:pt x="311" y="162"/>
                </a:lnTo>
                <a:lnTo>
                  <a:pt x="309" y="162"/>
                </a:lnTo>
                <a:lnTo>
                  <a:pt x="307" y="162"/>
                </a:lnTo>
                <a:lnTo>
                  <a:pt x="305" y="160"/>
                </a:lnTo>
                <a:lnTo>
                  <a:pt x="303" y="160"/>
                </a:lnTo>
                <a:close/>
                <a:moveTo>
                  <a:pt x="243" y="158"/>
                </a:moveTo>
                <a:lnTo>
                  <a:pt x="241" y="158"/>
                </a:lnTo>
                <a:lnTo>
                  <a:pt x="239" y="158"/>
                </a:lnTo>
                <a:lnTo>
                  <a:pt x="239" y="160"/>
                </a:lnTo>
                <a:lnTo>
                  <a:pt x="238" y="160"/>
                </a:lnTo>
                <a:lnTo>
                  <a:pt x="236" y="160"/>
                </a:lnTo>
                <a:lnTo>
                  <a:pt x="234" y="160"/>
                </a:lnTo>
                <a:lnTo>
                  <a:pt x="234" y="162"/>
                </a:lnTo>
                <a:lnTo>
                  <a:pt x="232" y="162"/>
                </a:lnTo>
                <a:lnTo>
                  <a:pt x="238" y="172"/>
                </a:lnTo>
                <a:lnTo>
                  <a:pt x="238" y="170"/>
                </a:lnTo>
                <a:lnTo>
                  <a:pt x="239" y="170"/>
                </a:lnTo>
                <a:lnTo>
                  <a:pt x="241" y="170"/>
                </a:lnTo>
                <a:lnTo>
                  <a:pt x="243" y="168"/>
                </a:lnTo>
                <a:lnTo>
                  <a:pt x="245" y="168"/>
                </a:lnTo>
                <a:lnTo>
                  <a:pt x="243" y="158"/>
                </a:lnTo>
                <a:close/>
                <a:moveTo>
                  <a:pt x="271" y="154"/>
                </a:moveTo>
                <a:lnTo>
                  <a:pt x="261" y="154"/>
                </a:lnTo>
                <a:lnTo>
                  <a:pt x="263" y="166"/>
                </a:lnTo>
                <a:lnTo>
                  <a:pt x="271" y="166"/>
                </a:lnTo>
                <a:lnTo>
                  <a:pt x="281" y="166"/>
                </a:lnTo>
                <a:lnTo>
                  <a:pt x="283" y="154"/>
                </a:lnTo>
                <a:lnTo>
                  <a:pt x="271" y="154"/>
                </a:lnTo>
                <a:close/>
                <a:moveTo>
                  <a:pt x="269" y="135"/>
                </a:moveTo>
                <a:lnTo>
                  <a:pt x="305" y="141"/>
                </a:lnTo>
                <a:lnTo>
                  <a:pt x="335" y="156"/>
                </a:lnTo>
                <a:lnTo>
                  <a:pt x="358" y="180"/>
                </a:lnTo>
                <a:lnTo>
                  <a:pt x="374" y="210"/>
                </a:lnTo>
                <a:lnTo>
                  <a:pt x="380" y="244"/>
                </a:lnTo>
                <a:lnTo>
                  <a:pt x="374" y="279"/>
                </a:lnTo>
                <a:lnTo>
                  <a:pt x="358" y="309"/>
                </a:lnTo>
                <a:lnTo>
                  <a:pt x="335" y="333"/>
                </a:lnTo>
                <a:lnTo>
                  <a:pt x="305" y="349"/>
                </a:lnTo>
                <a:lnTo>
                  <a:pt x="269" y="355"/>
                </a:lnTo>
                <a:lnTo>
                  <a:pt x="236" y="349"/>
                </a:lnTo>
                <a:lnTo>
                  <a:pt x="206" y="333"/>
                </a:lnTo>
                <a:lnTo>
                  <a:pt x="182" y="309"/>
                </a:lnTo>
                <a:lnTo>
                  <a:pt x="166" y="279"/>
                </a:lnTo>
                <a:lnTo>
                  <a:pt x="160" y="244"/>
                </a:lnTo>
                <a:lnTo>
                  <a:pt x="166" y="210"/>
                </a:lnTo>
                <a:lnTo>
                  <a:pt x="182" y="180"/>
                </a:lnTo>
                <a:lnTo>
                  <a:pt x="206" y="156"/>
                </a:lnTo>
                <a:lnTo>
                  <a:pt x="236" y="141"/>
                </a:lnTo>
                <a:lnTo>
                  <a:pt x="269" y="135"/>
                </a:lnTo>
                <a:close/>
                <a:moveTo>
                  <a:pt x="125" y="0"/>
                </a:moveTo>
                <a:lnTo>
                  <a:pt x="212" y="4"/>
                </a:lnTo>
                <a:lnTo>
                  <a:pt x="218" y="6"/>
                </a:lnTo>
                <a:lnTo>
                  <a:pt x="222" y="8"/>
                </a:lnTo>
                <a:lnTo>
                  <a:pt x="226" y="12"/>
                </a:lnTo>
                <a:lnTo>
                  <a:pt x="228" y="16"/>
                </a:lnTo>
                <a:lnTo>
                  <a:pt x="230" y="22"/>
                </a:lnTo>
                <a:lnTo>
                  <a:pt x="230" y="63"/>
                </a:lnTo>
                <a:lnTo>
                  <a:pt x="228" y="69"/>
                </a:lnTo>
                <a:lnTo>
                  <a:pt x="226" y="73"/>
                </a:lnTo>
                <a:lnTo>
                  <a:pt x="222" y="77"/>
                </a:lnTo>
                <a:lnTo>
                  <a:pt x="218" y="81"/>
                </a:lnTo>
                <a:lnTo>
                  <a:pt x="212" y="81"/>
                </a:lnTo>
                <a:lnTo>
                  <a:pt x="148" y="85"/>
                </a:lnTo>
                <a:lnTo>
                  <a:pt x="190" y="89"/>
                </a:lnTo>
                <a:lnTo>
                  <a:pt x="196" y="91"/>
                </a:lnTo>
                <a:lnTo>
                  <a:pt x="202" y="93"/>
                </a:lnTo>
                <a:lnTo>
                  <a:pt x="206" y="97"/>
                </a:lnTo>
                <a:lnTo>
                  <a:pt x="208" y="101"/>
                </a:lnTo>
                <a:lnTo>
                  <a:pt x="208" y="107"/>
                </a:lnTo>
                <a:lnTo>
                  <a:pt x="208" y="127"/>
                </a:lnTo>
                <a:lnTo>
                  <a:pt x="192" y="139"/>
                </a:lnTo>
                <a:lnTo>
                  <a:pt x="176" y="150"/>
                </a:lnTo>
                <a:lnTo>
                  <a:pt x="168" y="160"/>
                </a:lnTo>
                <a:lnTo>
                  <a:pt x="160" y="168"/>
                </a:lnTo>
                <a:lnTo>
                  <a:pt x="89" y="170"/>
                </a:lnTo>
                <a:lnTo>
                  <a:pt x="18" y="166"/>
                </a:lnTo>
                <a:lnTo>
                  <a:pt x="12" y="164"/>
                </a:lnTo>
                <a:lnTo>
                  <a:pt x="8" y="162"/>
                </a:lnTo>
                <a:lnTo>
                  <a:pt x="4" y="158"/>
                </a:lnTo>
                <a:lnTo>
                  <a:pt x="2" y="154"/>
                </a:lnTo>
                <a:lnTo>
                  <a:pt x="0" y="148"/>
                </a:lnTo>
                <a:lnTo>
                  <a:pt x="0" y="107"/>
                </a:lnTo>
                <a:lnTo>
                  <a:pt x="2" y="101"/>
                </a:lnTo>
                <a:lnTo>
                  <a:pt x="4" y="97"/>
                </a:lnTo>
                <a:lnTo>
                  <a:pt x="8" y="93"/>
                </a:lnTo>
                <a:lnTo>
                  <a:pt x="12" y="91"/>
                </a:lnTo>
                <a:lnTo>
                  <a:pt x="18" y="89"/>
                </a:lnTo>
                <a:lnTo>
                  <a:pt x="81" y="85"/>
                </a:lnTo>
                <a:lnTo>
                  <a:pt x="39" y="81"/>
                </a:lnTo>
                <a:lnTo>
                  <a:pt x="33" y="81"/>
                </a:lnTo>
                <a:lnTo>
                  <a:pt x="27" y="77"/>
                </a:lnTo>
                <a:lnTo>
                  <a:pt x="23" y="73"/>
                </a:lnTo>
                <a:lnTo>
                  <a:pt x="21" y="69"/>
                </a:lnTo>
                <a:lnTo>
                  <a:pt x="21" y="63"/>
                </a:lnTo>
                <a:lnTo>
                  <a:pt x="21" y="22"/>
                </a:lnTo>
                <a:lnTo>
                  <a:pt x="21" y="16"/>
                </a:lnTo>
                <a:lnTo>
                  <a:pt x="23" y="12"/>
                </a:lnTo>
                <a:lnTo>
                  <a:pt x="27" y="8"/>
                </a:lnTo>
                <a:lnTo>
                  <a:pt x="33" y="6"/>
                </a:lnTo>
                <a:lnTo>
                  <a:pt x="39" y="4"/>
                </a:lnTo>
                <a:lnTo>
                  <a:pt x="125" y="0"/>
                </a:lnTo>
                <a:close/>
              </a:path>
            </a:pathLst>
          </a:custGeom>
          <a:solidFill>
            <a:schemeClr val="bg1"/>
          </a:solidFill>
          <a:ln>
            <a:noFill/>
          </a:ln>
          <a:extLst>
            <a:ext uri="{91240B29-F687-4F45-9708-019B960494DF}">
              <a14:hiddenLine xmlns:a14="http://schemas.microsoft.com/office/drawing/2010/main" w="0">
                <a:solidFill>
                  <a:srgbClr val="000000"/>
                </a:solidFill>
                <a:bevel/>
              </a14:hiddenLine>
            </a:ext>
          </a:extLst>
        </p:spPr>
        <p:txBody>
          <a:bodyPr/>
          <a:lstStyle/>
          <a:p>
            <a:endParaRPr lang="zh-CN" altLang="en-US"/>
          </a:p>
        </p:txBody>
      </p:sp>
      <p:sp>
        <p:nvSpPr>
          <p:cNvPr id="27" name="Freeform 208"/>
          <p:cNvSpPr>
            <a:spLocks noEditPoints="1" noChangeArrowheads="1"/>
          </p:cNvSpPr>
          <p:nvPr/>
        </p:nvSpPr>
        <p:spPr bwMode="auto">
          <a:xfrm>
            <a:off x="4497388" y="2705100"/>
            <a:ext cx="347662" cy="257175"/>
          </a:xfrm>
          <a:custGeom>
            <a:avLst/>
            <a:gdLst>
              <a:gd name="T0" fmla="*/ 206375 w 438"/>
              <a:gd name="T1" fmla="*/ 176758 h 323"/>
              <a:gd name="T2" fmla="*/ 325437 w 438"/>
              <a:gd name="T3" fmla="*/ 176758 h 323"/>
              <a:gd name="T4" fmla="*/ 347662 w 438"/>
              <a:gd name="T5" fmla="*/ 257175 h 323"/>
              <a:gd name="T6" fmla="*/ 185737 w 438"/>
              <a:gd name="T7" fmla="*/ 257175 h 323"/>
              <a:gd name="T8" fmla="*/ 206375 w 438"/>
              <a:gd name="T9" fmla="*/ 176758 h 323"/>
              <a:gd name="T10" fmla="*/ 22225 w 438"/>
              <a:gd name="T11" fmla="*/ 176758 h 323"/>
              <a:gd name="T12" fmla="*/ 141287 w 438"/>
              <a:gd name="T13" fmla="*/ 176758 h 323"/>
              <a:gd name="T14" fmla="*/ 161925 w 438"/>
              <a:gd name="T15" fmla="*/ 257175 h 323"/>
              <a:gd name="T16" fmla="*/ 0 w 438"/>
              <a:gd name="T17" fmla="*/ 257175 h 323"/>
              <a:gd name="T18" fmla="*/ 22225 w 438"/>
              <a:gd name="T19" fmla="*/ 176758 h 323"/>
              <a:gd name="T20" fmla="*/ 288131 w 438"/>
              <a:gd name="T21" fmla="*/ 107488 h 323"/>
              <a:gd name="T22" fmla="*/ 294481 w 438"/>
              <a:gd name="T23" fmla="*/ 135355 h 323"/>
              <a:gd name="T24" fmla="*/ 322262 w 438"/>
              <a:gd name="T25" fmla="*/ 140133 h 323"/>
              <a:gd name="T26" fmla="*/ 294481 w 438"/>
              <a:gd name="T27" fmla="*/ 144910 h 323"/>
              <a:gd name="T28" fmla="*/ 288131 w 438"/>
              <a:gd name="T29" fmla="*/ 173573 h 323"/>
              <a:gd name="T30" fmla="*/ 283368 w 438"/>
              <a:gd name="T31" fmla="*/ 144910 h 323"/>
              <a:gd name="T32" fmla="*/ 254793 w 438"/>
              <a:gd name="T33" fmla="*/ 140133 h 323"/>
              <a:gd name="T34" fmla="*/ 283368 w 438"/>
              <a:gd name="T35" fmla="*/ 135355 h 323"/>
              <a:gd name="T36" fmla="*/ 288131 w 438"/>
              <a:gd name="T37" fmla="*/ 107488 h 323"/>
              <a:gd name="T38" fmla="*/ 105569 w 438"/>
              <a:gd name="T39" fmla="*/ 78825 h 323"/>
              <a:gd name="T40" fmla="*/ 224631 w 438"/>
              <a:gd name="T41" fmla="*/ 78825 h 323"/>
              <a:gd name="T42" fmla="*/ 246856 w 438"/>
              <a:gd name="T43" fmla="*/ 159241 h 323"/>
              <a:gd name="T44" fmla="*/ 84931 w 438"/>
              <a:gd name="T45" fmla="*/ 159241 h 323"/>
              <a:gd name="T46" fmla="*/ 105569 w 438"/>
              <a:gd name="T47" fmla="*/ 78825 h 323"/>
              <a:gd name="T48" fmla="*/ 94456 w 438"/>
              <a:gd name="T49" fmla="*/ 23090 h 323"/>
              <a:gd name="T50" fmla="*/ 99219 w 438"/>
              <a:gd name="T51" fmla="*/ 51753 h 323"/>
              <a:gd name="T52" fmla="*/ 127794 w 438"/>
              <a:gd name="T53" fmla="*/ 56531 h 323"/>
              <a:gd name="T54" fmla="*/ 99219 w 438"/>
              <a:gd name="T55" fmla="*/ 62900 h 323"/>
              <a:gd name="T56" fmla="*/ 94456 w 438"/>
              <a:gd name="T57" fmla="*/ 91564 h 323"/>
              <a:gd name="T58" fmla="*/ 89694 w 438"/>
              <a:gd name="T59" fmla="*/ 62900 h 323"/>
              <a:gd name="T60" fmla="*/ 61119 w 438"/>
              <a:gd name="T61" fmla="*/ 56531 h 323"/>
              <a:gd name="T62" fmla="*/ 88106 w 438"/>
              <a:gd name="T63" fmla="*/ 51753 h 323"/>
              <a:gd name="T64" fmla="*/ 94456 w 438"/>
              <a:gd name="T65" fmla="*/ 23090 h 323"/>
              <a:gd name="T66" fmla="*/ 248443 w 438"/>
              <a:gd name="T67" fmla="*/ 0 h 323"/>
              <a:gd name="T68" fmla="*/ 253206 w 438"/>
              <a:gd name="T69" fmla="*/ 27867 h 323"/>
              <a:gd name="T70" fmla="*/ 281781 w 438"/>
              <a:gd name="T71" fmla="*/ 32645 h 323"/>
              <a:gd name="T72" fmla="*/ 254793 w 438"/>
              <a:gd name="T73" fmla="*/ 37422 h 323"/>
              <a:gd name="T74" fmla="*/ 248443 w 438"/>
              <a:gd name="T75" fmla="*/ 66085 h 323"/>
              <a:gd name="T76" fmla="*/ 243681 w 438"/>
              <a:gd name="T77" fmla="*/ 37422 h 323"/>
              <a:gd name="T78" fmla="*/ 215106 w 438"/>
              <a:gd name="T79" fmla="*/ 32645 h 323"/>
              <a:gd name="T80" fmla="*/ 243681 w 438"/>
              <a:gd name="T81" fmla="*/ 27867 h 323"/>
              <a:gd name="T82" fmla="*/ 248443 w 438"/>
              <a:gd name="T83" fmla="*/ 0 h 3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8"/>
              <a:gd name="T127" fmla="*/ 0 h 323"/>
              <a:gd name="T128" fmla="*/ 438 w 438"/>
              <a:gd name="T129" fmla="*/ 323 h 3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8" h="323">
                <a:moveTo>
                  <a:pt x="260" y="222"/>
                </a:moveTo>
                <a:lnTo>
                  <a:pt x="410" y="222"/>
                </a:lnTo>
                <a:lnTo>
                  <a:pt x="438" y="323"/>
                </a:lnTo>
                <a:lnTo>
                  <a:pt x="234" y="323"/>
                </a:lnTo>
                <a:lnTo>
                  <a:pt x="260" y="222"/>
                </a:lnTo>
                <a:close/>
                <a:moveTo>
                  <a:pt x="28" y="222"/>
                </a:moveTo>
                <a:lnTo>
                  <a:pt x="178" y="222"/>
                </a:lnTo>
                <a:lnTo>
                  <a:pt x="204" y="323"/>
                </a:lnTo>
                <a:lnTo>
                  <a:pt x="0" y="323"/>
                </a:lnTo>
                <a:lnTo>
                  <a:pt x="28" y="222"/>
                </a:lnTo>
                <a:close/>
                <a:moveTo>
                  <a:pt x="363" y="135"/>
                </a:moveTo>
                <a:lnTo>
                  <a:pt x="371" y="170"/>
                </a:lnTo>
                <a:lnTo>
                  <a:pt x="406" y="176"/>
                </a:lnTo>
                <a:lnTo>
                  <a:pt x="371" y="182"/>
                </a:lnTo>
                <a:lnTo>
                  <a:pt x="363" y="218"/>
                </a:lnTo>
                <a:lnTo>
                  <a:pt x="357" y="182"/>
                </a:lnTo>
                <a:lnTo>
                  <a:pt x="321" y="176"/>
                </a:lnTo>
                <a:lnTo>
                  <a:pt x="357" y="170"/>
                </a:lnTo>
                <a:lnTo>
                  <a:pt x="363" y="135"/>
                </a:lnTo>
                <a:close/>
                <a:moveTo>
                  <a:pt x="133" y="99"/>
                </a:moveTo>
                <a:lnTo>
                  <a:pt x="283" y="99"/>
                </a:lnTo>
                <a:lnTo>
                  <a:pt x="311" y="200"/>
                </a:lnTo>
                <a:lnTo>
                  <a:pt x="107" y="200"/>
                </a:lnTo>
                <a:lnTo>
                  <a:pt x="133" y="99"/>
                </a:lnTo>
                <a:close/>
                <a:moveTo>
                  <a:pt x="119" y="29"/>
                </a:moveTo>
                <a:lnTo>
                  <a:pt x="125" y="65"/>
                </a:lnTo>
                <a:lnTo>
                  <a:pt x="161" y="71"/>
                </a:lnTo>
                <a:lnTo>
                  <a:pt x="125" y="79"/>
                </a:lnTo>
                <a:lnTo>
                  <a:pt x="119" y="115"/>
                </a:lnTo>
                <a:lnTo>
                  <a:pt x="113" y="79"/>
                </a:lnTo>
                <a:lnTo>
                  <a:pt x="77" y="71"/>
                </a:lnTo>
                <a:lnTo>
                  <a:pt x="111" y="65"/>
                </a:lnTo>
                <a:lnTo>
                  <a:pt x="119" y="29"/>
                </a:lnTo>
                <a:close/>
                <a:moveTo>
                  <a:pt x="313" y="0"/>
                </a:moveTo>
                <a:lnTo>
                  <a:pt x="319" y="35"/>
                </a:lnTo>
                <a:lnTo>
                  <a:pt x="355" y="41"/>
                </a:lnTo>
                <a:lnTo>
                  <a:pt x="321" y="47"/>
                </a:lnTo>
                <a:lnTo>
                  <a:pt x="313" y="83"/>
                </a:lnTo>
                <a:lnTo>
                  <a:pt x="307" y="47"/>
                </a:lnTo>
                <a:lnTo>
                  <a:pt x="271" y="41"/>
                </a:lnTo>
                <a:lnTo>
                  <a:pt x="307" y="35"/>
                </a:lnTo>
                <a:lnTo>
                  <a:pt x="313" y="0"/>
                </a:lnTo>
                <a:close/>
              </a:path>
            </a:pathLst>
          </a:custGeom>
          <a:solidFill>
            <a:schemeClr val="bg1"/>
          </a:solidFill>
          <a:ln>
            <a:noFill/>
          </a:ln>
          <a:extLst>
            <a:ext uri="{91240B29-F687-4F45-9708-019B960494DF}">
              <a14:hiddenLine xmlns:a14="http://schemas.microsoft.com/office/drawing/2010/main" w="0">
                <a:solidFill>
                  <a:srgbClr val="000000"/>
                </a:solidFill>
                <a:bevel/>
              </a14:hiddenLine>
            </a:ext>
          </a:extLst>
        </p:spPr>
        <p:txBody>
          <a:bodyPr/>
          <a:lstStyle/>
          <a:p>
            <a:endParaRPr lang="zh-CN" altLang="en-US"/>
          </a:p>
        </p:txBody>
      </p:sp>
      <p:sp>
        <p:nvSpPr>
          <p:cNvPr id="28" name="Freeform 184"/>
          <p:cNvSpPr>
            <a:spLocks noEditPoints="1" noChangeArrowheads="1"/>
          </p:cNvSpPr>
          <p:nvPr/>
        </p:nvSpPr>
        <p:spPr bwMode="auto">
          <a:xfrm>
            <a:off x="8247063" y="4316413"/>
            <a:ext cx="203200" cy="269875"/>
          </a:xfrm>
          <a:custGeom>
            <a:avLst/>
            <a:gdLst>
              <a:gd name="T0" fmla="*/ 9525 w 256"/>
              <a:gd name="T1" fmla="*/ 17411 h 341"/>
              <a:gd name="T2" fmla="*/ 22225 w 256"/>
              <a:gd name="T3" fmla="*/ 67271 h 341"/>
              <a:gd name="T4" fmla="*/ 54769 w 256"/>
              <a:gd name="T5" fmla="*/ 103676 h 341"/>
              <a:gd name="T6" fmla="*/ 100806 w 256"/>
              <a:gd name="T7" fmla="*/ 117922 h 341"/>
              <a:gd name="T8" fmla="*/ 147638 w 256"/>
              <a:gd name="T9" fmla="*/ 103676 h 341"/>
              <a:gd name="T10" fmla="*/ 180975 w 256"/>
              <a:gd name="T11" fmla="*/ 67271 h 341"/>
              <a:gd name="T12" fmla="*/ 193675 w 256"/>
              <a:gd name="T13" fmla="*/ 17411 h 341"/>
              <a:gd name="T14" fmla="*/ 203200 w 256"/>
              <a:gd name="T15" fmla="*/ 11080 h 341"/>
              <a:gd name="T16" fmla="*/ 200025 w 256"/>
              <a:gd name="T17" fmla="*/ 194690 h 341"/>
              <a:gd name="T18" fmla="*/ 173038 w 256"/>
              <a:gd name="T19" fmla="*/ 240592 h 341"/>
              <a:gd name="T20" fmla="*/ 128588 w 256"/>
              <a:gd name="T21" fmla="*/ 266709 h 341"/>
              <a:gd name="T22" fmla="*/ 73819 w 256"/>
              <a:gd name="T23" fmla="*/ 266709 h 341"/>
              <a:gd name="T24" fmla="*/ 30163 w 256"/>
              <a:gd name="T25" fmla="*/ 240592 h 341"/>
              <a:gd name="T26" fmla="*/ 3175 w 256"/>
              <a:gd name="T27" fmla="*/ 194690 h 341"/>
              <a:gd name="T28" fmla="*/ 0 w 256"/>
              <a:gd name="T29" fmla="*/ 11080 h 341"/>
              <a:gd name="T30" fmla="*/ 107156 w 256"/>
              <a:gd name="T31" fmla="*/ 0 h 341"/>
              <a:gd name="T32" fmla="*/ 177800 w 256"/>
              <a:gd name="T33" fmla="*/ 7914 h 341"/>
              <a:gd name="T34" fmla="*/ 176213 w 256"/>
              <a:gd name="T35" fmla="*/ 39571 h 341"/>
              <a:gd name="T36" fmla="*/ 157163 w 256"/>
              <a:gd name="T37" fmla="*/ 75185 h 341"/>
              <a:gd name="T38" fmla="*/ 125413 w 256"/>
              <a:gd name="T39" fmla="*/ 95762 h 341"/>
              <a:gd name="T40" fmla="*/ 107156 w 256"/>
              <a:gd name="T41" fmla="*/ 75185 h 341"/>
              <a:gd name="T42" fmla="*/ 118269 w 256"/>
              <a:gd name="T43" fmla="*/ 60148 h 341"/>
              <a:gd name="T44" fmla="*/ 118269 w 256"/>
              <a:gd name="T45" fmla="*/ 33240 h 341"/>
              <a:gd name="T46" fmla="*/ 107156 w 256"/>
              <a:gd name="T47" fmla="*/ 17411 h 341"/>
              <a:gd name="T48" fmla="*/ 94456 w 256"/>
              <a:gd name="T49" fmla="*/ 0 h 341"/>
              <a:gd name="T50" fmla="*/ 88106 w 256"/>
              <a:gd name="T51" fmla="*/ 23743 h 341"/>
              <a:gd name="T52" fmla="*/ 81756 w 256"/>
              <a:gd name="T53" fmla="*/ 47485 h 341"/>
              <a:gd name="T54" fmla="*/ 88106 w 256"/>
              <a:gd name="T55" fmla="*/ 70437 h 341"/>
              <a:gd name="T56" fmla="*/ 94456 w 256"/>
              <a:gd name="T57" fmla="*/ 98928 h 341"/>
              <a:gd name="T58" fmla="*/ 61119 w 256"/>
              <a:gd name="T59" fmla="*/ 86265 h 341"/>
              <a:gd name="T60" fmla="*/ 35719 w 256"/>
              <a:gd name="T61" fmla="*/ 58565 h 341"/>
              <a:gd name="T62" fmla="*/ 25400 w 256"/>
              <a:gd name="T63" fmla="*/ 17411 h 341"/>
              <a:gd name="T64" fmla="*/ 59531 w 256"/>
              <a:gd name="T65" fmla="*/ 1583 h 3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341"/>
              <a:gd name="T101" fmla="*/ 256 w 256"/>
              <a:gd name="T102" fmla="*/ 341 h 3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341">
                <a:moveTo>
                  <a:pt x="12" y="12"/>
                </a:moveTo>
                <a:lnTo>
                  <a:pt x="12" y="22"/>
                </a:lnTo>
                <a:lnTo>
                  <a:pt x="16" y="56"/>
                </a:lnTo>
                <a:lnTo>
                  <a:pt x="28" y="85"/>
                </a:lnTo>
                <a:lnTo>
                  <a:pt x="45" y="111"/>
                </a:lnTo>
                <a:lnTo>
                  <a:pt x="69" y="131"/>
                </a:lnTo>
                <a:lnTo>
                  <a:pt x="97" y="145"/>
                </a:lnTo>
                <a:lnTo>
                  <a:pt x="127" y="149"/>
                </a:lnTo>
                <a:lnTo>
                  <a:pt x="158" y="145"/>
                </a:lnTo>
                <a:lnTo>
                  <a:pt x="186" y="131"/>
                </a:lnTo>
                <a:lnTo>
                  <a:pt x="210" y="111"/>
                </a:lnTo>
                <a:lnTo>
                  <a:pt x="228" y="85"/>
                </a:lnTo>
                <a:lnTo>
                  <a:pt x="240" y="56"/>
                </a:lnTo>
                <a:lnTo>
                  <a:pt x="244" y="22"/>
                </a:lnTo>
                <a:lnTo>
                  <a:pt x="244" y="12"/>
                </a:lnTo>
                <a:lnTo>
                  <a:pt x="256" y="14"/>
                </a:lnTo>
                <a:lnTo>
                  <a:pt x="256" y="212"/>
                </a:lnTo>
                <a:lnTo>
                  <a:pt x="252" y="246"/>
                </a:lnTo>
                <a:lnTo>
                  <a:pt x="238" y="278"/>
                </a:lnTo>
                <a:lnTo>
                  <a:pt x="218" y="304"/>
                </a:lnTo>
                <a:lnTo>
                  <a:pt x="192" y="323"/>
                </a:lnTo>
                <a:lnTo>
                  <a:pt x="162" y="337"/>
                </a:lnTo>
                <a:lnTo>
                  <a:pt x="127" y="341"/>
                </a:lnTo>
                <a:lnTo>
                  <a:pt x="93" y="337"/>
                </a:lnTo>
                <a:lnTo>
                  <a:pt x="63" y="323"/>
                </a:lnTo>
                <a:lnTo>
                  <a:pt x="38" y="304"/>
                </a:lnTo>
                <a:lnTo>
                  <a:pt x="18" y="278"/>
                </a:lnTo>
                <a:lnTo>
                  <a:pt x="4" y="246"/>
                </a:lnTo>
                <a:lnTo>
                  <a:pt x="0" y="212"/>
                </a:lnTo>
                <a:lnTo>
                  <a:pt x="0" y="14"/>
                </a:lnTo>
                <a:lnTo>
                  <a:pt x="12" y="12"/>
                </a:lnTo>
                <a:close/>
                <a:moveTo>
                  <a:pt x="135" y="0"/>
                </a:moveTo>
                <a:lnTo>
                  <a:pt x="180" y="2"/>
                </a:lnTo>
                <a:lnTo>
                  <a:pt x="224" y="10"/>
                </a:lnTo>
                <a:lnTo>
                  <a:pt x="226" y="22"/>
                </a:lnTo>
                <a:lnTo>
                  <a:pt x="222" y="50"/>
                </a:lnTo>
                <a:lnTo>
                  <a:pt x="212" y="74"/>
                </a:lnTo>
                <a:lnTo>
                  <a:pt x="198" y="95"/>
                </a:lnTo>
                <a:lnTo>
                  <a:pt x="178" y="111"/>
                </a:lnTo>
                <a:lnTo>
                  <a:pt x="158" y="121"/>
                </a:lnTo>
                <a:lnTo>
                  <a:pt x="135" y="125"/>
                </a:lnTo>
                <a:lnTo>
                  <a:pt x="135" y="95"/>
                </a:lnTo>
                <a:lnTo>
                  <a:pt x="143" y="87"/>
                </a:lnTo>
                <a:lnTo>
                  <a:pt x="149" y="76"/>
                </a:lnTo>
                <a:lnTo>
                  <a:pt x="151" y="60"/>
                </a:lnTo>
                <a:lnTo>
                  <a:pt x="149" y="42"/>
                </a:lnTo>
                <a:lnTo>
                  <a:pt x="143" y="30"/>
                </a:lnTo>
                <a:lnTo>
                  <a:pt x="135" y="22"/>
                </a:lnTo>
                <a:lnTo>
                  <a:pt x="135" y="0"/>
                </a:lnTo>
                <a:close/>
                <a:moveTo>
                  <a:pt x="119" y="0"/>
                </a:moveTo>
                <a:lnTo>
                  <a:pt x="119" y="22"/>
                </a:lnTo>
                <a:lnTo>
                  <a:pt x="111" y="30"/>
                </a:lnTo>
                <a:lnTo>
                  <a:pt x="105" y="42"/>
                </a:lnTo>
                <a:lnTo>
                  <a:pt x="103" y="60"/>
                </a:lnTo>
                <a:lnTo>
                  <a:pt x="105" y="76"/>
                </a:lnTo>
                <a:lnTo>
                  <a:pt x="111" y="89"/>
                </a:lnTo>
                <a:lnTo>
                  <a:pt x="119" y="95"/>
                </a:lnTo>
                <a:lnTo>
                  <a:pt x="119" y="125"/>
                </a:lnTo>
                <a:lnTo>
                  <a:pt x="97" y="119"/>
                </a:lnTo>
                <a:lnTo>
                  <a:pt x="77" y="109"/>
                </a:lnTo>
                <a:lnTo>
                  <a:pt x="59" y="95"/>
                </a:lnTo>
                <a:lnTo>
                  <a:pt x="45" y="74"/>
                </a:lnTo>
                <a:lnTo>
                  <a:pt x="36" y="50"/>
                </a:lnTo>
                <a:lnTo>
                  <a:pt x="32" y="22"/>
                </a:lnTo>
                <a:lnTo>
                  <a:pt x="32" y="8"/>
                </a:lnTo>
                <a:lnTo>
                  <a:pt x="75" y="2"/>
                </a:lnTo>
                <a:lnTo>
                  <a:pt x="119" y="0"/>
                </a:lnTo>
                <a:close/>
              </a:path>
            </a:pathLst>
          </a:custGeom>
          <a:solidFill>
            <a:schemeClr val="bg1"/>
          </a:solidFill>
          <a:ln>
            <a:noFill/>
          </a:ln>
          <a:extLst>
            <a:ext uri="{91240B29-F687-4F45-9708-019B960494DF}">
              <a14:hiddenLine xmlns:a14="http://schemas.microsoft.com/office/drawing/2010/main" w="0">
                <a:solidFill>
                  <a:srgbClr val="000000"/>
                </a:solidFill>
                <a:bevel/>
              </a14:hiddenLine>
            </a:ext>
          </a:extLst>
        </p:spPr>
        <p:txBody>
          <a:bodyPr/>
          <a:lstStyle/>
          <a:p>
            <a:endParaRPr lang="zh-CN" altLang="en-US"/>
          </a:p>
        </p:txBody>
      </p:sp>
      <p:sp>
        <p:nvSpPr>
          <p:cNvPr id="29" name="Freeform 204"/>
          <p:cNvSpPr>
            <a:spLocks noEditPoints="1" noChangeArrowheads="1"/>
          </p:cNvSpPr>
          <p:nvPr/>
        </p:nvSpPr>
        <p:spPr bwMode="auto">
          <a:xfrm>
            <a:off x="7948613" y="3351213"/>
            <a:ext cx="234950" cy="288925"/>
          </a:xfrm>
          <a:custGeom>
            <a:avLst/>
            <a:gdLst>
              <a:gd name="T0" fmla="*/ 234950 w 297"/>
              <a:gd name="T1" fmla="*/ 269823 h 363"/>
              <a:gd name="T2" fmla="*/ 67242 w 297"/>
              <a:gd name="T3" fmla="*/ 288925 h 363"/>
              <a:gd name="T4" fmla="*/ 3164 w 297"/>
              <a:gd name="T5" fmla="*/ 210127 h 363"/>
              <a:gd name="T6" fmla="*/ 31643 w 297"/>
              <a:gd name="T7" fmla="*/ 284149 h 363"/>
              <a:gd name="T8" fmla="*/ 3164 w 297"/>
              <a:gd name="T9" fmla="*/ 210127 h 363"/>
              <a:gd name="T10" fmla="*/ 105213 w 297"/>
              <a:gd name="T11" fmla="*/ 20694 h 363"/>
              <a:gd name="T12" fmla="*/ 95720 w 297"/>
              <a:gd name="T13" fmla="*/ 25470 h 363"/>
              <a:gd name="T14" fmla="*/ 92556 w 297"/>
              <a:gd name="T15" fmla="*/ 30246 h 363"/>
              <a:gd name="T16" fmla="*/ 89392 w 297"/>
              <a:gd name="T17" fmla="*/ 42981 h 363"/>
              <a:gd name="T18" fmla="*/ 153469 w 297"/>
              <a:gd name="T19" fmla="*/ 80390 h 363"/>
              <a:gd name="T20" fmla="*/ 178784 w 297"/>
              <a:gd name="T21" fmla="*/ 94716 h 363"/>
              <a:gd name="T22" fmla="*/ 185112 w 297"/>
              <a:gd name="T23" fmla="*/ 83573 h 363"/>
              <a:gd name="T24" fmla="*/ 188276 w 297"/>
              <a:gd name="T25" fmla="*/ 74022 h 363"/>
              <a:gd name="T26" fmla="*/ 185112 w 297"/>
              <a:gd name="T27" fmla="*/ 64471 h 363"/>
              <a:gd name="T28" fmla="*/ 178784 w 297"/>
              <a:gd name="T29" fmla="*/ 57307 h 363"/>
              <a:gd name="T30" fmla="*/ 116288 w 297"/>
              <a:gd name="T31" fmla="*/ 20694 h 363"/>
              <a:gd name="T32" fmla="*/ 106795 w 297"/>
              <a:gd name="T33" fmla="*/ 0 h 363"/>
              <a:gd name="T34" fmla="*/ 124199 w 297"/>
              <a:gd name="T35" fmla="*/ 4776 h 363"/>
              <a:gd name="T36" fmla="*/ 197769 w 297"/>
              <a:gd name="T37" fmla="*/ 49348 h 363"/>
              <a:gd name="T38" fmla="*/ 205680 w 297"/>
              <a:gd name="T39" fmla="*/ 58899 h 363"/>
              <a:gd name="T40" fmla="*/ 208844 w 297"/>
              <a:gd name="T41" fmla="*/ 72430 h 363"/>
              <a:gd name="T42" fmla="*/ 204098 w 297"/>
              <a:gd name="T43" fmla="*/ 89941 h 363"/>
              <a:gd name="T44" fmla="*/ 194605 w 297"/>
              <a:gd name="T45" fmla="*/ 107451 h 363"/>
              <a:gd name="T46" fmla="*/ 188276 w 297"/>
              <a:gd name="T47" fmla="*/ 117003 h 363"/>
              <a:gd name="T48" fmla="*/ 127363 w 297"/>
              <a:gd name="T49" fmla="*/ 224454 h 363"/>
              <a:gd name="T50" fmla="*/ 122617 w 297"/>
              <a:gd name="T51" fmla="*/ 229230 h 363"/>
              <a:gd name="T52" fmla="*/ 98885 w 297"/>
              <a:gd name="T53" fmla="*/ 234005 h 363"/>
              <a:gd name="T54" fmla="*/ 86227 w 297"/>
              <a:gd name="T55" fmla="*/ 227638 h 363"/>
              <a:gd name="T56" fmla="*/ 79899 w 297"/>
              <a:gd name="T57" fmla="*/ 214903 h 363"/>
              <a:gd name="T58" fmla="*/ 55375 w 297"/>
              <a:gd name="T59" fmla="*/ 210127 h 363"/>
              <a:gd name="T60" fmla="*/ 39554 w 297"/>
              <a:gd name="T61" fmla="*/ 195800 h 363"/>
              <a:gd name="T62" fmla="*/ 26897 w 297"/>
              <a:gd name="T63" fmla="*/ 189433 h 363"/>
              <a:gd name="T64" fmla="*/ 15822 w 297"/>
              <a:gd name="T65" fmla="*/ 186249 h 363"/>
              <a:gd name="T66" fmla="*/ 3164 w 297"/>
              <a:gd name="T67" fmla="*/ 171922 h 363"/>
              <a:gd name="T68" fmla="*/ 0 w 297"/>
              <a:gd name="T69" fmla="*/ 155208 h 363"/>
              <a:gd name="T70" fmla="*/ 62495 w 297"/>
              <a:gd name="T71" fmla="*/ 46164 h 363"/>
              <a:gd name="T72" fmla="*/ 68824 w 297"/>
              <a:gd name="T73" fmla="*/ 33429 h 363"/>
              <a:gd name="T74" fmla="*/ 79899 w 297"/>
              <a:gd name="T75" fmla="*/ 17511 h 363"/>
              <a:gd name="T76" fmla="*/ 83063 w 297"/>
              <a:gd name="T77" fmla="*/ 11143 h 363"/>
              <a:gd name="T78" fmla="*/ 92556 w 297"/>
              <a:gd name="T79" fmla="*/ 3184 h 363"/>
              <a:gd name="T80" fmla="*/ 98885 w 297"/>
              <a:gd name="T81" fmla="*/ 1592 h 3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7"/>
              <a:gd name="T124" fmla="*/ 0 h 363"/>
              <a:gd name="T125" fmla="*/ 297 w 297"/>
              <a:gd name="T126" fmla="*/ 363 h 3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7" h="363">
                <a:moveTo>
                  <a:pt x="137" y="339"/>
                </a:moveTo>
                <a:lnTo>
                  <a:pt x="297" y="339"/>
                </a:lnTo>
                <a:lnTo>
                  <a:pt x="297" y="363"/>
                </a:lnTo>
                <a:lnTo>
                  <a:pt x="85" y="363"/>
                </a:lnTo>
                <a:lnTo>
                  <a:pt x="137" y="339"/>
                </a:lnTo>
                <a:close/>
                <a:moveTo>
                  <a:pt x="4" y="264"/>
                </a:moveTo>
                <a:lnTo>
                  <a:pt x="105" y="321"/>
                </a:lnTo>
                <a:lnTo>
                  <a:pt x="40" y="357"/>
                </a:lnTo>
                <a:lnTo>
                  <a:pt x="6" y="337"/>
                </a:lnTo>
                <a:lnTo>
                  <a:pt x="4" y="264"/>
                </a:lnTo>
                <a:close/>
                <a:moveTo>
                  <a:pt x="139" y="26"/>
                </a:moveTo>
                <a:lnTo>
                  <a:pt x="133" y="26"/>
                </a:lnTo>
                <a:lnTo>
                  <a:pt x="127" y="28"/>
                </a:lnTo>
                <a:lnTo>
                  <a:pt x="121" y="32"/>
                </a:lnTo>
                <a:lnTo>
                  <a:pt x="117" y="38"/>
                </a:lnTo>
                <a:lnTo>
                  <a:pt x="109" y="52"/>
                </a:lnTo>
                <a:lnTo>
                  <a:pt x="113" y="54"/>
                </a:lnTo>
                <a:lnTo>
                  <a:pt x="141" y="70"/>
                </a:lnTo>
                <a:lnTo>
                  <a:pt x="194" y="101"/>
                </a:lnTo>
                <a:lnTo>
                  <a:pt x="224" y="117"/>
                </a:lnTo>
                <a:lnTo>
                  <a:pt x="226" y="119"/>
                </a:lnTo>
                <a:lnTo>
                  <a:pt x="234" y="105"/>
                </a:lnTo>
                <a:lnTo>
                  <a:pt x="238" y="99"/>
                </a:lnTo>
                <a:lnTo>
                  <a:pt x="238" y="93"/>
                </a:lnTo>
                <a:lnTo>
                  <a:pt x="238" y="87"/>
                </a:lnTo>
                <a:lnTo>
                  <a:pt x="234" y="81"/>
                </a:lnTo>
                <a:lnTo>
                  <a:pt x="230" y="76"/>
                </a:lnTo>
                <a:lnTo>
                  <a:pt x="226" y="72"/>
                </a:lnTo>
                <a:lnTo>
                  <a:pt x="153" y="28"/>
                </a:lnTo>
                <a:lnTo>
                  <a:pt x="147" y="26"/>
                </a:lnTo>
                <a:lnTo>
                  <a:pt x="139" y="26"/>
                </a:lnTo>
                <a:close/>
                <a:moveTo>
                  <a:pt x="135" y="0"/>
                </a:moveTo>
                <a:lnTo>
                  <a:pt x="147" y="2"/>
                </a:lnTo>
                <a:lnTo>
                  <a:pt x="157" y="6"/>
                </a:lnTo>
                <a:lnTo>
                  <a:pt x="244" y="56"/>
                </a:lnTo>
                <a:lnTo>
                  <a:pt x="250" y="62"/>
                </a:lnTo>
                <a:lnTo>
                  <a:pt x="256" y="68"/>
                </a:lnTo>
                <a:lnTo>
                  <a:pt x="260" y="74"/>
                </a:lnTo>
                <a:lnTo>
                  <a:pt x="264" y="81"/>
                </a:lnTo>
                <a:lnTo>
                  <a:pt x="264" y="91"/>
                </a:lnTo>
                <a:lnTo>
                  <a:pt x="264" y="103"/>
                </a:lnTo>
                <a:lnTo>
                  <a:pt x="258" y="113"/>
                </a:lnTo>
                <a:lnTo>
                  <a:pt x="246" y="135"/>
                </a:lnTo>
                <a:lnTo>
                  <a:pt x="240" y="143"/>
                </a:lnTo>
                <a:lnTo>
                  <a:pt x="238" y="147"/>
                </a:lnTo>
                <a:lnTo>
                  <a:pt x="238" y="149"/>
                </a:lnTo>
                <a:lnTo>
                  <a:pt x="161" y="282"/>
                </a:lnTo>
                <a:lnTo>
                  <a:pt x="159" y="286"/>
                </a:lnTo>
                <a:lnTo>
                  <a:pt x="155" y="288"/>
                </a:lnTo>
                <a:lnTo>
                  <a:pt x="139" y="294"/>
                </a:lnTo>
                <a:lnTo>
                  <a:pt x="125" y="294"/>
                </a:lnTo>
                <a:lnTo>
                  <a:pt x="115" y="290"/>
                </a:lnTo>
                <a:lnTo>
                  <a:pt x="109" y="286"/>
                </a:lnTo>
                <a:lnTo>
                  <a:pt x="105" y="278"/>
                </a:lnTo>
                <a:lnTo>
                  <a:pt x="101" y="270"/>
                </a:lnTo>
                <a:lnTo>
                  <a:pt x="83" y="270"/>
                </a:lnTo>
                <a:lnTo>
                  <a:pt x="70" y="264"/>
                </a:lnTo>
                <a:lnTo>
                  <a:pt x="60" y="256"/>
                </a:lnTo>
                <a:lnTo>
                  <a:pt x="50" y="246"/>
                </a:lnTo>
                <a:lnTo>
                  <a:pt x="42" y="236"/>
                </a:lnTo>
                <a:lnTo>
                  <a:pt x="34" y="238"/>
                </a:lnTo>
                <a:lnTo>
                  <a:pt x="26" y="236"/>
                </a:lnTo>
                <a:lnTo>
                  <a:pt x="20" y="234"/>
                </a:lnTo>
                <a:lnTo>
                  <a:pt x="10" y="228"/>
                </a:lnTo>
                <a:lnTo>
                  <a:pt x="4" y="216"/>
                </a:lnTo>
                <a:lnTo>
                  <a:pt x="0" y="199"/>
                </a:lnTo>
                <a:lnTo>
                  <a:pt x="0" y="195"/>
                </a:lnTo>
                <a:lnTo>
                  <a:pt x="2" y="191"/>
                </a:lnTo>
                <a:lnTo>
                  <a:pt x="79" y="58"/>
                </a:lnTo>
                <a:lnTo>
                  <a:pt x="83" y="52"/>
                </a:lnTo>
                <a:lnTo>
                  <a:pt x="87" y="42"/>
                </a:lnTo>
                <a:lnTo>
                  <a:pt x="101" y="22"/>
                </a:lnTo>
                <a:lnTo>
                  <a:pt x="105" y="14"/>
                </a:lnTo>
                <a:lnTo>
                  <a:pt x="111" y="8"/>
                </a:lnTo>
                <a:lnTo>
                  <a:pt x="117" y="4"/>
                </a:lnTo>
                <a:lnTo>
                  <a:pt x="125" y="2"/>
                </a:lnTo>
                <a:lnTo>
                  <a:pt x="135" y="0"/>
                </a:lnTo>
                <a:close/>
              </a:path>
            </a:pathLst>
          </a:custGeom>
          <a:solidFill>
            <a:schemeClr val="bg1"/>
          </a:solidFill>
          <a:ln>
            <a:noFill/>
          </a:ln>
          <a:extLst>
            <a:ext uri="{91240B29-F687-4F45-9708-019B960494DF}">
              <a14:hiddenLine xmlns:a14="http://schemas.microsoft.com/office/drawing/2010/main" w="0">
                <a:solidFill>
                  <a:srgbClr val="000000"/>
                </a:solidFill>
                <a:bevel/>
              </a14:hiddenLine>
            </a:ext>
          </a:extLst>
        </p:spPr>
        <p:txBody>
          <a:bodyPr/>
          <a:lstStyle/>
          <a:p>
            <a:endParaRPr lang="zh-CN" altLang="en-US"/>
          </a:p>
        </p:txBody>
      </p:sp>
      <p:sp>
        <p:nvSpPr>
          <p:cNvPr id="30" name="Freeform 179"/>
          <p:cNvSpPr>
            <a:spLocks noEditPoints="1" noChangeArrowheads="1"/>
          </p:cNvSpPr>
          <p:nvPr/>
        </p:nvSpPr>
        <p:spPr bwMode="auto">
          <a:xfrm>
            <a:off x="7469188" y="2719388"/>
            <a:ext cx="227012" cy="300037"/>
          </a:xfrm>
          <a:custGeom>
            <a:avLst/>
            <a:gdLst>
              <a:gd name="T0" fmla="*/ 140190 w 285"/>
              <a:gd name="T1" fmla="*/ 100540 h 379"/>
              <a:gd name="T2" fmla="*/ 120277 w 285"/>
              <a:gd name="T3" fmla="*/ 140914 h 379"/>
              <a:gd name="T4" fmla="*/ 105939 w 285"/>
              <a:gd name="T5" fmla="*/ 145664 h 379"/>
              <a:gd name="T6" fmla="*/ 51775 w 285"/>
              <a:gd name="T7" fmla="*/ 197914 h 379"/>
              <a:gd name="T8" fmla="*/ 43809 w 285"/>
              <a:gd name="T9" fmla="*/ 210580 h 379"/>
              <a:gd name="T10" fmla="*/ 42216 w 285"/>
              <a:gd name="T11" fmla="*/ 223247 h 379"/>
              <a:gd name="T12" fmla="*/ 43809 w 285"/>
              <a:gd name="T13" fmla="*/ 236705 h 379"/>
              <a:gd name="T14" fmla="*/ 51775 w 285"/>
              <a:gd name="T15" fmla="*/ 247788 h 379"/>
              <a:gd name="T16" fmla="*/ 64519 w 285"/>
              <a:gd name="T17" fmla="*/ 255704 h 379"/>
              <a:gd name="T18" fmla="*/ 77264 w 285"/>
              <a:gd name="T19" fmla="*/ 258871 h 379"/>
              <a:gd name="T20" fmla="*/ 91601 w 285"/>
              <a:gd name="T21" fmla="*/ 255704 h 379"/>
              <a:gd name="T22" fmla="*/ 102753 w 285"/>
              <a:gd name="T23" fmla="*/ 247788 h 379"/>
              <a:gd name="T24" fmla="*/ 151341 w 285"/>
              <a:gd name="T25" fmla="*/ 201080 h 379"/>
              <a:gd name="T26" fmla="*/ 202319 w 285"/>
              <a:gd name="T27" fmla="*/ 163081 h 379"/>
              <a:gd name="T28" fmla="*/ 200726 w 285"/>
              <a:gd name="T29" fmla="*/ 194747 h 379"/>
              <a:gd name="T30" fmla="*/ 180017 w 285"/>
              <a:gd name="T31" fmla="*/ 231163 h 379"/>
              <a:gd name="T32" fmla="*/ 117090 w 285"/>
              <a:gd name="T33" fmla="*/ 290537 h 379"/>
              <a:gd name="T34" fmla="*/ 77264 w 285"/>
              <a:gd name="T35" fmla="*/ 300037 h 379"/>
              <a:gd name="T36" fmla="*/ 39030 w 285"/>
              <a:gd name="T37" fmla="*/ 290537 h 379"/>
              <a:gd name="T38" fmla="*/ 11151 w 285"/>
              <a:gd name="T39" fmla="*/ 260454 h 379"/>
              <a:gd name="T40" fmla="*/ 0 w 285"/>
              <a:gd name="T41" fmla="*/ 223247 h 379"/>
              <a:gd name="T42" fmla="*/ 11151 w 285"/>
              <a:gd name="T43" fmla="*/ 185247 h 379"/>
              <a:gd name="T44" fmla="*/ 70891 w 285"/>
              <a:gd name="T45" fmla="*/ 121123 h 379"/>
              <a:gd name="T46" fmla="*/ 105939 w 285"/>
              <a:gd name="T47" fmla="*/ 102123 h 379"/>
              <a:gd name="T48" fmla="*/ 149748 w 285"/>
              <a:gd name="T49" fmla="*/ 0 h 379"/>
              <a:gd name="T50" fmla="*/ 187982 w 285"/>
              <a:gd name="T51" fmla="*/ 11083 h 379"/>
              <a:gd name="T52" fmla="*/ 215861 w 285"/>
              <a:gd name="T53" fmla="*/ 39583 h 379"/>
              <a:gd name="T54" fmla="*/ 227012 w 285"/>
              <a:gd name="T55" fmla="*/ 76790 h 379"/>
              <a:gd name="T56" fmla="*/ 215861 w 285"/>
              <a:gd name="T57" fmla="*/ 116373 h 379"/>
              <a:gd name="T58" fmla="*/ 156121 w 285"/>
              <a:gd name="T59" fmla="*/ 178914 h 379"/>
              <a:gd name="T60" fmla="*/ 121870 w 285"/>
              <a:gd name="T61" fmla="*/ 199497 h 379"/>
              <a:gd name="T62" fmla="*/ 85229 w 285"/>
              <a:gd name="T63" fmla="*/ 201080 h 379"/>
              <a:gd name="T64" fmla="*/ 105939 w 285"/>
              <a:gd name="T65" fmla="*/ 159914 h 379"/>
              <a:gd name="T66" fmla="*/ 120277 w 285"/>
              <a:gd name="T67" fmla="*/ 155164 h 379"/>
              <a:gd name="T68" fmla="*/ 175237 w 285"/>
              <a:gd name="T69" fmla="*/ 102123 h 379"/>
              <a:gd name="T70" fmla="*/ 183203 w 285"/>
              <a:gd name="T71" fmla="*/ 91040 h 379"/>
              <a:gd name="T72" fmla="*/ 184796 w 285"/>
              <a:gd name="T73" fmla="*/ 76790 h 379"/>
              <a:gd name="T74" fmla="*/ 183203 w 285"/>
              <a:gd name="T75" fmla="*/ 64124 h 379"/>
              <a:gd name="T76" fmla="*/ 175237 w 285"/>
              <a:gd name="T77" fmla="*/ 51458 h 379"/>
              <a:gd name="T78" fmla="*/ 162493 w 285"/>
              <a:gd name="T79" fmla="*/ 43541 h 379"/>
              <a:gd name="T80" fmla="*/ 149748 w 285"/>
              <a:gd name="T81" fmla="*/ 41958 h 379"/>
              <a:gd name="T82" fmla="*/ 135411 w 285"/>
              <a:gd name="T83" fmla="*/ 43541 h 379"/>
              <a:gd name="T84" fmla="*/ 124259 w 285"/>
              <a:gd name="T85" fmla="*/ 51458 h 379"/>
              <a:gd name="T86" fmla="*/ 72485 w 285"/>
              <a:gd name="T87" fmla="*/ 105290 h 379"/>
              <a:gd name="T88" fmla="*/ 25489 w 285"/>
              <a:gd name="T89" fmla="*/ 136165 h 379"/>
              <a:gd name="T90" fmla="*/ 27082 w 285"/>
              <a:gd name="T91" fmla="*/ 105290 h 379"/>
              <a:gd name="T92" fmla="*/ 46995 w 285"/>
              <a:gd name="T93" fmla="*/ 70457 h 379"/>
              <a:gd name="T94" fmla="*/ 110718 w 285"/>
              <a:gd name="T95" fmla="*/ 11083 h 379"/>
              <a:gd name="T96" fmla="*/ 149748 w 285"/>
              <a:gd name="T97" fmla="*/ 0 h 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5"/>
              <a:gd name="T148" fmla="*/ 0 h 379"/>
              <a:gd name="T149" fmla="*/ 285 w 285"/>
              <a:gd name="T150" fmla="*/ 379 h 3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5" h="379">
                <a:moveTo>
                  <a:pt x="158" y="125"/>
                </a:moveTo>
                <a:lnTo>
                  <a:pt x="176" y="127"/>
                </a:lnTo>
                <a:lnTo>
                  <a:pt x="196" y="133"/>
                </a:lnTo>
                <a:lnTo>
                  <a:pt x="151" y="178"/>
                </a:lnTo>
                <a:lnTo>
                  <a:pt x="143" y="180"/>
                </a:lnTo>
                <a:lnTo>
                  <a:pt x="133" y="184"/>
                </a:lnTo>
                <a:lnTo>
                  <a:pt x="127" y="190"/>
                </a:lnTo>
                <a:lnTo>
                  <a:pt x="65" y="250"/>
                </a:lnTo>
                <a:lnTo>
                  <a:pt x="59" y="258"/>
                </a:lnTo>
                <a:lnTo>
                  <a:pt x="55" y="266"/>
                </a:lnTo>
                <a:lnTo>
                  <a:pt x="53" y="274"/>
                </a:lnTo>
                <a:lnTo>
                  <a:pt x="53" y="282"/>
                </a:lnTo>
                <a:lnTo>
                  <a:pt x="53" y="292"/>
                </a:lnTo>
                <a:lnTo>
                  <a:pt x="55" y="299"/>
                </a:lnTo>
                <a:lnTo>
                  <a:pt x="59" y="307"/>
                </a:lnTo>
                <a:lnTo>
                  <a:pt x="65" y="313"/>
                </a:lnTo>
                <a:lnTo>
                  <a:pt x="73" y="319"/>
                </a:lnTo>
                <a:lnTo>
                  <a:pt x="81" y="323"/>
                </a:lnTo>
                <a:lnTo>
                  <a:pt x="89" y="325"/>
                </a:lnTo>
                <a:lnTo>
                  <a:pt x="97" y="327"/>
                </a:lnTo>
                <a:lnTo>
                  <a:pt x="107" y="325"/>
                </a:lnTo>
                <a:lnTo>
                  <a:pt x="115" y="323"/>
                </a:lnTo>
                <a:lnTo>
                  <a:pt x="123" y="319"/>
                </a:lnTo>
                <a:lnTo>
                  <a:pt x="129" y="313"/>
                </a:lnTo>
                <a:lnTo>
                  <a:pt x="143" y="301"/>
                </a:lnTo>
                <a:lnTo>
                  <a:pt x="190" y="254"/>
                </a:lnTo>
                <a:lnTo>
                  <a:pt x="250" y="192"/>
                </a:lnTo>
                <a:lnTo>
                  <a:pt x="254" y="206"/>
                </a:lnTo>
                <a:lnTo>
                  <a:pt x="256" y="222"/>
                </a:lnTo>
                <a:lnTo>
                  <a:pt x="252" y="246"/>
                </a:lnTo>
                <a:lnTo>
                  <a:pt x="242" y="270"/>
                </a:lnTo>
                <a:lnTo>
                  <a:pt x="226" y="292"/>
                </a:lnTo>
                <a:lnTo>
                  <a:pt x="166" y="351"/>
                </a:lnTo>
                <a:lnTo>
                  <a:pt x="147" y="367"/>
                </a:lnTo>
                <a:lnTo>
                  <a:pt x="123" y="377"/>
                </a:lnTo>
                <a:lnTo>
                  <a:pt x="97" y="379"/>
                </a:lnTo>
                <a:lnTo>
                  <a:pt x="73" y="377"/>
                </a:lnTo>
                <a:lnTo>
                  <a:pt x="49" y="367"/>
                </a:lnTo>
                <a:lnTo>
                  <a:pt x="30" y="351"/>
                </a:lnTo>
                <a:lnTo>
                  <a:pt x="14" y="329"/>
                </a:lnTo>
                <a:lnTo>
                  <a:pt x="4" y="307"/>
                </a:lnTo>
                <a:lnTo>
                  <a:pt x="0" y="282"/>
                </a:lnTo>
                <a:lnTo>
                  <a:pt x="4" y="258"/>
                </a:lnTo>
                <a:lnTo>
                  <a:pt x="14" y="234"/>
                </a:lnTo>
                <a:lnTo>
                  <a:pt x="30" y="214"/>
                </a:lnTo>
                <a:lnTo>
                  <a:pt x="89" y="153"/>
                </a:lnTo>
                <a:lnTo>
                  <a:pt x="109" y="137"/>
                </a:lnTo>
                <a:lnTo>
                  <a:pt x="133" y="129"/>
                </a:lnTo>
                <a:lnTo>
                  <a:pt x="158" y="125"/>
                </a:lnTo>
                <a:close/>
                <a:moveTo>
                  <a:pt x="188" y="0"/>
                </a:moveTo>
                <a:lnTo>
                  <a:pt x="212" y="4"/>
                </a:lnTo>
                <a:lnTo>
                  <a:pt x="236" y="14"/>
                </a:lnTo>
                <a:lnTo>
                  <a:pt x="256" y="30"/>
                </a:lnTo>
                <a:lnTo>
                  <a:pt x="271" y="50"/>
                </a:lnTo>
                <a:lnTo>
                  <a:pt x="281" y="73"/>
                </a:lnTo>
                <a:lnTo>
                  <a:pt x="285" y="97"/>
                </a:lnTo>
                <a:lnTo>
                  <a:pt x="281" y="123"/>
                </a:lnTo>
                <a:lnTo>
                  <a:pt x="271" y="147"/>
                </a:lnTo>
                <a:lnTo>
                  <a:pt x="256" y="167"/>
                </a:lnTo>
                <a:lnTo>
                  <a:pt x="196" y="226"/>
                </a:lnTo>
                <a:lnTo>
                  <a:pt x="176" y="242"/>
                </a:lnTo>
                <a:lnTo>
                  <a:pt x="153" y="252"/>
                </a:lnTo>
                <a:lnTo>
                  <a:pt x="127" y="256"/>
                </a:lnTo>
                <a:lnTo>
                  <a:pt x="107" y="254"/>
                </a:lnTo>
                <a:lnTo>
                  <a:pt x="87" y="246"/>
                </a:lnTo>
                <a:lnTo>
                  <a:pt x="133" y="202"/>
                </a:lnTo>
                <a:lnTo>
                  <a:pt x="143" y="200"/>
                </a:lnTo>
                <a:lnTo>
                  <a:pt x="151" y="196"/>
                </a:lnTo>
                <a:lnTo>
                  <a:pt x="158" y="190"/>
                </a:lnTo>
                <a:lnTo>
                  <a:pt x="220" y="129"/>
                </a:lnTo>
                <a:lnTo>
                  <a:pt x="224" y="123"/>
                </a:lnTo>
                <a:lnTo>
                  <a:pt x="230" y="115"/>
                </a:lnTo>
                <a:lnTo>
                  <a:pt x="232" y="107"/>
                </a:lnTo>
                <a:lnTo>
                  <a:pt x="232" y="97"/>
                </a:lnTo>
                <a:lnTo>
                  <a:pt x="232" y="89"/>
                </a:lnTo>
                <a:lnTo>
                  <a:pt x="230" y="81"/>
                </a:lnTo>
                <a:lnTo>
                  <a:pt x="224" y="73"/>
                </a:lnTo>
                <a:lnTo>
                  <a:pt x="220" y="65"/>
                </a:lnTo>
                <a:lnTo>
                  <a:pt x="212" y="61"/>
                </a:lnTo>
                <a:lnTo>
                  <a:pt x="204" y="55"/>
                </a:lnTo>
                <a:lnTo>
                  <a:pt x="196" y="53"/>
                </a:lnTo>
                <a:lnTo>
                  <a:pt x="188" y="53"/>
                </a:lnTo>
                <a:lnTo>
                  <a:pt x="178" y="53"/>
                </a:lnTo>
                <a:lnTo>
                  <a:pt x="170" y="55"/>
                </a:lnTo>
                <a:lnTo>
                  <a:pt x="162" y="61"/>
                </a:lnTo>
                <a:lnTo>
                  <a:pt x="156" y="65"/>
                </a:lnTo>
                <a:lnTo>
                  <a:pt x="95" y="127"/>
                </a:lnTo>
                <a:lnTo>
                  <a:pt x="91" y="133"/>
                </a:lnTo>
                <a:lnTo>
                  <a:pt x="36" y="188"/>
                </a:lnTo>
                <a:lnTo>
                  <a:pt x="32" y="172"/>
                </a:lnTo>
                <a:lnTo>
                  <a:pt x="30" y="159"/>
                </a:lnTo>
                <a:lnTo>
                  <a:pt x="34" y="133"/>
                </a:lnTo>
                <a:lnTo>
                  <a:pt x="44" y="109"/>
                </a:lnTo>
                <a:lnTo>
                  <a:pt x="59" y="89"/>
                </a:lnTo>
                <a:lnTo>
                  <a:pt x="119" y="30"/>
                </a:lnTo>
                <a:lnTo>
                  <a:pt x="139" y="14"/>
                </a:lnTo>
                <a:lnTo>
                  <a:pt x="162" y="4"/>
                </a:lnTo>
                <a:lnTo>
                  <a:pt x="188" y="0"/>
                </a:lnTo>
                <a:close/>
              </a:path>
            </a:pathLst>
          </a:custGeom>
          <a:solidFill>
            <a:schemeClr val="bg1"/>
          </a:solidFill>
          <a:ln>
            <a:noFill/>
          </a:ln>
          <a:extLst>
            <a:ext uri="{91240B29-F687-4F45-9708-019B960494DF}">
              <a14:hiddenLine xmlns:a14="http://schemas.microsoft.com/office/drawing/2010/main" w="0">
                <a:solidFill>
                  <a:srgbClr val="000000"/>
                </a:solidFill>
                <a:bevel/>
              </a14:hiddenLine>
            </a:ext>
          </a:extLst>
        </p:spPr>
        <p:txBody>
          <a:bodyPr/>
          <a:lstStyle/>
          <a:p>
            <a:endParaRPr lang="zh-CN" altLang="en-US"/>
          </a:p>
        </p:txBody>
      </p:sp>
      <p:sp>
        <p:nvSpPr>
          <p:cNvPr id="31" name="矩形 25"/>
          <p:cNvSpPr>
            <a:spLocks noChangeArrowheads="1"/>
          </p:cNvSpPr>
          <p:nvPr/>
        </p:nvSpPr>
        <p:spPr bwMode="auto">
          <a:xfrm>
            <a:off x="1405544" y="2016827"/>
            <a:ext cx="2533650" cy="8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200" b="1" dirty="0">
                <a:solidFill>
                  <a:schemeClr val="bg1">
                    <a:lumMod val="50000"/>
                  </a:schemeClr>
                </a:solidFill>
                <a:ea typeface="微软雅黑" panose="020B0503020204020204" pitchFamily="34" charset="-122"/>
                <a:sym typeface="Arial" panose="020B0604020202020204" pitchFamily="34" charset="0"/>
              </a:rPr>
              <a:t>在此添加关键字</a:t>
            </a:r>
          </a:p>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矩形 25"/>
          <p:cNvSpPr>
            <a:spLocks noChangeArrowheads="1"/>
          </p:cNvSpPr>
          <p:nvPr/>
        </p:nvSpPr>
        <p:spPr bwMode="auto">
          <a:xfrm>
            <a:off x="816707" y="3011612"/>
            <a:ext cx="2533650" cy="8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200" b="1" dirty="0">
                <a:solidFill>
                  <a:schemeClr val="bg1">
                    <a:lumMod val="50000"/>
                  </a:schemeClr>
                </a:solidFill>
                <a:ea typeface="微软雅黑" panose="020B0503020204020204" pitchFamily="34" charset="-122"/>
                <a:sym typeface="Arial" panose="020B0604020202020204" pitchFamily="34" charset="0"/>
              </a:rPr>
              <a:t>在此添加关键字</a:t>
            </a:r>
          </a:p>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矩形 25"/>
          <p:cNvSpPr>
            <a:spLocks noChangeArrowheads="1"/>
          </p:cNvSpPr>
          <p:nvPr/>
        </p:nvSpPr>
        <p:spPr bwMode="auto">
          <a:xfrm>
            <a:off x="354183" y="3990850"/>
            <a:ext cx="2533650" cy="8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200" b="1" dirty="0">
                <a:solidFill>
                  <a:schemeClr val="bg1">
                    <a:lumMod val="50000"/>
                  </a:schemeClr>
                </a:solidFill>
                <a:ea typeface="微软雅黑" panose="020B0503020204020204" pitchFamily="34" charset="-122"/>
                <a:sym typeface="Arial" panose="020B0604020202020204" pitchFamily="34" charset="0"/>
              </a:rPr>
              <a:t>在此添加关键字</a:t>
            </a:r>
          </a:p>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矩形 25"/>
          <p:cNvSpPr>
            <a:spLocks noChangeArrowheads="1"/>
          </p:cNvSpPr>
          <p:nvPr/>
        </p:nvSpPr>
        <p:spPr bwMode="auto">
          <a:xfrm>
            <a:off x="8175237" y="1872735"/>
            <a:ext cx="2533650" cy="8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dirty="0">
                <a:solidFill>
                  <a:schemeClr val="bg1">
                    <a:lumMod val="50000"/>
                  </a:schemeClr>
                </a:solidFill>
                <a:ea typeface="微软雅黑" panose="020B0503020204020204" pitchFamily="34" charset="-122"/>
                <a:sym typeface="Arial" panose="020B0604020202020204" pitchFamily="34" charset="0"/>
              </a:rPr>
              <a:t>在此添加关键字</a:t>
            </a:r>
          </a:p>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矩形 25"/>
          <p:cNvSpPr>
            <a:spLocks noChangeArrowheads="1"/>
          </p:cNvSpPr>
          <p:nvPr/>
        </p:nvSpPr>
        <p:spPr bwMode="auto">
          <a:xfrm>
            <a:off x="8735652" y="2867520"/>
            <a:ext cx="2533650" cy="8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dirty="0">
                <a:solidFill>
                  <a:schemeClr val="bg1">
                    <a:lumMod val="50000"/>
                  </a:schemeClr>
                </a:solidFill>
                <a:ea typeface="微软雅黑" panose="020B0503020204020204" pitchFamily="34" charset="-122"/>
                <a:sym typeface="Arial" panose="020B0604020202020204" pitchFamily="34" charset="0"/>
              </a:rPr>
              <a:t>在此添加关键字</a:t>
            </a:r>
          </a:p>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矩形 25"/>
          <p:cNvSpPr>
            <a:spLocks noChangeArrowheads="1"/>
          </p:cNvSpPr>
          <p:nvPr/>
        </p:nvSpPr>
        <p:spPr bwMode="auto">
          <a:xfrm>
            <a:off x="9429864" y="3846758"/>
            <a:ext cx="2533650" cy="8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dirty="0">
                <a:solidFill>
                  <a:schemeClr val="bg1">
                    <a:lumMod val="50000"/>
                  </a:schemeClr>
                </a:solidFill>
                <a:ea typeface="微软雅黑" panose="020B0503020204020204" pitchFamily="34" charset="-122"/>
                <a:sym typeface="Arial" panose="020B0604020202020204" pitchFamily="34" charset="0"/>
              </a:rPr>
              <a:t>在此添加关键字</a:t>
            </a:r>
          </a:p>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椭圆 36"/>
          <p:cNvSpPr/>
          <p:nvPr/>
        </p:nvSpPr>
        <p:spPr bwMode="auto">
          <a:xfrm>
            <a:off x="6090360" y="3547273"/>
            <a:ext cx="101272" cy="10127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椭圆 37"/>
          <p:cNvSpPr/>
          <p:nvPr/>
        </p:nvSpPr>
        <p:spPr bwMode="auto">
          <a:xfrm>
            <a:off x="6090360" y="3762737"/>
            <a:ext cx="101272" cy="10127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椭圆 38"/>
          <p:cNvSpPr/>
          <p:nvPr/>
        </p:nvSpPr>
        <p:spPr bwMode="auto">
          <a:xfrm>
            <a:off x="6090360" y="3962435"/>
            <a:ext cx="101272" cy="10127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0"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41" name="组合 40"/>
          <p:cNvGrpSpPr/>
          <p:nvPr/>
        </p:nvGrpSpPr>
        <p:grpSpPr>
          <a:xfrm>
            <a:off x="1" y="189186"/>
            <a:ext cx="383626" cy="551994"/>
            <a:chOff x="0" y="189186"/>
            <a:chExt cx="493985" cy="710788"/>
          </a:xfrm>
        </p:grpSpPr>
        <p:sp>
          <p:nvSpPr>
            <p:cNvPr id="42" name="矩形 41"/>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4" name="直接连接符 43"/>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03</a:t>
            </a:r>
            <a:endParaRPr lang="zh-CN" altLang="en-US" sz="1200" dirty="0"/>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par>
                                <p:cTn id="13" presetID="2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500"/>
                                        <p:tgtEl>
                                          <p:spTgt spid="23"/>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right)">
                                      <p:cBhvr>
                                        <p:cTn id="41" dur="500"/>
                                        <p:tgtEl>
                                          <p:spTgt spid="2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right)">
                                      <p:cBhvr>
                                        <p:cTn id="55" dur="500"/>
                                        <p:tgtEl>
                                          <p:spTgt spid="22"/>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right)">
                                      <p:cBhvr>
                                        <p:cTn id="58" dur="500"/>
                                        <p:tgtEl>
                                          <p:spTgt spid="2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500"/>
                                        <p:tgtEl>
                                          <p:spTgt spid="1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down)">
                                      <p:cBhvr>
                                        <p:cTn id="72" dur="500"/>
                                        <p:tgtEl>
                                          <p:spTgt spid="30"/>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down)">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500" fill="hold"/>
                                        <p:tgtEl>
                                          <p:spTgt spid="31"/>
                                        </p:tgtEl>
                                        <p:attrNameLst>
                                          <p:attrName>ppt_x</p:attrName>
                                        </p:attrNameLst>
                                      </p:cBhvr>
                                      <p:tavLst>
                                        <p:tav tm="0">
                                          <p:val>
                                            <p:strVal val="0-#ppt_w/2"/>
                                          </p:val>
                                        </p:tav>
                                        <p:tav tm="100000">
                                          <p:val>
                                            <p:strVal val="#ppt_x"/>
                                          </p:val>
                                        </p:tav>
                                      </p:tavLst>
                                    </p:anim>
                                    <p:anim calcmode="lin" valueType="num">
                                      <p:cBhvr additive="base">
                                        <p:cTn id="81" dur="500" fill="hold"/>
                                        <p:tgtEl>
                                          <p:spTgt spid="31"/>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fill="hold"/>
                                        <p:tgtEl>
                                          <p:spTgt spid="32"/>
                                        </p:tgtEl>
                                        <p:attrNameLst>
                                          <p:attrName>ppt_x</p:attrName>
                                        </p:attrNameLst>
                                      </p:cBhvr>
                                      <p:tavLst>
                                        <p:tav tm="0">
                                          <p:val>
                                            <p:strVal val="0-#ppt_w/2"/>
                                          </p:val>
                                        </p:tav>
                                        <p:tav tm="100000">
                                          <p:val>
                                            <p:strVal val="#ppt_x"/>
                                          </p:val>
                                        </p:tav>
                                      </p:tavLst>
                                    </p:anim>
                                    <p:anim calcmode="lin" valueType="num">
                                      <p:cBhvr additive="base">
                                        <p:cTn id="85" dur="500" fill="hold"/>
                                        <p:tgtEl>
                                          <p:spTgt spid="32"/>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additive="base">
                                        <p:cTn id="88" dur="500" fill="hold"/>
                                        <p:tgtEl>
                                          <p:spTgt spid="33"/>
                                        </p:tgtEl>
                                        <p:attrNameLst>
                                          <p:attrName>ppt_x</p:attrName>
                                        </p:attrNameLst>
                                      </p:cBhvr>
                                      <p:tavLst>
                                        <p:tav tm="0">
                                          <p:val>
                                            <p:strVal val="0-#ppt_w/2"/>
                                          </p:val>
                                        </p:tav>
                                        <p:tav tm="100000">
                                          <p:val>
                                            <p:strVal val="#ppt_x"/>
                                          </p:val>
                                        </p:tav>
                                      </p:tavLst>
                                    </p:anim>
                                    <p:anim calcmode="lin" valueType="num">
                                      <p:cBhvr additive="base">
                                        <p:cTn id="89" dur="500" fill="hold"/>
                                        <p:tgtEl>
                                          <p:spTgt spid="33"/>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1+#ppt_w/2"/>
                                          </p:val>
                                        </p:tav>
                                        <p:tav tm="100000">
                                          <p:val>
                                            <p:strVal val="#ppt_x"/>
                                          </p:val>
                                        </p:tav>
                                      </p:tavLst>
                                    </p:anim>
                                    <p:anim calcmode="lin" valueType="num">
                                      <p:cBhvr additive="base">
                                        <p:cTn id="93" dur="500" fill="hold"/>
                                        <p:tgtEl>
                                          <p:spTgt spid="35"/>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500" fill="hold"/>
                                        <p:tgtEl>
                                          <p:spTgt spid="36"/>
                                        </p:tgtEl>
                                        <p:attrNameLst>
                                          <p:attrName>ppt_x</p:attrName>
                                        </p:attrNameLst>
                                      </p:cBhvr>
                                      <p:tavLst>
                                        <p:tav tm="0">
                                          <p:val>
                                            <p:strVal val="1+#ppt_w/2"/>
                                          </p:val>
                                        </p:tav>
                                        <p:tav tm="100000">
                                          <p:val>
                                            <p:strVal val="#ppt_x"/>
                                          </p:val>
                                        </p:tav>
                                      </p:tavLst>
                                    </p:anim>
                                    <p:anim calcmode="lin" valueType="num">
                                      <p:cBhvr additive="base">
                                        <p:cTn id="97" dur="500" fill="hold"/>
                                        <p:tgtEl>
                                          <p:spTgt spid="36"/>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 calcmode="lin" valueType="num">
                                      <p:cBhvr additive="base">
                                        <p:cTn id="100" dur="500" fill="hold"/>
                                        <p:tgtEl>
                                          <p:spTgt spid="34"/>
                                        </p:tgtEl>
                                        <p:attrNameLst>
                                          <p:attrName>ppt_x</p:attrName>
                                        </p:attrNameLst>
                                      </p:cBhvr>
                                      <p:tavLst>
                                        <p:tav tm="0">
                                          <p:val>
                                            <p:strVal val="1+#ppt_w/2"/>
                                          </p:val>
                                        </p:tav>
                                        <p:tav tm="100000">
                                          <p:val>
                                            <p:strVal val="#ppt_x"/>
                                          </p:val>
                                        </p:tav>
                                      </p:tavLst>
                                    </p:anim>
                                    <p:anim calcmode="lin" valueType="num">
                                      <p:cBhvr additive="base">
                                        <p:cTn id="101"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animBg="1"/>
      <p:bldP spid="38" grpId="0" animBg="1"/>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3"/>
          <p:cNvSpPr>
            <a:spLocks noChangeArrowheads="1"/>
          </p:cNvSpPr>
          <p:nvPr/>
        </p:nvSpPr>
        <p:spPr bwMode="auto">
          <a:xfrm>
            <a:off x="2370798" y="3532971"/>
            <a:ext cx="887610" cy="895552"/>
          </a:xfrm>
          <a:prstGeom prst="ellipse">
            <a:avLst/>
          </a:prstGeom>
          <a:solidFill>
            <a:schemeClr val="accent1"/>
          </a:solidFill>
          <a:ln>
            <a:noFill/>
          </a:ln>
        </p:spPr>
        <p:txBody>
          <a:bodyPr vert="horz" wrap="square" lIns="91440" tIns="45720" rIns="91440" bIns="45720" numCol="1" anchor="ctr" anchorCtr="1" compatLnSpc="1"/>
          <a:lstStyle/>
          <a:p>
            <a:pPr algn="ctr"/>
            <a:r>
              <a:rPr lang="en-US" altLang="zh-CN" dirty="0">
                <a:latin typeface="微软雅黑" panose="020B0503020204020204" pitchFamily="34" charset="-122"/>
                <a:ea typeface="微软雅黑" panose="020B0503020204020204" pitchFamily="34" charset="-122"/>
              </a:rPr>
              <a:t>01</a:t>
            </a:r>
            <a:endParaRPr lang="zh-CN" altLang="en-US" dirty="0">
              <a:latin typeface="微软雅黑" panose="020B0503020204020204" pitchFamily="34" charset="-122"/>
              <a:ea typeface="微软雅黑" panose="020B0503020204020204" pitchFamily="34" charset="-122"/>
            </a:endParaRPr>
          </a:p>
        </p:txBody>
      </p:sp>
      <p:sp>
        <p:nvSpPr>
          <p:cNvPr id="5" name="原创设计师QQ598969553          _4"/>
          <p:cNvSpPr>
            <a:spLocks noChangeArrowheads="1"/>
          </p:cNvSpPr>
          <p:nvPr/>
        </p:nvSpPr>
        <p:spPr bwMode="auto">
          <a:xfrm>
            <a:off x="4014181" y="3529904"/>
            <a:ext cx="887610" cy="895552"/>
          </a:xfrm>
          <a:prstGeom prst="ellipse">
            <a:avLst/>
          </a:prstGeom>
          <a:solidFill>
            <a:schemeClr val="accent2"/>
          </a:solidFill>
          <a:ln>
            <a:noFill/>
          </a:ln>
        </p:spPr>
        <p:txBody>
          <a:bodyPr vert="horz" wrap="square" lIns="91440" tIns="45720" rIns="91440" bIns="45720" numCol="1" anchor="ctr" anchorCtr="1" compatLnSpc="1"/>
          <a:lstStyle/>
          <a:p>
            <a:r>
              <a:rPr lang="en-US" altLang="zh-CN" dirty="0">
                <a:latin typeface="微软雅黑" panose="020B0503020204020204" pitchFamily="34" charset="-122"/>
                <a:ea typeface="微软雅黑" panose="020B0503020204020204" pitchFamily="34" charset="-122"/>
              </a:rPr>
              <a:t>02</a:t>
            </a:r>
            <a:endParaRPr lang="zh-CN" altLang="en-US" dirty="0">
              <a:latin typeface="微软雅黑" panose="020B0503020204020204" pitchFamily="34" charset="-122"/>
              <a:ea typeface="微软雅黑" panose="020B0503020204020204" pitchFamily="34" charset="-122"/>
            </a:endParaRPr>
          </a:p>
        </p:txBody>
      </p:sp>
      <p:sp>
        <p:nvSpPr>
          <p:cNvPr id="6" name="原创设计师QQ598969553          _5"/>
          <p:cNvSpPr>
            <a:spLocks noChangeArrowheads="1"/>
          </p:cNvSpPr>
          <p:nvPr/>
        </p:nvSpPr>
        <p:spPr bwMode="auto">
          <a:xfrm>
            <a:off x="1924224" y="4050817"/>
            <a:ext cx="138907" cy="138950"/>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 name="原创设计师QQ598969553          _6"/>
          <p:cNvSpPr>
            <a:spLocks noChangeArrowheads="1"/>
          </p:cNvSpPr>
          <p:nvPr/>
        </p:nvSpPr>
        <p:spPr bwMode="auto">
          <a:xfrm>
            <a:off x="10139401" y="4173964"/>
            <a:ext cx="133761" cy="141519"/>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 name="原创设计师QQ598969553          _8"/>
          <p:cNvSpPr>
            <a:spLocks noChangeArrowheads="1"/>
          </p:cNvSpPr>
          <p:nvPr/>
        </p:nvSpPr>
        <p:spPr bwMode="auto">
          <a:xfrm>
            <a:off x="5651430" y="3532971"/>
            <a:ext cx="889142" cy="895552"/>
          </a:xfrm>
          <a:prstGeom prst="ellipse">
            <a:avLst/>
          </a:prstGeom>
          <a:solidFill>
            <a:schemeClr val="accent3"/>
          </a:solidFill>
          <a:ln>
            <a:noFill/>
          </a:ln>
        </p:spPr>
        <p:txBody>
          <a:bodyPr vert="horz" wrap="square" lIns="91440" tIns="45720" rIns="91440" bIns="45720" numCol="1" anchor="ctr" anchorCtr="1" compatLnSpc="1"/>
          <a:lstStyle/>
          <a:p>
            <a:r>
              <a:rPr lang="en-US" altLang="zh-CN" dirty="0">
                <a:latin typeface="微软雅黑" panose="020B0503020204020204" pitchFamily="34" charset="-122"/>
                <a:ea typeface="微软雅黑" panose="020B0503020204020204" pitchFamily="34" charset="-122"/>
              </a:rPr>
              <a:t>03</a:t>
            </a:r>
            <a:endParaRPr lang="zh-CN" altLang="en-US" dirty="0">
              <a:latin typeface="微软雅黑" panose="020B0503020204020204" pitchFamily="34" charset="-122"/>
              <a:ea typeface="微软雅黑" panose="020B0503020204020204" pitchFamily="34" charset="-122"/>
            </a:endParaRPr>
          </a:p>
        </p:txBody>
      </p:sp>
      <p:sp>
        <p:nvSpPr>
          <p:cNvPr id="10" name="原创设计师QQ598969553          _9"/>
          <p:cNvSpPr>
            <a:spLocks noChangeArrowheads="1"/>
          </p:cNvSpPr>
          <p:nvPr/>
        </p:nvSpPr>
        <p:spPr bwMode="auto">
          <a:xfrm>
            <a:off x="8933594" y="3532971"/>
            <a:ext cx="887610" cy="895552"/>
          </a:xfrm>
          <a:prstGeom prst="ellipse">
            <a:avLst/>
          </a:prstGeom>
          <a:solidFill>
            <a:schemeClr val="accent5"/>
          </a:solidFill>
          <a:ln>
            <a:noFill/>
          </a:ln>
        </p:spPr>
        <p:txBody>
          <a:bodyPr vert="horz" wrap="square" lIns="91440" tIns="45720" rIns="91440" bIns="45720" numCol="1" anchor="ctr" anchorCtr="1" compatLnSpc="1"/>
          <a:lstStyle/>
          <a:p>
            <a:r>
              <a:rPr lang="en-US" altLang="zh-CN" dirty="0">
                <a:latin typeface="微软雅黑" panose="020B0503020204020204" pitchFamily="34" charset="-122"/>
                <a:ea typeface="微软雅黑" panose="020B0503020204020204" pitchFamily="34" charset="-122"/>
              </a:rPr>
              <a:t>05</a:t>
            </a:r>
            <a:endParaRPr lang="zh-CN" altLang="en-US" dirty="0">
              <a:latin typeface="微软雅黑" panose="020B0503020204020204" pitchFamily="34" charset="-122"/>
              <a:ea typeface="微软雅黑" panose="020B0503020204020204" pitchFamily="34" charset="-122"/>
            </a:endParaRPr>
          </a:p>
        </p:txBody>
      </p:sp>
      <p:sp>
        <p:nvSpPr>
          <p:cNvPr id="11" name="原创设计师QQ598969553          _10"/>
          <p:cNvSpPr>
            <a:spLocks noChangeArrowheads="1"/>
          </p:cNvSpPr>
          <p:nvPr/>
        </p:nvSpPr>
        <p:spPr bwMode="auto">
          <a:xfrm>
            <a:off x="7296345" y="3529904"/>
            <a:ext cx="887610" cy="895552"/>
          </a:xfrm>
          <a:prstGeom prst="ellipse">
            <a:avLst/>
          </a:prstGeom>
          <a:solidFill>
            <a:schemeClr val="accent4"/>
          </a:solidFill>
          <a:ln>
            <a:noFill/>
          </a:ln>
        </p:spPr>
        <p:txBody>
          <a:bodyPr vert="horz" wrap="square" lIns="91440" tIns="45720" rIns="91440" bIns="45720" numCol="1" anchor="ctr" anchorCtr="1" compatLnSpc="1"/>
          <a:lstStyle/>
          <a:p>
            <a:r>
              <a:rPr lang="en-US" altLang="zh-CN" dirty="0">
                <a:latin typeface="微软雅黑" panose="020B0503020204020204" pitchFamily="34" charset="-122"/>
                <a:ea typeface="微软雅黑" panose="020B0503020204020204" pitchFamily="34" charset="-122"/>
              </a:rPr>
              <a:t>04</a:t>
            </a:r>
            <a:endParaRPr lang="zh-CN" altLang="en-US"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918561" y="3077528"/>
            <a:ext cx="8397803" cy="1806438"/>
            <a:chOff x="1918561" y="3077528"/>
            <a:chExt cx="8397803" cy="1806438"/>
          </a:xfrm>
        </p:grpSpPr>
        <p:sp>
          <p:nvSpPr>
            <p:cNvPr id="8" name="原创设计师QQ598969553          _7"/>
            <p:cNvSpPr/>
            <p:nvPr/>
          </p:nvSpPr>
          <p:spPr bwMode="auto">
            <a:xfrm>
              <a:off x="1918561" y="3077528"/>
              <a:ext cx="1835008" cy="1032032"/>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 name="原创设计师QQ598969553          _11"/>
            <p:cNvSpPr/>
            <p:nvPr/>
          </p:nvSpPr>
          <p:spPr bwMode="auto">
            <a:xfrm>
              <a:off x="5203791" y="3077528"/>
              <a:ext cx="1830407" cy="1032032"/>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3" name="原创设计师QQ598969553          _12"/>
            <p:cNvSpPr/>
            <p:nvPr/>
          </p:nvSpPr>
          <p:spPr bwMode="auto">
            <a:xfrm>
              <a:off x="3561943" y="3851934"/>
              <a:ext cx="1831941" cy="1032032"/>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4" name="原创设计师QQ598969553          _13"/>
            <p:cNvSpPr/>
            <p:nvPr/>
          </p:nvSpPr>
          <p:spPr bwMode="auto">
            <a:xfrm>
              <a:off x="8487488" y="3077528"/>
              <a:ext cx="1828876" cy="1032032"/>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5" name="原创设计师QQ598969553          _14"/>
            <p:cNvSpPr/>
            <p:nvPr/>
          </p:nvSpPr>
          <p:spPr bwMode="auto">
            <a:xfrm>
              <a:off x="6844107" y="3851934"/>
              <a:ext cx="1831941" cy="1032032"/>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21" name="原创设计师QQ598969553          _20"/>
          <p:cNvSpPr>
            <a:spLocks noChangeArrowheads="1"/>
          </p:cNvSpPr>
          <p:nvPr/>
        </p:nvSpPr>
        <p:spPr bwMode="auto">
          <a:xfrm>
            <a:off x="1855169" y="4913244"/>
            <a:ext cx="1918869"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原创设计师QQ598969553          _21"/>
          <p:cNvSpPr>
            <a:spLocks noChangeArrowheads="1"/>
          </p:cNvSpPr>
          <p:nvPr/>
        </p:nvSpPr>
        <p:spPr bwMode="auto">
          <a:xfrm>
            <a:off x="3519039" y="2074459"/>
            <a:ext cx="1918869"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原创设计师QQ598969553          _22"/>
          <p:cNvSpPr>
            <a:spLocks noChangeArrowheads="1"/>
          </p:cNvSpPr>
          <p:nvPr/>
        </p:nvSpPr>
        <p:spPr bwMode="auto">
          <a:xfrm>
            <a:off x="5159561" y="4913244"/>
            <a:ext cx="1918869"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原创设计师QQ598969553          _23"/>
          <p:cNvSpPr>
            <a:spLocks noChangeArrowheads="1"/>
          </p:cNvSpPr>
          <p:nvPr/>
        </p:nvSpPr>
        <p:spPr bwMode="auto">
          <a:xfrm>
            <a:off x="8417963" y="4913244"/>
            <a:ext cx="1918869"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原创设计师QQ598969553          _24"/>
          <p:cNvSpPr>
            <a:spLocks noChangeArrowheads="1"/>
          </p:cNvSpPr>
          <p:nvPr/>
        </p:nvSpPr>
        <p:spPr bwMode="auto">
          <a:xfrm>
            <a:off x="6780715" y="2074459"/>
            <a:ext cx="1918869"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点击输入标题文字内容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29" name="组合 28"/>
          <p:cNvGrpSpPr/>
          <p:nvPr/>
        </p:nvGrpSpPr>
        <p:grpSpPr>
          <a:xfrm>
            <a:off x="1" y="189186"/>
            <a:ext cx="383626" cy="551994"/>
            <a:chOff x="0" y="189186"/>
            <a:chExt cx="493985" cy="710788"/>
          </a:xfrm>
        </p:grpSpPr>
        <p:sp>
          <p:nvSpPr>
            <p:cNvPr id="30" name="矩形 29"/>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2" name="直接连接符 31"/>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04</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par>
                                <p:cTn id="13" presetID="22" presetClass="entr" presetSubtype="8"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 calcmode="lin" valueType="num">
                                      <p:cBhvr>
                                        <p:cTn id="45" dur="500" fill="hold"/>
                                        <p:tgtEl>
                                          <p:spTgt spid="5"/>
                                        </p:tgtEl>
                                        <p:attrNameLst>
                                          <p:attrName>style.rotation</p:attrName>
                                        </p:attrNameLst>
                                      </p:cBhvr>
                                      <p:tavLst>
                                        <p:tav tm="0">
                                          <p:val>
                                            <p:fltVal val="360"/>
                                          </p:val>
                                        </p:tav>
                                        <p:tav tm="100000">
                                          <p:val>
                                            <p:fltVal val="0"/>
                                          </p:val>
                                        </p:tav>
                                      </p:tavLst>
                                    </p:anim>
                                    <p:animEffect transition="in" filter="fade">
                                      <p:cBhvr>
                                        <p:cTn id="46" dur="500"/>
                                        <p:tgtEl>
                                          <p:spTgt spid="5"/>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style.rotation</p:attrName>
                                        </p:attrNameLst>
                                      </p:cBhvr>
                                      <p:tavLst>
                                        <p:tav tm="0">
                                          <p:val>
                                            <p:fltVal val="360"/>
                                          </p:val>
                                        </p:tav>
                                        <p:tav tm="100000">
                                          <p:val>
                                            <p:fltVal val="0"/>
                                          </p:val>
                                        </p:tav>
                                      </p:tavLst>
                                    </p:anim>
                                    <p:animEffect transition="in" filter="fade">
                                      <p:cBhvr>
                                        <p:cTn id="52" dur="500"/>
                                        <p:tgtEl>
                                          <p:spTgt spid="9"/>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 calcmode="lin" valueType="num">
                                      <p:cBhvr>
                                        <p:cTn id="57" dur="500" fill="hold"/>
                                        <p:tgtEl>
                                          <p:spTgt spid="11"/>
                                        </p:tgtEl>
                                        <p:attrNameLst>
                                          <p:attrName>style.rotation</p:attrName>
                                        </p:attrNameLst>
                                      </p:cBhvr>
                                      <p:tavLst>
                                        <p:tav tm="0">
                                          <p:val>
                                            <p:fltVal val="360"/>
                                          </p:val>
                                        </p:tav>
                                        <p:tav tm="100000">
                                          <p:val>
                                            <p:fltVal val="0"/>
                                          </p:val>
                                        </p:tav>
                                      </p:tavLst>
                                    </p:anim>
                                    <p:animEffect transition="in" filter="fade">
                                      <p:cBhvr>
                                        <p:cTn id="58" dur="500"/>
                                        <p:tgtEl>
                                          <p:spTgt spid="11"/>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style.rotation</p:attrName>
                                        </p:attrNameLst>
                                      </p:cBhvr>
                                      <p:tavLst>
                                        <p:tav tm="0">
                                          <p:val>
                                            <p:fltVal val="360"/>
                                          </p:val>
                                        </p:tav>
                                        <p:tav tm="100000">
                                          <p:val>
                                            <p:fltVal val="0"/>
                                          </p:val>
                                        </p:tav>
                                      </p:tavLst>
                                    </p:anim>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up)">
                                      <p:cBhvr>
                                        <p:cTn id="69" dur="500"/>
                                        <p:tgtEl>
                                          <p:spTgt spid="21"/>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up)">
                                      <p:cBhvr>
                                        <p:cTn id="72" dur="500"/>
                                        <p:tgtEl>
                                          <p:spTgt spid="23"/>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up)">
                                      <p:cBhvr>
                                        <p:cTn id="75" dur="500"/>
                                        <p:tgtEl>
                                          <p:spTgt spid="2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up)">
                                      <p:cBhvr>
                                        <p:cTn id="78" dur="500"/>
                                        <p:tgtEl>
                                          <p:spTgt spid="2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up)">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21" grpId="0"/>
      <p:bldP spid="22" grpId="0"/>
      <p:bldP spid="23" grpId="0"/>
      <p:bldP spid="24" grpId="0"/>
      <p:bldP spid="25"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5"/>
          <p:cNvSpPr>
            <a:spLocks noChangeArrowheads="1"/>
          </p:cNvSpPr>
          <p:nvPr/>
        </p:nvSpPr>
        <p:spPr bwMode="auto">
          <a:xfrm>
            <a:off x="768350" y="1696867"/>
            <a:ext cx="1190625" cy="165417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8000" dirty="0">
                <a:solidFill>
                  <a:srgbClr val="FFFFFF"/>
                </a:solidFill>
                <a:cs typeface="Arial" panose="020B0604020202020204" pitchFamily="34" charset="0"/>
                <a:sym typeface="Arial" panose="020B0604020202020204" pitchFamily="34" charset="0"/>
              </a:rPr>
              <a:t>1</a:t>
            </a:r>
            <a:endParaRPr lang="zh-CN" altLang="en-US" sz="8000" dirty="0">
              <a:solidFill>
                <a:srgbClr val="FFFFFF"/>
              </a:solidFill>
            </a:endParaRPr>
          </a:p>
        </p:txBody>
      </p:sp>
      <p:sp>
        <p:nvSpPr>
          <p:cNvPr id="41" name="矩形 6"/>
          <p:cNvSpPr>
            <a:spLocks noChangeArrowheads="1"/>
          </p:cNvSpPr>
          <p:nvPr/>
        </p:nvSpPr>
        <p:spPr bwMode="auto">
          <a:xfrm>
            <a:off x="768350" y="3712992"/>
            <a:ext cx="1190625" cy="1655763"/>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8000">
                <a:solidFill>
                  <a:srgbClr val="FFFFFF"/>
                </a:solidFill>
                <a:cs typeface="Arial" panose="020B0604020202020204" pitchFamily="34" charset="0"/>
                <a:sym typeface="Arial" panose="020B0604020202020204" pitchFamily="34" charset="0"/>
              </a:rPr>
              <a:t>3</a:t>
            </a:r>
            <a:endParaRPr lang="zh-CN" altLang="en-US" sz="8000">
              <a:solidFill>
                <a:srgbClr val="FFFFFF"/>
              </a:solidFill>
            </a:endParaRPr>
          </a:p>
        </p:txBody>
      </p:sp>
      <p:sp>
        <p:nvSpPr>
          <p:cNvPr id="42" name="矩形 7"/>
          <p:cNvSpPr>
            <a:spLocks noChangeArrowheads="1"/>
          </p:cNvSpPr>
          <p:nvPr/>
        </p:nvSpPr>
        <p:spPr bwMode="auto">
          <a:xfrm>
            <a:off x="1958975" y="1696867"/>
            <a:ext cx="3905250" cy="1654175"/>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3" name="矩形 8"/>
          <p:cNvSpPr>
            <a:spLocks noChangeArrowheads="1"/>
          </p:cNvSpPr>
          <p:nvPr/>
        </p:nvSpPr>
        <p:spPr bwMode="auto">
          <a:xfrm>
            <a:off x="1958975" y="3712992"/>
            <a:ext cx="3905250" cy="1655763"/>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4" name="矩形 9"/>
          <p:cNvSpPr>
            <a:spLocks noChangeArrowheads="1"/>
          </p:cNvSpPr>
          <p:nvPr/>
        </p:nvSpPr>
        <p:spPr bwMode="auto">
          <a:xfrm>
            <a:off x="6356350" y="1696867"/>
            <a:ext cx="1190625" cy="165417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8000" dirty="0">
                <a:solidFill>
                  <a:srgbClr val="FFFFFF"/>
                </a:solidFill>
                <a:cs typeface="Arial" panose="020B0604020202020204" pitchFamily="34" charset="0"/>
                <a:sym typeface="Arial" panose="020B0604020202020204" pitchFamily="34" charset="0"/>
              </a:rPr>
              <a:t>2</a:t>
            </a:r>
            <a:endParaRPr lang="zh-CN" altLang="en-US" sz="8000" dirty="0">
              <a:solidFill>
                <a:srgbClr val="FFFFFF"/>
              </a:solidFill>
            </a:endParaRPr>
          </a:p>
        </p:txBody>
      </p:sp>
      <p:sp>
        <p:nvSpPr>
          <p:cNvPr id="45" name="矩形 10"/>
          <p:cNvSpPr>
            <a:spLocks noChangeArrowheads="1"/>
          </p:cNvSpPr>
          <p:nvPr/>
        </p:nvSpPr>
        <p:spPr bwMode="auto">
          <a:xfrm>
            <a:off x="6356350" y="3712992"/>
            <a:ext cx="1190625" cy="1655763"/>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8000" dirty="0">
                <a:solidFill>
                  <a:srgbClr val="FFFFFF"/>
                </a:solidFill>
                <a:cs typeface="Arial" panose="020B0604020202020204" pitchFamily="34" charset="0"/>
                <a:sym typeface="Arial" panose="020B0604020202020204" pitchFamily="34" charset="0"/>
              </a:rPr>
              <a:t>4</a:t>
            </a:r>
            <a:endParaRPr lang="zh-CN" altLang="en-US" sz="8000" dirty="0">
              <a:solidFill>
                <a:srgbClr val="FFFFFF"/>
              </a:solidFill>
            </a:endParaRPr>
          </a:p>
        </p:txBody>
      </p:sp>
      <p:sp>
        <p:nvSpPr>
          <p:cNvPr id="46" name="矩形 11"/>
          <p:cNvSpPr>
            <a:spLocks noChangeArrowheads="1"/>
          </p:cNvSpPr>
          <p:nvPr/>
        </p:nvSpPr>
        <p:spPr bwMode="auto">
          <a:xfrm>
            <a:off x="7546975" y="1696867"/>
            <a:ext cx="3905250" cy="1654175"/>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7" name="矩形 12"/>
          <p:cNvSpPr>
            <a:spLocks noChangeArrowheads="1"/>
          </p:cNvSpPr>
          <p:nvPr/>
        </p:nvSpPr>
        <p:spPr bwMode="auto">
          <a:xfrm>
            <a:off x="7546975" y="3712992"/>
            <a:ext cx="3905250" cy="1655763"/>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8" name="矩形 13"/>
          <p:cNvSpPr>
            <a:spLocks noChangeArrowheads="1"/>
          </p:cNvSpPr>
          <p:nvPr/>
        </p:nvSpPr>
        <p:spPr bwMode="auto">
          <a:xfrm>
            <a:off x="2100263" y="2015955"/>
            <a:ext cx="3319462"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chemeClr val="bg1"/>
                </a:solidFill>
                <a:ea typeface="微软雅黑" panose="020B0503020204020204" pitchFamily="34" charset="-122"/>
                <a:sym typeface="Arial" panose="020B0604020202020204" pitchFamily="34" charset="0"/>
              </a:rPr>
              <a:t>在此添加关键字</a:t>
            </a:r>
          </a:p>
          <a:p>
            <a:r>
              <a:rPr lang="zh-CN" altLang="en-US" sz="14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49" name="矩形 14"/>
          <p:cNvSpPr>
            <a:spLocks noChangeArrowheads="1"/>
          </p:cNvSpPr>
          <p:nvPr/>
        </p:nvSpPr>
        <p:spPr bwMode="auto">
          <a:xfrm>
            <a:off x="2157413" y="4033667"/>
            <a:ext cx="33194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chemeClr val="bg1"/>
                </a:solidFill>
                <a:ea typeface="微软雅黑" panose="020B0503020204020204" pitchFamily="34" charset="-122"/>
                <a:sym typeface="Arial" panose="020B0604020202020204" pitchFamily="34" charset="0"/>
              </a:rPr>
              <a:t>在此添加关键字</a:t>
            </a:r>
          </a:p>
          <a:p>
            <a:r>
              <a:rPr lang="zh-CN" altLang="en-US" sz="14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50" name="矩形 15"/>
          <p:cNvSpPr>
            <a:spLocks noChangeArrowheads="1"/>
          </p:cNvSpPr>
          <p:nvPr/>
        </p:nvSpPr>
        <p:spPr bwMode="auto">
          <a:xfrm>
            <a:off x="7839075" y="4033667"/>
            <a:ext cx="3321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chemeClr val="bg1"/>
                </a:solidFill>
                <a:ea typeface="微软雅黑" panose="020B0503020204020204" pitchFamily="34" charset="-122"/>
                <a:sym typeface="Arial" panose="020B0604020202020204" pitchFamily="34" charset="0"/>
              </a:rPr>
              <a:t>在此添加关键字</a:t>
            </a:r>
          </a:p>
          <a:p>
            <a:r>
              <a:rPr lang="zh-CN" altLang="en-US" sz="14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51" name="矩形 16"/>
          <p:cNvSpPr>
            <a:spLocks noChangeArrowheads="1"/>
          </p:cNvSpPr>
          <p:nvPr/>
        </p:nvSpPr>
        <p:spPr bwMode="auto">
          <a:xfrm>
            <a:off x="7839075" y="2015955"/>
            <a:ext cx="33210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chemeClr val="bg1"/>
                </a:solidFill>
                <a:ea typeface="微软雅黑" panose="020B0503020204020204" pitchFamily="34" charset="-122"/>
                <a:sym typeface="Arial" panose="020B0604020202020204" pitchFamily="34" charset="0"/>
              </a:rPr>
              <a:t>在此添加关键字</a:t>
            </a:r>
          </a:p>
          <a:p>
            <a:r>
              <a:rPr lang="zh-CN" altLang="en-US" sz="14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52" name="矩形 1"/>
          <p:cNvSpPr>
            <a:spLocks noChangeArrowheads="1"/>
          </p:cNvSpPr>
          <p:nvPr/>
        </p:nvSpPr>
        <p:spPr bwMode="auto">
          <a:xfrm>
            <a:off x="796356" y="5573985"/>
            <a:ext cx="10580729"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
        <p:nvSpPr>
          <p:cNvPr id="53"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54" name="组合 53"/>
          <p:cNvGrpSpPr/>
          <p:nvPr/>
        </p:nvGrpSpPr>
        <p:grpSpPr>
          <a:xfrm>
            <a:off x="1" y="189186"/>
            <a:ext cx="383626" cy="551994"/>
            <a:chOff x="0" y="189186"/>
            <a:chExt cx="493985" cy="710788"/>
          </a:xfrm>
        </p:grpSpPr>
        <p:sp>
          <p:nvSpPr>
            <p:cNvPr id="55" name="矩形 54"/>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7" name="直接连接符 56"/>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05</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par>
                                <p:cTn id="13" presetID="22" presetClass="entr" presetSubtype="8"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0-#ppt_w/2"/>
                                          </p:val>
                                        </p:tav>
                                        <p:tav tm="100000">
                                          <p:val>
                                            <p:strVal val="#ppt_x"/>
                                          </p:val>
                                        </p:tav>
                                      </p:tavLst>
                                    </p:anim>
                                    <p:anim calcmode="lin" valueType="num">
                                      <p:cBhvr additive="base">
                                        <p:cTn id="21" dur="500" fill="hold"/>
                                        <p:tgtEl>
                                          <p:spTgt spid="40"/>
                                        </p:tgtEl>
                                        <p:attrNameLst>
                                          <p:attrName>ppt_y</p:attrName>
                                        </p:attrNameLst>
                                      </p:cBhvr>
                                      <p:tavLst>
                                        <p:tav tm="0">
                                          <p:val>
                                            <p:strVal val="0-#ppt_h/2"/>
                                          </p:val>
                                        </p:tav>
                                        <p:tav tm="100000">
                                          <p:val>
                                            <p:strVal val="#ppt_y"/>
                                          </p:val>
                                        </p:tav>
                                      </p:tavLst>
                                    </p:anim>
                                  </p:childTnLst>
                                </p:cTn>
                              </p:par>
                              <p:par>
                                <p:cTn id="22" presetID="2" presetClass="entr" presetSubtype="12"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0-#ppt_w/2"/>
                                          </p:val>
                                        </p:tav>
                                        <p:tav tm="100000">
                                          <p:val>
                                            <p:strVal val="#ppt_x"/>
                                          </p:val>
                                        </p:tav>
                                      </p:tavLst>
                                    </p:anim>
                                    <p:anim calcmode="lin" valueType="num">
                                      <p:cBhvr additive="base">
                                        <p:cTn id="25" dur="500" fill="hold"/>
                                        <p:tgtEl>
                                          <p:spTgt spid="41"/>
                                        </p:tgtEl>
                                        <p:attrNameLst>
                                          <p:attrName>ppt_y</p:attrName>
                                        </p:attrNameLst>
                                      </p:cBhvr>
                                      <p:tavLst>
                                        <p:tav tm="0">
                                          <p:val>
                                            <p:strVal val="1+#ppt_h/2"/>
                                          </p:val>
                                        </p:tav>
                                        <p:tav tm="100000">
                                          <p:val>
                                            <p:strVal val="#ppt_y"/>
                                          </p:val>
                                        </p:tav>
                                      </p:tavLst>
                                    </p:anim>
                                  </p:childTnLst>
                                </p:cTn>
                              </p:par>
                              <p:par>
                                <p:cTn id="26" presetID="2" presetClass="entr" presetSubtype="9"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0-#ppt_w/2"/>
                                          </p:val>
                                        </p:tav>
                                        <p:tav tm="100000">
                                          <p:val>
                                            <p:strVal val="#ppt_x"/>
                                          </p:val>
                                        </p:tav>
                                      </p:tavLst>
                                    </p:anim>
                                    <p:anim calcmode="lin" valueType="num">
                                      <p:cBhvr additive="base">
                                        <p:cTn id="29" dur="500" fill="hold"/>
                                        <p:tgtEl>
                                          <p:spTgt spid="42"/>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0-#ppt_w/2"/>
                                          </p:val>
                                        </p:tav>
                                        <p:tav tm="100000">
                                          <p:val>
                                            <p:strVal val="#ppt_x"/>
                                          </p:val>
                                        </p:tav>
                                      </p:tavLst>
                                    </p:anim>
                                    <p:anim calcmode="lin" valueType="num">
                                      <p:cBhvr additive="base">
                                        <p:cTn id="33" dur="500" fill="hold"/>
                                        <p:tgtEl>
                                          <p:spTgt spid="43"/>
                                        </p:tgtEl>
                                        <p:attrNameLst>
                                          <p:attrName>ppt_y</p:attrName>
                                        </p:attrNameLst>
                                      </p:cBhvr>
                                      <p:tavLst>
                                        <p:tav tm="0">
                                          <p:val>
                                            <p:strVal val="1+#ppt_h/2"/>
                                          </p:val>
                                        </p:tav>
                                        <p:tav tm="100000">
                                          <p:val>
                                            <p:strVal val="#ppt_y"/>
                                          </p:val>
                                        </p:tav>
                                      </p:tavLst>
                                    </p:anim>
                                  </p:childTnLst>
                                </p:cTn>
                              </p:par>
                              <p:par>
                                <p:cTn id="34" presetID="2" presetClass="entr" presetSubtype="3"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1+#ppt_w/2"/>
                                          </p:val>
                                        </p:tav>
                                        <p:tav tm="100000">
                                          <p:val>
                                            <p:strVal val="#ppt_x"/>
                                          </p:val>
                                        </p:tav>
                                      </p:tavLst>
                                    </p:anim>
                                    <p:anim calcmode="lin" valueType="num">
                                      <p:cBhvr additive="base">
                                        <p:cTn id="37" dur="500" fill="hold"/>
                                        <p:tgtEl>
                                          <p:spTgt spid="44"/>
                                        </p:tgtEl>
                                        <p:attrNameLst>
                                          <p:attrName>ppt_y</p:attrName>
                                        </p:attrNameLst>
                                      </p:cBhvr>
                                      <p:tavLst>
                                        <p:tav tm="0">
                                          <p:val>
                                            <p:strVal val="0-#ppt_h/2"/>
                                          </p:val>
                                        </p:tav>
                                        <p:tav tm="100000">
                                          <p:val>
                                            <p:strVal val="#ppt_y"/>
                                          </p:val>
                                        </p:tav>
                                      </p:tavLst>
                                    </p:anim>
                                  </p:childTnLst>
                                </p:cTn>
                              </p:par>
                              <p:par>
                                <p:cTn id="38" presetID="2" presetClass="entr" presetSubtype="6"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1+#ppt_w/2"/>
                                          </p:val>
                                        </p:tav>
                                        <p:tav tm="100000">
                                          <p:val>
                                            <p:strVal val="#ppt_x"/>
                                          </p:val>
                                        </p:tav>
                                      </p:tavLst>
                                    </p:anim>
                                    <p:anim calcmode="lin" valueType="num">
                                      <p:cBhvr additive="base">
                                        <p:cTn id="41" dur="500" fill="hold"/>
                                        <p:tgtEl>
                                          <p:spTgt spid="45"/>
                                        </p:tgtEl>
                                        <p:attrNameLst>
                                          <p:attrName>ppt_y</p:attrName>
                                        </p:attrNameLst>
                                      </p:cBhvr>
                                      <p:tavLst>
                                        <p:tav tm="0">
                                          <p:val>
                                            <p:strVal val="1+#ppt_h/2"/>
                                          </p:val>
                                        </p:tav>
                                        <p:tav tm="100000">
                                          <p:val>
                                            <p:strVal val="#ppt_y"/>
                                          </p:val>
                                        </p:tav>
                                      </p:tavLst>
                                    </p:anim>
                                  </p:childTnLst>
                                </p:cTn>
                              </p:par>
                              <p:par>
                                <p:cTn id="42" presetID="2" presetClass="entr" presetSubtype="3"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1+#ppt_w/2"/>
                                          </p:val>
                                        </p:tav>
                                        <p:tav tm="100000">
                                          <p:val>
                                            <p:strVal val="#ppt_x"/>
                                          </p:val>
                                        </p:tav>
                                      </p:tavLst>
                                    </p:anim>
                                    <p:anim calcmode="lin" valueType="num">
                                      <p:cBhvr additive="base">
                                        <p:cTn id="45" dur="500" fill="hold"/>
                                        <p:tgtEl>
                                          <p:spTgt spid="46"/>
                                        </p:tgtEl>
                                        <p:attrNameLst>
                                          <p:attrName>ppt_y</p:attrName>
                                        </p:attrNameLst>
                                      </p:cBhvr>
                                      <p:tavLst>
                                        <p:tav tm="0">
                                          <p:val>
                                            <p:strVal val="0-#ppt_h/2"/>
                                          </p:val>
                                        </p:tav>
                                        <p:tav tm="100000">
                                          <p:val>
                                            <p:strVal val="#ppt_y"/>
                                          </p:val>
                                        </p:tav>
                                      </p:tavLst>
                                    </p:anim>
                                  </p:childTnLst>
                                </p:cTn>
                              </p:par>
                              <p:par>
                                <p:cTn id="46" presetID="2" presetClass="entr" presetSubtype="6"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1+#ppt_w/2"/>
                                          </p:val>
                                        </p:tav>
                                        <p:tav tm="100000">
                                          <p:val>
                                            <p:strVal val="#ppt_x"/>
                                          </p:val>
                                        </p:tav>
                                      </p:tavLst>
                                    </p:anim>
                                    <p:anim calcmode="lin" valueType="num">
                                      <p:cBhvr additive="base">
                                        <p:cTn id="49" dur="500" fill="hold"/>
                                        <p:tgtEl>
                                          <p:spTgt spid="47"/>
                                        </p:tgtEl>
                                        <p:attrNameLst>
                                          <p:attrName>ppt_y</p:attrName>
                                        </p:attrNameLst>
                                      </p:cBhvr>
                                      <p:tavLst>
                                        <p:tav tm="0">
                                          <p:val>
                                            <p:strVal val="1+#ppt_h/2"/>
                                          </p:val>
                                        </p:tav>
                                        <p:tav tm="100000">
                                          <p:val>
                                            <p:strVal val="#ppt_y"/>
                                          </p:val>
                                        </p:tav>
                                      </p:tavLst>
                                    </p:anim>
                                  </p:childTnLst>
                                </p:cTn>
                              </p:par>
                              <p:par>
                                <p:cTn id="50" presetID="2" presetClass="entr" presetSubtype="9"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0-#ppt_w/2"/>
                                          </p:val>
                                        </p:tav>
                                        <p:tav tm="100000">
                                          <p:val>
                                            <p:strVal val="#ppt_x"/>
                                          </p:val>
                                        </p:tav>
                                      </p:tavLst>
                                    </p:anim>
                                    <p:anim calcmode="lin" valueType="num">
                                      <p:cBhvr additive="base">
                                        <p:cTn id="53" dur="500" fill="hold"/>
                                        <p:tgtEl>
                                          <p:spTgt spid="48"/>
                                        </p:tgtEl>
                                        <p:attrNameLst>
                                          <p:attrName>ppt_y</p:attrName>
                                        </p:attrNameLst>
                                      </p:cBhvr>
                                      <p:tavLst>
                                        <p:tav tm="0">
                                          <p:val>
                                            <p:strVal val="0-#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additive="base">
                                        <p:cTn id="56" dur="500" fill="hold"/>
                                        <p:tgtEl>
                                          <p:spTgt spid="49"/>
                                        </p:tgtEl>
                                        <p:attrNameLst>
                                          <p:attrName>ppt_x</p:attrName>
                                        </p:attrNameLst>
                                      </p:cBhvr>
                                      <p:tavLst>
                                        <p:tav tm="0">
                                          <p:val>
                                            <p:strVal val="0-#ppt_w/2"/>
                                          </p:val>
                                        </p:tav>
                                        <p:tav tm="100000">
                                          <p:val>
                                            <p:strVal val="#ppt_x"/>
                                          </p:val>
                                        </p:tav>
                                      </p:tavLst>
                                    </p:anim>
                                    <p:anim calcmode="lin" valueType="num">
                                      <p:cBhvr additive="base">
                                        <p:cTn id="57" dur="500" fill="hold"/>
                                        <p:tgtEl>
                                          <p:spTgt spid="49"/>
                                        </p:tgtEl>
                                        <p:attrNameLst>
                                          <p:attrName>ppt_y</p:attrName>
                                        </p:attrNameLst>
                                      </p:cBhvr>
                                      <p:tavLst>
                                        <p:tav tm="0">
                                          <p:val>
                                            <p:strVal val="1+#ppt_h/2"/>
                                          </p:val>
                                        </p:tav>
                                        <p:tav tm="100000">
                                          <p:val>
                                            <p:strVal val="#ppt_y"/>
                                          </p:val>
                                        </p:tav>
                                      </p:tavLst>
                                    </p:anim>
                                  </p:childTnLst>
                                </p:cTn>
                              </p:par>
                              <p:par>
                                <p:cTn id="58" presetID="2" presetClass="entr" presetSubtype="6"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additive="base">
                                        <p:cTn id="60" dur="500" fill="hold"/>
                                        <p:tgtEl>
                                          <p:spTgt spid="50"/>
                                        </p:tgtEl>
                                        <p:attrNameLst>
                                          <p:attrName>ppt_x</p:attrName>
                                        </p:attrNameLst>
                                      </p:cBhvr>
                                      <p:tavLst>
                                        <p:tav tm="0">
                                          <p:val>
                                            <p:strVal val="1+#ppt_w/2"/>
                                          </p:val>
                                        </p:tav>
                                        <p:tav tm="100000">
                                          <p:val>
                                            <p:strVal val="#ppt_x"/>
                                          </p:val>
                                        </p:tav>
                                      </p:tavLst>
                                    </p:anim>
                                    <p:anim calcmode="lin" valueType="num">
                                      <p:cBhvr additive="base">
                                        <p:cTn id="61" dur="500" fill="hold"/>
                                        <p:tgtEl>
                                          <p:spTgt spid="50"/>
                                        </p:tgtEl>
                                        <p:attrNameLst>
                                          <p:attrName>ppt_y</p:attrName>
                                        </p:attrNameLst>
                                      </p:cBhvr>
                                      <p:tavLst>
                                        <p:tav tm="0">
                                          <p:val>
                                            <p:strVal val="1+#ppt_h/2"/>
                                          </p:val>
                                        </p:tav>
                                        <p:tav tm="100000">
                                          <p:val>
                                            <p:strVal val="#ppt_y"/>
                                          </p:val>
                                        </p:tav>
                                      </p:tavLst>
                                    </p:anim>
                                  </p:childTnLst>
                                </p:cTn>
                              </p:par>
                              <p:par>
                                <p:cTn id="62" presetID="2" presetClass="entr" presetSubtype="3"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500" fill="hold"/>
                                        <p:tgtEl>
                                          <p:spTgt spid="51"/>
                                        </p:tgtEl>
                                        <p:attrNameLst>
                                          <p:attrName>ppt_x</p:attrName>
                                        </p:attrNameLst>
                                      </p:cBhvr>
                                      <p:tavLst>
                                        <p:tav tm="0">
                                          <p:val>
                                            <p:strVal val="1+#ppt_w/2"/>
                                          </p:val>
                                        </p:tav>
                                        <p:tav tm="100000">
                                          <p:val>
                                            <p:strVal val="#ppt_x"/>
                                          </p:val>
                                        </p:tav>
                                      </p:tavLst>
                                    </p:anim>
                                    <p:anim calcmode="lin" valueType="num">
                                      <p:cBhvr additive="base">
                                        <p:cTn id="65"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up)">
                                      <p:cBhvr>
                                        <p:cTn id="7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梯形 39"/>
          <p:cNvSpPr/>
          <p:nvPr/>
        </p:nvSpPr>
        <p:spPr>
          <a:xfrm>
            <a:off x="5849031" y="0"/>
            <a:ext cx="5754390" cy="6858000"/>
          </a:xfrm>
          <a:prstGeom prst="trapezoid">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原创设计师QQ598969553          _10"/>
          <p:cNvSpPr>
            <a:spLocks noChangeShapeType="1"/>
          </p:cNvSpPr>
          <p:nvPr/>
        </p:nvSpPr>
        <p:spPr bwMode="auto">
          <a:xfrm>
            <a:off x="4284758" y="1881340"/>
            <a:ext cx="2292751"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49" name="原创设计师QQ598969553          _10"/>
          <p:cNvSpPr>
            <a:spLocks noChangeShapeType="1"/>
          </p:cNvSpPr>
          <p:nvPr/>
        </p:nvSpPr>
        <p:spPr bwMode="auto">
          <a:xfrm>
            <a:off x="4284759" y="3321254"/>
            <a:ext cx="2086710"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50" name="原创设计师QQ598969553          _10"/>
          <p:cNvSpPr>
            <a:spLocks noChangeShapeType="1"/>
          </p:cNvSpPr>
          <p:nvPr/>
        </p:nvSpPr>
        <p:spPr bwMode="auto">
          <a:xfrm>
            <a:off x="4284759" y="4656040"/>
            <a:ext cx="2086710"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51" name="原创设计师QQ598969553          _10"/>
          <p:cNvSpPr>
            <a:spLocks noChangeShapeType="1"/>
          </p:cNvSpPr>
          <p:nvPr/>
        </p:nvSpPr>
        <p:spPr bwMode="auto">
          <a:xfrm>
            <a:off x="4284759" y="6085498"/>
            <a:ext cx="2086710"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latin typeface="微软雅黑" panose="020B0503020204020204" pitchFamily="34" charset="-122"/>
              <a:ea typeface="微软雅黑" panose="020B0503020204020204" pitchFamily="34" charset="-122"/>
            </a:endParaRPr>
          </a:p>
        </p:txBody>
      </p:sp>
      <p:sp>
        <p:nvSpPr>
          <p:cNvPr id="52" name="椭圆 51"/>
          <p:cNvSpPr/>
          <p:nvPr/>
        </p:nvSpPr>
        <p:spPr>
          <a:xfrm>
            <a:off x="6196510" y="2940254"/>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Agency FB" panose="020B0503020202020204" pitchFamily="34" charset="0"/>
              </a:rPr>
              <a:t>02</a:t>
            </a:r>
            <a:endParaRPr lang="zh-CN" altLang="en-US" sz="2800" b="1" dirty="0">
              <a:latin typeface="Agency FB" panose="020B0503020202020204" pitchFamily="34" charset="0"/>
            </a:endParaRPr>
          </a:p>
        </p:txBody>
      </p:sp>
      <p:sp>
        <p:nvSpPr>
          <p:cNvPr id="53" name="椭圆 52"/>
          <p:cNvSpPr/>
          <p:nvPr/>
        </p:nvSpPr>
        <p:spPr>
          <a:xfrm>
            <a:off x="6451382" y="1500340"/>
            <a:ext cx="7620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Agency FB" panose="020B0503020202020204" pitchFamily="34" charset="0"/>
              </a:rPr>
              <a:t>01</a:t>
            </a:r>
            <a:endParaRPr lang="zh-CN" altLang="en-US" sz="2800" b="1" dirty="0">
              <a:latin typeface="Agency FB" panose="020B0503020202020204" pitchFamily="34" charset="0"/>
            </a:endParaRPr>
          </a:p>
        </p:txBody>
      </p:sp>
      <p:sp>
        <p:nvSpPr>
          <p:cNvPr id="54" name="椭圆 53"/>
          <p:cNvSpPr/>
          <p:nvPr/>
        </p:nvSpPr>
        <p:spPr>
          <a:xfrm>
            <a:off x="5941638" y="4275052"/>
            <a:ext cx="762000" cy="762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Agency FB" panose="020B0503020202020204" pitchFamily="34" charset="0"/>
              </a:rPr>
              <a:t>03</a:t>
            </a:r>
            <a:endParaRPr lang="zh-CN" altLang="en-US" sz="2800" b="1" dirty="0">
              <a:latin typeface="Agency FB" panose="020B0503020202020204" pitchFamily="34" charset="0"/>
            </a:endParaRPr>
          </a:p>
        </p:txBody>
      </p:sp>
      <p:sp>
        <p:nvSpPr>
          <p:cNvPr id="55" name="椭圆 54"/>
          <p:cNvSpPr/>
          <p:nvPr/>
        </p:nvSpPr>
        <p:spPr>
          <a:xfrm>
            <a:off x="5652590" y="5704498"/>
            <a:ext cx="762000" cy="76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Agency FB" panose="020B0503020202020204" pitchFamily="34" charset="0"/>
              </a:rPr>
              <a:t>04</a:t>
            </a:r>
            <a:endParaRPr lang="zh-CN" altLang="en-US" sz="2800" b="1" dirty="0">
              <a:latin typeface="Agency FB" panose="020B0503020202020204" pitchFamily="34" charset="0"/>
            </a:endParaRPr>
          </a:p>
        </p:txBody>
      </p:sp>
      <p:sp>
        <p:nvSpPr>
          <p:cNvPr id="56" name="原创设计师QQ598969553          _14"/>
          <p:cNvSpPr>
            <a:spLocks noChangeArrowheads="1"/>
          </p:cNvSpPr>
          <p:nvPr/>
        </p:nvSpPr>
        <p:spPr bwMode="auto">
          <a:xfrm>
            <a:off x="586790" y="1498810"/>
            <a:ext cx="3697968"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a:t>
            </a:r>
          </a:p>
        </p:txBody>
      </p:sp>
      <p:sp>
        <p:nvSpPr>
          <p:cNvPr id="57" name="原创设计师QQ598969553          _14"/>
          <p:cNvSpPr>
            <a:spLocks noChangeArrowheads="1"/>
          </p:cNvSpPr>
          <p:nvPr/>
        </p:nvSpPr>
        <p:spPr bwMode="auto">
          <a:xfrm>
            <a:off x="586790" y="2938724"/>
            <a:ext cx="3697968"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a:t>
            </a:r>
          </a:p>
        </p:txBody>
      </p:sp>
      <p:sp>
        <p:nvSpPr>
          <p:cNvPr id="58" name="原创设计师QQ598969553          _14"/>
          <p:cNvSpPr>
            <a:spLocks noChangeArrowheads="1"/>
          </p:cNvSpPr>
          <p:nvPr/>
        </p:nvSpPr>
        <p:spPr bwMode="auto">
          <a:xfrm>
            <a:off x="586790" y="4240891"/>
            <a:ext cx="3697968"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a:t>
            </a:r>
          </a:p>
        </p:txBody>
      </p:sp>
      <p:sp>
        <p:nvSpPr>
          <p:cNvPr id="59" name="原创设计师QQ598969553          _14"/>
          <p:cNvSpPr>
            <a:spLocks noChangeArrowheads="1"/>
          </p:cNvSpPr>
          <p:nvPr/>
        </p:nvSpPr>
        <p:spPr bwMode="auto">
          <a:xfrm>
            <a:off x="622300" y="5687202"/>
            <a:ext cx="3697968"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spcBef>
                <a:spcPts val="30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a:t>
            </a:r>
          </a:p>
        </p:txBody>
      </p:sp>
      <p:sp>
        <p:nvSpPr>
          <p:cNvPr id="60"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61" name="组合 60"/>
          <p:cNvGrpSpPr/>
          <p:nvPr/>
        </p:nvGrpSpPr>
        <p:grpSpPr>
          <a:xfrm>
            <a:off x="1" y="189186"/>
            <a:ext cx="383626" cy="551994"/>
            <a:chOff x="0" y="189186"/>
            <a:chExt cx="493985" cy="710788"/>
          </a:xfrm>
        </p:grpSpPr>
        <p:sp>
          <p:nvSpPr>
            <p:cNvPr id="62" name="矩形 61"/>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4" name="直接连接符 63"/>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06</a:t>
            </a:r>
            <a:endParaRPr lang="zh-CN" altLang="en-US" sz="1200" dirty="0"/>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par>
                                <p:cTn id="13" presetID="22" presetClass="entr" presetSubtype="8"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randombar(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1000" fill="hold"/>
                                        <p:tgtEl>
                                          <p:spTgt spid="53"/>
                                        </p:tgtEl>
                                        <p:attrNameLst>
                                          <p:attrName>ppt_w</p:attrName>
                                        </p:attrNameLst>
                                      </p:cBhvr>
                                      <p:tavLst>
                                        <p:tav tm="0">
                                          <p:val>
                                            <p:fltVal val="0"/>
                                          </p:val>
                                        </p:tav>
                                        <p:tav tm="100000">
                                          <p:val>
                                            <p:strVal val="#ppt_w"/>
                                          </p:val>
                                        </p:tav>
                                      </p:tavLst>
                                    </p:anim>
                                    <p:anim calcmode="lin" valueType="num">
                                      <p:cBhvr>
                                        <p:cTn id="26" dur="1000" fill="hold"/>
                                        <p:tgtEl>
                                          <p:spTgt spid="53"/>
                                        </p:tgtEl>
                                        <p:attrNameLst>
                                          <p:attrName>ppt_h</p:attrName>
                                        </p:attrNameLst>
                                      </p:cBhvr>
                                      <p:tavLst>
                                        <p:tav tm="0">
                                          <p:val>
                                            <p:fltVal val="0"/>
                                          </p:val>
                                        </p:tav>
                                        <p:tav tm="100000">
                                          <p:val>
                                            <p:strVal val="#ppt_h"/>
                                          </p:val>
                                        </p:tav>
                                      </p:tavLst>
                                    </p:anim>
                                    <p:anim calcmode="lin" valueType="num">
                                      <p:cBhvr>
                                        <p:cTn id="27"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3"/>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1000" fill="hold"/>
                                        <p:tgtEl>
                                          <p:spTgt spid="52"/>
                                        </p:tgtEl>
                                        <p:attrNameLst>
                                          <p:attrName>ppt_w</p:attrName>
                                        </p:attrNameLst>
                                      </p:cBhvr>
                                      <p:tavLst>
                                        <p:tav tm="0">
                                          <p:val>
                                            <p:fltVal val="0"/>
                                          </p:val>
                                        </p:tav>
                                        <p:tav tm="100000">
                                          <p:val>
                                            <p:strVal val="#ppt_w"/>
                                          </p:val>
                                        </p:tav>
                                      </p:tavLst>
                                    </p:anim>
                                    <p:anim calcmode="lin" valueType="num">
                                      <p:cBhvr>
                                        <p:cTn id="32" dur="1000" fill="hold"/>
                                        <p:tgtEl>
                                          <p:spTgt spid="52"/>
                                        </p:tgtEl>
                                        <p:attrNameLst>
                                          <p:attrName>ppt_h</p:attrName>
                                        </p:attrNameLst>
                                      </p:cBhvr>
                                      <p:tavLst>
                                        <p:tav tm="0">
                                          <p:val>
                                            <p:fltVal val="0"/>
                                          </p:val>
                                        </p:tav>
                                        <p:tav tm="100000">
                                          <p:val>
                                            <p:strVal val="#ppt_h"/>
                                          </p:val>
                                        </p:tav>
                                      </p:tavLst>
                                    </p:anim>
                                    <p:anim calcmode="lin" valueType="num">
                                      <p:cBhvr>
                                        <p:cTn id="33"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2"/>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4"/>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fltVal val="0"/>
                                          </p:val>
                                        </p:tav>
                                        <p:tav tm="100000">
                                          <p:val>
                                            <p:strVal val="#ppt_w"/>
                                          </p:val>
                                        </p:tav>
                                      </p:tavLst>
                                    </p:anim>
                                    <p:anim calcmode="lin" valueType="num">
                                      <p:cBhvr>
                                        <p:cTn id="44" dur="1000" fill="hold"/>
                                        <p:tgtEl>
                                          <p:spTgt spid="55"/>
                                        </p:tgtEl>
                                        <p:attrNameLst>
                                          <p:attrName>ppt_h</p:attrName>
                                        </p:attrNameLst>
                                      </p:cBhvr>
                                      <p:tavLst>
                                        <p:tav tm="0">
                                          <p:val>
                                            <p:fltVal val="0"/>
                                          </p:val>
                                        </p:tav>
                                        <p:tav tm="100000">
                                          <p:val>
                                            <p:strVal val="#ppt_h"/>
                                          </p:val>
                                        </p:tav>
                                      </p:tavLst>
                                    </p:anim>
                                    <p:anim calcmode="lin" valueType="num">
                                      <p:cBhvr>
                                        <p:cTn id="45" dur="1000" fill="hold"/>
                                        <p:tgtEl>
                                          <p:spTgt spid="55"/>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right)">
                                      <p:cBhvr>
                                        <p:cTn id="51" dur="500"/>
                                        <p:tgtEl>
                                          <p:spTgt spid="47"/>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right)">
                                      <p:cBhvr>
                                        <p:cTn id="54" dur="500"/>
                                        <p:tgtEl>
                                          <p:spTgt spid="49"/>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right)">
                                      <p:cBhvr>
                                        <p:cTn id="57" dur="500"/>
                                        <p:tgtEl>
                                          <p:spTgt spid="50"/>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right)">
                                      <p:cBhvr>
                                        <p:cTn id="60" dur="500"/>
                                        <p:tgtEl>
                                          <p:spTgt spid="51"/>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additive="base">
                                        <p:cTn id="65" dur="500" fill="hold"/>
                                        <p:tgtEl>
                                          <p:spTgt spid="56"/>
                                        </p:tgtEl>
                                        <p:attrNameLst>
                                          <p:attrName>ppt_x</p:attrName>
                                        </p:attrNameLst>
                                      </p:cBhvr>
                                      <p:tavLst>
                                        <p:tav tm="0">
                                          <p:val>
                                            <p:strVal val="0-#ppt_w/2"/>
                                          </p:val>
                                        </p:tav>
                                        <p:tav tm="100000">
                                          <p:val>
                                            <p:strVal val="#ppt_x"/>
                                          </p:val>
                                        </p:tav>
                                      </p:tavLst>
                                    </p:anim>
                                    <p:anim calcmode="lin" valueType="num">
                                      <p:cBhvr additive="base">
                                        <p:cTn id="66" dur="500" fill="hold"/>
                                        <p:tgtEl>
                                          <p:spTgt spid="56"/>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500" fill="hold"/>
                                        <p:tgtEl>
                                          <p:spTgt spid="57"/>
                                        </p:tgtEl>
                                        <p:attrNameLst>
                                          <p:attrName>ppt_x</p:attrName>
                                        </p:attrNameLst>
                                      </p:cBhvr>
                                      <p:tavLst>
                                        <p:tav tm="0">
                                          <p:val>
                                            <p:strVal val="0-#ppt_w/2"/>
                                          </p:val>
                                        </p:tav>
                                        <p:tav tm="100000">
                                          <p:val>
                                            <p:strVal val="#ppt_x"/>
                                          </p:val>
                                        </p:tav>
                                      </p:tavLst>
                                    </p:anim>
                                    <p:anim calcmode="lin" valueType="num">
                                      <p:cBhvr additive="base">
                                        <p:cTn id="70" dur="500" fill="hold"/>
                                        <p:tgtEl>
                                          <p:spTgt spid="57"/>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0-#ppt_w/2"/>
                                          </p:val>
                                        </p:tav>
                                        <p:tav tm="100000">
                                          <p:val>
                                            <p:strVal val="#ppt_x"/>
                                          </p:val>
                                        </p:tav>
                                      </p:tavLst>
                                    </p:anim>
                                    <p:anim calcmode="lin" valueType="num">
                                      <p:cBhvr additive="base">
                                        <p:cTn id="74" dur="500" fill="hold"/>
                                        <p:tgtEl>
                                          <p:spTgt spid="58"/>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anim calcmode="lin" valueType="num">
                                      <p:cBhvr additive="base">
                                        <p:cTn id="77" dur="500" fill="hold"/>
                                        <p:tgtEl>
                                          <p:spTgt spid="59"/>
                                        </p:tgtEl>
                                        <p:attrNameLst>
                                          <p:attrName>ppt_x</p:attrName>
                                        </p:attrNameLst>
                                      </p:cBhvr>
                                      <p:tavLst>
                                        <p:tav tm="0">
                                          <p:val>
                                            <p:strVal val="0-#ppt_w/2"/>
                                          </p:val>
                                        </p:tav>
                                        <p:tav tm="100000">
                                          <p:val>
                                            <p:strVal val="#ppt_x"/>
                                          </p:val>
                                        </p:tav>
                                      </p:tavLst>
                                    </p:anim>
                                    <p:anim calcmode="lin" valueType="num">
                                      <p:cBhvr additive="base">
                                        <p:cTn id="7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7" grpId="0" animBg="1"/>
      <p:bldP spid="49" grpId="0" animBg="1"/>
      <p:bldP spid="50" grpId="0" animBg="1"/>
      <p:bldP spid="51" grpId="0" animBg="1"/>
      <p:bldP spid="52"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412242" y="1621510"/>
            <a:ext cx="3235570" cy="3236571"/>
            <a:chOff x="4412242" y="1621510"/>
            <a:chExt cx="3235570" cy="3236571"/>
          </a:xfrm>
        </p:grpSpPr>
        <p:sp>
          <p:nvSpPr>
            <p:cNvPr id="2" name="原创设计师QQ598969553          _1"/>
            <p:cNvSpPr/>
            <p:nvPr/>
          </p:nvSpPr>
          <p:spPr bwMode="auto">
            <a:xfrm>
              <a:off x="4412242" y="1621510"/>
              <a:ext cx="1588042" cy="1585945"/>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accent1"/>
            </a:solidFill>
            <a:ln>
              <a:noFill/>
            </a:ln>
          </p:spPr>
          <p:txBody>
            <a:bodyPr/>
            <a:lstStyle/>
            <a:p>
              <a:endParaRPr lang="zh-CN" altLang="en-US" sz="2800"/>
            </a:p>
          </p:txBody>
        </p:sp>
        <p:sp>
          <p:nvSpPr>
            <p:cNvPr id="3" name="原创设计师QQ598969553          _2"/>
            <p:cNvSpPr/>
            <p:nvPr/>
          </p:nvSpPr>
          <p:spPr bwMode="auto">
            <a:xfrm>
              <a:off x="6062357" y="1621510"/>
              <a:ext cx="1585455" cy="1585945"/>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accent2"/>
            </a:solidFill>
            <a:ln>
              <a:noFill/>
            </a:ln>
          </p:spPr>
          <p:txBody>
            <a:bodyPr/>
            <a:lstStyle/>
            <a:p>
              <a:endParaRPr lang="zh-CN" altLang="en-US" sz="2800"/>
            </a:p>
          </p:txBody>
        </p:sp>
        <p:sp>
          <p:nvSpPr>
            <p:cNvPr id="4" name="原创设计师QQ598969553          _3"/>
            <p:cNvSpPr/>
            <p:nvPr/>
          </p:nvSpPr>
          <p:spPr bwMode="auto">
            <a:xfrm>
              <a:off x="4412242" y="3272136"/>
              <a:ext cx="1588042" cy="1585945"/>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accent4"/>
            </a:solidFill>
            <a:ln>
              <a:noFill/>
            </a:ln>
          </p:spPr>
          <p:txBody>
            <a:bodyPr/>
            <a:lstStyle/>
            <a:p>
              <a:endParaRPr lang="zh-CN" altLang="en-US" sz="2800"/>
            </a:p>
          </p:txBody>
        </p:sp>
        <p:sp>
          <p:nvSpPr>
            <p:cNvPr id="5" name="原创设计师QQ598969553          _4"/>
            <p:cNvSpPr/>
            <p:nvPr/>
          </p:nvSpPr>
          <p:spPr bwMode="auto">
            <a:xfrm>
              <a:off x="6062357" y="3272136"/>
              <a:ext cx="1585455" cy="1585945"/>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accent3"/>
            </a:solidFill>
            <a:ln>
              <a:noFill/>
            </a:ln>
          </p:spPr>
          <p:txBody>
            <a:bodyPr/>
            <a:lstStyle/>
            <a:p>
              <a:endParaRPr lang="zh-CN" altLang="en-US" sz="2800"/>
            </a:p>
          </p:txBody>
        </p:sp>
        <p:sp>
          <p:nvSpPr>
            <p:cNvPr id="6" name="原创设计师QQ598969553          _5"/>
            <p:cNvSpPr>
              <a:spLocks noChangeArrowheads="1"/>
            </p:cNvSpPr>
            <p:nvPr/>
          </p:nvSpPr>
          <p:spPr bwMode="auto">
            <a:xfrm>
              <a:off x="5048164" y="1895753"/>
              <a:ext cx="3446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rgbClr val="FFFFFF"/>
                  </a:solidFill>
                  <a:latin typeface="+mj-lt"/>
                </a:rPr>
                <a:t>S</a:t>
              </a:r>
              <a:endParaRPr lang="zh-CN" altLang="zh-CN" sz="5400" dirty="0">
                <a:latin typeface="+mj-lt"/>
              </a:endParaRPr>
            </a:p>
          </p:txBody>
        </p:sp>
        <p:sp>
          <p:nvSpPr>
            <p:cNvPr id="7" name="原创设计师QQ598969553          _6"/>
            <p:cNvSpPr>
              <a:spLocks noChangeArrowheads="1"/>
            </p:cNvSpPr>
            <p:nvPr/>
          </p:nvSpPr>
          <p:spPr bwMode="auto">
            <a:xfrm>
              <a:off x="6478948" y="1895753"/>
              <a:ext cx="620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rgbClr val="FFFFFF"/>
                  </a:solidFill>
                  <a:latin typeface="+mj-lt"/>
                </a:rPr>
                <a:t>W</a:t>
              </a:r>
              <a:endParaRPr lang="zh-CN" altLang="zh-CN" sz="5400" dirty="0">
                <a:latin typeface="+mj-lt"/>
              </a:endParaRPr>
            </a:p>
          </p:txBody>
        </p:sp>
        <p:sp>
          <p:nvSpPr>
            <p:cNvPr id="8" name="原创设计师QQ598969553          _7"/>
            <p:cNvSpPr>
              <a:spLocks noChangeArrowheads="1"/>
            </p:cNvSpPr>
            <p:nvPr/>
          </p:nvSpPr>
          <p:spPr bwMode="auto">
            <a:xfrm>
              <a:off x="4998176" y="3448064"/>
              <a:ext cx="5273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a:solidFill>
                    <a:srgbClr val="FFFFFF"/>
                  </a:solidFill>
                  <a:latin typeface="+mj-lt"/>
                </a:rPr>
                <a:t>O</a:t>
              </a:r>
              <a:endParaRPr lang="zh-CN" altLang="zh-CN" sz="5400">
                <a:latin typeface="+mj-lt"/>
              </a:endParaRPr>
            </a:p>
          </p:txBody>
        </p:sp>
        <p:sp>
          <p:nvSpPr>
            <p:cNvPr id="9" name="原创设计师QQ598969553          _8"/>
            <p:cNvSpPr>
              <a:spLocks noChangeArrowheads="1"/>
            </p:cNvSpPr>
            <p:nvPr/>
          </p:nvSpPr>
          <p:spPr bwMode="auto">
            <a:xfrm>
              <a:off x="6644331" y="3448064"/>
              <a:ext cx="3542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rgbClr val="FFFFFF"/>
                  </a:solidFill>
                  <a:latin typeface="+mj-lt"/>
                </a:rPr>
                <a:t>T</a:t>
              </a:r>
              <a:endParaRPr lang="zh-CN" altLang="zh-CN" sz="5400" dirty="0">
                <a:latin typeface="+mj-lt"/>
              </a:endParaRPr>
            </a:p>
          </p:txBody>
        </p:sp>
      </p:grpSp>
      <p:sp>
        <p:nvSpPr>
          <p:cNvPr id="10" name="原创设计师QQ598969553          _9"/>
          <p:cNvSpPr/>
          <p:nvPr/>
        </p:nvSpPr>
        <p:spPr>
          <a:xfrm>
            <a:off x="5624975" y="2833650"/>
            <a:ext cx="820446" cy="820699"/>
          </a:xfrm>
          <a:prstGeom prst="ellipse">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1" name="原创设计师QQ598969553          _10"/>
          <p:cNvSpPr>
            <a:spLocks noEditPoints="1"/>
          </p:cNvSpPr>
          <p:nvPr/>
        </p:nvSpPr>
        <p:spPr bwMode="auto">
          <a:xfrm>
            <a:off x="5820724" y="3079712"/>
            <a:ext cx="428948" cy="328575"/>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lstStyle/>
          <a:p>
            <a:endParaRPr lang="zh-CN" altLang="en-US" sz="2800"/>
          </a:p>
        </p:txBody>
      </p:sp>
      <p:sp>
        <p:nvSpPr>
          <p:cNvPr id="12" name="原创设计师QQ598969553          _11"/>
          <p:cNvSpPr>
            <a:spLocks noChangeArrowheads="1"/>
          </p:cNvSpPr>
          <p:nvPr/>
        </p:nvSpPr>
        <p:spPr bwMode="auto">
          <a:xfrm>
            <a:off x="877134" y="2014879"/>
            <a:ext cx="3046765" cy="74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优势</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Strengths</a:t>
            </a:r>
          </a:p>
          <a:p>
            <a:pPr algn="r">
              <a:spcBef>
                <a:spcPts val="300"/>
              </a:spcBef>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13" name="原创设计师QQ598969553          _12"/>
          <p:cNvSpPr>
            <a:spLocks noChangeArrowheads="1"/>
          </p:cNvSpPr>
          <p:nvPr/>
        </p:nvSpPr>
        <p:spPr bwMode="auto">
          <a:xfrm>
            <a:off x="877134" y="3829868"/>
            <a:ext cx="3046765" cy="74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机会</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Opportunities</a:t>
            </a:r>
          </a:p>
          <a:p>
            <a:pPr algn="r">
              <a:spcBef>
                <a:spcPts val="300"/>
              </a:spcBef>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14" name="原创设计师QQ598969553          _13"/>
          <p:cNvSpPr>
            <a:spLocks noChangeArrowheads="1"/>
          </p:cNvSpPr>
          <p:nvPr/>
        </p:nvSpPr>
        <p:spPr bwMode="auto">
          <a:xfrm>
            <a:off x="8268101" y="2014879"/>
            <a:ext cx="3046765" cy="74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劣势</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Weakness</a:t>
            </a:r>
          </a:p>
          <a:p>
            <a:pPr>
              <a:spcBef>
                <a:spcPts val="300"/>
              </a:spcBef>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15" name="原创设计师QQ598969553          _14"/>
          <p:cNvSpPr>
            <a:spLocks noChangeArrowheads="1"/>
          </p:cNvSpPr>
          <p:nvPr/>
        </p:nvSpPr>
        <p:spPr bwMode="auto">
          <a:xfrm>
            <a:off x="8268101" y="3829868"/>
            <a:ext cx="3046765" cy="74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威胁</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Threats</a:t>
            </a:r>
          </a:p>
          <a:p>
            <a:pPr>
              <a:spcBef>
                <a:spcPts val="300"/>
              </a:spcBef>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20" name="原创设计师QQ598969553          _1"/>
          <p:cNvSpPr txBox="1"/>
          <p:nvPr/>
        </p:nvSpPr>
        <p:spPr>
          <a:xfrm>
            <a:off x="399389" y="197564"/>
            <a:ext cx="6298578"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latin typeface="微软雅黑" panose="020B0503020204020204" pitchFamily="34" charset="-122"/>
                <a:ea typeface="微软雅黑" panose="020B0503020204020204" pitchFamily="34" charset="-122"/>
              </a:rPr>
              <a:t>请点击此处添加您的标题文字内容</a:t>
            </a:r>
          </a:p>
        </p:txBody>
      </p:sp>
      <p:grpSp>
        <p:nvGrpSpPr>
          <p:cNvPr id="21" name="组合 20"/>
          <p:cNvGrpSpPr/>
          <p:nvPr/>
        </p:nvGrpSpPr>
        <p:grpSpPr>
          <a:xfrm>
            <a:off x="1" y="189186"/>
            <a:ext cx="383626" cy="551994"/>
            <a:chOff x="0" y="189186"/>
            <a:chExt cx="493985" cy="710788"/>
          </a:xfrm>
        </p:grpSpPr>
        <p:sp>
          <p:nvSpPr>
            <p:cNvPr id="22" name="矩形 21"/>
            <p:cNvSpPr/>
            <p:nvPr/>
          </p:nvSpPr>
          <p:spPr>
            <a:xfrm>
              <a:off x="0" y="189186"/>
              <a:ext cx="220717" cy="7085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73268" y="191384"/>
              <a:ext cx="220717" cy="708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 name="直接连接符 23"/>
          <p:cNvCxnSpPr/>
          <p:nvPr/>
        </p:nvCxnSpPr>
        <p:spPr>
          <a:xfrm>
            <a:off x="541283" y="724350"/>
            <a:ext cx="61251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1713778" y="6459894"/>
            <a:ext cx="478221" cy="398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07</a:t>
            </a:r>
            <a:endParaRPr lang="zh-CN" altLang="en-US" sz="1200" dirty="0"/>
          </a:p>
        </p:txBody>
      </p:sp>
      <p:sp>
        <p:nvSpPr>
          <p:cNvPr id="26" name="矩形 1"/>
          <p:cNvSpPr>
            <a:spLocks noChangeArrowheads="1"/>
          </p:cNvSpPr>
          <p:nvPr/>
        </p:nvSpPr>
        <p:spPr bwMode="auto">
          <a:xfrm>
            <a:off x="796356" y="5227133"/>
            <a:ext cx="10580729"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通过点击和重新输入进行更改，顶部“开始”面板中可以对字体题数字等都可以通过点击标题数字等都可以通过点击和重新输入进行更改，顶部“开始”面板中可以对字体题数字等都可以通过点击。</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ircle(out)">
                                      <p:cBhvr>
                                        <p:cTn id="32" dur="2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p:bldP spid="15" grpId="0"/>
      <p:bldP spid="20" grpId="0"/>
      <p:bldP spid="26" grpId="0"/>
    </p:bldLst>
  </p:timing>
</p:sld>
</file>

<file path=ppt/theme/theme1.xml><?xml version="1.0" encoding="utf-8"?>
<a:theme xmlns:a="http://schemas.openxmlformats.org/drawingml/2006/main" name="p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4759</Words>
  <Application>Microsoft Office PowerPoint</Application>
  <PresentationFormat>宽屏</PresentationFormat>
  <Paragraphs>333</Paragraphs>
  <Slides>30</Slides>
  <Notes>30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Sinkin Sans 300 Light</vt:lpstr>
      <vt:lpstr>微软雅黑</vt:lpstr>
      <vt:lpstr>Agency FB</vt:lpstr>
      <vt:lpstr>Arial</vt:lpstr>
      <vt:lpstr>Calibri</vt:lpstr>
      <vt:lpstr>Calibri Light</vt:lpstr>
      <vt:lpstr>Lato Light</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2015-05-05T08:02:00Z</dcterms:created>
  <dcterms:modified xsi:type="dcterms:W3CDTF">2021-01-06T03:05:10Z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