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67" r:id="rId2"/>
    <p:sldId id="273" r:id="rId3"/>
    <p:sldId id="282" r:id="rId4"/>
    <p:sldId id="286" r:id="rId5"/>
    <p:sldId id="293" r:id="rId6"/>
    <p:sldId id="269" r:id="rId7"/>
    <p:sldId id="300" r:id="rId8"/>
    <p:sldId id="283" r:id="rId9"/>
    <p:sldId id="298" r:id="rId10"/>
    <p:sldId id="271" r:id="rId11"/>
    <p:sldId id="295" r:id="rId12"/>
    <p:sldId id="291" r:id="rId13"/>
    <p:sldId id="284" r:id="rId14"/>
    <p:sldId id="303" r:id="rId15"/>
    <p:sldId id="290" r:id="rId16"/>
    <p:sldId id="294" r:id="rId17"/>
    <p:sldId id="288" r:id="rId18"/>
    <p:sldId id="285" r:id="rId19"/>
    <p:sldId id="292" r:id="rId20"/>
    <p:sldId id="297" r:id="rId21"/>
    <p:sldId id="299" r:id="rId22"/>
    <p:sldId id="301" r:id="rId23"/>
    <p:sldId id="302" r:id="rId2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182451"/>
    <a:srgbClr val="CB4D5E"/>
    <a:srgbClr val="E1DDBE"/>
    <a:srgbClr val="256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1638" y="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1C452-7C1C-428A-8FB3-B79EF06429C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1282A-3AF9-4D22-B49F-DCF27CAE39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1282A-3AF9-4D22-B49F-DCF27CAE39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730E8-622E-49FB-99C9-CBFD259F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A62DB-49AC-493D-A4CF-BF8D75B5F1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B0801-D95C-465F-93D0-14D88BF25E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E7816-45DC-428D-8F52-9E425127DB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2AAA-0C21-4CA7-9B48-85F15E916E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2A4EF-684E-4087-9442-B7427640D1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313DB-8276-4ABF-877F-0067002A65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2038-BA77-4DFC-B8E3-EC5C70B9FB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E462E-6E7C-4A60-8008-703A1F7D43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07DCA-044F-4267-8065-32548194F1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6D53C-6701-4D8F-AACF-A3C346B6F7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1824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 noProof="1" dirty="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 noProof="1" dirty="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fld id="{25BBF9E9-4E66-4493-BFCA-2D66C2036231}" type="slidenum">
              <a:rPr lang="zh-CN" altLang="en-US"/>
              <a:t>‹#›</a:t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30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31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emf"/><Relationship Id="rId5" Type="http://schemas.openxmlformats.org/officeDocument/2006/relationships/image" Target="../media/image13.emf"/><Relationship Id="rId10" Type="http://schemas.openxmlformats.org/officeDocument/2006/relationships/image" Target="../media/image14.emf"/><Relationship Id="rId4" Type="http://schemas.openxmlformats.org/officeDocument/2006/relationships/image" Target="../media/image32.emf"/><Relationship Id="rId9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15.jpeg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12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emf"/><Relationship Id="rId11" Type="http://schemas.openxmlformats.org/officeDocument/2006/relationships/image" Target="../media/image13.emf"/><Relationship Id="rId5" Type="http://schemas.openxmlformats.org/officeDocument/2006/relationships/image" Target="../media/image37.emf"/><Relationship Id="rId10" Type="http://schemas.openxmlformats.org/officeDocument/2006/relationships/image" Target="../media/image12.emf"/><Relationship Id="rId4" Type="http://schemas.openxmlformats.org/officeDocument/2006/relationships/image" Target="../media/image36.emf"/><Relationship Id="rId9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2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11" Type="http://schemas.openxmlformats.org/officeDocument/2006/relationships/image" Target="../media/image14.emf"/><Relationship Id="rId5" Type="http://schemas.openxmlformats.org/officeDocument/2006/relationships/image" Target="../media/image3.emf"/><Relationship Id="rId10" Type="http://schemas.openxmlformats.org/officeDocument/2006/relationships/image" Target="../media/image13.emf"/><Relationship Id="rId4" Type="http://schemas.openxmlformats.org/officeDocument/2006/relationships/image" Target="../media/image27.emf"/><Relationship Id="rId9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2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10" Type="http://schemas.openxmlformats.org/officeDocument/2006/relationships/image" Target="../media/image14.emf"/><Relationship Id="rId4" Type="http://schemas.openxmlformats.org/officeDocument/2006/relationships/image" Target="../media/image13.emf"/><Relationship Id="rId9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15.jpeg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hyperlink" Target="http://www.rapidesign.cn/" TargetMode="External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emf"/><Relationship Id="rId11" Type="http://schemas.openxmlformats.org/officeDocument/2006/relationships/image" Target="../media/image14.emf"/><Relationship Id="rId5" Type="http://schemas.openxmlformats.org/officeDocument/2006/relationships/image" Target="../media/image44.emf"/><Relationship Id="rId10" Type="http://schemas.openxmlformats.org/officeDocument/2006/relationships/image" Target="../media/image13.emf"/><Relationship Id="rId4" Type="http://schemas.openxmlformats.org/officeDocument/2006/relationships/image" Target="../media/image43.emf"/><Relationship Id="rId9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2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29.emf"/><Relationship Id="rId9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21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emf"/><Relationship Id="rId11" Type="http://schemas.openxmlformats.org/officeDocument/2006/relationships/image" Target="../media/image14.emf"/><Relationship Id="rId5" Type="http://schemas.openxmlformats.org/officeDocument/2006/relationships/image" Target="../media/image1.emf"/><Relationship Id="rId10" Type="http://schemas.openxmlformats.org/officeDocument/2006/relationships/image" Target="../media/image13.emf"/><Relationship Id="rId4" Type="http://schemas.openxmlformats.org/officeDocument/2006/relationships/image" Target="../media/image4.emf"/><Relationship Id="rId9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13" Type="http://schemas.openxmlformats.org/officeDocument/2006/relationships/image" Target="../media/image14.emf"/><Relationship Id="rId3" Type="http://schemas.openxmlformats.org/officeDocument/2006/relationships/image" Target="../media/image47.emf"/><Relationship Id="rId7" Type="http://schemas.openxmlformats.org/officeDocument/2006/relationships/image" Target="../media/image51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emf"/><Relationship Id="rId11" Type="http://schemas.openxmlformats.org/officeDocument/2006/relationships/image" Target="../media/image12.emf"/><Relationship Id="rId5" Type="http://schemas.openxmlformats.org/officeDocument/2006/relationships/image" Target="../media/image49.emf"/><Relationship Id="rId10" Type="http://schemas.openxmlformats.org/officeDocument/2006/relationships/image" Target="../media/image11.emf"/><Relationship Id="rId4" Type="http://schemas.openxmlformats.org/officeDocument/2006/relationships/image" Target="../media/image48.emf"/><Relationship Id="rId9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9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14.emf"/><Relationship Id="rId5" Type="http://schemas.openxmlformats.org/officeDocument/2006/relationships/image" Target="../media/image21.emf"/><Relationship Id="rId10" Type="http://schemas.openxmlformats.org/officeDocument/2006/relationships/image" Target="../media/image13.emf"/><Relationship Id="rId4" Type="http://schemas.openxmlformats.org/officeDocument/2006/relationships/image" Target="../media/image20.emf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23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24.emf"/><Relationship Id="rId9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9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11" Type="http://schemas.openxmlformats.org/officeDocument/2006/relationships/image" Target="../media/image14.emf"/><Relationship Id="rId5" Type="http://schemas.openxmlformats.org/officeDocument/2006/relationships/image" Target="../media/image4.emf"/><Relationship Id="rId10" Type="http://schemas.openxmlformats.org/officeDocument/2006/relationships/image" Target="../media/image13.emf"/><Relationship Id="rId4" Type="http://schemas.openxmlformats.org/officeDocument/2006/relationships/image" Target="../media/image18.emf"/><Relationship Id="rId9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8.emf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26.emf"/><Relationship Id="rId7" Type="http://schemas.openxmlformats.org/officeDocument/2006/relationships/image" Target="../media/image29.emf"/><Relationship Id="rId12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11" Type="http://schemas.openxmlformats.org/officeDocument/2006/relationships/image" Target="../media/image13.emf"/><Relationship Id="rId5" Type="http://schemas.openxmlformats.org/officeDocument/2006/relationships/image" Target="../media/image3.emf"/><Relationship Id="rId10" Type="http://schemas.openxmlformats.org/officeDocument/2006/relationships/image" Target="../media/image12.emf"/><Relationship Id="rId4" Type="http://schemas.openxmlformats.org/officeDocument/2006/relationships/image" Target="../media/image27.emf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1DD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3189288"/>
            <a:ext cx="137001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图片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28575"/>
            <a:ext cx="9112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8" y="1809750"/>
            <a:ext cx="110172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图片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407988"/>
            <a:ext cx="3363912" cy="336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图片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2486025"/>
            <a:ext cx="33321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图片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055688"/>
            <a:ext cx="11049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图片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2660650"/>
            <a:ext cx="3270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图片 1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9063" y="2566988"/>
            <a:ext cx="1790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图片 1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163" y="1347788"/>
            <a:ext cx="307975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矩形 20"/>
          <p:cNvSpPr>
            <a:spLocks noChangeArrowheads="1"/>
          </p:cNvSpPr>
          <p:nvPr/>
        </p:nvSpPr>
        <p:spPr bwMode="auto">
          <a:xfrm>
            <a:off x="0" y="3765550"/>
            <a:ext cx="12192000" cy="3092450"/>
          </a:xfrm>
          <a:prstGeom prst="rect">
            <a:avLst/>
          </a:prstGeom>
          <a:solidFill>
            <a:srgbClr val="1824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84" name="文本框 10"/>
          <p:cNvSpPr txBox="1">
            <a:spLocks noChangeArrowheads="1"/>
          </p:cNvSpPr>
          <p:nvPr/>
        </p:nvSpPr>
        <p:spPr bwMode="auto">
          <a:xfrm>
            <a:off x="2329769" y="5195887"/>
            <a:ext cx="64293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Add up everything what you like and everything what you want 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梦想，要比昨天走的更远</a:t>
            </a:r>
          </a:p>
        </p:txBody>
      </p:sp>
      <p:sp>
        <p:nvSpPr>
          <p:cNvPr id="3085" name="矩形 22"/>
          <p:cNvSpPr>
            <a:spLocks noChangeArrowheads="1"/>
          </p:cNvSpPr>
          <p:nvPr/>
        </p:nvSpPr>
        <p:spPr bwMode="auto">
          <a:xfrm>
            <a:off x="2329769" y="4149269"/>
            <a:ext cx="75646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6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英伦风通用</a:t>
            </a:r>
            <a:r>
              <a:rPr lang="en-US" altLang="zh-CN" sz="6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6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pic>
        <p:nvPicPr>
          <p:cNvPr id="3086" name="图片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1979613"/>
            <a:ext cx="3841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5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5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5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 animBg="1"/>
      <p:bldP spid="3084" grpId="0"/>
      <p:bldP spid="3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60825" y="2114550"/>
            <a:ext cx="3929063" cy="3163888"/>
            <a:chOff x="4060825" y="2114550"/>
            <a:chExt cx="3929063" cy="3163888"/>
          </a:xfrm>
        </p:grpSpPr>
        <p:grpSp>
          <p:nvGrpSpPr>
            <p:cNvPr id="18443" name="椭圆 23"/>
            <p:cNvGrpSpPr/>
            <p:nvPr/>
          </p:nvGrpSpPr>
          <p:grpSpPr bwMode="auto">
            <a:xfrm>
              <a:off x="4389438" y="2114550"/>
              <a:ext cx="3163887" cy="3163888"/>
              <a:chOff x="0" y="0"/>
              <a:chExt cx="1993" cy="1993"/>
            </a:xfrm>
          </p:grpSpPr>
          <p:pic>
            <p:nvPicPr>
              <p:cNvPr id="14347" name="椭圆 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1993" cy="1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48" name="文本框 18444"/>
              <p:cNvSpPr txBox="1">
                <a:spLocks noChangeArrowheads="1"/>
              </p:cNvSpPr>
              <p:nvPr/>
            </p:nvSpPr>
            <p:spPr bwMode="auto">
              <a:xfrm>
                <a:off x="291" y="291"/>
                <a:ext cx="1409" cy="1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8446" name="任意多边形 306"/>
            <p:cNvSpPr>
              <a:spLocks noChangeArrowheads="1"/>
            </p:cNvSpPr>
            <p:nvPr/>
          </p:nvSpPr>
          <p:spPr bwMode="auto">
            <a:xfrm rot="20505928">
              <a:off x="7364413" y="2376488"/>
              <a:ext cx="387350" cy="309562"/>
            </a:xfrm>
            <a:custGeom>
              <a:avLst/>
              <a:gdLst>
                <a:gd name="T0" fmla="*/ 0 w 290286"/>
                <a:gd name="T1" fmla="*/ 232229 h 232229"/>
                <a:gd name="T2" fmla="*/ 290286 w 290286"/>
                <a:gd name="T3" fmla="*/ 0 h 23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0286" h="232229">
                  <a:moveTo>
                    <a:pt x="0" y="232229"/>
                  </a:moveTo>
                  <a:cubicBezTo>
                    <a:pt x="47171" y="110067"/>
                    <a:pt x="109690" y="33552"/>
                    <a:pt x="290286" y="0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8447" name="任意多边形 309"/>
            <p:cNvSpPr>
              <a:spLocks noChangeArrowheads="1"/>
            </p:cNvSpPr>
            <p:nvPr/>
          </p:nvSpPr>
          <p:spPr bwMode="auto">
            <a:xfrm rot="2600934">
              <a:off x="4060825" y="2593975"/>
              <a:ext cx="385763" cy="311150"/>
            </a:xfrm>
            <a:custGeom>
              <a:avLst/>
              <a:gdLst>
                <a:gd name="T0" fmla="*/ 0 w 290286"/>
                <a:gd name="T1" fmla="*/ 232229 h 232229"/>
                <a:gd name="T2" fmla="*/ 290286 w 290286"/>
                <a:gd name="T3" fmla="*/ 0 h 23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0286" h="232229">
                  <a:moveTo>
                    <a:pt x="0" y="232229"/>
                  </a:moveTo>
                  <a:cubicBezTo>
                    <a:pt x="47171" y="110067"/>
                    <a:pt x="109690" y="33552"/>
                    <a:pt x="290286" y="0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8452" name="任意多边形 307"/>
            <p:cNvSpPr>
              <a:spLocks noChangeArrowheads="1"/>
            </p:cNvSpPr>
            <p:nvPr/>
          </p:nvSpPr>
          <p:spPr bwMode="auto">
            <a:xfrm rot="2888110">
              <a:off x="7640638" y="3997325"/>
              <a:ext cx="387350" cy="311150"/>
            </a:xfrm>
            <a:custGeom>
              <a:avLst/>
              <a:gdLst>
                <a:gd name="T0" fmla="*/ 0 w 290286"/>
                <a:gd name="T1" fmla="*/ 232229 h 232229"/>
                <a:gd name="T2" fmla="*/ 290286 w 290286"/>
                <a:gd name="T3" fmla="*/ 0 h 23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0286" h="232229">
                  <a:moveTo>
                    <a:pt x="0" y="232229"/>
                  </a:moveTo>
                  <a:cubicBezTo>
                    <a:pt x="47171" y="110067"/>
                    <a:pt x="109690" y="33552"/>
                    <a:pt x="290286" y="0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8453" name="任意多边形 308"/>
            <p:cNvSpPr>
              <a:spLocks noChangeArrowheads="1"/>
            </p:cNvSpPr>
            <p:nvPr/>
          </p:nvSpPr>
          <p:spPr bwMode="auto">
            <a:xfrm rot="10595876">
              <a:off x="4302125" y="4714875"/>
              <a:ext cx="387350" cy="311150"/>
            </a:xfrm>
            <a:custGeom>
              <a:avLst/>
              <a:gdLst>
                <a:gd name="T0" fmla="*/ 0 w 290286"/>
                <a:gd name="T1" fmla="*/ 232229 h 232229"/>
                <a:gd name="T2" fmla="*/ 290286 w 290286"/>
                <a:gd name="T3" fmla="*/ 0 h 23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0286" h="232229">
                  <a:moveTo>
                    <a:pt x="0" y="232229"/>
                  </a:moveTo>
                  <a:cubicBezTo>
                    <a:pt x="47171" y="110067"/>
                    <a:pt x="109690" y="33552"/>
                    <a:pt x="290286" y="0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366963" y="1930400"/>
            <a:ext cx="1562100" cy="1733550"/>
            <a:chOff x="2366963" y="1930400"/>
            <a:chExt cx="1562100" cy="1733550"/>
          </a:xfrm>
        </p:grpSpPr>
        <p:sp>
          <p:nvSpPr>
            <p:cNvPr id="14357" name="椭圆 254"/>
            <p:cNvSpPr>
              <a:spLocks noChangeArrowheads="1"/>
            </p:cNvSpPr>
            <p:nvPr/>
          </p:nvSpPr>
          <p:spPr bwMode="auto">
            <a:xfrm>
              <a:off x="2592388" y="2066925"/>
              <a:ext cx="1336675" cy="13382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59" name="TextBox 258"/>
            <p:cNvSpPr txBox="1">
              <a:spLocks noChangeArrowheads="1"/>
            </p:cNvSpPr>
            <p:nvPr/>
          </p:nvSpPr>
          <p:spPr bwMode="auto">
            <a:xfrm>
              <a:off x="2366963" y="1930400"/>
              <a:ext cx="1238250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0600" b="1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zh-CN" altLang="en-US" sz="10600" b="1" dirty="0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938463" y="4597400"/>
            <a:ext cx="1338262" cy="1636713"/>
            <a:chOff x="2938463" y="4597400"/>
            <a:chExt cx="1338262" cy="1636713"/>
          </a:xfrm>
        </p:grpSpPr>
        <p:grpSp>
          <p:nvGrpSpPr>
            <p:cNvPr id="18448" name="组合 268"/>
            <p:cNvGrpSpPr/>
            <p:nvPr/>
          </p:nvGrpSpPr>
          <p:grpSpPr bwMode="auto">
            <a:xfrm>
              <a:off x="2938463" y="4597400"/>
              <a:ext cx="1338262" cy="1336675"/>
              <a:chOff x="0" y="0"/>
              <a:chExt cx="1002008" cy="1002008"/>
            </a:xfrm>
          </p:grpSpPr>
          <p:sp>
            <p:nvSpPr>
              <p:cNvPr id="14352" name="椭圆 2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02008" cy="1002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4353" name="Freeform 133"/>
              <p:cNvSpPr>
                <a:spLocks noChangeArrowheads="1"/>
              </p:cNvSpPr>
              <p:nvPr/>
            </p:nvSpPr>
            <p:spPr bwMode="auto">
              <a:xfrm>
                <a:off x="266022" y="442295"/>
                <a:ext cx="165061" cy="167330"/>
              </a:xfrm>
              <a:custGeom>
                <a:avLst/>
                <a:gdLst>
                  <a:gd name="T0" fmla="*/ 120 w 123"/>
                  <a:gd name="T1" fmla="*/ 0 h 124"/>
                  <a:gd name="T2" fmla="*/ 4 w 123"/>
                  <a:gd name="T3" fmla="*/ 0 h 124"/>
                  <a:gd name="T4" fmla="*/ 0 w 123"/>
                  <a:gd name="T5" fmla="*/ 4 h 124"/>
                  <a:gd name="T6" fmla="*/ 0 w 123"/>
                  <a:gd name="T7" fmla="*/ 122 h 124"/>
                  <a:gd name="T8" fmla="*/ 1 w 123"/>
                  <a:gd name="T9" fmla="*/ 124 h 124"/>
                  <a:gd name="T10" fmla="*/ 123 w 123"/>
                  <a:gd name="T11" fmla="*/ 1 h 124"/>
                  <a:gd name="T12" fmla="*/ 120 w 123"/>
                  <a:gd name="T13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3" h="124">
                    <a:moveTo>
                      <a:pt x="120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3"/>
                      <a:pt x="1" y="123"/>
                      <a:pt x="1" y="124"/>
                    </a:cubicBezTo>
                    <a:cubicBezTo>
                      <a:pt x="123" y="1"/>
                      <a:pt x="123" y="1"/>
                      <a:pt x="123" y="1"/>
                    </a:cubicBezTo>
                    <a:cubicBezTo>
                      <a:pt x="122" y="0"/>
                      <a:pt x="121" y="0"/>
                      <a:pt x="120" y="0"/>
                    </a:cubicBezTo>
                    <a:close/>
                  </a:path>
                </a:pathLst>
              </a:custGeom>
              <a:solidFill>
                <a:srgbClr val="F3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sp>
          <p:nvSpPr>
            <p:cNvPr id="14360" name="TextBox 259"/>
            <p:cNvSpPr txBox="1">
              <a:spLocks noChangeArrowheads="1"/>
            </p:cNvSpPr>
            <p:nvPr/>
          </p:nvSpPr>
          <p:spPr bwMode="auto">
            <a:xfrm>
              <a:off x="3033713" y="4787900"/>
              <a:ext cx="1238250" cy="1446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88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</a:t>
              </a:r>
              <a:endParaRPr lang="zh-CN" altLang="en-US" sz="8800" b="1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796213" y="1125538"/>
            <a:ext cx="1485900" cy="1570037"/>
            <a:chOff x="7796213" y="1125538"/>
            <a:chExt cx="1485900" cy="1570037"/>
          </a:xfrm>
        </p:grpSpPr>
        <p:sp>
          <p:nvSpPr>
            <p:cNvPr id="14358" name="椭圆 296"/>
            <p:cNvSpPr>
              <a:spLocks noChangeArrowheads="1"/>
            </p:cNvSpPr>
            <p:nvPr/>
          </p:nvSpPr>
          <p:spPr bwMode="auto">
            <a:xfrm>
              <a:off x="7796213" y="1358900"/>
              <a:ext cx="1336675" cy="133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61" name="TextBox 260"/>
            <p:cNvSpPr txBox="1">
              <a:spLocks noChangeArrowheads="1"/>
            </p:cNvSpPr>
            <p:nvPr/>
          </p:nvSpPr>
          <p:spPr bwMode="auto">
            <a:xfrm>
              <a:off x="8043863" y="1125538"/>
              <a:ext cx="1238250" cy="157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96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lang="zh-CN" altLang="en-US" sz="9600" b="1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996238" y="3930650"/>
            <a:ext cx="1609725" cy="1733550"/>
            <a:chOff x="7996238" y="3930650"/>
            <a:chExt cx="1609725" cy="1733550"/>
          </a:xfrm>
        </p:grpSpPr>
        <p:sp>
          <p:nvSpPr>
            <p:cNvPr id="14354" name="椭圆 296"/>
            <p:cNvSpPr>
              <a:spLocks noChangeArrowheads="1"/>
            </p:cNvSpPr>
            <p:nvPr/>
          </p:nvSpPr>
          <p:spPr bwMode="auto">
            <a:xfrm>
              <a:off x="7996238" y="3963988"/>
              <a:ext cx="1335087" cy="13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62" name="TextBox 261"/>
            <p:cNvSpPr txBox="1">
              <a:spLocks noChangeArrowheads="1"/>
            </p:cNvSpPr>
            <p:nvPr/>
          </p:nvSpPr>
          <p:spPr bwMode="auto">
            <a:xfrm>
              <a:off x="8367713" y="3930650"/>
              <a:ext cx="1238250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06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endParaRPr lang="zh-CN" altLang="en-US" sz="10600" b="1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363" name="矩形 1"/>
          <p:cNvSpPr>
            <a:spLocks noChangeArrowheads="1"/>
          </p:cNvSpPr>
          <p:nvPr/>
        </p:nvSpPr>
        <p:spPr bwMode="auto">
          <a:xfrm>
            <a:off x="652463" y="2406650"/>
            <a:ext cx="1919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64" name="矩形 1"/>
          <p:cNvSpPr>
            <a:spLocks noChangeArrowheads="1"/>
          </p:cNvSpPr>
          <p:nvPr/>
        </p:nvSpPr>
        <p:spPr bwMode="auto">
          <a:xfrm>
            <a:off x="938213" y="4978400"/>
            <a:ext cx="1919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65" name="矩形 1"/>
          <p:cNvSpPr>
            <a:spLocks noChangeArrowheads="1"/>
          </p:cNvSpPr>
          <p:nvPr/>
        </p:nvSpPr>
        <p:spPr bwMode="auto">
          <a:xfrm>
            <a:off x="9224963" y="1611313"/>
            <a:ext cx="19192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66" name="矩形 1"/>
          <p:cNvSpPr>
            <a:spLocks noChangeArrowheads="1"/>
          </p:cNvSpPr>
          <p:nvPr/>
        </p:nvSpPr>
        <p:spPr bwMode="auto">
          <a:xfrm>
            <a:off x="9415463" y="4373563"/>
            <a:ext cx="19192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请在此添加您的文本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3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4" name="图片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6" name="图片 2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图片 2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图片 2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图片 24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3" grpId="0"/>
      <p:bldP spid="14364" grpId="0"/>
      <p:bldP spid="14365" grpId="0"/>
      <p:bldP spid="14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5325" y="2468563"/>
            <a:ext cx="5156200" cy="3648075"/>
            <a:chOff x="695325" y="2468563"/>
            <a:chExt cx="5156200" cy="3648075"/>
          </a:xfrm>
        </p:grpSpPr>
        <p:sp>
          <p:nvSpPr>
            <p:cNvPr id="15361" name="Freeform 5"/>
            <p:cNvSpPr>
              <a:spLocks noChangeArrowheads="1"/>
            </p:cNvSpPr>
            <p:nvPr/>
          </p:nvSpPr>
          <p:spPr bwMode="auto">
            <a:xfrm>
              <a:off x="2660650" y="3902075"/>
              <a:ext cx="1185863" cy="1746250"/>
            </a:xfrm>
            <a:custGeom>
              <a:avLst/>
              <a:gdLst>
                <a:gd name="T0" fmla="*/ 307 w 615"/>
                <a:gd name="T1" fmla="*/ 0 h 863"/>
                <a:gd name="T2" fmla="*/ 461 w 615"/>
                <a:gd name="T3" fmla="*/ 435 h 863"/>
                <a:gd name="T4" fmla="*/ 615 w 615"/>
                <a:gd name="T5" fmla="*/ 863 h 863"/>
                <a:gd name="T6" fmla="*/ 307 w 615"/>
                <a:gd name="T7" fmla="*/ 863 h 863"/>
                <a:gd name="T8" fmla="*/ 0 w 615"/>
                <a:gd name="T9" fmla="*/ 863 h 863"/>
                <a:gd name="T10" fmla="*/ 154 w 615"/>
                <a:gd name="T11" fmla="*/ 435 h 863"/>
                <a:gd name="T12" fmla="*/ 307 w 615"/>
                <a:gd name="T13" fmla="*/ 0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5" h="863">
                  <a:moveTo>
                    <a:pt x="307" y="0"/>
                  </a:moveTo>
                  <a:lnTo>
                    <a:pt x="461" y="435"/>
                  </a:lnTo>
                  <a:lnTo>
                    <a:pt x="615" y="863"/>
                  </a:lnTo>
                  <a:lnTo>
                    <a:pt x="307" y="863"/>
                  </a:lnTo>
                  <a:lnTo>
                    <a:pt x="0" y="863"/>
                  </a:lnTo>
                  <a:lnTo>
                    <a:pt x="154" y="43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5362" name="Freeform 6"/>
            <p:cNvSpPr>
              <a:spLocks noChangeArrowheads="1"/>
            </p:cNvSpPr>
            <p:nvPr/>
          </p:nvSpPr>
          <p:spPr bwMode="auto">
            <a:xfrm>
              <a:off x="1657350" y="4822825"/>
              <a:ext cx="1185863" cy="825500"/>
            </a:xfrm>
            <a:custGeom>
              <a:avLst/>
              <a:gdLst>
                <a:gd name="T0" fmla="*/ 308 w 615"/>
                <a:gd name="T1" fmla="*/ 0 h 408"/>
                <a:gd name="T2" fmla="*/ 461 w 615"/>
                <a:gd name="T3" fmla="*/ 201 h 408"/>
                <a:gd name="T4" fmla="*/ 615 w 615"/>
                <a:gd name="T5" fmla="*/ 408 h 408"/>
                <a:gd name="T6" fmla="*/ 308 w 615"/>
                <a:gd name="T7" fmla="*/ 408 h 408"/>
                <a:gd name="T8" fmla="*/ 0 w 615"/>
                <a:gd name="T9" fmla="*/ 408 h 408"/>
                <a:gd name="T10" fmla="*/ 154 w 615"/>
                <a:gd name="T11" fmla="*/ 201 h 408"/>
                <a:gd name="T12" fmla="*/ 308 w 615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5" h="408">
                  <a:moveTo>
                    <a:pt x="308" y="0"/>
                  </a:moveTo>
                  <a:lnTo>
                    <a:pt x="461" y="201"/>
                  </a:lnTo>
                  <a:lnTo>
                    <a:pt x="615" y="408"/>
                  </a:lnTo>
                  <a:lnTo>
                    <a:pt x="308" y="408"/>
                  </a:lnTo>
                  <a:lnTo>
                    <a:pt x="0" y="408"/>
                  </a:lnTo>
                  <a:lnTo>
                    <a:pt x="154" y="201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5363" name="Freeform 7"/>
            <p:cNvSpPr>
              <a:spLocks noChangeArrowheads="1"/>
            </p:cNvSpPr>
            <p:nvPr/>
          </p:nvSpPr>
          <p:spPr bwMode="auto">
            <a:xfrm>
              <a:off x="695325" y="5430838"/>
              <a:ext cx="1182688" cy="217487"/>
            </a:xfrm>
            <a:custGeom>
              <a:avLst/>
              <a:gdLst>
                <a:gd name="T0" fmla="*/ 307 w 614"/>
                <a:gd name="T1" fmla="*/ 0 h 107"/>
                <a:gd name="T2" fmla="*/ 460 w 614"/>
                <a:gd name="T3" fmla="*/ 53 h 107"/>
                <a:gd name="T4" fmla="*/ 614 w 614"/>
                <a:gd name="T5" fmla="*/ 107 h 107"/>
                <a:gd name="T6" fmla="*/ 307 w 614"/>
                <a:gd name="T7" fmla="*/ 107 h 107"/>
                <a:gd name="T8" fmla="*/ 0 w 614"/>
                <a:gd name="T9" fmla="*/ 107 h 107"/>
                <a:gd name="T10" fmla="*/ 153 w 614"/>
                <a:gd name="T11" fmla="*/ 53 h 107"/>
                <a:gd name="T12" fmla="*/ 307 w 614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107">
                  <a:moveTo>
                    <a:pt x="307" y="0"/>
                  </a:moveTo>
                  <a:lnTo>
                    <a:pt x="460" y="53"/>
                  </a:lnTo>
                  <a:lnTo>
                    <a:pt x="614" y="107"/>
                  </a:lnTo>
                  <a:lnTo>
                    <a:pt x="307" y="107"/>
                  </a:lnTo>
                  <a:lnTo>
                    <a:pt x="0" y="107"/>
                  </a:lnTo>
                  <a:lnTo>
                    <a:pt x="153" y="53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5364" name="Freeform 8"/>
            <p:cNvSpPr>
              <a:spLocks noChangeArrowheads="1"/>
            </p:cNvSpPr>
            <p:nvPr/>
          </p:nvSpPr>
          <p:spPr bwMode="auto">
            <a:xfrm>
              <a:off x="3663950" y="2887663"/>
              <a:ext cx="1184275" cy="2760662"/>
            </a:xfrm>
            <a:custGeom>
              <a:avLst/>
              <a:gdLst>
                <a:gd name="T0" fmla="*/ 307 w 614"/>
                <a:gd name="T1" fmla="*/ 0 h 1365"/>
                <a:gd name="T2" fmla="*/ 461 w 614"/>
                <a:gd name="T3" fmla="*/ 682 h 1365"/>
                <a:gd name="T4" fmla="*/ 614 w 614"/>
                <a:gd name="T5" fmla="*/ 1365 h 1365"/>
                <a:gd name="T6" fmla="*/ 307 w 614"/>
                <a:gd name="T7" fmla="*/ 1365 h 1365"/>
                <a:gd name="T8" fmla="*/ 0 w 614"/>
                <a:gd name="T9" fmla="*/ 1365 h 1365"/>
                <a:gd name="T10" fmla="*/ 154 w 614"/>
                <a:gd name="T11" fmla="*/ 682 h 1365"/>
                <a:gd name="T12" fmla="*/ 307 w 614"/>
                <a:gd name="T13" fmla="*/ 0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1365">
                  <a:moveTo>
                    <a:pt x="307" y="0"/>
                  </a:moveTo>
                  <a:lnTo>
                    <a:pt x="461" y="682"/>
                  </a:lnTo>
                  <a:lnTo>
                    <a:pt x="614" y="1365"/>
                  </a:lnTo>
                  <a:lnTo>
                    <a:pt x="307" y="1365"/>
                  </a:lnTo>
                  <a:lnTo>
                    <a:pt x="0" y="1365"/>
                  </a:lnTo>
                  <a:lnTo>
                    <a:pt x="154" y="682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5365" name="Freeform 9"/>
            <p:cNvSpPr>
              <a:spLocks noChangeArrowheads="1"/>
            </p:cNvSpPr>
            <p:nvPr/>
          </p:nvSpPr>
          <p:spPr bwMode="auto">
            <a:xfrm>
              <a:off x="4667250" y="4360863"/>
              <a:ext cx="1184275" cy="1287462"/>
            </a:xfrm>
            <a:custGeom>
              <a:avLst/>
              <a:gdLst>
                <a:gd name="T0" fmla="*/ 307 w 614"/>
                <a:gd name="T1" fmla="*/ 0 h 636"/>
                <a:gd name="T2" fmla="*/ 461 w 614"/>
                <a:gd name="T3" fmla="*/ 321 h 636"/>
                <a:gd name="T4" fmla="*/ 614 w 614"/>
                <a:gd name="T5" fmla="*/ 636 h 636"/>
                <a:gd name="T6" fmla="*/ 307 w 614"/>
                <a:gd name="T7" fmla="*/ 636 h 636"/>
                <a:gd name="T8" fmla="*/ 0 w 614"/>
                <a:gd name="T9" fmla="*/ 636 h 636"/>
                <a:gd name="T10" fmla="*/ 154 w 614"/>
                <a:gd name="T11" fmla="*/ 321 h 636"/>
                <a:gd name="T12" fmla="*/ 307 w 614"/>
                <a:gd name="T13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36">
                  <a:moveTo>
                    <a:pt x="307" y="0"/>
                  </a:moveTo>
                  <a:lnTo>
                    <a:pt x="461" y="321"/>
                  </a:lnTo>
                  <a:lnTo>
                    <a:pt x="614" y="636"/>
                  </a:lnTo>
                  <a:lnTo>
                    <a:pt x="307" y="636"/>
                  </a:lnTo>
                  <a:lnTo>
                    <a:pt x="0" y="636"/>
                  </a:lnTo>
                  <a:lnTo>
                    <a:pt x="154" y="321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5366" name="TextBox 282"/>
            <p:cNvSpPr>
              <a:spLocks noChangeArrowheads="1"/>
            </p:cNvSpPr>
            <p:nvPr/>
          </p:nvSpPr>
          <p:spPr bwMode="auto">
            <a:xfrm>
              <a:off x="1009650" y="4945063"/>
              <a:ext cx="3905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方正中等线简体" panose="03000509000000000000" pitchFamily="65" charset="-122"/>
                  <a:ea typeface="方正中等线简体" panose="03000509000000000000" pitchFamily="65" charset="-122"/>
                  <a:sym typeface="Arial" panose="020B0604020202020204" pitchFamily="34" charset="0"/>
                </a:rPr>
                <a:t>18</a:t>
              </a:r>
              <a:endParaRPr lang="zh-CN" altLang="en-US" sz="1600">
                <a:solidFill>
                  <a:schemeClr val="bg1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  <a:sym typeface="Arial" panose="020B0604020202020204" pitchFamily="34" charset="0"/>
              </a:endParaRPr>
            </a:p>
          </p:txBody>
        </p:sp>
        <p:sp>
          <p:nvSpPr>
            <p:cNvPr id="15367" name="TextBox 283"/>
            <p:cNvSpPr>
              <a:spLocks noChangeArrowheads="1"/>
            </p:cNvSpPr>
            <p:nvPr/>
          </p:nvSpPr>
          <p:spPr bwMode="auto">
            <a:xfrm>
              <a:off x="979488" y="5799138"/>
              <a:ext cx="560387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368" name="TextBox 285"/>
            <p:cNvSpPr>
              <a:spLocks noChangeArrowheads="1"/>
            </p:cNvSpPr>
            <p:nvPr/>
          </p:nvSpPr>
          <p:spPr bwMode="auto">
            <a:xfrm>
              <a:off x="1912938" y="5799138"/>
              <a:ext cx="560387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369" name="TextBox 286"/>
            <p:cNvSpPr>
              <a:spLocks noChangeArrowheads="1"/>
            </p:cNvSpPr>
            <p:nvPr/>
          </p:nvSpPr>
          <p:spPr bwMode="auto">
            <a:xfrm>
              <a:off x="2868613" y="5799138"/>
              <a:ext cx="560387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</a:p>
          </p:txBody>
        </p:sp>
        <p:sp>
          <p:nvSpPr>
            <p:cNvPr id="15370" name="TextBox 287"/>
            <p:cNvSpPr>
              <a:spLocks noChangeArrowheads="1"/>
            </p:cNvSpPr>
            <p:nvPr/>
          </p:nvSpPr>
          <p:spPr bwMode="auto">
            <a:xfrm>
              <a:off x="3921125" y="5799138"/>
              <a:ext cx="560388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371" name="TextBox 288"/>
            <p:cNvSpPr>
              <a:spLocks noChangeArrowheads="1"/>
            </p:cNvSpPr>
            <p:nvPr/>
          </p:nvSpPr>
          <p:spPr bwMode="auto">
            <a:xfrm>
              <a:off x="4960938" y="5799138"/>
              <a:ext cx="560387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372" name="TextBox 289"/>
            <p:cNvSpPr>
              <a:spLocks noChangeArrowheads="1"/>
            </p:cNvSpPr>
            <p:nvPr/>
          </p:nvSpPr>
          <p:spPr bwMode="auto">
            <a:xfrm>
              <a:off x="1962150" y="4395788"/>
              <a:ext cx="39052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方正中等线简体" panose="03000509000000000000" pitchFamily="65" charset="-122"/>
                  <a:ea typeface="方正中等线简体" panose="03000509000000000000" pitchFamily="65" charset="-122"/>
                  <a:sym typeface="Arial" panose="020B0604020202020204" pitchFamily="34" charset="0"/>
                </a:rPr>
                <a:t>38</a:t>
              </a:r>
              <a:endParaRPr lang="zh-CN" altLang="en-US" sz="1600">
                <a:solidFill>
                  <a:schemeClr val="bg1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  <a:sym typeface="Arial" panose="020B0604020202020204" pitchFamily="34" charset="0"/>
              </a:endParaRPr>
            </a:p>
          </p:txBody>
        </p:sp>
        <p:sp>
          <p:nvSpPr>
            <p:cNvPr id="15373" name="TextBox 290"/>
            <p:cNvSpPr>
              <a:spLocks noChangeArrowheads="1"/>
            </p:cNvSpPr>
            <p:nvPr/>
          </p:nvSpPr>
          <p:spPr bwMode="auto">
            <a:xfrm>
              <a:off x="2949575" y="3386138"/>
              <a:ext cx="38893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方正中等线简体" panose="03000509000000000000" pitchFamily="65" charset="-122"/>
                  <a:ea typeface="方正中等线简体" panose="03000509000000000000" pitchFamily="65" charset="-122"/>
                  <a:sym typeface="Arial" panose="020B0604020202020204" pitchFamily="34" charset="0"/>
                </a:rPr>
                <a:t>97</a:t>
              </a:r>
              <a:endParaRPr lang="zh-CN" altLang="en-US" sz="1600">
                <a:solidFill>
                  <a:schemeClr val="bg1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  <a:sym typeface="Arial" panose="020B0604020202020204" pitchFamily="34" charset="0"/>
              </a:endParaRPr>
            </a:p>
          </p:txBody>
        </p:sp>
        <p:sp>
          <p:nvSpPr>
            <p:cNvPr id="15374" name="TextBox 291"/>
            <p:cNvSpPr>
              <a:spLocks noChangeArrowheads="1"/>
            </p:cNvSpPr>
            <p:nvPr/>
          </p:nvSpPr>
          <p:spPr bwMode="auto">
            <a:xfrm>
              <a:off x="3968750" y="2468563"/>
              <a:ext cx="4937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方正中等线简体" panose="03000509000000000000" pitchFamily="65" charset="-122"/>
                  <a:ea typeface="方正中等线简体" panose="03000509000000000000" pitchFamily="65" charset="-122"/>
                  <a:sym typeface="Arial" panose="020B0604020202020204" pitchFamily="34" charset="0"/>
                </a:rPr>
                <a:t>125</a:t>
              </a:r>
              <a:endParaRPr lang="zh-CN" altLang="en-US" sz="1600">
                <a:solidFill>
                  <a:schemeClr val="bg1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  <a:sym typeface="Arial" panose="020B0604020202020204" pitchFamily="34" charset="0"/>
              </a:endParaRPr>
            </a:p>
          </p:txBody>
        </p:sp>
        <p:sp>
          <p:nvSpPr>
            <p:cNvPr id="15375" name="TextBox 292"/>
            <p:cNvSpPr>
              <a:spLocks noChangeArrowheads="1"/>
            </p:cNvSpPr>
            <p:nvPr/>
          </p:nvSpPr>
          <p:spPr bwMode="auto">
            <a:xfrm>
              <a:off x="4989513" y="3910013"/>
              <a:ext cx="3905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方正中等线简体" panose="03000509000000000000" pitchFamily="65" charset="-122"/>
                  <a:ea typeface="方正中等线简体" panose="03000509000000000000" pitchFamily="65" charset="-122"/>
                  <a:sym typeface="Arial" panose="020B0604020202020204" pitchFamily="34" charset="0"/>
                </a:rPr>
                <a:t>55</a:t>
              </a:r>
              <a:endParaRPr lang="zh-CN" altLang="en-US" sz="1600">
                <a:solidFill>
                  <a:schemeClr val="bg1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6" name="组合 16"/>
          <p:cNvGrpSpPr/>
          <p:nvPr/>
        </p:nvGrpSpPr>
        <p:grpSpPr bwMode="auto">
          <a:xfrm>
            <a:off x="6283325" y="2754313"/>
            <a:ext cx="5003800" cy="861795"/>
            <a:chOff x="0" y="0"/>
            <a:chExt cx="4022623" cy="392134"/>
          </a:xfrm>
        </p:grpSpPr>
        <p:sp>
          <p:nvSpPr>
            <p:cNvPr id="15377" name="TextBox 35"/>
            <p:cNvSpPr txBox="1">
              <a:spLocks noChangeArrowheads="1"/>
            </p:cNvSpPr>
            <p:nvPr/>
          </p:nvSpPr>
          <p:spPr bwMode="auto">
            <a:xfrm>
              <a:off x="0" y="152424"/>
              <a:ext cx="4022623" cy="2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</p:txBody>
        </p:sp>
        <p:sp>
          <p:nvSpPr>
            <p:cNvPr id="15378" name="文本框 7"/>
            <p:cNvSpPr txBox="1">
              <a:spLocks noChangeArrowheads="1"/>
            </p:cNvSpPr>
            <p:nvPr/>
          </p:nvSpPr>
          <p:spPr bwMode="auto">
            <a:xfrm>
              <a:off x="19634" y="0"/>
              <a:ext cx="2183838" cy="144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</p:grpSp>
      <p:grpSp>
        <p:nvGrpSpPr>
          <p:cNvPr id="15379" name="组合 8"/>
          <p:cNvGrpSpPr/>
          <p:nvPr/>
        </p:nvGrpSpPr>
        <p:grpSpPr bwMode="auto">
          <a:xfrm>
            <a:off x="6309506" y="3854222"/>
            <a:ext cx="5065726" cy="840510"/>
            <a:chOff x="41475" y="39606"/>
            <a:chExt cx="4073262" cy="382260"/>
          </a:xfrm>
        </p:grpSpPr>
        <p:sp>
          <p:nvSpPr>
            <p:cNvPr id="15380" name="TextBox 35"/>
            <p:cNvSpPr txBox="1">
              <a:spLocks noChangeArrowheads="1"/>
            </p:cNvSpPr>
            <p:nvPr/>
          </p:nvSpPr>
          <p:spPr bwMode="auto">
            <a:xfrm>
              <a:off x="50421" y="169910"/>
              <a:ext cx="4064316" cy="251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</p:txBody>
        </p:sp>
        <p:sp>
          <p:nvSpPr>
            <p:cNvPr id="15381" name="文本框 10"/>
            <p:cNvSpPr txBox="1">
              <a:spLocks noChangeArrowheads="1"/>
            </p:cNvSpPr>
            <p:nvPr/>
          </p:nvSpPr>
          <p:spPr bwMode="auto">
            <a:xfrm>
              <a:off x="41475" y="39606"/>
              <a:ext cx="2183838" cy="144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308725" y="2087563"/>
            <a:ext cx="4987925" cy="455612"/>
            <a:chOff x="6308725" y="2087563"/>
            <a:chExt cx="4987925" cy="455612"/>
          </a:xfrm>
        </p:grpSpPr>
        <p:sp>
          <p:nvSpPr>
            <p:cNvPr id="15383" name="文本框 14"/>
            <p:cNvSpPr txBox="1">
              <a:spLocks noChangeArrowheads="1"/>
            </p:cNvSpPr>
            <p:nvPr/>
          </p:nvSpPr>
          <p:spPr bwMode="auto">
            <a:xfrm>
              <a:off x="6308725" y="2087563"/>
              <a:ext cx="3870325" cy="379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cxnSp>
          <p:nvCxnSpPr>
            <p:cNvPr id="15384" name="直接连接符 25"/>
            <p:cNvCxnSpPr>
              <a:cxnSpLocks noChangeShapeType="1"/>
            </p:cNvCxnSpPr>
            <p:nvPr/>
          </p:nvCxnSpPr>
          <p:spPr bwMode="auto">
            <a:xfrm>
              <a:off x="6399213" y="2541588"/>
              <a:ext cx="4897437" cy="1587"/>
            </a:xfrm>
            <a:prstGeom prst="line">
              <a:avLst/>
            </a:prstGeom>
            <a:noFill/>
            <a:ln w="12700">
              <a:solidFill>
                <a:srgbClr val="E1DDBE"/>
              </a:solidFill>
              <a:round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3"/>
          <p:cNvGrpSpPr/>
          <p:nvPr/>
        </p:nvGrpSpPr>
        <p:grpSpPr>
          <a:xfrm>
            <a:off x="6219825" y="4982708"/>
            <a:ext cx="5155407" cy="989467"/>
            <a:chOff x="6219825" y="4982708"/>
            <a:chExt cx="5155407" cy="989467"/>
          </a:xfrm>
        </p:grpSpPr>
        <p:sp>
          <p:nvSpPr>
            <p:cNvPr id="15382" name="文本框 13"/>
            <p:cNvSpPr txBox="1">
              <a:spLocks noChangeArrowheads="1"/>
            </p:cNvSpPr>
            <p:nvPr/>
          </p:nvSpPr>
          <p:spPr bwMode="auto">
            <a:xfrm>
              <a:off x="6219825" y="5634038"/>
              <a:ext cx="273843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85" name="文本框 39"/>
            <p:cNvSpPr txBox="1">
              <a:spLocks noChangeArrowheads="1"/>
            </p:cNvSpPr>
            <p:nvPr/>
          </p:nvSpPr>
          <p:spPr bwMode="auto">
            <a:xfrm>
              <a:off x="6257925" y="4982708"/>
              <a:ext cx="2714625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3.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  <p:sp>
          <p:nvSpPr>
            <p:cNvPr id="15386" name="TextBox 35"/>
            <p:cNvSpPr txBox="1">
              <a:spLocks noChangeArrowheads="1"/>
            </p:cNvSpPr>
            <p:nvPr/>
          </p:nvSpPr>
          <p:spPr bwMode="auto">
            <a:xfrm>
              <a:off x="6320632" y="5261411"/>
              <a:ext cx="50546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</p:txBody>
        </p:sp>
      </p:grpSp>
      <p:grpSp>
        <p:nvGrpSpPr>
          <p:cNvPr id="37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8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9" name="图片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41" name="图片 2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图片 2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图片 2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图片 2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crush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208463" y="2024063"/>
            <a:ext cx="3430587" cy="2260600"/>
            <a:chOff x="4208463" y="2024063"/>
            <a:chExt cx="3430587" cy="2260600"/>
          </a:xfrm>
        </p:grpSpPr>
        <p:sp>
          <p:nvSpPr>
            <p:cNvPr id="16387" name="矩形 11"/>
            <p:cNvSpPr>
              <a:spLocks noChangeArrowheads="1"/>
            </p:cNvSpPr>
            <p:nvPr/>
          </p:nvSpPr>
          <p:spPr bwMode="auto">
            <a:xfrm>
              <a:off x="4208463" y="2024063"/>
              <a:ext cx="3394075" cy="1885950"/>
            </a:xfrm>
            <a:prstGeom prst="roundRect">
              <a:avLst>
                <a:gd name="adj" fmla="val 16667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sym typeface="方正兰亭细黑_GBK" panose="02000000000000000000" pitchFamily="2" charset="-122"/>
              </a:endParaRPr>
            </a:p>
          </p:txBody>
        </p:sp>
        <p:sp>
          <p:nvSpPr>
            <p:cNvPr id="16390" name="矩形 14"/>
            <p:cNvSpPr>
              <a:spLocks noChangeArrowheads="1"/>
            </p:cNvSpPr>
            <p:nvPr/>
          </p:nvSpPr>
          <p:spPr bwMode="auto">
            <a:xfrm>
              <a:off x="4227513" y="2551113"/>
              <a:ext cx="855662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0600">
                  <a:solidFill>
                    <a:srgbClr val="182451"/>
                  </a:solidFill>
                  <a:latin typeface="Broadway" panose="04040905080B02020502" pitchFamily="82" charset="0"/>
                  <a:sym typeface="Broadway" panose="04040905080B02020502" pitchFamily="82" charset="0"/>
                </a:rPr>
                <a:t>2</a:t>
              </a:r>
              <a:endParaRPr lang="zh-CN" altLang="en-US" sz="10600">
                <a:solidFill>
                  <a:srgbClr val="182451"/>
                </a:solidFill>
                <a:latin typeface="Broadway" panose="04040905080B02020502" pitchFamily="82" charset="0"/>
                <a:sym typeface="Broadway" panose="04040905080B02020502" pitchFamily="82" charset="0"/>
              </a:endParaRPr>
            </a:p>
          </p:txBody>
        </p:sp>
        <p:sp>
          <p:nvSpPr>
            <p:cNvPr id="16395" name="Rectangle 61"/>
            <p:cNvSpPr>
              <a:spLocks noChangeArrowheads="1"/>
            </p:cNvSpPr>
            <p:nvPr/>
          </p:nvSpPr>
          <p:spPr bwMode="auto">
            <a:xfrm>
              <a:off x="4400550" y="2214563"/>
              <a:ext cx="3014663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1F3F5F"/>
                </a:buClr>
              </a:pPr>
              <a:r>
                <a:rPr lang="zh-CN" altLang="en-US" sz="21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在这里添加标题文字</a:t>
              </a:r>
            </a:p>
          </p:txBody>
        </p:sp>
        <p:sp>
          <p:nvSpPr>
            <p:cNvPr id="16398" name="TextBox 36"/>
            <p:cNvSpPr>
              <a:spLocks noChangeArrowheads="1"/>
            </p:cNvSpPr>
            <p:nvPr/>
          </p:nvSpPr>
          <p:spPr bwMode="auto">
            <a:xfrm>
              <a:off x="4598988" y="2786063"/>
              <a:ext cx="3040062" cy="95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600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r>
                <a:rPr lang="en-US" altLang="zh-CN" sz="1600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endParaRPr lang="zh-CN" altLang="en-US" sz="2400" dirty="0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90550" y="2024063"/>
            <a:ext cx="3481388" cy="2260600"/>
            <a:chOff x="590550" y="2024063"/>
            <a:chExt cx="3481388" cy="2260600"/>
          </a:xfrm>
        </p:grpSpPr>
        <p:sp>
          <p:nvSpPr>
            <p:cNvPr id="16385" name="矩形 9"/>
            <p:cNvSpPr>
              <a:spLocks noChangeArrowheads="1"/>
            </p:cNvSpPr>
            <p:nvPr/>
          </p:nvSpPr>
          <p:spPr bwMode="auto">
            <a:xfrm>
              <a:off x="590550" y="2024063"/>
              <a:ext cx="3390900" cy="1885950"/>
            </a:xfrm>
            <a:prstGeom prst="roundRect">
              <a:avLst>
                <a:gd name="adj" fmla="val 16667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sym typeface="方正兰亭细黑_GBK" panose="02000000000000000000" pitchFamily="2" charset="-122"/>
              </a:endParaRPr>
            </a:p>
          </p:txBody>
        </p:sp>
        <p:sp>
          <p:nvSpPr>
            <p:cNvPr id="16389" name="矩形 13"/>
            <p:cNvSpPr>
              <a:spLocks noChangeArrowheads="1"/>
            </p:cNvSpPr>
            <p:nvPr/>
          </p:nvSpPr>
          <p:spPr bwMode="auto">
            <a:xfrm>
              <a:off x="3001963" y="2551113"/>
              <a:ext cx="1069975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600" dirty="0">
                  <a:solidFill>
                    <a:schemeClr val="bg1"/>
                  </a:solidFill>
                  <a:latin typeface="Broadway" panose="04040905080B02020502" pitchFamily="82" charset="0"/>
                  <a:sym typeface="Broadway" panose="04040905080B02020502" pitchFamily="82" charset="0"/>
                </a:rPr>
                <a:t>1</a:t>
              </a:r>
              <a:endParaRPr lang="zh-CN" altLang="en-US" sz="10600" dirty="0">
                <a:solidFill>
                  <a:schemeClr val="bg1"/>
                </a:solidFill>
                <a:latin typeface="Broadway" panose="04040905080B02020502" pitchFamily="82" charset="0"/>
                <a:sym typeface="Broadway" panose="04040905080B02020502" pitchFamily="82" charset="0"/>
              </a:endParaRPr>
            </a:p>
          </p:txBody>
        </p:sp>
        <p:sp>
          <p:nvSpPr>
            <p:cNvPr id="16393" name="TextBox 1"/>
            <p:cNvSpPr>
              <a:spLocks noChangeArrowheads="1"/>
            </p:cNvSpPr>
            <p:nvPr/>
          </p:nvSpPr>
          <p:spPr bwMode="auto">
            <a:xfrm>
              <a:off x="876300" y="2786063"/>
              <a:ext cx="2840038" cy="95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6394" name="Rectangle 61"/>
            <p:cNvSpPr>
              <a:spLocks noChangeArrowheads="1"/>
            </p:cNvSpPr>
            <p:nvPr/>
          </p:nvSpPr>
          <p:spPr bwMode="auto">
            <a:xfrm>
              <a:off x="685800" y="2239963"/>
              <a:ext cx="3070225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1F3F5F"/>
                </a:buClr>
              </a:pPr>
              <a:r>
                <a:rPr lang="zh-CN" altLang="en-US" sz="2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在这里添加标题文字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90550" y="3817938"/>
            <a:ext cx="3455988" cy="2211387"/>
            <a:chOff x="590550" y="3817938"/>
            <a:chExt cx="3455988" cy="2211387"/>
          </a:xfrm>
        </p:grpSpPr>
        <p:sp>
          <p:nvSpPr>
            <p:cNvPr id="16386" name="矩形 10"/>
            <p:cNvSpPr>
              <a:spLocks noChangeArrowheads="1"/>
            </p:cNvSpPr>
            <p:nvPr/>
          </p:nvSpPr>
          <p:spPr bwMode="auto">
            <a:xfrm>
              <a:off x="590550" y="4143375"/>
              <a:ext cx="3390900" cy="1885950"/>
            </a:xfrm>
            <a:prstGeom prst="roundRect">
              <a:avLst>
                <a:gd name="adj" fmla="val 16667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sym typeface="方正兰亭细黑_GBK" panose="02000000000000000000" pitchFamily="2" charset="-122"/>
              </a:endParaRPr>
            </a:p>
          </p:txBody>
        </p:sp>
        <p:sp>
          <p:nvSpPr>
            <p:cNvPr id="16391" name="矩形 15"/>
            <p:cNvSpPr>
              <a:spLocks noChangeArrowheads="1"/>
            </p:cNvSpPr>
            <p:nvPr/>
          </p:nvSpPr>
          <p:spPr bwMode="auto">
            <a:xfrm>
              <a:off x="2976563" y="3817938"/>
              <a:ext cx="1069975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600" dirty="0">
                  <a:solidFill>
                    <a:srgbClr val="182451"/>
                  </a:solidFill>
                  <a:latin typeface="Broadway" panose="04040905080B02020502" pitchFamily="82" charset="0"/>
                  <a:sym typeface="Broadway" panose="04040905080B02020502" pitchFamily="82" charset="0"/>
                </a:rPr>
                <a:t>3</a:t>
              </a:r>
              <a:endParaRPr lang="zh-CN" altLang="en-US" sz="10600" dirty="0">
                <a:solidFill>
                  <a:srgbClr val="182451"/>
                </a:solidFill>
                <a:latin typeface="Broadway" panose="04040905080B02020502" pitchFamily="82" charset="0"/>
                <a:sym typeface="Broadway" panose="04040905080B02020502" pitchFamily="82" charset="0"/>
              </a:endParaRPr>
            </a:p>
          </p:txBody>
        </p:sp>
        <p:sp>
          <p:nvSpPr>
            <p:cNvPr id="16396" name="Rectangle 61"/>
            <p:cNvSpPr>
              <a:spLocks noChangeArrowheads="1"/>
            </p:cNvSpPr>
            <p:nvPr/>
          </p:nvSpPr>
          <p:spPr bwMode="auto">
            <a:xfrm>
              <a:off x="590550" y="4310063"/>
              <a:ext cx="3190875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1F3F5F"/>
                </a:buClr>
              </a:pPr>
              <a:r>
                <a:rPr lang="zh-CN" altLang="en-US" sz="21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在这里添加标题文字</a:t>
              </a:r>
            </a:p>
          </p:txBody>
        </p:sp>
        <p:sp>
          <p:nvSpPr>
            <p:cNvPr id="16399" name="TextBox 37"/>
            <p:cNvSpPr>
              <a:spLocks noChangeArrowheads="1"/>
            </p:cNvSpPr>
            <p:nvPr/>
          </p:nvSpPr>
          <p:spPr bwMode="auto">
            <a:xfrm>
              <a:off x="781050" y="4976813"/>
              <a:ext cx="2840038" cy="95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60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r>
                <a:rPr lang="en-US" altLang="zh-CN" sz="160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endParaRPr lang="zh-CN" altLang="en-US" sz="2400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149725" y="3773488"/>
            <a:ext cx="3452813" cy="2255837"/>
            <a:chOff x="4149725" y="3773488"/>
            <a:chExt cx="3452813" cy="2255837"/>
          </a:xfrm>
        </p:grpSpPr>
        <p:sp>
          <p:nvSpPr>
            <p:cNvPr id="16388" name="矩形 12"/>
            <p:cNvSpPr>
              <a:spLocks noChangeArrowheads="1"/>
            </p:cNvSpPr>
            <p:nvPr/>
          </p:nvSpPr>
          <p:spPr bwMode="auto">
            <a:xfrm>
              <a:off x="4208463" y="4143375"/>
              <a:ext cx="3394075" cy="1885950"/>
            </a:xfrm>
            <a:prstGeom prst="roundRect">
              <a:avLst>
                <a:gd name="adj" fmla="val 16667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sym typeface="方正兰亭细黑_GBK" panose="02000000000000000000" pitchFamily="2" charset="-122"/>
              </a:endParaRPr>
            </a:p>
          </p:txBody>
        </p:sp>
        <p:sp>
          <p:nvSpPr>
            <p:cNvPr id="16392" name="矩形 16"/>
            <p:cNvSpPr>
              <a:spLocks noChangeArrowheads="1"/>
            </p:cNvSpPr>
            <p:nvPr/>
          </p:nvSpPr>
          <p:spPr bwMode="auto">
            <a:xfrm>
              <a:off x="4149725" y="3773488"/>
              <a:ext cx="1069975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600">
                  <a:solidFill>
                    <a:schemeClr val="bg1"/>
                  </a:solidFill>
                  <a:latin typeface="Broadway" panose="04040905080B02020502" pitchFamily="82" charset="0"/>
                  <a:sym typeface="Broadway" panose="04040905080B02020502" pitchFamily="82" charset="0"/>
                </a:rPr>
                <a:t>4</a:t>
              </a:r>
              <a:endParaRPr lang="zh-CN" altLang="en-US" sz="10600">
                <a:solidFill>
                  <a:schemeClr val="bg1"/>
                </a:solidFill>
                <a:latin typeface="Broadway" panose="04040905080B02020502" pitchFamily="82" charset="0"/>
                <a:sym typeface="Broadway" panose="04040905080B02020502" pitchFamily="82" charset="0"/>
              </a:endParaRPr>
            </a:p>
          </p:txBody>
        </p:sp>
        <p:sp>
          <p:nvSpPr>
            <p:cNvPr id="16397" name="Rectangle 61"/>
            <p:cNvSpPr>
              <a:spLocks noChangeArrowheads="1"/>
            </p:cNvSpPr>
            <p:nvPr/>
          </p:nvSpPr>
          <p:spPr bwMode="auto">
            <a:xfrm>
              <a:off x="4400550" y="4335463"/>
              <a:ext cx="3194050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1F3F5F"/>
                </a:buClr>
              </a:pPr>
              <a:r>
                <a:rPr lang="zh-CN" altLang="en-US" sz="2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在这里添加标题文字</a:t>
              </a:r>
            </a:p>
          </p:txBody>
        </p:sp>
        <p:sp>
          <p:nvSpPr>
            <p:cNvPr id="16400" name="TextBox 38"/>
            <p:cNvSpPr>
              <a:spLocks noChangeArrowheads="1"/>
            </p:cNvSpPr>
            <p:nvPr/>
          </p:nvSpPr>
          <p:spPr bwMode="auto">
            <a:xfrm>
              <a:off x="4591050" y="4962525"/>
              <a:ext cx="2838450" cy="954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单击此处添加段落文字内容</a:t>
              </a:r>
            </a:p>
            <a:p>
              <a:endPara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35938" y="2024063"/>
            <a:ext cx="3627437" cy="4014787"/>
            <a:chOff x="8135938" y="2024063"/>
            <a:chExt cx="3627437" cy="4014787"/>
          </a:xfrm>
        </p:grpSpPr>
        <p:pic>
          <p:nvPicPr>
            <p:cNvPr id="16401" name="图片 135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5938" y="2024063"/>
              <a:ext cx="1654175" cy="400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图片 136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3938" y="3575050"/>
              <a:ext cx="596900" cy="2454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3" name="图片 136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4663" y="5551488"/>
              <a:ext cx="1128712" cy="487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4" name="图片 136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2600" y="3973513"/>
              <a:ext cx="1120775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2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3" name="图片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5" name="图片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图片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图片 2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图片 24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6191250" y="1797050"/>
            <a:ext cx="6000750" cy="3621088"/>
          </a:xfrm>
          <a:prstGeom prst="rect">
            <a:avLst/>
          </a:prstGeom>
          <a:solidFill>
            <a:srgbClr val="E1D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0" y="0"/>
            <a:ext cx="1238250" cy="6858000"/>
            <a:chOff x="0" y="0"/>
            <a:chExt cx="1238250" cy="6858000"/>
          </a:xfrm>
        </p:grpSpPr>
        <p:pic>
          <p:nvPicPr>
            <p:cNvPr id="14" name="图片 7" descr="888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323013"/>
              <a:ext cx="725488" cy="53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12382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</a:rPr>
                <a:t>03</a:t>
              </a:r>
              <a:endParaRPr lang="zh-CN" altLang="en-US" sz="3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0" y="857250"/>
              <a:ext cx="741362" cy="5429250"/>
              <a:chOff x="160338" y="857250"/>
              <a:chExt cx="741362" cy="5429250"/>
            </a:xfrm>
          </p:grpSpPr>
          <p:sp>
            <p:nvSpPr>
              <p:cNvPr id="17" name="TextBox 10"/>
              <p:cNvSpPr txBox="1">
                <a:spLocks noChangeArrowheads="1"/>
              </p:cNvSpPr>
              <p:nvPr/>
            </p:nvSpPr>
            <p:spPr bwMode="auto">
              <a:xfrm>
                <a:off x="347663" y="857250"/>
                <a:ext cx="554037" cy="3619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Add your text here</a:t>
                </a:r>
                <a:endParaRPr lang="zh-CN" altLang="en-US" sz="2400" dirty="0">
                  <a:solidFill>
                    <a:schemeClr val="bg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" name="TextBox 12"/>
              <p:cNvSpPr txBox="1">
                <a:spLocks noChangeArrowheads="1"/>
              </p:cNvSpPr>
              <p:nvPr/>
            </p:nvSpPr>
            <p:spPr bwMode="auto">
              <a:xfrm>
                <a:off x="160338" y="857250"/>
                <a:ext cx="411162" cy="542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 you can add anything what you like and what you want  here 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7812315" y="4510573"/>
            <a:ext cx="32158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请在此添加你的标题</a:t>
            </a:r>
          </a:p>
          <a:p>
            <a:endParaRPr lang="zh-CN" altLang="en-US" sz="2400" dirty="0">
              <a:solidFill>
                <a:srgbClr val="17375E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3530600"/>
            <a:ext cx="61912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组合 5" descr="D:\办公资源网录入\PPT录入素材\2.jpg2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8699" y="0"/>
            <a:ext cx="54857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图片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018" y="203200"/>
            <a:ext cx="5383213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4963" y="4094163"/>
            <a:ext cx="4095750" cy="1404357"/>
            <a:chOff x="334963" y="4094163"/>
            <a:chExt cx="4095750" cy="1404357"/>
          </a:xfrm>
        </p:grpSpPr>
        <p:sp>
          <p:nvSpPr>
            <p:cNvPr id="18437" name="矩形 16"/>
            <p:cNvSpPr>
              <a:spLocks noChangeArrowheads="1"/>
            </p:cNvSpPr>
            <p:nvPr/>
          </p:nvSpPr>
          <p:spPr bwMode="auto">
            <a:xfrm>
              <a:off x="811213" y="4475163"/>
              <a:ext cx="3619500" cy="1023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38" name="矩形 13"/>
            <p:cNvSpPr>
              <a:spLocks noChangeArrowheads="1"/>
            </p:cNvSpPr>
            <p:nvPr/>
          </p:nvSpPr>
          <p:spPr bwMode="auto">
            <a:xfrm>
              <a:off x="850900" y="4094163"/>
              <a:ext cx="2921000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100" b="1">
                  <a:solidFill>
                    <a:schemeClr val="bg1"/>
                  </a:solidFill>
                </a:rPr>
                <a:t>-</a:t>
              </a:r>
              <a:r>
                <a:rPr lang="zh-CN" altLang="en-US" sz="2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r>
                <a:rPr lang="en-US" altLang="zh-CN" sz="2100" b="1">
                  <a:solidFill>
                    <a:schemeClr val="bg1"/>
                  </a:solidFill>
                </a:rPr>
                <a:t>-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  <p:grpSp>
          <p:nvGrpSpPr>
            <p:cNvPr id="18439" name="组合 17"/>
            <p:cNvGrpSpPr/>
            <p:nvPr/>
          </p:nvGrpSpPr>
          <p:grpSpPr bwMode="auto">
            <a:xfrm>
              <a:off x="334963" y="4094163"/>
              <a:ext cx="571500" cy="428625"/>
              <a:chOff x="0" y="0"/>
              <a:chExt cx="428628" cy="321471"/>
            </a:xfrm>
          </p:grpSpPr>
          <p:sp>
            <p:nvSpPr>
              <p:cNvPr id="18440" name="等腰三角形 18"/>
              <p:cNvSpPr>
                <a:spLocks noChangeArrowheads="1"/>
              </p:cNvSpPr>
              <p:nvPr/>
            </p:nvSpPr>
            <p:spPr bwMode="auto">
              <a:xfrm rot="5400000">
                <a:off x="125014" y="17860"/>
                <a:ext cx="321471" cy="285752"/>
              </a:xfrm>
              <a:prstGeom prst="triangle">
                <a:avLst>
                  <a:gd name="adj" fmla="val 50000"/>
                </a:avLst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41" name="等腰三角形 19"/>
              <p:cNvSpPr>
                <a:spLocks noChangeArrowheads="1"/>
              </p:cNvSpPr>
              <p:nvPr/>
            </p:nvSpPr>
            <p:spPr bwMode="auto">
              <a:xfrm rot="5400000">
                <a:off x="-17860" y="53576"/>
                <a:ext cx="250034" cy="214313"/>
              </a:xfrm>
              <a:prstGeom prst="triangle">
                <a:avLst>
                  <a:gd name="adj" fmla="val 50000"/>
                </a:avLst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451" name="组合 38"/>
          <p:cNvGrpSpPr/>
          <p:nvPr/>
        </p:nvGrpSpPr>
        <p:grpSpPr bwMode="auto">
          <a:xfrm>
            <a:off x="4376738" y="2325688"/>
            <a:ext cx="3128962" cy="2963862"/>
            <a:chOff x="0" y="0"/>
            <a:chExt cx="1511015" cy="1476035"/>
          </a:xfrm>
        </p:grpSpPr>
        <p:sp>
          <p:nvSpPr>
            <p:cNvPr id="18452" name="椭圆 39"/>
            <p:cNvSpPr>
              <a:spLocks noChangeArrowheads="1"/>
            </p:cNvSpPr>
            <p:nvPr/>
          </p:nvSpPr>
          <p:spPr bwMode="auto">
            <a:xfrm>
              <a:off x="2102" y="0"/>
              <a:ext cx="1474959" cy="1440160"/>
            </a:xfrm>
            <a:prstGeom prst="ellipse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8453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11015" cy="147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6743700" y="1377950"/>
            <a:ext cx="4210050" cy="1203613"/>
            <a:chOff x="6743700" y="1377950"/>
            <a:chExt cx="4210050" cy="1203613"/>
          </a:xfrm>
        </p:grpSpPr>
        <p:sp>
          <p:nvSpPr>
            <p:cNvPr id="18433" name="矩形 16"/>
            <p:cNvSpPr>
              <a:spLocks noChangeArrowheads="1"/>
            </p:cNvSpPr>
            <p:nvPr/>
          </p:nvSpPr>
          <p:spPr bwMode="auto">
            <a:xfrm>
              <a:off x="7334250" y="1757363"/>
              <a:ext cx="3619500" cy="82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</p:txBody>
        </p:sp>
        <p:sp>
          <p:nvSpPr>
            <p:cNvPr id="18434" name="矩形 9"/>
            <p:cNvSpPr>
              <a:spLocks noChangeArrowheads="1"/>
            </p:cNvSpPr>
            <p:nvPr/>
          </p:nvSpPr>
          <p:spPr bwMode="auto">
            <a:xfrm>
              <a:off x="7373938" y="1377950"/>
              <a:ext cx="291941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100" b="1">
                  <a:solidFill>
                    <a:schemeClr val="bg1"/>
                  </a:solidFill>
                </a:rPr>
                <a:t>-</a:t>
              </a:r>
              <a:r>
                <a:rPr lang="zh-CN" altLang="en-US" sz="2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r>
                <a:rPr lang="en-US" altLang="zh-CN" sz="2100" b="1">
                  <a:solidFill>
                    <a:schemeClr val="bg1"/>
                  </a:solidFill>
                </a:rPr>
                <a:t>-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  <p:grpSp>
          <p:nvGrpSpPr>
            <p:cNvPr id="18454" name="组合 48"/>
            <p:cNvGrpSpPr/>
            <p:nvPr/>
          </p:nvGrpSpPr>
          <p:grpSpPr bwMode="auto">
            <a:xfrm>
              <a:off x="6743700" y="1398588"/>
              <a:ext cx="571500" cy="428625"/>
              <a:chOff x="0" y="0"/>
              <a:chExt cx="428628" cy="321471"/>
            </a:xfrm>
          </p:grpSpPr>
          <p:sp>
            <p:nvSpPr>
              <p:cNvPr id="18455" name="等腰三角形 49"/>
              <p:cNvSpPr>
                <a:spLocks noChangeArrowheads="1"/>
              </p:cNvSpPr>
              <p:nvPr/>
            </p:nvSpPr>
            <p:spPr bwMode="auto">
              <a:xfrm rot="5400000">
                <a:off x="125014" y="17860"/>
                <a:ext cx="321471" cy="285752"/>
              </a:xfrm>
              <a:prstGeom prst="triangle">
                <a:avLst>
                  <a:gd name="adj" fmla="val 50000"/>
                </a:avLst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56" name="等腰三角形 50"/>
              <p:cNvSpPr>
                <a:spLocks noChangeArrowheads="1"/>
              </p:cNvSpPr>
              <p:nvPr/>
            </p:nvSpPr>
            <p:spPr bwMode="auto">
              <a:xfrm rot="5400000">
                <a:off x="-17860" y="53576"/>
                <a:ext cx="250034" cy="214313"/>
              </a:xfrm>
              <a:prstGeom prst="triangle">
                <a:avLst>
                  <a:gd name="adj" fmla="val 50000"/>
                </a:avLst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7305675" y="4964113"/>
            <a:ext cx="4314825" cy="1404357"/>
            <a:chOff x="7305675" y="4964113"/>
            <a:chExt cx="4314825" cy="1404357"/>
          </a:xfrm>
        </p:grpSpPr>
        <p:sp>
          <p:nvSpPr>
            <p:cNvPr id="18435" name="矩形 16"/>
            <p:cNvSpPr>
              <a:spLocks noChangeArrowheads="1"/>
            </p:cNvSpPr>
            <p:nvPr/>
          </p:nvSpPr>
          <p:spPr bwMode="auto">
            <a:xfrm>
              <a:off x="8001000" y="5345113"/>
              <a:ext cx="3619500" cy="1023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36" name="矩形 11"/>
            <p:cNvSpPr>
              <a:spLocks noChangeArrowheads="1"/>
            </p:cNvSpPr>
            <p:nvPr/>
          </p:nvSpPr>
          <p:spPr bwMode="auto">
            <a:xfrm>
              <a:off x="8040688" y="4964113"/>
              <a:ext cx="2919412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100" b="1">
                  <a:solidFill>
                    <a:schemeClr val="bg1"/>
                  </a:solidFill>
                </a:rPr>
                <a:t>-</a:t>
              </a:r>
              <a:r>
                <a:rPr lang="zh-CN" altLang="en-US" sz="2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r>
                <a:rPr lang="en-US" altLang="zh-CN" sz="2100" b="1">
                  <a:solidFill>
                    <a:schemeClr val="bg1"/>
                  </a:solidFill>
                </a:rPr>
                <a:t>-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  <p:grpSp>
          <p:nvGrpSpPr>
            <p:cNvPr id="18457" name="组合 51"/>
            <p:cNvGrpSpPr/>
            <p:nvPr/>
          </p:nvGrpSpPr>
          <p:grpSpPr bwMode="auto">
            <a:xfrm>
              <a:off x="7305675" y="4964113"/>
              <a:ext cx="571500" cy="428625"/>
              <a:chOff x="0" y="0"/>
              <a:chExt cx="428628" cy="321471"/>
            </a:xfrm>
          </p:grpSpPr>
          <p:sp>
            <p:nvSpPr>
              <p:cNvPr id="18458" name="等腰三角形 52"/>
              <p:cNvSpPr>
                <a:spLocks noChangeArrowheads="1"/>
              </p:cNvSpPr>
              <p:nvPr/>
            </p:nvSpPr>
            <p:spPr bwMode="auto">
              <a:xfrm rot="5400000">
                <a:off x="125014" y="17860"/>
                <a:ext cx="321471" cy="285752"/>
              </a:xfrm>
              <a:prstGeom prst="triangle">
                <a:avLst>
                  <a:gd name="adj" fmla="val 50000"/>
                </a:avLst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59" name="等腰三角形 53"/>
              <p:cNvSpPr>
                <a:spLocks noChangeArrowheads="1"/>
              </p:cNvSpPr>
              <p:nvPr/>
            </p:nvSpPr>
            <p:spPr bwMode="auto">
              <a:xfrm rot="5400000">
                <a:off x="-17860" y="53576"/>
                <a:ext cx="250034" cy="214313"/>
              </a:xfrm>
              <a:prstGeom prst="triangle">
                <a:avLst>
                  <a:gd name="adj" fmla="val 50000"/>
                </a:avLst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0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1" name="图片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3" name="图片 2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图片 2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图片 2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图片 24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66800" y="1928813"/>
            <a:ext cx="9791700" cy="3849687"/>
            <a:chOff x="1066800" y="1928813"/>
            <a:chExt cx="9791700" cy="3849687"/>
          </a:xfrm>
        </p:grpSpPr>
        <p:sp>
          <p:nvSpPr>
            <p:cNvPr id="19457" name="六边形 42"/>
            <p:cNvSpPr>
              <a:spLocks noChangeArrowheads="1"/>
            </p:cNvSpPr>
            <p:nvPr/>
          </p:nvSpPr>
          <p:spPr bwMode="auto">
            <a:xfrm>
              <a:off x="1066800" y="3455988"/>
              <a:ext cx="2679700" cy="2311400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58" name="六边形 13"/>
            <p:cNvSpPr>
              <a:spLocks noChangeArrowheads="1"/>
            </p:cNvSpPr>
            <p:nvPr/>
          </p:nvSpPr>
          <p:spPr bwMode="auto">
            <a:xfrm>
              <a:off x="3411538" y="2054225"/>
              <a:ext cx="2682875" cy="2311400"/>
            </a:xfrm>
            <a:prstGeom prst="hexagon">
              <a:avLst>
                <a:gd name="adj" fmla="val 25004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59" name="六边形 14"/>
            <p:cNvSpPr>
              <a:spLocks noChangeArrowheads="1"/>
            </p:cNvSpPr>
            <p:nvPr/>
          </p:nvSpPr>
          <p:spPr bwMode="auto">
            <a:xfrm>
              <a:off x="5821363" y="3467100"/>
              <a:ext cx="2681287" cy="2311400"/>
            </a:xfrm>
            <a:prstGeom prst="hexagon">
              <a:avLst>
                <a:gd name="adj" fmla="val 24989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0" name="六边形 15"/>
            <p:cNvSpPr>
              <a:spLocks noChangeArrowheads="1"/>
            </p:cNvSpPr>
            <p:nvPr/>
          </p:nvSpPr>
          <p:spPr bwMode="auto">
            <a:xfrm>
              <a:off x="8178800" y="2044700"/>
              <a:ext cx="2679700" cy="2311400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1" name="六边形 16"/>
            <p:cNvSpPr>
              <a:spLocks noChangeArrowheads="1"/>
            </p:cNvSpPr>
            <p:nvPr/>
          </p:nvSpPr>
          <p:spPr bwMode="auto">
            <a:xfrm>
              <a:off x="1944688" y="2770188"/>
              <a:ext cx="620712" cy="534987"/>
            </a:xfrm>
            <a:prstGeom prst="hexagon">
              <a:avLst>
                <a:gd name="adj" fmla="val 25042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2" name="六边形 17"/>
            <p:cNvSpPr>
              <a:spLocks noChangeArrowheads="1"/>
            </p:cNvSpPr>
            <p:nvPr/>
          </p:nvSpPr>
          <p:spPr bwMode="auto">
            <a:xfrm>
              <a:off x="3833813" y="4573588"/>
              <a:ext cx="619125" cy="534987"/>
            </a:xfrm>
            <a:prstGeom prst="hexagon">
              <a:avLst>
                <a:gd name="adj" fmla="val 24978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3" name="六边形 18"/>
            <p:cNvSpPr>
              <a:spLocks noChangeArrowheads="1"/>
            </p:cNvSpPr>
            <p:nvPr/>
          </p:nvSpPr>
          <p:spPr bwMode="auto">
            <a:xfrm>
              <a:off x="5195888" y="4683125"/>
              <a:ext cx="620712" cy="536575"/>
            </a:xfrm>
            <a:prstGeom prst="hexagon">
              <a:avLst>
                <a:gd name="adj" fmla="val 24968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4" name="六边形 19"/>
            <p:cNvSpPr>
              <a:spLocks noChangeArrowheads="1"/>
            </p:cNvSpPr>
            <p:nvPr/>
          </p:nvSpPr>
          <p:spPr bwMode="auto">
            <a:xfrm>
              <a:off x="7008813" y="2822575"/>
              <a:ext cx="401637" cy="346075"/>
            </a:xfrm>
            <a:prstGeom prst="hexagon">
              <a:avLst>
                <a:gd name="adj" fmla="val 24920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5" name="六边形 20"/>
            <p:cNvSpPr>
              <a:spLocks noChangeArrowheads="1"/>
            </p:cNvSpPr>
            <p:nvPr/>
          </p:nvSpPr>
          <p:spPr bwMode="auto">
            <a:xfrm>
              <a:off x="6110288" y="2617788"/>
              <a:ext cx="590550" cy="509587"/>
            </a:xfrm>
            <a:prstGeom prst="hexagon">
              <a:avLst>
                <a:gd name="adj" fmla="val 25018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6" name="六边形 21"/>
            <p:cNvSpPr>
              <a:spLocks noChangeArrowheads="1"/>
            </p:cNvSpPr>
            <p:nvPr/>
          </p:nvSpPr>
          <p:spPr bwMode="auto">
            <a:xfrm>
              <a:off x="3484563" y="2236788"/>
              <a:ext cx="242887" cy="209550"/>
            </a:xfrm>
            <a:prstGeom prst="hexagon">
              <a:avLst>
                <a:gd name="adj" fmla="val 24851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7" name="六边形 22"/>
            <p:cNvSpPr>
              <a:spLocks noChangeArrowheads="1"/>
            </p:cNvSpPr>
            <p:nvPr/>
          </p:nvSpPr>
          <p:spPr bwMode="auto">
            <a:xfrm>
              <a:off x="4941888" y="4568825"/>
              <a:ext cx="273050" cy="238125"/>
            </a:xfrm>
            <a:prstGeom prst="hexagon">
              <a:avLst>
                <a:gd name="adj" fmla="val 24924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8" name="六边形 23"/>
            <p:cNvSpPr>
              <a:spLocks noChangeArrowheads="1"/>
            </p:cNvSpPr>
            <p:nvPr/>
          </p:nvSpPr>
          <p:spPr bwMode="auto">
            <a:xfrm>
              <a:off x="6681788" y="3127375"/>
              <a:ext cx="285750" cy="246063"/>
            </a:xfrm>
            <a:prstGeom prst="hexagon">
              <a:avLst>
                <a:gd name="adj" fmla="val 24978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69" name="六边形 24"/>
            <p:cNvSpPr>
              <a:spLocks noChangeArrowheads="1"/>
            </p:cNvSpPr>
            <p:nvPr/>
          </p:nvSpPr>
          <p:spPr bwMode="auto">
            <a:xfrm>
              <a:off x="3068638" y="2482850"/>
              <a:ext cx="479425" cy="409575"/>
            </a:xfrm>
            <a:prstGeom prst="hexagon">
              <a:avLst>
                <a:gd name="adj" fmla="val 25118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70" name="六边形 25"/>
            <p:cNvSpPr>
              <a:spLocks noChangeArrowheads="1"/>
            </p:cNvSpPr>
            <p:nvPr/>
          </p:nvSpPr>
          <p:spPr bwMode="auto">
            <a:xfrm>
              <a:off x="8567738" y="4497388"/>
              <a:ext cx="593725" cy="509587"/>
            </a:xfrm>
            <a:prstGeom prst="hexagon">
              <a:avLst>
                <a:gd name="adj" fmla="val 25050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71" name="六边形 26"/>
            <p:cNvSpPr>
              <a:spLocks noChangeArrowheads="1"/>
            </p:cNvSpPr>
            <p:nvPr/>
          </p:nvSpPr>
          <p:spPr bwMode="auto">
            <a:xfrm>
              <a:off x="9294813" y="4440238"/>
              <a:ext cx="427037" cy="368300"/>
            </a:xfrm>
            <a:prstGeom prst="hexagon">
              <a:avLst>
                <a:gd name="adj" fmla="val 24966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72" name="六边形 27"/>
            <p:cNvSpPr>
              <a:spLocks noChangeArrowheads="1"/>
            </p:cNvSpPr>
            <p:nvPr/>
          </p:nvSpPr>
          <p:spPr bwMode="auto">
            <a:xfrm>
              <a:off x="9169400" y="4886325"/>
              <a:ext cx="284163" cy="246063"/>
            </a:xfrm>
            <a:prstGeom prst="hexagon">
              <a:avLst>
                <a:gd name="adj" fmla="val 24989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73" name="六边形 3"/>
            <p:cNvSpPr>
              <a:spLocks noChangeArrowheads="1"/>
            </p:cNvSpPr>
            <p:nvPr/>
          </p:nvSpPr>
          <p:spPr bwMode="auto">
            <a:xfrm>
              <a:off x="2655888" y="2840038"/>
              <a:ext cx="403225" cy="344487"/>
            </a:xfrm>
            <a:prstGeom prst="hexagon">
              <a:avLst>
                <a:gd name="adj" fmla="val 25133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9474" name="TextBox 1"/>
            <p:cNvSpPr>
              <a:spLocks noChangeArrowheads="1"/>
            </p:cNvSpPr>
            <p:nvPr/>
          </p:nvSpPr>
          <p:spPr bwMode="auto">
            <a:xfrm>
              <a:off x="1568450" y="5154613"/>
              <a:ext cx="16541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  <a:r>
                <a:rPr lang="en-US" altLang="zh-CN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 b="1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75" name="TextBox 1"/>
            <p:cNvSpPr>
              <a:spLocks noChangeArrowheads="1"/>
            </p:cNvSpPr>
            <p:nvPr/>
          </p:nvSpPr>
          <p:spPr bwMode="auto">
            <a:xfrm>
              <a:off x="3951288" y="3821113"/>
              <a:ext cx="16541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  <a:r>
                <a:rPr lang="en-US" altLang="zh-CN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76" name="TextBox 1"/>
            <p:cNvSpPr>
              <a:spLocks noChangeArrowheads="1"/>
            </p:cNvSpPr>
            <p:nvPr/>
          </p:nvSpPr>
          <p:spPr bwMode="auto">
            <a:xfrm>
              <a:off x="6381750" y="4999038"/>
              <a:ext cx="16557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  <a:r>
                <a:rPr lang="en-US" altLang="zh-CN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 b="1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77" name="TextBox 1"/>
            <p:cNvSpPr>
              <a:spLocks noChangeArrowheads="1"/>
            </p:cNvSpPr>
            <p:nvPr/>
          </p:nvSpPr>
          <p:spPr bwMode="auto">
            <a:xfrm>
              <a:off x="8988425" y="3605213"/>
              <a:ext cx="1654175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  <a:r>
                <a:rPr lang="en-US" altLang="zh-CN" sz="24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400" b="1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9487" name="图片 5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5913" y="3400425"/>
              <a:ext cx="1662112" cy="170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8" name="图片 5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2700" y="3833813"/>
              <a:ext cx="1641475" cy="111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9" name="图片 5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2988" y="1928813"/>
              <a:ext cx="590550" cy="2443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0" name="图片 5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53563" y="2446338"/>
              <a:ext cx="8413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1" name="图片 5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6888" y="2092325"/>
              <a:ext cx="701675" cy="170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8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9" name="图片 1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41" name="图片 21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图片 22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图片 23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图片 2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679450" y="3656013"/>
            <a:ext cx="2500313" cy="2693891"/>
            <a:chOff x="679450" y="3656013"/>
            <a:chExt cx="2500313" cy="2693891"/>
          </a:xfrm>
        </p:grpSpPr>
        <p:sp>
          <p:nvSpPr>
            <p:cNvPr id="21513" name="TextBox 19"/>
            <p:cNvSpPr>
              <a:spLocks noChangeArrowheads="1"/>
            </p:cNvSpPr>
            <p:nvPr/>
          </p:nvSpPr>
          <p:spPr bwMode="auto">
            <a:xfrm>
              <a:off x="1466850" y="3656013"/>
              <a:ext cx="10922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</a:rPr>
                <a:t>66</a:t>
              </a:r>
              <a:r>
                <a:rPr lang="en-US" altLang="zh-CN" sz="2000" b="1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2000" b="1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21517" name="组合 4"/>
            <p:cNvGrpSpPr/>
            <p:nvPr/>
          </p:nvGrpSpPr>
          <p:grpSpPr bwMode="auto">
            <a:xfrm>
              <a:off x="679450" y="4344988"/>
              <a:ext cx="2500313" cy="2004916"/>
              <a:chOff x="0" y="0"/>
              <a:chExt cx="2379690" cy="2051062"/>
            </a:xfrm>
          </p:grpSpPr>
          <p:grpSp>
            <p:nvGrpSpPr>
              <p:cNvPr id="21518" name="组合 23"/>
              <p:cNvGrpSpPr/>
              <p:nvPr/>
            </p:nvGrpSpPr>
            <p:grpSpPr bwMode="auto">
              <a:xfrm>
                <a:off x="0" y="0"/>
                <a:ext cx="2379690" cy="2051062"/>
                <a:chOff x="0" y="0"/>
                <a:chExt cx="2379690" cy="2051062"/>
              </a:xfrm>
            </p:grpSpPr>
            <p:sp>
              <p:nvSpPr>
                <p:cNvPr id="21519" name="矩形 7"/>
                <p:cNvSpPr>
                  <a:spLocks noChangeArrowheads="1"/>
                </p:cNvSpPr>
                <p:nvPr/>
              </p:nvSpPr>
              <p:spPr bwMode="auto">
                <a:xfrm>
                  <a:off x="43754" y="0"/>
                  <a:ext cx="2206623" cy="388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添加您的标题</a:t>
                  </a:r>
                </a:p>
              </p:txBody>
            </p:sp>
            <p:sp>
              <p:nvSpPr>
                <p:cNvPr id="21520" name="矩形 8"/>
                <p:cNvSpPr>
                  <a:spLocks noChangeArrowheads="1"/>
                </p:cNvSpPr>
                <p:nvPr/>
              </p:nvSpPr>
              <p:spPr bwMode="auto">
                <a:xfrm>
                  <a:off x="0" y="484631"/>
                  <a:ext cx="2379690" cy="1566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:r>
                    <a:rPr lang="zh-CN" altLang="en-US" sz="11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沧桑实际一直没有离开过我们，不管是将来，我们走的每一步，都有沧桑的痕迹，也只有在夜深人静的时候，才拿出来细细品味，而让记忆的叶片纷纷落入心里。</a:t>
                  </a:r>
                </a:p>
                <a:p>
                  <a:pPr algn="just"/>
                  <a:endParaRPr lang="en-US" altLang="zh-CN" sz="105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21521" name="直接连接符 24"/>
              <p:cNvCxnSpPr>
                <a:cxnSpLocks noChangeShapeType="1"/>
              </p:cNvCxnSpPr>
              <p:nvPr/>
            </p:nvCxnSpPr>
            <p:spPr bwMode="auto">
              <a:xfrm flipV="1">
                <a:off x="177615" y="380710"/>
                <a:ext cx="1927894" cy="2165"/>
              </a:xfrm>
              <a:prstGeom prst="line">
                <a:avLst/>
              </a:prstGeom>
              <a:noFill/>
              <a:ln w="9525">
                <a:solidFill>
                  <a:srgbClr val="E1DDBE"/>
                </a:solidFill>
                <a:round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" name="组合 6"/>
          <p:cNvGrpSpPr/>
          <p:nvPr/>
        </p:nvGrpSpPr>
        <p:grpSpPr>
          <a:xfrm>
            <a:off x="3513138" y="3624263"/>
            <a:ext cx="2500312" cy="2725641"/>
            <a:chOff x="3513138" y="3624263"/>
            <a:chExt cx="2500312" cy="2725641"/>
          </a:xfrm>
        </p:grpSpPr>
        <p:sp>
          <p:nvSpPr>
            <p:cNvPr id="21515" name="TextBox 43"/>
            <p:cNvSpPr>
              <a:spLocks noChangeArrowheads="1"/>
            </p:cNvSpPr>
            <p:nvPr/>
          </p:nvSpPr>
          <p:spPr bwMode="auto">
            <a:xfrm>
              <a:off x="4217988" y="3624263"/>
              <a:ext cx="1092200" cy="585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</a:rPr>
                <a:t>77</a:t>
              </a:r>
              <a:r>
                <a:rPr lang="en-US" altLang="zh-CN" sz="2000" b="1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2000" b="1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21522" name="组合 4"/>
            <p:cNvGrpSpPr/>
            <p:nvPr/>
          </p:nvGrpSpPr>
          <p:grpSpPr bwMode="auto">
            <a:xfrm>
              <a:off x="3513138" y="4344988"/>
              <a:ext cx="2500312" cy="2004916"/>
              <a:chOff x="0" y="0"/>
              <a:chExt cx="2379690" cy="2051062"/>
            </a:xfrm>
          </p:grpSpPr>
          <p:grpSp>
            <p:nvGrpSpPr>
              <p:cNvPr id="21523" name="组合 23"/>
              <p:cNvGrpSpPr/>
              <p:nvPr/>
            </p:nvGrpSpPr>
            <p:grpSpPr bwMode="auto">
              <a:xfrm>
                <a:off x="0" y="0"/>
                <a:ext cx="2379690" cy="2051062"/>
                <a:chOff x="0" y="0"/>
                <a:chExt cx="2379690" cy="2051062"/>
              </a:xfrm>
            </p:grpSpPr>
            <p:sp>
              <p:nvSpPr>
                <p:cNvPr id="21524" name="矩形 7"/>
                <p:cNvSpPr>
                  <a:spLocks noChangeArrowheads="1"/>
                </p:cNvSpPr>
                <p:nvPr/>
              </p:nvSpPr>
              <p:spPr bwMode="auto">
                <a:xfrm>
                  <a:off x="43754" y="0"/>
                  <a:ext cx="2206623" cy="388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添加您的标题</a:t>
                  </a:r>
                </a:p>
              </p:txBody>
            </p:sp>
            <p:sp>
              <p:nvSpPr>
                <p:cNvPr id="21525" name="矩形 8"/>
                <p:cNvSpPr>
                  <a:spLocks noChangeArrowheads="1"/>
                </p:cNvSpPr>
                <p:nvPr/>
              </p:nvSpPr>
              <p:spPr bwMode="auto">
                <a:xfrm>
                  <a:off x="0" y="484631"/>
                  <a:ext cx="2379690" cy="1566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:r>
                    <a:rPr lang="zh-CN" altLang="en-US" sz="11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沧桑实际一直没有离开过我们，不管是将来，我们走的每一步，都有沧桑的痕迹，也只有在夜深人静的时候，才拿出来细细品味，而让记忆的叶片纷纷落入心里。</a:t>
                  </a:r>
                </a:p>
                <a:p>
                  <a:pPr algn="just"/>
                  <a:endParaRPr lang="en-US" altLang="zh-CN" sz="1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21526" name="直接连接符 29"/>
              <p:cNvCxnSpPr>
                <a:cxnSpLocks noChangeShapeType="1"/>
              </p:cNvCxnSpPr>
              <p:nvPr/>
            </p:nvCxnSpPr>
            <p:spPr bwMode="auto">
              <a:xfrm flipV="1">
                <a:off x="177615" y="380710"/>
                <a:ext cx="1927894" cy="2165"/>
              </a:xfrm>
              <a:prstGeom prst="line">
                <a:avLst/>
              </a:prstGeom>
              <a:noFill/>
              <a:ln w="9525">
                <a:solidFill>
                  <a:srgbClr val="E1DDBE"/>
                </a:solidFill>
                <a:round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8" name="组合 7"/>
          <p:cNvGrpSpPr/>
          <p:nvPr/>
        </p:nvGrpSpPr>
        <p:grpSpPr>
          <a:xfrm>
            <a:off x="6275388" y="3624263"/>
            <a:ext cx="2500312" cy="2725641"/>
            <a:chOff x="6275388" y="3624263"/>
            <a:chExt cx="2500312" cy="2725641"/>
          </a:xfrm>
        </p:grpSpPr>
        <p:sp>
          <p:nvSpPr>
            <p:cNvPr id="21514" name="TextBox 40"/>
            <p:cNvSpPr>
              <a:spLocks noChangeArrowheads="1"/>
            </p:cNvSpPr>
            <p:nvPr/>
          </p:nvSpPr>
          <p:spPr bwMode="auto">
            <a:xfrm>
              <a:off x="7056438" y="3624263"/>
              <a:ext cx="1092200" cy="585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</a:rPr>
                <a:t>60</a:t>
              </a:r>
              <a:r>
                <a:rPr lang="en-US" altLang="zh-CN" sz="2400" b="1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2400" b="1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21527" name="组合 4"/>
            <p:cNvGrpSpPr/>
            <p:nvPr/>
          </p:nvGrpSpPr>
          <p:grpSpPr bwMode="auto">
            <a:xfrm>
              <a:off x="6275388" y="4344988"/>
              <a:ext cx="2500312" cy="2004916"/>
              <a:chOff x="0" y="0"/>
              <a:chExt cx="2379690" cy="2051062"/>
            </a:xfrm>
          </p:grpSpPr>
          <p:grpSp>
            <p:nvGrpSpPr>
              <p:cNvPr id="21528" name="组合 23"/>
              <p:cNvGrpSpPr/>
              <p:nvPr/>
            </p:nvGrpSpPr>
            <p:grpSpPr bwMode="auto">
              <a:xfrm>
                <a:off x="0" y="0"/>
                <a:ext cx="2379690" cy="2051062"/>
                <a:chOff x="0" y="0"/>
                <a:chExt cx="2379690" cy="2051062"/>
              </a:xfrm>
            </p:grpSpPr>
            <p:sp>
              <p:nvSpPr>
                <p:cNvPr id="21529" name="矩形 7"/>
                <p:cNvSpPr>
                  <a:spLocks noChangeArrowheads="1"/>
                </p:cNvSpPr>
                <p:nvPr/>
              </p:nvSpPr>
              <p:spPr bwMode="auto">
                <a:xfrm>
                  <a:off x="43754" y="0"/>
                  <a:ext cx="2206623" cy="388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添加您的标题</a:t>
                  </a:r>
                </a:p>
              </p:txBody>
            </p:sp>
            <p:sp>
              <p:nvSpPr>
                <p:cNvPr id="21530" name="矩形 8"/>
                <p:cNvSpPr>
                  <a:spLocks noChangeArrowheads="1"/>
                </p:cNvSpPr>
                <p:nvPr/>
              </p:nvSpPr>
              <p:spPr bwMode="auto">
                <a:xfrm>
                  <a:off x="0" y="484631"/>
                  <a:ext cx="2379690" cy="1566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:r>
                    <a:rPr lang="zh-CN" altLang="en-US" sz="11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沧桑实际一直没有离开过我们，不管是将来，我们走的每一步，都有沧桑的痕迹，也只有在夜深人静的时候，才拿出来细细品味，而让记忆的叶片纷纷落入心里。</a:t>
                  </a:r>
                </a:p>
                <a:p>
                  <a:pPr algn="just"/>
                  <a:endParaRPr lang="en-US" altLang="zh-CN" sz="1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21531" name="直接连接符 34"/>
              <p:cNvCxnSpPr>
                <a:cxnSpLocks noChangeShapeType="1"/>
              </p:cNvCxnSpPr>
              <p:nvPr/>
            </p:nvCxnSpPr>
            <p:spPr bwMode="auto">
              <a:xfrm flipV="1">
                <a:off x="177615" y="380710"/>
                <a:ext cx="1927894" cy="2165"/>
              </a:xfrm>
              <a:prstGeom prst="line">
                <a:avLst/>
              </a:prstGeom>
              <a:noFill/>
              <a:ln w="9525">
                <a:solidFill>
                  <a:srgbClr val="E1DDBE"/>
                </a:solidFill>
                <a:round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9" name="组合 8"/>
          <p:cNvGrpSpPr/>
          <p:nvPr/>
        </p:nvGrpSpPr>
        <p:grpSpPr>
          <a:xfrm>
            <a:off x="9037638" y="3624263"/>
            <a:ext cx="2500312" cy="2725641"/>
            <a:chOff x="9037638" y="3624263"/>
            <a:chExt cx="2500312" cy="2725641"/>
          </a:xfrm>
        </p:grpSpPr>
        <p:sp>
          <p:nvSpPr>
            <p:cNvPr id="21516" name="TextBox 46"/>
            <p:cNvSpPr>
              <a:spLocks noChangeArrowheads="1"/>
            </p:cNvSpPr>
            <p:nvPr/>
          </p:nvSpPr>
          <p:spPr bwMode="auto">
            <a:xfrm>
              <a:off x="9891713" y="3624263"/>
              <a:ext cx="1092200" cy="585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</a:rPr>
                <a:t>80</a:t>
              </a:r>
              <a:r>
                <a:rPr lang="en-US" altLang="zh-CN" sz="2400" b="1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2400" b="1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21532" name="组合 4"/>
            <p:cNvGrpSpPr/>
            <p:nvPr/>
          </p:nvGrpSpPr>
          <p:grpSpPr bwMode="auto">
            <a:xfrm>
              <a:off x="9037638" y="4344988"/>
              <a:ext cx="2500312" cy="2004916"/>
              <a:chOff x="0" y="0"/>
              <a:chExt cx="2379690" cy="2051062"/>
            </a:xfrm>
          </p:grpSpPr>
          <p:grpSp>
            <p:nvGrpSpPr>
              <p:cNvPr id="21533" name="组合 23"/>
              <p:cNvGrpSpPr/>
              <p:nvPr/>
            </p:nvGrpSpPr>
            <p:grpSpPr bwMode="auto">
              <a:xfrm>
                <a:off x="0" y="0"/>
                <a:ext cx="2379690" cy="2051062"/>
                <a:chOff x="0" y="0"/>
                <a:chExt cx="2379690" cy="2051062"/>
              </a:xfrm>
            </p:grpSpPr>
            <p:sp>
              <p:nvSpPr>
                <p:cNvPr id="21534" name="矩形 7"/>
                <p:cNvSpPr>
                  <a:spLocks noChangeArrowheads="1"/>
                </p:cNvSpPr>
                <p:nvPr/>
              </p:nvSpPr>
              <p:spPr bwMode="auto">
                <a:xfrm>
                  <a:off x="43754" y="0"/>
                  <a:ext cx="2206623" cy="388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添加您的标题</a:t>
                  </a:r>
                </a:p>
              </p:txBody>
            </p:sp>
            <p:sp>
              <p:nvSpPr>
                <p:cNvPr id="21535" name="矩形 8"/>
                <p:cNvSpPr>
                  <a:spLocks noChangeArrowheads="1"/>
                </p:cNvSpPr>
                <p:nvPr/>
              </p:nvSpPr>
              <p:spPr bwMode="auto">
                <a:xfrm>
                  <a:off x="0" y="484631"/>
                  <a:ext cx="2379690" cy="1566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:r>
                    <a:rPr lang="zh-CN" altLang="en-US" sz="11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沧桑实际一直没有离开过我们，不管是将来，我们走的每一步，都有沧桑的痕迹，也只有在夜深人静的时候，才拿出来细细品味，而让记忆的叶片纷纷落入心里。</a:t>
                  </a:r>
                </a:p>
                <a:p>
                  <a:pPr algn="just"/>
                  <a:endParaRPr lang="en-US" altLang="zh-CN" sz="1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21536" name="直接连接符 39"/>
              <p:cNvCxnSpPr>
                <a:cxnSpLocks noChangeShapeType="1"/>
              </p:cNvCxnSpPr>
              <p:nvPr/>
            </p:nvCxnSpPr>
            <p:spPr bwMode="auto">
              <a:xfrm flipV="1">
                <a:off x="177615" y="380710"/>
                <a:ext cx="1927894" cy="2165"/>
              </a:xfrm>
              <a:prstGeom prst="line">
                <a:avLst/>
              </a:prstGeom>
              <a:noFill/>
              <a:ln w="9525">
                <a:solidFill>
                  <a:srgbClr val="E1DDBE"/>
                </a:solidFill>
                <a:round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" name="组合 1"/>
          <p:cNvGrpSpPr/>
          <p:nvPr/>
        </p:nvGrpSpPr>
        <p:grpSpPr>
          <a:xfrm>
            <a:off x="1060450" y="1873250"/>
            <a:ext cx="1568450" cy="1568450"/>
            <a:chOff x="1060450" y="1873250"/>
            <a:chExt cx="1568450" cy="1568450"/>
          </a:xfrm>
        </p:grpSpPr>
        <p:sp>
          <p:nvSpPr>
            <p:cNvPr id="21510" name="流程图: 联系 16"/>
            <p:cNvSpPr>
              <a:spLocks noChangeArrowheads="1"/>
            </p:cNvSpPr>
            <p:nvPr/>
          </p:nvSpPr>
          <p:spPr bwMode="auto">
            <a:xfrm>
              <a:off x="1060450" y="1873250"/>
              <a:ext cx="1568450" cy="1568450"/>
            </a:xfrm>
            <a:custGeom>
              <a:avLst/>
              <a:gdLst>
                <a:gd name="T0" fmla="*/ 588171 w 1176338"/>
                <a:gd name="T1" fmla="*/ 159539 h 1176338"/>
                <a:gd name="T2" fmla="*/ 152403 w 1176338"/>
                <a:gd name="T3" fmla="*/ 595307 h 1176338"/>
                <a:gd name="T4" fmla="*/ 588171 w 1176338"/>
                <a:gd name="T5" fmla="*/ 1031075 h 1176338"/>
                <a:gd name="T6" fmla="*/ 1023939 w 1176338"/>
                <a:gd name="T7" fmla="*/ 595307 h 1176338"/>
                <a:gd name="T8" fmla="*/ 588171 w 1176338"/>
                <a:gd name="T9" fmla="*/ 159539 h 1176338"/>
                <a:gd name="T10" fmla="*/ 588169 w 1176338"/>
                <a:gd name="T11" fmla="*/ 0 h 1176338"/>
                <a:gd name="T12" fmla="*/ 1176338 w 1176338"/>
                <a:gd name="T13" fmla="*/ 588169 h 1176338"/>
                <a:gd name="T14" fmla="*/ 588169 w 1176338"/>
                <a:gd name="T15" fmla="*/ 1176338 h 1176338"/>
                <a:gd name="T16" fmla="*/ 0 w 1176338"/>
                <a:gd name="T17" fmla="*/ 588169 h 1176338"/>
                <a:gd name="T18" fmla="*/ 588169 w 1176338"/>
                <a:gd name="T19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6338" h="1176338">
                  <a:moveTo>
                    <a:pt x="588171" y="159539"/>
                  </a:moveTo>
                  <a:cubicBezTo>
                    <a:pt x="347503" y="159539"/>
                    <a:pt x="152403" y="354639"/>
                    <a:pt x="152403" y="595307"/>
                  </a:cubicBezTo>
                  <a:cubicBezTo>
                    <a:pt x="152403" y="835975"/>
                    <a:pt x="347503" y="1031075"/>
                    <a:pt x="588171" y="1031075"/>
                  </a:cubicBezTo>
                  <a:cubicBezTo>
                    <a:pt x="828839" y="1031075"/>
                    <a:pt x="1023939" y="835975"/>
                    <a:pt x="1023939" y="595307"/>
                  </a:cubicBezTo>
                  <a:cubicBezTo>
                    <a:pt x="1023939" y="354639"/>
                    <a:pt x="828839" y="159539"/>
                    <a:pt x="588171" y="159539"/>
                  </a:cubicBezTo>
                  <a:close/>
                  <a:moveTo>
                    <a:pt x="588169" y="0"/>
                  </a:moveTo>
                  <a:cubicBezTo>
                    <a:pt x="913006" y="0"/>
                    <a:pt x="1176338" y="263332"/>
                    <a:pt x="1176338" y="588169"/>
                  </a:cubicBezTo>
                  <a:cubicBezTo>
                    <a:pt x="1176338" y="913006"/>
                    <a:pt x="913006" y="1176338"/>
                    <a:pt x="588169" y="1176338"/>
                  </a:cubicBezTo>
                  <a:cubicBezTo>
                    <a:pt x="263332" y="1176338"/>
                    <a:pt x="0" y="913006"/>
                    <a:pt x="0" y="588169"/>
                  </a:cubicBezTo>
                  <a:cubicBezTo>
                    <a:pt x="0" y="263332"/>
                    <a:pt x="263332" y="0"/>
                    <a:pt x="588169" y="0"/>
                  </a:cubicBez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11" name="流程图: 联系 16"/>
            <p:cNvSpPr>
              <a:spLocks noChangeArrowheads="1"/>
            </p:cNvSpPr>
            <p:nvPr/>
          </p:nvSpPr>
          <p:spPr bwMode="auto">
            <a:xfrm>
              <a:off x="1074738" y="1873250"/>
              <a:ext cx="1554162" cy="1568450"/>
            </a:xfrm>
            <a:custGeom>
              <a:avLst/>
              <a:gdLst>
                <a:gd name="T0" fmla="*/ 576875 w 1165044"/>
                <a:gd name="T1" fmla="*/ 0 h 1176338"/>
                <a:gd name="T2" fmla="*/ 1165044 w 1165044"/>
                <a:gd name="T3" fmla="*/ 588169 h 1176338"/>
                <a:gd name="T4" fmla="*/ 576875 w 1165044"/>
                <a:gd name="T5" fmla="*/ 1176338 h 1176338"/>
                <a:gd name="T6" fmla="*/ 0 w 1165044"/>
                <a:gd name="T7" fmla="*/ 700201 h 1176338"/>
                <a:gd name="T8" fmla="*/ 149115 w 1165044"/>
                <a:gd name="T9" fmla="*/ 674724 h 1176338"/>
                <a:gd name="T10" fmla="*/ 576877 w 1165044"/>
                <a:gd name="T11" fmla="*/ 1031075 h 1176338"/>
                <a:gd name="T12" fmla="*/ 1012645 w 1165044"/>
                <a:gd name="T13" fmla="*/ 595307 h 1176338"/>
                <a:gd name="T14" fmla="*/ 576877 w 1165044"/>
                <a:gd name="T15" fmla="*/ 159539 h 1176338"/>
                <a:gd name="T16" fmla="*/ 573779 w 1165044"/>
                <a:gd name="T17" fmla="*/ 159851 h 1176338"/>
                <a:gd name="T18" fmla="*/ 573779 w 1165044"/>
                <a:gd name="T19" fmla="*/ 312 h 1176338"/>
                <a:gd name="T20" fmla="*/ 576875 w 1165044"/>
                <a:gd name="T21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044" h="1176338">
                  <a:moveTo>
                    <a:pt x="576875" y="0"/>
                  </a:moveTo>
                  <a:cubicBezTo>
                    <a:pt x="901712" y="0"/>
                    <a:pt x="1165044" y="263332"/>
                    <a:pt x="1165044" y="588169"/>
                  </a:cubicBezTo>
                  <a:cubicBezTo>
                    <a:pt x="1165044" y="913006"/>
                    <a:pt x="901712" y="1176338"/>
                    <a:pt x="576875" y="1176338"/>
                  </a:cubicBezTo>
                  <a:cubicBezTo>
                    <a:pt x="290390" y="1176338"/>
                    <a:pt x="51743" y="971515"/>
                    <a:pt x="0" y="700201"/>
                  </a:cubicBezTo>
                  <a:lnTo>
                    <a:pt x="149115" y="674724"/>
                  </a:lnTo>
                  <a:cubicBezTo>
                    <a:pt x="185744" y="877542"/>
                    <a:pt x="363381" y="1031075"/>
                    <a:pt x="576877" y="1031075"/>
                  </a:cubicBezTo>
                  <a:cubicBezTo>
                    <a:pt x="817545" y="1031075"/>
                    <a:pt x="1012645" y="835975"/>
                    <a:pt x="1012645" y="595307"/>
                  </a:cubicBezTo>
                  <a:cubicBezTo>
                    <a:pt x="1012645" y="354639"/>
                    <a:pt x="817545" y="159539"/>
                    <a:pt x="576877" y="159539"/>
                  </a:cubicBezTo>
                  <a:lnTo>
                    <a:pt x="573779" y="159851"/>
                  </a:lnTo>
                  <a:lnTo>
                    <a:pt x="573779" y="312"/>
                  </a:lnTo>
                  <a:cubicBezTo>
                    <a:pt x="574809" y="3"/>
                    <a:pt x="575842" y="0"/>
                    <a:pt x="576875" y="0"/>
                  </a:cubicBez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pic>
          <p:nvPicPr>
            <p:cNvPr id="2153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2863" y="2138363"/>
              <a:ext cx="1079500" cy="9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3862388" y="1838325"/>
            <a:ext cx="1568450" cy="1568450"/>
            <a:chOff x="3862388" y="1838325"/>
            <a:chExt cx="1568450" cy="1568450"/>
          </a:xfrm>
        </p:grpSpPr>
        <p:sp>
          <p:nvSpPr>
            <p:cNvPr id="21508" name="流程图: 联系 16"/>
            <p:cNvSpPr>
              <a:spLocks noChangeArrowheads="1"/>
            </p:cNvSpPr>
            <p:nvPr/>
          </p:nvSpPr>
          <p:spPr bwMode="auto">
            <a:xfrm>
              <a:off x="3862388" y="1838325"/>
              <a:ext cx="1568450" cy="1568450"/>
            </a:xfrm>
            <a:custGeom>
              <a:avLst/>
              <a:gdLst>
                <a:gd name="T0" fmla="*/ 588171 w 1176338"/>
                <a:gd name="T1" fmla="*/ 159539 h 1176338"/>
                <a:gd name="T2" fmla="*/ 152403 w 1176338"/>
                <a:gd name="T3" fmla="*/ 595307 h 1176338"/>
                <a:gd name="T4" fmla="*/ 588171 w 1176338"/>
                <a:gd name="T5" fmla="*/ 1031075 h 1176338"/>
                <a:gd name="T6" fmla="*/ 1023939 w 1176338"/>
                <a:gd name="T7" fmla="*/ 595307 h 1176338"/>
                <a:gd name="T8" fmla="*/ 588171 w 1176338"/>
                <a:gd name="T9" fmla="*/ 159539 h 1176338"/>
                <a:gd name="T10" fmla="*/ 588169 w 1176338"/>
                <a:gd name="T11" fmla="*/ 0 h 1176338"/>
                <a:gd name="T12" fmla="*/ 1176338 w 1176338"/>
                <a:gd name="T13" fmla="*/ 588169 h 1176338"/>
                <a:gd name="T14" fmla="*/ 588169 w 1176338"/>
                <a:gd name="T15" fmla="*/ 1176338 h 1176338"/>
                <a:gd name="T16" fmla="*/ 0 w 1176338"/>
                <a:gd name="T17" fmla="*/ 588169 h 1176338"/>
                <a:gd name="T18" fmla="*/ 588169 w 1176338"/>
                <a:gd name="T19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6338" h="1176338">
                  <a:moveTo>
                    <a:pt x="588171" y="159539"/>
                  </a:moveTo>
                  <a:cubicBezTo>
                    <a:pt x="347503" y="159539"/>
                    <a:pt x="152403" y="354639"/>
                    <a:pt x="152403" y="595307"/>
                  </a:cubicBezTo>
                  <a:cubicBezTo>
                    <a:pt x="152403" y="835975"/>
                    <a:pt x="347503" y="1031075"/>
                    <a:pt x="588171" y="1031075"/>
                  </a:cubicBezTo>
                  <a:cubicBezTo>
                    <a:pt x="828839" y="1031075"/>
                    <a:pt x="1023939" y="835975"/>
                    <a:pt x="1023939" y="595307"/>
                  </a:cubicBezTo>
                  <a:cubicBezTo>
                    <a:pt x="1023939" y="354639"/>
                    <a:pt x="828839" y="159539"/>
                    <a:pt x="588171" y="159539"/>
                  </a:cubicBezTo>
                  <a:close/>
                  <a:moveTo>
                    <a:pt x="588169" y="0"/>
                  </a:moveTo>
                  <a:cubicBezTo>
                    <a:pt x="913006" y="0"/>
                    <a:pt x="1176338" y="263332"/>
                    <a:pt x="1176338" y="588169"/>
                  </a:cubicBezTo>
                  <a:cubicBezTo>
                    <a:pt x="1176338" y="913006"/>
                    <a:pt x="913006" y="1176338"/>
                    <a:pt x="588169" y="1176338"/>
                  </a:cubicBezTo>
                  <a:cubicBezTo>
                    <a:pt x="263332" y="1176338"/>
                    <a:pt x="0" y="913006"/>
                    <a:pt x="0" y="588169"/>
                  </a:cubicBezTo>
                  <a:cubicBezTo>
                    <a:pt x="0" y="263332"/>
                    <a:pt x="263332" y="0"/>
                    <a:pt x="588169" y="0"/>
                  </a:cubicBez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09" name="流程图: 联系 16"/>
            <p:cNvSpPr>
              <a:spLocks noChangeArrowheads="1"/>
            </p:cNvSpPr>
            <p:nvPr/>
          </p:nvSpPr>
          <p:spPr bwMode="auto">
            <a:xfrm>
              <a:off x="3862388" y="1838325"/>
              <a:ext cx="1568450" cy="1568450"/>
            </a:xfrm>
            <a:custGeom>
              <a:avLst/>
              <a:gdLst>
                <a:gd name="T0" fmla="*/ 588169 w 1176338"/>
                <a:gd name="T1" fmla="*/ 0 h 1176338"/>
                <a:gd name="T2" fmla="*/ 1176338 w 1176338"/>
                <a:gd name="T3" fmla="*/ 588169 h 1176338"/>
                <a:gd name="T4" fmla="*/ 588169 w 1176338"/>
                <a:gd name="T5" fmla="*/ 1176338 h 1176338"/>
                <a:gd name="T6" fmla="*/ 0 w 1176338"/>
                <a:gd name="T7" fmla="*/ 588169 h 1176338"/>
                <a:gd name="T8" fmla="*/ 19007 w 1176338"/>
                <a:gd name="T9" fmla="*/ 446899 h 1176338"/>
                <a:gd name="T10" fmla="*/ 167426 w 1176338"/>
                <a:gd name="T11" fmla="*/ 487610 h 1176338"/>
                <a:gd name="T12" fmla="*/ 152403 w 1176338"/>
                <a:gd name="T13" fmla="*/ 595307 h 1176338"/>
                <a:gd name="T14" fmla="*/ 588171 w 1176338"/>
                <a:gd name="T15" fmla="*/ 1031075 h 1176338"/>
                <a:gd name="T16" fmla="*/ 1023939 w 1176338"/>
                <a:gd name="T17" fmla="*/ 595307 h 1176338"/>
                <a:gd name="T18" fmla="*/ 588171 w 1176338"/>
                <a:gd name="T19" fmla="*/ 159539 h 1176338"/>
                <a:gd name="T20" fmla="*/ 585073 w 1176338"/>
                <a:gd name="T21" fmla="*/ 159851 h 1176338"/>
                <a:gd name="T22" fmla="*/ 585073 w 1176338"/>
                <a:gd name="T23" fmla="*/ 312 h 1176338"/>
                <a:gd name="T24" fmla="*/ 588169 w 1176338"/>
                <a:gd name="T25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6338" h="1176338">
                  <a:moveTo>
                    <a:pt x="588169" y="0"/>
                  </a:moveTo>
                  <a:cubicBezTo>
                    <a:pt x="913006" y="0"/>
                    <a:pt x="1176338" y="263332"/>
                    <a:pt x="1176338" y="588169"/>
                  </a:cubicBezTo>
                  <a:cubicBezTo>
                    <a:pt x="1176338" y="913006"/>
                    <a:pt x="913006" y="1176338"/>
                    <a:pt x="588169" y="1176338"/>
                  </a:cubicBezTo>
                  <a:cubicBezTo>
                    <a:pt x="263332" y="1176338"/>
                    <a:pt x="0" y="913006"/>
                    <a:pt x="0" y="588169"/>
                  </a:cubicBezTo>
                  <a:cubicBezTo>
                    <a:pt x="0" y="539308"/>
                    <a:pt x="5958" y="491839"/>
                    <a:pt x="19007" y="446899"/>
                  </a:cubicBezTo>
                  <a:lnTo>
                    <a:pt x="167426" y="487610"/>
                  </a:lnTo>
                  <a:cubicBezTo>
                    <a:pt x="157092" y="521785"/>
                    <a:pt x="152403" y="557998"/>
                    <a:pt x="152403" y="595307"/>
                  </a:cubicBezTo>
                  <a:cubicBezTo>
                    <a:pt x="152403" y="835975"/>
                    <a:pt x="347503" y="1031075"/>
                    <a:pt x="588171" y="1031075"/>
                  </a:cubicBezTo>
                  <a:cubicBezTo>
                    <a:pt x="828839" y="1031075"/>
                    <a:pt x="1023939" y="835975"/>
                    <a:pt x="1023939" y="595307"/>
                  </a:cubicBezTo>
                  <a:cubicBezTo>
                    <a:pt x="1023939" y="354639"/>
                    <a:pt x="828839" y="159539"/>
                    <a:pt x="588171" y="159539"/>
                  </a:cubicBezTo>
                  <a:lnTo>
                    <a:pt x="585073" y="159851"/>
                  </a:lnTo>
                  <a:lnTo>
                    <a:pt x="585073" y="312"/>
                  </a:lnTo>
                  <a:cubicBezTo>
                    <a:pt x="586103" y="3"/>
                    <a:pt x="587136" y="0"/>
                    <a:pt x="588169" y="0"/>
                  </a:cubicBez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pic>
          <p:nvPicPr>
            <p:cNvPr id="21538" name="Picture 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6888" y="2138363"/>
              <a:ext cx="681037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3"/>
          <p:cNvGrpSpPr/>
          <p:nvPr/>
        </p:nvGrpSpPr>
        <p:grpSpPr>
          <a:xfrm>
            <a:off x="6580188" y="1885950"/>
            <a:ext cx="1568450" cy="1568450"/>
            <a:chOff x="6580188" y="1885950"/>
            <a:chExt cx="1568450" cy="1568450"/>
          </a:xfrm>
        </p:grpSpPr>
        <p:sp>
          <p:nvSpPr>
            <p:cNvPr id="21505" name="流程图: 联系 16"/>
            <p:cNvSpPr>
              <a:spLocks noChangeArrowheads="1"/>
            </p:cNvSpPr>
            <p:nvPr/>
          </p:nvSpPr>
          <p:spPr bwMode="auto">
            <a:xfrm>
              <a:off x="6580188" y="1885950"/>
              <a:ext cx="1568450" cy="1568450"/>
            </a:xfrm>
            <a:custGeom>
              <a:avLst/>
              <a:gdLst>
                <a:gd name="T0" fmla="*/ 588171 w 1176338"/>
                <a:gd name="T1" fmla="*/ 159539 h 1176338"/>
                <a:gd name="T2" fmla="*/ 152403 w 1176338"/>
                <a:gd name="T3" fmla="*/ 595307 h 1176338"/>
                <a:gd name="T4" fmla="*/ 588171 w 1176338"/>
                <a:gd name="T5" fmla="*/ 1031075 h 1176338"/>
                <a:gd name="T6" fmla="*/ 1023939 w 1176338"/>
                <a:gd name="T7" fmla="*/ 595307 h 1176338"/>
                <a:gd name="T8" fmla="*/ 588171 w 1176338"/>
                <a:gd name="T9" fmla="*/ 159539 h 1176338"/>
                <a:gd name="T10" fmla="*/ 588169 w 1176338"/>
                <a:gd name="T11" fmla="*/ 0 h 1176338"/>
                <a:gd name="T12" fmla="*/ 1176338 w 1176338"/>
                <a:gd name="T13" fmla="*/ 588169 h 1176338"/>
                <a:gd name="T14" fmla="*/ 588169 w 1176338"/>
                <a:gd name="T15" fmla="*/ 1176338 h 1176338"/>
                <a:gd name="T16" fmla="*/ 0 w 1176338"/>
                <a:gd name="T17" fmla="*/ 588169 h 1176338"/>
                <a:gd name="T18" fmla="*/ 588169 w 1176338"/>
                <a:gd name="T19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6338" h="1176338">
                  <a:moveTo>
                    <a:pt x="588171" y="159539"/>
                  </a:moveTo>
                  <a:cubicBezTo>
                    <a:pt x="347503" y="159539"/>
                    <a:pt x="152403" y="354639"/>
                    <a:pt x="152403" y="595307"/>
                  </a:cubicBezTo>
                  <a:cubicBezTo>
                    <a:pt x="152403" y="835975"/>
                    <a:pt x="347503" y="1031075"/>
                    <a:pt x="588171" y="1031075"/>
                  </a:cubicBezTo>
                  <a:cubicBezTo>
                    <a:pt x="828839" y="1031075"/>
                    <a:pt x="1023939" y="835975"/>
                    <a:pt x="1023939" y="595307"/>
                  </a:cubicBezTo>
                  <a:cubicBezTo>
                    <a:pt x="1023939" y="354639"/>
                    <a:pt x="828839" y="159539"/>
                    <a:pt x="588171" y="159539"/>
                  </a:cubicBezTo>
                  <a:close/>
                  <a:moveTo>
                    <a:pt x="588169" y="0"/>
                  </a:moveTo>
                  <a:cubicBezTo>
                    <a:pt x="913006" y="0"/>
                    <a:pt x="1176338" y="263332"/>
                    <a:pt x="1176338" y="588169"/>
                  </a:cubicBezTo>
                  <a:cubicBezTo>
                    <a:pt x="1176338" y="913006"/>
                    <a:pt x="913006" y="1176338"/>
                    <a:pt x="588169" y="1176338"/>
                  </a:cubicBezTo>
                  <a:cubicBezTo>
                    <a:pt x="263332" y="1176338"/>
                    <a:pt x="0" y="913006"/>
                    <a:pt x="0" y="588169"/>
                  </a:cubicBezTo>
                  <a:cubicBezTo>
                    <a:pt x="0" y="263332"/>
                    <a:pt x="263332" y="0"/>
                    <a:pt x="588169" y="0"/>
                  </a:cubicBez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12" name="流程图: 联系 16"/>
            <p:cNvSpPr>
              <a:spLocks noChangeArrowheads="1"/>
            </p:cNvSpPr>
            <p:nvPr/>
          </p:nvSpPr>
          <p:spPr bwMode="auto">
            <a:xfrm>
              <a:off x="6700838" y="1885950"/>
              <a:ext cx="1447800" cy="1568450"/>
            </a:xfrm>
            <a:custGeom>
              <a:avLst/>
              <a:gdLst>
                <a:gd name="T0" fmla="*/ 498862 w 1087031"/>
                <a:gd name="T1" fmla="*/ 0 h 1176338"/>
                <a:gd name="T2" fmla="*/ 1087031 w 1087031"/>
                <a:gd name="T3" fmla="*/ 588169 h 1176338"/>
                <a:gd name="T4" fmla="*/ 498862 w 1087031"/>
                <a:gd name="T5" fmla="*/ 1176338 h 1176338"/>
                <a:gd name="T6" fmla="*/ 0 w 1087031"/>
                <a:gd name="T7" fmla="*/ 896491 h 1176338"/>
                <a:gd name="T8" fmla="*/ 127626 w 1087031"/>
                <a:gd name="T9" fmla="*/ 820724 h 1176338"/>
                <a:gd name="T10" fmla="*/ 498864 w 1087031"/>
                <a:gd name="T11" fmla="*/ 1031075 h 1176338"/>
                <a:gd name="T12" fmla="*/ 934632 w 1087031"/>
                <a:gd name="T13" fmla="*/ 595307 h 1176338"/>
                <a:gd name="T14" fmla="*/ 498864 w 1087031"/>
                <a:gd name="T15" fmla="*/ 159539 h 1176338"/>
                <a:gd name="T16" fmla="*/ 495767 w 1087031"/>
                <a:gd name="T17" fmla="*/ 159851 h 1176338"/>
                <a:gd name="T18" fmla="*/ 495767 w 1087031"/>
                <a:gd name="T19" fmla="*/ 312 h 1176338"/>
                <a:gd name="T20" fmla="*/ 498862 w 1087031"/>
                <a:gd name="T21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7031" h="1176338">
                  <a:moveTo>
                    <a:pt x="498862" y="0"/>
                  </a:moveTo>
                  <a:cubicBezTo>
                    <a:pt x="823699" y="0"/>
                    <a:pt x="1087031" y="263332"/>
                    <a:pt x="1087031" y="588169"/>
                  </a:cubicBezTo>
                  <a:cubicBezTo>
                    <a:pt x="1087031" y="913006"/>
                    <a:pt x="823699" y="1176338"/>
                    <a:pt x="498862" y="1176338"/>
                  </a:cubicBezTo>
                  <a:cubicBezTo>
                    <a:pt x="287485" y="1176338"/>
                    <a:pt x="102151" y="1064835"/>
                    <a:pt x="0" y="896491"/>
                  </a:cubicBezTo>
                  <a:lnTo>
                    <a:pt x="127626" y="820724"/>
                  </a:lnTo>
                  <a:cubicBezTo>
                    <a:pt x="202790" y="947161"/>
                    <a:pt x="341028" y="1031075"/>
                    <a:pt x="498864" y="1031075"/>
                  </a:cubicBezTo>
                  <a:cubicBezTo>
                    <a:pt x="739532" y="1031075"/>
                    <a:pt x="934632" y="835975"/>
                    <a:pt x="934632" y="595307"/>
                  </a:cubicBezTo>
                  <a:cubicBezTo>
                    <a:pt x="934632" y="354639"/>
                    <a:pt x="739532" y="159539"/>
                    <a:pt x="498864" y="159539"/>
                  </a:cubicBezTo>
                  <a:lnTo>
                    <a:pt x="495767" y="159851"/>
                  </a:lnTo>
                  <a:lnTo>
                    <a:pt x="495767" y="312"/>
                  </a:lnTo>
                  <a:cubicBezTo>
                    <a:pt x="496797" y="3"/>
                    <a:pt x="497829" y="0"/>
                    <a:pt x="498862" y="0"/>
                  </a:cubicBez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pic>
          <p:nvPicPr>
            <p:cNvPr id="21539" name="图片 4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9600" y="2189163"/>
              <a:ext cx="809625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组合 4"/>
          <p:cNvGrpSpPr/>
          <p:nvPr/>
        </p:nvGrpSpPr>
        <p:grpSpPr>
          <a:xfrm>
            <a:off x="9415463" y="1838325"/>
            <a:ext cx="1568450" cy="1568450"/>
            <a:chOff x="9415463" y="1838325"/>
            <a:chExt cx="1568450" cy="1568450"/>
          </a:xfrm>
        </p:grpSpPr>
        <p:sp>
          <p:nvSpPr>
            <p:cNvPr id="21506" name="流程图: 联系 16"/>
            <p:cNvSpPr>
              <a:spLocks noChangeArrowheads="1"/>
            </p:cNvSpPr>
            <p:nvPr/>
          </p:nvSpPr>
          <p:spPr bwMode="auto">
            <a:xfrm>
              <a:off x="9415463" y="1838325"/>
              <a:ext cx="1568450" cy="1568450"/>
            </a:xfrm>
            <a:custGeom>
              <a:avLst/>
              <a:gdLst>
                <a:gd name="T0" fmla="*/ 588171 w 1176338"/>
                <a:gd name="T1" fmla="*/ 159539 h 1176338"/>
                <a:gd name="T2" fmla="*/ 152403 w 1176338"/>
                <a:gd name="T3" fmla="*/ 595307 h 1176338"/>
                <a:gd name="T4" fmla="*/ 588171 w 1176338"/>
                <a:gd name="T5" fmla="*/ 1031075 h 1176338"/>
                <a:gd name="T6" fmla="*/ 1023939 w 1176338"/>
                <a:gd name="T7" fmla="*/ 595307 h 1176338"/>
                <a:gd name="T8" fmla="*/ 588171 w 1176338"/>
                <a:gd name="T9" fmla="*/ 159539 h 1176338"/>
                <a:gd name="T10" fmla="*/ 588169 w 1176338"/>
                <a:gd name="T11" fmla="*/ 0 h 1176338"/>
                <a:gd name="T12" fmla="*/ 1176338 w 1176338"/>
                <a:gd name="T13" fmla="*/ 588169 h 1176338"/>
                <a:gd name="T14" fmla="*/ 588169 w 1176338"/>
                <a:gd name="T15" fmla="*/ 1176338 h 1176338"/>
                <a:gd name="T16" fmla="*/ 0 w 1176338"/>
                <a:gd name="T17" fmla="*/ 588169 h 1176338"/>
                <a:gd name="T18" fmla="*/ 588169 w 1176338"/>
                <a:gd name="T19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6338" h="1176338">
                  <a:moveTo>
                    <a:pt x="588171" y="159539"/>
                  </a:moveTo>
                  <a:cubicBezTo>
                    <a:pt x="347503" y="159539"/>
                    <a:pt x="152403" y="354639"/>
                    <a:pt x="152403" y="595307"/>
                  </a:cubicBezTo>
                  <a:cubicBezTo>
                    <a:pt x="152403" y="835975"/>
                    <a:pt x="347503" y="1031075"/>
                    <a:pt x="588171" y="1031075"/>
                  </a:cubicBezTo>
                  <a:cubicBezTo>
                    <a:pt x="828839" y="1031075"/>
                    <a:pt x="1023939" y="835975"/>
                    <a:pt x="1023939" y="595307"/>
                  </a:cubicBezTo>
                  <a:cubicBezTo>
                    <a:pt x="1023939" y="354639"/>
                    <a:pt x="828839" y="159539"/>
                    <a:pt x="588171" y="159539"/>
                  </a:cubicBezTo>
                  <a:close/>
                  <a:moveTo>
                    <a:pt x="588169" y="0"/>
                  </a:moveTo>
                  <a:cubicBezTo>
                    <a:pt x="913006" y="0"/>
                    <a:pt x="1176338" y="263332"/>
                    <a:pt x="1176338" y="588169"/>
                  </a:cubicBezTo>
                  <a:cubicBezTo>
                    <a:pt x="1176338" y="913006"/>
                    <a:pt x="913006" y="1176338"/>
                    <a:pt x="588169" y="1176338"/>
                  </a:cubicBezTo>
                  <a:cubicBezTo>
                    <a:pt x="263332" y="1176338"/>
                    <a:pt x="0" y="913006"/>
                    <a:pt x="0" y="588169"/>
                  </a:cubicBezTo>
                  <a:cubicBezTo>
                    <a:pt x="0" y="263332"/>
                    <a:pt x="263332" y="0"/>
                    <a:pt x="588169" y="0"/>
                  </a:cubicBez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07" name="流程图: 联系 16"/>
            <p:cNvSpPr>
              <a:spLocks noChangeArrowheads="1"/>
            </p:cNvSpPr>
            <p:nvPr/>
          </p:nvSpPr>
          <p:spPr bwMode="auto">
            <a:xfrm>
              <a:off x="9415463" y="1838325"/>
              <a:ext cx="1568450" cy="1568450"/>
            </a:xfrm>
            <a:custGeom>
              <a:avLst/>
              <a:gdLst>
                <a:gd name="T0" fmla="*/ 588169 w 1176338"/>
                <a:gd name="T1" fmla="*/ 0 h 1176338"/>
                <a:gd name="T2" fmla="*/ 1176338 w 1176338"/>
                <a:gd name="T3" fmla="*/ 588169 h 1176338"/>
                <a:gd name="T4" fmla="*/ 588169 w 1176338"/>
                <a:gd name="T5" fmla="*/ 1176338 h 1176338"/>
                <a:gd name="T6" fmla="*/ 0 w 1176338"/>
                <a:gd name="T7" fmla="*/ 588169 h 1176338"/>
                <a:gd name="T8" fmla="*/ 40460 w 1176338"/>
                <a:gd name="T9" fmla="*/ 377789 h 1176338"/>
                <a:gd name="T10" fmla="*/ 183254 w 1176338"/>
                <a:gd name="T11" fmla="*/ 436620 h 1176338"/>
                <a:gd name="T12" fmla="*/ 152403 w 1176338"/>
                <a:gd name="T13" fmla="*/ 595307 h 1176338"/>
                <a:gd name="T14" fmla="*/ 588171 w 1176338"/>
                <a:gd name="T15" fmla="*/ 1031075 h 1176338"/>
                <a:gd name="T16" fmla="*/ 1023939 w 1176338"/>
                <a:gd name="T17" fmla="*/ 595307 h 1176338"/>
                <a:gd name="T18" fmla="*/ 588171 w 1176338"/>
                <a:gd name="T19" fmla="*/ 159539 h 1176338"/>
                <a:gd name="T20" fmla="*/ 585073 w 1176338"/>
                <a:gd name="T21" fmla="*/ 159851 h 1176338"/>
                <a:gd name="T22" fmla="*/ 585073 w 1176338"/>
                <a:gd name="T23" fmla="*/ 312 h 1176338"/>
                <a:gd name="T24" fmla="*/ 588169 w 1176338"/>
                <a:gd name="T25" fmla="*/ 0 h 1176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6338" h="1176338">
                  <a:moveTo>
                    <a:pt x="588169" y="0"/>
                  </a:moveTo>
                  <a:cubicBezTo>
                    <a:pt x="913006" y="0"/>
                    <a:pt x="1176338" y="263332"/>
                    <a:pt x="1176338" y="588169"/>
                  </a:cubicBezTo>
                  <a:cubicBezTo>
                    <a:pt x="1176338" y="913006"/>
                    <a:pt x="913006" y="1176338"/>
                    <a:pt x="588169" y="1176338"/>
                  </a:cubicBezTo>
                  <a:cubicBezTo>
                    <a:pt x="263332" y="1176338"/>
                    <a:pt x="0" y="913006"/>
                    <a:pt x="0" y="588169"/>
                  </a:cubicBezTo>
                  <a:cubicBezTo>
                    <a:pt x="0" y="513822"/>
                    <a:pt x="13795" y="442697"/>
                    <a:pt x="40460" y="377789"/>
                  </a:cubicBezTo>
                  <a:lnTo>
                    <a:pt x="183254" y="436620"/>
                  </a:lnTo>
                  <a:cubicBezTo>
                    <a:pt x="163014" y="485534"/>
                    <a:pt x="152403" y="539181"/>
                    <a:pt x="152403" y="595307"/>
                  </a:cubicBezTo>
                  <a:cubicBezTo>
                    <a:pt x="152403" y="835975"/>
                    <a:pt x="347503" y="1031075"/>
                    <a:pt x="588171" y="1031075"/>
                  </a:cubicBezTo>
                  <a:cubicBezTo>
                    <a:pt x="828839" y="1031075"/>
                    <a:pt x="1023939" y="835975"/>
                    <a:pt x="1023939" y="595307"/>
                  </a:cubicBezTo>
                  <a:cubicBezTo>
                    <a:pt x="1023939" y="354639"/>
                    <a:pt x="828839" y="159539"/>
                    <a:pt x="588171" y="159539"/>
                  </a:cubicBezTo>
                  <a:lnTo>
                    <a:pt x="585073" y="159851"/>
                  </a:lnTo>
                  <a:lnTo>
                    <a:pt x="585073" y="312"/>
                  </a:lnTo>
                  <a:cubicBezTo>
                    <a:pt x="586104" y="3"/>
                    <a:pt x="587136" y="0"/>
                    <a:pt x="588169" y="0"/>
                  </a:cubicBez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pic>
          <p:nvPicPr>
            <p:cNvPr id="21540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2788" y="2422525"/>
              <a:ext cx="1192212" cy="49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48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49" name="图片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0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51" name="图片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图片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" name="图片 23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图片 2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crush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361"/>
          <p:cNvSpPr>
            <a:spLocks noChangeAspect="1" noChangeArrowheads="1" noTextEdit="1"/>
          </p:cNvSpPr>
          <p:nvPr/>
        </p:nvSpPr>
        <p:spPr bwMode="auto">
          <a:xfrm>
            <a:off x="868363" y="1714500"/>
            <a:ext cx="329247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50" name="矩形 1"/>
          <p:cNvSpPr>
            <a:spLocks noChangeArrowheads="1"/>
          </p:cNvSpPr>
          <p:nvPr/>
        </p:nvSpPr>
        <p:spPr bwMode="auto">
          <a:xfrm>
            <a:off x="5905500" y="1809750"/>
            <a:ext cx="5657850" cy="61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57250" y="1714500"/>
            <a:ext cx="4286250" cy="893763"/>
            <a:chOff x="857250" y="1714500"/>
            <a:chExt cx="4286250" cy="893763"/>
          </a:xfrm>
        </p:grpSpPr>
        <p:sp>
          <p:nvSpPr>
            <p:cNvPr id="22530" name="Freeform 363"/>
            <p:cNvSpPr>
              <a:spLocks noEditPoints="1" noChangeArrowheads="1"/>
            </p:cNvSpPr>
            <p:nvPr/>
          </p:nvSpPr>
          <p:spPr bwMode="auto">
            <a:xfrm>
              <a:off x="857250" y="1714500"/>
              <a:ext cx="3316288" cy="893763"/>
            </a:xfrm>
            <a:custGeom>
              <a:avLst/>
              <a:gdLst>
                <a:gd name="T0" fmla="*/ 273 w 302"/>
                <a:gd name="T1" fmla="*/ 7 h 89"/>
                <a:gd name="T2" fmla="*/ 281 w 302"/>
                <a:gd name="T3" fmla="*/ 15 h 89"/>
                <a:gd name="T4" fmla="*/ 281 w 302"/>
                <a:gd name="T5" fmla="*/ 22 h 89"/>
                <a:gd name="T6" fmla="*/ 288 w 302"/>
                <a:gd name="T7" fmla="*/ 31 h 89"/>
                <a:gd name="T8" fmla="*/ 296 w 302"/>
                <a:gd name="T9" fmla="*/ 39 h 89"/>
                <a:gd name="T10" fmla="*/ 296 w 302"/>
                <a:gd name="T11" fmla="*/ 51 h 89"/>
                <a:gd name="T12" fmla="*/ 288 w 302"/>
                <a:gd name="T13" fmla="*/ 60 h 89"/>
                <a:gd name="T14" fmla="*/ 281 w 302"/>
                <a:gd name="T15" fmla="*/ 68 h 89"/>
                <a:gd name="T16" fmla="*/ 281 w 302"/>
                <a:gd name="T17" fmla="*/ 74 h 89"/>
                <a:gd name="T18" fmla="*/ 273 w 302"/>
                <a:gd name="T19" fmla="*/ 82 h 89"/>
                <a:gd name="T20" fmla="*/ 15 w 302"/>
                <a:gd name="T21" fmla="*/ 82 h 89"/>
                <a:gd name="T22" fmla="*/ 7 w 302"/>
                <a:gd name="T23" fmla="*/ 74 h 89"/>
                <a:gd name="T24" fmla="*/ 7 w 302"/>
                <a:gd name="T25" fmla="*/ 15 h 89"/>
                <a:gd name="T26" fmla="*/ 15 w 302"/>
                <a:gd name="T27" fmla="*/ 7 h 89"/>
                <a:gd name="T28" fmla="*/ 273 w 302"/>
                <a:gd name="T29" fmla="*/ 7 h 89"/>
                <a:gd name="T30" fmla="*/ 273 w 302"/>
                <a:gd name="T31" fmla="*/ 0 h 89"/>
                <a:gd name="T32" fmla="*/ 15 w 302"/>
                <a:gd name="T33" fmla="*/ 0 h 89"/>
                <a:gd name="T34" fmla="*/ 0 w 302"/>
                <a:gd name="T35" fmla="*/ 15 h 89"/>
                <a:gd name="T36" fmla="*/ 0 w 302"/>
                <a:gd name="T37" fmla="*/ 74 h 89"/>
                <a:gd name="T38" fmla="*/ 15 w 302"/>
                <a:gd name="T39" fmla="*/ 89 h 89"/>
                <a:gd name="T40" fmla="*/ 273 w 302"/>
                <a:gd name="T41" fmla="*/ 89 h 89"/>
                <a:gd name="T42" fmla="*/ 287 w 302"/>
                <a:gd name="T43" fmla="*/ 74 h 89"/>
                <a:gd name="T44" fmla="*/ 287 w 302"/>
                <a:gd name="T45" fmla="*/ 68 h 89"/>
                <a:gd name="T46" fmla="*/ 288 w 302"/>
                <a:gd name="T47" fmla="*/ 66 h 89"/>
                <a:gd name="T48" fmla="*/ 302 w 302"/>
                <a:gd name="T49" fmla="*/ 51 h 89"/>
                <a:gd name="T50" fmla="*/ 302 w 302"/>
                <a:gd name="T51" fmla="*/ 39 h 89"/>
                <a:gd name="T52" fmla="*/ 288 w 302"/>
                <a:gd name="T53" fmla="*/ 25 h 89"/>
                <a:gd name="T54" fmla="*/ 287 w 302"/>
                <a:gd name="T55" fmla="*/ 22 h 89"/>
                <a:gd name="T56" fmla="*/ 287 w 302"/>
                <a:gd name="T57" fmla="*/ 15 h 89"/>
                <a:gd name="T58" fmla="*/ 273 w 302"/>
                <a:gd name="T5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2" h="89">
                  <a:moveTo>
                    <a:pt x="273" y="7"/>
                  </a:moveTo>
                  <a:cubicBezTo>
                    <a:pt x="277" y="7"/>
                    <a:pt x="281" y="10"/>
                    <a:pt x="281" y="15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7"/>
                    <a:pt x="284" y="31"/>
                    <a:pt x="288" y="31"/>
                  </a:cubicBezTo>
                  <a:cubicBezTo>
                    <a:pt x="292" y="31"/>
                    <a:pt x="296" y="34"/>
                    <a:pt x="296" y="39"/>
                  </a:cubicBezTo>
                  <a:cubicBezTo>
                    <a:pt x="296" y="51"/>
                    <a:pt x="296" y="51"/>
                    <a:pt x="296" y="51"/>
                  </a:cubicBezTo>
                  <a:cubicBezTo>
                    <a:pt x="296" y="56"/>
                    <a:pt x="292" y="60"/>
                    <a:pt x="288" y="60"/>
                  </a:cubicBezTo>
                  <a:cubicBezTo>
                    <a:pt x="284" y="60"/>
                    <a:pt x="281" y="63"/>
                    <a:pt x="281" y="68"/>
                  </a:cubicBezTo>
                  <a:cubicBezTo>
                    <a:pt x="281" y="74"/>
                    <a:pt x="281" y="74"/>
                    <a:pt x="281" y="74"/>
                  </a:cubicBezTo>
                  <a:cubicBezTo>
                    <a:pt x="281" y="79"/>
                    <a:pt x="277" y="82"/>
                    <a:pt x="273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0" y="82"/>
                    <a:pt x="7" y="79"/>
                    <a:pt x="7" y="7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0"/>
                    <a:pt x="10" y="7"/>
                    <a:pt x="15" y="7"/>
                  </a:cubicBezTo>
                  <a:cubicBezTo>
                    <a:pt x="273" y="7"/>
                    <a:pt x="273" y="7"/>
                    <a:pt x="273" y="7"/>
                  </a:cubicBezTo>
                  <a:moveTo>
                    <a:pt x="27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82"/>
                    <a:pt x="7" y="89"/>
                    <a:pt x="15" y="89"/>
                  </a:cubicBezTo>
                  <a:cubicBezTo>
                    <a:pt x="273" y="89"/>
                    <a:pt x="273" y="89"/>
                    <a:pt x="273" y="89"/>
                  </a:cubicBezTo>
                  <a:cubicBezTo>
                    <a:pt x="281" y="89"/>
                    <a:pt x="287" y="82"/>
                    <a:pt x="287" y="74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7" y="67"/>
                    <a:pt x="288" y="66"/>
                    <a:pt x="288" y="66"/>
                  </a:cubicBezTo>
                  <a:cubicBezTo>
                    <a:pt x="296" y="66"/>
                    <a:pt x="302" y="59"/>
                    <a:pt x="302" y="51"/>
                  </a:cubicBezTo>
                  <a:cubicBezTo>
                    <a:pt x="302" y="39"/>
                    <a:pt x="302" y="39"/>
                    <a:pt x="302" y="39"/>
                  </a:cubicBezTo>
                  <a:cubicBezTo>
                    <a:pt x="302" y="31"/>
                    <a:pt x="296" y="25"/>
                    <a:pt x="288" y="25"/>
                  </a:cubicBezTo>
                  <a:cubicBezTo>
                    <a:pt x="288" y="25"/>
                    <a:pt x="287" y="24"/>
                    <a:pt x="287" y="22"/>
                  </a:cubicBezTo>
                  <a:cubicBezTo>
                    <a:pt x="287" y="15"/>
                    <a:pt x="287" y="15"/>
                    <a:pt x="287" y="15"/>
                  </a:cubicBezTo>
                  <a:cubicBezTo>
                    <a:pt x="287" y="7"/>
                    <a:pt x="281" y="0"/>
                    <a:pt x="273" y="0"/>
                  </a:cubicBezTo>
                  <a:close/>
                </a:path>
              </a:pathLst>
            </a:custGeom>
            <a:solidFill>
              <a:srgbClr val="E1DDBE"/>
            </a:solidFill>
            <a:ln w="9525">
              <a:solidFill>
                <a:srgbClr val="E1DDBE"/>
              </a:solidFill>
              <a:miter lim="800000"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31" name="Rectangle 364"/>
            <p:cNvSpPr>
              <a:spLocks noChangeArrowheads="1"/>
            </p:cNvSpPr>
            <p:nvPr/>
          </p:nvSpPr>
          <p:spPr bwMode="auto">
            <a:xfrm>
              <a:off x="1046163" y="1885950"/>
              <a:ext cx="644525" cy="563563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32" name="Rectangle 365"/>
            <p:cNvSpPr>
              <a:spLocks noChangeArrowheads="1"/>
            </p:cNvSpPr>
            <p:nvPr/>
          </p:nvSpPr>
          <p:spPr bwMode="auto">
            <a:xfrm>
              <a:off x="1735138" y="1885950"/>
              <a:ext cx="660400" cy="563563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33" name="Rectangle 366"/>
            <p:cNvSpPr>
              <a:spLocks noChangeArrowheads="1"/>
            </p:cNvSpPr>
            <p:nvPr/>
          </p:nvSpPr>
          <p:spPr bwMode="auto">
            <a:xfrm>
              <a:off x="2438400" y="1885950"/>
              <a:ext cx="649288" cy="563563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34" name="Rectangle 367"/>
            <p:cNvSpPr>
              <a:spLocks noChangeArrowheads="1"/>
            </p:cNvSpPr>
            <p:nvPr/>
          </p:nvSpPr>
          <p:spPr bwMode="auto">
            <a:xfrm>
              <a:off x="3130550" y="1885950"/>
              <a:ext cx="658813" cy="563563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54" name="TextBox 26"/>
            <p:cNvSpPr txBox="1">
              <a:spLocks noChangeArrowheads="1"/>
            </p:cNvSpPr>
            <p:nvPr/>
          </p:nvSpPr>
          <p:spPr bwMode="auto">
            <a:xfrm>
              <a:off x="4286250" y="1905000"/>
              <a:ext cx="857250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100" b="1" dirty="0">
                  <a:solidFill>
                    <a:schemeClr val="bg1"/>
                  </a:solidFill>
                </a:rPr>
                <a:t>50%</a:t>
              </a:r>
              <a:endParaRPr lang="zh-CN" altLang="en-US" sz="2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57250" y="2849563"/>
            <a:ext cx="4286250" cy="882650"/>
            <a:chOff x="857250" y="2849563"/>
            <a:chExt cx="4286250" cy="882650"/>
          </a:xfrm>
        </p:grpSpPr>
        <p:sp>
          <p:nvSpPr>
            <p:cNvPr id="22535" name="Freeform 368"/>
            <p:cNvSpPr>
              <a:spLocks noEditPoints="1" noChangeArrowheads="1"/>
            </p:cNvSpPr>
            <p:nvPr/>
          </p:nvSpPr>
          <p:spPr bwMode="auto">
            <a:xfrm>
              <a:off x="857250" y="2849563"/>
              <a:ext cx="3316288" cy="882650"/>
            </a:xfrm>
            <a:custGeom>
              <a:avLst/>
              <a:gdLst>
                <a:gd name="T0" fmla="*/ 273 w 302"/>
                <a:gd name="T1" fmla="*/ 6 h 88"/>
                <a:gd name="T2" fmla="*/ 281 w 302"/>
                <a:gd name="T3" fmla="*/ 14 h 88"/>
                <a:gd name="T4" fmla="*/ 281 w 302"/>
                <a:gd name="T5" fmla="*/ 22 h 88"/>
                <a:gd name="T6" fmla="*/ 288 w 302"/>
                <a:gd name="T7" fmla="*/ 30 h 88"/>
                <a:gd name="T8" fmla="*/ 296 w 302"/>
                <a:gd name="T9" fmla="*/ 38 h 88"/>
                <a:gd name="T10" fmla="*/ 296 w 302"/>
                <a:gd name="T11" fmla="*/ 51 h 88"/>
                <a:gd name="T12" fmla="*/ 288 w 302"/>
                <a:gd name="T13" fmla="*/ 59 h 88"/>
                <a:gd name="T14" fmla="*/ 281 w 302"/>
                <a:gd name="T15" fmla="*/ 67 h 88"/>
                <a:gd name="T16" fmla="*/ 281 w 302"/>
                <a:gd name="T17" fmla="*/ 73 h 88"/>
                <a:gd name="T18" fmla="*/ 273 w 302"/>
                <a:gd name="T19" fmla="*/ 82 h 88"/>
                <a:gd name="T20" fmla="*/ 15 w 302"/>
                <a:gd name="T21" fmla="*/ 82 h 88"/>
                <a:gd name="T22" fmla="*/ 7 w 302"/>
                <a:gd name="T23" fmla="*/ 73 h 88"/>
                <a:gd name="T24" fmla="*/ 7 w 302"/>
                <a:gd name="T25" fmla="*/ 14 h 88"/>
                <a:gd name="T26" fmla="*/ 15 w 302"/>
                <a:gd name="T27" fmla="*/ 6 h 88"/>
                <a:gd name="T28" fmla="*/ 273 w 302"/>
                <a:gd name="T29" fmla="*/ 6 h 88"/>
                <a:gd name="T30" fmla="*/ 273 w 302"/>
                <a:gd name="T31" fmla="*/ 0 h 88"/>
                <a:gd name="T32" fmla="*/ 15 w 302"/>
                <a:gd name="T33" fmla="*/ 0 h 88"/>
                <a:gd name="T34" fmla="*/ 0 w 302"/>
                <a:gd name="T35" fmla="*/ 14 h 88"/>
                <a:gd name="T36" fmla="*/ 0 w 302"/>
                <a:gd name="T37" fmla="*/ 73 h 88"/>
                <a:gd name="T38" fmla="*/ 15 w 302"/>
                <a:gd name="T39" fmla="*/ 88 h 88"/>
                <a:gd name="T40" fmla="*/ 273 w 302"/>
                <a:gd name="T41" fmla="*/ 88 h 88"/>
                <a:gd name="T42" fmla="*/ 287 w 302"/>
                <a:gd name="T43" fmla="*/ 73 h 88"/>
                <a:gd name="T44" fmla="*/ 287 w 302"/>
                <a:gd name="T45" fmla="*/ 67 h 88"/>
                <a:gd name="T46" fmla="*/ 288 w 302"/>
                <a:gd name="T47" fmla="*/ 65 h 88"/>
                <a:gd name="T48" fmla="*/ 302 w 302"/>
                <a:gd name="T49" fmla="*/ 51 h 88"/>
                <a:gd name="T50" fmla="*/ 302 w 302"/>
                <a:gd name="T51" fmla="*/ 38 h 88"/>
                <a:gd name="T52" fmla="*/ 288 w 302"/>
                <a:gd name="T53" fmla="*/ 24 h 88"/>
                <a:gd name="T54" fmla="*/ 287 w 302"/>
                <a:gd name="T55" fmla="*/ 22 h 88"/>
                <a:gd name="T56" fmla="*/ 287 w 302"/>
                <a:gd name="T57" fmla="*/ 14 h 88"/>
                <a:gd name="T58" fmla="*/ 273 w 302"/>
                <a:gd name="T5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2" h="88">
                  <a:moveTo>
                    <a:pt x="273" y="6"/>
                  </a:moveTo>
                  <a:cubicBezTo>
                    <a:pt x="277" y="6"/>
                    <a:pt x="281" y="10"/>
                    <a:pt x="281" y="14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6"/>
                    <a:pt x="284" y="30"/>
                    <a:pt x="288" y="30"/>
                  </a:cubicBezTo>
                  <a:cubicBezTo>
                    <a:pt x="292" y="30"/>
                    <a:pt x="296" y="34"/>
                    <a:pt x="296" y="38"/>
                  </a:cubicBezTo>
                  <a:cubicBezTo>
                    <a:pt x="296" y="51"/>
                    <a:pt x="296" y="51"/>
                    <a:pt x="296" y="51"/>
                  </a:cubicBezTo>
                  <a:cubicBezTo>
                    <a:pt x="296" y="55"/>
                    <a:pt x="292" y="59"/>
                    <a:pt x="288" y="59"/>
                  </a:cubicBezTo>
                  <a:cubicBezTo>
                    <a:pt x="284" y="59"/>
                    <a:pt x="281" y="63"/>
                    <a:pt x="281" y="67"/>
                  </a:cubicBezTo>
                  <a:cubicBezTo>
                    <a:pt x="281" y="73"/>
                    <a:pt x="281" y="73"/>
                    <a:pt x="281" y="73"/>
                  </a:cubicBezTo>
                  <a:cubicBezTo>
                    <a:pt x="281" y="78"/>
                    <a:pt x="277" y="82"/>
                    <a:pt x="273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0" y="82"/>
                    <a:pt x="7" y="78"/>
                    <a:pt x="7" y="7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0"/>
                    <a:pt x="10" y="6"/>
                    <a:pt x="15" y="6"/>
                  </a:cubicBezTo>
                  <a:cubicBezTo>
                    <a:pt x="273" y="6"/>
                    <a:pt x="273" y="6"/>
                    <a:pt x="273" y="6"/>
                  </a:cubicBezTo>
                  <a:moveTo>
                    <a:pt x="27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1"/>
                    <a:pt x="7" y="88"/>
                    <a:pt x="15" y="88"/>
                  </a:cubicBezTo>
                  <a:cubicBezTo>
                    <a:pt x="273" y="88"/>
                    <a:pt x="273" y="88"/>
                    <a:pt x="273" y="88"/>
                  </a:cubicBezTo>
                  <a:cubicBezTo>
                    <a:pt x="281" y="88"/>
                    <a:pt x="287" y="81"/>
                    <a:pt x="287" y="73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6"/>
                    <a:pt x="288" y="65"/>
                    <a:pt x="288" y="65"/>
                  </a:cubicBezTo>
                  <a:cubicBezTo>
                    <a:pt x="296" y="65"/>
                    <a:pt x="302" y="59"/>
                    <a:pt x="302" y="51"/>
                  </a:cubicBezTo>
                  <a:cubicBezTo>
                    <a:pt x="302" y="38"/>
                    <a:pt x="302" y="38"/>
                    <a:pt x="302" y="38"/>
                  </a:cubicBezTo>
                  <a:cubicBezTo>
                    <a:pt x="302" y="30"/>
                    <a:pt x="296" y="24"/>
                    <a:pt x="288" y="24"/>
                  </a:cubicBezTo>
                  <a:cubicBezTo>
                    <a:pt x="288" y="24"/>
                    <a:pt x="287" y="23"/>
                    <a:pt x="287" y="22"/>
                  </a:cubicBezTo>
                  <a:cubicBezTo>
                    <a:pt x="287" y="14"/>
                    <a:pt x="287" y="14"/>
                    <a:pt x="287" y="14"/>
                  </a:cubicBezTo>
                  <a:cubicBezTo>
                    <a:pt x="287" y="6"/>
                    <a:pt x="281" y="0"/>
                    <a:pt x="273" y="0"/>
                  </a:cubicBezTo>
                  <a:close/>
                </a:path>
              </a:pathLst>
            </a:custGeom>
            <a:solidFill>
              <a:srgbClr val="E1DDBE"/>
            </a:solidFill>
            <a:ln w="9525">
              <a:solidFill>
                <a:srgbClr val="E1DDBE"/>
              </a:solidFill>
              <a:miter lim="800000"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36" name="Rectangle 369"/>
            <p:cNvSpPr>
              <a:spLocks noChangeArrowheads="1"/>
            </p:cNvSpPr>
            <p:nvPr/>
          </p:nvSpPr>
          <p:spPr bwMode="auto">
            <a:xfrm>
              <a:off x="1046163" y="3009900"/>
              <a:ext cx="644525" cy="563563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37" name="Rectangle 370"/>
            <p:cNvSpPr>
              <a:spLocks noChangeArrowheads="1"/>
            </p:cNvSpPr>
            <p:nvPr/>
          </p:nvSpPr>
          <p:spPr bwMode="auto">
            <a:xfrm>
              <a:off x="1735138" y="3009900"/>
              <a:ext cx="660400" cy="563563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38" name="Rectangle 371"/>
            <p:cNvSpPr>
              <a:spLocks noChangeArrowheads="1"/>
            </p:cNvSpPr>
            <p:nvPr/>
          </p:nvSpPr>
          <p:spPr bwMode="auto">
            <a:xfrm>
              <a:off x="2438400" y="3009900"/>
              <a:ext cx="649288" cy="563563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39" name="Rectangle 372"/>
            <p:cNvSpPr>
              <a:spLocks noChangeArrowheads="1"/>
            </p:cNvSpPr>
            <p:nvPr/>
          </p:nvSpPr>
          <p:spPr bwMode="auto">
            <a:xfrm>
              <a:off x="3130550" y="3009900"/>
              <a:ext cx="658813" cy="563563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55" name="TextBox 27"/>
            <p:cNvSpPr txBox="1">
              <a:spLocks noChangeArrowheads="1"/>
            </p:cNvSpPr>
            <p:nvPr/>
          </p:nvSpPr>
          <p:spPr bwMode="auto">
            <a:xfrm>
              <a:off x="4286250" y="3048000"/>
              <a:ext cx="857250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100" b="1">
                  <a:solidFill>
                    <a:schemeClr val="bg1"/>
                  </a:solidFill>
                </a:rPr>
                <a:t>75%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57250" y="3963988"/>
            <a:ext cx="4286250" cy="882650"/>
            <a:chOff x="857250" y="3963988"/>
            <a:chExt cx="4286250" cy="882650"/>
          </a:xfrm>
        </p:grpSpPr>
        <p:sp>
          <p:nvSpPr>
            <p:cNvPr id="22540" name="Freeform 373"/>
            <p:cNvSpPr>
              <a:spLocks noEditPoints="1" noChangeArrowheads="1"/>
            </p:cNvSpPr>
            <p:nvPr/>
          </p:nvSpPr>
          <p:spPr bwMode="auto">
            <a:xfrm>
              <a:off x="857250" y="3963988"/>
              <a:ext cx="3316288" cy="882650"/>
            </a:xfrm>
            <a:custGeom>
              <a:avLst/>
              <a:gdLst>
                <a:gd name="T0" fmla="*/ 273 w 302"/>
                <a:gd name="T1" fmla="*/ 6 h 88"/>
                <a:gd name="T2" fmla="*/ 281 w 302"/>
                <a:gd name="T3" fmla="*/ 14 h 88"/>
                <a:gd name="T4" fmla="*/ 281 w 302"/>
                <a:gd name="T5" fmla="*/ 22 h 88"/>
                <a:gd name="T6" fmla="*/ 288 w 302"/>
                <a:gd name="T7" fmla="*/ 30 h 88"/>
                <a:gd name="T8" fmla="*/ 296 w 302"/>
                <a:gd name="T9" fmla="*/ 38 h 88"/>
                <a:gd name="T10" fmla="*/ 296 w 302"/>
                <a:gd name="T11" fmla="*/ 50 h 88"/>
                <a:gd name="T12" fmla="*/ 288 w 302"/>
                <a:gd name="T13" fmla="*/ 59 h 88"/>
                <a:gd name="T14" fmla="*/ 281 w 302"/>
                <a:gd name="T15" fmla="*/ 67 h 88"/>
                <a:gd name="T16" fmla="*/ 281 w 302"/>
                <a:gd name="T17" fmla="*/ 73 h 88"/>
                <a:gd name="T18" fmla="*/ 273 w 302"/>
                <a:gd name="T19" fmla="*/ 81 h 88"/>
                <a:gd name="T20" fmla="*/ 15 w 302"/>
                <a:gd name="T21" fmla="*/ 81 h 88"/>
                <a:gd name="T22" fmla="*/ 7 w 302"/>
                <a:gd name="T23" fmla="*/ 73 h 88"/>
                <a:gd name="T24" fmla="*/ 7 w 302"/>
                <a:gd name="T25" fmla="*/ 14 h 88"/>
                <a:gd name="T26" fmla="*/ 15 w 302"/>
                <a:gd name="T27" fmla="*/ 6 h 88"/>
                <a:gd name="T28" fmla="*/ 273 w 302"/>
                <a:gd name="T29" fmla="*/ 6 h 88"/>
                <a:gd name="T30" fmla="*/ 273 w 302"/>
                <a:gd name="T31" fmla="*/ 0 h 88"/>
                <a:gd name="T32" fmla="*/ 15 w 302"/>
                <a:gd name="T33" fmla="*/ 0 h 88"/>
                <a:gd name="T34" fmla="*/ 0 w 302"/>
                <a:gd name="T35" fmla="*/ 14 h 88"/>
                <a:gd name="T36" fmla="*/ 0 w 302"/>
                <a:gd name="T37" fmla="*/ 73 h 88"/>
                <a:gd name="T38" fmla="*/ 15 w 302"/>
                <a:gd name="T39" fmla="*/ 88 h 88"/>
                <a:gd name="T40" fmla="*/ 273 w 302"/>
                <a:gd name="T41" fmla="*/ 88 h 88"/>
                <a:gd name="T42" fmla="*/ 287 w 302"/>
                <a:gd name="T43" fmla="*/ 73 h 88"/>
                <a:gd name="T44" fmla="*/ 287 w 302"/>
                <a:gd name="T45" fmla="*/ 67 h 88"/>
                <a:gd name="T46" fmla="*/ 288 w 302"/>
                <a:gd name="T47" fmla="*/ 65 h 88"/>
                <a:gd name="T48" fmla="*/ 302 w 302"/>
                <a:gd name="T49" fmla="*/ 50 h 88"/>
                <a:gd name="T50" fmla="*/ 302 w 302"/>
                <a:gd name="T51" fmla="*/ 38 h 88"/>
                <a:gd name="T52" fmla="*/ 288 w 302"/>
                <a:gd name="T53" fmla="*/ 24 h 88"/>
                <a:gd name="T54" fmla="*/ 287 w 302"/>
                <a:gd name="T55" fmla="*/ 22 h 88"/>
                <a:gd name="T56" fmla="*/ 287 w 302"/>
                <a:gd name="T57" fmla="*/ 14 h 88"/>
                <a:gd name="T58" fmla="*/ 273 w 302"/>
                <a:gd name="T5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2" h="88">
                  <a:moveTo>
                    <a:pt x="273" y="6"/>
                  </a:moveTo>
                  <a:cubicBezTo>
                    <a:pt x="277" y="6"/>
                    <a:pt x="281" y="9"/>
                    <a:pt x="281" y="14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6"/>
                    <a:pt x="284" y="30"/>
                    <a:pt x="288" y="30"/>
                  </a:cubicBezTo>
                  <a:cubicBezTo>
                    <a:pt x="292" y="30"/>
                    <a:pt x="296" y="34"/>
                    <a:pt x="296" y="38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6" y="55"/>
                    <a:pt x="292" y="59"/>
                    <a:pt x="288" y="59"/>
                  </a:cubicBezTo>
                  <a:cubicBezTo>
                    <a:pt x="284" y="59"/>
                    <a:pt x="281" y="62"/>
                    <a:pt x="281" y="67"/>
                  </a:cubicBezTo>
                  <a:cubicBezTo>
                    <a:pt x="281" y="73"/>
                    <a:pt x="281" y="73"/>
                    <a:pt x="281" y="73"/>
                  </a:cubicBezTo>
                  <a:cubicBezTo>
                    <a:pt x="281" y="78"/>
                    <a:pt x="277" y="81"/>
                    <a:pt x="273" y="81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10" y="81"/>
                    <a:pt x="7" y="78"/>
                    <a:pt x="7" y="7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9"/>
                    <a:pt x="10" y="6"/>
                    <a:pt x="15" y="6"/>
                  </a:cubicBezTo>
                  <a:cubicBezTo>
                    <a:pt x="273" y="6"/>
                    <a:pt x="273" y="6"/>
                    <a:pt x="273" y="6"/>
                  </a:cubicBezTo>
                  <a:moveTo>
                    <a:pt x="27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1"/>
                    <a:pt x="7" y="88"/>
                    <a:pt x="15" y="88"/>
                  </a:cubicBezTo>
                  <a:cubicBezTo>
                    <a:pt x="273" y="88"/>
                    <a:pt x="273" y="88"/>
                    <a:pt x="273" y="88"/>
                  </a:cubicBezTo>
                  <a:cubicBezTo>
                    <a:pt x="281" y="88"/>
                    <a:pt x="287" y="81"/>
                    <a:pt x="287" y="73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6"/>
                    <a:pt x="288" y="65"/>
                    <a:pt x="288" y="65"/>
                  </a:cubicBezTo>
                  <a:cubicBezTo>
                    <a:pt x="296" y="65"/>
                    <a:pt x="302" y="58"/>
                    <a:pt x="302" y="50"/>
                  </a:cubicBezTo>
                  <a:cubicBezTo>
                    <a:pt x="302" y="38"/>
                    <a:pt x="302" y="38"/>
                    <a:pt x="302" y="38"/>
                  </a:cubicBezTo>
                  <a:cubicBezTo>
                    <a:pt x="302" y="30"/>
                    <a:pt x="296" y="24"/>
                    <a:pt x="288" y="24"/>
                  </a:cubicBezTo>
                  <a:cubicBezTo>
                    <a:pt x="288" y="24"/>
                    <a:pt x="287" y="23"/>
                    <a:pt x="287" y="22"/>
                  </a:cubicBezTo>
                  <a:cubicBezTo>
                    <a:pt x="287" y="14"/>
                    <a:pt x="287" y="14"/>
                    <a:pt x="287" y="14"/>
                  </a:cubicBezTo>
                  <a:cubicBezTo>
                    <a:pt x="287" y="6"/>
                    <a:pt x="281" y="0"/>
                    <a:pt x="273" y="0"/>
                  </a:cubicBezTo>
                  <a:close/>
                </a:path>
              </a:pathLst>
            </a:custGeom>
            <a:solidFill>
              <a:srgbClr val="E1DDBE"/>
            </a:solidFill>
            <a:ln w="9525">
              <a:solidFill>
                <a:srgbClr val="E1DDBE"/>
              </a:solidFill>
              <a:miter lim="800000"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41" name="Rectangle 374"/>
            <p:cNvSpPr>
              <a:spLocks noChangeArrowheads="1"/>
            </p:cNvSpPr>
            <p:nvPr/>
          </p:nvSpPr>
          <p:spPr bwMode="auto">
            <a:xfrm>
              <a:off x="1046163" y="4122738"/>
              <a:ext cx="644525" cy="563562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42" name="Rectangle 375"/>
            <p:cNvSpPr>
              <a:spLocks noChangeArrowheads="1"/>
            </p:cNvSpPr>
            <p:nvPr/>
          </p:nvSpPr>
          <p:spPr bwMode="auto">
            <a:xfrm>
              <a:off x="1735138" y="4122738"/>
              <a:ext cx="660400" cy="563562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43" name="Rectangle 376"/>
            <p:cNvSpPr>
              <a:spLocks noChangeArrowheads="1"/>
            </p:cNvSpPr>
            <p:nvPr/>
          </p:nvSpPr>
          <p:spPr bwMode="auto">
            <a:xfrm>
              <a:off x="2438400" y="4122738"/>
              <a:ext cx="649288" cy="563562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44" name="Rectangle 377"/>
            <p:cNvSpPr>
              <a:spLocks noChangeArrowheads="1"/>
            </p:cNvSpPr>
            <p:nvPr/>
          </p:nvSpPr>
          <p:spPr bwMode="auto">
            <a:xfrm>
              <a:off x="3130550" y="4122738"/>
              <a:ext cx="658813" cy="563562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56" name="TextBox 28"/>
            <p:cNvSpPr txBox="1">
              <a:spLocks noChangeArrowheads="1"/>
            </p:cNvSpPr>
            <p:nvPr/>
          </p:nvSpPr>
          <p:spPr bwMode="auto">
            <a:xfrm>
              <a:off x="4286250" y="4121150"/>
              <a:ext cx="857250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100" b="1">
                  <a:solidFill>
                    <a:schemeClr val="bg1"/>
                  </a:solidFill>
                </a:rPr>
                <a:t>50%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57250" y="5078413"/>
            <a:ext cx="4286250" cy="882650"/>
            <a:chOff x="857250" y="5078413"/>
            <a:chExt cx="4286250" cy="882650"/>
          </a:xfrm>
        </p:grpSpPr>
        <p:sp>
          <p:nvSpPr>
            <p:cNvPr id="22545" name="Freeform 378"/>
            <p:cNvSpPr>
              <a:spLocks noEditPoints="1" noChangeArrowheads="1"/>
            </p:cNvSpPr>
            <p:nvPr/>
          </p:nvSpPr>
          <p:spPr bwMode="auto">
            <a:xfrm>
              <a:off x="857250" y="5078413"/>
              <a:ext cx="3316288" cy="882650"/>
            </a:xfrm>
            <a:custGeom>
              <a:avLst/>
              <a:gdLst>
                <a:gd name="T0" fmla="*/ 273 w 302"/>
                <a:gd name="T1" fmla="*/ 6 h 88"/>
                <a:gd name="T2" fmla="*/ 281 w 302"/>
                <a:gd name="T3" fmla="*/ 14 h 88"/>
                <a:gd name="T4" fmla="*/ 281 w 302"/>
                <a:gd name="T5" fmla="*/ 22 h 88"/>
                <a:gd name="T6" fmla="*/ 288 w 302"/>
                <a:gd name="T7" fmla="*/ 30 h 88"/>
                <a:gd name="T8" fmla="*/ 296 w 302"/>
                <a:gd name="T9" fmla="*/ 38 h 88"/>
                <a:gd name="T10" fmla="*/ 296 w 302"/>
                <a:gd name="T11" fmla="*/ 51 h 88"/>
                <a:gd name="T12" fmla="*/ 288 w 302"/>
                <a:gd name="T13" fmla="*/ 59 h 88"/>
                <a:gd name="T14" fmla="*/ 281 w 302"/>
                <a:gd name="T15" fmla="*/ 67 h 88"/>
                <a:gd name="T16" fmla="*/ 281 w 302"/>
                <a:gd name="T17" fmla="*/ 73 h 88"/>
                <a:gd name="T18" fmla="*/ 273 w 302"/>
                <a:gd name="T19" fmla="*/ 82 h 88"/>
                <a:gd name="T20" fmla="*/ 15 w 302"/>
                <a:gd name="T21" fmla="*/ 82 h 88"/>
                <a:gd name="T22" fmla="*/ 7 w 302"/>
                <a:gd name="T23" fmla="*/ 73 h 88"/>
                <a:gd name="T24" fmla="*/ 7 w 302"/>
                <a:gd name="T25" fmla="*/ 14 h 88"/>
                <a:gd name="T26" fmla="*/ 15 w 302"/>
                <a:gd name="T27" fmla="*/ 6 h 88"/>
                <a:gd name="T28" fmla="*/ 273 w 302"/>
                <a:gd name="T29" fmla="*/ 6 h 88"/>
                <a:gd name="T30" fmla="*/ 273 w 302"/>
                <a:gd name="T31" fmla="*/ 0 h 88"/>
                <a:gd name="T32" fmla="*/ 15 w 302"/>
                <a:gd name="T33" fmla="*/ 0 h 88"/>
                <a:gd name="T34" fmla="*/ 0 w 302"/>
                <a:gd name="T35" fmla="*/ 14 h 88"/>
                <a:gd name="T36" fmla="*/ 0 w 302"/>
                <a:gd name="T37" fmla="*/ 73 h 88"/>
                <a:gd name="T38" fmla="*/ 15 w 302"/>
                <a:gd name="T39" fmla="*/ 88 h 88"/>
                <a:gd name="T40" fmla="*/ 273 w 302"/>
                <a:gd name="T41" fmla="*/ 88 h 88"/>
                <a:gd name="T42" fmla="*/ 287 w 302"/>
                <a:gd name="T43" fmla="*/ 73 h 88"/>
                <a:gd name="T44" fmla="*/ 287 w 302"/>
                <a:gd name="T45" fmla="*/ 67 h 88"/>
                <a:gd name="T46" fmla="*/ 288 w 302"/>
                <a:gd name="T47" fmla="*/ 65 h 88"/>
                <a:gd name="T48" fmla="*/ 302 w 302"/>
                <a:gd name="T49" fmla="*/ 51 h 88"/>
                <a:gd name="T50" fmla="*/ 302 w 302"/>
                <a:gd name="T51" fmla="*/ 38 h 88"/>
                <a:gd name="T52" fmla="*/ 288 w 302"/>
                <a:gd name="T53" fmla="*/ 24 h 88"/>
                <a:gd name="T54" fmla="*/ 287 w 302"/>
                <a:gd name="T55" fmla="*/ 22 h 88"/>
                <a:gd name="T56" fmla="*/ 287 w 302"/>
                <a:gd name="T57" fmla="*/ 14 h 88"/>
                <a:gd name="T58" fmla="*/ 273 w 302"/>
                <a:gd name="T5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2" h="88">
                  <a:moveTo>
                    <a:pt x="273" y="6"/>
                  </a:moveTo>
                  <a:cubicBezTo>
                    <a:pt x="277" y="6"/>
                    <a:pt x="281" y="10"/>
                    <a:pt x="281" y="14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6"/>
                    <a:pt x="284" y="30"/>
                    <a:pt x="288" y="30"/>
                  </a:cubicBezTo>
                  <a:cubicBezTo>
                    <a:pt x="292" y="30"/>
                    <a:pt x="296" y="34"/>
                    <a:pt x="296" y="38"/>
                  </a:cubicBezTo>
                  <a:cubicBezTo>
                    <a:pt x="296" y="51"/>
                    <a:pt x="296" y="51"/>
                    <a:pt x="296" y="51"/>
                  </a:cubicBezTo>
                  <a:cubicBezTo>
                    <a:pt x="296" y="55"/>
                    <a:pt x="292" y="59"/>
                    <a:pt x="288" y="59"/>
                  </a:cubicBezTo>
                  <a:cubicBezTo>
                    <a:pt x="284" y="59"/>
                    <a:pt x="281" y="63"/>
                    <a:pt x="281" y="67"/>
                  </a:cubicBezTo>
                  <a:cubicBezTo>
                    <a:pt x="281" y="73"/>
                    <a:pt x="281" y="73"/>
                    <a:pt x="281" y="73"/>
                  </a:cubicBezTo>
                  <a:cubicBezTo>
                    <a:pt x="281" y="78"/>
                    <a:pt x="277" y="82"/>
                    <a:pt x="273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0" y="82"/>
                    <a:pt x="7" y="78"/>
                    <a:pt x="7" y="7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0"/>
                    <a:pt x="10" y="6"/>
                    <a:pt x="15" y="6"/>
                  </a:cubicBezTo>
                  <a:cubicBezTo>
                    <a:pt x="273" y="6"/>
                    <a:pt x="273" y="6"/>
                    <a:pt x="273" y="6"/>
                  </a:cubicBezTo>
                  <a:moveTo>
                    <a:pt x="27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1"/>
                    <a:pt x="7" y="88"/>
                    <a:pt x="15" y="88"/>
                  </a:cubicBezTo>
                  <a:cubicBezTo>
                    <a:pt x="273" y="88"/>
                    <a:pt x="273" y="88"/>
                    <a:pt x="273" y="88"/>
                  </a:cubicBezTo>
                  <a:cubicBezTo>
                    <a:pt x="281" y="88"/>
                    <a:pt x="287" y="81"/>
                    <a:pt x="287" y="73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6"/>
                    <a:pt x="288" y="65"/>
                    <a:pt x="288" y="65"/>
                  </a:cubicBezTo>
                  <a:cubicBezTo>
                    <a:pt x="296" y="65"/>
                    <a:pt x="302" y="59"/>
                    <a:pt x="302" y="51"/>
                  </a:cubicBezTo>
                  <a:cubicBezTo>
                    <a:pt x="302" y="38"/>
                    <a:pt x="302" y="38"/>
                    <a:pt x="302" y="38"/>
                  </a:cubicBezTo>
                  <a:cubicBezTo>
                    <a:pt x="302" y="30"/>
                    <a:pt x="296" y="24"/>
                    <a:pt x="288" y="24"/>
                  </a:cubicBezTo>
                  <a:cubicBezTo>
                    <a:pt x="288" y="24"/>
                    <a:pt x="287" y="23"/>
                    <a:pt x="287" y="22"/>
                  </a:cubicBezTo>
                  <a:cubicBezTo>
                    <a:pt x="287" y="14"/>
                    <a:pt x="287" y="14"/>
                    <a:pt x="287" y="14"/>
                  </a:cubicBezTo>
                  <a:cubicBezTo>
                    <a:pt x="287" y="6"/>
                    <a:pt x="281" y="0"/>
                    <a:pt x="273" y="0"/>
                  </a:cubicBezTo>
                  <a:close/>
                </a:path>
              </a:pathLst>
            </a:custGeom>
            <a:solidFill>
              <a:srgbClr val="E1DDBE"/>
            </a:solidFill>
            <a:ln w="9525">
              <a:solidFill>
                <a:srgbClr val="E1DDBE"/>
              </a:solidFill>
              <a:miter lim="800000"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46" name="Rectangle 379"/>
            <p:cNvSpPr>
              <a:spLocks noChangeArrowheads="1"/>
            </p:cNvSpPr>
            <p:nvPr/>
          </p:nvSpPr>
          <p:spPr bwMode="auto">
            <a:xfrm>
              <a:off x="1046163" y="5238750"/>
              <a:ext cx="644525" cy="560388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47" name="Rectangle 380"/>
            <p:cNvSpPr>
              <a:spLocks noChangeArrowheads="1"/>
            </p:cNvSpPr>
            <p:nvPr/>
          </p:nvSpPr>
          <p:spPr bwMode="auto">
            <a:xfrm>
              <a:off x="1735138" y="5238750"/>
              <a:ext cx="660400" cy="560388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48" name="Rectangle 381"/>
            <p:cNvSpPr>
              <a:spLocks noChangeArrowheads="1"/>
            </p:cNvSpPr>
            <p:nvPr/>
          </p:nvSpPr>
          <p:spPr bwMode="auto">
            <a:xfrm>
              <a:off x="2438400" y="5238750"/>
              <a:ext cx="649288" cy="560388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49" name="Rectangle 382"/>
            <p:cNvSpPr>
              <a:spLocks noChangeArrowheads="1"/>
            </p:cNvSpPr>
            <p:nvPr/>
          </p:nvSpPr>
          <p:spPr bwMode="auto">
            <a:xfrm>
              <a:off x="3130550" y="5238750"/>
              <a:ext cx="658813" cy="560388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2557" name="TextBox 29"/>
            <p:cNvSpPr txBox="1">
              <a:spLocks noChangeArrowheads="1"/>
            </p:cNvSpPr>
            <p:nvPr/>
          </p:nvSpPr>
          <p:spPr bwMode="auto">
            <a:xfrm>
              <a:off x="4286250" y="5264150"/>
              <a:ext cx="857250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100" b="1">
                  <a:solidFill>
                    <a:schemeClr val="bg1"/>
                  </a:solidFill>
                </a:rPr>
                <a:t>25%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</p:grpSp>
      <p:pic>
        <p:nvPicPr>
          <p:cNvPr id="22567" name="图片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1652588"/>
            <a:ext cx="89058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8" name="图片 1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13" y="3040063"/>
            <a:ext cx="9604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9" name="图片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4076700"/>
            <a:ext cx="8905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图片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5064125"/>
            <a:ext cx="8064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矩形 1"/>
          <p:cNvSpPr>
            <a:spLocks noChangeArrowheads="1"/>
          </p:cNvSpPr>
          <p:nvPr/>
        </p:nvSpPr>
        <p:spPr bwMode="auto">
          <a:xfrm>
            <a:off x="5905500" y="2939143"/>
            <a:ext cx="5657850" cy="61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sp>
        <p:nvSpPr>
          <p:cNvPr id="45" name="矩形 1"/>
          <p:cNvSpPr>
            <a:spLocks noChangeArrowheads="1"/>
          </p:cNvSpPr>
          <p:nvPr/>
        </p:nvSpPr>
        <p:spPr bwMode="auto">
          <a:xfrm>
            <a:off x="5905500" y="4028619"/>
            <a:ext cx="5657850" cy="61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5905500" y="5118095"/>
            <a:ext cx="5657850" cy="61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grpSp>
        <p:nvGrpSpPr>
          <p:cNvPr id="47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48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49" name="图片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0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51" name="图片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图片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" name="图片 2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图片 24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/>
      <p:bldP spid="44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6191250" y="1797050"/>
            <a:ext cx="6000750" cy="3621088"/>
          </a:xfrm>
          <a:prstGeom prst="rect">
            <a:avLst/>
          </a:prstGeom>
          <a:solidFill>
            <a:srgbClr val="E1D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0" y="0"/>
            <a:ext cx="1238250" cy="6858000"/>
            <a:chOff x="0" y="0"/>
            <a:chExt cx="1238250" cy="6858000"/>
          </a:xfrm>
        </p:grpSpPr>
        <p:pic>
          <p:nvPicPr>
            <p:cNvPr id="14" name="图片 7" descr="888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323013"/>
              <a:ext cx="725488" cy="53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12382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</a:rPr>
                <a:t>04</a:t>
              </a:r>
              <a:endParaRPr lang="zh-CN" altLang="en-US" sz="3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0" y="857250"/>
              <a:ext cx="741362" cy="5429250"/>
              <a:chOff x="160338" y="857250"/>
              <a:chExt cx="741362" cy="5429250"/>
            </a:xfrm>
          </p:grpSpPr>
          <p:sp>
            <p:nvSpPr>
              <p:cNvPr id="17" name="TextBox 10"/>
              <p:cNvSpPr txBox="1">
                <a:spLocks noChangeArrowheads="1"/>
              </p:cNvSpPr>
              <p:nvPr/>
            </p:nvSpPr>
            <p:spPr bwMode="auto">
              <a:xfrm>
                <a:off x="347663" y="857250"/>
                <a:ext cx="554037" cy="3619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Add your text here</a:t>
                </a:r>
                <a:endParaRPr lang="zh-CN" altLang="en-US" sz="2400" dirty="0">
                  <a:solidFill>
                    <a:schemeClr val="bg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" name="TextBox 12"/>
              <p:cNvSpPr txBox="1">
                <a:spLocks noChangeArrowheads="1"/>
              </p:cNvSpPr>
              <p:nvPr/>
            </p:nvSpPr>
            <p:spPr bwMode="auto">
              <a:xfrm>
                <a:off x="160338" y="857250"/>
                <a:ext cx="411162" cy="542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 you can add anything what you like and what you want  here 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7812315" y="4510573"/>
            <a:ext cx="32158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请在此添加你的标题</a:t>
            </a:r>
          </a:p>
          <a:p>
            <a:endParaRPr lang="zh-CN" altLang="en-US" sz="2400" dirty="0">
              <a:solidFill>
                <a:srgbClr val="17375E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3530600"/>
            <a:ext cx="61912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组合 5" descr="D:\办公资源网录入\PPT录入素材\2.jpg2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8699" y="0"/>
            <a:ext cx="54857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图片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68268" y="246063"/>
            <a:ext cx="5446713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898650" y="971550"/>
            <a:ext cx="8197850" cy="2046288"/>
            <a:chOff x="1898650" y="971550"/>
            <a:chExt cx="8197850" cy="2046288"/>
          </a:xfrm>
        </p:grpSpPr>
        <p:grpSp>
          <p:nvGrpSpPr>
            <p:cNvPr id="24577" name="组合 8"/>
            <p:cNvGrpSpPr/>
            <p:nvPr/>
          </p:nvGrpSpPr>
          <p:grpSpPr bwMode="auto">
            <a:xfrm>
              <a:off x="3144838" y="971550"/>
              <a:ext cx="2051050" cy="2046288"/>
              <a:chOff x="0" y="0"/>
              <a:chExt cx="1537842" cy="1536413"/>
            </a:xfrm>
          </p:grpSpPr>
          <p:sp>
            <p:nvSpPr>
              <p:cNvPr id="24578" name="椭圆形标注 11">
                <a:hlinkClick r:id="rId3"/>
              </p:cNvPr>
              <p:cNvSpPr>
                <a:spLocks noChangeArrowheads="1"/>
              </p:cNvSpPr>
              <p:nvPr/>
            </p:nvSpPr>
            <p:spPr bwMode="auto">
              <a:xfrm>
                <a:off x="147852" y="504701"/>
                <a:ext cx="907774" cy="861392"/>
              </a:xfrm>
              <a:prstGeom prst="wedgeEllipseCallout">
                <a:avLst>
                  <a:gd name="adj1" fmla="val -71926"/>
                  <a:gd name="adj2" fmla="val -1347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579" name="矩形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7842" cy="1536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buClr>
                    <a:srgbClr val="0070C0"/>
                  </a:buClr>
                </a:pPr>
                <a:r>
                  <a:rPr lang="en-US" altLang="zh-CN" sz="9600" b="1" dirty="0">
                    <a:solidFill>
                      <a:srgbClr val="18245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01</a:t>
                </a:r>
                <a:endParaRPr lang="zh-CN" altLang="en-US" sz="9600" b="1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4580" name="Text Box 11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4552950" y="1774825"/>
              <a:ext cx="5543550" cy="61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</p:txBody>
        </p:sp>
        <p:sp>
          <p:nvSpPr>
            <p:cNvPr id="24589" name="六边形 14"/>
            <p:cNvSpPr>
              <a:spLocks noChangeArrowheads="1"/>
            </p:cNvSpPr>
            <p:nvPr/>
          </p:nvSpPr>
          <p:spPr bwMode="auto">
            <a:xfrm>
              <a:off x="1898650" y="1512888"/>
              <a:ext cx="1536700" cy="1357312"/>
            </a:xfrm>
            <a:prstGeom prst="hexagon">
              <a:avLst>
                <a:gd name="adj" fmla="val 24986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24592" name="图片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5975" y="1606550"/>
              <a:ext cx="1198563" cy="1198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6"/>
          <p:cNvGrpSpPr/>
          <p:nvPr/>
        </p:nvGrpSpPr>
        <p:grpSpPr>
          <a:xfrm>
            <a:off x="1893888" y="4243388"/>
            <a:ext cx="8202612" cy="2047875"/>
            <a:chOff x="1893888" y="4243388"/>
            <a:chExt cx="8202612" cy="2047875"/>
          </a:xfrm>
        </p:grpSpPr>
        <p:grpSp>
          <p:nvGrpSpPr>
            <p:cNvPr id="24586" name="组合 8"/>
            <p:cNvGrpSpPr/>
            <p:nvPr/>
          </p:nvGrpSpPr>
          <p:grpSpPr bwMode="auto">
            <a:xfrm>
              <a:off x="3081338" y="4243388"/>
              <a:ext cx="1911350" cy="2047875"/>
              <a:chOff x="0" y="0"/>
              <a:chExt cx="1433336" cy="1536414"/>
            </a:xfrm>
          </p:grpSpPr>
          <p:sp>
            <p:nvSpPr>
              <p:cNvPr id="24587" name="椭圆形标注 11">
                <a:hlinkClick r:id="rId3"/>
              </p:cNvPr>
              <p:cNvSpPr>
                <a:spLocks noChangeArrowheads="1"/>
              </p:cNvSpPr>
              <p:nvPr/>
            </p:nvSpPr>
            <p:spPr bwMode="auto">
              <a:xfrm>
                <a:off x="219742" y="504701"/>
                <a:ext cx="907774" cy="861392"/>
              </a:xfrm>
              <a:prstGeom prst="wedgeEllipseCallout">
                <a:avLst>
                  <a:gd name="adj1" fmla="val -71926"/>
                  <a:gd name="adj2" fmla="val -1347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588" name="矩形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33336" cy="1536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buClr>
                    <a:srgbClr val="0070C0"/>
                  </a:buClr>
                </a:pPr>
                <a:r>
                  <a:rPr lang="en-US" altLang="zh-CN" sz="9600" b="1">
                    <a:solidFill>
                      <a:srgbClr val="18245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03</a:t>
                </a:r>
                <a:endParaRPr lang="zh-CN" altLang="en-US" sz="96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4582" name="Text Box 11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4552950" y="5146675"/>
              <a:ext cx="5543550" cy="61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</p:txBody>
        </p:sp>
        <p:sp>
          <p:nvSpPr>
            <p:cNvPr id="24591" name="六边形 14"/>
            <p:cNvSpPr>
              <a:spLocks noChangeArrowheads="1"/>
            </p:cNvSpPr>
            <p:nvPr/>
          </p:nvSpPr>
          <p:spPr bwMode="auto">
            <a:xfrm>
              <a:off x="1893888" y="4783138"/>
              <a:ext cx="1536700" cy="1355725"/>
            </a:xfrm>
            <a:prstGeom prst="hexagon">
              <a:avLst>
                <a:gd name="adj" fmla="val 25015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24593" name="图片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125" y="5078413"/>
              <a:ext cx="1268413" cy="86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1792287" y="2476500"/>
            <a:ext cx="8528051" cy="2046288"/>
            <a:chOff x="1792287" y="2476500"/>
            <a:chExt cx="8528051" cy="2046288"/>
          </a:xfrm>
        </p:grpSpPr>
        <p:grpSp>
          <p:nvGrpSpPr>
            <p:cNvPr id="24583" name="组合 8"/>
            <p:cNvGrpSpPr/>
            <p:nvPr/>
          </p:nvGrpSpPr>
          <p:grpSpPr bwMode="auto">
            <a:xfrm>
              <a:off x="7277100" y="2476500"/>
              <a:ext cx="1816100" cy="2046288"/>
              <a:chOff x="0" y="0"/>
              <a:chExt cx="1361251" cy="1536414"/>
            </a:xfrm>
          </p:grpSpPr>
          <p:sp>
            <p:nvSpPr>
              <p:cNvPr id="24584" name="椭圆形标注 11">
                <a:hlinkClick r:id="rId3"/>
              </p:cNvPr>
              <p:cNvSpPr>
                <a:spLocks noChangeArrowheads="1"/>
              </p:cNvSpPr>
              <p:nvPr/>
            </p:nvSpPr>
            <p:spPr bwMode="auto">
              <a:xfrm>
                <a:off x="223232" y="504701"/>
                <a:ext cx="907774" cy="861392"/>
              </a:xfrm>
              <a:prstGeom prst="wedgeEllipseCallout">
                <a:avLst>
                  <a:gd name="adj1" fmla="val -71926"/>
                  <a:gd name="adj2" fmla="val -1347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585" name="矩形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61251" cy="1536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buClr>
                    <a:srgbClr val="0070C0"/>
                  </a:buClr>
                </a:pPr>
                <a:r>
                  <a:rPr lang="en-US" altLang="zh-CN" sz="9600" b="1">
                    <a:solidFill>
                      <a:srgbClr val="18245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02</a:t>
                </a:r>
                <a:endParaRPr lang="zh-CN" altLang="en-US" sz="9600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4581" name="矩形 18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1792287" y="3409950"/>
              <a:ext cx="5953125" cy="61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</p:txBody>
        </p:sp>
        <p:sp>
          <p:nvSpPr>
            <p:cNvPr id="24590" name="六边形 14"/>
            <p:cNvSpPr>
              <a:spLocks noChangeArrowheads="1"/>
            </p:cNvSpPr>
            <p:nvPr/>
          </p:nvSpPr>
          <p:spPr bwMode="auto">
            <a:xfrm>
              <a:off x="8783638" y="2995613"/>
              <a:ext cx="1536700" cy="1357312"/>
            </a:xfrm>
            <a:prstGeom prst="hexagon">
              <a:avLst>
                <a:gd name="adj" fmla="val 24986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24594" name="图片 1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2550" y="3148013"/>
              <a:ext cx="1189038" cy="98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0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1" name="图片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3" name="图片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图片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图片 23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图片 2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39"/>
          <p:cNvSpPr>
            <a:spLocks noEditPoints="1"/>
          </p:cNvSpPr>
          <p:nvPr/>
        </p:nvSpPr>
        <p:spPr>
          <a:xfrm>
            <a:off x="5195888" y="2176463"/>
            <a:ext cx="7815262" cy="5064125"/>
          </a:xfrm>
          <a:custGeom>
            <a:avLst/>
            <a:gdLst/>
            <a:ahLst/>
            <a:cxnLst>
              <a:cxn ang="0">
                <a:pos x="5974363" y="1900819"/>
              </a:cxn>
              <a:cxn ang="0">
                <a:pos x="2530657" y="1848018"/>
              </a:cxn>
              <a:cxn ang="0">
                <a:pos x="2372491" y="4358977"/>
              </a:cxn>
              <a:cxn ang="0">
                <a:pos x="6319452" y="4130175"/>
              </a:cxn>
              <a:cxn ang="0">
                <a:pos x="3055480" y="4640580"/>
              </a:cxn>
              <a:cxn ang="0">
                <a:pos x="5722735" y="2945096"/>
              </a:cxn>
              <a:cxn ang="0">
                <a:pos x="6161286" y="1619216"/>
              </a:cxn>
              <a:cxn ang="0">
                <a:pos x="6391346" y="1760018"/>
              </a:cxn>
              <a:cxn ang="0">
                <a:pos x="6341020" y="1208545"/>
              </a:cxn>
              <a:cxn ang="0">
                <a:pos x="6607027" y="1232012"/>
              </a:cxn>
              <a:cxn ang="0">
                <a:pos x="6118150" y="3390967"/>
              </a:cxn>
              <a:cxn ang="0">
                <a:pos x="5773060" y="3267766"/>
              </a:cxn>
              <a:cxn ang="0">
                <a:pos x="5794628" y="2933363"/>
              </a:cxn>
              <a:cxn ang="0">
                <a:pos x="5974363" y="2898162"/>
              </a:cxn>
              <a:cxn ang="0">
                <a:pos x="5924037" y="2323223"/>
              </a:cxn>
              <a:cxn ang="0">
                <a:pos x="5816196" y="2305623"/>
              </a:cxn>
              <a:cxn ang="0">
                <a:pos x="5974363" y="2974430"/>
              </a:cxn>
              <a:cxn ang="0">
                <a:pos x="5916848" y="2598959"/>
              </a:cxn>
              <a:cxn ang="0">
                <a:pos x="6053446" y="2974430"/>
              </a:cxn>
              <a:cxn ang="0">
                <a:pos x="5988741" y="3273633"/>
              </a:cxn>
              <a:cxn ang="0">
                <a:pos x="5737113" y="2376024"/>
              </a:cxn>
              <a:cxn ang="0">
                <a:pos x="6542322" y="2229356"/>
              </a:cxn>
              <a:cxn ang="0">
                <a:pos x="6463239" y="3443768"/>
              </a:cxn>
              <a:cxn ang="0">
                <a:pos x="6930548" y="1443214"/>
              </a:cxn>
              <a:cxn ang="0">
                <a:pos x="5952794" y="1889086"/>
              </a:cxn>
              <a:cxn ang="0">
                <a:pos x="5830575" y="1689617"/>
              </a:cxn>
              <a:cxn ang="0">
                <a:pos x="3666576" y="1824552"/>
              </a:cxn>
              <a:cxn ang="0">
                <a:pos x="3997287" y="3332300"/>
              </a:cxn>
              <a:cxn ang="0">
                <a:pos x="3357434" y="1255479"/>
              </a:cxn>
              <a:cxn ang="0">
                <a:pos x="3012344" y="862409"/>
              </a:cxn>
              <a:cxn ang="0">
                <a:pos x="3788795" y="3085898"/>
              </a:cxn>
              <a:cxn ang="0">
                <a:pos x="2660065" y="1900819"/>
              </a:cxn>
              <a:cxn ang="0">
                <a:pos x="3184889" y="921076"/>
              </a:cxn>
              <a:cxn ang="0">
                <a:pos x="3156131" y="528005"/>
              </a:cxn>
              <a:cxn ang="0">
                <a:pos x="3292729" y="387204"/>
              </a:cxn>
              <a:cxn ang="0">
                <a:pos x="2811042" y="1443214"/>
              </a:cxn>
              <a:cxn ang="0">
                <a:pos x="2868557" y="1730684"/>
              </a:cxn>
              <a:cxn ang="0">
                <a:pos x="2638497" y="1402147"/>
              </a:cxn>
              <a:cxn ang="0">
                <a:pos x="3170510" y="1560549"/>
              </a:cxn>
              <a:cxn ang="0">
                <a:pos x="2710391" y="2528559"/>
              </a:cxn>
              <a:cxn ang="0">
                <a:pos x="2753527" y="2604826"/>
              </a:cxn>
              <a:cxn ang="0">
                <a:pos x="2940450" y="2065087"/>
              </a:cxn>
              <a:cxn ang="0">
                <a:pos x="3041101" y="3015497"/>
              </a:cxn>
              <a:cxn ang="0">
                <a:pos x="2746338" y="3062431"/>
              </a:cxn>
              <a:cxn ang="0">
                <a:pos x="2911693" y="2481625"/>
              </a:cxn>
              <a:cxn ang="0">
                <a:pos x="3148942" y="269869"/>
              </a:cxn>
              <a:cxn ang="0">
                <a:pos x="2660065" y="968010"/>
              </a:cxn>
              <a:cxn ang="0">
                <a:pos x="3055480" y="3220832"/>
              </a:cxn>
              <a:cxn ang="0">
                <a:pos x="3925393" y="1020810"/>
              </a:cxn>
              <a:cxn ang="0">
                <a:pos x="2667254" y="745074"/>
              </a:cxn>
              <a:cxn ang="0">
                <a:pos x="2753527" y="3103498"/>
              </a:cxn>
              <a:cxn ang="0">
                <a:pos x="3508410" y="3889639"/>
              </a:cxn>
              <a:cxn ang="0">
                <a:pos x="3637819" y="4312043"/>
              </a:cxn>
              <a:cxn ang="0">
                <a:pos x="2667254" y="3766438"/>
              </a:cxn>
              <a:cxn ang="0">
                <a:pos x="2573793" y="3854439"/>
              </a:cxn>
              <a:cxn ang="0">
                <a:pos x="2724769" y="4065641"/>
              </a:cxn>
              <a:cxn ang="0">
                <a:pos x="3875068" y="3936573"/>
              </a:cxn>
              <a:cxn ang="0">
                <a:pos x="6010309" y="3772304"/>
              </a:cxn>
              <a:cxn ang="0">
                <a:pos x="5916848" y="4259243"/>
              </a:cxn>
              <a:cxn ang="0">
                <a:pos x="5564569" y="3737104"/>
              </a:cxn>
              <a:cxn ang="0">
                <a:pos x="6197233" y="4282710"/>
              </a:cxn>
              <a:cxn ang="0">
                <a:pos x="6484807" y="3719504"/>
              </a:cxn>
              <a:cxn ang="0">
                <a:pos x="6988063" y="3408567"/>
              </a:cxn>
            </a:cxnLst>
            <a:rect l="0" t="0" r="0" b="0"/>
            <a:pathLst>
              <a:path w="1087" h="863">
                <a:moveTo>
                  <a:pt x="1086" y="577"/>
                </a:moveTo>
                <a:cubicBezTo>
                  <a:pt x="1057" y="562"/>
                  <a:pt x="1038" y="530"/>
                  <a:pt x="1023" y="503"/>
                </a:cubicBezTo>
                <a:cubicBezTo>
                  <a:pt x="1014" y="488"/>
                  <a:pt x="1006" y="472"/>
                  <a:pt x="999" y="455"/>
                </a:cubicBezTo>
                <a:cubicBezTo>
                  <a:pt x="995" y="447"/>
                  <a:pt x="992" y="439"/>
                  <a:pt x="989" y="431"/>
                </a:cubicBezTo>
                <a:cubicBezTo>
                  <a:pt x="988" y="428"/>
                  <a:pt x="987" y="424"/>
                  <a:pt x="986" y="421"/>
                </a:cubicBezTo>
                <a:cubicBezTo>
                  <a:pt x="986" y="421"/>
                  <a:pt x="986" y="421"/>
                  <a:pt x="986" y="421"/>
                </a:cubicBezTo>
                <a:cubicBezTo>
                  <a:pt x="986" y="418"/>
                  <a:pt x="985" y="416"/>
                  <a:pt x="984" y="413"/>
                </a:cubicBezTo>
                <a:cubicBezTo>
                  <a:pt x="984" y="413"/>
                  <a:pt x="983" y="413"/>
                  <a:pt x="982" y="413"/>
                </a:cubicBezTo>
                <a:cubicBezTo>
                  <a:pt x="983" y="403"/>
                  <a:pt x="984" y="393"/>
                  <a:pt x="985" y="383"/>
                </a:cubicBezTo>
                <a:cubicBezTo>
                  <a:pt x="985" y="382"/>
                  <a:pt x="987" y="376"/>
                  <a:pt x="986" y="375"/>
                </a:cubicBezTo>
                <a:cubicBezTo>
                  <a:pt x="985" y="374"/>
                  <a:pt x="983" y="373"/>
                  <a:pt x="982" y="372"/>
                </a:cubicBezTo>
                <a:cubicBezTo>
                  <a:pt x="982" y="363"/>
                  <a:pt x="983" y="354"/>
                  <a:pt x="983" y="345"/>
                </a:cubicBezTo>
                <a:cubicBezTo>
                  <a:pt x="982" y="340"/>
                  <a:pt x="984" y="329"/>
                  <a:pt x="980" y="325"/>
                </a:cubicBezTo>
                <a:cubicBezTo>
                  <a:pt x="979" y="324"/>
                  <a:pt x="977" y="326"/>
                  <a:pt x="978" y="327"/>
                </a:cubicBezTo>
                <a:cubicBezTo>
                  <a:pt x="983" y="330"/>
                  <a:pt x="981" y="346"/>
                  <a:pt x="981" y="352"/>
                </a:cubicBezTo>
                <a:cubicBezTo>
                  <a:pt x="980" y="358"/>
                  <a:pt x="980" y="364"/>
                  <a:pt x="980" y="370"/>
                </a:cubicBezTo>
                <a:cubicBezTo>
                  <a:pt x="979" y="369"/>
                  <a:pt x="977" y="368"/>
                  <a:pt x="976" y="367"/>
                </a:cubicBezTo>
                <a:cubicBezTo>
                  <a:pt x="974" y="366"/>
                  <a:pt x="974" y="368"/>
                  <a:pt x="974" y="369"/>
                </a:cubicBezTo>
                <a:cubicBezTo>
                  <a:pt x="972" y="368"/>
                  <a:pt x="969" y="367"/>
                  <a:pt x="966" y="365"/>
                </a:cubicBezTo>
                <a:cubicBezTo>
                  <a:pt x="966" y="365"/>
                  <a:pt x="966" y="364"/>
                  <a:pt x="966" y="364"/>
                </a:cubicBezTo>
                <a:cubicBezTo>
                  <a:pt x="966" y="364"/>
                  <a:pt x="966" y="364"/>
                  <a:pt x="966" y="364"/>
                </a:cubicBezTo>
                <a:cubicBezTo>
                  <a:pt x="966" y="356"/>
                  <a:pt x="966" y="348"/>
                  <a:pt x="966" y="341"/>
                </a:cubicBezTo>
                <a:cubicBezTo>
                  <a:pt x="967" y="345"/>
                  <a:pt x="967" y="349"/>
                  <a:pt x="967" y="354"/>
                </a:cubicBezTo>
                <a:cubicBezTo>
                  <a:pt x="967" y="354"/>
                  <a:pt x="968" y="354"/>
                  <a:pt x="968" y="354"/>
                </a:cubicBezTo>
                <a:cubicBezTo>
                  <a:pt x="967" y="345"/>
                  <a:pt x="967" y="336"/>
                  <a:pt x="967" y="327"/>
                </a:cubicBezTo>
                <a:cubicBezTo>
                  <a:pt x="968" y="327"/>
                  <a:pt x="968" y="327"/>
                  <a:pt x="968" y="327"/>
                </a:cubicBezTo>
                <a:cubicBezTo>
                  <a:pt x="970" y="328"/>
                  <a:pt x="971" y="328"/>
                  <a:pt x="973" y="329"/>
                </a:cubicBezTo>
                <a:cubicBezTo>
                  <a:pt x="974" y="329"/>
                  <a:pt x="975" y="328"/>
                  <a:pt x="974" y="327"/>
                </a:cubicBezTo>
                <a:cubicBezTo>
                  <a:pt x="972" y="326"/>
                  <a:pt x="969" y="325"/>
                  <a:pt x="967" y="325"/>
                </a:cubicBezTo>
                <a:cubicBezTo>
                  <a:pt x="967" y="323"/>
                  <a:pt x="967" y="321"/>
                  <a:pt x="967" y="319"/>
                </a:cubicBezTo>
                <a:cubicBezTo>
                  <a:pt x="972" y="318"/>
                  <a:pt x="977" y="320"/>
                  <a:pt x="980" y="325"/>
                </a:cubicBezTo>
                <a:cubicBezTo>
                  <a:pt x="981" y="326"/>
                  <a:pt x="983" y="324"/>
                  <a:pt x="982" y="323"/>
                </a:cubicBezTo>
                <a:cubicBezTo>
                  <a:pt x="978" y="318"/>
                  <a:pt x="972" y="316"/>
                  <a:pt x="967" y="317"/>
                </a:cubicBezTo>
                <a:cubicBezTo>
                  <a:pt x="967" y="317"/>
                  <a:pt x="967" y="317"/>
                  <a:pt x="967" y="317"/>
                </a:cubicBezTo>
                <a:cubicBezTo>
                  <a:pt x="967" y="316"/>
                  <a:pt x="966" y="316"/>
                  <a:pt x="966" y="317"/>
                </a:cubicBezTo>
                <a:cubicBezTo>
                  <a:pt x="966" y="317"/>
                  <a:pt x="966" y="317"/>
                  <a:pt x="966" y="317"/>
                </a:cubicBezTo>
                <a:cubicBezTo>
                  <a:pt x="965" y="317"/>
                  <a:pt x="965" y="317"/>
                  <a:pt x="965" y="317"/>
                </a:cubicBezTo>
                <a:cubicBezTo>
                  <a:pt x="966" y="303"/>
                  <a:pt x="968" y="289"/>
                  <a:pt x="967" y="276"/>
                </a:cubicBezTo>
                <a:cubicBezTo>
                  <a:pt x="968" y="276"/>
                  <a:pt x="968" y="276"/>
                  <a:pt x="968" y="275"/>
                </a:cubicBezTo>
                <a:cubicBezTo>
                  <a:pt x="968" y="274"/>
                  <a:pt x="968" y="273"/>
                  <a:pt x="968" y="272"/>
                </a:cubicBezTo>
                <a:cubicBezTo>
                  <a:pt x="973" y="285"/>
                  <a:pt x="982" y="322"/>
                  <a:pt x="984" y="326"/>
                </a:cubicBezTo>
                <a:cubicBezTo>
                  <a:pt x="985" y="328"/>
                  <a:pt x="986" y="326"/>
                  <a:pt x="986" y="325"/>
                </a:cubicBezTo>
                <a:cubicBezTo>
                  <a:pt x="983" y="320"/>
                  <a:pt x="975" y="277"/>
                  <a:pt x="968" y="267"/>
                </a:cubicBezTo>
                <a:cubicBezTo>
                  <a:pt x="968" y="264"/>
                  <a:pt x="968" y="262"/>
                  <a:pt x="968" y="260"/>
                </a:cubicBezTo>
                <a:cubicBezTo>
                  <a:pt x="968" y="259"/>
                  <a:pt x="968" y="259"/>
                  <a:pt x="968" y="258"/>
                </a:cubicBezTo>
                <a:cubicBezTo>
                  <a:pt x="968" y="258"/>
                  <a:pt x="968" y="257"/>
                  <a:pt x="967" y="257"/>
                </a:cubicBezTo>
                <a:cubicBezTo>
                  <a:pt x="967" y="254"/>
                  <a:pt x="967" y="251"/>
                  <a:pt x="967" y="248"/>
                </a:cubicBezTo>
                <a:cubicBezTo>
                  <a:pt x="969" y="248"/>
                  <a:pt x="971" y="248"/>
                  <a:pt x="973" y="249"/>
                </a:cubicBezTo>
                <a:cubicBezTo>
                  <a:pt x="974" y="249"/>
                  <a:pt x="975" y="247"/>
                  <a:pt x="973" y="247"/>
                </a:cubicBezTo>
                <a:cubicBezTo>
                  <a:pt x="971" y="246"/>
                  <a:pt x="969" y="246"/>
                  <a:pt x="967" y="246"/>
                </a:cubicBezTo>
                <a:cubicBezTo>
                  <a:pt x="967" y="245"/>
                  <a:pt x="967" y="245"/>
                  <a:pt x="967" y="245"/>
                </a:cubicBezTo>
                <a:cubicBezTo>
                  <a:pt x="969" y="245"/>
                  <a:pt x="971" y="244"/>
                  <a:pt x="973" y="244"/>
                </a:cubicBezTo>
                <a:cubicBezTo>
                  <a:pt x="974" y="244"/>
                  <a:pt x="974" y="243"/>
                  <a:pt x="973" y="243"/>
                </a:cubicBezTo>
                <a:cubicBezTo>
                  <a:pt x="971" y="243"/>
                  <a:pt x="969" y="244"/>
                  <a:pt x="967" y="244"/>
                </a:cubicBezTo>
                <a:cubicBezTo>
                  <a:pt x="967" y="241"/>
                  <a:pt x="967" y="238"/>
                  <a:pt x="967" y="235"/>
                </a:cubicBezTo>
                <a:cubicBezTo>
                  <a:pt x="967" y="235"/>
                  <a:pt x="967" y="235"/>
                  <a:pt x="967" y="235"/>
                </a:cubicBezTo>
                <a:cubicBezTo>
                  <a:pt x="968" y="235"/>
                  <a:pt x="968" y="234"/>
                  <a:pt x="968" y="234"/>
                </a:cubicBezTo>
                <a:cubicBezTo>
                  <a:pt x="968" y="231"/>
                  <a:pt x="968" y="228"/>
                  <a:pt x="968" y="226"/>
                </a:cubicBezTo>
                <a:cubicBezTo>
                  <a:pt x="968" y="224"/>
                  <a:pt x="966" y="225"/>
                  <a:pt x="966" y="226"/>
                </a:cubicBezTo>
                <a:cubicBezTo>
                  <a:pt x="965" y="232"/>
                  <a:pt x="965" y="238"/>
                  <a:pt x="964" y="245"/>
                </a:cubicBezTo>
                <a:cubicBezTo>
                  <a:pt x="962" y="245"/>
                  <a:pt x="961" y="245"/>
                  <a:pt x="959" y="246"/>
                </a:cubicBezTo>
                <a:cubicBezTo>
                  <a:pt x="958" y="246"/>
                  <a:pt x="958" y="247"/>
                  <a:pt x="959" y="247"/>
                </a:cubicBezTo>
                <a:cubicBezTo>
                  <a:pt x="960" y="247"/>
                  <a:pt x="961" y="246"/>
                  <a:pt x="962" y="246"/>
                </a:cubicBezTo>
                <a:cubicBezTo>
                  <a:pt x="960" y="247"/>
                  <a:pt x="959" y="248"/>
                  <a:pt x="958" y="249"/>
                </a:cubicBezTo>
                <a:cubicBezTo>
                  <a:pt x="958" y="250"/>
                  <a:pt x="959" y="251"/>
                  <a:pt x="960" y="250"/>
                </a:cubicBezTo>
                <a:cubicBezTo>
                  <a:pt x="961" y="249"/>
                  <a:pt x="963" y="248"/>
                  <a:pt x="964" y="248"/>
                </a:cubicBezTo>
                <a:cubicBezTo>
                  <a:pt x="964" y="253"/>
                  <a:pt x="964" y="259"/>
                  <a:pt x="964" y="265"/>
                </a:cubicBezTo>
                <a:cubicBezTo>
                  <a:pt x="962" y="272"/>
                  <a:pt x="961" y="279"/>
                  <a:pt x="959" y="287"/>
                </a:cubicBezTo>
                <a:cubicBezTo>
                  <a:pt x="957" y="295"/>
                  <a:pt x="954" y="303"/>
                  <a:pt x="953" y="311"/>
                </a:cubicBezTo>
                <a:cubicBezTo>
                  <a:pt x="943" y="278"/>
                  <a:pt x="936" y="244"/>
                  <a:pt x="922" y="212"/>
                </a:cubicBezTo>
                <a:cubicBezTo>
                  <a:pt x="922" y="211"/>
                  <a:pt x="924" y="210"/>
                  <a:pt x="925" y="209"/>
                </a:cubicBezTo>
                <a:cubicBezTo>
                  <a:pt x="926" y="208"/>
                  <a:pt x="926" y="207"/>
                  <a:pt x="927" y="206"/>
                </a:cubicBezTo>
                <a:cubicBezTo>
                  <a:pt x="927" y="206"/>
                  <a:pt x="927" y="206"/>
                  <a:pt x="926" y="206"/>
                </a:cubicBezTo>
                <a:cubicBezTo>
                  <a:pt x="926" y="205"/>
                  <a:pt x="926" y="205"/>
                  <a:pt x="927" y="205"/>
                </a:cubicBezTo>
                <a:cubicBezTo>
                  <a:pt x="927" y="205"/>
                  <a:pt x="927" y="205"/>
                  <a:pt x="927" y="205"/>
                </a:cubicBezTo>
                <a:cubicBezTo>
                  <a:pt x="928" y="205"/>
                  <a:pt x="928" y="203"/>
                  <a:pt x="927" y="203"/>
                </a:cubicBezTo>
                <a:cubicBezTo>
                  <a:pt x="927" y="203"/>
                  <a:pt x="927" y="203"/>
                  <a:pt x="926" y="203"/>
                </a:cubicBezTo>
                <a:cubicBezTo>
                  <a:pt x="925" y="197"/>
                  <a:pt x="911" y="194"/>
                  <a:pt x="905" y="195"/>
                </a:cubicBezTo>
                <a:cubicBezTo>
                  <a:pt x="904" y="195"/>
                  <a:pt x="903" y="196"/>
                  <a:pt x="902" y="196"/>
                </a:cubicBezTo>
                <a:cubicBezTo>
                  <a:pt x="902" y="193"/>
                  <a:pt x="902" y="190"/>
                  <a:pt x="902" y="187"/>
                </a:cubicBezTo>
                <a:cubicBezTo>
                  <a:pt x="906" y="186"/>
                  <a:pt x="910" y="185"/>
                  <a:pt x="914" y="184"/>
                </a:cubicBezTo>
                <a:cubicBezTo>
                  <a:pt x="915" y="184"/>
                  <a:pt x="915" y="183"/>
                  <a:pt x="914" y="183"/>
                </a:cubicBezTo>
                <a:cubicBezTo>
                  <a:pt x="910" y="184"/>
                  <a:pt x="906" y="185"/>
                  <a:pt x="902" y="186"/>
                </a:cubicBezTo>
                <a:cubicBezTo>
                  <a:pt x="902" y="185"/>
                  <a:pt x="902" y="185"/>
                  <a:pt x="902" y="184"/>
                </a:cubicBezTo>
                <a:cubicBezTo>
                  <a:pt x="907" y="184"/>
                  <a:pt x="910" y="183"/>
                  <a:pt x="911" y="183"/>
                </a:cubicBezTo>
                <a:cubicBezTo>
                  <a:pt x="913" y="183"/>
                  <a:pt x="912" y="181"/>
                  <a:pt x="911" y="181"/>
                </a:cubicBezTo>
                <a:cubicBezTo>
                  <a:pt x="910" y="181"/>
                  <a:pt x="906" y="182"/>
                  <a:pt x="902" y="182"/>
                </a:cubicBezTo>
                <a:cubicBezTo>
                  <a:pt x="902" y="181"/>
                  <a:pt x="902" y="181"/>
                  <a:pt x="902" y="180"/>
                </a:cubicBezTo>
                <a:cubicBezTo>
                  <a:pt x="902" y="180"/>
                  <a:pt x="902" y="180"/>
                  <a:pt x="902" y="180"/>
                </a:cubicBezTo>
                <a:cubicBezTo>
                  <a:pt x="902" y="178"/>
                  <a:pt x="900" y="178"/>
                  <a:pt x="900" y="180"/>
                </a:cubicBezTo>
                <a:cubicBezTo>
                  <a:pt x="900" y="180"/>
                  <a:pt x="900" y="180"/>
                  <a:pt x="900" y="180"/>
                </a:cubicBezTo>
                <a:cubicBezTo>
                  <a:pt x="900" y="181"/>
                  <a:pt x="900" y="182"/>
                  <a:pt x="900" y="183"/>
                </a:cubicBezTo>
                <a:cubicBezTo>
                  <a:pt x="899" y="183"/>
                  <a:pt x="898" y="183"/>
                  <a:pt x="897" y="183"/>
                </a:cubicBezTo>
                <a:cubicBezTo>
                  <a:pt x="897" y="181"/>
                  <a:pt x="897" y="180"/>
                  <a:pt x="897" y="178"/>
                </a:cubicBezTo>
                <a:cubicBezTo>
                  <a:pt x="897" y="177"/>
                  <a:pt x="897" y="177"/>
                  <a:pt x="896" y="177"/>
                </a:cubicBezTo>
                <a:cubicBezTo>
                  <a:pt x="896" y="178"/>
                  <a:pt x="896" y="178"/>
                  <a:pt x="896" y="178"/>
                </a:cubicBezTo>
                <a:cubicBezTo>
                  <a:pt x="896" y="178"/>
                  <a:pt x="896" y="178"/>
                  <a:pt x="896" y="178"/>
                </a:cubicBezTo>
                <a:cubicBezTo>
                  <a:pt x="896" y="179"/>
                  <a:pt x="896" y="180"/>
                  <a:pt x="896" y="180"/>
                </a:cubicBezTo>
                <a:cubicBezTo>
                  <a:pt x="896" y="180"/>
                  <a:pt x="896" y="181"/>
                  <a:pt x="896" y="181"/>
                </a:cubicBezTo>
                <a:cubicBezTo>
                  <a:pt x="896" y="181"/>
                  <a:pt x="896" y="182"/>
                  <a:pt x="896" y="183"/>
                </a:cubicBezTo>
                <a:cubicBezTo>
                  <a:pt x="894" y="184"/>
                  <a:pt x="891" y="184"/>
                  <a:pt x="888" y="185"/>
                </a:cubicBezTo>
                <a:cubicBezTo>
                  <a:pt x="888" y="173"/>
                  <a:pt x="888" y="162"/>
                  <a:pt x="888" y="150"/>
                </a:cubicBezTo>
                <a:cubicBezTo>
                  <a:pt x="888" y="150"/>
                  <a:pt x="887" y="150"/>
                  <a:pt x="887" y="150"/>
                </a:cubicBezTo>
                <a:cubicBezTo>
                  <a:pt x="887" y="151"/>
                  <a:pt x="887" y="151"/>
                  <a:pt x="887" y="152"/>
                </a:cubicBezTo>
                <a:cubicBezTo>
                  <a:pt x="887" y="152"/>
                  <a:pt x="888" y="152"/>
                  <a:pt x="888" y="152"/>
                </a:cubicBezTo>
                <a:cubicBezTo>
                  <a:pt x="888" y="161"/>
                  <a:pt x="887" y="173"/>
                  <a:pt x="887" y="185"/>
                </a:cubicBezTo>
                <a:cubicBezTo>
                  <a:pt x="886" y="185"/>
                  <a:pt x="885" y="185"/>
                  <a:pt x="884" y="186"/>
                </a:cubicBezTo>
                <a:cubicBezTo>
                  <a:pt x="886" y="170"/>
                  <a:pt x="887" y="150"/>
                  <a:pt x="883" y="151"/>
                </a:cubicBezTo>
                <a:cubicBezTo>
                  <a:pt x="882" y="151"/>
                  <a:pt x="882" y="153"/>
                  <a:pt x="883" y="153"/>
                </a:cubicBezTo>
                <a:cubicBezTo>
                  <a:pt x="884" y="153"/>
                  <a:pt x="883" y="171"/>
                  <a:pt x="882" y="186"/>
                </a:cubicBezTo>
                <a:cubicBezTo>
                  <a:pt x="879" y="187"/>
                  <a:pt x="876" y="188"/>
                  <a:pt x="873" y="189"/>
                </a:cubicBezTo>
                <a:cubicBezTo>
                  <a:pt x="873" y="188"/>
                  <a:pt x="873" y="187"/>
                  <a:pt x="873" y="186"/>
                </a:cubicBezTo>
                <a:cubicBezTo>
                  <a:pt x="873" y="186"/>
                  <a:pt x="874" y="185"/>
                  <a:pt x="874" y="185"/>
                </a:cubicBezTo>
                <a:cubicBezTo>
                  <a:pt x="873" y="184"/>
                  <a:pt x="873" y="184"/>
                  <a:pt x="873" y="184"/>
                </a:cubicBezTo>
                <a:cubicBezTo>
                  <a:pt x="872" y="183"/>
                  <a:pt x="872" y="184"/>
                  <a:pt x="872" y="184"/>
                </a:cubicBezTo>
                <a:cubicBezTo>
                  <a:pt x="872" y="186"/>
                  <a:pt x="872" y="188"/>
                  <a:pt x="872" y="189"/>
                </a:cubicBezTo>
                <a:cubicBezTo>
                  <a:pt x="871" y="190"/>
                  <a:pt x="871" y="190"/>
                  <a:pt x="870" y="190"/>
                </a:cubicBezTo>
                <a:cubicBezTo>
                  <a:pt x="870" y="190"/>
                  <a:pt x="870" y="189"/>
                  <a:pt x="870" y="188"/>
                </a:cubicBezTo>
                <a:cubicBezTo>
                  <a:pt x="870" y="187"/>
                  <a:pt x="870" y="186"/>
                  <a:pt x="870" y="185"/>
                </a:cubicBezTo>
                <a:cubicBezTo>
                  <a:pt x="870" y="184"/>
                  <a:pt x="868" y="184"/>
                  <a:pt x="868" y="185"/>
                </a:cubicBezTo>
                <a:cubicBezTo>
                  <a:pt x="868" y="186"/>
                  <a:pt x="868" y="187"/>
                  <a:pt x="868" y="188"/>
                </a:cubicBezTo>
                <a:cubicBezTo>
                  <a:pt x="868" y="189"/>
                  <a:pt x="868" y="190"/>
                  <a:pt x="868" y="192"/>
                </a:cubicBezTo>
                <a:cubicBezTo>
                  <a:pt x="867" y="193"/>
                  <a:pt x="866" y="193"/>
                  <a:pt x="866" y="194"/>
                </a:cubicBezTo>
                <a:cubicBezTo>
                  <a:pt x="866" y="194"/>
                  <a:pt x="865" y="195"/>
                  <a:pt x="863" y="196"/>
                </a:cubicBezTo>
                <a:cubicBezTo>
                  <a:pt x="863" y="196"/>
                  <a:pt x="863" y="197"/>
                  <a:pt x="864" y="197"/>
                </a:cubicBezTo>
                <a:cubicBezTo>
                  <a:pt x="864" y="197"/>
                  <a:pt x="865" y="196"/>
                  <a:pt x="866" y="196"/>
                </a:cubicBezTo>
                <a:cubicBezTo>
                  <a:pt x="866" y="196"/>
                  <a:pt x="866" y="196"/>
                  <a:pt x="866" y="196"/>
                </a:cubicBezTo>
                <a:cubicBezTo>
                  <a:pt x="867" y="197"/>
                  <a:pt x="868" y="197"/>
                  <a:pt x="868" y="196"/>
                </a:cubicBezTo>
                <a:cubicBezTo>
                  <a:pt x="868" y="196"/>
                  <a:pt x="868" y="196"/>
                  <a:pt x="868" y="196"/>
                </a:cubicBezTo>
                <a:cubicBezTo>
                  <a:pt x="868" y="199"/>
                  <a:pt x="868" y="202"/>
                  <a:pt x="868" y="205"/>
                </a:cubicBezTo>
                <a:cubicBezTo>
                  <a:pt x="861" y="206"/>
                  <a:pt x="854" y="209"/>
                  <a:pt x="852" y="216"/>
                </a:cubicBezTo>
                <a:cubicBezTo>
                  <a:pt x="852" y="216"/>
                  <a:pt x="852" y="216"/>
                  <a:pt x="852" y="216"/>
                </a:cubicBezTo>
                <a:cubicBezTo>
                  <a:pt x="852" y="216"/>
                  <a:pt x="852" y="216"/>
                  <a:pt x="852" y="215"/>
                </a:cubicBezTo>
                <a:cubicBezTo>
                  <a:pt x="852" y="215"/>
                  <a:pt x="851" y="215"/>
                  <a:pt x="851" y="216"/>
                </a:cubicBezTo>
                <a:cubicBezTo>
                  <a:pt x="852" y="218"/>
                  <a:pt x="854" y="221"/>
                  <a:pt x="856" y="222"/>
                </a:cubicBezTo>
                <a:cubicBezTo>
                  <a:pt x="855" y="226"/>
                  <a:pt x="852" y="232"/>
                  <a:pt x="850" y="236"/>
                </a:cubicBezTo>
                <a:cubicBezTo>
                  <a:pt x="843" y="255"/>
                  <a:pt x="838" y="276"/>
                  <a:pt x="830" y="296"/>
                </a:cubicBezTo>
                <a:cubicBezTo>
                  <a:pt x="830" y="297"/>
                  <a:pt x="832" y="297"/>
                  <a:pt x="832" y="296"/>
                </a:cubicBezTo>
                <a:cubicBezTo>
                  <a:pt x="838" y="281"/>
                  <a:pt x="843" y="265"/>
                  <a:pt x="848" y="249"/>
                </a:cubicBezTo>
                <a:cubicBezTo>
                  <a:pt x="851" y="241"/>
                  <a:pt x="854" y="232"/>
                  <a:pt x="857" y="224"/>
                </a:cubicBezTo>
                <a:cubicBezTo>
                  <a:pt x="858" y="223"/>
                  <a:pt x="860" y="220"/>
                  <a:pt x="860" y="218"/>
                </a:cubicBezTo>
                <a:cubicBezTo>
                  <a:pt x="860" y="218"/>
                  <a:pt x="861" y="218"/>
                  <a:pt x="861" y="218"/>
                </a:cubicBezTo>
                <a:cubicBezTo>
                  <a:pt x="861" y="218"/>
                  <a:pt x="861" y="217"/>
                  <a:pt x="861" y="217"/>
                </a:cubicBezTo>
                <a:cubicBezTo>
                  <a:pt x="862" y="217"/>
                  <a:pt x="864" y="216"/>
                  <a:pt x="866" y="216"/>
                </a:cubicBezTo>
                <a:cubicBezTo>
                  <a:pt x="864" y="217"/>
                  <a:pt x="862" y="219"/>
                  <a:pt x="862" y="222"/>
                </a:cubicBezTo>
                <a:cubicBezTo>
                  <a:pt x="862" y="222"/>
                  <a:pt x="862" y="222"/>
                  <a:pt x="862" y="222"/>
                </a:cubicBezTo>
                <a:cubicBezTo>
                  <a:pt x="862" y="223"/>
                  <a:pt x="861" y="224"/>
                  <a:pt x="861" y="225"/>
                </a:cubicBezTo>
                <a:cubicBezTo>
                  <a:pt x="861" y="225"/>
                  <a:pt x="861" y="225"/>
                  <a:pt x="861" y="225"/>
                </a:cubicBezTo>
                <a:cubicBezTo>
                  <a:pt x="855" y="224"/>
                  <a:pt x="850" y="248"/>
                  <a:pt x="849" y="252"/>
                </a:cubicBezTo>
                <a:cubicBezTo>
                  <a:pt x="843" y="269"/>
                  <a:pt x="839" y="289"/>
                  <a:pt x="830" y="305"/>
                </a:cubicBezTo>
                <a:cubicBezTo>
                  <a:pt x="830" y="306"/>
                  <a:pt x="831" y="307"/>
                  <a:pt x="832" y="306"/>
                </a:cubicBezTo>
                <a:cubicBezTo>
                  <a:pt x="839" y="294"/>
                  <a:pt x="842" y="279"/>
                  <a:pt x="847" y="265"/>
                </a:cubicBezTo>
                <a:cubicBezTo>
                  <a:pt x="848" y="261"/>
                  <a:pt x="855" y="230"/>
                  <a:pt x="860" y="227"/>
                </a:cubicBezTo>
                <a:cubicBezTo>
                  <a:pt x="859" y="232"/>
                  <a:pt x="858" y="238"/>
                  <a:pt x="856" y="243"/>
                </a:cubicBezTo>
                <a:cubicBezTo>
                  <a:pt x="856" y="243"/>
                  <a:pt x="856" y="243"/>
                  <a:pt x="856" y="243"/>
                </a:cubicBezTo>
                <a:cubicBezTo>
                  <a:pt x="855" y="248"/>
                  <a:pt x="853" y="253"/>
                  <a:pt x="851" y="257"/>
                </a:cubicBezTo>
                <a:cubicBezTo>
                  <a:pt x="845" y="275"/>
                  <a:pt x="837" y="291"/>
                  <a:pt x="834" y="310"/>
                </a:cubicBezTo>
                <a:cubicBezTo>
                  <a:pt x="833" y="310"/>
                  <a:pt x="834" y="311"/>
                  <a:pt x="834" y="310"/>
                </a:cubicBezTo>
                <a:cubicBezTo>
                  <a:pt x="835" y="309"/>
                  <a:pt x="835" y="309"/>
                  <a:pt x="836" y="308"/>
                </a:cubicBezTo>
                <a:cubicBezTo>
                  <a:pt x="836" y="307"/>
                  <a:pt x="835" y="307"/>
                  <a:pt x="835" y="307"/>
                </a:cubicBezTo>
                <a:cubicBezTo>
                  <a:pt x="838" y="302"/>
                  <a:pt x="838" y="294"/>
                  <a:pt x="840" y="289"/>
                </a:cubicBezTo>
                <a:cubicBezTo>
                  <a:pt x="843" y="281"/>
                  <a:pt x="846" y="272"/>
                  <a:pt x="850" y="264"/>
                </a:cubicBezTo>
                <a:cubicBezTo>
                  <a:pt x="856" y="249"/>
                  <a:pt x="860" y="231"/>
                  <a:pt x="869" y="217"/>
                </a:cubicBezTo>
                <a:cubicBezTo>
                  <a:pt x="869" y="216"/>
                  <a:pt x="869" y="216"/>
                  <a:pt x="869" y="216"/>
                </a:cubicBezTo>
                <a:cubicBezTo>
                  <a:pt x="870" y="216"/>
                  <a:pt x="870" y="215"/>
                  <a:pt x="871" y="215"/>
                </a:cubicBezTo>
                <a:cubicBezTo>
                  <a:pt x="872" y="215"/>
                  <a:pt x="872" y="215"/>
                  <a:pt x="873" y="215"/>
                </a:cubicBezTo>
                <a:cubicBezTo>
                  <a:pt x="869" y="225"/>
                  <a:pt x="865" y="235"/>
                  <a:pt x="861" y="246"/>
                </a:cubicBezTo>
                <a:cubicBezTo>
                  <a:pt x="858" y="254"/>
                  <a:pt x="854" y="263"/>
                  <a:pt x="854" y="273"/>
                </a:cubicBezTo>
                <a:cubicBezTo>
                  <a:pt x="854" y="273"/>
                  <a:pt x="855" y="273"/>
                  <a:pt x="855" y="273"/>
                </a:cubicBezTo>
                <a:cubicBezTo>
                  <a:pt x="855" y="252"/>
                  <a:pt x="871" y="234"/>
                  <a:pt x="874" y="214"/>
                </a:cubicBezTo>
                <a:cubicBezTo>
                  <a:pt x="874" y="214"/>
                  <a:pt x="874" y="214"/>
                  <a:pt x="874" y="214"/>
                </a:cubicBezTo>
                <a:cubicBezTo>
                  <a:pt x="874" y="214"/>
                  <a:pt x="874" y="214"/>
                  <a:pt x="874" y="214"/>
                </a:cubicBezTo>
                <a:cubicBezTo>
                  <a:pt x="876" y="214"/>
                  <a:pt x="877" y="214"/>
                  <a:pt x="878" y="214"/>
                </a:cubicBezTo>
                <a:cubicBezTo>
                  <a:pt x="878" y="214"/>
                  <a:pt x="878" y="215"/>
                  <a:pt x="878" y="214"/>
                </a:cubicBezTo>
                <a:cubicBezTo>
                  <a:pt x="873" y="222"/>
                  <a:pt x="871" y="233"/>
                  <a:pt x="868" y="242"/>
                </a:cubicBezTo>
                <a:cubicBezTo>
                  <a:pt x="867" y="243"/>
                  <a:pt x="867" y="243"/>
                  <a:pt x="867" y="244"/>
                </a:cubicBezTo>
                <a:cubicBezTo>
                  <a:pt x="866" y="245"/>
                  <a:pt x="866" y="246"/>
                  <a:pt x="866" y="247"/>
                </a:cubicBezTo>
                <a:cubicBezTo>
                  <a:pt x="862" y="256"/>
                  <a:pt x="857" y="264"/>
                  <a:pt x="856" y="274"/>
                </a:cubicBezTo>
                <a:cubicBezTo>
                  <a:pt x="856" y="274"/>
                  <a:pt x="856" y="274"/>
                  <a:pt x="856" y="274"/>
                </a:cubicBezTo>
                <a:cubicBezTo>
                  <a:pt x="856" y="274"/>
                  <a:pt x="856" y="275"/>
                  <a:pt x="856" y="275"/>
                </a:cubicBezTo>
                <a:cubicBezTo>
                  <a:pt x="856" y="275"/>
                  <a:pt x="856" y="275"/>
                  <a:pt x="856" y="275"/>
                </a:cubicBezTo>
                <a:cubicBezTo>
                  <a:pt x="856" y="274"/>
                  <a:pt x="856" y="274"/>
                  <a:pt x="856" y="274"/>
                </a:cubicBezTo>
                <a:cubicBezTo>
                  <a:pt x="855" y="275"/>
                  <a:pt x="855" y="275"/>
                  <a:pt x="855" y="276"/>
                </a:cubicBezTo>
                <a:cubicBezTo>
                  <a:pt x="855" y="276"/>
                  <a:pt x="855" y="276"/>
                  <a:pt x="855" y="276"/>
                </a:cubicBezTo>
                <a:cubicBezTo>
                  <a:pt x="855" y="276"/>
                  <a:pt x="855" y="276"/>
                  <a:pt x="855" y="276"/>
                </a:cubicBezTo>
                <a:cubicBezTo>
                  <a:pt x="854" y="276"/>
                  <a:pt x="854" y="276"/>
                  <a:pt x="854" y="276"/>
                </a:cubicBezTo>
                <a:cubicBezTo>
                  <a:pt x="854" y="276"/>
                  <a:pt x="854" y="276"/>
                  <a:pt x="854" y="277"/>
                </a:cubicBezTo>
                <a:cubicBezTo>
                  <a:pt x="854" y="277"/>
                  <a:pt x="854" y="277"/>
                  <a:pt x="854" y="277"/>
                </a:cubicBezTo>
                <a:cubicBezTo>
                  <a:pt x="854" y="277"/>
                  <a:pt x="855" y="278"/>
                  <a:pt x="855" y="279"/>
                </a:cubicBezTo>
                <a:cubicBezTo>
                  <a:pt x="855" y="279"/>
                  <a:pt x="855" y="280"/>
                  <a:pt x="854" y="281"/>
                </a:cubicBezTo>
                <a:cubicBezTo>
                  <a:pt x="854" y="279"/>
                  <a:pt x="853" y="277"/>
                  <a:pt x="852" y="276"/>
                </a:cubicBezTo>
                <a:cubicBezTo>
                  <a:pt x="852" y="275"/>
                  <a:pt x="852" y="275"/>
                  <a:pt x="851" y="275"/>
                </a:cubicBezTo>
                <a:cubicBezTo>
                  <a:pt x="851" y="275"/>
                  <a:pt x="851" y="275"/>
                  <a:pt x="850" y="275"/>
                </a:cubicBezTo>
                <a:cubicBezTo>
                  <a:pt x="851" y="273"/>
                  <a:pt x="851" y="272"/>
                  <a:pt x="851" y="270"/>
                </a:cubicBezTo>
                <a:cubicBezTo>
                  <a:pt x="854" y="266"/>
                  <a:pt x="855" y="260"/>
                  <a:pt x="856" y="255"/>
                </a:cubicBezTo>
                <a:cubicBezTo>
                  <a:pt x="859" y="243"/>
                  <a:pt x="867" y="232"/>
                  <a:pt x="869" y="220"/>
                </a:cubicBezTo>
                <a:cubicBezTo>
                  <a:pt x="868" y="221"/>
                  <a:pt x="869" y="221"/>
                  <a:pt x="870" y="220"/>
                </a:cubicBezTo>
                <a:cubicBezTo>
                  <a:pt x="870" y="220"/>
                  <a:pt x="870" y="219"/>
                  <a:pt x="870" y="218"/>
                </a:cubicBezTo>
                <a:cubicBezTo>
                  <a:pt x="870" y="217"/>
                  <a:pt x="869" y="217"/>
                  <a:pt x="869" y="218"/>
                </a:cubicBezTo>
                <a:cubicBezTo>
                  <a:pt x="865" y="227"/>
                  <a:pt x="862" y="237"/>
                  <a:pt x="858" y="247"/>
                </a:cubicBezTo>
                <a:cubicBezTo>
                  <a:pt x="855" y="254"/>
                  <a:pt x="855" y="264"/>
                  <a:pt x="850" y="271"/>
                </a:cubicBezTo>
                <a:cubicBezTo>
                  <a:pt x="850" y="271"/>
                  <a:pt x="850" y="271"/>
                  <a:pt x="850" y="271"/>
                </a:cubicBezTo>
                <a:cubicBezTo>
                  <a:pt x="849" y="271"/>
                  <a:pt x="849" y="271"/>
                  <a:pt x="849" y="272"/>
                </a:cubicBezTo>
                <a:cubicBezTo>
                  <a:pt x="849" y="272"/>
                  <a:pt x="849" y="272"/>
                  <a:pt x="849" y="272"/>
                </a:cubicBezTo>
                <a:cubicBezTo>
                  <a:pt x="849" y="272"/>
                  <a:pt x="849" y="273"/>
                  <a:pt x="849" y="273"/>
                </a:cubicBezTo>
                <a:cubicBezTo>
                  <a:pt x="849" y="274"/>
                  <a:pt x="848" y="275"/>
                  <a:pt x="848" y="276"/>
                </a:cubicBezTo>
                <a:cubicBezTo>
                  <a:pt x="847" y="277"/>
                  <a:pt x="847" y="279"/>
                  <a:pt x="846" y="281"/>
                </a:cubicBezTo>
                <a:cubicBezTo>
                  <a:pt x="846" y="280"/>
                  <a:pt x="846" y="280"/>
                  <a:pt x="846" y="280"/>
                </a:cubicBezTo>
                <a:cubicBezTo>
                  <a:pt x="846" y="278"/>
                  <a:pt x="844" y="279"/>
                  <a:pt x="844" y="280"/>
                </a:cubicBezTo>
                <a:cubicBezTo>
                  <a:pt x="846" y="284"/>
                  <a:pt x="844" y="289"/>
                  <a:pt x="843" y="292"/>
                </a:cubicBezTo>
                <a:cubicBezTo>
                  <a:pt x="842" y="298"/>
                  <a:pt x="839" y="304"/>
                  <a:pt x="836" y="309"/>
                </a:cubicBezTo>
                <a:cubicBezTo>
                  <a:pt x="836" y="310"/>
                  <a:pt x="837" y="311"/>
                  <a:pt x="838" y="310"/>
                </a:cubicBezTo>
                <a:cubicBezTo>
                  <a:pt x="836" y="320"/>
                  <a:pt x="835" y="334"/>
                  <a:pt x="835" y="343"/>
                </a:cubicBezTo>
                <a:cubicBezTo>
                  <a:pt x="832" y="343"/>
                  <a:pt x="829" y="344"/>
                  <a:pt x="827" y="345"/>
                </a:cubicBezTo>
                <a:cubicBezTo>
                  <a:pt x="826" y="345"/>
                  <a:pt x="826" y="347"/>
                  <a:pt x="827" y="347"/>
                </a:cubicBezTo>
                <a:cubicBezTo>
                  <a:pt x="830" y="346"/>
                  <a:pt x="832" y="346"/>
                  <a:pt x="835" y="345"/>
                </a:cubicBezTo>
                <a:cubicBezTo>
                  <a:pt x="834" y="347"/>
                  <a:pt x="834" y="349"/>
                  <a:pt x="834" y="350"/>
                </a:cubicBezTo>
                <a:cubicBezTo>
                  <a:pt x="834" y="351"/>
                  <a:pt x="836" y="351"/>
                  <a:pt x="836" y="350"/>
                </a:cubicBezTo>
                <a:cubicBezTo>
                  <a:pt x="836" y="349"/>
                  <a:pt x="837" y="347"/>
                  <a:pt x="837" y="344"/>
                </a:cubicBezTo>
                <a:cubicBezTo>
                  <a:pt x="838" y="344"/>
                  <a:pt x="840" y="344"/>
                  <a:pt x="841" y="344"/>
                </a:cubicBezTo>
                <a:cubicBezTo>
                  <a:pt x="841" y="346"/>
                  <a:pt x="840" y="349"/>
                  <a:pt x="840" y="352"/>
                </a:cubicBezTo>
                <a:cubicBezTo>
                  <a:pt x="840" y="352"/>
                  <a:pt x="841" y="352"/>
                  <a:pt x="841" y="352"/>
                </a:cubicBezTo>
                <a:cubicBezTo>
                  <a:pt x="841" y="352"/>
                  <a:pt x="841" y="351"/>
                  <a:pt x="841" y="351"/>
                </a:cubicBezTo>
                <a:cubicBezTo>
                  <a:pt x="841" y="351"/>
                  <a:pt x="841" y="351"/>
                  <a:pt x="841" y="351"/>
                </a:cubicBezTo>
                <a:cubicBezTo>
                  <a:pt x="841" y="350"/>
                  <a:pt x="841" y="349"/>
                  <a:pt x="841" y="348"/>
                </a:cubicBezTo>
                <a:cubicBezTo>
                  <a:pt x="841" y="347"/>
                  <a:pt x="841" y="346"/>
                  <a:pt x="841" y="345"/>
                </a:cubicBezTo>
                <a:cubicBezTo>
                  <a:pt x="841" y="345"/>
                  <a:pt x="842" y="345"/>
                  <a:pt x="842" y="345"/>
                </a:cubicBezTo>
                <a:cubicBezTo>
                  <a:pt x="842" y="345"/>
                  <a:pt x="842" y="344"/>
                  <a:pt x="842" y="343"/>
                </a:cubicBezTo>
                <a:cubicBezTo>
                  <a:pt x="842" y="343"/>
                  <a:pt x="843" y="343"/>
                  <a:pt x="844" y="343"/>
                </a:cubicBezTo>
                <a:cubicBezTo>
                  <a:pt x="843" y="347"/>
                  <a:pt x="843" y="350"/>
                  <a:pt x="843" y="354"/>
                </a:cubicBezTo>
                <a:cubicBezTo>
                  <a:pt x="843" y="354"/>
                  <a:pt x="843" y="354"/>
                  <a:pt x="843" y="354"/>
                </a:cubicBezTo>
                <a:cubicBezTo>
                  <a:pt x="844" y="350"/>
                  <a:pt x="844" y="347"/>
                  <a:pt x="844" y="343"/>
                </a:cubicBezTo>
                <a:cubicBezTo>
                  <a:pt x="845" y="343"/>
                  <a:pt x="846" y="342"/>
                  <a:pt x="848" y="342"/>
                </a:cubicBezTo>
                <a:cubicBezTo>
                  <a:pt x="847" y="347"/>
                  <a:pt x="847" y="351"/>
                  <a:pt x="846" y="356"/>
                </a:cubicBezTo>
                <a:cubicBezTo>
                  <a:pt x="845" y="356"/>
                  <a:pt x="846" y="356"/>
                  <a:pt x="846" y="356"/>
                </a:cubicBezTo>
                <a:cubicBezTo>
                  <a:pt x="847" y="351"/>
                  <a:pt x="847" y="347"/>
                  <a:pt x="848" y="342"/>
                </a:cubicBezTo>
                <a:cubicBezTo>
                  <a:pt x="848" y="342"/>
                  <a:pt x="849" y="342"/>
                  <a:pt x="850" y="342"/>
                </a:cubicBezTo>
                <a:cubicBezTo>
                  <a:pt x="850" y="342"/>
                  <a:pt x="850" y="343"/>
                  <a:pt x="850" y="343"/>
                </a:cubicBezTo>
                <a:cubicBezTo>
                  <a:pt x="850" y="343"/>
                  <a:pt x="850" y="343"/>
                  <a:pt x="850" y="343"/>
                </a:cubicBezTo>
                <a:cubicBezTo>
                  <a:pt x="850" y="343"/>
                  <a:pt x="850" y="342"/>
                  <a:pt x="850" y="342"/>
                </a:cubicBezTo>
                <a:cubicBezTo>
                  <a:pt x="853" y="341"/>
                  <a:pt x="855" y="341"/>
                  <a:pt x="857" y="341"/>
                </a:cubicBezTo>
                <a:cubicBezTo>
                  <a:pt x="856" y="344"/>
                  <a:pt x="856" y="346"/>
                  <a:pt x="856" y="349"/>
                </a:cubicBezTo>
                <a:cubicBezTo>
                  <a:pt x="856" y="350"/>
                  <a:pt x="856" y="351"/>
                  <a:pt x="856" y="352"/>
                </a:cubicBezTo>
                <a:cubicBezTo>
                  <a:pt x="855" y="352"/>
                  <a:pt x="853" y="352"/>
                  <a:pt x="852" y="352"/>
                </a:cubicBezTo>
                <a:cubicBezTo>
                  <a:pt x="852" y="349"/>
                  <a:pt x="853" y="345"/>
                  <a:pt x="854" y="342"/>
                </a:cubicBezTo>
                <a:cubicBezTo>
                  <a:pt x="854" y="342"/>
                  <a:pt x="853" y="342"/>
                  <a:pt x="853" y="342"/>
                </a:cubicBezTo>
                <a:cubicBezTo>
                  <a:pt x="852" y="345"/>
                  <a:pt x="852" y="349"/>
                  <a:pt x="852" y="352"/>
                </a:cubicBezTo>
                <a:cubicBezTo>
                  <a:pt x="849" y="352"/>
                  <a:pt x="847" y="353"/>
                  <a:pt x="848" y="355"/>
                </a:cubicBezTo>
                <a:cubicBezTo>
                  <a:pt x="848" y="356"/>
                  <a:pt x="849" y="356"/>
                  <a:pt x="849" y="355"/>
                </a:cubicBezTo>
                <a:cubicBezTo>
                  <a:pt x="849" y="355"/>
                  <a:pt x="850" y="354"/>
                  <a:pt x="851" y="354"/>
                </a:cubicBezTo>
                <a:cubicBezTo>
                  <a:pt x="851" y="355"/>
                  <a:pt x="851" y="357"/>
                  <a:pt x="850" y="358"/>
                </a:cubicBezTo>
                <a:cubicBezTo>
                  <a:pt x="850" y="358"/>
                  <a:pt x="850" y="358"/>
                  <a:pt x="851" y="358"/>
                </a:cubicBezTo>
                <a:cubicBezTo>
                  <a:pt x="851" y="357"/>
                  <a:pt x="851" y="355"/>
                  <a:pt x="852" y="354"/>
                </a:cubicBezTo>
                <a:cubicBezTo>
                  <a:pt x="853" y="354"/>
                  <a:pt x="854" y="353"/>
                  <a:pt x="856" y="353"/>
                </a:cubicBezTo>
                <a:cubicBezTo>
                  <a:pt x="856" y="356"/>
                  <a:pt x="855" y="358"/>
                  <a:pt x="855" y="358"/>
                </a:cubicBezTo>
                <a:cubicBezTo>
                  <a:pt x="855" y="358"/>
                  <a:pt x="854" y="359"/>
                  <a:pt x="855" y="359"/>
                </a:cubicBezTo>
                <a:cubicBezTo>
                  <a:pt x="856" y="359"/>
                  <a:pt x="856" y="357"/>
                  <a:pt x="856" y="356"/>
                </a:cubicBezTo>
                <a:cubicBezTo>
                  <a:pt x="856" y="355"/>
                  <a:pt x="856" y="354"/>
                  <a:pt x="856" y="353"/>
                </a:cubicBezTo>
                <a:cubicBezTo>
                  <a:pt x="857" y="353"/>
                  <a:pt x="858" y="353"/>
                  <a:pt x="859" y="353"/>
                </a:cubicBezTo>
                <a:cubicBezTo>
                  <a:pt x="859" y="356"/>
                  <a:pt x="859" y="358"/>
                  <a:pt x="859" y="361"/>
                </a:cubicBezTo>
                <a:cubicBezTo>
                  <a:pt x="859" y="361"/>
                  <a:pt x="859" y="361"/>
                  <a:pt x="859" y="361"/>
                </a:cubicBezTo>
                <a:cubicBezTo>
                  <a:pt x="859" y="358"/>
                  <a:pt x="859" y="356"/>
                  <a:pt x="859" y="353"/>
                </a:cubicBezTo>
                <a:cubicBezTo>
                  <a:pt x="860" y="353"/>
                  <a:pt x="861" y="353"/>
                  <a:pt x="861" y="353"/>
                </a:cubicBezTo>
                <a:cubicBezTo>
                  <a:pt x="861" y="355"/>
                  <a:pt x="861" y="358"/>
                  <a:pt x="860" y="360"/>
                </a:cubicBezTo>
                <a:cubicBezTo>
                  <a:pt x="860" y="361"/>
                  <a:pt x="861" y="361"/>
                  <a:pt x="861" y="361"/>
                </a:cubicBezTo>
                <a:cubicBezTo>
                  <a:pt x="861" y="358"/>
                  <a:pt x="861" y="355"/>
                  <a:pt x="862" y="353"/>
                </a:cubicBezTo>
                <a:cubicBezTo>
                  <a:pt x="863" y="353"/>
                  <a:pt x="863" y="353"/>
                  <a:pt x="864" y="353"/>
                </a:cubicBezTo>
                <a:cubicBezTo>
                  <a:pt x="864" y="353"/>
                  <a:pt x="864" y="352"/>
                  <a:pt x="865" y="352"/>
                </a:cubicBezTo>
                <a:cubicBezTo>
                  <a:pt x="865" y="357"/>
                  <a:pt x="864" y="362"/>
                  <a:pt x="862" y="366"/>
                </a:cubicBezTo>
                <a:cubicBezTo>
                  <a:pt x="853" y="361"/>
                  <a:pt x="843" y="356"/>
                  <a:pt x="833" y="352"/>
                </a:cubicBezTo>
                <a:cubicBezTo>
                  <a:pt x="830" y="351"/>
                  <a:pt x="827" y="350"/>
                  <a:pt x="824" y="348"/>
                </a:cubicBezTo>
                <a:cubicBezTo>
                  <a:pt x="824" y="347"/>
                  <a:pt x="824" y="346"/>
                  <a:pt x="824" y="345"/>
                </a:cubicBezTo>
                <a:cubicBezTo>
                  <a:pt x="825" y="345"/>
                  <a:pt x="826" y="345"/>
                  <a:pt x="826" y="344"/>
                </a:cubicBezTo>
                <a:cubicBezTo>
                  <a:pt x="826" y="342"/>
                  <a:pt x="825" y="340"/>
                  <a:pt x="825" y="339"/>
                </a:cubicBezTo>
                <a:cubicBezTo>
                  <a:pt x="825" y="335"/>
                  <a:pt x="825" y="332"/>
                  <a:pt x="826" y="329"/>
                </a:cubicBezTo>
                <a:cubicBezTo>
                  <a:pt x="826" y="329"/>
                  <a:pt x="826" y="329"/>
                  <a:pt x="826" y="329"/>
                </a:cubicBezTo>
                <a:cubicBezTo>
                  <a:pt x="826" y="330"/>
                  <a:pt x="826" y="329"/>
                  <a:pt x="826" y="329"/>
                </a:cubicBezTo>
                <a:cubicBezTo>
                  <a:pt x="826" y="329"/>
                  <a:pt x="826" y="329"/>
                  <a:pt x="826" y="328"/>
                </a:cubicBezTo>
                <a:cubicBezTo>
                  <a:pt x="826" y="328"/>
                  <a:pt x="826" y="328"/>
                  <a:pt x="826" y="327"/>
                </a:cubicBezTo>
                <a:cubicBezTo>
                  <a:pt x="826" y="328"/>
                  <a:pt x="826" y="328"/>
                  <a:pt x="827" y="329"/>
                </a:cubicBezTo>
                <a:cubicBezTo>
                  <a:pt x="827" y="329"/>
                  <a:pt x="827" y="329"/>
                  <a:pt x="827" y="328"/>
                </a:cubicBezTo>
                <a:cubicBezTo>
                  <a:pt x="826" y="328"/>
                  <a:pt x="826" y="327"/>
                  <a:pt x="826" y="327"/>
                </a:cubicBezTo>
                <a:cubicBezTo>
                  <a:pt x="826" y="326"/>
                  <a:pt x="826" y="326"/>
                  <a:pt x="826" y="326"/>
                </a:cubicBezTo>
                <a:cubicBezTo>
                  <a:pt x="826" y="326"/>
                  <a:pt x="826" y="326"/>
                  <a:pt x="826" y="326"/>
                </a:cubicBezTo>
                <a:cubicBezTo>
                  <a:pt x="826" y="326"/>
                  <a:pt x="827" y="326"/>
                  <a:pt x="827" y="326"/>
                </a:cubicBezTo>
                <a:cubicBezTo>
                  <a:pt x="827" y="326"/>
                  <a:pt x="827" y="326"/>
                  <a:pt x="827" y="326"/>
                </a:cubicBezTo>
                <a:cubicBezTo>
                  <a:pt x="826" y="326"/>
                  <a:pt x="826" y="326"/>
                  <a:pt x="827" y="325"/>
                </a:cubicBezTo>
                <a:cubicBezTo>
                  <a:pt x="828" y="325"/>
                  <a:pt x="829" y="325"/>
                  <a:pt x="830" y="324"/>
                </a:cubicBezTo>
                <a:cubicBezTo>
                  <a:pt x="830" y="324"/>
                  <a:pt x="830" y="324"/>
                  <a:pt x="831" y="324"/>
                </a:cubicBezTo>
                <a:cubicBezTo>
                  <a:pt x="831" y="324"/>
                  <a:pt x="831" y="324"/>
                  <a:pt x="832" y="325"/>
                </a:cubicBezTo>
                <a:cubicBezTo>
                  <a:pt x="832" y="325"/>
                  <a:pt x="832" y="324"/>
                  <a:pt x="832" y="324"/>
                </a:cubicBezTo>
                <a:cubicBezTo>
                  <a:pt x="832" y="324"/>
                  <a:pt x="831" y="324"/>
                  <a:pt x="831" y="324"/>
                </a:cubicBezTo>
                <a:cubicBezTo>
                  <a:pt x="831" y="323"/>
                  <a:pt x="832" y="323"/>
                  <a:pt x="832" y="323"/>
                </a:cubicBezTo>
                <a:cubicBezTo>
                  <a:pt x="832" y="323"/>
                  <a:pt x="832" y="323"/>
                  <a:pt x="832" y="323"/>
                </a:cubicBezTo>
                <a:cubicBezTo>
                  <a:pt x="832" y="323"/>
                  <a:pt x="832" y="323"/>
                  <a:pt x="832" y="323"/>
                </a:cubicBezTo>
                <a:cubicBezTo>
                  <a:pt x="832" y="323"/>
                  <a:pt x="832" y="324"/>
                  <a:pt x="832" y="324"/>
                </a:cubicBezTo>
                <a:cubicBezTo>
                  <a:pt x="833" y="323"/>
                  <a:pt x="833" y="324"/>
                  <a:pt x="833" y="323"/>
                </a:cubicBezTo>
                <a:cubicBezTo>
                  <a:pt x="834" y="323"/>
                  <a:pt x="834" y="323"/>
                  <a:pt x="834" y="323"/>
                </a:cubicBezTo>
                <a:cubicBezTo>
                  <a:pt x="833" y="323"/>
                  <a:pt x="833" y="323"/>
                  <a:pt x="833" y="323"/>
                </a:cubicBezTo>
                <a:cubicBezTo>
                  <a:pt x="834" y="323"/>
                  <a:pt x="834" y="322"/>
                  <a:pt x="834" y="322"/>
                </a:cubicBezTo>
                <a:cubicBezTo>
                  <a:pt x="829" y="306"/>
                  <a:pt x="824" y="291"/>
                  <a:pt x="820" y="275"/>
                </a:cubicBezTo>
                <a:cubicBezTo>
                  <a:pt x="819" y="272"/>
                  <a:pt x="818" y="259"/>
                  <a:pt x="814" y="254"/>
                </a:cubicBezTo>
                <a:cubicBezTo>
                  <a:pt x="814" y="254"/>
                  <a:pt x="814" y="254"/>
                  <a:pt x="814" y="254"/>
                </a:cubicBezTo>
                <a:cubicBezTo>
                  <a:pt x="814" y="254"/>
                  <a:pt x="814" y="254"/>
                  <a:pt x="814" y="254"/>
                </a:cubicBezTo>
                <a:cubicBezTo>
                  <a:pt x="814" y="253"/>
                  <a:pt x="814" y="253"/>
                  <a:pt x="814" y="253"/>
                </a:cubicBezTo>
                <a:cubicBezTo>
                  <a:pt x="814" y="253"/>
                  <a:pt x="814" y="253"/>
                  <a:pt x="814" y="253"/>
                </a:cubicBezTo>
                <a:cubicBezTo>
                  <a:pt x="814" y="253"/>
                  <a:pt x="814" y="253"/>
                  <a:pt x="814" y="252"/>
                </a:cubicBezTo>
                <a:cubicBezTo>
                  <a:pt x="814" y="252"/>
                  <a:pt x="814" y="252"/>
                  <a:pt x="814" y="252"/>
                </a:cubicBezTo>
                <a:cubicBezTo>
                  <a:pt x="814" y="252"/>
                  <a:pt x="814" y="253"/>
                  <a:pt x="814" y="253"/>
                </a:cubicBezTo>
                <a:cubicBezTo>
                  <a:pt x="814" y="253"/>
                  <a:pt x="814" y="253"/>
                  <a:pt x="814" y="253"/>
                </a:cubicBezTo>
                <a:cubicBezTo>
                  <a:pt x="814" y="252"/>
                  <a:pt x="814" y="251"/>
                  <a:pt x="814" y="250"/>
                </a:cubicBezTo>
                <a:cubicBezTo>
                  <a:pt x="814" y="250"/>
                  <a:pt x="814" y="249"/>
                  <a:pt x="814" y="249"/>
                </a:cubicBezTo>
                <a:cubicBezTo>
                  <a:pt x="814" y="249"/>
                  <a:pt x="814" y="249"/>
                  <a:pt x="814" y="249"/>
                </a:cubicBezTo>
                <a:cubicBezTo>
                  <a:pt x="814" y="248"/>
                  <a:pt x="814" y="247"/>
                  <a:pt x="815" y="246"/>
                </a:cubicBezTo>
                <a:cubicBezTo>
                  <a:pt x="815" y="245"/>
                  <a:pt x="814" y="245"/>
                  <a:pt x="814" y="246"/>
                </a:cubicBezTo>
                <a:cubicBezTo>
                  <a:pt x="814" y="247"/>
                  <a:pt x="814" y="249"/>
                  <a:pt x="814" y="250"/>
                </a:cubicBezTo>
                <a:cubicBezTo>
                  <a:pt x="813" y="251"/>
                  <a:pt x="813" y="251"/>
                  <a:pt x="813" y="252"/>
                </a:cubicBezTo>
                <a:cubicBezTo>
                  <a:pt x="814" y="250"/>
                  <a:pt x="814" y="248"/>
                  <a:pt x="814" y="246"/>
                </a:cubicBezTo>
                <a:cubicBezTo>
                  <a:pt x="814" y="245"/>
                  <a:pt x="814" y="245"/>
                  <a:pt x="813" y="245"/>
                </a:cubicBezTo>
                <a:cubicBezTo>
                  <a:pt x="815" y="245"/>
                  <a:pt x="816" y="245"/>
                  <a:pt x="817" y="245"/>
                </a:cubicBezTo>
                <a:cubicBezTo>
                  <a:pt x="821" y="244"/>
                  <a:pt x="825" y="244"/>
                  <a:pt x="829" y="243"/>
                </a:cubicBezTo>
                <a:cubicBezTo>
                  <a:pt x="831" y="243"/>
                  <a:pt x="830" y="241"/>
                  <a:pt x="829" y="241"/>
                </a:cubicBezTo>
                <a:cubicBezTo>
                  <a:pt x="824" y="242"/>
                  <a:pt x="818" y="242"/>
                  <a:pt x="813" y="243"/>
                </a:cubicBezTo>
                <a:cubicBezTo>
                  <a:pt x="814" y="237"/>
                  <a:pt x="814" y="230"/>
                  <a:pt x="814" y="224"/>
                </a:cubicBezTo>
                <a:cubicBezTo>
                  <a:pt x="814" y="223"/>
                  <a:pt x="812" y="223"/>
                  <a:pt x="812" y="224"/>
                </a:cubicBezTo>
                <a:cubicBezTo>
                  <a:pt x="812" y="230"/>
                  <a:pt x="812" y="237"/>
                  <a:pt x="811" y="243"/>
                </a:cubicBezTo>
                <a:cubicBezTo>
                  <a:pt x="810" y="243"/>
                  <a:pt x="810" y="244"/>
                  <a:pt x="809" y="244"/>
                </a:cubicBezTo>
                <a:cubicBezTo>
                  <a:pt x="806" y="244"/>
                  <a:pt x="803" y="246"/>
                  <a:pt x="807" y="249"/>
                </a:cubicBezTo>
                <a:cubicBezTo>
                  <a:pt x="808" y="249"/>
                  <a:pt x="809" y="248"/>
                  <a:pt x="808" y="247"/>
                </a:cubicBezTo>
                <a:cubicBezTo>
                  <a:pt x="806" y="246"/>
                  <a:pt x="809" y="246"/>
                  <a:pt x="810" y="246"/>
                </a:cubicBezTo>
                <a:cubicBezTo>
                  <a:pt x="810" y="245"/>
                  <a:pt x="811" y="245"/>
                  <a:pt x="811" y="245"/>
                </a:cubicBezTo>
                <a:cubicBezTo>
                  <a:pt x="811" y="247"/>
                  <a:pt x="811" y="248"/>
                  <a:pt x="811" y="249"/>
                </a:cubicBezTo>
                <a:cubicBezTo>
                  <a:pt x="811" y="250"/>
                  <a:pt x="811" y="251"/>
                  <a:pt x="810" y="251"/>
                </a:cubicBezTo>
                <a:cubicBezTo>
                  <a:pt x="810" y="252"/>
                  <a:pt x="810" y="252"/>
                  <a:pt x="810" y="252"/>
                </a:cubicBezTo>
                <a:cubicBezTo>
                  <a:pt x="810" y="254"/>
                  <a:pt x="810" y="255"/>
                  <a:pt x="810" y="258"/>
                </a:cubicBezTo>
                <a:cubicBezTo>
                  <a:pt x="810" y="258"/>
                  <a:pt x="810" y="258"/>
                  <a:pt x="810" y="258"/>
                </a:cubicBezTo>
                <a:cubicBezTo>
                  <a:pt x="810" y="260"/>
                  <a:pt x="810" y="261"/>
                  <a:pt x="809" y="263"/>
                </a:cubicBezTo>
                <a:cubicBezTo>
                  <a:pt x="808" y="270"/>
                  <a:pt x="806" y="277"/>
                  <a:pt x="804" y="283"/>
                </a:cubicBezTo>
                <a:cubicBezTo>
                  <a:pt x="799" y="296"/>
                  <a:pt x="794" y="309"/>
                  <a:pt x="788" y="321"/>
                </a:cubicBezTo>
                <a:cubicBezTo>
                  <a:pt x="788" y="322"/>
                  <a:pt x="789" y="324"/>
                  <a:pt x="790" y="322"/>
                </a:cubicBezTo>
                <a:cubicBezTo>
                  <a:pt x="790" y="321"/>
                  <a:pt x="791" y="320"/>
                  <a:pt x="791" y="319"/>
                </a:cubicBezTo>
                <a:cubicBezTo>
                  <a:pt x="791" y="320"/>
                  <a:pt x="792" y="320"/>
                  <a:pt x="792" y="321"/>
                </a:cubicBezTo>
                <a:cubicBezTo>
                  <a:pt x="792" y="321"/>
                  <a:pt x="792" y="321"/>
                  <a:pt x="792" y="321"/>
                </a:cubicBezTo>
                <a:cubicBezTo>
                  <a:pt x="792" y="323"/>
                  <a:pt x="793" y="325"/>
                  <a:pt x="796" y="327"/>
                </a:cubicBezTo>
                <a:cubicBezTo>
                  <a:pt x="796" y="327"/>
                  <a:pt x="796" y="327"/>
                  <a:pt x="796" y="327"/>
                </a:cubicBezTo>
                <a:cubicBezTo>
                  <a:pt x="796" y="326"/>
                  <a:pt x="796" y="326"/>
                  <a:pt x="796" y="326"/>
                </a:cubicBezTo>
                <a:cubicBezTo>
                  <a:pt x="797" y="326"/>
                  <a:pt x="797" y="326"/>
                  <a:pt x="798" y="327"/>
                </a:cubicBezTo>
                <a:cubicBezTo>
                  <a:pt x="798" y="327"/>
                  <a:pt x="798" y="328"/>
                  <a:pt x="798" y="328"/>
                </a:cubicBezTo>
                <a:cubicBezTo>
                  <a:pt x="798" y="329"/>
                  <a:pt x="798" y="329"/>
                  <a:pt x="798" y="329"/>
                </a:cubicBezTo>
                <a:cubicBezTo>
                  <a:pt x="797" y="329"/>
                  <a:pt x="796" y="328"/>
                  <a:pt x="795" y="327"/>
                </a:cubicBezTo>
                <a:cubicBezTo>
                  <a:pt x="794" y="326"/>
                  <a:pt x="793" y="326"/>
                  <a:pt x="793" y="325"/>
                </a:cubicBezTo>
                <a:cubicBezTo>
                  <a:pt x="793" y="325"/>
                  <a:pt x="791" y="323"/>
                  <a:pt x="792" y="323"/>
                </a:cubicBezTo>
                <a:cubicBezTo>
                  <a:pt x="792" y="323"/>
                  <a:pt x="792" y="323"/>
                  <a:pt x="792" y="323"/>
                </a:cubicBezTo>
                <a:cubicBezTo>
                  <a:pt x="791" y="322"/>
                  <a:pt x="791" y="322"/>
                  <a:pt x="791" y="323"/>
                </a:cubicBezTo>
                <a:cubicBezTo>
                  <a:pt x="791" y="323"/>
                  <a:pt x="791" y="323"/>
                  <a:pt x="791" y="323"/>
                </a:cubicBezTo>
                <a:cubicBezTo>
                  <a:pt x="791" y="323"/>
                  <a:pt x="791" y="324"/>
                  <a:pt x="792" y="324"/>
                </a:cubicBezTo>
                <a:cubicBezTo>
                  <a:pt x="793" y="326"/>
                  <a:pt x="794" y="327"/>
                  <a:pt x="795" y="328"/>
                </a:cubicBezTo>
                <a:cubicBezTo>
                  <a:pt x="796" y="329"/>
                  <a:pt x="797" y="329"/>
                  <a:pt x="798" y="330"/>
                </a:cubicBezTo>
                <a:cubicBezTo>
                  <a:pt x="798" y="332"/>
                  <a:pt x="798" y="335"/>
                  <a:pt x="799" y="338"/>
                </a:cubicBezTo>
                <a:cubicBezTo>
                  <a:pt x="799" y="339"/>
                  <a:pt x="798" y="339"/>
                  <a:pt x="798" y="340"/>
                </a:cubicBezTo>
                <a:cubicBezTo>
                  <a:pt x="794" y="340"/>
                  <a:pt x="790" y="339"/>
                  <a:pt x="787" y="339"/>
                </a:cubicBezTo>
                <a:cubicBezTo>
                  <a:pt x="787" y="338"/>
                  <a:pt x="787" y="337"/>
                  <a:pt x="788" y="337"/>
                </a:cubicBezTo>
                <a:cubicBezTo>
                  <a:pt x="788" y="336"/>
                  <a:pt x="788" y="336"/>
                  <a:pt x="788" y="336"/>
                </a:cubicBezTo>
                <a:cubicBezTo>
                  <a:pt x="788" y="336"/>
                  <a:pt x="788" y="336"/>
                  <a:pt x="788" y="336"/>
                </a:cubicBezTo>
                <a:cubicBezTo>
                  <a:pt x="788" y="334"/>
                  <a:pt x="788" y="332"/>
                  <a:pt x="788" y="331"/>
                </a:cubicBezTo>
                <a:cubicBezTo>
                  <a:pt x="787" y="331"/>
                  <a:pt x="787" y="331"/>
                  <a:pt x="786" y="331"/>
                </a:cubicBezTo>
                <a:cubicBezTo>
                  <a:pt x="786" y="331"/>
                  <a:pt x="785" y="332"/>
                  <a:pt x="785" y="333"/>
                </a:cubicBezTo>
                <a:cubicBezTo>
                  <a:pt x="779" y="328"/>
                  <a:pt x="772" y="323"/>
                  <a:pt x="765" y="321"/>
                </a:cubicBezTo>
                <a:cubicBezTo>
                  <a:pt x="765" y="321"/>
                  <a:pt x="764" y="321"/>
                  <a:pt x="764" y="321"/>
                </a:cubicBezTo>
                <a:cubicBezTo>
                  <a:pt x="763" y="323"/>
                  <a:pt x="762" y="324"/>
                  <a:pt x="761" y="325"/>
                </a:cubicBezTo>
                <a:cubicBezTo>
                  <a:pt x="761" y="325"/>
                  <a:pt x="760" y="325"/>
                  <a:pt x="760" y="325"/>
                </a:cubicBezTo>
                <a:cubicBezTo>
                  <a:pt x="760" y="324"/>
                  <a:pt x="760" y="324"/>
                  <a:pt x="760" y="324"/>
                </a:cubicBezTo>
                <a:cubicBezTo>
                  <a:pt x="760" y="323"/>
                  <a:pt x="759" y="323"/>
                  <a:pt x="758" y="323"/>
                </a:cubicBezTo>
                <a:cubicBezTo>
                  <a:pt x="757" y="323"/>
                  <a:pt x="756" y="322"/>
                  <a:pt x="756" y="322"/>
                </a:cubicBezTo>
                <a:cubicBezTo>
                  <a:pt x="756" y="321"/>
                  <a:pt x="756" y="320"/>
                  <a:pt x="756" y="320"/>
                </a:cubicBezTo>
                <a:cubicBezTo>
                  <a:pt x="756" y="319"/>
                  <a:pt x="755" y="319"/>
                  <a:pt x="755" y="319"/>
                </a:cubicBezTo>
                <a:cubicBezTo>
                  <a:pt x="754" y="320"/>
                  <a:pt x="754" y="320"/>
                  <a:pt x="754" y="321"/>
                </a:cubicBezTo>
                <a:cubicBezTo>
                  <a:pt x="727" y="305"/>
                  <a:pt x="695" y="299"/>
                  <a:pt x="666" y="291"/>
                </a:cubicBezTo>
                <a:cubicBezTo>
                  <a:pt x="666" y="290"/>
                  <a:pt x="666" y="288"/>
                  <a:pt x="666" y="287"/>
                </a:cubicBezTo>
                <a:cubicBezTo>
                  <a:pt x="666" y="287"/>
                  <a:pt x="666" y="287"/>
                  <a:pt x="667" y="287"/>
                </a:cubicBezTo>
                <a:cubicBezTo>
                  <a:pt x="667" y="287"/>
                  <a:pt x="668" y="287"/>
                  <a:pt x="668" y="286"/>
                </a:cubicBezTo>
                <a:cubicBezTo>
                  <a:pt x="668" y="281"/>
                  <a:pt x="662" y="280"/>
                  <a:pt x="658" y="278"/>
                </a:cubicBezTo>
                <a:cubicBezTo>
                  <a:pt x="653" y="275"/>
                  <a:pt x="647" y="271"/>
                  <a:pt x="641" y="271"/>
                </a:cubicBezTo>
                <a:cubicBezTo>
                  <a:pt x="640" y="271"/>
                  <a:pt x="640" y="271"/>
                  <a:pt x="640" y="272"/>
                </a:cubicBezTo>
                <a:cubicBezTo>
                  <a:pt x="640" y="273"/>
                  <a:pt x="640" y="274"/>
                  <a:pt x="640" y="276"/>
                </a:cubicBezTo>
                <a:cubicBezTo>
                  <a:pt x="640" y="276"/>
                  <a:pt x="640" y="276"/>
                  <a:pt x="640" y="277"/>
                </a:cubicBezTo>
                <a:cubicBezTo>
                  <a:pt x="639" y="277"/>
                  <a:pt x="639" y="277"/>
                  <a:pt x="639" y="276"/>
                </a:cubicBezTo>
                <a:cubicBezTo>
                  <a:pt x="639" y="275"/>
                  <a:pt x="638" y="274"/>
                  <a:pt x="638" y="273"/>
                </a:cubicBezTo>
                <a:cubicBezTo>
                  <a:pt x="638" y="273"/>
                  <a:pt x="638" y="273"/>
                  <a:pt x="638" y="273"/>
                </a:cubicBezTo>
                <a:cubicBezTo>
                  <a:pt x="638" y="273"/>
                  <a:pt x="637" y="272"/>
                  <a:pt x="637" y="272"/>
                </a:cubicBezTo>
                <a:cubicBezTo>
                  <a:pt x="637" y="272"/>
                  <a:pt x="637" y="272"/>
                  <a:pt x="637" y="272"/>
                </a:cubicBezTo>
                <a:cubicBezTo>
                  <a:pt x="637" y="272"/>
                  <a:pt x="636" y="272"/>
                  <a:pt x="636" y="272"/>
                </a:cubicBezTo>
                <a:cubicBezTo>
                  <a:pt x="636" y="272"/>
                  <a:pt x="636" y="272"/>
                  <a:pt x="636" y="272"/>
                </a:cubicBezTo>
                <a:cubicBezTo>
                  <a:pt x="636" y="272"/>
                  <a:pt x="636" y="272"/>
                  <a:pt x="636" y="272"/>
                </a:cubicBezTo>
                <a:cubicBezTo>
                  <a:pt x="636" y="271"/>
                  <a:pt x="635" y="271"/>
                  <a:pt x="635" y="272"/>
                </a:cubicBezTo>
                <a:cubicBezTo>
                  <a:pt x="634" y="273"/>
                  <a:pt x="634" y="274"/>
                  <a:pt x="634" y="275"/>
                </a:cubicBezTo>
                <a:cubicBezTo>
                  <a:pt x="634" y="275"/>
                  <a:pt x="634" y="275"/>
                  <a:pt x="634" y="275"/>
                </a:cubicBezTo>
                <a:cubicBezTo>
                  <a:pt x="603" y="265"/>
                  <a:pt x="572" y="254"/>
                  <a:pt x="542" y="241"/>
                </a:cubicBezTo>
                <a:cubicBezTo>
                  <a:pt x="542" y="241"/>
                  <a:pt x="542" y="241"/>
                  <a:pt x="541" y="241"/>
                </a:cubicBezTo>
                <a:cubicBezTo>
                  <a:pt x="542" y="241"/>
                  <a:pt x="542" y="241"/>
                  <a:pt x="542" y="241"/>
                </a:cubicBezTo>
                <a:cubicBezTo>
                  <a:pt x="542" y="241"/>
                  <a:pt x="542" y="240"/>
                  <a:pt x="542" y="240"/>
                </a:cubicBezTo>
                <a:cubicBezTo>
                  <a:pt x="543" y="240"/>
                  <a:pt x="542" y="239"/>
                  <a:pt x="542" y="239"/>
                </a:cubicBezTo>
                <a:cubicBezTo>
                  <a:pt x="542" y="239"/>
                  <a:pt x="542" y="240"/>
                  <a:pt x="542" y="240"/>
                </a:cubicBezTo>
                <a:cubicBezTo>
                  <a:pt x="542" y="238"/>
                  <a:pt x="542" y="237"/>
                  <a:pt x="541" y="236"/>
                </a:cubicBezTo>
                <a:cubicBezTo>
                  <a:pt x="541" y="236"/>
                  <a:pt x="541" y="236"/>
                  <a:pt x="541" y="236"/>
                </a:cubicBezTo>
                <a:cubicBezTo>
                  <a:pt x="542" y="236"/>
                  <a:pt x="542" y="236"/>
                  <a:pt x="541" y="235"/>
                </a:cubicBezTo>
                <a:cubicBezTo>
                  <a:pt x="541" y="234"/>
                  <a:pt x="541" y="233"/>
                  <a:pt x="541" y="232"/>
                </a:cubicBezTo>
                <a:cubicBezTo>
                  <a:pt x="541" y="232"/>
                  <a:pt x="541" y="232"/>
                  <a:pt x="542" y="232"/>
                </a:cubicBezTo>
                <a:cubicBezTo>
                  <a:pt x="542" y="230"/>
                  <a:pt x="542" y="228"/>
                  <a:pt x="542" y="227"/>
                </a:cubicBezTo>
                <a:cubicBezTo>
                  <a:pt x="542" y="210"/>
                  <a:pt x="542" y="193"/>
                  <a:pt x="542" y="177"/>
                </a:cubicBezTo>
                <a:cubicBezTo>
                  <a:pt x="542" y="177"/>
                  <a:pt x="542" y="177"/>
                  <a:pt x="542" y="177"/>
                </a:cubicBezTo>
                <a:cubicBezTo>
                  <a:pt x="543" y="177"/>
                  <a:pt x="544" y="177"/>
                  <a:pt x="544" y="176"/>
                </a:cubicBezTo>
                <a:cubicBezTo>
                  <a:pt x="546" y="175"/>
                  <a:pt x="549" y="173"/>
                  <a:pt x="549" y="171"/>
                </a:cubicBezTo>
                <a:cubicBezTo>
                  <a:pt x="549" y="171"/>
                  <a:pt x="548" y="171"/>
                  <a:pt x="548" y="171"/>
                </a:cubicBezTo>
                <a:cubicBezTo>
                  <a:pt x="548" y="172"/>
                  <a:pt x="547" y="172"/>
                  <a:pt x="547" y="173"/>
                </a:cubicBezTo>
                <a:cubicBezTo>
                  <a:pt x="547" y="172"/>
                  <a:pt x="547" y="171"/>
                  <a:pt x="547" y="171"/>
                </a:cubicBezTo>
                <a:cubicBezTo>
                  <a:pt x="547" y="171"/>
                  <a:pt x="548" y="171"/>
                  <a:pt x="548" y="170"/>
                </a:cubicBezTo>
                <a:cubicBezTo>
                  <a:pt x="548" y="170"/>
                  <a:pt x="548" y="171"/>
                  <a:pt x="549" y="171"/>
                </a:cubicBezTo>
                <a:cubicBezTo>
                  <a:pt x="550" y="171"/>
                  <a:pt x="551" y="170"/>
                  <a:pt x="550" y="169"/>
                </a:cubicBezTo>
                <a:cubicBezTo>
                  <a:pt x="549" y="168"/>
                  <a:pt x="548" y="168"/>
                  <a:pt x="546" y="167"/>
                </a:cubicBezTo>
                <a:cubicBezTo>
                  <a:pt x="535" y="147"/>
                  <a:pt x="534" y="118"/>
                  <a:pt x="534" y="96"/>
                </a:cubicBezTo>
                <a:cubicBezTo>
                  <a:pt x="534" y="95"/>
                  <a:pt x="532" y="94"/>
                  <a:pt x="532" y="96"/>
                </a:cubicBezTo>
                <a:cubicBezTo>
                  <a:pt x="532" y="96"/>
                  <a:pt x="532" y="97"/>
                  <a:pt x="532" y="97"/>
                </a:cubicBezTo>
                <a:cubicBezTo>
                  <a:pt x="532" y="94"/>
                  <a:pt x="532" y="91"/>
                  <a:pt x="532" y="87"/>
                </a:cubicBezTo>
                <a:cubicBezTo>
                  <a:pt x="532" y="87"/>
                  <a:pt x="532" y="88"/>
                  <a:pt x="532" y="88"/>
                </a:cubicBezTo>
                <a:cubicBezTo>
                  <a:pt x="534" y="88"/>
                  <a:pt x="534" y="86"/>
                  <a:pt x="532" y="86"/>
                </a:cubicBezTo>
                <a:cubicBezTo>
                  <a:pt x="532" y="86"/>
                  <a:pt x="532" y="85"/>
                  <a:pt x="532" y="85"/>
                </a:cubicBezTo>
                <a:cubicBezTo>
                  <a:pt x="532" y="85"/>
                  <a:pt x="532" y="85"/>
                  <a:pt x="532" y="85"/>
                </a:cubicBezTo>
                <a:cubicBezTo>
                  <a:pt x="533" y="85"/>
                  <a:pt x="535" y="85"/>
                  <a:pt x="536" y="85"/>
                </a:cubicBezTo>
                <a:cubicBezTo>
                  <a:pt x="538" y="85"/>
                  <a:pt x="538" y="83"/>
                  <a:pt x="536" y="83"/>
                </a:cubicBezTo>
                <a:cubicBezTo>
                  <a:pt x="535" y="83"/>
                  <a:pt x="533" y="83"/>
                  <a:pt x="532" y="83"/>
                </a:cubicBezTo>
                <a:cubicBezTo>
                  <a:pt x="532" y="81"/>
                  <a:pt x="532" y="79"/>
                  <a:pt x="532" y="77"/>
                </a:cubicBezTo>
                <a:cubicBezTo>
                  <a:pt x="532" y="76"/>
                  <a:pt x="530" y="76"/>
                  <a:pt x="530" y="77"/>
                </a:cubicBezTo>
                <a:cubicBezTo>
                  <a:pt x="530" y="79"/>
                  <a:pt x="530" y="81"/>
                  <a:pt x="530" y="83"/>
                </a:cubicBezTo>
                <a:cubicBezTo>
                  <a:pt x="529" y="84"/>
                  <a:pt x="529" y="84"/>
                  <a:pt x="528" y="84"/>
                </a:cubicBezTo>
                <a:cubicBezTo>
                  <a:pt x="528" y="84"/>
                  <a:pt x="529" y="84"/>
                  <a:pt x="529" y="83"/>
                </a:cubicBezTo>
                <a:cubicBezTo>
                  <a:pt x="530" y="83"/>
                  <a:pt x="529" y="81"/>
                  <a:pt x="528" y="82"/>
                </a:cubicBezTo>
                <a:cubicBezTo>
                  <a:pt x="529" y="81"/>
                  <a:pt x="527" y="80"/>
                  <a:pt x="526" y="81"/>
                </a:cubicBezTo>
                <a:cubicBezTo>
                  <a:pt x="526" y="81"/>
                  <a:pt x="526" y="82"/>
                  <a:pt x="525" y="82"/>
                </a:cubicBezTo>
                <a:cubicBezTo>
                  <a:pt x="524" y="82"/>
                  <a:pt x="523" y="83"/>
                  <a:pt x="523" y="83"/>
                </a:cubicBezTo>
                <a:cubicBezTo>
                  <a:pt x="522" y="83"/>
                  <a:pt x="522" y="84"/>
                  <a:pt x="522" y="84"/>
                </a:cubicBezTo>
                <a:cubicBezTo>
                  <a:pt x="522" y="84"/>
                  <a:pt x="522" y="85"/>
                  <a:pt x="522" y="85"/>
                </a:cubicBezTo>
                <a:cubicBezTo>
                  <a:pt x="522" y="86"/>
                  <a:pt x="522" y="86"/>
                  <a:pt x="523" y="86"/>
                </a:cubicBezTo>
                <a:cubicBezTo>
                  <a:pt x="524" y="86"/>
                  <a:pt x="525" y="86"/>
                  <a:pt x="526" y="86"/>
                </a:cubicBezTo>
                <a:cubicBezTo>
                  <a:pt x="527" y="87"/>
                  <a:pt x="528" y="87"/>
                  <a:pt x="530" y="87"/>
                </a:cubicBezTo>
                <a:cubicBezTo>
                  <a:pt x="530" y="89"/>
                  <a:pt x="530" y="91"/>
                  <a:pt x="530" y="92"/>
                </a:cubicBezTo>
                <a:cubicBezTo>
                  <a:pt x="530" y="92"/>
                  <a:pt x="530" y="92"/>
                  <a:pt x="530" y="92"/>
                </a:cubicBezTo>
                <a:cubicBezTo>
                  <a:pt x="529" y="94"/>
                  <a:pt x="529" y="95"/>
                  <a:pt x="528" y="96"/>
                </a:cubicBezTo>
                <a:cubicBezTo>
                  <a:pt x="529" y="95"/>
                  <a:pt x="529" y="95"/>
                  <a:pt x="529" y="94"/>
                </a:cubicBezTo>
                <a:cubicBezTo>
                  <a:pt x="529" y="94"/>
                  <a:pt x="528" y="94"/>
                  <a:pt x="528" y="94"/>
                </a:cubicBezTo>
                <a:cubicBezTo>
                  <a:pt x="528" y="97"/>
                  <a:pt x="527" y="100"/>
                  <a:pt x="527" y="103"/>
                </a:cubicBezTo>
                <a:cubicBezTo>
                  <a:pt x="526" y="105"/>
                  <a:pt x="526" y="107"/>
                  <a:pt x="525" y="109"/>
                </a:cubicBezTo>
                <a:cubicBezTo>
                  <a:pt x="524" y="111"/>
                  <a:pt x="524" y="114"/>
                  <a:pt x="523" y="116"/>
                </a:cubicBezTo>
                <a:cubicBezTo>
                  <a:pt x="523" y="116"/>
                  <a:pt x="523" y="116"/>
                  <a:pt x="523" y="116"/>
                </a:cubicBezTo>
                <a:cubicBezTo>
                  <a:pt x="523" y="117"/>
                  <a:pt x="523" y="117"/>
                  <a:pt x="523" y="117"/>
                </a:cubicBezTo>
                <a:cubicBezTo>
                  <a:pt x="520" y="125"/>
                  <a:pt x="518" y="133"/>
                  <a:pt x="515" y="141"/>
                </a:cubicBezTo>
                <a:cubicBezTo>
                  <a:pt x="515" y="142"/>
                  <a:pt x="514" y="146"/>
                  <a:pt x="512" y="150"/>
                </a:cubicBezTo>
                <a:cubicBezTo>
                  <a:pt x="508" y="136"/>
                  <a:pt x="504" y="121"/>
                  <a:pt x="500" y="107"/>
                </a:cubicBezTo>
                <a:cubicBezTo>
                  <a:pt x="498" y="96"/>
                  <a:pt x="495" y="86"/>
                  <a:pt x="493" y="76"/>
                </a:cubicBezTo>
                <a:cubicBezTo>
                  <a:pt x="492" y="72"/>
                  <a:pt x="491" y="68"/>
                  <a:pt x="489" y="64"/>
                </a:cubicBezTo>
                <a:cubicBezTo>
                  <a:pt x="490" y="63"/>
                  <a:pt x="491" y="62"/>
                  <a:pt x="491" y="61"/>
                </a:cubicBezTo>
                <a:cubicBezTo>
                  <a:pt x="492" y="61"/>
                  <a:pt x="492" y="60"/>
                  <a:pt x="492" y="60"/>
                </a:cubicBezTo>
                <a:cubicBezTo>
                  <a:pt x="493" y="58"/>
                  <a:pt x="493" y="57"/>
                  <a:pt x="492" y="55"/>
                </a:cubicBezTo>
                <a:cubicBezTo>
                  <a:pt x="492" y="55"/>
                  <a:pt x="492" y="55"/>
                  <a:pt x="492" y="55"/>
                </a:cubicBezTo>
                <a:cubicBezTo>
                  <a:pt x="493" y="55"/>
                  <a:pt x="493" y="55"/>
                  <a:pt x="493" y="54"/>
                </a:cubicBezTo>
                <a:cubicBezTo>
                  <a:pt x="494" y="53"/>
                  <a:pt x="494" y="51"/>
                  <a:pt x="494" y="49"/>
                </a:cubicBezTo>
                <a:cubicBezTo>
                  <a:pt x="495" y="46"/>
                  <a:pt x="491" y="43"/>
                  <a:pt x="487" y="41"/>
                </a:cubicBezTo>
                <a:cubicBezTo>
                  <a:pt x="487" y="41"/>
                  <a:pt x="486" y="41"/>
                  <a:pt x="485" y="40"/>
                </a:cubicBezTo>
                <a:cubicBezTo>
                  <a:pt x="486" y="39"/>
                  <a:pt x="487" y="38"/>
                  <a:pt x="488" y="37"/>
                </a:cubicBezTo>
                <a:cubicBezTo>
                  <a:pt x="488" y="36"/>
                  <a:pt x="488" y="35"/>
                  <a:pt x="487" y="35"/>
                </a:cubicBezTo>
                <a:cubicBezTo>
                  <a:pt x="486" y="35"/>
                  <a:pt x="486" y="35"/>
                  <a:pt x="485" y="35"/>
                </a:cubicBezTo>
                <a:cubicBezTo>
                  <a:pt x="485" y="35"/>
                  <a:pt x="485" y="35"/>
                  <a:pt x="485" y="35"/>
                </a:cubicBezTo>
                <a:cubicBezTo>
                  <a:pt x="485" y="35"/>
                  <a:pt x="485" y="35"/>
                  <a:pt x="485" y="35"/>
                </a:cubicBezTo>
                <a:cubicBezTo>
                  <a:pt x="482" y="34"/>
                  <a:pt x="478" y="34"/>
                  <a:pt x="475" y="35"/>
                </a:cubicBezTo>
                <a:cubicBezTo>
                  <a:pt x="472" y="35"/>
                  <a:pt x="469" y="36"/>
                  <a:pt x="466" y="37"/>
                </a:cubicBezTo>
                <a:cubicBezTo>
                  <a:pt x="465" y="34"/>
                  <a:pt x="465" y="30"/>
                  <a:pt x="465" y="27"/>
                </a:cubicBezTo>
                <a:cubicBezTo>
                  <a:pt x="465" y="25"/>
                  <a:pt x="463" y="25"/>
                  <a:pt x="463" y="27"/>
                </a:cubicBezTo>
                <a:cubicBezTo>
                  <a:pt x="463" y="30"/>
                  <a:pt x="463" y="34"/>
                  <a:pt x="464" y="38"/>
                </a:cubicBezTo>
                <a:cubicBezTo>
                  <a:pt x="463" y="38"/>
                  <a:pt x="462" y="38"/>
                  <a:pt x="460" y="39"/>
                </a:cubicBezTo>
                <a:cubicBezTo>
                  <a:pt x="460" y="39"/>
                  <a:pt x="459" y="39"/>
                  <a:pt x="459" y="39"/>
                </a:cubicBezTo>
                <a:cubicBezTo>
                  <a:pt x="460" y="37"/>
                  <a:pt x="460" y="35"/>
                  <a:pt x="460" y="32"/>
                </a:cubicBezTo>
                <a:cubicBezTo>
                  <a:pt x="460" y="31"/>
                  <a:pt x="459" y="31"/>
                  <a:pt x="459" y="31"/>
                </a:cubicBezTo>
                <a:cubicBezTo>
                  <a:pt x="458" y="31"/>
                  <a:pt x="458" y="31"/>
                  <a:pt x="458" y="31"/>
                </a:cubicBezTo>
                <a:cubicBezTo>
                  <a:pt x="458" y="30"/>
                  <a:pt x="458" y="29"/>
                  <a:pt x="458" y="27"/>
                </a:cubicBezTo>
                <a:cubicBezTo>
                  <a:pt x="462" y="26"/>
                  <a:pt x="469" y="23"/>
                  <a:pt x="472" y="25"/>
                </a:cubicBezTo>
                <a:cubicBezTo>
                  <a:pt x="473" y="25"/>
                  <a:pt x="474" y="24"/>
                  <a:pt x="473" y="23"/>
                </a:cubicBezTo>
                <a:cubicBezTo>
                  <a:pt x="469" y="21"/>
                  <a:pt x="462" y="24"/>
                  <a:pt x="458" y="25"/>
                </a:cubicBezTo>
                <a:cubicBezTo>
                  <a:pt x="458" y="25"/>
                  <a:pt x="458" y="25"/>
                  <a:pt x="458" y="25"/>
                </a:cubicBezTo>
                <a:cubicBezTo>
                  <a:pt x="459" y="20"/>
                  <a:pt x="459" y="15"/>
                  <a:pt x="459" y="9"/>
                </a:cubicBezTo>
                <a:cubicBezTo>
                  <a:pt x="461" y="9"/>
                  <a:pt x="462" y="9"/>
                  <a:pt x="464" y="8"/>
                </a:cubicBezTo>
                <a:cubicBezTo>
                  <a:pt x="465" y="8"/>
                  <a:pt x="465" y="7"/>
                  <a:pt x="464" y="7"/>
                </a:cubicBezTo>
                <a:cubicBezTo>
                  <a:pt x="462" y="8"/>
                  <a:pt x="460" y="8"/>
                  <a:pt x="459" y="8"/>
                </a:cubicBezTo>
                <a:cubicBezTo>
                  <a:pt x="459" y="6"/>
                  <a:pt x="459" y="4"/>
                  <a:pt x="459" y="1"/>
                </a:cubicBezTo>
                <a:cubicBezTo>
                  <a:pt x="459" y="0"/>
                  <a:pt x="457" y="0"/>
                  <a:pt x="457" y="1"/>
                </a:cubicBezTo>
                <a:cubicBezTo>
                  <a:pt x="457" y="4"/>
                  <a:pt x="457" y="6"/>
                  <a:pt x="457" y="9"/>
                </a:cubicBezTo>
                <a:cubicBezTo>
                  <a:pt x="456" y="9"/>
                  <a:pt x="455" y="9"/>
                  <a:pt x="454" y="9"/>
                </a:cubicBezTo>
                <a:cubicBezTo>
                  <a:pt x="454" y="10"/>
                  <a:pt x="453" y="10"/>
                  <a:pt x="453" y="11"/>
                </a:cubicBezTo>
                <a:cubicBezTo>
                  <a:pt x="452" y="12"/>
                  <a:pt x="454" y="12"/>
                  <a:pt x="455" y="12"/>
                </a:cubicBezTo>
                <a:cubicBezTo>
                  <a:pt x="456" y="12"/>
                  <a:pt x="456" y="12"/>
                  <a:pt x="455" y="11"/>
                </a:cubicBezTo>
                <a:cubicBezTo>
                  <a:pt x="454" y="11"/>
                  <a:pt x="453" y="11"/>
                  <a:pt x="454" y="10"/>
                </a:cubicBezTo>
                <a:cubicBezTo>
                  <a:pt x="455" y="10"/>
                  <a:pt x="456" y="10"/>
                  <a:pt x="457" y="10"/>
                </a:cubicBezTo>
                <a:cubicBezTo>
                  <a:pt x="457" y="15"/>
                  <a:pt x="457" y="21"/>
                  <a:pt x="456" y="26"/>
                </a:cubicBezTo>
                <a:cubicBezTo>
                  <a:pt x="450" y="28"/>
                  <a:pt x="443" y="31"/>
                  <a:pt x="437" y="34"/>
                </a:cubicBezTo>
                <a:cubicBezTo>
                  <a:pt x="436" y="34"/>
                  <a:pt x="437" y="36"/>
                  <a:pt x="438" y="35"/>
                </a:cubicBezTo>
                <a:cubicBezTo>
                  <a:pt x="444" y="33"/>
                  <a:pt x="450" y="30"/>
                  <a:pt x="456" y="28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0"/>
                  <a:pt x="456" y="32"/>
                  <a:pt x="455" y="35"/>
                </a:cubicBezTo>
                <a:cubicBezTo>
                  <a:pt x="455" y="35"/>
                  <a:pt x="455" y="35"/>
                  <a:pt x="456" y="35"/>
                </a:cubicBezTo>
                <a:cubicBezTo>
                  <a:pt x="455" y="35"/>
                  <a:pt x="455" y="35"/>
                  <a:pt x="455" y="35"/>
                </a:cubicBezTo>
                <a:cubicBezTo>
                  <a:pt x="454" y="35"/>
                  <a:pt x="451" y="35"/>
                  <a:pt x="450" y="35"/>
                </a:cubicBezTo>
                <a:cubicBezTo>
                  <a:pt x="450" y="35"/>
                  <a:pt x="450" y="34"/>
                  <a:pt x="450" y="34"/>
                </a:cubicBezTo>
                <a:cubicBezTo>
                  <a:pt x="449" y="32"/>
                  <a:pt x="448" y="31"/>
                  <a:pt x="446" y="32"/>
                </a:cubicBezTo>
                <a:cubicBezTo>
                  <a:pt x="445" y="33"/>
                  <a:pt x="447" y="35"/>
                  <a:pt x="448" y="34"/>
                </a:cubicBezTo>
                <a:cubicBezTo>
                  <a:pt x="448" y="34"/>
                  <a:pt x="448" y="34"/>
                  <a:pt x="448" y="35"/>
                </a:cubicBezTo>
                <a:cubicBezTo>
                  <a:pt x="448" y="35"/>
                  <a:pt x="448" y="36"/>
                  <a:pt x="448" y="37"/>
                </a:cubicBezTo>
                <a:cubicBezTo>
                  <a:pt x="447" y="37"/>
                  <a:pt x="447" y="38"/>
                  <a:pt x="448" y="39"/>
                </a:cubicBezTo>
                <a:cubicBezTo>
                  <a:pt x="447" y="40"/>
                  <a:pt x="447" y="41"/>
                  <a:pt x="447" y="42"/>
                </a:cubicBezTo>
                <a:cubicBezTo>
                  <a:pt x="440" y="43"/>
                  <a:pt x="433" y="45"/>
                  <a:pt x="427" y="49"/>
                </a:cubicBezTo>
                <a:cubicBezTo>
                  <a:pt x="426" y="50"/>
                  <a:pt x="425" y="51"/>
                  <a:pt x="425" y="53"/>
                </a:cubicBezTo>
                <a:cubicBezTo>
                  <a:pt x="422" y="53"/>
                  <a:pt x="419" y="54"/>
                  <a:pt x="417" y="55"/>
                </a:cubicBezTo>
                <a:cubicBezTo>
                  <a:pt x="416" y="55"/>
                  <a:pt x="416" y="56"/>
                  <a:pt x="417" y="57"/>
                </a:cubicBezTo>
                <a:cubicBezTo>
                  <a:pt x="417" y="57"/>
                  <a:pt x="419" y="58"/>
                  <a:pt x="421" y="59"/>
                </a:cubicBezTo>
                <a:cubicBezTo>
                  <a:pt x="420" y="59"/>
                  <a:pt x="420" y="59"/>
                  <a:pt x="420" y="59"/>
                </a:cubicBezTo>
                <a:cubicBezTo>
                  <a:pt x="420" y="62"/>
                  <a:pt x="420" y="64"/>
                  <a:pt x="420" y="66"/>
                </a:cubicBezTo>
                <a:cubicBezTo>
                  <a:pt x="420" y="67"/>
                  <a:pt x="421" y="67"/>
                  <a:pt x="421" y="66"/>
                </a:cubicBezTo>
                <a:cubicBezTo>
                  <a:pt x="421" y="67"/>
                  <a:pt x="421" y="68"/>
                  <a:pt x="421" y="68"/>
                </a:cubicBezTo>
                <a:cubicBezTo>
                  <a:pt x="421" y="69"/>
                  <a:pt x="421" y="69"/>
                  <a:pt x="422" y="69"/>
                </a:cubicBezTo>
                <a:cubicBezTo>
                  <a:pt x="422" y="70"/>
                  <a:pt x="423" y="70"/>
                  <a:pt x="425" y="71"/>
                </a:cubicBezTo>
                <a:cubicBezTo>
                  <a:pt x="425" y="71"/>
                  <a:pt x="425" y="71"/>
                  <a:pt x="425" y="71"/>
                </a:cubicBezTo>
                <a:cubicBezTo>
                  <a:pt x="424" y="74"/>
                  <a:pt x="423" y="78"/>
                  <a:pt x="422" y="82"/>
                </a:cubicBezTo>
                <a:cubicBezTo>
                  <a:pt x="410" y="109"/>
                  <a:pt x="402" y="138"/>
                  <a:pt x="390" y="165"/>
                </a:cubicBezTo>
                <a:cubicBezTo>
                  <a:pt x="390" y="166"/>
                  <a:pt x="391" y="167"/>
                  <a:pt x="391" y="167"/>
                </a:cubicBezTo>
                <a:cubicBezTo>
                  <a:pt x="391" y="167"/>
                  <a:pt x="391" y="167"/>
                  <a:pt x="391" y="167"/>
                </a:cubicBezTo>
                <a:cubicBezTo>
                  <a:pt x="391" y="167"/>
                  <a:pt x="390" y="167"/>
                  <a:pt x="390" y="167"/>
                </a:cubicBezTo>
                <a:cubicBezTo>
                  <a:pt x="390" y="166"/>
                  <a:pt x="390" y="166"/>
                  <a:pt x="390" y="166"/>
                </a:cubicBezTo>
                <a:cubicBezTo>
                  <a:pt x="382" y="145"/>
                  <a:pt x="380" y="124"/>
                  <a:pt x="380" y="102"/>
                </a:cubicBezTo>
                <a:cubicBezTo>
                  <a:pt x="380" y="101"/>
                  <a:pt x="379" y="101"/>
                  <a:pt x="379" y="101"/>
                </a:cubicBezTo>
                <a:cubicBezTo>
                  <a:pt x="378" y="101"/>
                  <a:pt x="377" y="102"/>
                  <a:pt x="376" y="102"/>
                </a:cubicBezTo>
                <a:cubicBezTo>
                  <a:pt x="377" y="100"/>
                  <a:pt x="377" y="97"/>
                  <a:pt x="377" y="94"/>
                </a:cubicBezTo>
                <a:cubicBezTo>
                  <a:pt x="380" y="93"/>
                  <a:pt x="382" y="91"/>
                  <a:pt x="385" y="90"/>
                </a:cubicBezTo>
                <a:cubicBezTo>
                  <a:pt x="386" y="89"/>
                  <a:pt x="385" y="88"/>
                  <a:pt x="384" y="88"/>
                </a:cubicBezTo>
                <a:cubicBezTo>
                  <a:pt x="382" y="89"/>
                  <a:pt x="379" y="91"/>
                  <a:pt x="377" y="92"/>
                </a:cubicBezTo>
                <a:cubicBezTo>
                  <a:pt x="377" y="87"/>
                  <a:pt x="377" y="83"/>
                  <a:pt x="377" y="79"/>
                </a:cubicBezTo>
                <a:cubicBezTo>
                  <a:pt x="377" y="77"/>
                  <a:pt x="376" y="77"/>
                  <a:pt x="375" y="78"/>
                </a:cubicBezTo>
                <a:cubicBezTo>
                  <a:pt x="375" y="79"/>
                  <a:pt x="375" y="80"/>
                  <a:pt x="374" y="81"/>
                </a:cubicBezTo>
                <a:cubicBezTo>
                  <a:pt x="374" y="81"/>
                  <a:pt x="375" y="82"/>
                  <a:pt x="375" y="82"/>
                </a:cubicBezTo>
                <a:cubicBezTo>
                  <a:pt x="375" y="86"/>
                  <a:pt x="375" y="89"/>
                  <a:pt x="375" y="93"/>
                </a:cubicBezTo>
                <a:cubicBezTo>
                  <a:pt x="373" y="94"/>
                  <a:pt x="371" y="94"/>
                  <a:pt x="369" y="95"/>
                </a:cubicBezTo>
                <a:cubicBezTo>
                  <a:pt x="368" y="95"/>
                  <a:pt x="369" y="97"/>
                  <a:pt x="370" y="97"/>
                </a:cubicBezTo>
                <a:cubicBezTo>
                  <a:pt x="372" y="96"/>
                  <a:pt x="373" y="96"/>
                  <a:pt x="375" y="95"/>
                </a:cubicBezTo>
                <a:cubicBezTo>
                  <a:pt x="375" y="99"/>
                  <a:pt x="374" y="102"/>
                  <a:pt x="374" y="106"/>
                </a:cubicBezTo>
                <a:cubicBezTo>
                  <a:pt x="374" y="105"/>
                  <a:pt x="374" y="105"/>
                  <a:pt x="374" y="104"/>
                </a:cubicBezTo>
                <a:cubicBezTo>
                  <a:pt x="374" y="103"/>
                  <a:pt x="372" y="103"/>
                  <a:pt x="372" y="104"/>
                </a:cubicBezTo>
                <a:cubicBezTo>
                  <a:pt x="371" y="117"/>
                  <a:pt x="369" y="129"/>
                  <a:pt x="366" y="142"/>
                </a:cubicBezTo>
                <a:cubicBezTo>
                  <a:pt x="366" y="146"/>
                  <a:pt x="365" y="151"/>
                  <a:pt x="363" y="156"/>
                </a:cubicBezTo>
                <a:cubicBezTo>
                  <a:pt x="360" y="163"/>
                  <a:pt x="356" y="168"/>
                  <a:pt x="350" y="173"/>
                </a:cubicBezTo>
                <a:cubicBezTo>
                  <a:pt x="350" y="174"/>
                  <a:pt x="350" y="174"/>
                  <a:pt x="351" y="175"/>
                </a:cubicBezTo>
                <a:cubicBezTo>
                  <a:pt x="351" y="175"/>
                  <a:pt x="351" y="175"/>
                  <a:pt x="351" y="175"/>
                </a:cubicBezTo>
                <a:cubicBezTo>
                  <a:pt x="350" y="177"/>
                  <a:pt x="351" y="178"/>
                  <a:pt x="352" y="179"/>
                </a:cubicBezTo>
                <a:cubicBezTo>
                  <a:pt x="354" y="180"/>
                  <a:pt x="356" y="181"/>
                  <a:pt x="358" y="182"/>
                </a:cubicBezTo>
                <a:cubicBezTo>
                  <a:pt x="358" y="195"/>
                  <a:pt x="358" y="209"/>
                  <a:pt x="358" y="223"/>
                </a:cubicBezTo>
                <a:cubicBezTo>
                  <a:pt x="356" y="224"/>
                  <a:pt x="355" y="226"/>
                  <a:pt x="354" y="228"/>
                </a:cubicBezTo>
                <a:cubicBezTo>
                  <a:pt x="351" y="230"/>
                  <a:pt x="348" y="233"/>
                  <a:pt x="349" y="237"/>
                </a:cubicBezTo>
                <a:cubicBezTo>
                  <a:pt x="349" y="237"/>
                  <a:pt x="349" y="237"/>
                  <a:pt x="348" y="237"/>
                </a:cubicBezTo>
                <a:cubicBezTo>
                  <a:pt x="348" y="236"/>
                  <a:pt x="348" y="236"/>
                  <a:pt x="348" y="237"/>
                </a:cubicBezTo>
                <a:cubicBezTo>
                  <a:pt x="348" y="241"/>
                  <a:pt x="350" y="240"/>
                  <a:pt x="353" y="241"/>
                </a:cubicBezTo>
                <a:cubicBezTo>
                  <a:pt x="354" y="241"/>
                  <a:pt x="354" y="241"/>
                  <a:pt x="353" y="240"/>
                </a:cubicBezTo>
                <a:cubicBezTo>
                  <a:pt x="352" y="240"/>
                  <a:pt x="351" y="240"/>
                  <a:pt x="350" y="240"/>
                </a:cubicBezTo>
                <a:cubicBezTo>
                  <a:pt x="350" y="240"/>
                  <a:pt x="351" y="240"/>
                  <a:pt x="350" y="240"/>
                </a:cubicBezTo>
                <a:cubicBezTo>
                  <a:pt x="350" y="239"/>
                  <a:pt x="350" y="238"/>
                  <a:pt x="350" y="237"/>
                </a:cubicBezTo>
                <a:cubicBezTo>
                  <a:pt x="350" y="237"/>
                  <a:pt x="350" y="237"/>
                  <a:pt x="351" y="237"/>
                </a:cubicBezTo>
                <a:cubicBezTo>
                  <a:pt x="351" y="235"/>
                  <a:pt x="352" y="233"/>
                  <a:pt x="353" y="232"/>
                </a:cubicBezTo>
                <a:cubicBezTo>
                  <a:pt x="353" y="233"/>
                  <a:pt x="354" y="234"/>
                  <a:pt x="354" y="235"/>
                </a:cubicBezTo>
                <a:cubicBezTo>
                  <a:pt x="354" y="260"/>
                  <a:pt x="352" y="284"/>
                  <a:pt x="350" y="309"/>
                </a:cubicBezTo>
                <a:cubicBezTo>
                  <a:pt x="350" y="309"/>
                  <a:pt x="350" y="309"/>
                  <a:pt x="350" y="309"/>
                </a:cubicBezTo>
                <a:cubicBezTo>
                  <a:pt x="349" y="310"/>
                  <a:pt x="348" y="311"/>
                  <a:pt x="348" y="313"/>
                </a:cubicBezTo>
                <a:cubicBezTo>
                  <a:pt x="347" y="313"/>
                  <a:pt x="348" y="314"/>
                  <a:pt x="348" y="313"/>
                </a:cubicBezTo>
                <a:cubicBezTo>
                  <a:pt x="349" y="313"/>
                  <a:pt x="349" y="313"/>
                  <a:pt x="349" y="313"/>
                </a:cubicBezTo>
                <a:cubicBezTo>
                  <a:pt x="349" y="313"/>
                  <a:pt x="349" y="313"/>
                  <a:pt x="349" y="313"/>
                </a:cubicBezTo>
                <a:cubicBezTo>
                  <a:pt x="349" y="313"/>
                  <a:pt x="350" y="313"/>
                  <a:pt x="350" y="313"/>
                </a:cubicBezTo>
                <a:cubicBezTo>
                  <a:pt x="350" y="313"/>
                  <a:pt x="350" y="314"/>
                  <a:pt x="350" y="314"/>
                </a:cubicBezTo>
                <a:cubicBezTo>
                  <a:pt x="350" y="315"/>
                  <a:pt x="352" y="315"/>
                  <a:pt x="352" y="314"/>
                </a:cubicBezTo>
                <a:cubicBezTo>
                  <a:pt x="352" y="315"/>
                  <a:pt x="352" y="315"/>
                  <a:pt x="352" y="315"/>
                </a:cubicBezTo>
                <a:cubicBezTo>
                  <a:pt x="352" y="315"/>
                  <a:pt x="352" y="315"/>
                  <a:pt x="352" y="315"/>
                </a:cubicBezTo>
                <a:cubicBezTo>
                  <a:pt x="351" y="314"/>
                  <a:pt x="350" y="315"/>
                  <a:pt x="350" y="316"/>
                </a:cubicBezTo>
                <a:cubicBezTo>
                  <a:pt x="351" y="317"/>
                  <a:pt x="351" y="318"/>
                  <a:pt x="351" y="319"/>
                </a:cubicBezTo>
                <a:cubicBezTo>
                  <a:pt x="349" y="321"/>
                  <a:pt x="347" y="323"/>
                  <a:pt x="346" y="326"/>
                </a:cubicBezTo>
                <a:cubicBezTo>
                  <a:pt x="346" y="326"/>
                  <a:pt x="346" y="326"/>
                  <a:pt x="346" y="327"/>
                </a:cubicBezTo>
                <a:cubicBezTo>
                  <a:pt x="345" y="328"/>
                  <a:pt x="345" y="329"/>
                  <a:pt x="345" y="330"/>
                </a:cubicBezTo>
                <a:cubicBezTo>
                  <a:pt x="345" y="331"/>
                  <a:pt x="347" y="331"/>
                  <a:pt x="347" y="330"/>
                </a:cubicBezTo>
                <a:cubicBezTo>
                  <a:pt x="347" y="330"/>
                  <a:pt x="348" y="330"/>
                  <a:pt x="348" y="331"/>
                </a:cubicBezTo>
                <a:cubicBezTo>
                  <a:pt x="350" y="332"/>
                  <a:pt x="352" y="328"/>
                  <a:pt x="350" y="327"/>
                </a:cubicBezTo>
                <a:cubicBezTo>
                  <a:pt x="350" y="327"/>
                  <a:pt x="350" y="327"/>
                  <a:pt x="350" y="327"/>
                </a:cubicBezTo>
                <a:cubicBezTo>
                  <a:pt x="350" y="327"/>
                  <a:pt x="350" y="327"/>
                  <a:pt x="350" y="327"/>
                </a:cubicBezTo>
                <a:cubicBezTo>
                  <a:pt x="350" y="326"/>
                  <a:pt x="351" y="326"/>
                  <a:pt x="352" y="326"/>
                </a:cubicBezTo>
                <a:cubicBezTo>
                  <a:pt x="351" y="327"/>
                  <a:pt x="352" y="328"/>
                  <a:pt x="352" y="329"/>
                </a:cubicBezTo>
                <a:cubicBezTo>
                  <a:pt x="352" y="329"/>
                  <a:pt x="352" y="329"/>
                  <a:pt x="352" y="329"/>
                </a:cubicBezTo>
                <a:cubicBezTo>
                  <a:pt x="352" y="330"/>
                  <a:pt x="352" y="330"/>
                  <a:pt x="352" y="330"/>
                </a:cubicBezTo>
                <a:cubicBezTo>
                  <a:pt x="342" y="337"/>
                  <a:pt x="332" y="346"/>
                  <a:pt x="323" y="354"/>
                </a:cubicBezTo>
                <a:cubicBezTo>
                  <a:pt x="310" y="365"/>
                  <a:pt x="296" y="374"/>
                  <a:pt x="282" y="383"/>
                </a:cubicBezTo>
                <a:cubicBezTo>
                  <a:pt x="250" y="401"/>
                  <a:pt x="215" y="416"/>
                  <a:pt x="180" y="428"/>
                </a:cubicBezTo>
                <a:cubicBezTo>
                  <a:pt x="145" y="441"/>
                  <a:pt x="111" y="456"/>
                  <a:pt x="76" y="469"/>
                </a:cubicBezTo>
                <a:cubicBezTo>
                  <a:pt x="60" y="474"/>
                  <a:pt x="45" y="478"/>
                  <a:pt x="29" y="480"/>
                </a:cubicBezTo>
                <a:cubicBezTo>
                  <a:pt x="20" y="481"/>
                  <a:pt x="9" y="481"/>
                  <a:pt x="2" y="487"/>
                </a:cubicBezTo>
                <a:cubicBezTo>
                  <a:pt x="1" y="488"/>
                  <a:pt x="3" y="489"/>
                  <a:pt x="4" y="489"/>
                </a:cubicBezTo>
                <a:cubicBezTo>
                  <a:pt x="13" y="480"/>
                  <a:pt x="30" y="482"/>
                  <a:pt x="42" y="481"/>
                </a:cubicBezTo>
                <a:cubicBezTo>
                  <a:pt x="59" y="478"/>
                  <a:pt x="75" y="471"/>
                  <a:pt x="91" y="465"/>
                </a:cubicBezTo>
                <a:cubicBezTo>
                  <a:pt x="125" y="452"/>
                  <a:pt x="159" y="438"/>
                  <a:pt x="194" y="426"/>
                </a:cubicBezTo>
                <a:cubicBezTo>
                  <a:pt x="216" y="417"/>
                  <a:pt x="238" y="408"/>
                  <a:pt x="259" y="398"/>
                </a:cubicBezTo>
                <a:cubicBezTo>
                  <a:pt x="238" y="410"/>
                  <a:pt x="216" y="422"/>
                  <a:pt x="194" y="433"/>
                </a:cubicBezTo>
                <a:cubicBezTo>
                  <a:pt x="176" y="443"/>
                  <a:pt x="159" y="453"/>
                  <a:pt x="139" y="459"/>
                </a:cubicBezTo>
                <a:cubicBezTo>
                  <a:pt x="110" y="467"/>
                  <a:pt x="81" y="474"/>
                  <a:pt x="52" y="482"/>
                </a:cubicBezTo>
                <a:cubicBezTo>
                  <a:pt x="40" y="485"/>
                  <a:pt x="28" y="489"/>
                  <a:pt x="16" y="494"/>
                </a:cubicBezTo>
                <a:cubicBezTo>
                  <a:pt x="11" y="496"/>
                  <a:pt x="2" y="500"/>
                  <a:pt x="0" y="506"/>
                </a:cubicBezTo>
                <a:cubicBezTo>
                  <a:pt x="0" y="507"/>
                  <a:pt x="2" y="507"/>
                  <a:pt x="2" y="506"/>
                </a:cubicBezTo>
                <a:cubicBezTo>
                  <a:pt x="4" y="499"/>
                  <a:pt x="19" y="495"/>
                  <a:pt x="24" y="493"/>
                </a:cubicBezTo>
                <a:cubicBezTo>
                  <a:pt x="38" y="488"/>
                  <a:pt x="52" y="484"/>
                  <a:pt x="66" y="480"/>
                </a:cubicBezTo>
                <a:cubicBezTo>
                  <a:pt x="92" y="473"/>
                  <a:pt x="119" y="467"/>
                  <a:pt x="145" y="459"/>
                </a:cubicBezTo>
                <a:cubicBezTo>
                  <a:pt x="163" y="454"/>
                  <a:pt x="179" y="443"/>
                  <a:pt x="195" y="435"/>
                </a:cubicBezTo>
                <a:cubicBezTo>
                  <a:pt x="219" y="423"/>
                  <a:pt x="242" y="410"/>
                  <a:pt x="265" y="397"/>
                </a:cubicBezTo>
                <a:cubicBezTo>
                  <a:pt x="271" y="393"/>
                  <a:pt x="277" y="389"/>
                  <a:pt x="284" y="385"/>
                </a:cubicBezTo>
                <a:cubicBezTo>
                  <a:pt x="300" y="376"/>
                  <a:pt x="316" y="366"/>
                  <a:pt x="332" y="355"/>
                </a:cubicBezTo>
                <a:cubicBezTo>
                  <a:pt x="331" y="356"/>
                  <a:pt x="329" y="357"/>
                  <a:pt x="328" y="358"/>
                </a:cubicBezTo>
                <a:cubicBezTo>
                  <a:pt x="288" y="390"/>
                  <a:pt x="248" y="423"/>
                  <a:pt x="204" y="450"/>
                </a:cubicBezTo>
                <a:cubicBezTo>
                  <a:pt x="148" y="486"/>
                  <a:pt x="86" y="510"/>
                  <a:pt x="23" y="533"/>
                </a:cubicBezTo>
                <a:cubicBezTo>
                  <a:pt x="22" y="533"/>
                  <a:pt x="22" y="534"/>
                  <a:pt x="22" y="534"/>
                </a:cubicBezTo>
                <a:cubicBezTo>
                  <a:pt x="20" y="534"/>
                  <a:pt x="19" y="535"/>
                  <a:pt x="17" y="535"/>
                </a:cubicBezTo>
                <a:cubicBezTo>
                  <a:pt x="16" y="535"/>
                  <a:pt x="16" y="537"/>
                  <a:pt x="17" y="537"/>
                </a:cubicBezTo>
                <a:cubicBezTo>
                  <a:pt x="54" y="532"/>
                  <a:pt x="90" y="518"/>
                  <a:pt x="124" y="502"/>
                </a:cubicBezTo>
                <a:cubicBezTo>
                  <a:pt x="162" y="484"/>
                  <a:pt x="199" y="463"/>
                  <a:pt x="234" y="438"/>
                </a:cubicBezTo>
                <a:cubicBezTo>
                  <a:pt x="260" y="420"/>
                  <a:pt x="285" y="401"/>
                  <a:pt x="308" y="380"/>
                </a:cubicBezTo>
                <a:cubicBezTo>
                  <a:pt x="315" y="373"/>
                  <a:pt x="323" y="366"/>
                  <a:pt x="330" y="360"/>
                </a:cubicBezTo>
                <a:cubicBezTo>
                  <a:pt x="338" y="354"/>
                  <a:pt x="345" y="348"/>
                  <a:pt x="353" y="342"/>
                </a:cubicBezTo>
                <a:cubicBezTo>
                  <a:pt x="350" y="348"/>
                  <a:pt x="351" y="365"/>
                  <a:pt x="351" y="368"/>
                </a:cubicBezTo>
                <a:cubicBezTo>
                  <a:pt x="350" y="376"/>
                  <a:pt x="349" y="384"/>
                  <a:pt x="349" y="393"/>
                </a:cubicBezTo>
                <a:cubicBezTo>
                  <a:pt x="346" y="395"/>
                  <a:pt x="343" y="397"/>
                  <a:pt x="340" y="399"/>
                </a:cubicBezTo>
                <a:cubicBezTo>
                  <a:pt x="328" y="408"/>
                  <a:pt x="315" y="418"/>
                  <a:pt x="302" y="427"/>
                </a:cubicBezTo>
                <a:cubicBezTo>
                  <a:pt x="286" y="435"/>
                  <a:pt x="270" y="443"/>
                  <a:pt x="253" y="452"/>
                </a:cubicBezTo>
                <a:cubicBezTo>
                  <a:pt x="210" y="473"/>
                  <a:pt x="169" y="497"/>
                  <a:pt x="124" y="515"/>
                </a:cubicBezTo>
                <a:cubicBezTo>
                  <a:pt x="103" y="524"/>
                  <a:pt x="81" y="533"/>
                  <a:pt x="59" y="539"/>
                </a:cubicBezTo>
                <a:cubicBezTo>
                  <a:pt x="50" y="541"/>
                  <a:pt x="41" y="543"/>
                  <a:pt x="33" y="546"/>
                </a:cubicBezTo>
                <a:cubicBezTo>
                  <a:pt x="29" y="547"/>
                  <a:pt x="24" y="548"/>
                  <a:pt x="20" y="551"/>
                </a:cubicBezTo>
                <a:cubicBezTo>
                  <a:pt x="19" y="552"/>
                  <a:pt x="21" y="553"/>
                  <a:pt x="22" y="553"/>
                </a:cubicBezTo>
                <a:cubicBezTo>
                  <a:pt x="27" y="548"/>
                  <a:pt x="36" y="547"/>
                  <a:pt x="42" y="545"/>
                </a:cubicBezTo>
                <a:cubicBezTo>
                  <a:pt x="51" y="543"/>
                  <a:pt x="59" y="541"/>
                  <a:pt x="68" y="538"/>
                </a:cubicBezTo>
                <a:cubicBezTo>
                  <a:pt x="92" y="532"/>
                  <a:pt x="116" y="521"/>
                  <a:pt x="138" y="512"/>
                </a:cubicBezTo>
                <a:cubicBezTo>
                  <a:pt x="180" y="494"/>
                  <a:pt x="219" y="471"/>
                  <a:pt x="259" y="451"/>
                </a:cubicBezTo>
                <a:cubicBezTo>
                  <a:pt x="269" y="446"/>
                  <a:pt x="280" y="441"/>
                  <a:pt x="290" y="435"/>
                </a:cubicBezTo>
                <a:cubicBezTo>
                  <a:pt x="280" y="442"/>
                  <a:pt x="271" y="449"/>
                  <a:pt x="261" y="456"/>
                </a:cubicBezTo>
                <a:cubicBezTo>
                  <a:pt x="246" y="466"/>
                  <a:pt x="231" y="477"/>
                  <a:pt x="215" y="485"/>
                </a:cubicBezTo>
                <a:cubicBezTo>
                  <a:pt x="156" y="514"/>
                  <a:pt x="94" y="538"/>
                  <a:pt x="33" y="563"/>
                </a:cubicBezTo>
                <a:cubicBezTo>
                  <a:pt x="32" y="563"/>
                  <a:pt x="32" y="565"/>
                  <a:pt x="33" y="565"/>
                </a:cubicBezTo>
                <a:cubicBezTo>
                  <a:pt x="82" y="545"/>
                  <a:pt x="130" y="524"/>
                  <a:pt x="179" y="503"/>
                </a:cubicBezTo>
                <a:cubicBezTo>
                  <a:pt x="196" y="496"/>
                  <a:pt x="213" y="489"/>
                  <a:pt x="229" y="479"/>
                </a:cubicBezTo>
                <a:cubicBezTo>
                  <a:pt x="251" y="466"/>
                  <a:pt x="272" y="451"/>
                  <a:pt x="293" y="436"/>
                </a:cubicBezTo>
                <a:cubicBezTo>
                  <a:pt x="296" y="434"/>
                  <a:pt x="299" y="432"/>
                  <a:pt x="301" y="430"/>
                </a:cubicBezTo>
                <a:cubicBezTo>
                  <a:pt x="318" y="422"/>
                  <a:pt x="334" y="413"/>
                  <a:pt x="349" y="404"/>
                </a:cubicBezTo>
                <a:cubicBezTo>
                  <a:pt x="350" y="405"/>
                  <a:pt x="350" y="407"/>
                  <a:pt x="350" y="408"/>
                </a:cubicBezTo>
                <a:cubicBezTo>
                  <a:pt x="350" y="409"/>
                  <a:pt x="352" y="409"/>
                  <a:pt x="352" y="408"/>
                </a:cubicBezTo>
                <a:cubicBezTo>
                  <a:pt x="352" y="406"/>
                  <a:pt x="351" y="405"/>
                  <a:pt x="351" y="403"/>
                </a:cubicBezTo>
                <a:cubicBezTo>
                  <a:pt x="352" y="402"/>
                  <a:pt x="353" y="402"/>
                  <a:pt x="355" y="401"/>
                </a:cubicBezTo>
                <a:cubicBezTo>
                  <a:pt x="354" y="404"/>
                  <a:pt x="353" y="408"/>
                  <a:pt x="352" y="411"/>
                </a:cubicBezTo>
                <a:cubicBezTo>
                  <a:pt x="352" y="412"/>
                  <a:pt x="352" y="412"/>
                  <a:pt x="352" y="412"/>
                </a:cubicBezTo>
                <a:cubicBezTo>
                  <a:pt x="351" y="413"/>
                  <a:pt x="349" y="414"/>
                  <a:pt x="348" y="415"/>
                </a:cubicBezTo>
                <a:cubicBezTo>
                  <a:pt x="347" y="416"/>
                  <a:pt x="346" y="416"/>
                  <a:pt x="345" y="416"/>
                </a:cubicBezTo>
                <a:cubicBezTo>
                  <a:pt x="341" y="418"/>
                  <a:pt x="339" y="421"/>
                  <a:pt x="338" y="424"/>
                </a:cubicBezTo>
                <a:cubicBezTo>
                  <a:pt x="331" y="430"/>
                  <a:pt x="323" y="436"/>
                  <a:pt x="316" y="442"/>
                </a:cubicBezTo>
                <a:cubicBezTo>
                  <a:pt x="297" y="458"/>
                  <a:pt x="277" y="474"/>
                  <a:pt x="257" y="489"/>
                </a:cubicBezTo>
                <a:cubicBezTo>
                  <a:pt x="223" y="515"/>
                  <a:pt x="187" y="533"/>
                  <a:pt x="148" y="549"/>
                </a:cubicBezTo>
                <a:cubicBezTo>
                  <a:pt x="114" y="563"/>
                  <a:pt x="79" y="575"/>
                  <a:pt x="47" y="593"/>
                </a:cubicBezTo>
                <a:cubicBezTo>
                  <a:pt x="45" y="594"/>
                  <a:pt x="46" y="595"/>
                  <a:pt x="48" y="595"/>
                </a:cubicBezTo>
                <a:cubicBezTo>
                  <a:pt x="81" y="576"/>
                  <a:pt x="117" y="564"/>
                  <a:pt x="151" y="550"/>
                </a:cubicBezTo>
                <a:cubicBezTo>
                  <a:pt x="176" y="540"/>
                  <a:pt x="199" y="529"/>
                  <a:pt x="221" y="516"/>
                </a:cubicBezTo>
                <a:cubicBezTo>
                  <a:pt x="206" y="525"/>
                  <a:pt x="192" y="534"/>
                  <a:pt x="177" y="542"/>
                </a:cubicBezTo>
                <a:cubicBezTo>
                  <a:pt x="154" y="556"/>
                  <a:pt x="131" y="568"/>
                  <a:pt x="106" y="578"/>
                </a:cubicBezTo>
                <a:cubicBezTo>
                  <a:pt x="90" y="584"/>
                  <a:pt x="72" y="588"/>
                  <a:pt x="56" y="595"/>
                </a:cubicBezTo>
                <a:cubicBezTo>
                  <a:pt x="49" y="595"/>
                  <a:pt x="43" y="596"/>
                  <a:pt x="37" y="597"/>
                </a:cubicBezTo>
                <a:cubicBezTo>
                  <a:pt x="36" y="597"/>
                  <a:pt x="36" y="599"/>
                  <a:pt x="37" y="599"/>
                </a:cubicBezTo>
                <a:cubicBezTo>
                  <a:pt x="42" y="598"/>
                  <a:pt x="46" y="598"/>
                  <a:pt x="50" y="597"/>
                </a:cubicBezTo>
                <a:cubicBezTo>
                  <a:pt x="50" y="598"/>
                  <a:pt x="51" y="599"/>
                  <a:pt x="52" y="599"/>
                </a:cubicBezTo>
                <a:cubicBezTo>
                  <a:pt x="53" y="598"/>
                  <a:pt x="55" y="597"/>
                  <a:pt x="56" y="597"/>
                </a:cubicBezTo>
                <a:cubicBezTo>
                  <a:pt x="75" y="595"/>
                  <a:pt x="94" y="595"/>
                  <a:pt x="113" y="596"/>
                </a:cubicBezTo>
                <a:cubicBezTo>
                  <a:pt x="141" y="596"/>
                  <a:pt x="170" y="596"/>
                  <a:pt x="198" y="597"/>
                </a:cubicBezTo>
                <a:cubicBezTo>
                  <a:pt x="251" y="597"/>
                  <a:pt x="305" y="589"/>
                  <a:pt x="358" y="592"/>
                </a:cubicBezTo>
                <a:cubicBezTo>
                  <a:pt x="358" y="594"/>
                  <a:pt x="358" y="596"/>
                  <a:pt x="359" y="598"/>
                </a:cubicBezTo>
                <a:cubicBezTo>
                  <a:pt x="359" y="598"/>
                  <a:pt x="360" y="598"/>
                  <a:pt x="360" y="598"/>
                </a:cubicBezTo>
                <a:cubicBezTo>
                  <a:pt x="359" y="596"/>
                  <a:pt x="359" y="594"/>
                  <a:pt x="359" y="592"/>
                </a:cubicBezTo>
                <a:cubicBezTo>
                  <a:pt x="361" y="592"/>
                  <a:pt x="364" y="592"/>
                  <a:pt x="366" y="592"/>
                </a:cubicBezTo>
                <a:cubicBezTo>
                  <a:pt x="367" y="593"/>
                  <a:pt x="367" y="593"/>
                  <a:pt x="368" y="592"/>
                </a:cubicBezTo>
                <a:cubicBezTo>
                  <a:pt x="368" y="592"/>
                  <a:pt x="368" y="592"/>
                  <a:pt x="368" y="592"/>
                </a:cubicBezTo>
                <a:cubicBezTo>
                  <a:pt x="369" y="593"/>
                  <a:pt x="369" y="593"/>
                  <a:pt x="370" y="593"/>
                </a:cubicBezTo>
                <a:cubicBezTo>
                  <a:pt x="379" y="593"/>
                  <a:pt x="389" y="595"/>
                  <a:pt x="398" y="596"/>
                </a:cubicBezTo>
                <a:cubicBezTo>
                  <a:pt x="398" y="597"/>
                  <a:pt x="399" y="597"/>
                  <a:pt x="399" y="597"/>
                </a:cubicBezTo>
                <a:cubicBezTo>
                  <a:pt x="399" y="597"/>
                  <a:pt x="400" y="597"/>
                  <a:pt x="400" y="597"/>
                </a:cubicBezTo>
                <a:cubicBezTo>
                  <a:pt x="390" y="600"/>
                  <a:pt x="394" y="620"/>
                  <a:pt x="395" y="627"/>
                </a:cubicBezTo>
                <a:cubicBezTo>
                  <a:pt x="395" y="628"/>
                  <a:pt x="397" y="628"/>
                  <a:pt x="397" y="627"/>
                </a:cubicBezTo>
                <a:cubicBezTo>
                  <a:pt x="397" y="621"/>
                  <a:pt x="392" y="600"/>
                  <a:pt x="401" y="599"/>
                </a:cubicBezTo>
                <a:cubicBezTo>
                  <a:pt x="401" y="599"/>
                  <a:pt x="401" y="599"/>
                  <a:pt x="401" y="599"/>
                </a:cubicBezTo>
                <a:cubicBezTo>
                  <a:pt x="402" y="599"/>
                  <a:pt x="402" y="598"/>
                  <a:pt x="402" y="598"/>
                </a:cubicBezTo>
                <a:cubicBezTo>
                  <a:pt x="402" y="597"/>
                  <a:pt x="402" y="597"/>
                  <a:pt x="402" y="596"/>
                </a:cubicBezTo>
                <a:cubicBezTo>
                  <a:pt x="402" y="596"/>
                  <a:pt x="402" y="595"/>
                  <a:pt x="401" y="595"/>
                </a:cubicBezTo>
                <a:cubicBezTo>
                  <a:pt x="391" y="593"/>
                  <a:pt x="381" y="592"/>
                  <a:pt x="371" y="591"/>
                </a:cubicBezTo>
                <a:cubicBezTo>
                  <a:pt x="372" y="590"/>
                  <a:pt x="372" y="590"/>
                  <a:pt x="372" y="590"/>
                </a:cubicBezTo>
                <a:cubicBezTo>
                  <a:pt x="371" y="584"/>
                  <a:pt x="370" y="579"/>
                  <a:pt x="370" y="574"/>
                </a:cubicBezTo>
                <a:cubicBezTo>
                  <a:pt x="370" y="570"/>
                  <a:pt x="370" y="565"/>
                  <a:pt x="370" y="561"/>
                </a:cubicBezTo>
                <a:cubicBezTo>
                  <a:pt x="370" y="561"/>
                  <a:pt x="370" y="561"/>
                  <a:pt x="370" y="561"/>
                </a:cubicBezTo>
                <a:cubicBezTo>
                  <a:pt x="370" y="557"/>
                  <a:pt x="371" y="553"/>
                  <a:pt x="372" y="549"/>
                </a:cubicBezTo>
                <a:cubicBezTo>
                  <a:pt x="372" y="548"/>
                  <a:pt x="372" y="548"/>
                  <a:pt x="372" y="548"/>
                </a:cubicBezTo>
                <a:cubicBezTo>
                  <a:pt x="372" y="548"/>
                  <a:pt x="372" y="547"/>
                  <a:pt x="372" y="547"/>
                </a:cubicBezTo>
                <a:cubicBezTo>
                  <a:pt x="372" y="547"/>
                  <a:pt x="372" y="546"/>
                  <a:pt x="373" y="545"/>
                </a:cubicBezTo>
                <a:cubicBezTo>
                  <a:pt x="375" y="538"/>
                  <a:pt x="380" y="533"/>
                  <a:pt x="386" y="530"/>
                </a:cubicBezTo>
                <a:cubicBezTo>
                  <a:pt x="386" y="530"/>
                  <a:pt x="386" y="530"/>
                  <a:pt x="387" y="530"/>
                </a:cubicBezTo>
                <a:cubicBezTo>
                  <a:pt x="388" y="529"/>
                  <a:pt x="389" y="528"/>
                  <a:pt x="390" y="528"/>
                </a:cubicBezTo>
                <a:cubicBezTo>
                  <a:pt x="391" y="528"/>
                  <a:pt x="392" y="528"/>
                  <a:pt x="393" y="528"/>
                </a:cubicBezTo>
                <a:cubicBezTo>
                  <a:pt x="393" y="528"/>
                  <a:pt x="393" y="528"/>
                  <a:pt x="393" y="528"/>
                </a:cubicBezTo>
                <a:cubicBezTo>
                  <a:pt x="389" y="530"/>
                  <a:pt x="385" y="533"/>
                  <a:pt x="382" y="537"/>
                </a:cubicBezTo>
                <a:cubicBezTo>
                  <a:pt x="381" y="537"/>
                  <a:pt x="381" y="537"/>
                  <a:pt x="380" y="537"/>
                </a:cubicBezTo>
                <a:cubicBezTo>
                  <a:pt x="375" y="540"/>
                  <a:pt x="374" y="547"/>
                  <a:pt x="373" y="553"/>
                </a:cubicBezTo>
                <a:cubicBezTo>
                  <a:pt x="370" y="564"/>
                  <a:pt x="369" y="576"/>
                  <a:pt x="372" y="586"/>
                </a:cubicBezTo>
                <a:cubicBezTo>
                  <a:pt x="372" y="587"/>
                  <a:pt x="374" y="587"/>
                  <a:pt x="374" y="586"/>
                </a:cubicBezTo>
                <a:cubicBezTo>
                  <a:pt x="372" y="578"/>
                  <a:pt x="372" y="570"/>
                  <a:pt x="373" y="562"/>
                </a:cubicBezTo>
                <a:cubicBezTo>
                  <a:pt x="373" y="570"/>
                  <a:pt x="374" y="578"/>
                  <a:pt x="375" y="586"/>
                </a:cubicBezTo>
                <a:cubicBezTo>
                  <a:pt x="375" y="587"/>
                  <a:pt x="375" y="588"/>
                  <a:pt x="376" y="589"/>
                </a:cubicBezTo>
                <a:cubicBezTo>
                  <a:pt x="377" y="590"/>
                  <a:pt x="379" y="590"/>
                  <a:pt x="380" y="588"/>
                </a:cubicBezTo>
                <a:cubicBezTo>
                  <a:pt x="381" y="588"/>
                  <a:pt x="382" y="588"/>
                  <a:pt x="383" y="588"/>
                </a:cubicBezTo>
                <a:cubicBezTo>
                  <a:pt x="383" y="589"/>
                  <a:pt x="383" y="591"/>
                  <a:pt x="385" y="591"/>
                </a:cubicBezTo>
                <a:cubicBezTo>
                  <a:pt x="388" y="591"/>
                  <a:pt x="391" y="591"/>
                  <a:pt x="394" y="592"/>
                </a:cubicBezTo>
                <a:cubicBezTo>
                  <a:pt x="395" y="593"/>
                  <a:pt x="396" y="593"/>
                  <a:pt x="397" y="593"/>
                </a:cubicBezTo>
                <a:cubicBezTo>
                  <a:pt x="397" y="593"/>
                  <a:pt x="397" y="593"/>
                  <a:pt x="398" y="593"/>
                </a:cubicBezTo>
                <a:cubicBezTo>
                  <a:pt x="398" y="593"/>
                  <a:pt x="398" y="593"/>
                  <a:pt x="398" y="593"/>
                </a:cubicBezTo>
                <a:cubicBezTo>
                  <a:pt x="399" y="594"/>
                  <a:pt x="402" y="594"/>
                  <a:pt x="402" y="592"/>
                </a:cubicBezTo>
                <a:cubicBezTo>
                  <a:pt x="402" y="588"/>
                  <a:pt x="402" y="584"/>
                  <a:pt x="401" y="581"/>
                </a:cubicBezTo>
                <a:cubicBezTo>
                  <a:pt x="401" y="581"/>
                  <a:pt x="401" y="580"/>
                  <a:pt x="401" y="580"/>
                </a:cubicBezTo>
                <a:cubicBezTo>
                  <a:pt x="401" y="580"/>
                  <a:pt x="401" y="580"/>
                  <a:pt x="401" y="580"/>
                </a:cubicBezTo>
                <a:cubicBezTo>
                  <a:pt x="401" y="580"/>
                  <a:pt x="401" y="580"/>
                  <a:pt x="401" y="579"/>
                </a:cubicBezTo>
                <a:cubicBezTo>
                  <a:pt x="401" y="581"/>
                  <a:pt x="402" y="582"/>
                  <a:pt x="402" y="584"/>
                </a:cubicBezTo>
                <a:cubicBezTo>
                  <a:pt x="402" y="586"/>
                  <a:pt x="402" y="588"/>
                  <a:pt x="402" y="590"/>
                </a:cubicBezTo>
                <a:cubicBezTo>
                  <a:pt x="402" y="591"/>
                  <a:pt x="404" y="591"/>
                  <a:pt x="404" y="590"/>
                </a:cubicBezTo>
                <a:cubicBezTo>
                  <a:pt x="404" y="590"/>
                  <a:pt x="404" y="591"/>
                  <a:pt x="404" y="592"/>
                </a:cubicBezTo>
                <a:cubicBezTo>
                  <a:pt x="404" y="593"/>
                  <a:pt x="406" y="593"/>
                  <a:pt x="406" y="592"/>
                </a:cubicBezTo>
                <a:cubicBezTo>
                  <a:pt x="406" y="584"/>
                  <a:pt x="406" y="576"/>
                  <a:pt x="406" y="568"/>
                </a:cubicBezTo>
                <a:cubicBezTo>
                  <a:pt x="406" y="568"/>
                  <a:pt x="406" y="568"/>
                  <a:pt x="406" y="567"/>
                </a:cubicBezTo>
                <a:cubicBezTo>
                  <a:pt x="406" y="567"/>
                  <a:pt x="406" y="567"/>
                  <a:pt x="406" y="567"/>
                </a:cubicBezTo>
                <a:cubicBezTo>
                  <a:pt x="406" y="566"/>
                  <a:pt x="406" y="565"/>
                  <a:pt x="406" y="564"/>
                </a:cubicBezTo>
                <a:cubicBezTo>
                  <a:pt x="407" y="564"/>
                  <a:pt x="407" y="563"/>
                  <a:pt x="407" y="561"/>
                </a:cubicBezTo>
                <a:cubicBezTo>
                  <a:pt x="410" y="559"/>
                  <a:pt x="413" y="557"/>
                  <a:pt x="415" y="555"/>
                </a:cubicBezTo>
                <a:cubicBezTo>
                  <a:pt x="407" y="566"/>
                  <a:pt x="408" y="586"/>
                  <a:pt x="411" y="598"/>
                </a:cubicBezTo>
                <a:cubicBezTo>
                  <a:pt x="411" y="599"/>
                  <a:pt x="412" y="598"/>
                  <a:pt x="412" y="598"/>
                </a:cubicBezTo>
                <a:cubicBezTo>
                  <a:pt x="409" y="585"/>
                  <a:pt x="408" y="565"/>
                  <a:pt x="418" y="554"/>
                </a:cubicBezTo>
                <a:cubicBezTo>
                  <a:pt x="418" y="554"/>
                  <a:pt x="418" y="553"/>
                  <a:pt x="419" y="553"/>
                </a:cubicBezTo>
                <a:cubicBezTo>
                  <a:pt x="419" y="555"/>
                  <a:pt x="420" y="557"/>
                  <a:pt x="420" y="559"/>
                </a:cubicBezTo>
                <a:cubicBezTo>
                  <a:pt x="412" y="570"/>
                  <a:pt x="411" y="585"/>
                  <a:pt x="414" y="598"/>
                </a:cubicBezTo>
                <a:cubicBezTo>
                  <a:pt x="410" y="598"/>
                  <a:pt x="406" y="598"/>
                  <a:pt x="406" y="598"/>
                </a:cubicBezTo>
                <a:cubicBezTo>
                  <a:pt x="406" y="597"/>
                  <a:pt x="406" y="596"/>
                  <a:pt x="406" y="596"/>
                </a:cubicBezTo>
                <a:cubicBezTo>
                  <a:pt x="406" y="595"/>
                  <a:pt x="404" y="594"/>
                  <a:pt x="404" y="596"/>
                </a:cubicBezTo>
                <a:cubicBezTo>
                  <a:pt x="403" y="599"/>
                  <a:pt x="402" y="601"/>
                  <a:pt x="400" y="603"/>
                </a:cubicBezTo>
                <a:cubicBezTo>
                  <a:pt x="400" y="604"/>
                  <a:pt x="401" y="605"/>
                  <a:pt x="402" y="604"/>
                </a:cubicBezTo>
                <a:cubicBezTo>
                  <a:pt x="403" y="603"/>
                  <a:pt x="403" y="602"/>
                  <a:pt x="404" y="601"/>
                </a:cubicBezTo>
                <a:cubicBezTo>
                  <a:pt x="404" y="603"/>
                  <a:pt x="404" y="604"/>
                  <a:pt x="404" y="606"/>
                </a:cubicBezTo>
                <a:cubicBezTo>
                  <a:pt x="404" y="606"/>
                  <a:pt x="404" y="606"/>
                  <a:pt x="404" y="606"/>
                </a:cubicBezTo>
                <a:cubicBezTo>
                  <a:pt x="404" y="606"/>
                  <a:pt x="404" y="607"/>
                  <a:pt x="404" y="607"/>
                </a:cubicBezTo>
                <a:cubicBezTo>
                  <a:pt x="404" y="613"/>
                  <a:pt x="404" y="619"/>
                  <a:pt x="404" y="625"/>
                </a:cubicBezTo>
                <a:cubicBezTo>
                  <a:pt x="404" y="626"/>
                  <a:pt x="406" y="626"/>
                  <a:pt x="406" y="625"/>
                </a:cubicBezTo>
                <a:cubicBezTo>
                  <a:pt x="406" y="618"/>
                  <a:pt x="406" y="612"/>
                  <a:pt x="406" y="606"/>
                </a:cubicBezTo>
                <a:cubicBezTo>
                  <a:pt x="408" y="604"/>
                  <a:pt x="407" y="607"/>
                  <a:pt x="407" y="610"/>
                </a:cubicBezTo>
                <a:cubicBezTo>
                  <a:pt x="407" y="614"/>
                  <a:pt x="406" y="618"/>
                  <a:pt x="406" y="622"/>
                </a:cubicBezTo>
                <a:cubicBezTo>
                  <a:pt x="406" y="631"/>
                  <a:pt x="406" y="640"/>
                  <a:pt x="406" y="649"/>
                </a:cubicBezTo>
                <a:cubicBezTo>
                  <a:pt x="406" y="658"/>
                  <a:pt x="406" y="666"/>
                  <a:pt x="406" y="675"/>
                </a:cubicBezTo>
                <a:cubicBezTo>
                  <a:pt x="406" y="677"/>
                  <a:pt x="405" y="678"/>
                  <a:pt x="405" y="680"/>
                </a:cubicBezTo>
                <a:cubicBezTo>
                  <a:pt x="405" y="680"/>
                  <a:pt x="406" y="680"/>
                  <a:pt x="406" y="680"/>
                </a:cubicBezTo>
                <a:cubicBezTo>
                  <a:pt x="406" y="687"/>
                  <a:pt x="407" y="695"/>
                  <a:pt x="407" y="703"/>
                </a:cubicBezTo>
                <a:cubicBezTo>
                  <a:pt x="407" y="703"/>
                  <a:pt x="407" y="703"/>
                  <a:pt x="407" y="703"/>
                </a:cubicBezTo>
                <a:cubicBezTo>
                  <a:pt x="407" y="703"/>
                  <a:pt x="407" y="704"/>
                  <a:pt x="407" y="705"/>
                </a:cubicBezTo>
                <a:cubicBezTo>
                  <a:pt x="407" y="712"/>
                  <a:pt x="407" y="720"/>
                  <a:pt x="407" y="728"/>
                </a:cubicBezTo>
                <a:cubicBezTo>
                  <a:pt x="400" y="728"/>
                  <a:pt x="392" y="728"/>
                  <a:pt x="385" y="728"/>
                </a:cubicBezTo>
                <a:cubicBezTo>
                  <a:pt x="384" y="714"/>
                  <a:pt x="383" y="699"/>
                  <a:pt x="383" y="685"/>
                </a:cubicBezTo>
                <a:cubicBezTo>
                  <a:pt x="383" y="679"/>
                  <a:pt x="383" y="673"/>
                  <a:pt x="383" y="667"/>
                </a:cubicBezTo>
                <a:cubicBezTo>
                  <a:pt x="383" y="667"/>
                  <a:pt x="383" y="667"/>
                  <a:pt x="383" y="667"/>
                </a:cubicBezTo>
                <a:cubicBezTo>
                  <a:pt x="384" y="667"/>
                  <a:pt x="384" y="666"/>
                  <a:pt x="383" y="666"/>
                </a:cubicBezTo>
                <a:cubicBezTo>
                  <a:pt x="383" y="666"/>
                  <a:pt x="383" y="666"/>
                  <a:pt x="383" y="666"/>
                </a:cubicBezTo>
                <a:cubicBezTo>
                  <a:pt x="383" y="663"/>
                  <a:pt x="383" y="660"/>
                  <a:pt x="383" y="657"/>
                </a:cubicBezTo>
                <a:cubicBezTo>
                  <a:pt x="388" y="657"/>
                  <a:pt x="392" y="658"/>
                  <a:pt x="397" y="659"/>
                </a:cubicBezTo>
                <a:cubicBezTo>
                  <a:pt x="397" y="661"/>
                  <a:pt x="397" y="664"/>
                  <a:pt x="396" y="667"/>
                </a:cubicBezTo>
                <a:cubicBezTo>
                  <a:pt x="396" y="683"/>
                  <a:pt x="394" y="701"/>
                  <a:pt x="397" y="716"/>
                </a:cubicBezTo>
                <a:cubicBezTo>
                  <a:pt x="397" y="717"/>
                  <a:pt x="398" y="716"/>
                  <a:pt x="398" y="716"/>
                </a:cubicBezTo>
                <a:cubicBezTo>
                  <a:pt x="395" y="702"/>
                  <a:pt x="397" y="686"/>
                  <a:pt x="397" y="672"/>
                </a:cubicBezTo>
                <a:cubicBezTo>
                  <a:pt x="397" y="667"/>
                  <a:pt x="398" y="663"/>
                  <a:pt x="398" y="659"/>
                </a:cubicBezTo>
                <a:cubicBezTo>
                  <a:pt x="399" y="659"/>
                  <a:pt x="399" y="659"/>
                  <a:pt x="400" y="659"/>
                </a:cubicBezTo>
                <a:cubicBezTo>
                  <a:pt x="401" y="659"/>
                  <a:pt x="401" y="658"/>
                  <a:pt x="401" y="658"/>
                </a:cubicBezTo>
                <a:cubicBezTo>
                  <a:pt x="400" y="658"/>
                  <a:pt x="399" y="658"/>
                  <a:pt x="398" y="658"/>
                </a:cubicBezTo>
                <a:cubicBezTo>
                  <a:pt x="398" y="654"/>
                  <a:pt x="398" y="650"/>
                  <a:pt x="398" y="647"/>
                </a:cubicBezTo>
                <a:cubicBezTo>
                  <a:pt x="398" y="645"/>
                  <a:pt x="398" y="641"/>
                  <a:pt x="398" y="638"/>
                </a:cubicBezTo>
                <a:cubicBezTo>
                  <a:pt x="400" y="638"/>
                  <a:pt x="401" y="639"/>
                  <a:pt x="403" y="639"/>
                </a:cubicBezTo>
                <a:cubicBezTo>
                  <a:pt x="404" y="639"/>
                  <a:pt x="404" y="638"/>
                  <a:pt x="403" y="638"/>
                </a:cubicBezTo>
                <a:cubicBezTo>
                  <a:pt x="402" y="638"/>
                  <a:pt x="400" y="638"/>
                  <a:pt x="398" y="637"/>
                </a:cubicBezTo>
                <a:cubicBezTo>
                  <a:pt x="399" y="636"/>
                  <a:pt x="399" y="634"/>
                  <a:pt x="399" y="634"/>
                </a:cubicBezTo>
                <a:cubicBezTo>
                  <a:pt x="400" y="633"/>
                  <a:pt x="399" y="632"/>
                  <a:pt x="399" y="633"/>
                </a:cubicBezTo>
                <a:cubicBezTo>
                  <a:pt x="398" y="634"/>
                  <a:pt x="398" y="635"/>
                  <a:pt x="398" y="637"/>
                </a:cubicBezTo>
                <a:cubicBezTo>
                  <a:pt x="396" y="637"/>
                  <a:pt x="394" y="637"/>
                  <a:pt x="392" y="636"/>
                </a:cubicBezTo>
                <a:cubicBezTo>
                  <a:pt x="393" y="636"/>
                  <a:pt x="393" y="635"/>
                  <a:pt x="393" y="635"/>
                </a:cubicBezTo>
                <a:cubicBezTo>
                  <a:pt x="391" y="635"/>
                  <a:pt x="390" y="635"/>
                  <a:pt x="389" y="635"/>
                </a:cubicBezTo>
                <a:cubicBezTo>
                  <a:pt x="390" y="633"/>
                  <a:pt x="389" y="632"/>
                  <a:pt x="389" y="630"/>
                </a:cubicBezTo>
                <a:cubicBezTo>
                  <a:pt x="393" y="631"/>
                  <a:pt x="397" y="632"/>
                  <a:pt x="400" y="633"/>
                </a:cubicBezTo>
                <a:cubicBezTo>
                  <a:pt x="401" y="633"/>
                  <a:pt x="401" y="633"/>
                  <a:pt x="401" y="632"/>
                </a:cubicBezTo>
                <a:cubicBezTo>
                  <a:pt x="402" y="633"/>
                  <a:pt x="402" y="633"/>
                  <a:pt x="403" y="633"/>
                </a:cubicBezTo>
                <a:cubicBezTo>
                  <a:pt x="404" y="633"/>
                  <a:pt x="405" y="631"/>
                  <a:pt x="403" y="631"/>
                </a:cubicBezTo>
                <a:cubicBezTo>
                  <a:pt x="398" y="630"/>
                  <a:pt x="393" y="629"/>
                  <a:pt x="388" y="628"/>
                </a:cubicBezTo>
                <a:cubicBezTo>
                  <a:pt x="388" y="628"/>
                  <a:pt x="388" y="628"/>
                  <a:pt x="388" y="628"/>
                </a:cubicBezTo>
                <a:cubicBezTo>
                  <a:pt x="388" y="626"/>
                  <a:pt x="386" y="627"/>
                  <a:pt x="386" y="628"/>
                </a:cubicBezTo>
                <a:cubicBezTo>
                  <a:pt x="334" y="619"/>
                  <a:pt x="281" y="622"/>
                  <a:pt x="229" y="623"/>
                </a:cubicBezTo>
                <a:cubicBezTo>
                  <a:pt x="182" y="623"/>
                  <a:pt x="134" y="623"/>
                  <a:pt x="87" y="623"/>
                </a:cubicBezTo>
                <a:cubicBezTo>
                  <a:pt x="88" y="623"/>
                  <a:pt x="88" y="622"/>
                  <a:pt x="87" y="622"/>
                </a:cubicBezTo>
                <a:cubicBezTo>
                  <a:pt x="84" y="622"/>
                  <a:pt x="80" y="622"/>
                  <a:pt x="77" y="623"/>
                </a:cubicBezTo>
                <a:cubicBezTo>
                  <a:pt x="70" y="623"/>
                  <a:pt x="64" y="623"/>
                  <a:pt x="57" y="623"/>
                </a:cubicBezTo>
                <a:cubicBezTo>
                  <a:pt x="56" y="623"/>
                  <a:pt x="56" y="625"/>
                  <a:pt x="57" y="625"/>
                </a:cubicBezTo>
                <a:cubicBezTo>
                  <a:pt x="72" y="625"/>
                  <a:pt x="86" y="625"/>
                  <a:pt x="101" y="625"/>
                </a:cubicBezTo>
                <a:cubicBezTo>
                  <a:pt x="113" y="625"/>
                  <a:pt x="124" y="626"/>
                  <a:pt x="136" y="627"/>
                </a:cubicBezTo>
                <a:cubicBezTo>
                  <a:pt x="135" y="627"/>
                  <a:pt x="133" y="627"/>
                  <a:pt x="132" y="627"/>
                </a:cubicBezTo>
                <a:cubicBezTo>
                  <a:pt x="120" y="629"/>
                  <a:pt x="108" y="631"/>
                  <a:pt x="96" y="632"/>
                </a:cubicBezTo>
                <a:cubicBezTo>
                  <a:pt x="90" y="632"/>
                  <a:pt x="84" y="632"/>
                  <a:pt x="79" y="631"/>
                </a:cubicBezTo>
                <a:cubicBezTo>
                  <a:pt x="78" y="631"/>
                  <a:pt x="77" y="630"/>
                  <a:pt x="76" y="630"/>
                </a:cubicBezTo>
                <a:cubicBezTo>
                  <a:pt x="76" y="630"/>
                  <a:pt x="76" y="628"/>
                  <a:pt x="75" y="628"/>
                </a:cubicBezTo>
                <a:cubicBezTo>
                  <a:pt x="73" y="628"/>
                  <a:pt x="72" y="627"/>
                  <a:pt x="70" y="627"/>
                </a:cubicBezTo>
                <a:cubicBezTo>
                  <a:pt x="69" y="626"/>
                  <a:pt x="68" y="628"/>
                  <a:pt x="69" y="629"/>
                </a:cubicBezTo>
                <a:cubicBezTo>
                  <a:pt x="70" y="629"/>
                  <a:pt x="70" y="629"/>
                  <a:pt x="71" y="630"/>
                </a:cubicBezTo>
                <a:cubicBezTo>
                  <a:pt x="71" y="630"/>
                  <a:pt x="71" y="630"/>
                  <a:pt x="71" y="630"/>
                </a:cubicBezTo>
                <a:cubicBezTo>
                  <a:pt x="71" y="630"/>
                  <a:pt x="71" y="630"/>
                  <a:pt x="71" y="630"/>
                </a:cubicBezTo>
                <a:cubicBezTo>
                  <a:pt x="84" y="639"/>
                  <a:pt x="106" y="633"/>
                  <a:pt x="121" y="631"/>
                </a:cubicBezTo>
                <a:cubicBezTo>
                  <a:pt x="132" y="629"/>
                  <a:pt x="144" y="628"/>
                  <a:pt x="155" y="628"/>
                </a:cubicBezTo>
                <a:cubicBezTo>
                  <a:pt x="170" y="629"/>
                  <a:pt x="185" y="630"/>
                  <a:pt x="200" y="631"/>
                </a:cubicBezTo>
                <a:cubicBezTo>
                  <a:pt x="182" y="631"/>
                  <a:pt x="164" y="631"/>
                  <a:pt x="146" y="632"/>
                </a:cubicBezTo>
                <a:cubicBezTo>
                  <a:pt x="130" y="633"/>
                  <a:pt x="114" y="635"/>
                  <a:pt x="98" y="635"/>
                </a:cubicBezTo>
                <a:cubicBezTo>
                  <a:pt x="91" y="635"/>
                  <a:pt x="84" y="635"/>
                  <a:pt x="76" y="635"/>
                </a:cubicBezTo>
                <a:cubicBezTo>
                  <a:pt x="74" y="635"/>
                  <a:pt x="59" y="638"/>
                  <a:pt x="62" y="632"/>
                </a:cubicBezTo>
                <a:cubicBezTo>
                  <a:pt x="63" y="631"/>
                  <a:pt x="61" y="630"/>
                  <a:pt x="60" y="631"/>
                </a:cubicBezTo>
                <a:cubicBezTo>
                  <a:pt x="58" y="635"/>
                  <a:pt x="59" y="637"/>
                  <a:pt x="63" y="638"/>
                </a:cubicBezTo>
                <a:cubicBezTo>
                  <a:pt x="68" y="638"/>
                  <a:pt x="74" y="637"/>
                  <a:pt x="79" y="637"/>
                </a:cubicBezTo>
                <a:cubicBezTo>
                  <a:pt x="86" y="636"/>
                  <a:pt x="94" y="637"/>
                  <a:pt x="102" y="637"/>
                </a:cubicBezTo>
                <a:cubicBezTo>
                  <a:pt x="119" y="637"/>
                  <a:pt x="137" y="635"/>
                  <a:pt x="154" y="634"/>
                </a:cubicBezTo>
                <a:cubicBezTo>
                  <a:pt x="171" y="632"/>
                  <a:pt x="187" y="633"/>
                  <a:pt x="204" y="633"/>
                </a:cubicBezTo>
                <a:cubicBezTo>
                  <a:pt x="212" y="633"/>
                  <a:pt x="220" y="633"/>
                  <a:pt x="228" y="632"/>
                </a:cubicBezTo>
                <a:cubicBezTo>
                  <a:pt x="235" y="633"/>
                  <a:pt x="241" y="633"/>
                  <a:pt x="248" y="633"/>
                </a:cubicBezTo>
                <a:cubicBezTo>
                  <a:pt x="258" y="633"/>
                  <a:pt x="269" y="633"/>
                  <a:pt x="280" y="633"/>
                </a:cubicBezTo>
                <a:cubicBezTo>
                  <a:pt x="280" y="635"/>
                  <a:pt x="280" y="637"/>
                  <a:pt x="280" y="639"/>
                </a:cubicBezTo>
                <a:cubicBezTo>
                  <a:pt x="280" y="639"/>
                  <a:pt x="280" y="640"/>
                  <a:pt x="280" y="640"/>
                </a:cubicBezTo>
                <a:cubicBezTo>
                  <a:pt x="280" y="640"/>
                  <a:pt x="280" y="640"/>
                  <a:pt x="280" y="641"/>
                </a:cubicBezTo>
                <a:cubicBezTo>
                  <a:pt x="280" y="641"/>
                  <a:pt x="280" y="641"/>
                  <a:pt x="280" y="641"/>
                </a:cubicBezTo>
                <a:cubicBezTo>
                  <a:pt x="276" y="642"/>
                  <a:pt x="271" y="643"/>
                  <a:pt x="268" y="646"/>
                </a:cubicBezTo>
                <a:cubicBezTo>
                  <a:pt x="268" y="647"/>
                  <a:pt x="268" y="647"/>
                  <a:pt x="269" y="647"/>
                </a:cubicBezTo>
                <a:cubicBezTo>
                  <a:pt x="272" y="644"/>
                  <a:pt x="276" y="643"/>
                  <a:pt x="280" y="642"/>
                </a:cubicBezTo>
                <a:cubicBezTo>
                  <a:pt x="281" y="650"/>
                  <a:pt x="281" y="659"/>
                  <a:pt x="281" y="667"/>
                </a:cubicBezTo>
                <a:cubicBezTo>
                  <a:pt x="281" y="666"/>
                  <a:pt x="279" y="666"/>
                  <a:pt x="279" y="668"/>
                </a:cubicBezTo>
                <a:cubicBezTo>
                  <a:pt x="277" y="687"/>
                  <a:pt x="275" y="705"/>
                  <a:pt x="274" y="724"/>
                </a:cubicBezTo>
                <a:cubicBezTo>
                  <a:pt x="233" y="719"/>
                  <a:pt x="190" y="725"/>
                  <a:pt x="148" y="724"/>
                </a:cubicBezTo>
                <a:cubicBezTo>
                  <a:pt x="145" y="724"/>
                  <a:pt x="145" y="728"/>
                  <a:pt x="148" y="728"/>
                </a:cubicBezTo>
                <a:cubicBezTo>
                  <a:pt x="170" y="728"/>
                  <a:pt x="193" y="727"/>
                  <a:pt x="215" y="726"/>
                </a:cubicBezTo>
                <a:cubicBezTo>
                  <a:pt x="227" y="726"/>
                  <a:pt x="239" y="726"/>
                  <a:pt x="251" y="727"/>
                </a:cubicBezTo>
                <a:cubicBezTo>
                  <a:pt x="253" y="727"/>
                  <a:pt x="265" y="727"/>
                  <a:pt x="274" y="728"/>
                </a:cubicBezTo>
                <a:cubicBezTo>
                  <a:pt x="274" y="729"/>
                  <a:pt x="274" y="731"/>
                  <a:pt x="274" y="732"/>
                </a:cubicBezTo>
                <a:cubicBezTo>
                  <a:pt x="274" y="733"/>
                  <a:pt x="276" y="733"/>
                  <a:pt x="276" y="732"/>
                </a:cubicBezTo>
                <a:cubicBezTo>
                  <a:pt x="276" y="731"/>
                  <a:pt x="276" y="729"/>
                  <a:pt x="276" y="728"/>
                </a:cubicBezTo>
                <a:cubicBezTo>
                  <a:pt x="278" y="728"/>
                  <a:pt x="279" y="728"/>
                  <a:pt x="280" y="729"/>
                </a:cubicBezTo>
                <a:cubicBezTo>
                  <a:pt x="280" y="730"/>
                  <a:pt x="281" y="731"/>
                  <a:pt x="281" y="732"/>
                </a:cubicBezTo>
                <a:cubicBezTo>
                  <a:pt x="265" y="734"/>
                  <a:pt x="249" y="736"/>
                  <a:pt x="234" y="733"/>
                </a:cubicBezTo>
                <a:cubicBezTo>
                  <a:pt x="233" y="733"/>
                  <a:pt x="232" y="733"/>
                  <a:pt x="231" y="734"/>
                </a:cubicBezTo>
                <a:cubicBezTo>
                  <a:pt x="220" y="733"/>
                  <a:pt x="209" y="733"/>
                  <a:pt x="197" y="733"/>
                </a:cubicBezTo>
                <a:cubicBezTo>
                  <a:pt x="185" y="732"/>
                  <a:pt x="172" y="730"/>
                  <a:pt x="160" y="729"/>
                </a:cubicBezTo>
                <a:cubicBezTo>
                  <a:pt x="157" y="729"/>
                  <a:pt x="158" y="733"/>
                  <a:pt x="160" y="733"/>
                </a:cubicBezTo>
                <a:cubicBezTo>
                  <a:pt x="165" y="733"/>
                  <a:pt x="169" y="734"/>
                  <a:pt x="174" y="734"/>
                </a:cubicBezTo>
                <a:cubicBezTo>
                  <a:pt x="171" y="735"/>
                  <a:pt x="168" y="735"/>
                  <a:pt x="165" y="736"/>
                </a:cubicBezTo>
                <a:cubicBezTo>
                  <a:pt x="162" y="736"/>
                  <a:pt x="163" y="740"/>
                  <a:pt x="166" y="740"/>
                </a:cubicBezTo>
                <a:cubicBezTo>
                  <a:pt x="176" y="738"/>
                  <a:pt x="186" y="737"/>
                  <a:pt x="197" y="737"/>
                </a:cubicBezTo>
                <a:cubicBezTo>
                  <a:pt x="221" y="739"/>
                  <a:pt x="245" y="740"/>
                  <a:pt x="270" y="741"/>
                </a:cubicBezTo>
                <a:cubicBezTo>
                  <a:pt x="285" y="743"/>
                  <a:pt x="301" y="744"/>
                  <a:pt x="316" y="745"/>
                </a:cubicBezTo>
                <a:cubicBezTo>
                  <a:pt x="317" y="745"/>
                  <a:pt x="318" y="744"/>
                  <a:pt x="318" y="743"/>
                </a:cubicBezTo>
                <a:cubicBezTo>
                  <a:pt x="322" y="743"/>
                  <a:pt x="326" y="743"/>
                  <a:pt x="330" y="743"/>
                </a:cubicBezTo>
                <a:cubicBezTo>
                  <a:pt x="330" y="744"/>
                  <a:pt x="330" y="744"/>
                  <a:pt x="331" y="745"/>
                </a:cubicBezTo>
                <a:cubicBezTo>
                  <a:pt x="331" y="746"/>
                  <a:pt x="332" y="746"/>
                  <a:pt x="332" y="745"/>
                </a:cubicBezTo>
                <a:cubicBezTo>
                  <a:pt x="331" y="744"/>
                  <a:pt x="331" y="744"/>
                  <a:pt x="331" y="743"/>
                </a:cubicBezTo>
                <a:cubicBezTo>
                  <a:pt x="353" y="743"/>
                  <a:pt x="375" y="744"/>
                  <a:pt x="397" y="744"/>
                </a:cubicBezTo>
                <a:cubicBezTo>
                  <a:pt x="399" y="744"/>
                  <a:pt x="399" y="742"/>
                  <a:pt x="399" y="741"/>
                </a:cubicBezTo>
                <a:cubicBezTo>
                  <a:pt x="404" y="741"/>
                  <a:pt x="409" y="742"/>
                  <a:pt x="414" y="742"/>
                </a:cubicBezTo>
                <a:cubicBezTo>
                  <a:pt x="438" y="742"/>
                  <a:pt x="463" y="742"/>
                  <a:pt x="488" y="741"/>
                </a:cubicBezTo>
                <a:cubicBezTo>
                  <a:pt x="488" y="742"/>
                  <a:pt x="489" y="742"/>
                  <a:pt x="489" y="741"/>
                </a:cubicBezTo>
                <a:cubicBezTo>
                  <a:pt x="490" y="741"/>
                  <a:pt x="492" y="741"/>
                  <a:pt x="493" y="741"/>
                </a:cubicBezTo>
                <a:cubicBezTo>
                  <a:pt x="495" y="742"/>
                  <a:pt x="496" y="742"/>
                  <a:pt x="497" y="742"/>
                </a:cubicBezTo>
                <a:cubicBezTo>
                  <a:pt x="497" y="742"/>
                  <a:pt x="497" y="742"/>
                  <a:pt x="497" y="743"/>
                </a:cubicBezTo>
                <a:cubicBezTo>
                  <a:pt x="497" y="743"/>
                  <a:pt x="498" y="743"/>
                  <a:pt x="498" y="743"/>
                </a:cubicBezTo>
                <a:cubicBezTo>
                  <a:pt x="498" y="742"/>
                  <a:pt x="498" y="742"/>
                  <a:pt x="498" y="742"/>
                </a:cubicBezTo>
                <a:cubicBezTo>
                  <a:pt x="504" y="744"/>
                  <a:pt x="511" y="745"/>
                  <a:pt x="517" y="747"/>
                </a:cubicBezTo>
                <a:cubicBezTo>
                  <a:pt x="518" y="747"/>
                  <a:pt x="518" y="746"/>
                  <a:pt x="518" y="745"/>
                </a:cubicBezTo>
                <a:cubicBezTo>
                  <a:pt x="537" y="746"/>
                  <a:pt x="556" y="745"/>
                  <a:pt x="575" y="746"/>
                </a:cubicBezTo>
                <a:cubicBezTo>
                  <a:pt x="578" y="747"/>
                  <a:pt x="581" y="748"/>
                  <a:pt x="585" y="748"/>
                </a:cubicBezTo>
                <a:cubicBezTo>
                  <a:pt x="557" y="749"/>
                  <a:pt x="529" y="751"/>
                  <a:pt x="502" y="753"/>
                </a:cubicBezTo>
                <a:cubicBezTo>
                  <a:pt x="486" y="752"/>
                  <a:pt x="469" y="752"/>
                  <a:pt x="453" y="751"/>
                </a:cubicBezTo>
                <a:cubicBezTo>
                  <a:pt x="452" y="750"/>
                  <a:pt x="451" y="749"/>
                  <a:pt x="450" y="750"/>
                </a:cubicBezTo>
                <a:cubicBezTo>
                  <a:pt x="449" y="751"/>
                  <a:pt x="449" y="751"/>
                  <a:pt x="448" y="751"/>
                </a:cubicBezTo>
                <a:cubicBezTo>
                  <a:pt x="390" y="748"/>
                  <a:pt x="333" y="746"/>
                  <a:pt x="275" y="746"/>
                </a:cubicBezTo>
                <a:cubicBezTo>
                  <a:pt x="274" y="746"/>
                  <a:pt x="273" y="747"/>
                  <a:pt x="273" y="748"/>
                </a:cubicBezTo>
                <a:cubicBezTo>
                  <a:pt x="254" y="748"/>
                  <a:pt x="234" y="747"/>
                  <a:pt x="215" y="746"/>
                </a:cubicBezTo>
                <a:cubicBezTo>
                  <a:pt x="212" y="746"/>
                  <a:pt x="212" y="750"/>
                  <a:pt x="215" y="750"/>
                </a:cubicBezTo>
                <a:cubicBezTo>
                  <a:pt x="243" y="751"/>
                  <a:pt x="271" y="752"/>
                  <a:pt x="298" y="753"/>
                </a:cubicBezTo>
                <a:cubicBezTo>
                  <a:pt x="296" y="753"/>
                  <a:pt x="294" y="754"/>
                  <a:pt x="292" y="755"/>
                </a:cubicBezTo>
                <a:cubicBezTo>
                  <a:pt x="290" y="756"/>
                  <a:pt x="292" y="760"/>
                  <a:pt x="294" y="759"/>
                </a:cubicBezTo>
                <a:cubicBezTo>
                  <a:pt x="301" y="755"/>
                  <a:pt x="310" y="757"/>
                  <a:pt x="317" y="757"/>
                </a:cubicBezTo>
                <a:cubicBezTo>
                  <a:pt x="326" y="758"/>
                  <a:pt x="335" y="759"/>
                  <a:pt x="344" y="759"/>
                </a:cubicBezTo>
                <a:cubicBezTo>
                  <a:pt x="364" y="759"/>
                  <a:pt x="385" y="758"/>
                  <a:pt x="405" y="759"/>
                </a:cubicBezTo>
                <a:cubicBezTo>
                  <a:pt x="405" y="760"/>
                  <a:pt x="405" y="761"/>
                  <a:pt x="406" y="761"/>
                </a:cubicBezTo>
                <a:cubicBezTo>
                  <a:pt x="407" y="763"/>
                  <a:pt x="409" y="764"/>
                  <a:pt x="411" y="765"/>
                </a:cubicBezTo>
                <a:cubicBezTo>
                  <a:pt x="370" y="764"/>
                  <a:pt x="329" y="763"/>
                  <a:pt x="289" y="766"/>
                </a:cubicBezTo>
                <a:cubicBezTo>
                  <a:pt x="249" y="766"/>
                  <a:pt x="210" y="766"/>
                  <a:pt x="171" y="766"/>
                </a:cubicBezTo>
                <a:cubicBezTo>
                  <a:pt x="168" y="766"/>
                  <a:pt x="168" y="770"/>
                  <a:pt x="171" y="770"/>
                </a:cubicBezTo>
                <a:cubicBezTo>
                  <a:pt x="198" y="770"/>
                  <a:pt x="224" y="770"/>
                  <a:pt x="251" y="770"/>
                </a:cubicBezTo>
                <a:cubicBezTo>
                  <a:pt x="243" y="771"/>
                  <a:pt x="235" y="772"/>
                  <a:pt x="227" y="774"/>
                </a:cubicBezTo>
                <a:cubicBezTo>
                  <a:pt x="224" y="774"/>
                  <a:pt x="225" y="778"/>
                  <a:pt x="228" y="778"/>
                </a:cubicBezTo>
                <a:cubicBezTo>
                  <a:pt x="230" y="777"/>
                  <a:pt x="233" y="777"/>
                  <a:pt x="235" y="776"/>
                </a:cubicBezTo>
                <a:cubicBezTo>
                  <a:pt x="235" y="778"/>
                  <a:pt x="236" y="779"/>
                  <a:pt x="237" y="779"/>
                </a:cubicBezTo>
                <a:cubicBezTo>
                  <a:pt x="247" y="779"/>
                  <a:pt x="256" y="779"/>
                  <a:pt x="266" y="779"/>
                </a:cubicBezTo>
                <a:cubicBezTo>
                  <a:pt x="266" y="780"/>
                  <a:pt x="267" y="781"/>
                  <a:pt x="269" y="781"/>
                </a:cubicBezTo>
                <a:cubicBezTo>
                  <a:pt x="271" y="780"/>
                  <a:pt x="274" y="780"/>
                  <a:pt x="277" y="779"/>
                </a:cubicBezTo>
                <a:cubicBezTo>
                  <a:pt x="287" y="780"/>
                  <a:pt x="296" y="780"/>
                  <a:pt x="306" y="780"/>
                </a:cubicBezTo>
                <a:cubicBezTo>
                  <a:pt x="304" y="781"/>
                  <a:pt x="302" y="781"/>
                  <a:pt x="299" y="782"/>
                </a:cubicBezTo>
                <a:cubicBezTo>
                  <a:pt x="283" y="781"/>
                  <a:pt x="267" y="780"/>
                  <a:pt x="251" y="782"/>
                </a:cubicBezTo>
                <a:cubicBezTo>
                  <a:pt x="249" y="782"/>
                  <a:pt x="248" y="786"/>
                  <a:pt x="251" y="786"/>
                </a:cubicBezTo>
                <a:cubicBezTo>
                  <a:pt x="267" y="784"/>
                  <a:pt x="283" y="785"/>
                  <a:pt x="298" y="786"/>
                </a:cubicBezTo>
                <a:cubicBezTo>
                  <a:pt x="299" y="786"/>
                  <a:pt x="299" y="786"/>
                  <a:pt x="300" y="786"/>
                </a:cubicBezTo>
                <a:cubicBezTo>
                  <a:pt x="300" y="786"/>
                  <a:pt x="300" y="786"/>
                  <a:pt x="300" y="786"/>
                </a:cubicBezTo>
                <a:cubicBezTo>
                  <a:pt x="321" y="787"/>
                  <a:pt x="342" y="790"/>
                  <a:pt x="363" y="790"/>
                </a:cubicBezTo>
                <a:cubicBezTo>
                  <a:pt x="364" y="790"/>
                  <a:pt x="364" y="789"/>
                  <a:pt x="365" y="789"/>
                </a:cubicBezTo>
                <a:cubicBezTo>
                  <a:pt x="400" y="795"/>
                  <a:pt x="437" y="795"/>
                  <a:pt x="472" y="795"/>
                </a:cubicBezTo>
                <a:cubicBezTo>
                  <a:pt x="486" y="795"/>
                  <a:pt x="500" y="794"/>
                  <a:pt x="514" y="794"/>
                </a:cubicBezTo>
                <a:cubicBezTo>
                  <a:pt x="505" y="795"/>
                  <a:pt x="496" y="796"/>
                  <a:pt x="487" y="798"/>
                </a:cubicBezTo>
                <a:cubicBezTo>
                  <a:pt x="485" y="798"/>
                  <a:pt x="485" y="799"/>
                  <a:pt x="485" y="801"/>
                </a:cubicBezTo>
                <a:cubicBezTo>
                  <a:pt x="425" y="795"/>
                  <a:pt x="364" y="789"/>
                  <a:pt x="304" y="799"/>
                </a:cubicBezTo>
                <a:cubicBezTo>
                  <a:pt x="281" y="798"/>
                  <a:pt x="259" y="797"/>
                  <a:pt x="237" y="795"/>
                </a:cubicBezTo>
                <a:cubicBezTo>
                  <a:pt x="240" y="794"/>
                  <a:pt x="244" y="794"/>
                  <a:pt x="247" y="794"/>
                </a:cubicBezTo>
                <a:cubicBezTo>
                  <a:pt x="250" y="794"/>
                  <a:pt x="250" y="790"/>
                  <a:pt x="247" y="790"/>
                </a:cubicBezTo>
                <a:cubicBezTo>
                  <a:pt x="238" y="790"/>
                  <a:pt x="229" y="793"/>
                  <a:pt x="219" y="794"/>
                </a:cubicBezTo>
                <a:cubicBezTo>
                  <a:pt x="216" y="794"/>
                  <a:pt x="216" y="798"/>
                  <a:pt x="219" y="798"/>
                </a:cubicBezTo>
                <a:cubicBezTo>
                  <a:pt x="243" y="800"/>
                  <a:pt x="266" y="801"/>
                  <a:pt x="290" y="803"/>
                </a:cubicBezTo>
                <a:cubicBezTo>
                  <a:pt x="288" y="804"/>
                  <a:pt x="290" y="806"/>
                  <a:pt x="292" y="806"/>
                </a:cubicBezTo>
                <a:cubicBezTo>
                  <a:pt x="296" y="805"/>
                  <a:pt x="300" y="804"/>
                  <a:pt x="304" y="803"/>
                </a:cubicBezTo>
                <a:cubicBezTo>
                  <a:pt x="332" y="805"/>
                  <a:pt x="359" y="806"/>
                  <a:pt x="387" y="806"/>
                </a:cubicBezTo>
                <a:cubicBezTo>
                  <a:pt x="390" y="806"/>
                  <a:pt x="390" y="802"/>
                  <a:pt x="387" y="802"/>
                </a:cubicBezTo>
                <a:cubicBezTo>
                  <a:pt x="366" y="802"/>
                  <a:pt x="345" y="801"/>
                  <a:pt x="324" y="800"/>
                </a:cubicBezTo>
                <a:cubicBezTo>
                  <a:pt x="393" y="792"/>
                  <a:pt x="463" y="804"/>
                  <a:pt x="532" y="808"/>
                </a:cubicBezTo>
                <a:cubicBezTo>
                  <a:pt x="500" y="809"/>
                  <a:pt x="467" y="810"/>
                  <a:pt x="435" y="810"/>
                </a:cubicBezTo>
                <a:cubicBezTo>
                  <a:pt x="432" y="810"/>
                  <a:pt x="432" y="814"/>
                  <a:pt x="435" y="814"/>
                </a:cubicBezTo>
                <a:cubicBezTo>
                  <a:pt x="462" y="814"/>
                  <a:pt x="488" y="814"/>
                  <a:pt x="515" y="814"/>
                </a:cubicBezTo>
                <a:cubicBezTo>
                  <a:pt x="516" y="814"/>
                  <a:pt x="517" y="813"/>
                  <a:pt x="517" y="813"/>
                </a:cubicBezTo>
                <a:cubicBezTo>
                  <a:pt x="545" y="812"/>
                  <a:pt x="574" y="811"/>
                  <a:pt x="602" y="810"/>
                </a:cubicBezTo>
                <a:cubicBezTo>
                  <a:pt x="566" y="812"/>
                  <a:pt x="530" y="815"/>
                  <a:pt x="494" y="817"/>
                </a:cubicBezTo>
                <a:cubicBezTo>
                  <a:pt x="464" y="816"/>
                  <a:pt x="434" y="815"/>
                  <a:pt x="404" y="815"/>
                </a:cubicBezTo>
                <a:cubicBezTo>
                  <a:pt x="363" y="815"/>
                  <a:pt x="321" y="817"/>
                  <a:pt x="283" y="830"/>
                </a:cubicBezTo>
                <a:cubicBezTo>
                  <a:pt x="280" y="831"/>
                  <a:pt x="281" y="834"/>
                  <a:pt x="283" y="834"/>
                </a:cubicBezTo>
                <a:cubicBezTo>
                  <a:pt x="286" y="834"/>
                  <a:pt x="289" y="835"/>
                  <a:pt x="292" y="836"/>
                </a:cubicBezTo>
                <a:cubicBezTo>
                  <a:pt x="290" y="837"/>
                  <a:pt x="288" y="837"/>
                  <a:pt x="286" y="838"/>
                </a:cubicBezTo>
                <a:cubicBezTo>
                  <a:pt x="284" y="839"/>
                  <a:pt x="285" y="841"/>
                  <a:pt x="287" y="842"/>
                </a:cubicBezTo>
                <a:cubicBezTo>
                  <a:pt x="301" y="845"/>
                  <a:pt x="316" y="845"/>
                  <a:pt x="331" y="846"/>
                </a:cubicBezTo>
                <a:cubicBezTo>
                  <a:pt x="339" y="847"/>
                  <a:pt x="346" y="847"/>
                  <a:pt x="353" y="848"/>
                </a:cubicBezTo>
                <a:cubicBezTo>
                  <a:pt x="353" y="848"/>
                  <a:pt x="353" y="849"/>
                  <a:pt x="353" y="849"/>
                </a:cubicBezTo>
                <a:cubicBezTo>
                  <a:pt x="354" y="849"/>
                  <a:pt x="354" y="850"/>
                  <a:pt x="355" y="850"/>
                </a:cubicBezTo>
                <a:cubicBezTo>
                  <a:pt x="390" y="857"/>
                  <a:pt x="427" y="856"/>
                  <a:pt x="463" y="854"/>
                </a:cubicBezTo>
                <a:cubicBezTo>
                  <a:pt x="463" y="854"/>
                  <a:pt x="464" y="854"/>
                  <a:pt x="465" y="854"/>
                </a:cubicBezTo>
                <a:cubicBezTo>
                  <a:pt x="468" y="854"/>
                  <a:pt x="497" y="859"/>
                  <a:pt x="497" y="859"/>
                </a:cubicBezTo>
                <a:cubicBezTo>
                  <a:pt x="496" y="861"/>
                  <a:pt x="500" y="863"/>
                  <a:pt x="501" y="861"/>
                </a:cubicBezTo>
                <a:cubicBezTo>
                  <a:pt x="504" y="855"/>
                  <a:pt x="493" y="853"/>
                  <a:pt x="486" y="852"/>
                </a:cubicBezTo>
                <a:cubicBezTo>
                  <a:pt x="520" y="850"/>
                  <a:pt x="553" y="849"/>
                  <a:pt x="587" y="854"/>
                </a:cubicBezTo>
                <a:cubicBezTo>
                  <a:pt x="589" y="854"/>
                  <a:pt x="590" y="850"/>
                  <a:pt x="588" y="850"/>
                </a:cubicBezTo>
                <a:cubicBezTo>
                  <a:pt x="547" y="844"/>
                  <a:pt x="506" y="847"/>
                  <a:pt x="465" y="850"/>
                </a:cubicBezTo>
                <a:cubicBezTo>
                  <a:pt x="465" y="850"/>
                  <a:pt x="465" y="850"/>
                  <a:pt x="465" y="850"/>
                </a:cubicBezTo>
                <a:cubicBezTo>
                  <a:pt x="449" y="848"/>
                  <a:pt x="434" y="848"/>
                  <a:pt x="419" y="847"/>
                </a:cubicBezTo>
                <a:cubicBezTo>
                  <a:pt x="402" y="846"/>
                  <a:pt x="386" y="845"/>
                  <a:pt x="369" y="844"/>
                </a:cubicBezTo>
                <a:cubicBezTo>
                  <a:pt x="369" y="843"/>
                  <a:pt x="368" y="842"/>
                  <a:pt x="367" y="842"/>
                </a:cubicBezTo>
                <a:cubicBezTo>
                  <a:pt x="375" y="839"/>
                  <a:pt x="383" y="839"/>
                  <a:pt x="390" y="838"/>
                </a:cubicBezTo>
                <a:cubicBezTo>
                  <a:pt x="407" y="836"/>
                  <a:pt x="426" y="837"/>
                  <a:pt x="443" y="838"/>
                </a:cubicBezTo>
                <a:cubicBezTo>
                  <a:pt x="477" y="839"/>
                  <a:pt x="510" y="843"/>
                  <a:pt x="543" y="846"/>
                </a:cubicBezTo>
                <a:cubicBezTo>
                  <a:pt x="546" y="846"/>
                  <a:pt x="546" y="842"/>
                  <a:pt x="543" y="842"/>
                </a:cubicBezTo>
                <a:cubicBezTo>
                  <a:pt x="507" y="838"/>
                  <a:pt x="470" y="834"/>
                  <a:pt x="434" y="833"/>
                </a:cubicBezTo>
                <a:cubicBezTo>
                  <a:pt x="416" y="833"/>
                  <a:pt x="399" y="832"/>
                  <a:pt x="382" y="835"/>
                </a:cubicBezTo>
                <a:cubicBezTo>
                  <a:pt x="374" y="836"/>
                  <a:pt x="365" y="838"/>
                  <a:pt x="358" y="842"/>
                </a:cubicBezTo>
                <a:cubicBezTo>
                  <a:pt x="356" y="842"/>
                  <a:pt x="355" y="843"/>
                  <a:pt x="354" y="844"/>
                </a:cubicBezTo>
                <a:cubicBezTo>
                  <a:pt x="351" y="843"/>
                  <a:pt x="347" y="843"/>
                  <a:pt x="343" y="843"/>
                </a:cubicBezTo>
                <a:cubicBezTo>
                  <a:pt x="327" y="842"/>
                  <a:pt x="311" y="842"/>
                  <a:pt x="295" y="839"/>
                </a:cubicBezTo>
                <a:cubicBezTo>
                  <a:pt x="303" y="838"/>
                  <a:pt x="311" y="838"/>
                  <a:pt x="319" y="838"/>
                </a:cubicBezTo>
                <a:cubicBezTo>
                  <a:pt x="322" y="838"/>
                  <a:pt x="322" y="834"/>
                  <a:pt x="319" y="834"/>
                </a:cubicBezTo>
                <a:cubicBezTo>
                  <a:pt x="312" y="834"/>
                  <a:pt x="304" y="834"/>
                  <a:pt x="297" y="835"/>
                </a:cubicBezTo>
                <a:cubicBezTo>
                  <a:pt x="297" y="835"/>
                  <a:pt x="296" y="834"/>
                  <a:pt x="296" y="834"/>
                </a:cubicBezTo>
                <a:cubicBezTo>
                  <a:pt x="294" y="833"/>
                  <a:pt x="293" y="832"/>
                  <a:pt x="291" y="831"/>
                </a:cubicBezTo>
                <a:cubicBezTo>
                  <a:pt x="328" y="820"/>
                  <a:pt x="368" y="819"/>
                  <a:pt x="407" y="819"/>
                </a:cubicBezTo>
                <a:cubicBezTo>
                  <a:pt x="422" y="819"/>
                  <a:pt x="438" y="819"/>
                  <a:pt x="453" y="820"/>
                </a:cubicBezTo>
                <a:cubicBezTo>
                  <a:pt x="419" y="822"/>
                  <a:pt x="385" y="823"/>
                  <a:pt x="351" y="822"/>
                </a:cubicBezTo>
                <a:cubicBezTo>
                  <a:pt x="348" y="822"/>
                  <a:pt x="348" y="826"/>
                  <a:pt x="351" y="826"/>
                </a:cubicBezTo>
                <a:cubicBezTo>
                  <a:pt x="399" y="827"/>
                  <a:pt x="446" y="824"/>
                  <a:pt x="494" y="821"/>
                </a:cubicBezTo>
                <a:cubicBezTo>
                  <a:pt x="506" y="822"/>
                  <a:pt x="519" y="822"/>
                  <a:pt x="531" y="822"/>
                </a:cubicBezTo>
                <a:cubicBezTo>
                  <a:pt x="533" y="822"/>
                  <a:pt x="533" y="820"/>
                  <a:pt x="532" y="818"/>
                </a:cubicBezTo>
                <a:cubicBezTo>
                  <a:pt x="605" y="813"/>
                  <a:pt x="677" y="809"/>
                  <a:pt x="749" y="818"/>
                </a:cubicBezTo>
                <a:cubicBezTo>
                  <a:pt x="728" y="818"/>
                  <a:pt x="708" y="818"/>
                  <a:pt x="688" y="814"/>
                </a:cubicBezTo>
                <a:cubicBezTo>
                  <a:pt x="685" y="813"/>
                  <a:pt x="684" y="817"/>
                  <a:pt x="687" y="818"/>
                </a:cubicBezTo>
                <a:cubicBezTo>
                  <a:pt x="726" y="827"/>
                  <a:pt x="768" y="816"/>
                  <a:pt x="808" y="826"/>
                </a:cubicBezTo>
                <a:cubicBezTo>
                  <a:pt x="810" y="826"/>
                  <a:pt x="811" y="823"/>
                  <a:pt x="809" y="822"/>
                </a:cubicBezTo>
                <a:cubicBezTo>
                  <a:pt x="799" y="820"/>
                  <a:pt x="789" y="818"/>
                  <a:pt x="780" y="818"/>
                </a:cubicBezTo>
                <a:cubicBezTo>
                  <a:pt x="780" y="818"/>
                  <a:pt x="780" y="818"/>
                  <a:pt x="780" y="818"/>
                </a:cubicBezTo>
                <a:cubicBezTo>
                  <a:pt x="741" y="811"/>
                  <a:pt x="702" y="809"/>
                  <a:pt x="664" y="809"/>
                </a:cubicBezTo>
                <a:cubicBezTo>
                  <a:pt x="690" y="808"/>
                  <a:pt x="715" y="808"/>
                  <a:pt x="741" y="809"/>
                </a:cubicBezTo>
                <a:cubicBezTo>
                  <a:pt x="742" y="809"/>
                  <a:pt x="742" y="810"/>
                  <a:pt x="743" y="810"/>
                </a:cubicBezTo>
                <a:cubicBezTo>
                  <a:pt x="759" y="811"/>
                  <a:pt x="775" y="811"/>
                  <a:pt x="792" y="810"/>
                </a:cubicBezTo>
                <a:cubicBezTo>
                  <a:pt x="801" y="810"/>
                  <a:pt x="811" y="811"/>
                  <a:pt x="821" y="811"/>
                </a:cubicBezTo>
                <a:cubicBezTo>
                  <a:pt x="811" y="813"/>
                  <a:pt x="801" y="814"/>
                  <a:pt x="791" y="814"/>
                </a:cubicBezTo>
                <a:cubicBezTo>
                  <a:pt x="788" y="814"/>
                  <a:pt x="788" y="818"/>
                  <a:pt x="791" y="818"/>
                </a:cubicBezTo>
                <a:cubicBezTo>
                  <a:pt x="808" y="818"/>
                  <a:pt x="824" y="815"/>
                  <a:pt x="841" y="813"/>
                </a:cubicBezTo>
                <a:cubicBezTo>
                  <a:pt x="846" y="813"/>
                  <a:pt x="850" y="813"/>
                  <a:pt x="855" y="814"/>
                </a:cubicBezTo>
                <a:cubicBezTo>
                  <a:pt x="857" y="814"/>
                  <a:pt x="857" y="812"/>
                  <a:pt x="857" y="811"/>
                </a:cubicBezTo>
                <a:cubicBezTo>
                  <a:pt x="863" y="810"/>
                  <a:pt x="869" y="810"/>
                  <a:pt x="875" y="810"/>
                </a:cubicBezTo>
                <a:cubicBezTo>
                  <a:pt x="878" y="810"/>
                  <a:pt x="878" y="806"/>
                  <a:pt x="875" y="806"/>
                </a:cubicBezTo>
                <a:cubicBezTo>
                  <a:pt x="864" y="806"/>
                  <a:pt x="852" y="807"/>
                  <a:pt x="841" y="809"/>
                </a:cubicBezTo>
                <a:cubicBezTo>
                  <a:pt x="835" y="808"/>
                  <a:pt x="830" y="808"/>
                  <a:pt x="824" y="808"/>
                </a:cubicBezTo>
                <a:cubicBezTo>
                  <a:pt x="857" y="805"/>
                  <a:pt x="890" y="800"/>
                  <a:pt x="923" y="798"/>
                </a:cubicBezTo>
                <a:cubicBezTo>
                  <a:pt x="926" y="798"/>
                  <a:pt x="926" y="794"/>
                  <a:pt x="923" y="794"/>
                </a:cubicBezTo>
                <a:cubicBezTo>
                  <a:pt x="914" y="794"/>
                  <a:pt x="906" y="795"/>
                  <a:pt x="897" y="796"/>
                </a:cubicBezTo>
                <a:cubicBezTo>
                  <a:pt x="897" y="795"/>
                  <a:pt x="897" y="794"/>
                  <a:pt x="896" y="794"/>
                </a:cubicBezTo>
                <a:cubicBezTo>
                  <a:pt x="869" y="787"/>
                  <a:pt x="842" y="783"/>
                  <a:pt x="814" y="781"/>
                </a:cubicBezTo>
                <a:cubicBezTo>
                  <a:pt x="819" y="780"/>
                  <a:pt x="824" y="780"/>
                  <a:pt x="829" y="779"/>
                </a:cubicBezTo>
                <a:cubicBezTo>
                  <a:pt x="855" y="781"/>
                  <a:pt x="881" y="783"/>
                  <a:pt x="907" y="786"/>
                </a:cubicBezTo>
                <a:cubicBezTo>
                  <a:pt x="910" y="786"/>
                  <a:pt x="910" y="782"/>
                  <a:pt x="907" y="782"/>
                </a:cubicBezTo>
                <a:cubicBezTo>
                  <a:pt x="894" y="780"/>
                  <a:pt x="880" y="779"/>
                  <a:pt x="866" y="778"/>
                </a:cubicBezTo>
                <a:cubicBezTo>
                  <a:pt x="888" y="778"/>
                  <a:pt x="911" y="780"/>
                  <a:pt x="930" y="790"/>
                </a:cubicBezTo>
                <a:cubicBezTo>
                  <a:pt x="932" y="791"/>
                  <a:pt x="934" y="787"/>
                  <a:pt x="932" y="786"/>
                </a:cubicBezTo>
                <a:cubicBezTo>
                  <a:pt x="922" y="781"/>
                  <a:pt x="912" y="778"/>
                  <a:pt x="901" y="777"/>
                </a:cubicBezTo>
                <a:cubicBezTo>
                  <a:pt x="901" y="775"/>
                  <a:pt x="901" y="774"/>
                  <a:pt x="900" y="774"/>
                </a:cubicBezTo>
                <a:cubicBezTo>
                  <a:pt x="846" y="766"/>
                  <a:pt x="793" y="770"/>
                  <a:pt x="739" y="770"/>
                </a:cubicBezTo>
                <a:cubicBezTo>
                  <a:pt x="736" y="770"/>
                  <a:pt x="736" y="774"/>
                  <a:pt x="739" y="774"/>
                </a:cubicBezTo>
                <a:cubicBezTo>
                  <a:pt x="780" y="774"/>
                  <a:pt x="821" y="772"/>
                  <a:pt x="861" y="774"/>
                </a:cubicBezTo>
                <a:cubicBezTo>
                  <a:pt x="855" y="774"/>
                  <a:pt x="849" y="774"/>
                  <a:pt x="843" y="775"/>
                </a:cubicBezTo>
                <a:cubicBezTo>
                  <a:pt x="838" y="775"/>
                  <a:pt x="833" y="775"/>
                  <a:pt x="829" y="775"/>
                </a:cubicBezTo>
                <a:cubicBezTo>
                  <a:pt x="787" y="774"/>
                  <a:pt x="745" y="774"/>
                  <a:pt x="703" y="776"/>
                </a:cubicBezTo>
                <a:cubicBezTo>
                  <a:pt x="653" y="775"/>
                  <a:pt x="603" y="777"/>
                  <a:pt x="553" y="778"/>
                </a:cubicBezTo>
                <a:cubicBezTo>
                  <a:pt x="511" y="775"/>
                  <a:pt x="469" y="771"/>
                  <a:pt x="427" y="770"/>
                </a:cubicBezTo>
                <a:cubicBezTo>
                  <a:pt x="428" y="770"/>
                  <a:pt x="428" y="770"/>
                  <a:pt x="428" y="770"/>
                </a:cubicBezTo>
                <a:cubicBezTo>
                  <a:pt x="435" y="770"/>
                  <a:pt x="443" y="770"/>
                  <a:pt x="451" y="770"/>
                </a:cubicBezTo>
                <a:cubicBezTo>
                  <a:pt x="451" y="770"/>
                  <a:pt x="452" y="770"/>
                  <a:pt x="452" y="770"/>
                </a:cubicBezTo>
                <a:cubicBezTo>
                  <a:pt x="461" y="770"/>
                  <a:pt x="470" y="770"/>
                  <a:pt x="479" y="770"/>
                </a:cubicBezTo>
                <a:cubicBezTo>
                  <a:pt x="482" y="770"/>
                  <a:pt x="482" y="766"/>
                  <a:pt x="479" y="766"/>
                </a:cubicBezTo>
                <a:cubicBezTo>
                  <a:pt x="461" y="766"/>
                  <a:pt x="443" y="765"/>
                  <a:pt x="425" y="765"/>
                </a:cubicBezTo>
                <a:cubicBezTo>
                  <a:pt x="421" y="764"/>
                  <a:pt x="417" y="763"/>
                  <a:pt x="413" y="762"/>
                </a:cubicBezTo>
                <a:cubicBezTo>
                  <a:pt x="422" y="761"/>
                  <a:pt x="432" y="761"/>
                  <a:pt x="441" y="760"/>
                </a:cubicBezTo>
                <a:cubicBezTo>
                  <a:pt x="441" y="760"/>
                  <a:pt x="441" y="760"/>
                  <a:pt x="441" y="760"/>
                </a:cubicBezTo>
                <a:cubicBezTo>
                  <a:pt x="441" y="761"/>
                  <a:pt x="442" y="762"/>
                  <a:pt x="443" y="762"/>
                </a:cubicBezTo>
                <a:cubicBezTo>
                  <a:pt x="520" y="766"/>
                  <a:pt x="598" y="758"/>
                  <a:pt x="675" y="762"/>
                </a:cubicBezTo>
                <a:cubicBezTo>
                  <a:pt x="678" y="762"/>
                  <a:pt x="678" y="758"/>
                  <a:pt x="675" y="758"/>
                </a:cubicBezTo>
                <a:cubicBezTo>
                  <a:pt x="664" y="757"/>
                  <a:pt x="653" y="757"/>
                  <a:pt x="642" y="757"/>
                </a:cubicBezTo>
                <a:cubicBezTo>
                  <a:pt x="664" y="754"/>
                  <a:pt x="685" y="754"/>
                  <a:pt x="707" y="758"/>
                </a:cubicBezTo>
                <a:cubicBezTo>
                  <a:pt x="703" y="758"/>
                  <a:pt x="699" y="758"/>
                  <a:pt x="695" y="758"/>
                </a:cubicBezTo>
                <a:cubicBezTo>
                  <a:pt x="692" y="758"/>
                  <a:pt x="692" y="762"/>
                  <a:pt x="695" y="762"/>
                </a:cubicBezTo>
                <a:cubicBezTo>
                  <a:pt x="789" y="762"/>
                  <a:pt x="885" y="753"/>
                  <a:pt x="979" y="770"/>
                </a:cubicBezTo>
                <a:cubicBezTo>
                  <a:pt x="981" y="770"/>
                  <a:pt x="982" y="766"/>
                  <a:pt x="980" y="766"/>
                </a:cubicBezTo>
                <a:cubicBezTo>
                  <a:pt x="955" y="761"/>
                  <a:pt x="930" y="759"/>
                  <a:pt x="905" y="757"/>
                </a:cubicBezTo>
                <a:cubicBezTo>
                  <a:pt x="905" y="756"/>
                  <a:pt x="905" y="754"/>
                  <a:pt x="903" y="754"/>
                </a:cubicBezTo>
                <a:cubicBezTo>
                  <a:pt x="876" y="750"/>
                  <a:pt x="848" y="748"/>
                  <a:pt x="820" y="747"/>
                </a:cubicBezTo>
                <a:cubicBezTo>
                  <a:pt x="820" y="746"/>
                  <a:pt x="820" y="746"/>
                  <a:pt x="819" y="746"/>
                </a:cubicBezTo>
                <a:cubicBezTo>
                  <a:pt x="811" y="745"/>
                  <a:pt x="802" y="744"/>
                  <a:pt x="793" y="743"/>
                </a:cubicBezTo>
                <a:cubicBezTo>
                  <a:pt x="793" y="742"/>
                  <a:pt x="793" y="741"/>
                  <a:pt x="793" y="740"/>
                </a:cubicBezTo>
                <a:cubicBezTo>
                  <a:pt x="801" y="740"/>
                  <a:pt x="809" y="741"/>
                  <a:pt x="817" y="741"/>
                </a:cubicBezTo>
                <a:cubicBezTo>
                  <a:pt x="823" y="742"/>
                  <a:pt x="829" y="743"/>
                  <a:pt x="835" y="743"/>
                </a:cubicBezTo>
                <a:cubicBezTo>
                  <a:pt x="853" y="745"/>
                  <a:pt x="872" y="746"/>
                  <a:pt x="890" y="747"/>
                </a:cubicBezTo>
                <a:cubicBezTo>
                  <a:pt x="900" y="748"/>
                  <a:pt x="911" y="748"/>
                  <a:pt x="921" y="749"/>
                </a:cubicBezTo>
                <a:cubicBezTo>
                  <a:pt x="923" y="749"/>
                  <a:pt x="926" y="749"/>
                  <a:pt x="928" y="749"/>
                </a:cubicBezTo>
                <a:cubicBezTo>
                  <a:pt x="935" y="751"/>
                  <a:pt x="943" y="754"/>
                  <a:pt x="949" y="758"/>
                </a:cubicBezTo>
                <a:cubicBezTo>
                  <a:pt x="950" y="758"/>
                  <a:pt x="951" y="757"/>
                  <a:pt x="950" y="757"/>
                </a:cubicBezTo>
                <a:cubicBezTo>
                  <a:pt x="944" y="754"/>
                  <a:pt x="938" y="751"/>
                  <a:pt x="932" y="749"/>
                </a:cubicBezTo>
                <a:cubicBezTo>
                  <a:pt x="934" y="749"/>
                  <a:pt x="937" y="749"/>
                  <a:pt x="939" y="749"/>
                </a:cubicBezTo>
                <a:cubicBezTo>
                  <a:pt x="942" y="749"/>
                  <a:pt x="945" y="750"/>
                  <a:pt x="948" y="750"/>
                </a:cubicBezTo>
                <a:cubicBezTo>
                  <a:pt x="949" y="750"/>
                  <a:pt x="950" y="750"/>
                  <a:pt x="951" y="750"/>
                </a:cubicBezTo>
                <a:cubicBezTo>
                  <a:pt x="951" y="750"/>
                  <a:pt x="952" y="750"/>
                  <a:pt x="952" y="750"/>
                </a:cubicBezTo>
                <a:cubicBezTo>
                  <a:pt x="953" y="751"/>
                  <a:pt x="953" y="751"/>
                  <a:pt x="954" y="751"/>
                </a:cubicBezTo>
                <a:cubicBezTo>
                  <a:pt x="955" y="751"/>
                  <a:pt x="955" y="751"/>
                  <a:pt x="956" y="750"/>
                </a:cubicBezTo>
                <a:cubicBezTo>
                  <a:pt x="956" y="750"/>
                  <a:pt x="956" y="749"/>
                  <a:pt x="956" y="749"/>
                </a:cubicBezTo>
                <a:cubicBezTo>
                  <a:pt x="963" y="750"/>
                  <a:pt x="969" y="750"/>
                  <a:pt x="975" y="751"/>
                </a:cubicBezTo>
                <a:cubicBezTo>
                  <a:pt x="976" y="751"/>
                  <a:pt x="976" y="749"/>
                  <a:pt x="975" y="749"/>
                </a:cubicBezTo>
                <a:cubicBezTo>
                  <a:pt x="970" y="748"/>
                  <a:pt x="964" y="748"/>
                  <a:pt x="959" y="747"/>
                </a:cubicBezTo>
                <a:cubicBezTo>
                  <a:pt x="959" y="747"/>
                  <a:pt x="960" y="747"/>
                  <a:pt x="960" y="747"/>
                </a:cubicBezTo>
                <a:cubicBezTo>
                  <a:pt x="959" y="746"/>
                  <a:pt x="959" y="746"/>
                  <a:pt x="959" y="745"/>
                </a:cubicBezTo>
                <a:cubicBezTo>
                  <a:pt x="961" y="745"/>
                  <a:pt x="962" y="746"/>
                  <a:pt x="964" y="746"/>
                </a:cubicBezTo>
                <a:cubicBezTo>
                  <a:pt x="966" y="746"/>
                  <a:pt x="967" y="742"/>
                  <a:pt x="965" y="742"/>
                </a:cubicBezTo>
                <a:cubicBezTo>
                  <a:pt x="963" y="742"/>
                  <a:pt x="961" y="741"/>
                  <a:pt x="959" y="741"/>
                </a:cubicBezTo>
                <a:cubicBezTo>
                  <a:pt x="958" y="734"/>
                  <a:pt x="958" y="727"/>
                  <a:pt x="958" y="720"/>
                </a:cubicBezTo>
                <a:cubicBezTo>
                  <a:pt x="958" y="715"/>
                  <a:pt x="959" y="710"/>
                  <a:pt x="960" y="705"/>
                </a:cubicBezTo>
                <a:cubicBezTo>
                  <a:pt x="960" y="704"/>
                  <a:pt x="961" y="702"/>
                  <a:pt x="961" y="701"/>
                </a:cubicBezTo>
                <a:cubicBezTo>
                  <a:pt x="961" y="701"/>
                  <a:pt x="961" y="702"/>
                  <a:pt x="961" y="703"/>
                </a:cubicBezTo>
                <a:cubicBezTo>
                  <a:pt x="961" y="703"/>
                  <a:pt x="962" y="703"/>
                  <a:pt x="962" y="703"/>
                </a:cubicBezTo>
                <a:cubicBezTo>
                  <a:pt x="962" y="702"/>
                  <a:pt x="962" y="701"/>
                  <a:pt x="962" y="700"/>
                </a:cubicBezTo>
                <a:cubicBezTo>
                  <a:pt x="962" y="699"/>
                  <a:pt x="961" y="699"/>
                  <a:pt x="961" y="700"/>
                </a:cubicBezTo>
                <a:cubicBezTo>
                  <a:pt x="957" y="713"/>
                  <a:pt x="956" y="727"/>
                  <a:pt x="958" y="741"/>
                </a:cubicBezTo>
                <a:cubicBezTo>
                  <a:pt x="953" y="740"/>
                  <a:pt x="949" y="740"/>
                  <a:pt x="945" y="739"/>
                </a:cubicBezTo>
                <a:cubicBezTo>
                  <a:pt x="944" y="728"/>
                  <a:pt x="944" y="714"/>
                  <a:pt x="947" y="704"/>
                </a:cubicBezTo>
                <a:cubicBezTo>
                  <a:pt x="947" y="703"/>
                  <a:pt x="946" y="703"/>
                  <a:pt x="946" y="704"/>
                </a:cubicBezTo>
                <a:cubicBezTo>
                  <a:pt x="944" y="709"/>
                  <a:pt x="944" y="715"/>
                  <a:pt x="944" y="721"/>
                </a:cubicBezTo>
                <a:cubicBezTo>
                  <a:pt x="944" y="727"/>
                  <a:pt x="943" y="733"/>
                  <a:pt x="944" y="739"/>
                </a:cubicBezTo>
                <a:cubicBezTo>
                  <a:pt x="943" y="739"/>
                  <a:pt x="941" y="739"/>
                  <a:pt x="940" y="739"/>
                </a:cubicBezTo>
                <a:cubicBezTo>
                  <a:pt x="940" y="739"/>
                  <a:pt x="940" y="739"/>
                  <a:pt x="940" y="739"/>
                </a:cubicBezTo>
                <a:cubicBezTo>
                  <a:pt x="939" y="727"/>
                  <a:pt x="939" y="715"/>
                  <a:pt x="942" y="704"/>
                </a:cubicBezTo>
                <a:cubicBezTo>
                  <a:pt x="942" y="703"/>
                  <a:pt x="941" y="703"/>
                  <a:pt x="941" y="704"/>
                </a:cubicBezTo>
                <a:cubicBezTo>
                  <a:pt x="938" y="715"/>
                  <a:pt x="938" y="727"/>
                  <a:pt x="939" y="739"/>
                </a:cubicBezTo>
                <a:cubicBezTo>
                  <a:pt x="937" y="739"/>
                  <a:pt x="935" y="738"/>
                  <a:pt x="934" y="738"/>
                </a:cubicBezTo>
                <a:cubicBezTo>
                  <a:pt x="933" y="733"/>
                  <a:pt x="933" y="727"/>
                  <a:pt x="934" y="721"/>
                </a:cubicBezTo>
                <a:cubicBezTo>
                  <a:pt x="934" y="718"/>
                  <a:pt x="935" y="714"/>
                  <a:pt x="935" y="710"/>
                </a:cubicBezTo>
                <a:cubicBezTo>
                  <a:pt x="935" y="710"/>
                  <a:pt x="936" y="710"/>
                  <a:pt x="936" y="710"/>
                </a:cubicBezTo>
                <a:cubicBezTo>
                  <a:pt x="936" y="708"/>
                  <a:pt x="936" y="706"/>
                  <a:pt x="936" y="705"/>
                </a:cubicBezTo>
                <a:cubicBezTo>
                  <a:pt x="936" y="704"/>
                  <a:pt x="935" y="704"/>
                  <a:pt x="935" y="705"/>
                </a:cubicBezTo>
                <a:cubicBezTo>
                  <a:pt x="934" y="716"/>
                  <a:pt x="931" y="727"/>
                  <a:pt x="933" y="738"/>
                </a:cubicBezTo>
                <a:cubicBezTo>
                  <a:pt x="931" y="738"/>
                  <a:pt x="929" y="738"/>
                  <a:pt x="927" y="738"/>
                </a:cubicBezTo>
                <a:cubicBezTo>
                  <a:pt x="927" y="736"/>
                  <a:pt x="927" y="734"/>
                  <a:pt x="926" y="732"/>
                </a:cubicBezTo>
                <a:cubicBezTo>
                  <a:pt x="927" y="732"/>
                  <a:pt x="928" y="732"/>
                  <a:pt x="928" y="732"/>
                </a:cubicBezTo>
                <a:cubicBezTo>
                  <a:pt x="929" y="732"/>
                  <a:pt x="929" y="731"/>
                  <a:pt x="928" y="731"/>
                </a:cubicBezTo>
                <a:cubicBezTo>
                  <a:pt x="928" y="731"/>
                  <a:pt x="927" y="731"/>
                  <a:pt x="926" y="731"/>
                </a:cubicBezTo>
                <a:cubicBezTo>
                  <a:pt x="926" y="723"/>
                  <a:pt x="927" y="715"/>
                  <a:pt x="929" y="707"/>
                </a:cubicBezTo>
                <a:cubicBezTo>
                  <a:pt x="929" y="706"/>
                  <a:pt x="928" y="706"/>
                  <a:pt x="928" y="707"/>
                </a:cubicBezTo>
                <a:cubicBezTo>
                  <a:pt x="926" y="714"/>
                  <a:pt x="925" y="723"/>
                  <a:pt x="925" y="731"/>
                </a:cubicBezTo>
                <a:cubicBezTo>
                  <a:pt x="923" y="731"/>
                  <a:pt x="921" y="731"/>
                  <a:pt x="919" y="731"/>
                </a:cubicBezTo>
                <a:cubicBezTo>
                  <a:pt x="918" y="723"/>
                  <a:pt x="919" y="715"/>
                  <a:pt x="920" y="708"/>
                </a:cubicBezTo>
                <a:cubicBezTo>
                  <a:pt x="920" y="707"/>
                  <a:pt x="919" y="707"/>
                  <a:pt x="919" y="708"/>
                </a:cubicBezTo>
                <a:cubicBezTo>
                  <a:pt x="918" y="715"/>
                  <a:pt x="917" y="723"/>
                  <a:pt x="918" y="730"/>
                </a:cubicBezTo>
                <a:cubicBezTo>
                  <a:pt x="915" y="730"/>
                  <a:pt x="912" y="730"/>
                  <a:pt x="910" y="730"/>
                </a:cubicBezTo>
                <a:cubicBezTo>
                  <a:pt x="910" y="724"/>
                  <a:pt x="911" y="719"/>
                  <a:pt x="913" y="713"/>
                </a:cubicBezTo>
                <a:cubicBezTo>
                  <a:pt x="913" y="712"/>
                  <a:pt x="912" y="712"/>
                  <a:pt x="912" y="713"/>
                </a:cubicBezTo>
                <a:cubicBezTo>
                  <a:pt x="910" y="718"/>
                  <a:pt x="909" y="724"/>
                  <a:pt x="909" y="730"/>
                </a:cubicBezTo>
                <a:cubicBezTo>
                  <a:pt x="907" y="730"/>
                  <a:pt x="905" y="730"/>
                  <a:pt x="902" y="730"/>
                </a:cubicBezTo>
                <a:cubicBezTo>
                  <a:pt x="902" y="723"/>
                  <a:pt x="903" y="716"/>
                  <a:pt x="903" y="710"/>
                </a:cubicBezTo>
                <a:cubicBezTo>
                  <a:pt x="903" y="709"/>
                  <a:pt x="902" y="709"/>
                  <a:pt x="902" y="710"/>
                </a:cubicBezTo>
                <a:cubicBezTo>
                  <a:pt x="902" y="716"/>
                  <a:pt x="901" y="723"/>
                  <a:pt x="901" y="730"/>
                </a:cubicBezTo>
                <a:cubicBezTo>
                  <a:pt x="899" y="730"/>
                  <a:pt x="896" y="729"/>
                  <a:pt x="893" y="729"/>
                </a:cubicBezTo>
                <a:cubicBezTo>
                  <a:pt x="893" y="726"/>
                  <a:pt x="893" y="723"/>
                  <a:pt x="893" y="720"/>
                </a:cubicBezTo>
                <a:cubicBezTo>
                  <a:pt x="893" y="717"/>
                  <a:pt x="894" y="714"/>
                  <a:pt x="894" y="711"/>
                </a:cubicBezTo>
                <a:cubicBezTo>
                  <a:pt x="894" y="711"/>
                  <a:pt x="894" y="711"/>
                  <a:pt x="894" y="711"/>
                </a:cubicBezTo>
                <a:cubicBezTo>
                  <a:pt x="894" y="711"/>
                  <a:pt x="895" y="711"/>
                  <a:pt x="895" y="711"/>
                </a:cubicBezTo>
                <a:cubicBezTo>
                  <a:pt x="895" y="710"/>
                  <a:pt x="895" y="708"/>
                  <a:pt x="896" y="707"/>
                </a:cubicBezTo>
                <a:cubicBezTo>
                  <a:pt x="896" y="706"/>
                  <a:pt x="895" y="706"/>
                  <a:pt x="895" y="707"/>
                </a:cubicBezTo>
                <a:cubicBezTo>
                  <a:pt x="894" y="708"/>
                  <a:pt x="894" y="708"/>
                  <a:pt x="894" y="709"/>
                </a:cubicBezTo>
                <a:cubicBezTo>
                  <a:pt x="894" y="710"/>
                  <a:pt x="894" y="710"/>
                  <a:pt x="894" y="711"/>
                </a:cubicBezTo>
                <a:cubicBezTo>
                  <a:pt x="894" y="711"/>
                  <a:pt x="894" y="711"/>
                  <a:pt x="894" y="711"/>
                </a:cubicBezTo>
                <a:cubicBezTo>
                  <a:pt x="892" y="717"/>
                  <a:pt x="892" y="723"/>
                  <a:pt x="892" y="729"/>
                </a:cubicBezTo>
                <a:cubicBezTo>
                  <a:pt x="890" y="729"/>
                  <a:pt x="888" y="729"/>
                  <a:pt x="886" y="729"/>
                </a:cubicBezTo>
                <a:cubicBezTo>
                  <a:pt x="886" y="722"/>
                  <a:pt x="887" y="716"/>
                  <a:pt x="887" y="709"/>
                </a:cubicBezTo>
                <a:cubicBezTo>
                  <a:pt x="887" y="708"/>
                  <a:pt x="886" y="708"/>
                  <a:pt x="886" y="709"/>
                </a:cubicBezTo>
                <a:cubicBezTo>
                  <a:pt x="886" y="716"/>
                  <a:pt x="885" y="722"/>
                  <a:pt x="885" y="729"/>
                </a:cubicBezTo>
                <a:cubicBezTo>
                  <a:pt x="884" y="729"/>
                  <a:pt x="883" y="729"/>
                  <a:pt x="881" y="729"/>
                </a:cubicBezTo>
                <a:cubicBezTo>
                  <a:pt x="881" y="723"/>
                  <a:pt x="881" y="716"/>
                  <a:pt x="881" y="710"/>
                </a:cubicBezTo>
                <a:cubicBezTo>
                  <a:pt x="881" y="709"/>
                  <a:pt x="880" y="709"/>
                  <a:pt x="880" y="710"/>
                </a:cubicBezTo>
                <a:cubicBezTo>
                  <a:pt x="880" y="716"/>
                  <a:pt x="880" y="723"/>
                  <a:pt x="880" y="729"/>
                </a:cubicBezTo>
                <a:cubicBezTo>
                  <a:pt x="877" y="729"/>
                  <a:pt x="874" y="729"/>
                  <a:pt x="871" y="729"/>
                </a:cubicBezTo>
                <a:cubicBezTo>
                  <a:pt x="871" y="725"/>
                  <a:pt x="871" y="721"/>
                  <a:pt x="871" y="718"/>
                </a:cubicBezTo>
                <a:cubicBezTo>
                  <a:pt x="872" y="718"/>
                  <a:pt x="872" y="718"/>
                  <a:pt x="872" y="718"/>
                </a:cubicBezTo>
                <a:cubicBezTo>
                  <a:pt x="873" y="718"/>
                  <a:pt x="873" y="717"/>
                  <a:pt x="873" y="717"/>
                </a:cubicBezTo>
                <a:cubicBezTo>
                  <a:pt x="872" y="717"/>
                  <a:pt x="872" y="717"/>
                  <a:pt x="871" y="717"/>
                </a:cubicBezTo>
                <a:cubicBezTo>
                  <a:pt x="872" y="710"/>
                  <a:pt x="872" y="703"/>
                  <a:pt x="872" y="696"/>
                </a:cubicBezTo>
                <a:cubicBezTo>
                  <a:pt x="872" y="696"/>
                  <a:pt x="873" y="696"/>
                  <a:pt x="874" y="696"/>
                </a:cubicBezTo>
                <a:cubicBezTo>
                  <a:pt x="874" y="696"/>
                  <a:pt x="874" y="695"/>
                  <a:pt x="874" y="695"/>
                </a:cubicBezTo>
                <a:cubicBezTo>
                  <a:pt x="873" y="695"/>
                  <a:pt x="872" y="695"/>
                  <a:pt x="872" y="695"/>
                </a:cubicBezTo>
                <a:cubicBezTo>
                  <a:pt x="872" y="694"/>
                  <a:pt x="872" y="693"/>
                  <a:pt x="872" y="692"/>
                </a:cubicBezTo>
                <a:cubicBezTo>
                  <a:pt x="872" y="691"/>
                  <a:pt x="871" y="691"/>
                  <a:pt x="871" y="692"/>
                </a:cubicBezTo>
                <a:cubicBezTo>
                  <a:pt x="871" y="693"/>
                  <a:pt x="871" y="694"/>
                  <a:pt x="871" y="695"/>
                </a:cubicBezTo>
                <a:cubicBezTo>
                  <a:pt x="868" y="694"/>
                  <a:pt x="864" y="694"/>
                  <a:pt x="861" y="693"/>
                </a:cubicBezTo>
                <a:cubicBezTo>
                  <a:pt x="861" y="692"/>
                  <a:pt x="861" y="690"/>
                  <a:pt x="861" y="689"/>
                </a:cubicBezTo>
                <a:cubicBezTo>
                  <a:pt x="864" y="689"/>
                  <a:pt x="867" y="689"/>
                  <a:pt x="870" y="689"/>
                </a:cubicBezTo>
                <a:cubicBezTo>
                  <a:pt x="870" y="690"/>
                  <a:pt x="871" y="690"/>
                  <a:pt x="871" y="690"/>
                </a:cubicBezTo>
                <a:cubicBezTo>
                  <a:pt x="872" y="690"/>
                  <a:pt x="872" y="690"/>
                  <a:pt x="872" y="689"/>
                </a:cubicBezTo>
                <a:cubicBezTo>
                  <a:pt x="875" y="689"/>
                  <a:pt x="877" y="690"/>
                  <a:pt x="880" y="690"/>
                </a:cubicBezTo>
                <a:cubicBezTo>
                  <a:pt x="879" y="694"/>
                  <a:pt x="879" y="699"/>
                  <a:pt x="879" y="704"/>
                </a:cubicBezTo>
                <a:cubicBezTo>
                  <a:pt x="878" y="704"/>
                  <a:pt x="879" y="704"/>
                  <a:pt x="880" y="704"/>
                </a:cubicBezTo>
                <a:cubicBezTo>
                  <a:pt x="880" y="699"/>
                  <a:pt x="880" y="694"/>
                  <a:pt x="881" y="690"/>
                </a:cubicBezTo>
                <a:cubicBezTo>
                  <a:pt x="881" y="689"/>
                  <a:pt x="881" y="689"/>
                  <a:pt x="881" y="689"/>
                </a:cubicBezTo>
                <a:cubicBezTo>
                  <a:pt x="882" y="673"/>
                  <a:pt x="882" y="657"/>
                  <a:pt x="882" y="642"/>
                </a:cubicBezTo>
                <a:cubicBezTo>
                  <a:pt x="882" y="642"/>
                  <a:pt x="882" y="642"/>
                  <a:pt x="883" y="642"/>
                </a:cubicBezTo>
                <a:cubicBezTo>
                  <a:pt x="883" y="653"/>
                  <a:pt x="883" y="665"/>
                  <a:pt x="883" y="676"/>
                </a:cubicBezTo>
                <a:cubicBezTo>
                  <a:pt x="883" y="676"/>
                  <a:pt x="884" y="676"/>
                  <a:pt x="884" y="676"/>
                </a:cubicBezTo>
                <a:cubicBezTo>
                  <a:pt x="884" y="665"/>
                  <a:pt x="884" y="653"/>
                  <a:pt x="884" y="642"/>
                </a:cubicBezTo>
                <a:cubicBezTo>
                  <a:pt x="885" y="642"/>
                  <a:pt x="887" y="642"/>
                  <a:pt x="890" y="642"/>
                </a:cubicBezTo>
                <a:cubicBezTo>
                  <a:pt x="890" y="651"/>
                  <a:pt x="890" y="660"/>
                  <a:pt x="890" y="669"/>
                </a:cubicBezTo>
                <a:cubicBezTo>
                  <a:pt x="890" y="669"/>
                  <a:pt x="891" y="669"/>
                  <a:pt x="891" y="669"/>
                </a:cubicBezTo>
                <a:cubicBezTo>
                  <a:pt x="891" y="661"/>
                  <a:pt x="891" y="653"/>
                  <a:pt x="891" y="645"/>
                </a:cubicBezTo>
                <a:cubicBezTo>
                  <a:pt x="891" y="644"/>
                  <a:pt x="891" y="643"/>
                  <a:pt x="891" y="642"/>
                </a:cubicBezTo>
                <a:cubicBezTo>
                  <a:pt x="892" y="642"/>
                  <a:pt x="894" y="642"/>
                  <a:pt x="896" y="642"/>
                </a:cubicBezTo>
                <a:cubicBezTo>
                  <a:pt x="896" y="651"/>
                  <a:pt x="897" y="659"/>
                  <a:pt x="898" y="667"/>
                </a:cubicBezTo>
                <a:cubicBezTo>
                  <a:pt x="898" y="667"/>
                  <a:pt x="899" y="667"/>
                  <a:pt x="899" y="667"/>
                </a:cubicBezTo>
                <a:cubicBezTo>
                  <a:pt x="898" y="660"/>
                  <a:pt x="897" y="654"/>
                  <a:pt x="897" y="647"/>
                </a:cubicBezTo>
                <a:cubicBezTo>
                  <a:pt x="897" y="646"/>
                  <a:pt x="897" y="644"/>
                  <a:pt x="897" y="642"/>
                </a:cubicBezTo>
                <a:cubicBezTo>
                  <a:pt x="898" y="642"/>
                  <a:pt x="900" y="642"/>
                  <a:pt x="902" y="642"/>
                </a:cubicBezTo>
                <a:cubicBezTo>
                  <a:pt x="903" y="647"/>
                  <a:pt x="903" y="653"/>
                  <a:pt x="904" y="658"/>
                </a:cubicBezTo>
                <a:cubicBezTo>
                  <a:pt x="904" y="658"/>
                  <a:pt x="905" y="658"/>
                  <a:pt x="905" y="658"/>
                </a:cubicBezTo>
                <a:cubicBezTo>
                  <a:pt x="904" y="653"/>
                  <a:pt x="904" y="647"/>
                  <a:pt x="903" y="642"/>
                </a:cubicBezTo>
                <a:cubicBezTo>
                  <a:pt x="905" y="642"/>
                  <a:pt x="907" y="642"/>
                  <a:pt x="909" y="642"/>
                </a:cubicBezTo>
                <a:cubicBezTo>
                  <a:pt x="909" y="644"/>
                  <a:pt x="909" y="646"/>
                  <a:pt x="909" y="649"/>
                </a:cubicBezTo>
                <a:cubicBezTo>
                  <a:pt x="909" y="649"/>
                  <a:pt x="910" y="649"/>
                  <a:pt x="910" y="649"/>
                </a:cubicBezTo>
                <a:cubicBezTo>
                  <a:pt x="910" y="646"/>
                  <a:pt x="909" y="644"/>
                  <a:pt x="909" y="642"/>
                </a:cubicBezTo>
                <a:cubicBezTo>
                  <a:pt x="911" y="642"/>
                  <a:pt x="913" y="642"/>
                  <a:pt x="915" y="641"/>
                </a:cubicBezTo>
                <a:cubicBezTo>
                  <a:pt x="914" y="644"/>
                  <a:pt x="914" y="647"/>
                  <a:pt x="914" y="650"/>
                </a:cubicBezTo>
                <a:cubicBezTo>
                  <a:pt x="913" y="650"/>
                  <a:pt x="914" y="651"/>
                  <a:pt x="915" y="650"/>
                </a:cubicBezTo>
                <a:cubicBezTo>
                  <a:pt x="915" y="647"/>
                  <a:pt x="915" y="644"/>
                  <a:pt x="916" y="641"/>
                </a:cubicBezTo>
                <a:cubicBezTo>
                  <a:pt x="917" y="641"/>
                  <a:pt x="918" y="641"/>
                  <a:pt x="920" y="641"/>
                </a:cubicBezTo>
                <a:cubicBezTo>
                  <a:pt x="920" y="644"/>
                  <a:pt x="920" y="647"/>
                  <a:pt x="921" y="650"/>
                </a:cubicBezTo>
                <a:cubicBezTo>
                  <a:pt x="921" y="650"/>
                  <a:pt x="922" y="650"/>
                  <a:pt x="922" y="650"/>
                </a:cubicBezTo>
                <a:cubicBezTo>
                  <a:pt x="921" y="647"/>
                  <a:pt x="921" y="644"/>
                  <a:pt x="921" y="641"/>
                </a:cubicBezTo>
                <a:cubicBezTo>
                  <a:pt x="923" y="641"/>
                  <a:pt x="925" y="641"/>
                  <a:pt x="926" y="641"/>
                </a:cubicBezTo>
                <a:cubicBezTo>
                  <a:pt x="926" y="642"/>
                  <a:pt x="926" y="644"/>
                  <a:pt x="927" y="645"/>
                </a:cubicBezTo>
                <a:cubicBezTo>
                  <a:pt x="927" y="646"/>
                  <a:pt x="928" y="645"/>
                  <a:pt x="928" y="645"/>
                </a:cubicBezTo>
                <a:cubicBezTo>
                  <a:pt x="927" y="643"/>
                  <a:pt x="927" y="642"/>
                  <a:pt x="927" y="641"/>
                </a:cubicBezTo>
                <a:cubicBezTo>
                  <a:pt x="930" y="640"/>
                  <a:pt x="932" y="640"/>
                  <a:pt x="932" y="640"/>
                </a:cubicBezTo>
                <a:cubicBezTo>
                  <a:pt x="933" y="640"/>
                  <a:pt x="933" y="639"/>
                  <a:pt x="932" y="639"/>
                </a:cubicBezTo>
                <a:cubicBezTo>
                  <a:pt x="932" y="639"/>
                  <a:pt x="930" y="639"/>
                  <a:pt x="927" y="640"/>
                </a:cubicBezTo>
                <a:cubicBezTo>
                  <a:pt x="927" y="638"/>
                  <a:pt x="927" y="637"/>
                  <a:pt x="927" y="635"/>
                </a:cubicBezTo>
                <a:cubicBezTo>
                  <a:pt x="929" y="635"/>
                  <a:pt x="932" y="635"/>
                  <a:pt x="934" y="635"/>
                </a:cubicBezTo>
                <a:cubicBezTo>
                  <a:pt x="934" y="638"/>
                  <a:pt x="934" y="642"/>
                  <a:pt x="935" y="645"/>
                </a:cubicBezTo>
                <a:cubicBezTo>
                  <a:pt x="935" y="646"/>
                  <a:pt x="936" y="645"/>
                  <a:pt x="936" y="645"/>
                </a:cubicBezTo>
                <a:cubicBezTo>
                  <a:pt x="935" y="642"/>
                  <a:pt x="935" y="638"/>
                  <a:pt x="935" y="635"/>
                </a:cubicBezTo>
                <a:cubicBezTo>
                  <a:pt x="937" y="635"/>
                  <a:pt x="940" y="635"/>
                  <a:pt x="943" y="635"/>
                </a:cubicBezTo>
                <a:cubicBezTo>
                  <a:pt x="943" y="637"/>
                  <a:pt x="943" y="640"/>
                  <a:pt x="943" y="642"/>
                </a:cubicBezTo>
                <a:cubicBezTo>
                  <a:pt x="943" y="642"/>
                  <a:pt x="944" y="642"/>
                  <a:pt x="944" y="642"/>
                </a:cubicBezTo>
                <a:cubicBezTo>
                  <a:pt x="944" y="640"/>
                  <a:pt x="944" y="637"/>
                  <a:pt x="944" y="635"/>
                </a:cubicBezTo>
                <a:cubicBezTo>
                  <a:pt x="944" y="635"/>
                  <a:pt x="944" y="635"/>
                  <a:pt x="944" y="635"/>
                </a:cubicBezTo>
                <a:cubicBezTo>
                  <a:pt x="945" y="635"/>
                  <a:pt x="945" y="634"/>
                  <a:pt x="944" y="634"/>
                </a:cubicBezTo>
                <a:cubicBezTo>
                  <a:pt x="944" y="634"/>
                  <a:pt x="944" y="634"/>
                  <a:pt x="944" y="634"/>
                </a:cubicBezTo>
                <a:cubicBezTo>
                  <a:pt x="944" y="632"/>
                  <a:pt x="944" y="630"/>
                  <a:pt x="944" y="628"/>
                </a:cubicBezTo>
                <a:cubicBezTo>
                  <a:pt x="945" y="628"/>
                  <a:pt x="946" y="628"/>
                  <a:pt x="947" y="628"/>
                </a:cubicBezTo>
                <a:cubicBezTo>
                  <a:pt x="948" y="628"/>
                  <a:pt x="948" y="627"/>
                  <a:pt x="947" y="627"/>
                </a:cubicBezTo>
                <a:cubicBezTo>
                  <a:pt x="946" y="627"/>
                  <a:pt x="945" y="627"/>
                  <a:pt x="944" y="627"/>
                </a:cubicBezTo>
                <a:cubicBezTo>
                  <a:pt x="944" y="627"/>
                  <a:pt x="944" y="626"/>
                  <a:pt x="944" y="626"/>
                </a:cubicBezTo>
                <a:cubicBezTo>
                  <a:pt x="945" y="626"/>
                  <a:pt x="946" y="626"/>
                  <a:pt x="948" y="626"/>
                </a:cubicBezTo>
                <a:cubicBezTo>
                  <a:pt x="948" y="626"/>
                  <a:pt x="948" y="626"/>
                  <a:pt x="948" y="626"/>
                </a:cubicBezTo>
                <a:cubicBezTo>
                  <a:pt x="948" y="630"/>
                  <a:pt x="948" y="637"/>
                  <a:pt x="951" y="640"/>
                </a:cubicBezTo>
                <a:cubicBezTo>
                  <a:pt x="951" y="641"/>
                  <a:pt x="952" y="640"/>
                  <a:pt x="951" y="639"/>
                </a:cubicBezTo>
                <a:cubicBezTo>
                  <a:pt x="949" y="637"/>
                  <a:pt x="949" y="633"/>
                  <a:pt x="949" y="630"/>
                </a:cubicBezTo>
                <a:cubicBezTo>
                  <a:pt x="949" y="628"/>
                  <a:pt x="949" y="627"/>
                  <a:pt x="949" y="626"/>
                </a:cubicBezTo>
                <a:cubicBezTo>
                  <a:pt x="951" y="626"/>
                  <a:pt x="953" y="626"/>
                  <a:pt x="955" y="626"/>
                </a:cubicBezTo>
                <a:cubicBezTo>
                  <a:pt x="954" y="626"/>
                  <a:pt x="955" y="627"/>
                  <a:pt x="955" y="626"/>
                </a:cubicBezTo>
                <a:cubicBezTo>
                  <a:pt x="955" y="627"/>
                  <a:pt x="955" y="626"/>
                  <a:pt x="955" y="627"/>
                </a:cubicBezTo>
                <a:cubicBezTo>
                  <a:pt x="955" y="628"/>
                  <a:pt x="955" y="628"/>
                  <a:pt x="955" y="629"/>
                </a:cubicBezTo>
                <a:cubicBezTo>
                  <a:pt x="955" y="630"/>
                  <a:pt x="955" y="631"/>
                  <a:pt x="956" y="632"/>
                </a:cubicBezTo>
                <a:cubicBezTo>
                  <a:pt x="956" y="635"/>
                  <a:pt x="956" y="637"/>
                  <a:pt x="958" y="639"/>
                </a:cubicBezTo>
                <a:cubicBezTo>
                  <a:pt x="958" y="640"/>
                  <a:pt x="959" y="639"/>
                  <a:pt x="958" y="639"/>
                </a:cubicBezTo>
                <a:cubicBezTo>
                  <a:pt x="956" y="636"/>
                  <a:pt x="956" y="632"/>
                  <a:pt x="956" y="628"/>
                </a:cubicBezTo>
                <a:cubicBezTo>
                  <a:pt x="956" y="628"/>
                  <a:pt x="956" y="626"/>
                  <a:pt x="956" y="626"/>
                </a:cubicBezTo>
                <a:cubicBezTo>
                  <a:pt x="958" y="626"/>
                  <a:pt x="960" y="626"/>
                  <a:pt x="963" y="626"/>
                </a:cubicBezTo>
                <a:cubicBezTo>
                  <a:pt x="963" y="627"/>
                  <a:pt x="963" y="628"/>
                  <a:pt x="964" y="629"/>
                </a:cubicBezTo>
                <a:cubicBezTo>
                  <a:pt x="964" y="632"/>
                  <a:pt x="964" y="634"/>
                  <a:pt x="966" y="636"/>
                </a:cubicBezTo>
                <a:cubicBezTo>
                  <a:pt x="966" y="637"/>
                  <a:pt x="967" y="636"/>
                  <a:pt x="966" y="636"/>
                </a:cubicBezTo>
                <a:cubicBezTo>
                  <a:pt x="965" y="633"/>
                  <a:pt x="965" y="629"/>
                  <a:pt x="964" y="626"/>
                </a:cubicBezTo>
                <a:cubicBezTo>
                  <a:pt x="964" y="626"/>
                  <a:pt x="965" y="626"/>
                  <a:pt x="966" y="626"/>
                </a:cubicBezTo>
                <a:cubicBezTo>
                  <a:pt x="966" y="626"/>
                  <a:pt x="966" y="625"/>
                  <a:pt x="966" y="625"/>
                </a:cubicBezTo>
                <a:cubicBezTo>
                  <a:pt x="965" y="625"/>
                  <a:pt x="964" y="625"/>
                  <a:pt x="964" y="625"/>
                </a:cubicBezTo>
                <a:cubicBezTo>
                  <a:pt x="963" y="623"/>
                  <a:pt x="962" y="623"/>
                  <a:pt x="962" y="625"/>
                </a:cubicBezTo>
                <a:cubicBezTo>
                  <a:pt x="958" y="624"/>
                  <a:pt x="953" y="624"/>
                  <a:pt x="949" y="623"/>
                </a:cubicBezTo>
                <a:cubicBezTo>
                  <a:pt x="949" y="623"/>
                  <a:pt x="949" y="622"/>
                  <a:pt x="948" y="622"/>
                </a:cubicBezTo>
                <a:cubicBezTo>
                  <a:pt x="948" y="623"/>
                  <a:pt x="948" y="623"/>
                  <a:pt x="948" y="623"/>
                </a:cubicBezTo>
                <a:cubicBezTo>
                  <a:pt x="946" y="623"/>
                  <a:pt x="945" y="623"/>
                  <a:pt x="944" y="623"/>
                </a:cubicBezTo>
                <a:cubicBezTo>
                  <a:pt x="944" y="622"/>
                  <a:pt x="944" y="621"/>
                  <a:pt x="944" y="621"/>
                </a:cubicBezTo>
                <a:cubicBezTo>
                  <a:pt x="944" y="620"/>
                  <a:pt x="943" y="620"/>
                  <a:pt x="943" y="621"/>
                </a:cubicBezTo>
                <a:cubicBezTo>
                  <a:pt x="943" y="621"/>
                  <a:pt x="943" y="622"/>
                  <a:pt x="943" y="623"/>
                </a:cubicBezTo>
                <a:cubicBezTo>
                  <a:pt x="934" y="622"/>
                  <a:pt x="924" y="622"/>
                  <a:pt x="915" y="623"/>
                </a:cubicBezTo>
                <a:cubicBezTo>
                  <a:pt x="915" y="622"/>
                  <a:pt x="915" y="622"/>
                  <a:pt x="915" y="623"/>
                </a:cubicBezTo>
                <a:cubicBezTo>
                  <a:pt x="913" y="623"/>
                  <a:pt x="911" y="623"/>
                  <a:pt x="909" y="623"/>
                </a:cubicBezTo>
                <a:cubicBezTo>
                  <a:pt x="909" y="623"/>
                  <a:pt x="909" y="623"/>
                  <a:pt x="909" y="623"/>
                </a:cubicBezTo>
                <a:cubicBezTo>
                  <a:pt x="908" y="622"/>
                  <a:pt x="907" y="622"/>
                  <a:pt x="908" y="623"/>
                </a:cubicBezTo>
                <a:cubicBezTo>
                  <a:pt x="908" y="623"/>
                  <a:pt x="908" y="623"/>
                  <a:pt x="908" y="623"/>
                </a:cubicBezTo>
                <a:cubicBezTo>
                  <a:pt x="907" y="623"/>
                  <a:pt x="906" y="623"/>
                  <a:pt x="905" y="623"/>
                </a:cubicBezTo>
                <a:cubicBezTo>
                  <a:pt x="905" y="623"/>
                  <a:pt x="905" y="623"/>
                  <a:pt x="905" y="623"/>
                </a:cubicBezTo>
                <a:cubicBezTo>
                  <a:pt x="906" y="623"/>
                  <a:pt x="905" y="622"/>
                  <a:pt x="905" y="623"/>
                </a:cubicBezTo>
                <a:cubicBezTo>
                  <a:pt x="905" y="623"/>
                  <a:pt x="904" y="623"/>
                  <a:pt x="904" y="623"/>
                </a:cubicBezTo>
                <a:cubicBezTo>
                  <a:pt x="900" y="624"/>
                  <a:pt x="896" y="624"/>
                  <a:pt x="892" y="624"/>
                </a:cubicBezTo>
                <a:cubicBezTo>
                  <a:pt x="892" y="623"/>
                  <a:pt x="892" y="624"/>
                  <a:pt x="891" y="623"/>
                </a:cubicBezTo>
                <a:cubicBezTo>
                  <a:pt x="891" y="623"/>
                  <a:pt x="891" y="623"/>
                  <a:pt x="891" y="623"/>
                </a:cubicBezTo>
                <a:cubicBezTo>
                  <a:pt x="890" y="623"/>
                  <a:pt x="890" y="624"/>
                  <a:pt x="889" y="625"/>
                </a:cubicBezTo>
                <a:cubicBezTo>
                  <a:pt x="888" y="625"/>
                  <a:pt x="887" y="625"/>
                  <a:pt x="885" y="625"/>
                </a:cubicBezTo>
                <a:cubicBezTo>
                  <a:pt x="885" y="622"/>
                  <a:pt x="886" y="620"/>
                  <a:pt x="886" y="618"/>
                </a:cubicBezTo>
                <a:cubicBezTo>
                  <a:pt x="886" y="618"/>
                  <a:pt x="886" y="618"/>
                  <a:pt x="886" y="618"/>
                </a:cubicBezTo>
                <a:cubicBezTo>
                  <a:pt x="886" y="619"/>
                  <a:pt x="888" y="619"/>
                  <a:pt x="888" y="618"/>
                </a:cubicBezTo>
                <a:cubicBezTo>
                  <a:pt x="888" y="617"/>
                  <a:pt x="888" y="617"/>
                  <a:pt x="888" y="616"/>
                </a:cubicBezTo>
                <a:cubicBezTo>
                  <a:pt x="888" y="616"/>
                  <a:pt x="889" y="616"/>
                  <a:pt x="889" y="616"/>
                </a:cubicBezTo>
                <a:cubicBezTo>
                  <a:pt x="889" y="617"/>
                  <a:pt x="889" y="617"/>
                  <a:pt x="889" y="617"/>
                </a:cubicBezTo>
                <a:cubicBezTo>
                  <a:pt x="889" y="618"/>
                  <a:pt x="890" y="618"/>
                  <a:pt x="890" y="617"/>
                </a:cubicBezTo>
                <a:cubicBezTo>
                  <a:pt x="890" y="617"/>
                  <a:pt x="890" y="617"/>
                  <a:pt x="890" y="616"/>
                </a:cubicBezTo>
                <a:cubicBezTo>
                  <a:pt x="909" y="617"/>
                  <a:pt x="929" y="617"/>
                  <a:pt x="948" y="616"/>
                </a:cubicBezTo>
                <a:cubicBezTo>
                  <a:pt x="953" y="616"/>
                  <a:pt x="959" y="616"/>
                  <a:pt x="964" y="616"/>
                </a:cubicBezTo>
                <a:cubicBezTo>
                  <a:pt x="964" y="618"/>
                  <a:pt x="964" y="620"/>
                  <a:pt x="964" y="622"/>
                </a:cubicBezTo>
                <a:cubicBezTo>
                  <a:pt x="963" y="622"/>
                  <a:pt x="964" y="622"/>
                  <a:pt x="964" y="622"/>
                </a:cubicBezTo>
                <a:cubicBezTo>
                  <a:pt x="964" y="620"/>
                  <a:pt x="965" y="618"/>
                  <a:pt x="965" y="616"/>
                </a:cubicBezTo>
                <a:cubicBezTo>
                  <a:pt x="971" y="616"/>
                  <a:pt x="977" y="616"/>
                  <a:pt x="982" y="617"/>
                </a:cubicBezTo>
                <a:cubicBezTo>
                  <a:pt x="983" y="617"/>
                  <a:pt x="983" y="617"/>
                  <a:pt x="983" y="617"/>
                </a:cubicBezTo>
                <a:cubicBezTo>
                  <a:pt x="984" y="617"/>
                  <a:pt x="986" y="617"/>
                  <a:pt x="987" y="617"/>
                </a:cubicBezTo>
                <a:cubicBezTo>
                  <a:pt x="994" y="617"/>
                  <a:pt x="1002" y="618"/>
                  <a:pt x="1010" y="619"/>
                </a:cubicBezTo>
                <a:cubicBezTo>
                  <a:pt x="1015" y="620"/>
                  <a:pt x="1018" y="617"/>
                  <a:pt x="1014" y="620"/>
                </a:cubicBezTo>
                <a:cubicBezTo>
                  <a:pt x="1014" y="620"/>
                  <a:pt x="1013" y="621"/>
                  <a:pt x="1014" y="621"/>
                </a:cubicBezTo>
                <a:cubicBezTo>
                  <a:pt x="1019" y="633"/>
                  <a:pt x="1019" y="646"/>
                  <a:pt x="1021" y="659"/>
                </a:cubicBezTo>
                <a:cubicBezTo>
                  <a:pt x="1017" y="657"/>
                  <a:pt x="1012" y="656"/>
                  <a:pt x="1008" y="655"/>
                </a:cubicBezTo>
                <a:cubicBezTo>
                  <a:pt x="1003" y="654"/>
                  <a:pt x="999" y="652"/>
                  <a:pt x="994" y="650"/>
                </a:cubicBezTo>
                <a:cubicBezTo>
                  <a:pt x="992" y="649"/>
                  <a:pt x="989" y="645"/>
                  <a:pt x="987" y="645"/>
                </a:cubicBezTo>
                <a:cubicBezTo>
                  <a:pt x="980" y="645"/>
                  <a:pt x="973" y="655"/>
                  <a:pt x="968" y="659"/>
                </a:cubicBezTo>
                <a:cubicBezTo>
                  <a:pt x="959" y="668"/>
                  <a:pt x="951" y="677"/>
                  <a:pt x="942" y="687"/>
                </a:cubicBezTo>
                <a:cubicBezTo>
                  <a:pt x="942" y="688"/>
                  <a:pt x="943" y="690"/>
                  <a:pt x="944" y="689"/>
                </a:cubicBezTo>
                <a:cubicBezTo>
                  <a:pt x="950" y="681"/>
                  <a:pt x="957" y="673"/>
                  <a:pt x="964" y="666"/>
                </a:cubicBezTo>
                <a:cubicBezTo>
                  <a:pt x="968" y="662"/>
                  <a:pt x="971" y="659"/>
                  <a:pt x="975" y="656"/>
                </a:cubicBezTo>
                <a:cubicBezTo>
                  <a:pt x="977" y="654"/>
                  <a:pt x="978" y="652"/>
                  <a:pt x="980" y="651"/>
                </a:cubicBezTo>
                <a:cubicBezTo>
                  <a:pt x="986" y="646"/>
                  <a:pt x="985" y="646"/>
                  <a:pt x="989" y="649"/>
                </a:cubicBezTo>
                <a:cubicBezTo>
                  <a:pt x="998" y="657"/>
                  <a:pt x="1011" y="658"/>
                  <a:pt x="1022" y="661"/>
                </a:cubicBezTo>
                <a:cubicBezTo>
                  <a:pt x="1022" y="664"/>
                  <a:pt x="1023" y="667"/>
                  <a:pt x="1024" y="670"/>
                </a:cubicBezTo>
                <a:cubicBezTo>
                  <a:pt x="1025" y="671"/>
                  <a:pt x="1026" y="671"/>
                  <a:pt x="1026" y="670"/>
                </a:cubicBezTo>
                <a:cubicBezTo>
                  <a:pt x="1025" y="667"/>
                  <a:pt x="1024" y="665"/>
                  <a:pt x="1024" y="662"/>
                </a:cubicBezTo>
                <a:cubicBezTo>
                  <a:pt x="1025" y="663"/>
                  <a:pt x="1027" y="664"/>
                  <a:pt x="1029" y="665"/>
                </a:cubicBezTo>
                <a:cubicBezTo>
                  <a:pt x="1030" y="665"/>
                  <a:pt x="1031" y="664"/>
                  <a:pt x="1030" y="663"/>
                </a:cubicBezTo>
                <a:cubicBezTo>
                  <a:pt x="1028" y="662"/>
                  <a:pt x="1025" y="661"/>
                  <a:pt x="1023" y="660"/>
                </a:cubicBezTo>
                <a:cubicBezTo>
                  <a:pt x="1022" y="654"/>
                  <a:pt x="1021" y="648"/>
                  <a:pt x="1021" y="643"/>
                </a:cubicBezTo>
                <a:cubicBezTo>
                  <a:pt x="1021" y="643"/>
                  <a:pt x="1021" y="643"/>
                  <a:pt x="1021" y="643"/>
                </a:cubicBezTo>
                <a:cubicBezTo>
                  <a:pt x="1029" y="643"/>
                  <a:pt x="1037" y="643"/>
                  <a:pt x="1045" y="643"/>
                </a:cubicBezTo>
                <a:cubicBezTo>
                  <a:pt x="1046" y="643"/>
                  <a:pt x="1046" y="641"/>
                  <a:pt x="1045" y="641"/>
                </a:cubicBezTo>
                <a:cubicBezTo>
                  <a:pt x="1037" y="641"/>
                  <a:pt x="1029" y="641"/>
                  <a:pt x="1021" y="641"/>
                </a:cubicBezTo>
                <a:cubicBezTo>
                  <a:pt x="1021" y="641"/>
                  <a:pt x="1021" y="641"/>
                  <a:pt x="1020" y="641"/>
                </a:cubicBezTo>
                <a:cubicBezTo>
                  <a:pt x="1020" y="641"/>
                  <a:pt x="1020" y="640"/>
                  <a:pt x="1020" y="639"/>
                </a:cubicBezTo>
                <a:cubicBezTo>
                  <a:pt x="1020" y="636"/>
                  <a:pt x="1019" y="633"/>
                  <a:pt x="1019" y="630"/>
                </a:cubicBezTo>
                <a:cubicBezTo>
                  <a:pt x="1018" y="628"/>
                  <a:pt x="1015" y="621"/>
                  <a:pt x="1017" y="621"/>
                </a:cubicBezTo>
                <a:cubicBezTo>
                  <a:pt x="1018" y="621"/>
                  <a:pt x="1018" y="619"/>
                  <a:pt x="1017" y="619"/>
                </a:cubicBezTo>
                <a:cubicBezTo>
                  <a:pt x="1006" y="617"/>
                  <a:pt x="995" y="615"/>
                  <a:pt x="984" y="615"/>
                </a:cubicBezTo>
                <a:cubicBezTo>
                  <a:pt x="979" y="604"/>
                  <a:pt x="977" y="592"/>
                  <a:pt x="977" y="580"/>
                </a:cubicBezTo>
                <a:cubicBezTo>
                  <a:pt x="977" y="580"/>
                  <a:pt x="977" y="580"/>
                  <a:pt x="977" y="580"/>
                </a:cubicBezTo>
                <a:cubicBezTo>
                  <a:pt x="977" y="580"/>
                  <a:pt x="977" y="580"/>
                  <a:pt x="977" y="580"/>
                </a:cubicBezTo>
                <a:cubicBezTo>
                  <a:pt x="976" y="571"/>
                  <a:pt x="976" y="561"/>
                  <a:pt x="976" y="552"/>
                </a:cubicBezTo>
                <a:cubicBezTo>
                  <a:pt x="977" y="545"/>
                  <a:pt x="977" y="537"/>
                  <a:pt x="977" y="530"/>
                </a:cubicBezTo>
                <a:cubicBezTo>
                  <a:pt x="978" y="527"/>
                  <a:pt x="979" y="518"/>
                  <a:pt x="978" y="515"/>
                </a:cubicBezTo>
                <a:cubicBezTo>
                  <a:pt x="978" y="514"/>
                  <a:pt x="978" y="513"/>
                  <a:pt x="978" y="512"/>
                </a:cubicBezTo>
                <a:cubicBezTo>
                  <a:pt x="979" y="513"/>
                  <a:pt x="980" y="514"/>
                  <a:pt x="981" y="516"/>
                </a:cubicBezTo>
                <a:cubicBezTo>
                  <a:pt x="981" y="516"/>
                  <a:pt x="981" y="516"/>
                  <a:pt x="981" y="516"/>
                </a:cubicBezTo>
                <a:cubicBezTo>
                  <a:pt x="981" y="514"/>
                  <a:pt x="980" y="513"/>
                  <a:pt x="978" y="512"/>
                </a:cubicBezTo>
                <a:cubicBezTo>
                  <a:pt x="979" y="502"/>
                  <a:pt x="979" y="493"/>
                  <a:pt x="979" y="484"/>
                </a:cubicBezTo>
                <a:cubicBezTo>
                  <a:pt x="979" y="483"/>
                  <a:pt x="979" y="482"/>
                  <a:pt x="979" y="481"/>
                </a:cubicBezTo>
                <a:cubicBezTo>
                  <a:pt x="979" y="481"/>
                  <a:pt x="979" y="482"/>
                  <a:pt x="979" y="482"/>
                </a:cubicBezTo>
                <a:cubicBezTo>
                  <a:pt x="984" y="496"/>
                  <a:pt x="991" y="509"/>
                  <a:pt x="998" y="521"/>
                </a:cubicBezTo>
                <a:cubicBezTo>
                  <a:pt x="1000" y="525"/>
                  <a:pt x="1001" y="529"/>
                  <a:pt x="1003" y="533"/>
                </a:cubicBezTo>
                <a:cubicBezTo>
                  <a:pt x="1016" y="564"/>
                  <a:pt x="1034" y="594"/>
                  <a:pt x="1058" y="619"/>
                </a:cubicBezTo>
                <a:cubicBezTo>
                  <a:pt x="1059" y="619"/>
                  <a:pt x="1061" y="618"/>
                  <a:pt x="1060" y="617"/>
                </a:cubicBezTo>
                <a:cubicBezTo>
                  <a:pt x="1037" y="595"/>
                  <a:pt x="1020" y="567"/>
                  <a:pt x="1007" y="537"/>
                </a:cubicBezTo>
                <a:cubicBezTo>
                  <a:pt x="1006" y="536"/>
                  <a:pt x="1006" y="534"/>
                  <a:pt x="1005" y="532"/>
                </a:cubicBezTo>
                <a:cubicBezTo>
                  <a:pt x="1023" y="561"/>
                  <a:pt x="1043" y="590"/>
                  <a:pt x="1066" y="615"/>
                </a:cubicBezTo>
                <a:cubicBezTo>
                  <a:pt x="1067" y="615"/>
                  <a:pt x="1069" y="614"/>
                  <a:pt x="1068" y="613"/>
                </a:cubicBezTo>
                <a:cubicBezTo>
                  <a:pt x="1046" y="589"/>
                  <a:pt x="1027" y="563"/>
                  <a:pt x="1009" y="536"/>
                </a:cubicBezTo>
                <a:cubicBezTo>
                  <a:pt x="1006" y="531"/>
                  <a:pt x="1003" y="526"/>
                  <a:pt x="1000" y="520"/>
                </a:cubicBezTo>
                <a:cubicBezTo>
                  <a:pt x="996" y="510"/>
                  <a:pt x="992" y="499"/>
                  <a:pt x="989" y="488"/>
                </a:cubicBezTo>
                <a:cubicBezTo>
                  <a:pt x="986" y="480"/>
                  <a:pt x="984" y="473"/>
                  <a:pt x="982" y="465"/>
                </a:cubicBezTo>
                <a:cubicBezTo>
                  <a:pt x="982" y="461"/>
                  <a:pt x="981" y="458"/>
                  <a:pt x="980" y="454"/>
                </a:cubicBezTo>
                <a:cubicBezTo>
                  <a:pt x="980" y="453"/>
                  <a:pt x="980" y="453"/>
                  <a:pt x="979" y="452"/>
                </a:cubicBezTo>
                <a:cubicBezTo>
                  <a:pt x="979" y="451"/>
                  <a:pt x="979" y="451"/>
                  <a:pt x="980" y="451"/>
                </a:cubicBezTo>
                <a:cubicBezTo>
                  <a:pt x="980" y="451"/>
                  <a:pt x="980" y="452"/>
                  <a:pt x="980" y="452"/>
                </a:cubicBezTo>
                <a:cubicBezTo>
                  <a:pt x="980" y="452"/>
                  <a:pt x="981" y="452"/>
                  <a:pt x="981" y="452"/>
                </a:cubicBezTo>
                <a:cubicBezTo>
                  <a:pt x="980" y="451"/>
                  <a:pt x="980" y="451"/>
                  <a:pt x="980" y="451"/>
                </a:cubicBezTo>
                <a:cubicBezTo>
                  <a:pt x="980" y="451"/>
                  <a:pt x="980" y="450"/>
                  <a:pt x="980" y="450"/>
                </a:cubicBezTo>
                <a:cubicBezTo>
                  <a:pt x="980" y="450"/>
                  <a:pt x="980" y="449"/>
                  <a:pt x="979" y="449"/>
                </a:cubicBezTo>
                <a:cubicBezTo>
                  <a:pt x="979" y="449"/>
                  <a:pt x="979" y="449"/>
                  <a:pt x="980" y="449"/>
                </a:cubicBezTo>
                <a:cubicBezTo>
                  <a:pt x="980" y="449"/>
                  <a:pt x="980" y="448"/>
                  <a:pt x="980" y="448"/>
                </a:cubicBezTo>
                <a:cubicBezTo>
                  <a:pt x="979" y="448"/>
                  <a:pt x="979" y="448"/>
                  <a:pt x="979" y="448"/>
                </a:cubicBezTo>
                <a:cubicBezTo>
                  <a:pt x="979" y="448"/>
                  <a:pt x="979" y="448"/>
                  <a:pt x="979" y="448"/>
                </a:cubicBezTo>
                <a:cubicBezTo>
                  <a:pt x="979" y="448"/>
                  <a:pt x="979" y="447"/>
                  <a:pt x="979" y="447"/>
                </a:cubicBezTo>
                <a:cubicBezTo>
                  <a:pt x="979" y="447"/>
                  <a:pt x="980" y="448"/>
                  <a:pt x="980" y="448"/>
                </a:cubicBezTo>
                <a:cubicBezTo>
                  <a:pt x="981" y="449"/>
                  <a:pt x="983" y="448"/>
                  <a:pt x="982" y="447"/>
                </a:cubicBezTo>
                <a:cubicBezTo>
                  <a:pt x="982" y="447"/>
                  <a:pt x="981" y="446"/>
                  <a:pt x="981" y="446"/>
                </a:cubicBezTo>
                <a:cubicBezTo>
                  <a:pt x="981" y="445"/>
                  <a:pt x="982" y="445"/>
                  <a:pt x="982" y="444"/>
                </a:cubicBezTo>
                <a:cubicBezTo>
                  <a:pt x="984" y="441"/>
                  <a:pt x="982" y="433"/>
                  <a:pt x="982" y="430"/>
                </a:cubicBezTo>
                <a:cubicBezTo>
                  <a:pt x="982" y="425"/>
                  <a:pt x="982" y="420"/>
                  <a:pt x="982" y="415"/>
                </a:cubicBezTo>
                <a:cubicBezTo>
                  <a:pt x="983" y="417"/>
                  <a:pt x="983" y="419"/>
                  <a:pt x="984" y="421"/>
                </a:cubicBezTo>
                <a:cubicBezTo>
                  <a:pt x="984" y="421"/>
                  <a:pt x="984" y="422"/>
                  <a:pt x="984" y="422"/>
                </a:cubicBezTo>
                <a:cubicBezTo>
                  <a:pt x="984" y="422"/>
                  <a:pt x="984" y="422"/>
                  <a:pt x="984" y="423"/>
                </a:cubicBezTo>
                <a:cubicBezTo>
                  <a:pt x="993" y="452"/>
                  <a:pt x="1007" y="480"/>
                  <a:pt x="1023" y="507"/>
                </a:cubicBezTo>
                <a:cubicBezTo>
                  <a:pt x="1038" y="533"/>
                  <a:pt x="1057" y="564"/>
                  <a:pt x="1085" y="579"/>
                </a:cubicBezTo>
                <a:cubicBezTo>
                  <a:pt x="1086" y="579"/>
                  <a:pt x="1087" y="578"/>
                  <a:pt x="1086" y="577"/>
                </a:cubicBezTo>
                <a:close/>
                <a:moveTo>
                  <a:pt x="859" y="237"/>
                </a:moveTo>
                <a:cubicBezTo>
                  <a:pt x="859" y="233"/>
                  <a:pt x="860" y="230"/>
                  <a:pt x="861" y="227"/>
                </a:cubicBezTo>
                <a:cubicBezTo>
                  <a:pt x="862" y="227"/>
                  <a:pt x="862" y="226"/>
                  <a:pt x="862" y="226"/>
                </a:cubicBezTo>
                <a:cubicBezTo>
                  <a:pt x="862" y="225"/>
                  <a:pt x="863" y="224"/>
                  <a:pt x="863" y="223"/>
                </a:cubicBezTo>
                <a:cubicBezTo>
                  <a:pt x="864" y="223"/>
                  <a:pt x="864" y="223"/>
                  <a:pt x="864" y="222"/>
                </a:cubicBezTo>
                <a:cubicBezTo>
                  <a:pt x="864" y="222"/>
                  <a:pt x="864" y="221"/>
                  <a:pt x="864" y="221"/>
                </a:cubicBezTo>
                <a:cubicBezTo>
                  <a:pt x="865" y="220"/>
                  <a:pt x="866" y="219"/>
                  <a:pt x="866" y="219"/>
                </a:cubicBezTo>
                <a:cubicBezTo>
                  <a:pt x="867" y="218"/>
                  <a:pt x="867" y="218"/>
                  <a:pt x="866" y="218"/>
                </a:cubicBezTo>
                <a:cubicBezTo>
                  <a:pt x="867" y="218"/>
                  <a:pt x="867" y="217"/>
                  <a:pt x="868" y="217"/>
                </a:cubicBezTo>
                <a:cubicBezTo>
                  <a:pt x="864" y="223"/>
                  <a:pt x="861" y="230"/>
                  <a:pt x="859" y="237"/>
                </a:cubicBezTo>
                <a:close/>
                <a:moveTo>
                  <a:pt x="524" y="84"/>
                </a:moveTo>
                <a:cubicBezTo>
                  <a:pt x="524" y="84"/>
                  <a:pt x="524" y="84"/>
                  <a:pt x="524" y="84"/>
                </a:cubicBezTo>
                <a:cubicBezTo>
                  <a:pt x="524" y="84"/>
                  <a:pt x="524" y="84"/>
                  <a:pt x="524" y="84"/>
                </a:cubicBezTo>
                <a:cubicBezTo>
                  <a:pt x="524" y="84"/>
                  <a:pt x="524" y="84"/>
                  <a:pt x="524" y="84"/>
                </a:cubicBezTo>
                <a:close/>
                <a:moveTo>
                  <a:pt x="428" y="851"/>
                </a:moveTo>
                <a:cubicBezTo>
                  <a:pt x="420" y="852"/>
                  <a:pt x="411" y="852"/>
                  <a:pt x="403" y="851"/>
                </a:cubicBezTo>
                <a:cubicBezTo>
                  <a:pt x="392" y="851"/>
                  <a:pt x="381" y="850"/>
                  <a:pt x="370" y="848"/>
                </a:cubicBezTo>
                <a:cubicBezTo>
                  <a:pt x="380" y="849"/>
                  <a:pt x="390" y="849"/>
                  <a:pt x="400" y="850"/>
                </a:cubicBezTo>
                <a:cubicBezTo>
                  <a:pt x="409" y="850"/>
                  <a:pt x="419" y="851"/>
                  <a:pt x="428" y="851"/>
                </a:cubicBezTo>
                <a:close/>
                <a:moveTo>
                  <a:pt x="288" y="770"/>
                </a:moveTo>
                <a:cubicBezTo>
                  <a:pt x="323" y="770"/>
                  <a:pt x="358" y="770"/>
                  <a:pt x="393" y="770"/>
                </a:cubicBezTo>
                <a:cubicBezTo>
                  <a:pt x="372" y="770"/>
                  <a:pt x="351" y="772"/>
                  <a:pt x="331" y="775"/>
                </a:cubicBezTo>
                <a:cubicBezTo>
                  <a:pt x="313" y="774"/>
                  <a:pt x="295" y="773"/>
                  <a:pt x="277" y="775"/>
                </a:cubicBezTo>
                <a:cubicBezTo>
                  <a:pt x="266" y="775"/>
                  <a:pt x="255" y="775"/>
                  <a:pt x="244" y="775"/>
                </a:cubicBezTo>
                <a:cubicBezTo>
                  <a:pt x="259" y="773"/>
                  <a:pt x="273" y="771"/>
                  <a:pt x="288" y="770"/>
                </a:cubicBezTo>
                <a:close/>
                <a:moveTo>
                  <a:pt x="313" y="783"/>
                </a:moveTo>
                <a:cubicBezTo>
                  <a:pt x="317" y="782"/>
                  <a:pt x="320" y="781"/>
                  <a:pt x="324" y="781"/>
                </a:cubicBezTo>
                <a:cubicBezTo>
                  <a:pt x="327" y="781"/>
                  <a:pt x="330" y="781"/>
                  <a:pt x="333" y="781"/>
                </a:cubicBezTo>
                <a:cubicBezTo>
                  <a:pt x="333" y="781"/>
                  <a:pt x="334" y="782"/>
                  <a:pt x="335" y="782"/>
                </a:cubicBezTo>
                <a:cubicBezTo>
                  <a:pt x="339" y="783"/>
                  <a:pt x="344" y="784"/>
                  <a:pt x="348" y="785"/>
                </a:cubicBezTo>
                <a:cubicBezTo>
                  <a:pt x="337" y="785"/>
                  <a:pt x="325" y="784"/>
                  <a:pt x="313" y="783"/>
                </a:cubicBezTo>
                <a:close/>
                <a:moveTo>
                  <a:pt x="827" y="803"/>
                </a:moveTo>
                <a:cubicBezTo>
                  <a:pt x="827" y="803"/>
                  <a:pt x="827" y="803"/>
                  <a:pt x="827" y="803"/>
                </a:cubicBezTo>
                <a:cubicBezTo>
                  <a:pt x="810" y="797"/>
                  <a:pt x="791" y="797"/>
                  <a:pt x="773" y="798"/>
                </a:cubicBezTo>
                <a:cubicBezTo>
                  <a:pt x="754" y="798"/>
                  <a:pt x="733" y="801"/>
                  <a:pt x="715" y="792"/>
                </a:cubicBezTo>
                <a:cubicBezTo>
                  <a:pt x="713" y="791"/>
                  <a:pt x="711" y="794"/>
                  <a:pt x="713" y="796"/>
                </a:cubicBezTo>
                <a:cubicBezTo>
                  <a:pt x="728" y="803"/>
                  <a:pt x="745" y="802"/>
                  <a:pt x="762" y="802"/>
                </a:cubicBezTo>
                <a:cubicBezTo>
                  <a:pt x="780" y="801"/>
                  <a:pt x="799" y="800"/>
                  <a:pt x="817" y="804"/>
                </a:cubicBezTo>
                <a:cubicBezTo>
                  <a:pt x="809" y="805"/>
                  <a:pt x="800" y="806"/>
                  <a:pt x="792" y="806"/>
                </a:cubicBezTo>
                <a:cubicBezTo>
                  <a:pt x="785" y="806"/>
                  <a:pt x="779" y="805"/>
                  <a:pt x="772" y="805"/>
                </a:cubicBezTo>
                <a:cubicBezTo>
                  <a:pt x="773" y="804"/>
                  <a:pt x="773" y="802"/>
                  <a:pt x="771" y="802"/>
                </a:cubicBezTo>
                <a:cubicBezTo>
                  <a:pt x="763" y="802"/>
                  <a:pt x="755" y="803"/>
                  <a:pt x="747" y="805"/>
                </a:cubicBezTo>
                <a:cubicBezTo>
                  <a:pt x="690" y="804"/>
                  <a:pt x="634" y="805"/>
                  <a:pt x="577" y="807"/>
                </a:cubicBezTo>
                <a:cubicBezTo>
                  <a:pt x="577" y="806"/>
                  <a:pt x="576" y="806"/>
                  <a:pt x="575" y="806"/>
                </a:cubicBezTo>
                <a:cubicBezTo>
                  <a:pt x="550" y="806"/>
                  <a:pt x="525" y="804"/>
                  <a:pt x="500" y="802"/>
                </a:cubicBezTo>
                <a:cubicBezTo>
                  <a:pt x="506" y="802"/>
                  <a:pt x="513" y="802"/>
                  <a:pt x="519" y="802"/>
                </a:cubicBezTo>
                <a:cubicBezTo>
                  <a:pt x="522" y="802"/>
                  <a:pt x="522" y="798"/>
                  <a:pt x="519" y="798"/>
                </a:cubicBezTo>
                <a:cubicBezTo>
                  <a:pt x="517" y="798"/>
                  <a:pt x="514" y="798"/>
                  <a:pt x="512" y="798"/>
                </a:cubicBezTo>
                <a:cubicBezTo>
                  <a:pt x="528" y="795"/>
                  <a:pt x="544" y="793"/>
                  <a:pt x="559" y="791"/>
                </a:cubicBezTo>
                <a:cubicBezTo>
                  <a:pt x="579" y="791"/>
                  <a:pt x="599" y="790"/>
                  <a:pt x="619" y="790"/>
                </a:cubicBezTo>
                <a:cubicBezTo>
                  <a:pt x="622" y="790"/>
                  <a:pt x="622" y="786"/>
                  <a:pt x="619" y="786"/>
                </a:cubicBezTo>
                <a:cubicBezTo>
                  <a:pt x="618" y="786"/>
                  <a:pt x="617" y="786"/>
                  <a:pt x="617" y="786"/>
                </a:cubicBezTo>
                <a:cubicBezTo>
                  <a:pt x="617" y="786"/>
                  <a:pt x="618" y="786"/>
                  <a:pt x="618" y="786"/>
                </a:cubicBezTo>
                <a:cubicBezTo>
                  <a:pt x="621" y="786"/>
                  <a:pt x="624" y="786"/>
                  <a:pt x="627" y="786"/>
                </a:cubicBezTo>
                <a:cubicBezTo>
                  <a:pt x="628" y="786"/>
                  <a:pt x="628" y="785"/>
                  <a:pt x="629" y="785"/>
                </a:cubicBezTo>
                <a:cubicBezTo>
                  <a:pt x="649" y="784"/>
                  <a:pt x="670" y="782"/>
                  <a:pt x="691" y="782"/>
                </a:cubicBezTo>
                <a:cubicBezTo>
                  <a:pt x="712" y="781"/>
                  <a:pt x="733" y="781"/>
                  <a:pt x="755" y="781"/>
                </a:cubicBezTo>
                <a:cubicBezTo>
                  <a:pt x="750" y="782"/>
                  <a:pt x="744" y="782"/>
                  <a:pt x="739" y="782"/>
                </a:cubicBezTo>
                <a:cubicBezTo>
                  <a:pt x="739" y="782"/>
                  <a:pt x="739" y="782"/>
                  <a:pt x="739" y="782"/>
                </a:cubicBezTo>
                <a:cubicBezTo>
                  <a:pt x="724" y="781"/>
                  <a:pt x="709" y="781"/>
                  <a:pt x="694" y="783"/>
                </a:cubicBezTo>
                <a:cubicBezTo>
                  <a:pt x="692" y="783"/>
                  <a:pt x="691" y="786"/>
                  <a:pt x="693" y="787"/>
                </a:cubicBezTo>
                <a:cubicBezTo>
                  <a:pt x="696" y="788"/>
                  <a:pt x="698" y="789"/>
                  <a:pt x="702" y="790"/>
                </a:cubicBezTo>
                <a:cubicBezTo>
                  <a:pt x="704" y="790"/>
                  <a:pt x="705" y="787"/>
                  <a:pt x="703" y="786"/>
                </a:cubicBezTo>
                <a:cubicBezTo>
                  <a:pt x="718" y="785"/>
                  <a:pt x="732" y="785"/>
                  <a:pt x="746" y="786"/>
                </a:cubicBezTo>
                <a:cubicBezTo>
                  <a:pt x="756" y="787"/>
                  <a:pt x="765" y="790"/>
                  <a:pt x="775" y="790"/>
                </a:cubicBezTo>
                <a:cubicBezTo>
                  <a:pt x="776" y="790"/>
                  <a:pt x="776" y="790"/>
                  <a:pt x="776" y="789"/>
                </a:cubicBezTo>
                <a:cubicBezTo>
                  <a:pt x="785" y="791"/>
                  <a:pt x="794" y="792"/>
                  <a:pt x="803" y="794"/>
                </a:cubicBezTo>
                <a:cubicBezTo>
                  <a:pt x="803" y="795"/>
                  <a:pt x="804" y="796"/>
                  <a:pt x="805" y="796"/>
                </a:cubicBezTo>
                <a:cubicBezTo>
                  <a:pt x="808" y="796"/>
                  <a:pt x="812" y="796"/>
                  <a:pt x="815" y="796"/>
                </a:cubicBezTo>
                <a:cubicBezTo>
                  <a:pt x="817" y="796"/>
                  <a:pt x="818" y="792"/>
                  <a:pt x="816" y="792"/>
                </a:cubicBezTo>
                <a:cubicBezTo>
                  <a:pt x="800" y="789"/>
                  <a:pt x="785" y="786"/>
                  <a:pt x="770" y="785"/>
                </a:cubicBezTo>
                <a:cubicBezTo>
                  <a:pt x="775" y="784"/>
                  <a:pt x="780" y="784"/>
                  <a:pt x="785" y="783"/>
                </a:cubicBezTo>
                <a:cubicBezTo>
                  <a:pt x="806" y="785"/>
                  <a:pt x="826" y="787"/>
                  <a:pt x="847" y="790"/>
                </a:cubicBezTo>
                <a:cubicBezTo>
                  <a:pt x="847" y="790"/>
                  <a:pt x="848" y="789"/>
                  <a:pt x="849" y="789"/>
                </a:cubicBezTo>
                <a:cubicBezTo>
                  <a:pt x="863" y="791"/>
                  <a:pt x="876" y="794"/>
                  <a:pt x="890" y="797"/>
                </a:cubicBezTo>
                <a:cubicBezTo>
                  <a:pt x="869" y="799"/>
                  <a:pt x="848" y="801"/>
                  <a:pt x="827" y="803"/>
                </a:cubicBezTo>
                <a:close/>
                <a:moveTo>
                  <a:pt x="795" y="778"/>
                </a:moveTo>
                <a:cubicBezTo>
                  <a:pt x="793" y="779"/>
                  <a:pt x="791" y="779"/>
                  <a:pt x="790" y="779"/>
                </a:cubicBezTo>
                <a:cubicBezTo>
                  <a:pt x="786" y="779"/>
                  <a:pt x="781" y="778"/>
                  <a:pt x="777" y="778"/>
                </a:cubicBezTo>
                <a:cubicBezTo>
                  <a:pt x="783" y="778"/>
                  <a:pt x="789" y="778"/>
                  <a:pt x="795" y="778"/>
                </a:cubicBezTo>
                <a:close/>
                <a:moveTo>
                  <a:pt x="634" y="780"/>
                </a:moveTo>
                <a:cubicBezTo>
                  <a:pt x="627" y="781"/>
                  <a:pt x="620" y="781"/>
                  <a:pt x="613" y="782"/>
                </a:cubicBezTo>
                <a:cubicBezTo>
                  <a:pt x="607" y="782"/>
                  <a:pt x="601" y="781"/>
                  <a:pt x="595" y="781"/>
                </a:cubicBezTo>
                <a:cubicBezTo>
                  <a:pt x="608" y="781"/>
                  <a:pt x="621" y="780"/>
                  <a:pt x="634" y="780"/>
                </a:cubicBezTo>
                <a:close/>
                <a:moveTo>
                  <a:pt x="411" y="786"/>
                </a:moveTo>
                <a:cubicBezTo>
                  <a:pt x="458" y="786"/>
                  <a:pt x="505" y="784"/>
                  <a:pt x="552" y="782"/>
                </a:cubicBezTo>
                <a:cubicBezTo>
                  <a:pt x="563" y="783"/>
                  <a:pt x="574" y="784"/>
                  <a:pt x="585" y="785"/>
                </a:cubicBezTo>
                <a:cubicBezTo>
                  <a:pt x="577" y="785"/>
                  <a:pt x="568" y="786"/>
                  <a:pt x="559" y="787"/>
                </a:cubicBezTo>
                <a:cubicBezTo>
                  <a:pt x="531" y="789"/>
                  <a:pt x="504" y="790"/>
                  <a:pt x="476" y="791"/>
                </a:cubicBezTo>
                <a:cubicBezTo>
                  <a:pt x="459" y="791"/>
                  <a:pt x="442" y="791"/>
                  <a:pt x="425" y="791"/>
                </a:cubicBezTo>
                <a:cubicBezTo>
                  <a:pt x="424" y="790"/>
                  <a:pt x="424" y="790"/>
                  <a:pt x="423" y="790"/>
                </a:cubicBezTo>
                <a:cubicBezTo>
                  <a:pt x="412" y="789"/>
                  <a:pt x="400" y="787"/>
                  <a:pt x="389" y="787"/>
                </a:cubicBezTo>
                <a:cubicBezTo>
                  <a:pt x="388" y="787"/>
                  <a:pt x="387" y="787"/>
                  <a:pt x="387" y="788"/>
                </a:cubicBezTo>
                <a:cubicBezTo>
                  <a:pt x="373" y="786"/>
                  <a:pt x="360" y="784"/>
                  <a:pt x="346" y="781"/>
                </a:cubicBezTo>
                <a:cubicBezTo>
                  <a:pt x="347" y="781"/>
                  <a:pt x="349" y="781"/>
                  <a:pt x="350" y="781"/>
                </a:cubicBezTo>
                <a:cubicBezTo>
                  <a:pt x="360" y="782"/>
                  <a:pt x="370" y="782"/>
                  <a:pt x="380" y="783"/>
                </a:cubicBezTo>
                <a:cubicBezTo>
                  <a:pt x="383" y="783"/>
                  <a:pt x="383" y="779"/>
                  <a:pt x="380" y="779"/>
                </a:cubicBezTo>
                <a:cubicBezTo>
                  <a:pt x="371" y="779"/>
                  <a:pt x="362" y="778"/>
                  <a:pt x="353" y="777"/>
                </a:cubicBezTo>
                <a:cubicBezTo>
                  <a:pt x="353" y="777"/>
                  <a:pt x="352" y="777"/>
                  <a:pt x="352" y="777"/>
                </a:cubicBezTo>
                <a:cubicBezTo>
                  <a:pt x="351" y="777"/>
                  <a:pt x="350" y="777"/>
                  <a:pt x="349" y="777"/>
                </a:cubicBezTo>
                <a:cubicBezTo>
                  <a:pt x="349" y="777"/>
                  <a:pt x="349" y="777"/>
                  <a:pt x="349" y="777"/>
                </a:cubicBezTo>
                <a:cubicBezTo>
                  <a:pt x="405" y="770"/>
                  <a:pt x="461" y="775"/>
                  <a:pt x="518" y="780"/>
                </a:cubicBezTo>
                <a:cubicBezTo>
                  <a:pt x="482" y="781"/>
                  <a:pt x="447" y="782"/>
                  <a:pt x="411" y="782"/>
                </a:cubicBezTo>
                <a:cubicBezTo>
                  <a:pt x="408" y="782"/>
                  <a:pt x="408" y="786"/>
                  <a:pt x="411" y="786"/>
                </a:cubicBezTo>
                <a:close/>
                <a:moveTo>
                  <a:pt x="427" y="770"/>
                </a:moveTo>
                <a:cubicBezTo>
                  <a:pt x="426" y="770"/>
                  <a:pt x="426" y="770"/>
                  <a:pt x="425" y="770"/>
                </a:cubicBezTo>
                <a:cubicBezTo>
                  <a:pt x="426" y="770"/>
                  <a:pt x="426" y="770"/>
                  <a:pt x="427" y="770"/>
                </a:cubicBezTo>
                <a:cubicBezTo>
                  <a:pt x="427" y="770"/>
                  <a:pt x="427" y="770"/>
                  <a:pt x="427" y="770"/>
                </a:cubicBezTo>
                <a:close/>
                <a:moveTo>
                  <a:pt x="908" y="322"/>
                </a:moveTo>
                <a:cubicBezTo>
                  <a:pt x="908" y="323"/>
                  <a:pt x="908" y="325"/>
                  <a:pt x="908" y="326"/>
                </a:cubicBezTo>
                <a:cubicBezTo>
                  <a:pt x="908" y="326"/>
                  <a:pt x="909" y="327"/>
                  <a:pt x="909" y="327"/>
                </a:cubicBezTo>
                <a:cubicBezTo>
                  <a:pt x="909" y="329"/>
                  <a:pt x="910" y="332"/>
                  <a:pt x="910" y="334"/>
                </a:cubicBezTo>
                <a:cubicBezTo>
                  <a:pt x="907" y="332"/>
                  <a:pt x="904" y="331"/>
                  <a:pt x="900" y="331"/>
                </a:cubicBezTo>
                <a:cubicBezTo>
                  <a:pt x="900" y="321"/>
                  <a:pt x="900" y="312"/>
                  <a:pt x="901" y="302"/>
                </a:cubicBezTo>
                <a:cubicBezTo>
                  <a:pt x="904" y="302"/>
                  <a:pt x="906" y="302"/>
                  <a:pt x="908" y="303"/>
                </a:cubicBezTo>
                <a:cubicBezTo>
                  <a:pt x="908" y="309"/>
                  <a:pt x="908" y="315"/>
                  <a:pt x="908" y="320"/>
                </a:cubicBezTo>
                <a:cubicBezTo>
                  <a:pt x="908" y="318"/>
                  <a:pt x="907" y="316"/>
                  <a:pt x="906" y="314"/>
                </a:cubicBezTo>
                <a:cubicBezTo>
                  <a:pt x="906" y="314"/>
                  <a:pt x="906" y="314"/>
                  <a:pt x="906" y="314"/>
                </a:cubicBezTo>
                <a:cubicBezTo>
                  <a:pt x="907" y="317"/>
                  <a:pt x="907" y="319"/>
                  <a:pt x="908" y="322"/>
                </a:cubicBezTo>
                <a:close/>
                <a:moveTo>
                  <a:pt x="912" y="421"/>
                </a:moveTo>
                <a:cubicBezTo>
                  <a:pt x="912" y="421"/>
                  <a:pt x="912" y="421"/>
                  <a:pt x="912" y="421"/>
                </a:cubicBezTo>
                <a:cubicBezTo>
                  <a:pt x="911" y="420"/>
                  <a:pt x="911" y="420"/>
                  <a:pt x="911" y="420"/>
                </a:cubicBezTo>
                <a:cubicBezTo>
                  <a:pt x="911" y="418"/>
                  <a:pt x="911" y="417"/>
                  <a:pt x="911" y="415"/>
                </a:cubicBezTo>
                <a:cubicBezTo>
                  <a:pt x="911" y="411"/>
                  <a:pt x="911" y="408"/>
                  <a:pt x="911" y="404"/>
                </a:cubicBezTo>
                <a:cubicBezTo>
                  <a:pt x="912" y="399"/>
                  <a:pt x="912" y="394"/>
                  <a:pt x="912" y="388"/>
                </a:cubicBezTo>
                <a:cubicBezTo>
                  <a:pt x="912" y="386"/>
                  <a:pt x="913" y="384"/>
                  <a:pt x="913" y="382"/>
                </a:cubicBezTo>
                <a:cubicBezTo>
                  <a:pt x="912" y="395"/>
                  <a:pt x="912" y="408"/>
                  <a:pt x="912" y="421"/>
                </a:cubicBezTo>
                <a:cubicBezTo>
                  <a:pt x="912" y="420"/>
                  <a:pt x="912" y="420"/>
                  <a:pt x="912" y="421"/>
                </a:cubicBezTo>
                <a:close/>
                <a:moveTo>
                  <a:pt x="912" y="423"/>
                </a:moveTo>
                <a:cubicBezTo>
                  <a:pt x="911" y="423"/>
                  <a:pt x="911" y="423"/>
                  <a:pt x="911" y="422"/>
                </a:cubicBezTo>
                <a:cubicBezTo>
                  <a:pt x="911" y="422"/>
                  <a:pt x="911" y="421"/>
                  <a:pt x="911" y="420"/>
                </a:cubicBezTo>
                <a:cubicBezTo>
                  <a:pt x="911" y="421"/>
                  <a:pt x="911" y="421"/>
                  <a:pt x="912" y="421"/>
                </a:cubicBezTo>
                <a:cubicBezTo>
                  <a:pt x="912" y="422"/>
                  <a:pt x="912" y="422"/>
                  <a:pt x="912" y="423"/>
                </a:cubicBezTo>
                <a:close/>
                <a:moveTo>
                  <a:pt x="913" y="422"/>
                </a:moveTo>
                <a:cubicBezTo>
                  <a:pt x="914" y="422"/>
                  <a:pt x="915" y="423"/>
                  <a:pt x="916" y="424"/>
                </a:cubicBezTo>
                <a:cubicBezTo>
                  <a:pt x="915" y="424"/>
                  <a:pt x="913" y="424"/>
                  <a:pt x="912" y="423"/>
                </a:cubicBezTo>
                <a:cubicBezTo>
                  <a:pt x="912" y="423"/>
                  <a:pt x="912" y="422"/>
                  <a:pt x="913" y="422"/>
                </a:cubicBezTo>
                <a:close/>
                <a:moveTo>
                  <a:pt x="910" y="486"/>
                </a:moveTo>
                <a:cubicBezTo>
                  <a:pt x="910" y="486"/>
                  <a:pt x="909" y="486"/>
                  <a:pt x="909" y="486"/>
                </a:cubicBezTo>
                <a:cubicBezTo>
                  <a:pt x="909" y="476"/>
                  <a:pt x="909" y="467"/>
                  <a:pt x="909" y="457"/>
                </a:cubicBezTo>
                <a:cubicBezTo>
                  <a:pt x="909" y="451"/>
                  <a:pt x="909" y="446"/>
                  <a:pt x="909" y="440"/>
                </a:cubicBezTo>
                <a:cubicBezTo>
                  <a:pt x="910" y="441"/>
                  <a:pt x="910" y="441"/>
                  <a:pt x="910" y="441"/>
                </a:cubicBezTo>
                <a:cubicBezTo>
                  <a:pt x="910" y="441"/>
                  <a:pt x="910" y="441"/>
                  <a:pt x="910" y="441"/>
                </a:cubicBezTo>
                <a:cubicBezTo>
                  <a:pt x="910" y="449"/>
                  <a:pt x="910" y="457"/>
                  <a:pt x="910" y="465"/>
                </a:cubicBezTo>
                <a:cubicBezTo>
                  <a:pt x="910" y="472"/>
                  <a:pt x="910" y="479"/>
                  <a:pt x="910" y="486"/>
                </a:cubicBezTo>
                <a:close/>
                <a:moveTo>
                  <a:pt x="914" y="490"/>
                </a:moveTo>
                <a:cubicBezTo>
                  <a:pt x="914" y="490"/>
                  <a:pt x="913" y="490"/>
                  <a:pt x="912" y="490"/>
                </a:cubicBezTo>
                <a:cubicBezTo>
                  <a:pt x="912" y="490"/>
                  <a:pt x="911" y="490"/>
                  <a:pt x="912" y="490"/>
                </a:cubicBezTo>
                <a:cubicBezTo>
                  <a:pt x="912" y="490"/>
                  <a:pt x="912" y="490"/>
                  <a:pt x="912" y="491"/>
                </a:cubicBezTo>
                <a:cubicBezTo>
                  <a:pt x="912" y="491"/>
                  <a:pt x="912" y="491"/>
                  <a:pt x="912" y="491"/>
                </a:cubicBezTo>
                <a:cubicBezTo>
                  <a:pt x="922" y="492"/>
                  <a:pt x="930" y="497"/>
                  <a:pt x="939" y="500"/>
                </a:cubicBezTo>
                <a:cubicBezTo>
                  <a:pt x="939" y="501"/>
                  <a:pt x="939" y="501"/>
                  <a:pt x="939" y="502"/>
                </a:cubicBezTo>
                <a:cubicBezTo>
                  <a:pt x="939" y="502"/>
                  <a:pt x="939" y="502"/>
                  <a:pt x="939" y="502"/>
                </a:cubicBezTo>
                <a:cubicBezTo>
                  <a:pt x="939" y="501"/>
                  <a:pt x="939" y="501"/>
                  <a:pt x="939" y="500"/>
                </a:cubicBezTo>
                <a:cubicBezTo>
                  <a:pt x="941" y="501"/>
                  <a:pt x="943" y="501"/>
                  <a:pt x="944" y="502"/>
                </a:cubicBezTo>
                <a:cubicBezTo>
                  <a:pt x="950" y="503"/>
                  <a:pt x="957" y="503"/>
                  <a:pt x="963" y="505"/>
                </a:cubicBezTo>
                <a:cubicBezTo>
                  <a:pt x="963" y="510"/>
                  <a:pt x="963" y="514"/>
                  <a:pt x="963" y="518"/>
                </a:cubicBezTo>
                <a:cubicBezTo>
                  <a:pt x="963" y="518"/>
                  <a:pt x="963" y="518"/>
                  <a:pt x="963" y="518"/>
                </a:cubicBezTo>
                <a:cubicBezTo>
                  <a:pt x="963" y="518"/>
                  <a:pt x="963" y="518"/>
                  <a:pt x="963" y="518"/>
                </a:cubicBezTo>
                <a:cubicBezTo>
                  <a:pt x="963" y="518"/>
                  <a:pt x="963" y="518"/>
                  <a:pt x="963" y="518"/>
                </a:cubicBezTo>
                <a:cubicBezTo>
                  <a:pt x="963" y="518"/>
                  <a:pt x="963" y="518"/>
                  <a:pt x="963" y="518"/>
                </a:cubicBezTo>
                <a:cubicBezTo>
                  <a:pt x="949" y="516"/>
                  <a:pt x="936" y="513"/>
                  <a:pt x="922" y="509"/>
                </a:cubicBezTo>
                <a:cubicBezTo>
                  <a:pt x="921" y="508"/>
                  <a:pt x="920" y="507"/>
                  <a:pt x="919" y="506"/>
                </a:cubicBezTo>
                <a:cubicBezTo>
                  <a:pt x="918" y="505"/>
                  <a:pt x="918" y="506"/>
                  <a:pt x="918" y="506"/>
                </a:cubicBezTo>
                <a:cubicBezTo>
                  <a:pt x="919" y="507"/>
                  <a:pt x="920" y="508"/>
                  <a:pt x="921" y="509"/>
                </a:cubicBezTo>
                <a:cubicBezTo>
                  <a:pt x="919" y="508"/>
                  <a:pt x="916" y="507"/>
                  <a:pt x="914" y="506"/>
                </a:cubicBezTo>
                <a:cubicBezTo>
                  <a:pt x="914" y="506"/>
                  <a:pt x="914" y="506"/>
                  <a:pt x="913" y="506"/>
                </a:cubicBezTo>
                <a:cubicBezTo>
                  <a:pt x="913" y="506"/>
                  <a:pt x="911" y="505"/>
                  <a:pt x="910" y="504"/>
                </a:cubicBezTo>
                <a:cubicBezTo>
                  <a:pt x="910" y="499"/>
                  <a:pt x="910" y="493"/>
                  <a:pt x="910" y="488"/>
                </a:cubicBezTo>
                <a:cubicBezTo>
                  <a:pt x="912" y="489"/>
                  <a:pt x="914" y="490"/>
                  <a:pt x="915" y="491"/>
                </a:cubicBezTo>
                <a:cubicBezTo>
                  <a:pt x="913" y="490"/>
                  <a:pt x="911" y="490"/>
                  <a:pt x="914" y="491"/>
                </a:cubicBezTo>
                <a:cubicBezTo>
                  <a:pt x="915" y="491"/>
                  <a:pt x="915" y="490"/>
                  <a:pt x="914" y="490"/>
                </a:cubicBezTo>
                <a:close/>
                <a:moveTo>
                  <a:pt x="963" y="476"/>
                </a:moveTo>
                <a:cubicBezTo>
                  <a:pt x="963" y="477"/>
                  <a:pt x="963" y="478"/>
                  <a:pt x="963" y="479"/>
                </a:cubicBezTo>
                <a:cubicBezTo>
                  <a:pt x="964" y="483"/>
                  <a:pt x="964" y="486"/>
                  <a:pt x="964" y="489"/>
                </a:cubicBezTo>
                <a:cubicBezTo>
                  <a:pt x="965" y="495"/>
                  <a:pt x="965" y="500"/>
                  <a:pt x="964" y="506"/>
                </a:cubicBezTo>
                <a:cubicBezTo>
                  <a:pt x="964" y="505"/>
                  <a:pt x="964" y="505"/>
                  <a:pt x="963" y="505"/>
                </a:cubicBezTo>
                <a:cubicBezTo>
                  <a:pt x="963" y="496"/>
                  <a:pt x="963" y="486"/>
                  <a:pt x="963" y="476"/>
                </a:cubicBezTo>
                <a:close/>
                <a:moveTo>
                  <a:pt x="964" y="506"/>
                </a:moveTo>
                <a:cubicBezTo>
                  <a:pt x="964" y="506"/>
                  <a:pt x="964" y="507"/>
                  <a:pt x="964" y="507"/>
                </a:cubicBezTo>
                <a:cubicBezTo>
                  <a:pt x="964" y="511"/>
                  <a:pt x="964" y="514"/>
                  <a:pt x="964" y="518"/>
                </a:cubicBezTo>
                <a:cubicBezTo>
                  <a:pt x="964" y="518"/>
                  <a:pt x="964" y="518"/>
                  <a:pt x="963" y="518"/>
                </a:cubicBezTo>
                <a:cubicBezTo>
                  <a:pt x="963" y="514"/>
                  <a:pt x="963" y="510"/>
                  <a:pt x="963" y="506"/>
                </a:cubicBezTo>
                <a:cubicBezTo>
                  <a:pt x="964" y="506"/>
                  <a:pt x="964" y="506"/>
                  <a:pt x="964" y="506"/>
                </a:cubicBezTo>
                <a:close/>
                <a:moveTo>
                  <a:pt x="965" y="517"/>
                </a:moveTo>
                <a:cubicBezTo>
                  <a:pt x="965" y="513"/>
                  <a:pt x="965" y="510"/>
                  <a:pt x="966" y="506"/>
                </a:cubicBezTo>
                <a:cubicBezTo>
                  <a:pt x="966" y="507"/>
                  <a:pt x="966" y="507"/>
                  <a:pt x="967" y="507"/>
                </a:cubicBezTo>
                <a:cubicBezTo>
                  <a:pt x="967" y="507"/>
                  <a:pt x="967" y="508"/>
                  <a:pt x="967" y="508"/>
                </a:cubicBezTo>
                <a:cubicBezTo>
                  <a:pt x="967" y="508"/>
                  <a:pt x="967" y="508"/>
                  <a:pt x="967" y="508"/>
                </a:cubicBezTo>
                <a:cubicBezTo>
                  <a:pt x="966" y="508"/>
                  <a:pt x="967" y="517"/>
                  <a:pt x="967" y="518"/>
                </a:cubicBezTo>
                <a:cubicBezTo>
                  <a:pt x="967" y="518"/>
                  <a:pt x="967" y="518"/>
                  <a:pt x="967" y="518"/>
                </a:cubicBezTo>
                <a:cubicBezTo>
                  <a:pt x="966" y="518"/>
                  <a:pt x="965" y="518"/>
                  <a:pt x="964" y="518"/>
                </a:cubicBezTo>
                <a:cubicBezTo>
                  <a:pt x="964" y="514"/>
                  <a:pt x="964" y="510"/>
                  <a:pt x="965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5" y="510"/>
                  <a:pt x="964" y="513"/>
                  <a:pt x="964" y="517"/>
                </a:cubicBezTo>
                <a:cubicBezTo>
                  <a:pt x="964" y="517"/>
                  <a:pt x="965" y="517"/>
                  <a:pt x="965" y="517"/>
                </a:cubicBezTo>
                <a:close/>
                <a:moveTo>
                  <a:pt x="966" y="506"/>
                </a:moveTo>
                <a:cubicBezTo>
                  <a:pt x="966" y="502"/>
                  <a:pt x="967" y="499"/>
                  <a:pt x="967" y="495"/>
                </a:cubicBezTo>
                <a:cubicBezTo>
                  <a:pt x="967" y="499"/>
                  <a:pt x="967" y="503"/>
                  <a:pt x="967" y="507"/>
                </a:cubicBezTo>
                <a:cubicBezTo>
                  <a:pt x="966" y="506"/>
                  <a:pt x="966" y="506"/>
                  <a:pt x="966" y="506"/>
                </a:cubicBezTo>
                <a:close/>
                <a:moveTo>
                  <a:pt x="963" y="540"/>
                </a:moveTo>
                <a:cubicBezTo>
                  <a:pt x="963" y="544"/>
                  <a:pt x="963" y="549"/>
                  <a:pt x="963" y="554"/>
                </a:cubicBezTo>
                <a:cubicBezTo>
                  <a:pt x="963" y="554"/>
                  <a:pt x="963" y="554"/>
                  <a:pt x="963" y="554"/>
                </a:cubicBezTo>
                <a:cubicBezTo>
                  <a:pt x="963" y="552"/>
                  <a:pt x="963" y="550"/>
                  <a:pt x="963" y="548"/>
                </a:cubicBezTo>
                <a:cubicBezTo>
                  <a:pt x="964" y="556"/>
                  <a:pt x="964" y="565"/>
                  <a:pt x="965" y="573"/>
                </a:cubicBezTo>
                <a:cubicBezTo>
                  <a:pt x="947" y="570"/>
                  <a:pt x="930" y="567"/>
                  <a:pt x="913" y="564"/>
                </a:cubicBezTo>
                <a:cubicBezTo>
                  <a:pt x="913" y="564"/>
                  <a:pt x="913" y="564"/>
                  <a:pt x="913" y="564"/>
                </a:cubicBezTo>
                <a:cubicBezTo>
                  <a:pt x="930" y="568"/>
                  <a:pt x="947" y="570"/>
                  <a:pt x="965" y="573"/>
                </a:cubicBezTo>
                <a:cubicBezTo>
                  <a:pt x="965" y="575"/>
                  <a:pt x="965" y="576"/>
                  <a:pt x="965" y="578"/>
                </a:cubicBezTo>
                <a:cubicBezTo>
                  <a:pt x="959" y="577"/>
                  <a:pt x="951" y="577"/>
                  <a:pt x="946" y="577"/>
                </a:cubicBezTo>
                <a:cubicBezTo>
                  <a:pt x="935" y="576"/>
                  <a:pt x="923" y="574"/>
                  <a:pt x="912" y="572"/>
                </a:cubicBezTo>
                <a:cubicBezTo>
                  <a:pt x="912" y="572"/>
                  <a:pt x="912" y="572"/>
                  <a:pt x="912" y="571"/>
                </a:cubicBezTo>
                <a:cubicBezTo>
                  <a:pt x="913" y="572"/>
                  <a:pt x="914" y="572"/>
                  <a:pt x="914" y="572"/>
                </a:cubicBezTo>
                <a:cubicBezTo>
                  <a:pt x="915" y="572"/>
                  <a:pt x="915" y="572"/>
                  <a:pt x="914" y="572"/>
                </a:cubicBezTo>
                <a:cubicBezTo>
                  <a:pt x="914" y="571"/>
                  <a:pt x="913" y="571"/>
                  <a:pt x="912" y="571"/>
                </a:cubicBezTo>
                <a:cubicBezTo>
                  <a:pt x="912" y="558"/>
                  <a:pt x="911" y="546"/>
                  <a:pt x="910" y="534"/>
                </a:cubicBezTo>
                <a:cubicBezTo>
                  <a:pt x="910" y="528"/>
                  <a:pt x="910" y="523"/>
                  <a:pt x="910" y="517"/>
                </a:cubicBezTo>
                <a:cubicBezTo>
                  <a:pt x="910" y="513"/>
                  <a:pt x="910" y="509"/>
                  <a:pt x="910" y="505"/>
                </a:cubicBezTo>
                <a:cubicBezTo>
                  <a:pt x="910" y="505"/>
                  <a:pt x="911" y="506"/>
                  <a:pt x="911" y="506"/>
                </a:cubicBezTo>
                <a:cubicBezTo>
                  <a:pt x="911" y="506"/>
                  <a:pt x="911" y="506"/>
                  <a:pt x="911" y="506"/>
                </a:cubicBezTo>
                <a:cubicBezTo>
                  <a:pt x="911" y="506"/>
                  <a:pt x="912" y="506"/>
                  <a:pt x="912" y="506"/>
                </a:cubicBezTo>
                <a:cubicBezTo>
                  <a:pt x="912" y="507"/>
                  <a:pt x="913" y="507"/>
                  <a:pt x="913" y="507"/>
                </a:cubicBezTo>
                <a:cubicBezTo>
                  <a:pt x="913" y="507"/>
                  <a:pt x="913" y="507"/>
                  <a:pt x="913" y="507"/>
                </a:cubicBezTo>
                <a:cubicBezTo>
                  <a:pt x="916" y="508"/>
                  <a:pt x="919" y="509"/>
                  <a:pt x="922" y="510"/>
                </a:cubicBezTo>
                <a:cubicBezTo>
                  <a:pt x="933" y="518"/>
                  <a:pt x="951" y="517"/>
                  <a:pt x="963" y="519"/>
                </a:cubicBezTo>
                <a:cubicBezTo>
                  <a:pt x="963" y="519"/>
                  <a:pt x="963" y="519"/>
                  <a:pt x="963" y="519"/>
                </a:cubicBezTo>
                <a:cubicBezTo>
                  <a:pt x="963" y="522"/>
                  <a:pt x="963" y="524"/>
                  <a:pt x="963" y="527"/>
                </a:cubicBezTo>
                <a:cubicBezTo>
                  <a:pt x="963" y="531"/>
                  <a:pt x="963" y="535"/>
                  <a:pt x="963" y="538"/>
                </a:cubicBezTo>
                <a:cubicBezTo>
                  <a:pt x="963" y="539"/>
                  <a:pt x="963" y="539"/>
                  <a:pt x="963" y="540"/>
                </a:cubicBezTo>
                <a:close/>
                <a:moveTo>
                  <a:pt x="894" y="577"/>
                </a:moveTo>
                <a:cubicBezTo>
                  <a:pt x="894" y="574"/>
                  <a:pt x="894" y="571"/>
                  <a:pt x="894" y="568"/>
                </a:cubicBezTo>
                <a:cubicBezTo>
                  <a:pt x="894" y="568"/>
                  <a:pt x="895" y="568"/>
                  <a:pt x="895" y="568"/>
                </a:cubicBezTo>
                <a:cubicBezTo>
                  <a:pt x="895" y="571"/>
                  <a:pt x="894" y="575"/>
                  <a:pt x="894" y="578"/>
                </a:cubicBezTo>
                <a:cubicBezTo>
                  <a:pt x="894" y="578"/>
                  <a:pt x="894" y="578"/>
                  <a:pt x="894" y="577"/>
                </a:cubicBezTo>
                <a:close/>
                <a:moveTo>
                  <a:pt x="894" y="568"/>
                </a:moveTo>
                <a:cubicBezTo>
                  <a:pt x="894" y="567"/>
                  <a:pt x="893" y="566"/>
                  <a:pt x="893" y="565"/>
                </a:cubicBezTo>
                <a:cubicBezTo>
                  <a:pt x="894" y="565"/>
                  <a:pt x="895" y="565"/>
                  <a:pt x="895" y="565"/>
                </a:cubicBezTo>
                <a:cubicBezTo>
                  <a:pt x="895" y="566"/>
                  <a:pt x="895" y="567"/>
                  <a:pt x="895" y="568"/>
                </a:cubicBezTo>
                <a:cubicBezTo>
                  <a:pt x="895" y="568"/>
                  <a:pt x="894" y="568"/>
                  <a:pt x="894" y="568"/>
                </a:cubicBezTo>
                <a:close/>
                <a:moveTo>
                  <a:pt x="889" y="594"/>
                </a:moveTo>
                <a:cubicBezTo>
                  <a:pt x="889" y="589"/>
                  <a:pt x="888" y="585"/>
                  <a:pt x="888" y="581"/>
                </a:cubicBezTo>
                <a:cubicBezTo>
                  <a:pt x="888" y="581"/>
                  <a:pt x="888" y="581"/>
                  <a:pt x="889" y="581"/>
                </a:cubicBezTo>
                <a:cubicBezTo>
                  <a:pt x="889" y="581"/>
                  <a:pt x="889" y="581"/>
                  <a:pt x="889" y="581"/>
                </a:cubicBezTo>
                <a:cubicBezTo>
                  <a:pt x="889" y="581"/>
                  <a:pt x="889" y="581"/>
                  <a:pt x="889" y="581"/>
                </a:cubicBezTo>
                <a:cubicBezTo>
                  <a:pt x="889" y="585"/>
                  <a:pt x="889" y="590"/>
                  <a:pt x="889" y="594"/>
                </a:cubicBezTo>
                <a:close/>
                <a:moveTo>
                  <a:pt x="887" y="580"/>
                </a:moveTo>
                <a:cubicBezTo>
                  <a:pt x="887" y="581"/>
                  <a:pt x="887" y="582"/>
                  <a:pt x="887" y="583"/>
                </a:cubicBezTo>
                <a:cubicBezTo>
                  <a:pt x="887" y="583"/>
                  <a:pt x="887" y="583"/>
                  <a:pt x="887" y="583"/>
                </a:cubicBezTo>
                <a:cubicBezTo>
                  <a:pt x="886" y="583"/>
                  <a:pt x="886" y="583"/>
                  <a:pt x="885" y="583"/>
                </a:cubicBezTo>
                <a:cubicBezTo>
                  <a:pt x="885" y="583"/>
                  <a:pt x="885" y="583"/>
                  <a:pt x="885" y="582"/>
                </a:cubicBezTo>
                <a:cubicBezTo>
                  <a:pt x="885" y="582"/>
                  <a:pt x="885" y="582"/>
                  <a:pt x="885" y="583"/>
                </a:cubicBezTo>
                <a:cubicBezTo>
                  <a:pt x="887" y="583"/>
                  <a:pt x="887" y="581"/>
                  <a:pt x="887" y="580"/>
                </a:cubicBezTo>
                <a:cubicBezTo>
                  <a:pt x="887" y="580"/>
                  <a:pt x="887" y="580"/>
                  <a:pt x="887" y="580"/>
                </a:cubicBezTo>
                <a:close/>
                <a:moveTo>
                  <a:pt x="882" y="614"/>
                </a:moveTo>
                <a:cubicBezTo>
                  <a:pt x="882" y="612"/>
                  <a:pt x="882" y="607"/>
                  <a:pt x="882" y="607"/>
                </a:cubicBezTo>
                <a:cubicBezTo>
                  <a:pt x="882" y="600"/>
                  <a:pt x="882" y="594"/>
                  <a:pt x="884" y="588"/>
                </a:cubicBezTo>
                <a:cubicBezTo>
                  <a:pt x="884" y="591"/>
                  <a:pt x="884" y="596"/>
                  <a:pt x="884" y="599"/>
                </a:cubicBezTo>
                <a:cubicBezTo>
                  <a:pt x="884" y="599"/>
                  <a:pt x="884" y="599"/>
                  <a:pt x="884" y="599"/>
                </a:cubicBezTo>
                <a:cubicBezTo>
                  <a:pt x="884" y="604"/>
                  <a:pt x="883" y="609"/>
                  <a:pt x="884" y="614"/>
                </a:cubicBezTo>
                <a:cubicBezTo>
                  <a:pt x="883" y="614"/>
                  <a:pt x="883" y="614"/>
                  <a:pt x="882" y="614"/>
                </a:cubicBezTo>
                <a:close/>
                <a:moveTo>
                  <a:pt x="884" y="614"/>
                </a:moveTo>
                <a:cubicBezTo>
                  <a:pt x="883" y="610"/>
                  <a:pt x="884" y="606"/>
                  <a:pt x="884" y="602"/>
                </a:cubicBezTo>
                <a:cubicBezTo>
                  <a:pt x="885" y="606"/>
                  <a:pt x="885" y="610"/>
                  <a:pt x="885" y="614"/>
                </a:cubicBezTo>
                <a:cubicBezTo>
                  <a:pt x="885" y="614"/>
                  <a:pt x="885" y="614"/>
                  <a:pt x="884" y="614"/>
                </a:cubicBezTo>
                <a:close/>
                <a:moveTo>
                  <a:pt x="884" y="587"/>
                </a:moveTo>
                <a:cubicBezTo>
                  <a:pt x="884" y="587"/>
                  <a:pt x="884" y="587"/>
                  <a:pt x="884" y="587"/>
                </a:cubicBezTo>
                <a:cubicBezTo>
                  <a:pt x="882" y="594"/>
                  <a:pt x="881" y="601"/>
                  <a:pt x="882" y="609"/>
                </a:cubicBezTo>
                <a:cubicBezTo>
                  <a:pt x="882" y="610"/>
                  <a:pt x="881" y="612"/>
                  <a:pt x="881" y="614"/>
                </a:cubicBezTo>
                <a:cubicBezTo>
                  <a:pt x="881" y="614"/>
                  <a:pt x="881" y="614"/>
                  <a:pt x="880" y="614"/>
                </a:cubicBezTo>
                <a:cubicBezTo>
                  <a:pt x="880" y="614"/>
                  <a:pt x="880" y="614"/>
                  <a:pt x="880" y="614"/>
                </a:cubicBezTo>
                <a:cubicBezTo>
                  <a:pt x="880" y="604"/>
                  <a:pt x="879" y="594"/>
                  <a:pt x="881" y="584"/>
                </a:cubicBezTo>
                <a:cubicBezTo>
                  <a:pt x="882" y="584"/>
                  <a:pt x="883" y="584"/>
                  <a:pt x="883" y="584"/>
                </a:cubicBezTo>
                <a:cubicBezTo>
                  <a:pt x="883" y="585"/>
                  <a:pt x="884" y="586"/>
                  <a:pt x="884" y="587"/>
                </a:cubicBezTo>
                <a:close/>
                <a:moveTo>
                  <a:pt x="874" y="615"/>
                </a:moveTo>
                <a:cubicBezTo>
                  <a:pt x="873" y="615"/>
                  <a:pt x="873" y="615"/>
                  <a:pt x="873" y="615"/>
                </a:cubicBezTo>
                <a:cubicBezTo>
                  <a:pt x="873" y="615"/>
                  <a:pt x="872" y="615"/>
                  <a:pt x="872" y="615"/>
                </a:cubicBezTo>
                <a:cubicBezTo>
                  <a:pt x="872" y="615"/>
                  <a:pt x="872" y="614"/>
                  <a:pt x="872" y="614"/>
                </a:cubicBezTo>
                <a:cubicBezTo>
                  <a:pt x="872" y="614"/>
                  <a:pt x="873" y="615"/>
                  <a:pt x="873" y="615"/>
                </a:cubicBezTo>
                <a:cubicBezTo>
                  <a:pt x="873" y="615"/>
                  <a:pt x="873" y="615"/>
                  <a:pt x="874" y="615"/>
                </a:cubicBezTo>
                <a:cubicBezTo>
                  <a:pt x="874" y="615"/>
                  <a:pt x="874" y="615"/>
                  <a:pt x="874" y="615"/>
                </a:cubicBezTo>
                <a:close/>
                <a:moveTo>
                  <a:pt x="866" y="614"/>
                </a:moveTo>
                <a:cubicBezTo>
                  <a:pt x="866" y="614"/>
                  <a:pt x="866" y="613"/>
                  <a:pt x="865" y="611"/>
                </a:cubicBezTo>
                <a:cubicBezTo>
                  <a:pt x="866" y="612"/>
                  <a:pt x="866" y="613"/>
                  <a:pt x="866" y="613"/>
                </a:cubicBezTo>
                <a:cubicBezTo>
                  <a:pt x="866" y="613"/>
                  <a:pt x="867" y="613"/>
                  <a:pt x="867" y="613"/>
                </a:cubicBezTo>
                <a:cubicBezTo>
                  <a:pt x="866" y="612"/>
                  <a:pt x="866" y="612"/>
                  <a:pt x="866" y="611"/>
                </a:cubicBezTo>
                <a:cubicBezTo>
                  <a:pt x="866" y="611"/>
                  <a:pt x="866" y="611"/>
                  <a:pt x="866" y="611"/>
                </a:cubicBezTo>
                <a:cubicBezTo>
                  <a:pt x="866" y="611"/>
                  <a:pt x="866" y="611"/>
                  <a:pt x="866" y="611"/>
                </a:cubicBezTo>
                <a:cubicBezTo>
                  <a:pt x="866" y="611"/>
                  <a:pt x="866" y="610"/>
                  <a:pt x="866" y="610"/>
                </a:cubicBezTo>
                <a:cubicBezTo>
                  <a:pt x="866" y="610"/>
                  <a:pt x="866" y="610"/>
                  <a:pt x="866" y="610"/>
                </a:cubicBezTo>
                <a:cubicBezTo>
                  <a:pt x="866" y="610"/>
                  <a:pt x="866" y="610"/>
                  <a:pt x="866" y="610"/>
                </a:cubicBezTo>
                <a:cubicBezTo>
                  <a:pt x="866" y="610"/>
                  <a:pt x="866" y="610"/>
                  <a:pt x="865" y="610"/>
                </a:cubicBezTo>
                <a:cubicBezTo>
                  <a:pt x="866" y="605"/>
                  <a:pt x="867" y="599"/>
                  <a:pt x="867" y="597"/>
                </a:cubicBezTo>
                <a:cubicBezTo>
                  <a:pt x="867" y="594"/>
                  <a:pt x="867" y="590"/>
                  <a:pt x="868" y="586"/>
                </a:cubicBezTo>
                <a:cubicBezTo>
                  <a:pt x="869" y="586"/>
                  <a:pt x="870" y="586"/>
                  <a:pt x="870" y="586"/>
                </a:cubicBezTo>
                <a:cubicBezTo>
                  <a:pt x="870" y="586"/>
                  <a:pt x="870" y="586"/>
                  <a:pt x="870" y="586"/>
                </a:cubicBezTo>
                <a:cubicBezTo>
                  <a:pt x="870" y="595"/>
                  <a:pt x="871" y="605"/>
                  <a:pt x="868" y="614"/>
                </a:cubicBezTo>
                <a:cubicBezTo>
                  <a:pt x="867" y="614"/>
                  <a:pt x="867" y="614"/>
                  <a:pt x="866" y="614"/>
                </a:cubicBezTo>
                <a:close/>
                <a:moveTo>
                  <a:pt x="824" y="613"/>
                </a:moveTo>
                <a:cubicBezTo>
                  <a:pt x="824" y="612"/>
                  <a:pt x="824" y="610"/>
                  <a:pt x="824" y="608"/>
                </a:cubicBezTo>
                <a:cubicBezTo>
                  <a:pt x="827" y="599"/>
                  <a:pt x="826" y="590"/>
                  <a:pt x="826" y="581"/>
                </a:cubicBezTo>
                <a:cubicBezTo>
                  <a:pt x="827" y="581"/>
                  <a:pt x="828" y="580"/>
                  <a:pt x="829" y="580"/>
                </a:cubicBezTo>
                <a:cubicBezTo>
                  <a:pt x="830" y="580"/>
                  <a:pt x="831" y="580"/>
                  <a:pt x="832" y="580"/>
                </a:cubicBezTo>
                <a:cubicBezTo>
                  <a:pt x="832" y="580"/>
                  <a:pt x="832" y="580"/>
                  <a:pt x="832" y="580"/>
                </a:cubicBezTo>
                <a:cubicBezTo>
                  <a:pt x="831" y="580"/>
                  <a:pt x="831" y="580"/>
                  <a:pt x="831" y="581"/>
                </a:cubicBezTo>
                <a:cubicBezTo>
                  <a:pt x="830" y="583"/>
                  <a:pt x="829" y="588"/>
                  <a:pt x="829" y="592"/>
                </a:cubicBezTo>
                <a:cubicBezTo>
                  <a:pt x="828" y="593"/>
                  <a:pt x="828" y="594"/>
                  <a:pt x="828" y="595"/>
                </a:cubicBezTo>
                <a:cubicBezTo>
                  <a:pt x="827" y="599"/>
                  <a:pt x="827" y="604"/>
                  <a:pt x="826" y="609"/>
                </a:cubicBezTo>
                <a:cubicBezTo>
                  <a:pt x="826" y="610"/>
                  <a:pt x="827" y="611"/>
                  <a:pt x="828" y="611"/>
                </a:cubicBezTo>
                <a:cubicBezTo>
                  <a:pt x="829" y="611"/>
                  <a:pt x="830" y="611"/>
                  <a:pt x="831" y="610"/>
                </a:cubicBezTo>
                <a:cubicBezTo>
                  <a:pt x="831" y="611"/>
                  <a:pt x="832" y="611"/>
                  <a:pt x="833" y="611"/>
                </a:cubicBezTo>
                <a:cubicBezTo>
                  <a:pt x="834" y="611"/>
                  <a:pt x="834" y="611"/>
                  <a:pt x="835" y="611"/>
                </a:cubicBezTo>
                <a:cubicBezTo>
                  <a:pt x="835" y="611"/>
                  <a:pt x="835" y="612"/>
                  <a:pt x="836" y="613"/>
                </a:cubicBezTo>
                <a:cubicBezTo>
                  <a:pt x="842" y="613"/>
                  <a:pt x="848" y="613"/>
                  <a:pt x="854" y="613"/>
                </a:cubicBezTo>
                <a:cubicBezTo>
                  <a:pt x="857" y="613"/>
                  <a:pt x="857" y="609"/>
                  <a:pt x="854" y="609"/>
                </a:cubicBezTo>
                <a:cubicBezTo>
                  <a:pt x="854" y="609"/>
                  <a:pt x="853" y="609"/>
                  <a:pt x="853" y="609"/>
                </a:cubicBezTo>
                <a:cubicBezTo>
                  <a:pt x="853" y="609"/>
                  <a:pt x="853" y="609"/>
                  <a:pt x="853" y="609"/>
                </a:cubicBezTo>
                <a:cubicBezTo>
                  <a:pt x="854" y="609"/>
                  <a:pt x="855" y="609"/>
                  <a:pt x="856" y="609"/>
                </a:cubicBezTo>
                <a:cubicBezTo>
                  <a:pt x="857" y="610"/>
                  <a:pt x="859" y="609"/>
                  <a:pt x="859" y="607"/>
                </a:cubicBezTo>
                <a:cubicBezTo>
                  <a:pt x="859" y="603"/>
                  <a:pt x="859" y="599"/>
                  <a:pt x="859" y="594"/>
                </a:cubicBezTo>
                <a:cubicBezTo>
                  <a:pt x="864" y="595"/>
                  <a:pt x="861" y="609"/>
                  <a:pt x="860" y="614"/>
                </a:cubicBezTo>
                <a:cubicBezTo>
                  <a:pt x="848" y="614"/>
                  <a:pt x="836" y="616"/>
                  <a:pt x="824" y="613"/>
                </a:cubicBezTo>
                <a:close/>
                <a:moveTo>
                  <a:pt x="819" y="611"/>
                </a:moveTo>
                <a:cubicBezTo>
                  <a:pt x="818" y="611"/>
                  <a:pt x="817" y="611"/>
                  <a:pt x="815" y="611"/>
                </a:cubicBezTo>
                <a:cubicBezTo>
                  <a:pt x="815" y="611"/>
                  <a:pt x="815" y="611"/>
                  <a:pt x="815" y="611"/>
                </a:cubicBezTo>
                <a:cubicBezTo>
                  <a:pt x="815" y="611"/>
                  <a:pt x="815" y="611"/>
                  <a:pt x="815" y="611"/>
                </a:cubicBezTo>
                <a:cubicBezTo>
                  <a:pt x="813" y="611"/>
                  <a:pt x="812" y="611"/>
                  <a:pt x="811" y="611"/>
                </a:cubicBezTo>
                <a:cubicBezTo>
                  <a:pt x="809" y="596"/>
                  <a:pt x="809" y="581"/>
                  <a:pt x="809" y="566"/>
                </a:cubicBezTo>
                <a:cubicBezTo>
                  <a:pt x="812" y="566"/>
                  <a:pt x="814" y="565"/>
                  <a:pt x="817" y="565"/>
                </a:cubicBezTo>
                <a:cubicBezTo>
                  <a:pt x="817" y="566"/>
                  <a:pt x="817" y="568"/>
                  <a:pt x="817" y="569"/>
                </a:cubicBezTo>
                <a:cubicBezTo>
                  <a:pt x="817" y="569"/>
                  <a:pt x="816" y="569"/>
                  <a:pt x="816" y="569"/>
                </a:cubicBezTo>
                <a:cubicBezTo>
                  <a:pt x="817" y="569"/>
                  <a:pt x="816" y="569"/>
                  <a:pt x="816" y="569"/>
                </a:cubicBezTo>
                <a:cubicBezTo>
                  <a:pt x="816" y="569"/>
                  <a:pt x="816" y="569"/>
                  <a:pt x="815" y="570"/>
                </a:cubicBezTo>
                <a:cubicBezTo>
                  <a:pt x="815" y="570"/>
                  <a:pt x="815" y="570"/>
                  <a:pt x="816" y="570"/>
                </a:cubicBezTo>
                <a:cubicBezTo>
                  <a:pt x="816" y="570"/>
                  <a:pt x="816" y="570"/>
                  <a:pt x="817" y="570"/>
                </a:cubicBezTo>
                <a:cubicBezTo>
                  <a:pt x="816" y="577"/>
                  <a:pt x="816" y="585"/>
                  <a:pt x="816" y="592"/>
                </a:cubicBezTo>
                <a:cubicBezTo>
                  <a:pt x="816" y="592"/>
                  <a:pt x="817" y="592"/>
                  <a:pt x="817" y="592"/>
                </a:cubicBezTo>
                <a:cubicBezTo>
                  <a:pt x="817" y="584"/>
                  <a:pt x="817" y="577"/>
                  <a:pt x="817" y="570"/>
                </a:cubicBezTo>
                <a:cubicBezTo>
                  <a:pt x="817" y="570"/>
                  <a:pt x="818" y="570"/>
                  <a:pt x="818" y="570"/>
                </a:cubicBezTo>
                <a:cubicBezTo>
                  <a:pt x="818" y="571"/>
                  <a:pt x="818" y="572"/>
                  <a:pt x="818" y="572"/>
                </a:cubicBezTo>
                <a:cubicBezTo>
                  <a:pt x="818" y="572"/>
                  <a:pt x="818" y="572"/>
                  <a:pt x="818" y="573"/>
                </a:cubicBezTo>
                <a:cubicBezTo>
                  <a:pt x="818" y="573"/>
                  <a:pt x="818" y="574"/>
                  <a:pt x="818" y="574"/>
                </a:cubicBezTo>
                <a:cubicBezTo>
                  <a:pt x="818" y="574"/>
                  <a:pt x="819" y="574"/>
                  <a:pt x="819" y="574"/>
                </a:cubicBezTo>
                <a:cubicBezTo>
                  <a:pt x="819" y="573"/>
                  <a:pt x="819" y="571"/>
                  <a:pt x="819" y="570"/>
                </a:cubicBezTo>
                <a:cubicBezTo>
                  <a:pt x="819" y="570"/>
                  <a:pt x="819" y="570"/>
                  <a:pt x="819" y="570"/>
                </a:cubicBezTo>
                <a:cubicBezTo>
                  <a:pt x="818" y="583"/>
                  <a:pt x="818" y="596"/>
                  <a:pt x="816" y="609"/>
                </a:cubicBezTo>
                <a:cubicBezTo>
                  <a:pt x="815" y="609"/>
                  <a:pt x="816" y="609"/>
                  <a:pt x="816" y="609"/>
                </a:cubicBezTo>
                <a:cubicBezTo>
                  <a:pt x="816" y="608"/>
                  <a:pt x="816" y="608"/>
                  <a:pt x="817" y="607"/>
                </a:cubicBezTo>
                <a:cubicBezTo>
                  <a:pt x="817" y="607"/>
                  <a:pt x="816" y="607"/>
                  <a:pt x="816" y="607"/>
                </a:cubicBezTo>
                <a:cubicBezTo>
                  <a:pt x="818" y="604"/>
                  <a:pt x="818" y="599"/>
                  <a:pt x="818" y="595"/>
                </a:cubicBezTo>
                <a:cubicBezTo>
                  <a:pt x="818" y="600"/>
                  <a:pt x="819" y="605"/>
                  <a:pt x="819" y="610"/>
                </a:cubicBezTo>
                <a:cubicBezTo>
                  <a:pt x="819" y="610"/>
                  <a:pt x="820" y="610"/>
                  <a:pt x="820" y="610"/>
                </a:cubicBezTo>
                <a:cubicBezTo>
                  <a:pt x="820" y="602"/>
                  <a:pt x="818" y="592"/>
                  <a:pt x="820" y="584"/>
                </a:cubicBezTo>
                <a:cubicBezTo>
                  <a:pt x="819" y="585"/>
                  <a:pt x="820" y="586"/>
                  <a:pt x="821" y="585"/>
                </a:cubicBezTo>
                <a:cubicBezTo>
                  <a:pt x="821" y="585"/>
                  <a:pt x="821" y="585"/>
                  <a:pt x="822" y="585"/>
                </a:cubicBezTo>
                <a:cubicBezTo>
                  <a:pt x="822" y="585"/>
                  <a:pt x="822" y="585"/>
                  <a:pt x="822" y="586"/>
                </a:cubicBezTo>
                <a:cubicBezTo>
                  <a:pt x="822" y="593"/>
                  <a:pt x="821" y="600"/>
                  <a:pt x="820" y="607"/>
                </a:cubicBezTo>
                <a:cubicBezTo>
                  <a:pt x="820" y="609"/>
                  <a:pt x="821" y="610"/>
                  <a:pt x="822" y="610"/>
                </a:cubicBezTo>
                <a:cubicBezTo>
                  <a:pt x="822" y="611"/>
                  <a:pt x="822" y="612"/>
                  <a:pt x="822" y="613"/>
                </a:cubicBezTo>
                <a:cubicBezTo>
                  <a:pt x="821" y="613"/>
                  <a:pt x="821" y="613"/>
                  <a:pt x="820" y="612"/>
                </a:cubicBezTo>
                <a:cubicBezTo>
                  <a:pt x="820" y="612"/>
                  <a:pt x="820" y="611"/>
                  <a:pt x="819" y="611"/>
                </a:cubicBezTo>
                <a:close/>
                <a:moveTo>
                  <a:pt x="800" y="562"/>
                </a:moveTo>
                <a:cubicBezTo>
                  <a:pt x="801" y="562"/>
                  <a:pt x="801" y="562"/>
                  <a:pt x="801" y="562"/>
                </a:cubicBezTo>
                <a:cubicBezTo>
                  <a:pt x="801" y="562"/>
                  <a:pt x="801" y="563"/>
                  <a:pt x="801" y="563"/>
                </a:cubicBezTo>
                <a:cubicBezTo>
                  <a:pt x="801" y="563"/>
                  <a:pt x="801" y="563"/>
                  <a:pt x="801" y="563"/>
                </a:cubicBezTo>
                <a:cubicBezTo>
                  <a:pt x="801" y="563"/>
                  <a:pt x="801" y="562"/>
                  <a:pt x="800" y="562"/>
                </a:cubicBezTo>
                <a:close/>
                <a:moveTo>
                  <a:pt x="798" y="564"/>
                </a:moveTo>
                <a:cubicBezTo>
                  <a:pt x="798" y="564"/>
                  <a:pt x="797" y="564"/>
                  <a:pt x="797" y="564"/>
                </a:cubicBezTo>
                <a:cubicBezTo>
                  <a:pt x="797" y="564"/>
                  <a:pt x="798" y="564"/>
                  <a:pt x="798" y="563"/>
                </a:cubicBezTo>
                <a:cubicBezTo>
                  <a:pt x="798" y="563"/>
                  <a:pt x="798" y="564"/>
                  <a:pt x="798" y="564"/>
                </a:cubicBezTo>
                <a:close/>
                <a:moveTo>
                  <a:pt x="797" y="535"/>
                </a:moveTo>
                <a:cubicBezTo>
                  <a:pt x="796" y="533"/>
                  <a:pt x="797" y="530"/>
                  <a:pt x="797" y="528"/>
                </a:cubicBezTo>
                <a:cubicBezTo>
                  <a:pt x="797" y="538"/>
                  <a:pt x="798" y="548"/>
                  <a:pt x="798" y="558"/>
                </a:cubicBezTo>
                <a:cubicBezTo>
                  <a:pt x="798" y="559"/>
                  <a:pt x="797" y="559"/>
                  <a:pt x="797" y="559"/>
                </a:cubicBezTo>
                <a:cubicBezTo>
                  <a:pt x="796" y="553"/>
                  <a:pt x="797" y="538"/>
                  <a:pt x="797" y="535"/>
                </a:cubicBezTo>
                <a:close/>
                <a:moveTo>
                  <a:pt x="795" y="513"/>
                </a:moveTo>
                <a:cubicBezTo>
                  <a:pt x="795" y="513"/>
                  <a:pt x="795" y="513"/>
                  <a:pt x="795" y="513"/>
                </a:cubicBezTo>
                <a:cubicBezTo>
                  <a:pt x="795" y="513"/>
                  <a:pt x="795" y="513"/>
                  <a:pt x="795" y="512"/>
                </a:cubicBezTo>
                <a:cubicBezTo>
                  <a:pt x="793" y="507"/>
                  <a:pt x="791" y="503"/>
                  <a:pt x="796" y="501"/>
                </a:cubicBezTo>
                <a:cubicBezTo>
                  <a:pt x="796" y="501"/>
                  <a:pt x="796" y="502"/>
                  <a:pt x="796" y="502"/>
                </a:cubicBezTo>
                <a:cubicBezTo>
                  <a:pt x="793" y="503"/>
                  <a:pt x="791" y="506"/>
                  <a:pt x="794" y="510"/>
                </a:cubicBezTo>
                <a:cubicBezTo>
                  <a:pt x="794" y="510"/>
                  <a:pt x="795" y="510"/>
                  <a:pt x="795" y="510"/>
                </a:cubicBezTo>
                <a:cubicBezTo>
                  <a:pt x="792" y="506"/>
                  <a:pt x="793" y="504"/>
                  <a:pt x="796" y="502"/>
                </a:cubicBezTo>
                <a:cubicBezTo>
                  <a:pt x="796" y="505"/>
                  <a:pt x="796" y="509"/>
                  <a:pt x="796" y="512"/>
                </a:cubicBezTo>
                <a:cubicBezTo>
                  <a:pt x="796" y="513"/>
                  <a:pt x="795" y="513"/>
                  <a:pt x="795" y="514"/>
                </a:cubicBezTo>
                <a:cubicBezTo>
                  <a:pt x="795" y="514"/>
                  <a:pt x="795" y="514"/>
                  <a:pt x="795" y="513"/>
                </a:cubicBezTo>
                <a:close/>
                <a:moveTo>
                  <a:pt x="533" y="329"/>
                </a:moveTo>
                <a:cubicBezTo>
                  <a:pt x="538" y="329"/>
                  <a:pt x="538" y="335"/>
                  <a:pt x="537" y="339"/>
                </a:cubicBezTo>
                <a:cubicBezTo>
                  <a:pt x="537" y="339"/>
                  <a:pt x="537" y="339"/>
                  <a:pt x="537" y="339"/>
                </a:cubicBezTo>
                <a:cubicBezTo>
                  <a:pt x="537" y="339"/>
                  <a:pt x="537" y="339"/>
                  <a:pt x="537" y="339"/>
                </a:cubicBezTo>
                <a:cubicBezTo>
                  <a:pt x="536" y="339"/>
                  <a:pt x="536" y="340"/>
                  <a:pt x="535" y="340"/>
                </a:cubicBezTo>
                <a:cubicBezTo>
                  <a:pt x="535" y="340"/>
                  <a:pt x="535" y="340"/>
                  <a:pt x="535" y="340"/>
                </a:cubicBezTo>
                <a:cubicBezTo>
                  <a:pt x="535" y="340"/>
                  <a:pt x="535" y="340"/>
                  <a:pt x="535" y="341"/>
                </a:cubicBezTo>
                <a:cubicBezTo>
                  <a:pt x="534" y="340"/>
                  <a:pt x="534" y="340"/>
                  <a:pt x="534" y="340"/>
                </a:cubicBezTo>
                <a:cubicBezTo>
                  <a:pt x="535" y="339"/>
                  <a:pt x="536" y="338"/>
                  <a:pt x="537" y="337"/>
                </a:cubicBezTo>
                <a:cubicBezTo>
                  <a:pt x="538" y="337"/>
                  <a:pt x="538" y="337"/>
                  <a:pt x="538" y="337"/>
                </a:cubicBezTo>
                <a:cubicBezTo>
                  <a:pt x="537" y="334"/>
                  <a:pt x="535" y="332"/>
                  <a:pt x="533" y="330"/>
                </a:cubicBezTo>
                <a:cubicBezTo>
                  <a:pt x="533" y="329"/>
                  <a:pt x="533" y="328"/>
                  <a:pt x="531" y="329"/>
                </a:cubicBezTo>
                <a:cubicBezTo>
                  <a:pt x="531" y="328"/>
                  <a:pt x="531" y="328"/>
                  <a:pt x="532" y="328"/>
                </a:cubicBezTo>
                <a:cubicBezTo>
                  <a:pt x="532" y="327"/>
                  <a:pt x="531" y="327"/>
                  <a:pt x="531" y="328"/>
                </a:cubicBezTo>
                <a:cubicBezTo>
                  <a:pt x="531" y="328"/>
                  <a:pt x="530" y="329"/>
                  <a:pt x="530" y="329"/>
                </a:cubicBezTo>
                <a:cubicBezTo>
                  <a:pt x="530" y="329"/>
                  <a:pt x="530" y="329"/>
                  <a:pt x="530" y="329"/>
                </a:cubicBezTo>
                <a:cubicBezTo>
                  <a:pt x="530" y="329"/>
                  <a:pt x="530" y="328"/>
                  <a:pt x="530" y="328"/>
                </a:cubicBezTo>
                <a:cubicBezTo>
                  <a:pt x="530" y="328"/>
                  <a:pt x="530" y="327"/>
                  <a:pt x="530" y="327"/>
                </a:cubicBezTo>
                <a:cubicBezTo>
                  <a:pt x="531" y="327"/>
                  <a:pt x="532" y="328"/>
                  <a:pt x="533" y="328"/>
                </a:cubicBezTo>
                <a:cubicBezTo>
                  <a:pt x="533" y="328"/>
                  <a:pt x="533" y="328"/>
                  <a:pt x="533" y="328"/>
                </a:cubicBezTo>
                <a:cubicBezTo>
                  <a:pt x="533" y="328"/>
                  <a:pt x="533" y="329"/>
                  <a:pt x="533" y="329"/>
                </a:cubicBezTo>
                <a:close/>
                <a:moveTo>
                  <a:pt x="528" y="348"/>
                </a:moveTo>
                <a:cubicBezTo>
                  <a:pt x="528" y="348"/>
                  <a:pt x="528" y="348"/>
                  <a:pt x="528" y="347"/>
                </a:cubicBezTo>
                <a:cubicBezTo>
                  <a:pt x="528" y="347"/>
                  <a:pt x="528" y="347"/>
                  <a:pt x="528" y="347"/>
                </a:cubicBezTo>
                <a:cubicBezTo>
                  <a:pt x="529" y="346"/>
                  <a:pt x="530" y="345"/>
                  <a:pt x="531" y="345"/>
                </a:cubicBezTo>
                <a:cubicBezTo>
                  <a:pt x="530" y="346"/>
                  <a:pt x="529" y="347"/>
                  <a:pt x="528" y="348"/>
                </a:cubicBezTo>
                <a:cubicBezTo>
                  <a:pt x="528" y="348"/>
                  <a:pt x="528" y="348"/>
                  <a:pt x="528" y="348"/>
                </a:cubicBezTo>
                <a:close/>
                <a:moveTo>
                  <a:pt x="530" y="440"/>
                </a:moveTo>
                <a:cubicBezTo>
                  <a:pt x="530" y="440"/>
                  <a:pt x="530" y="440"/>
                  <a:pt x="530" y="440"/>
                </a:cubicBezTo>
                <a:cubicBezTo>
                  <a:pt x="530" y="439"/>
                  <a:pt x="530" y="439"/>
                  <a:pt x="531" y="439"/>
                </a:cubicBezTo>
                <a:cubicBezTo>
                  <a:pt x="531" y="439"/>
                  <a:pt x="530" y="440"/>
                  <a:pt x="530" y="440"/>
                </a:cubicBezTo>
                <a:close/>
                <a:moveTo>
                  <a:pt x="527" y="439"/>
                </a:moveTo>
                <a:cubicBezTo>
                  <a:pt x="527" y="439"/>
                  <a:pt x="527" y="439"/>
                  <a:pt x="527" y="439"/>
                </a:cubicBezTo>
                <a:cubicBezTo>
                  <a:pt x="527" y="439"/>
                  <a:pt x="527" y="439"/>
                  <a:pt x="527" y="439"/>
                </a:cubicBezTo>
                <a:cubicBezTo>
                  <a:pt x="527" y="439"/>
                  <a:pt x="527" y="439"/>
                  <a:pt x="527" y="439"/>
                </a:cubicBezTo>
                <a:close/>
                <a:moveTo>
                  <a:pt x="536" y="337"/>
                </a:moveTo>
                <a:cubicBezTo>
                  <a:pt x="536" y="337"/>
                  <a:pt x="536" y="336"/>
                  <a:pt x="536" y="336"/>
                </a:cubicBezTo>
                <a:cubicBezTo>
                  <a:pt x="535" y="335"/>
                  <a:pt x="533" y="335"/>
                  <a:pt x="531" y="334"/>
                </a:cubicBezTo>
                <a:cubicBezTo>
                  <a:pt x="531" y="334"/>
                  <a:pt x="531" y="334"/>
                  <a:pt x="531" y="334"/>
                </a:cubicBezTo>
                <a:cubicBezTo>
                  <a:pt x="532" y="334"/>
                  <a:pt x="532" y="333"/>
                  <a:pt x="532" y="333"/>
                </a:cubicBezTo>
                <a:cubicBezTo>
                  <a:pt x="532" y="333"/>
                  <a:pt x="532" y="332"/>
                  <a:pt x="533" y="331"/>
                </a:cubicBezTo>
                <a:cubicBezTo>
                  <a:pt x="533" y="332"/>
                  <a:pt x="534" y="333"/>
                  <a:pt x="535" y="333"/>
                </a:cubicBezTo>
                <a:cubicBezTo>
                  <a:pt x="536" y="334"/>
                  <a:pt x="536" y="335"/>
                  <a:pt x="536" y="336"/>
                </a:cubicBezTo>
                <a:cubicBezTo>
                  <a:pt x="536" y="337"/>
                  <a:pt x="536" y="337"/>
                  <a:pt x="536" y="337"/>
                </a:cubicBezTo>
                <a:close/>
                <a:moveTo>
                  <a:pt x="536" y="337"/>
                </a:moveTo>
                <a:cubicBezTo>
                  <a:pt x="535" y="338"/>
                  <a:pt x="534" y="338"/>
                  <a:pt x="533" y="339"/>
                </a:cubicBezTo>
                <a:cubicBezTo>
                  <a:pt x="532" y="338"/>
                  <a:pt x="532" y="337"/>
                  <a:pt x="532" y="335"/>
                </a:cubicBezTo>
                <a:cubicBezTo>
                  <a:pt x="533" y="336"/>
                  <a:pt x="535" y="336"/>
                  <a:pt x="536" y="337"/>
                </a:cubicBezTo>
                <a:cubicBezTo>
                  <a:pt x="536" y="337"/>
                  <a:pt x="536" y="337"/>
                  <a:pt x="536" y="337"/>
                </a:cubicBezTo>
                <a:close/>
                <a:moveTo>
                  <a:pt x="530" y="330"/>
                </a:moveTo>
                <a:cubicBezTo>
                  <a:pt x="530" y="330"/>
                  <a:pt x="530" y="330"/>
                  <a:pt x="530" y="330"/>
                </a:cubicBezTo>
                <a:cubicBezTo>
                  <a:pt x="530" y="331"/>
                  <a:pt x="530" y="332"/>
                  <a:pt x="530" y="332"/>
                </a:cubicBezTo>
                <a:cubicBezTo>
                  <a:pt x="530" y="332"/>
                  <a:pt x="530" y="332"/>
                  <a:pt x="530" y="332"/>
                </a:cubicBezTo>
                <a:cubicBezTo>
                  <a:pt x="530" y="332"/>
                  <a:pt x="530" y="331"/>
                  <a:pt x="530" y="330"/>
                </a:cubicBezTo>
                <a:cubicBezTo>
                  <a:pt x="530" y="330"/>
                  <a:pt x="530" y="330"/>
                  <a:pt x="530" y="330"/>
                </a:cubicBezTo>
                <a:close/>
                <a:moveTo>
                  <a:pt x="530" y="337"/>
                </a:moveTo>
                <a:cubicBezTo>
                  <a:pt x="530" y="337"/>
                  <a:pt x="531" y="337"/>
                  <a:pt x="531" y="337"/>
                </a:cubicBezTo>
                <a:cubicBezTo>
                  <a:pt x="530" y="337"/>
                  <a:pt x="530" y="337"/>
                  <a:pt x="530" y="336"/>
                </a:cubicBezTo>
                <a:cubicBezTo>
                  <a:pt x="531" y="336"/>
                  <a:pt x="531" y="336"/>
                  <a:pt x="531" y="336"/>
                </a:cubicBezTo>
                <a:cubicBezTo>
                  <a:pt x="531" y="337"/>
                  <a:pt x="531" y="338"/>
                  <a:pt x="532" y="339"/>
                </a:cubicBezTo>
                <a:cubicBezTo>
                  <a:pt x="532" y="339"/>
                  <a:pt x="532" y="339"/>
                  <a:pt x="532" y="339"/>
                </a:cubicBezTo>
                <a:cubicBezTo>
                  <a:pt x="531" y="340"/>
                  <a:pt x="532" y="341"/>
                  <a:pt x="532" y="340"/>
                </a:cubicBezTo>
                <a:cubicBezTo>
                  <a:pt x="532" y="340"/>
                  <a:pt x="533" y="340"/>
                  <a:pt x="533" y="340"/>
                </a:cubicBezTo>
                <a:cubicBezTo>
                  <a:pt x="533" y="340"/>
                  <a:pt x="533" y="341"/>
                  <a:pt x="534" y="341"/>
                </a:cubicBezTo>
                <a:cubicBezTo>
                  <a:pt x="534" y="341"/>
                  <a:pt x="534" y="341"/>
                  <a:pt x="534" y="342"/>
                </a:cubicBezTo>
                <a:cubicBezTo>
                  <a:pt x="534" y="342"/>
                  <a:pt x="534" y="342"/>
                  <a:pt x="534" y="342"/>
                </a:cubicBezTo>
                <a:cubicBezTo>
                  <a:pt x="534" y="342"/>
                  <a:pt x="533" y="342"/>
                  <a:pt x="533" y="342"/>
                </a:cubicBezTo>
                <a:cubicBezTo>
                  <a:pt x="532" y="343"/>
                  <a:pt x="530" y="344"/>
                  <a:pt x="529" y="345"/>
                </a:cubicBezTo>
                <a:cubicBezTo>
                  <a:pt x="528" y="345"/>
                  <a:pt x="528" y="346"/>
                  <a:pt x="527" y="346"/>
                </a:cubicBezTo>
                <a:cubicBezTo>
                  <a:pt x="527" y="345"/>
                  <a:pt x="527" y="344"/>
                  <a:pt x="527" y="344"/>
                </a:cubicBezTo>
                <a:cubicBezTo>
                  <a:pt x="528" y="341"/>
                  <a:pt x="529" y="339"/>
                  <a:pt x="530" y="337"/>
                </a:cubicBezTo>
                <a:cubicBezTo>
                  <a:pt x="530" y="337"/>
                  <a:pt x="530" y="337"/>
                  <a:pt x="530" y="337"/>
                </a:cubicBezTo>
                <a:close/>
                <a:moveTo>
                  <a:pt x="559" y="262"/>
                </a:moveTo>
                <a:cubicBezTo>
                  <a:pt x="559" y="264"/>
                  <a:pt x="558" y="267"/>
                  <a:pt x="557" y="268"/>
                </a:cubicBezTo>
                <a:cubicBezTo>
                  <a:pt x="557" y="268"/>
                  <a:pt x="558" y="269"/>
                  <a:pt x="558" y="268"/>
                </a:cubicBezTo>
                <a:cubicBezTo>
                  <a:pt x="559" y="267"/>
                  <a:pt x="560" y="264"/>
                  <a:pt x="560" y="262"/>
                </a:cubicBezTo>
                <a:cubicBezTo>
                  <a:pt x="562" y="264"/>
                  <a:pt x="565" y="265"/>
                  <a:pt x="567" y="266"/>
                </a:cubicBezTo>
                <a:cubicBezTo>
                  <a:pt x="567" y="267"/>
                  <a:pt x="567" y="268"/>
                  <a:pt x="567" y="269"/>
                </a:cubicBezTo>
                <a:cubicBezTo>
                  <a:pt x="566" y="270"/>
                  <a:pt x="567" y="270"/>
                  <a:pt x="568" y="269"/>
                </a:cubicBezTo>
                <a:cubicBezTo>
                  <a:pt x="568" y="269"/>
                  <a:pt x="568" y="268"/>
                  <a:pt x="568" y="267"/>
                </a:cubicBezTo>
                <a:cubicBezTo>
                  <a:pt x="575" y="271"/>
                  <a:pt x="583" y="275"/>
                  <a:pt x="590" y="279"/>
                </a:cubicBezTo>
                <a:cubicBezTo>
                  <a:pt x="590" y="279"/>
                  <a:pt x="590" y="280"/>
                  <a:pt x="591" y="280"/>
                </a:cubicBezTo>
                <a:cubicBezTo>
                  <a:pt x="591" y="281"/>
                  <a:pt x="592" y="280"/>
                  <a:pt x="592" y="280"/>
                </a:cubicBezTo>
                <a:cubicBezTo>
                  <a:pt x="591" y="280"/>
                  <a:pt x="591" y="279"/>
                  <a:pt x="591" y="279"/>
                </a:cubicBezTo>
                <a:cubicBezTo>
                  <a:pt x="605" y="286"/>
                  <a:pt x="619" y="291"/>
                  <a:pt x="633" y="297"/>
                </a:cubicBezTo>
                <a:cubicBezTo>
                  <a:pt x="633" y="297"/>
                  <a:pt x="633" y="297"/>
                  <a:pt x="633" y="297"/>
                </a:cubicBezTo>
                <a:cubicBezTo>
                  <a:pt x="633" y="298"/>
                  <a:pt x="634" y="298"/>
                  <a:pt x="634" y="297"/>
                </a:cubicBezTo>
                <a:cubicBezTo>
                  <a:pt x="634" y="297"/>
                  <a:pt x="634" y="297"/>
                  <a:pt x="635" y="297"/>
                </a:cubicBezTo>
                <a:cubicBezTo>
                  <a:pt x="635" y="299"/>
                  <a:pt x="635" y="300"/>
                  <a:pt x="635" y="302"/>
                </a:cubicBezTo>
                <a:cubicBezTo>
                  <a:pt x="633" y="301"/>
                  <a:pt x="632" y="301"/>
                  <a:pt x="631" y="300"/>
                </a:cubicBezTo>
                <a:cubicBezTo>
                  <a:pt x="631" y="300"/>
                  <a:pt x="631" y="300"/>
                  <a:pt x="630" y="300"/>
                </a:cubicBezTo>
                <a:cubicBezTo>
                  <a:pt x="627" y="299"/>
                  <a:pt x="624" y="297"/>
                  <a:pt x="620" y="296"/>
                </a:cubicBezTo>
                <a:cubicBezTo>
                  <a:pt x="605" y="289"/>
                  <a:pt x="589" y="283"/>
                  <a:pt x="573" y="278"/>
                </a:cubicBezTo>
                <a:cubicBezTo>
                  <a:pt x="568" y="276"/>
                  <a:pt x="562" y="274"/>
                  <a:pt x="557" y="273"/>
                </a:cubicBezTo>
                <a:cubicBezTo>
                  <a:pt x="555" y="273"/>
                  <a:pt x="554" y="272"/>
                  <a:pt x="552" y="272"/>
                </a:cubicBezTo>
                <a:cubicBezTo>
                  <a:pt x="552" y="272"/>
                  <a:pt x="552" y="271"/>
                  <a:pt x="552" y="271"/>
                </a:cubicBezTo>
                <a:cubicBezTo>
                  <a:pt x="550" y="270"/>
                  <a:pt x="548" y="269"/>
                  <a:pt x="546" y="268"/>
                </a:cubicBezTo>
                <a:cubicBezTo>
                  <a:pt x="547" y="263"/>
                  <a:pt x="547" y="259"/>
                  <a:pt x="548" y="254"/>
                </a:cubicBezTo>
                <a:cubicBezTo>
                  <a:pt x="552" y="257"/>
                  <a:pt x="555" y="259"/>
                  <a:pt x="559" y="262"/>
                </a:cubicBezTo>
                <a:close/>
                <a:moveTo>
                  <a:pt x="635" y="290"/>
                </a:moveTo>
                <a:cubicBezTo>
                  <a:pt x="635" y="292"/>
                  <a:pt x="635" y="293"/>
                  <a:pt x="635" y="295"/>
                </a:cubicBezTo>
                <a:cubicBezTo>
                  <a:pt x="634" y="295"/>
                  <a:pt x="634" y="295"/>
                  <a:pt x="634" y="295"/>
                </a:cubicBezTo>
                <a:cubicBezTo>
                  <a:pt x="634" y="293"/>
                  <a:pt x="634" y="291"/>
                  <a:pt x="635" y="290"/>
                </a:cubicBezTo>
                <a:close/>
                <a:moveTo>
                  <a:pt x="662" y="308"/>
                </a:moveTo>
                <a:cubicBezTo>
                  <a:pt x="662" y="309"/>
                  <a:pt x="663" y="309"/>
                  <a:pt x="664" y="308"/>
                </a:cubicBezTo>
                <a:cubicBezTo>
                  <a:pt x="667" y="310"/>
                  <a:pt x="671" y="311"/>
                  <a:pt x="675" y="312"/>
                </a:cubicBezTo>
                <a:cubicBezTo>
                  <a:pt x="675" y="313"/>
                  <a:pt x="675" y="313"/>
                  <a:pt x="675" y="313"/>
                </a:cubicBezTo>
                <a:cubicBezTo>
                  <a:pt x="675" y="314"/>
                  <a:pt x="676" y="314"/>
                  <a:pt x="676" y="313"/>
                </a:cubicBezTo>
                <a:cubicBezTo>
                  <a:pt x="676" y="313"/>
                  <a:pt x="676" y="313"/>
                  <a:pt x="676" y="313"/>
                </a:cubicBezTo>
                <a:cubicBezTo>
                  <a:pt x="684" y="316"/>
                  <a:pt x="692" y="319"/>
                  <a:pt x="701" y="322"/>
                </a:cubicBezTo>
                <a:cubicBezTo>
                  <a:pt x="719" y="328"/>
                  <a:pt x="737" y="334"/>
                  <a:pt x="755" y="340"/>
                </a:cubicBezTo>
                <a:cubicBezTo>
                  <a:pt x="755" y="340"/>
                  <a:pt x="755" y="341"/>
                  <a:pt x="755" y="341"/>
                </a:cubicBezTo>
                <a:cubicBezTo>
                  <a:pt x="755" y="342"/>
                  <a:pt x="756" y="342"/>
                  <a:pt x="756" y="341"/>
                </a:cubicBezTo>
                <a:cubicBezTo>
                  <a:pt x="756" y="341"/>
                  <a:pt x="756" y="341"/>
                  <a:pt x="756" y="340"/>
                </a:cubicBezTo>
                <a:cubicBezTo>
                  <a:pt x="756" y="340"/>
                  <a:pt x="756" y="340"/>
                  <a:pt x="756" y="341"/>
                </a:cubicBezTo>
                <a:cubicBezTo>
                  <a:pt x="757" y="341"/>
                  <a:pt x="757" y="341"/>
                  <a:pt x="757" y="341"/>
                </a:cubicBezTo>
                <a:cubicBezTo>
                  <a:pt x="758" y="341"/>
                  <a:pt x="758" y="341"/>
                  <a:pt x="759" y="341"/>
                </a:cubicBezTo>
                <a:cubicBezTo>
                  <a:pt x="759" y="342"/>
                  <a:pt x="759" y="343"/>
                  <a:pt x="759" y="344"/>
                </a:cubicBezTo>
                <a:cubicBezTo>
                  <a:pt x="759" y="344"/>
                  <a:pt x="760" y="344"/>
                  <a:pt x="760" y="344"/>
                </a:cubicBezTo>
                <a:cubicBezTo>
                  <a:pt x="760" y="343"/>
                  <a:pt x="760" y="342"/>
                  <a:pt x="760" y="342"/>
                </a:cubicBezTo>
                <a:cubicBezTo>
                  <a:pt x="772" y="346"/>
                  <a:pt x="784" y="350"/>
                  <a:pt x="796" y="355"/>
                </a:cubicBezTo>
                <a:cubicBezTo>
                  <a:pt x="796" y="356"/>
                  <a:pt x="796" y="356"/>
                  <a:pt x="796" y="357"/>
                </a:cubicBezTo>
                <a:cubicBezTo>
                  <a:pt x="777" y="351"/>
                  <a:pt x="757" y="346"/>
                  <a:pt x="738" y="340"/>
                </a:cubicBezTo>
                <a:cubicBezTo>
                  <a:pt x="731" y="338"/>
                  <a:pt x="724" y="335"/>
                  <a:pt x="717" y="332"/>
                </a:cubicBezTo>
                <a:cubicBezTo>
                  <a:pt x="690" y="321"/>
                  <a:pt x="663" y="312"/>
                  <a:pt x="636" y="302"/>
                </a:cubicBezTo>
                <a:cubicBezTo>
                  <a:pt x="636" y="301"/>
                  <a:pt x="636" y="299"/>
                  <a:pt x="636" y="298"/>
                </a:cubicBezTo>
                <a:cubicBezTo>
                  <a:pt x="644" y="301"/>
                  <a:pt x="653" y="305"/>
                  <a:pt x="662" y="308"/>
                </a:cubicBezTo>
                <a:close/>
                <a:moveTo>
                  <a:pt x="763" y="329"/>
                </a:moveTo>
                <a:cubicBezTo>
                  <a:pt x="763" y="329"/>
                  <a:pt x="764" y="329"/>
                  <a:pt x="764" y="328"/>
                </a:cubicBezTo>
                <a:cubicBezTo>
                  <a:pt x="764" y="328"/>
                  <a:pt x="764" y="328"/>
                  <a:pt x="765" y="328"/>
                </a:cubicBezTo>
                <a:cubicBezTo>
                  <a:pt x="764" y="330"/>
                  <a:pt x="764" y="331"/>
                  <a:pt x="764" y="332"/>
                </a:cubicBezTo>
                <a:cubicBezTo>
                  <a:pt x="763" y="335"/>
                  <a:pt x="763" y="337"/>
                  <a:pt x="763" y="340"/>
                </a:cubicBezTo>
                <a:cubicBezTo>
                  <a:pt x="763" y="340"/>
                  <a:pt x="763" y="340"/>
                  <a:pt x="763" y="340"/>
                </a:cubicBezTo>
                <a:cubicBezTo>
                  <a:pt x="762" y="340"/>
                  <a:pt x="761" y="339"/>
                  <a:pt x="760" y="339"/>
                </a:cubicBezTo>
                <a:cubicBezTo>
                  <a:pt x="760" y="337"/>
                  <a:pt x="760" y="336"/>
                  <a:pt x="760" y="335"/>
                </a:cubicBezTo>
                <a:cubicBezTo>
                  <a:pt x="760" y="334"/>
                  <a:pt x="760" y="332"/>
                  <a:pt x="760" y="330"/>
                </a:cubicBezTo>
                <a:cubicBezTo>
                  <a:pt x="760" y="329"/>
                  <a:pt x="761" y="329"/>
                  <a:pt x="762" y="328"/>
                </a:cubicBezTo>
                <a:cubicBezTo>
                  <a:pt x="762" y="328"/>
                  <a:pt x="762" y="328"/>
                  <a:pt x="763" y="329"/>
                </a:cubicBezTo>
                <a:close/>
                <a:moveTo>
                  <a:pt x="759" y="339"/>
                </a:moveTo>
                <a:cubicBezTo>
                  <a:pt x="758" y="338"/>
                  <a:pt x="758" y="338"/>
                  <a:pt x="758" y="338"/>
                </a:cubicBezTo>
                <a:cubicBezTo>
                  <a:pt x="758" y="336"/>
                  <a:pt x="758" y="334"/>
                  <a:pt x="759" y="333"/>
                </a:cubicBezTo>
                <a:cubicBezTo>
                  <a:pt x="759" y="335"/>
                  <a:pt x="759" y="337"/>
                  <a:pt x="759" y="339"/>
                </a:cubicBezTo>
                <a:close/>
                <a:moveTo>
                  <a:pt x="810" y="361"/>
                </a:moveTo>
                <a:cubicBezTo>
                  <a:pt x="809" y="361"/>
                  <a:pt x="807" y="360"/>
                  <a:pt x="805" y="360"/>
                </a:cubicBezTo>
                <a:cubicBezTo>
                  <a:pt x="803" y="359"/>
                  <a:pt x="801" y="358"/>
                  <a:pt x="799" y="358"/>
                </a:cubicBezTo>
                <a:cubicBezTo>
                  <a:pt x="799" y="357"/>
                  <a:pt x="799" y="357"/>
                  <a:pt x="799" y="356"/>
                </a:cubicBezTo>
                <a:cubicBezTo>
                  <a:pt x="800" y="357"/>
                  <a:pt x="801" y="357"/>
                  <a:pt x="803" y="358"/>
                </a:cubicBezTo>
                <a:cubicBezTo>
                  <a:pt x="805" y="359"/>
                  <a:pt x="808" y="360"/>
                  <a:pt x="810" y="361"/>
                </a:cubicBezTo>
                <a:close/>
                <a:moveTo>
                  <a:pt x="878" y="390"/>
                </a:moveTo>
                <a:cubicBezTo>
                  <a:pt x="878" y="391"/>
                  <a:pt x="880" y="391"/>
                  <a:pt x="880" y="390"/>
                </a:cubicBezTo>
                <a:cubicBezTo>
                  <a:pt x="880" y="389"/>
                  <a:pt x="879" y="387"/>
                  <a:pt x="878" y="384"/>
                </a:cubicBezTo>
                <a:cubicBezTo>
                  <a:pt x="879" y="384"/>
                  <a:pt x="880" y="384"/>
                  <a:pt x="881" y="384"/>
                </a:cubicBezTo>
                <a:cubicBezTo>
                  <a:pt x="885" y="385"/>
                  <a:pt x="882" y="391"/>
                  <a:pt x="881" y="394"/>
                </a:cubicBezTo>
                <a:cubicBezTo>
                  <a:pt x="880" y="393"/>
                  <a:pt x="879" y="393"/>
                  <a:pt x="879" y="393"/>
                </a:cubicBezTo>
                <a:cubicBezTo>
                  <a:pt x="872" y="387"/>
                  <a:pt x="864" y="383"/>
                  <a:pt x="856" y="379"/>
                </a:cubicBezTo>
                <a:cubicBezTo>
                  <a:pt x="861" y="380"/>
                  <a:pt x="866" y="381"/>
                  <a:pt x="871" y="382"/>
                </a:cubicBezTo>
                <a:cubicBezTo>
                  <a:pt x="872" y="383"/>
                  <a:pt x="874" y="383"/>
                  <a:pt x="876" y="384"/>
                </a:cubicBezTo>
                <a:cubicBezTo>
                  <a:pt x="877" y="386"/>
                  <a:pt x="878" y="388"/>
                  <a:pt x="878" y="390"/>
                </a:cubicBezTo>
                <a:close/>
                <a:moveTo>
                  <a:pt x="867" y="368"/>
                </a:moveTo>
                <a:cubicBezTo>
                  <a:pt x="867" y="363"/>
                  <a:pt x="867" y="358"/>
                  <a:pt x="867" y="352"/>
                </a:cubicBezTo>
                <a:cubicBezTo>
                  <a:pt x="868" y="352"/>
                  <a:pt x="869" y="352"/>
                  <a:pt x="869" y="352"/>
                </a:cubicBezTo>
                <a:cubicBezTo>
                  <a:pt x="869" y="357"/>
                  <a:pt x="869" y="363"/>
                  <a:pt x="869" y="368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63"/>
                  <a:pt x="870" y="357"/>
                  <a:pt x="870" y="352"/>
                </a:cubicBezTo>
                <a:cubicBezTo>
                  <a:pt x="871" y="352"/>
                  <a:pt x="871" y="352"/>
                  <a:pt x="872" y="351"/>
                </a:cubicBezTo>
                <a:cubicBezTo>
                  <a:pt x="872" y="355"/>
                  <a:pt x="871" y="359"/>
                  <a:pt x="871" y="363"/>
                </a:cubicBezTo>
                <a:cubicBezTo>
                  <a:pt x="871" y="364"/>
                  <a:pt x="871" y="366"/>
                  <a:pt x="871" y="367"/>
                </a:cubicBezTo>
                <a:cubicBezTo>
                  <a:pt x="871" y="367"/>
                  <a:pt x="871" y="367"/>
                  <a:pt x="871" y="368"/>
                </a:cubicBezTo>
                <a:cubicBezTo>
                  <a:pt x="871" y="369"/>
                  <a:pt x="871" y="370"/>
                  <a:pt x="871" y="371"/>
                </a:cubicBezTo>
                <a:cubicBezTo>
                  <a:pt x="870" y="370"/>
                  <a:pt x="868" y="369"/>
                  <a:pt x="867" y="368"/>
                </a:cubicBezTo>
                <a:close/>
                <a:moveTo>
                  <a:pt x="858" y="338"/>
                </a:moveTo>
                <a:cubicBezTo>
                  <a:pt x="858" y="336"/>
                  <a:pt x="858" y="335"/>
                  <a:pt x="858" y="333"/>
                </a:cubicBezTo>
                <a:cubicBezTo>
                  <a:pt x="858" y="333"/>
                  <a:pt x="858" y="333"/>
                  <a:pt x="858" y="333"/>
                </a:cubicBezTo>
                <a:cubicBezTo>
                  <a:pt x="858" y="333"/>
                  <a:pt x="858" y="332"/>
                  <a:pt x="859" y="332"/>
                </a:cubicBezTo>
                <a:cubicBezTo>
                  <a:pt x="860" y="332"/>
                  <a:pt x="860" y="330"/>
                  <a:pt x="859" y="329"/>
                </a:cubicBezTo>
                <a:cubicBezTo>
                  <a:pt x="859" y="328"/>
                  <a:pt x="860" y="326"/>
                  <a:pt x="860" y="326"/>
                </a:cubicBezTo>
                <a:cubicBezTo>
                  <a:pt x="860" y="323"/>
                  <a:pt x="860" y="320"/>
                  <a:pt x="860" y="318"/>
                </a:cubicBezTo>
                <a:cubicBezTo>
                  <a:pt x="860" y="315"/>
                  <a:pt x="860" y="312"/>
                  <a:pt x="860" y="309"/>
                </a:cubicBezTo>
                <a:cubicBezTo>
                  <a:pt x="860" y="309"/>
                  <a:pt x="860" y="309"/>
                  <a:pt x="860" y="309"/>
                </a:cubicBezTo>
                <a:cubicBezTo>
                  <a:pt x="860" y="309"/>
                  <a:pt x="860" y="308"/>
                  <a:pt x="860" y="308"/>
                </a:cubicBezTo>
                <a:cubicBezTo>
                  <a:pt x="860" y="307"/>
                  <a:pt x="860" y="306"/>
                  <a:pt x="859" y="306"/>
                </a:cubicBezTo>
                <a:cubicBezTo>
                  <a:pt x="859" y="303"/>
                  <a:pt x="859" y="299"/>
                  <a:pt x="860" y="295"/>
                </a:cubicBezTo>
                <a:cubicBezTo>
                  <a:pt x="861" y="298"/>
                  <a:pt x="863" y="301"/>
                  <a:pt x="864" y="303"/>
                </a:cubicBezTo>
                <a:cubicBezTo>
                  <a:pt x="864" y="307"/>
                  <a:pt x="864" y="310"/>
                  <a:pt x="864" y="314"/>
                </a:cubicBezTo>
                <a:cubicBezTo>
                  <a:pt x="864" y="320"/>
                  <a:pt x="863" y="326"/>
                  <a:pt x="863" y="332"/>
                </a:cubicBezTo>
                <a:cubicBezTo>
                  <a:pt x="863" y="332"/>
                  <a:pt x="863" y="332"/>
                  <a:pt x="863" y="332"/>
                </a:cubicBezTo>
                <a:cubicBezTo>
                  <a:pt x="863" y="333"/>
                  <a:pt x="862" y="332"/>
                  <a:pt x="863" y="333"/>
                </a:cubicBezTo>
                <a:cubicBezTo>
                  <a:pt x="863" y="333"/>
                  <a:pt x="863" y="333"/>
                  <a:pt x="863" y="333"/>
                </a:cubicBezTo>
                <a:cubicBezTo>
                  <a:pt x="865" y="323"/>
                  <a:pt x="864" y="314"/>
                  <a:pt x="865" y="304"/>
                </a:cubicBezTo>
                <a:cubicBezTo>
                  <a:pt x="865" y="305"/>
                  <a:pt x="866" y="306"/>
                  <a:pt x="866" y="306"/>
                </a:cubicBezTo>
                <a:cubicBezTo>
                  <a:pt x="866" y="307"/>
                  <a:pt x="867" y="307"/>
                  <a:pt x="867" y="307"/>
                </a:cubicBezTo>
                <a:cubicBezTo>
                  <a:pt x="866" y="314"/>
                  <a:pt x="866" y="323"/>
                  <a:pt x="868" y="330"/>
                </a:cubicBezTo>
                <a:cubicBezTo>
                  <a:pt x="868" y="331"/>
                  <a:pt x="870" y="331"/>
                  <a:pt x="870" y="330"/>
                </a:cubicBezTo>
                <a:cubicBezTo>
                  <a:pt x="868" y="321"/>
                  <a:pt x="868" y="311"/>
                  <a:pt x="870" y="302"/>
                </a:cubicBezTo>
                <a:cubicBezTo>
                  <a:pt x="870" y="302"/>
                  <a:pt x="870" y="302"/>
                  <a:pt x="870" y="302"/>
                </a:cubicBezTo>
                <a:cubicBezTo>
                  <a:pt x="870" y="302"/>
                  <a:pt x="871" y="301"/>
                  <a:pt x="870" y="301"/>
                </a:cubicBezTo>
                <a:cubicBezTo>
                  <a:pt x="870" y="301"/>
                  <a:pt x="870" y="300"/>
                  <a:pt x="869" y="300"/>
                </a:cubicBezTo>
                <a:cubicBezTo>
                  <a:pt x="869" y="300"/>
                  <a:pt x="869" y="300"/>
                  <a:pt x="869" y="300"/>
                </a:cubicBezTo>
                <a:cubicBezTo>
                  <a:pt x="870" y="300"/>
                  <a:pt x="870" y="299"/>
                  <a:pt x="870" y="299"/>
                </a:cubicBezTo>
                <a:cubicBezTo>
                  <a:pt x="870" y="299"/>
                  <a:pt x="870" y="299"/>
                  <a:pt x="870" y="299"/>
                </a:cubicBezTo>
                <a:cubicBezTo>
                  <a:pt x="871" y="294"/>
                  <a:pt x="873" y="290"/>
                  <a:pt x="874" y="286"/>
                </a:cubicBezTo>
                <a:cubicBezTo>
                  <a:pt x="873" y="290"/>
                  <a:pt x="872" y="294"/>
                  <a:pt x="871" y="299"/>
                </a:cubicBezTo>
                <a:cubicBezTo>
                  <a:pt x="871" y="299"/>
                  <a:pt x="871" y="299"/>
                  <a:pt x="872" y="299"/>
                </a:cubicBezTo>
                <a:cubicBezTo>
                  <a:pt x="872" y="299"/>
                  <a:pt x="872" y="299"/>
                  <a:pt x="872" y="299"/>
                </a:cubicBezTo>
                <a:cubicBezTo>
                  <a:pt x="871" y="300"/>
                  <a:pt x="872" y="300"/>
                  <a:pt x="873" y="300"/>
                </a:cubicBezTo>
                <a:cubicBezTo>
                  <a:pt x="877" y="283"/>
                  <a:pt x="882" y="266"/>
                  <a:pt x="886" y="250"/>
                </a:cubicBezTo>
                <a:cubicBezTo>
                  <a:pt x="888" y="243"/>
                  <a:pt x="889" y="236"/>
                  <a:pt x="891" y="230"/>
                </a:cubicBezTo>
                <a:cubicBezTo>
                  <a:pt x="890" y="233"/>
                  <a:pt x="890" y="237"/>
                  <a:pt x="889" y="241"/>
                </a:cubicBezTo>
                <a:cubicBezTo>
                  <a:pt x="886" y="252"/>
                  <a:pt x="883" y="264"/>
                  <a:pt x="880" y="276"/>
                </a:cubicBezTo>
                <a:cubicBezTo>
                  <a:pt x="880" y="277"/>
                  <a:pt x="881" y="277"/>
                  <a:pt x="881" y="276"/>
                </a:cubicBezTo>
                <a:cubicBezTo>
                  <a:pt x="884" y="263"/>
                  <a:pt x="887" y="250"/>
                  <a:pt x="890" y="237"/>
                </a:cubicBezTo>
                <a:cubicBezTo>
                  <a:pt x="891" y="234"/>
                  <a:pt x="892" y="230"/>
                  <a:pt x="894" y="227"/>
                </a:cubicBezTo>
                <a:cubicBezTo>
                  <a:pt x="894" y="227"/>
                  <a:pt x="894" y="227"/>
                  <a:pt x="894" y="226"/>
                </a:cubicBezTo>
                <a:cubicBezTo>
                  <a:pt x="894" y="225"/>
                  <a:pt x="894" y="224"/>
                  <a:pt x="895" y="223"/>
                </a:cubicBezTo>
                <a:cubicBezTo>
                  <a:pt x="893" y="231"/>
                  <a:pt x="892" y="239"/>
                  <a:pt x="890" y="246"/>
                </a:cubicBezTo>
                <a:cubicBezTo>
                  <a:pt x="890" y="247"/>
                  <a:pt x="890" y="247"/>
                  <a:pt x="890" y="247"/>
                </a:cubicBezTo>
                <a:cubicBezTo>
                  <a:pt x="885" y="266"/>
                  <a:pt x="879" y="286"/>
                  <a:pt x="876" y="306"/>
                </a:cubicBezTo>
                <a:cubicBezTo>
                  <a:pt x="876" y="306"/>
                  <a:pt x="876" y="306"/>
                  <a:pt x="876" y="306"/>
                </a:cubicBezTo>
                <a:cubicBezTo>
                  <a:pt x="874" y="314"/>
                  <a:pt x="871" y="322"/>
                  <a:pt x="870" y="330"/>
                </a:cubicBezTo>
                <a:cubicBezTo>
                  <a:pt x="870" y="331"/>
                  <a:pt x="871" y="331"/>
                  <a:pt x="871" y="330"/>
                </a:cubicBezTo>
                <a:cubicBezTo>
                  <a:pt x="872" y="322"/>
                  <a:pt x="875" y="314"/>
                  <a:pt x="877" y="307"/>
                </a:cubicBezTo>
                <a:cubicBezTo>
                  <a:pt x="878" y="307"/>
                  <a:pt x="878" y="306"/>
                  <a:pt x="878" y="306"/>
                </a:cubicBezTo>
                <a:cubicBezTo>
                  <a:pt x="878" y="305"/>
                  <a:pt x="878" y="304"/>
                  <a:pt x="879" y="303"/>
                </a:cubicBezTo>
                <a:cubicBezTo>
                  <a:pt x="879" y="303"/>
                  <a:pt x="879" y="303"/>
                  <a:pt x="879" y="303"/>
                </a:cubicBezTo>
                <a:cubicBezTo>
                  <a:pt x="879" y="303"/>
                  <a:pt x="879" y="303"/>
                  <a:pt x="879" y="303"/>
                </a:cubicBezTo>
                <a:cubicBezTo>
                  <a:pt x="879" y="300"/>
                  <a:pt x="879" y="298"/>
                  <a:pt x="880" y="296"/>
                </a:cubicBezTo>
                <a:cubicBezTo>
                  <a:pt x="880" y="294"/>
                  <a:pt x="881" y="293"/>
                  <a:pt x="881" y="291"/>
                </a:cubicBezTo>
                <a:cubicBezTo>
                  <a:pt x="881" y="292"/>
                  <a:pt x="882" y="292"/>
                  <a:pt x="882" y="291"/>
                </a:cubicBezTo>
                <a:cubicBezTo>
                  <a:pt x="882" y="289"/>
                  <a:pt x="883" y="287"/>
                  <a:pt x="883" y="286"/>
                </a:cubicBezTo>
                <a:cubicBezTo>
                  <a:pt x="886" y="278"/>
                  <a:pt x="889" y="270"/>
                  <a:pt x="892" y="262"/>
                </a:cubicBezTo>
                <a:cubicBezTo>
                  <a:pt x="889" y="277"/>
                  <a:pt x="885" y="292"/>
                  <a:pt x="878" y="305"/>
                </a:cubicBezTo>
                <a:cubicBezTo>
                  <a:pt x="878" y="306"/>
                  <a:pt x="878" y="307"/>
                  <a:pt x="879" y="307"/>
                </a:cubicBezTo>
                <a:cubicBezTo>
                  <a:pt x="879" y="307"/>
                  <a:pt x="880" y="307"/>
                  <a:pt x="880" y="307"/>
                </a:cubicBezTo>
                <a:cubicBezTo>
                  <a:pt x="880" y="307"/>
                  <a:pt x="881" y="307"/>
                  <a:pt x="881" y="307"/>
                </a:cubicBezTo>
                <a:cubicBezTo>
                  <a:pt x="881" y="307"/>
                  <a:pt x="882" y="306"/>
                  <a:pt x="882" y="305"/>
                </a:cubicBezTo>
                <a:cubicBezTo>
                  <a:pt x="882" y="306"/>
                  <a:pt x="882" y="306"/>
                  <a:pt x="882" y="306"/>
                </a:cubicBezTo>
                <a:cubicBezTo>
                  <a:pt x="882" y="306"/>
                  <a:pt x="882" y="307"/>
                  <a:pt x="882" y="308"/>
                </a:cubicBezTo>
                <a:cubicBezTo>
                  <a:pt x="882" y="308"/>
                  <a:pt x="882" y="308"/>
                  <a:pt x="882" y="308"/>
                </a:cubicBezTo>
                <a:cubicBezTo>
                  <a:pt x="882" y="308"/>
                  <a:pt x="882" y="309"/>
                  <a:pt x="882" y="310"/>
                </a:cubicBezTo>
                <a:cubicBezTo>
                  <a:pt x="882" y="310"/>
                  <a:pt x="881" y="310"/>
                  <a:pt x="881" y="311"/>
                </a:cubicBezTo>
                <a:cubicBezTo>
                  <a:pt x="881" y="311"/>
                  <a:pt x="881" y="312"/>
                  <a:pt x="881" y="312"/>
                </a:cubicBezTo>
                <a:cubicBezTo>
                  <a:pt x="882" y="312"/>
                  <a:pt x="882" y="312"/>
                  <a:pt x="882" y="312"/>
                </a:cubicBezTo>
                <a:cubicBezTo>
                  <a:pt x="882" y="313"/>
                  <a:pt x="882" y="314"/>
                  <a:pt x="882" y="316"/>
                </a:cubicBezTo>
                <a:cubicBezTo>
                  <a:pt x="882" y="320"/>
                  <a:pt x="882" y="324"/>
                  <a:pt x="882" y="327"/>
                </a:cubicBezTo>
                <a:cubicBezTo>
                  <a:pt x="882" y="329"/>
                  <a:pt x="881" y="331"/>
                  <a:pt x="881" y="333"/>
                </a:cubicBezTo>
                <a:cubicBezTo>
                  <a:pt x="881" y="332"/>
                  <a:pt x="881" y="332"/>
                  <a:pt x="881" y="332"/>
                </a:cubicBezTo>
                <a:cubicBezTo>
                  <a:pt x="881" y="331"/>
                  <a:pt x="881" y="329"/>
                  <a:pt x="882" y="328"/>
                </a:cubicBezTo>
                <a:cubicBezTo>
                  <a:pt x="882" y="328"/>
                  <a:pt x="881" y="328"/>
                  <a:pt x="881" y="328"/>
                </a:cubicBezTo>
                <a:cubicBezTo>
                  <a:pt x="881" y="329"/>
                  <a:pt x="881" y="330"/>
                  <a:pt x="881" y="331"/>
                </a:cubicBezTo>
                <a:cubicBezTo>
                  <a:pt x="881" y="331"/>
                  <a:pt x="880" y="331"/>
                  <a:pt x="880" y="331"/>
                </a:cubicBezTo>
                <a:cubicBezTo>
                  <a:pt x="881" y="327"/>
                  <a:pt x="881" y="324"/>
                  <a:pt x="881" y="320"/>
                </a:cubicBezTo>
                <a:cubicBezTo>
                  <a:pt x="881" y="319"/>
                  <a:pt x="881" y="319"/>
                  <a:pt x="880" y="319"/>
                </a:cubicBezTo>
                <a:cubicBezTo>
                  <a:pt x="881" y="318"/>
                  <a:pt x="881" y="316"/>
                  <a:pt x="881" y="314"/>
                </a:cubicBezTo>
                <a:cubicBezTo>
                  <a:pt x="881" y="313"/>
                  <a:pt x="880" y="313"/>
                  <a:pt x="880" y="314"/>
                </a:cubicBezTo>
                <a:cubicBezTo>
                  <a:pt x="879" y="315"/>
                  <a:pt x="878" y="317"/>
                  <a:pt x="878" y="319"/>
                </a:cubicBezTo>
                <a:cubicBezTo>
                  <a:pt x="879" y="316"/>
                  <a:pt x="879" y="313"/>
                  <a:pt x="880" y="310"/>
                </a:cubicBezTo>
                <a:cubicBezTo>
                  <a:pt x="881" y="310"/>
                  <a:pt x="881" y="310"/>
                  <a:pt x="881" y="310"/>
                </a:cubicBezTo>
                <a:cubicBezTo>
                  <a:pt x="881" y="309"/>
                  <a:pt x="881" y="309"/>
                  <a:pt x="881" y="308"/>
                </a:cubicBezTo>
                <a:cubicBezTo>
                  <a:pt x="881" y="308"/>
                  <a:pt x="880" y="308"/>
                  <a:pt x="880" y="308"/>
                </a:cubicBezTo>
                <a:cubicBezTo>
                  <a:pt x="878" y="314"/>
                  <a:pt x="876" y="321"/>
                  <a:pt x="875" y="327"/>
                </a:cubicBezTo>
                <a:cubicBezTo>
                  <a:pt x="875" y="327"/>
                  <a:pt x="875" y="327"/>
                  <a:pt x="875" y="327"/>
                </a:cubicBezTo>
                <a:cubicBezTo>
                  <a:pt x="874" y="328"/>
                  <a:pt x="874" y="329"/>
                  <a:pt x="874" y="330"/>
                </a:cubicBezTo>
                <a:cubicBezTo>
                  <a:pt x="874" y="330"/>
                  <a:pt x="874" y="330"/>
                  <a:pt x="875" y="330"/>
                </a:cubicBezTo>
                <a:cubicBezTo>
                  <a:pt x="874" y="331"/>
                  <a:pt x="874" y="332"/>
                  <a:pt x="874" y="333"/>
                </a:cubicBezTo>
                <a:cubicBezTo>
                  <a:pt x="873" y="333"/>
                  <a:pt x="873" y="334"/>
                  <a:pt x="872" y="334"/>
                </a:cubicBezTo>
                <a:cubicBezTo>
                  <a:pt x="872" y="333"/>
                  <a:pt x="872" y="333"/>
                  <a:pt x="872" y="333"/>
                </a:cubicBezTo>
                <a:cubicBezTo>
                  <a:pt x="872" y="333"/>
                  <a:pt x="873" y="333"/>
                  <a:pt x="873" y="333"/>
                </a:cubicBezTo>
                <a:cubicBezTo>
                  <a:pt x="873" y="332"/>
                  <a:pt x="873" y="332"/>
                  <a:pt x="873" y="331"/>
                </a:cubicBezTo>
                <a:cubicBezTo>
                  <a:pt x="873" y="331"/>
                  <a:pt x="873" y="331"/>
                  <a:pt x="873" y="331"/>
                </a:cubicBezTo>
                <a:cubicBezTo>
                  <a:pt x="873" y="330"/>
                  <a:pt x="873" y="329"/>
                  <a:pt x="873" y="329"/>
                </a:cubicBezTo>
                <a:cubicBezTo>
                  <a:pt x="873" y="328"/>
                  <a:pt x="872" y="328"/>
                  <a:pt x="872" y="328"/>
                </a:cubicBezTo>
                <a:cubicBezTo>
                  <a:pt x="872" y="328"/>
                  <a:pt x="872" y="328"/>
                  <a:pt x="872" y="329"/>
                </a:cubicBezTo>
                <a:cubicBezTo>
                  <a:pt x="872" y="329"/>
                  <a:pt x="872" y="329"/>
                  <a:pt x="872" y="329"/>
                </a:cubicBezTo>
                <a:cubicBezTo>
                  <a:pt x="872" y="329"/>
                  <a:pt x="872" y="329"/>
                  <a:pt x="872" y="329"/>
                </a:cubicBezTo>
                <a:cubicBezTo>
                  <a:pt x="871" y="331"/>
                  <a:pt x="871" y="332"/>
                  <a:pt x="871" y="335"/>
                </a:cubicBezTo>
                <a:cubicBezTo>
                  <a:pt x="871" y="335"/>
                  <a:pt x="871" y="335"/>
                  <a:pt x="871" y="335"/>
                </a:cubicBezTo>
                <a:cubicBezTo>
                  <a:pt x="871" y="335"/>
                  <a:pt x="871" y="336"/>
                  <a:pt x="871" y="337"/>
                </a:cubicBezTo>
                <a:cubicBezTo>
                  <a:pt x="869" y="337"/>
                  <a:pt x="868" y="337"/>
                  <a:pt x="866" y="337"/>
                </a:cubicBezTo>
                <a:cubicBezTo>
                  <a:pt x="866" y="337"/>
                  <a:pt x="866" y="337"/>
                  <a:pt x="866" y="337"/>
                </a:cubicBezTo>
                <a:cubicBezTo>
                  <a:pt x="863" y="338"/>
                  <a:pt x="861" y="338"/>
                  <a:pt x="858" y="338"/>
                </a:cubicBezTo>
                <a:close/>
                <a:moveTo>
                  <a:pt x="868" y="244"/>
                </a:moveTo>
                <a:cubicBezTo>
                  <a:pt x="868" y="243"/>
                  <a:pt x="869" y="241"/>
                  <a:pt x="869" y="240"/>
                </a:cubicBezTo>
                <a:cubicBezTo>
                  <a:pt x="873" y="231"/>
                  <a:pt x="878" y="222"/>
                  <a:pt x="881" y="213"/>
                </a:cubicBezTo>
                <a:cubicBezTo>
                  <a:pt x="882" y="213"/>
                  <a:pt x="883" y="213"/>
                  <a:pt x="884" y="213"/>
                </a:cubicBezTo>
                <a:cubicBezTo>
                  <a:pt x="874" y="234"/>
                  <a:pt x="865" y="255"/>
                  <a:pt x="858" y="277"/>
                </a:cubicBezTo>
                <a:cubicBezTo>
                  <a:pt x="858" y="277"/>
                  <a:pt x="858" y="277"/>
                  <a:pt x="858" y="277"/>
                </a:cubicBezTo>
                <a:cubicBezTo>
                  <a:pt x="858" y="277"/>
                  <a:pt x="858" y="277"/>
                  <a:pt x="858" y="277"/>
                </a:cubicBezTo>
                <a:cubicBezTo>
                  <a:pt x="858" y="278"/>
                  <a:pt x="858" y="278"/>
                  <a:pt x="858" y="279"/>
                </a:cubicBezTo>
                <a:cubicBezTo>
                  <a:pt x="857" y="278"/>
                  <a:pt x="857" y="277"/>
                  <a:pt x="857" y="276"/>
                </a:cubicBezTo>
                <a:cubicBezTo>
                  <a:pt x="857" y="276"/>
                  <a:pt x="857" y="276"/>
                  <a:pt x="857" y="276"/>
                </a:cubicBezTo>
                <a:cubicBezTo>
                  <a:pt x="860" y="266"/>
                  <a:pt x="863" y="257"/>
                  <a:pt x="867" y="247"/>
                </a:cubicBezTo>
                <a:cubicBezTo>
                  <a:pt x="867" y="246"/>
                  <a:pt x="867" y="245"/>
                  <a:pt x="868" y="244"/>
                </a:cubicBezTo>
                <a:close/>
                <a:moveTo>
                  <a:pt x="860" y="214"/>
                </a:moveTo>
                <a:cubicBezTo>
                  <a:pt x="865" y="212"/>
                  <a:pt x="877" y="209"/>
                  <a:pt x="879" y="209"/>
                </a:cubicBezTo>
                <a:cubicBezTo>
                  <a:pt x="880" y="209"/>
                  <a:pt x="881" y="208"/>
                  <a:pt x="883" y="208"/>
                </a:cubicBezTo>
                <a:cubicBezTo>
                  <a:pt x="882" y="208"/>
                  <a:pt x="881" y="209"/>
                  <a:pt x="880" y="209"/>
                </a:cubicBezTo>
                <a:cubicBezTo>
                  <a:pt x="879" y="210"/>
                  <a:pt x="877" y="210"/>
                  <a:pt x="875" y="211"/>
                </a:cubicBezTo>
                <a:cubicBezTo>
                  <a:pt x="875" y="211"/>
                  <a:pt x="874" y="211"/>
                  <a:pt x="874" y="211"/>
                </a:cubicBezTo>
                <a:cubicBezTo>
                  <a:pt x="874" y="211"/>
                  <a:pt x="874" y="211"/>
                  <a:pt x="874" y="211"/>
                </a:cubicBezTo>
                <a:cubicBezTo>
                  <a:pt x="873" y="212"/>
                  <a:pt x="872" y="212"/>
                  <a:pt x="872" y="213"/>
                </a:cubicBezTo>
                <a:cubicBezTo>
                  <a:pt x="868" y="214"/>
                  <a:pt x="864" y="214"/>
                  <a:pt x="860" y="215"/>
                </a:cubicBezTo>
                <a:cubicBezTo>
                  <a:pt x="860" y="215"/>
                  <a:pt x="860" y="214"/>
                  <a:pt x="860" y="214"/>
                </a:cubicBezTo>
                <a:close/>
                <a:moveTo>
                  <a:pt x="950" y="310"/>
                </a:moveTo>
                <a:cubicBezTo>
                  <a:pt x="950" y="310"/>
                  <a:pt x="950" y="310"/>
                  <a:pt x="950" y="310"/>
                </a:cubicBezTo>
                <a:cubicBezTo>
                  <a:pt x="947" y="304"/>
                  <a:pt x="946" y="298"/>
                  <a:pt x="944" y="292"/>
                </a:cubicBezTo>
                <a:cubicBezTo>
                  <a:pt x="943" y="291"/>
                  <a:pt x="942" y="289"/>
                  <a:pt x="941" y="288"/>
                </a:cubicBezTo>
                <a:cubicBezTo>
                  <a:pt x="938" y="280"/>
                  <a:pt x="937" y="272"/>
                  <a:pt x="935" y="263"/>
                </a:cubicBezTo>
                <a:cubicBezTo>
                  <a:pt x="935" y="263"/>
                  <a:pt x="934" y="263"/>
                  <a:pt x="934" y="264"/>
                </a:cubicBezTo>
                <a:cubicBezTo>
                  <a:pt x="936" y="272"/>
                  <a:pt x="937" y="280"/>
                  <a:pt x="940" y="287"/>
                </a:cubicBezTo>
                <a:cubicBezTo>
                  <a:pt x="939" y="287"/>
                  <a:pt x="939" y="288"/>
                  <a:pt x="939" y="288"/>
                </a:cubicBezTo>
                <a:cubicBezTo>
                  <a:pt x="939" y="287"/>
                  <a:pt x="938" y="287"/>
                  <a:pt x="937" y="287"/>
                </a:cubicBezTo>
                <a:cubicBezTo>
                  <a:pt x="937" y="287"/>
                  <a:pt x="937" y="287"/>
                  <a:pt x="937" y="287"/>
                </a:cubicBezTo>
                <a:cubicBezTo>
                  <a:pt x="936" y="287"/>
                  <a:pt x="936" y="287"/>
                  <a:pt x="935" y="287"/>
                </a:cubicBezTo>
                <a:cubicBezTo>
                  <a:pt x="935" y="286"/>
                  <a:pt x="935" y="286"/>
                  <a:pt x="935" y="286"/>
                </a:cubicBezTo>
                <a:cubicBezTo>
                  <a:pt x="935" y="287"/>
                  <a:pt x="935" y="287"/>
                  <a:pt x="935" y="287"/>
                </a:cubicBezTo>
                <a:cubicBezTo>
                  <a:pt x="934" y="287"/>
                  <a:pt x="934" y="287"/>
                  <a:pt x="933" y="287"/>
                </a:cubicBezTo>
                <a:cubicBezTo>
                  <a:pt x="933" y="287"/>
                  <a:pt x="933" y="287"/>
                  <a:pt x="934" y="286"/>
                </a:cubicBezTo>
                <a:cubicBezTo>
                  <a:pt x="934" y="286"/>
                  <a:pt x="933" y="285"/>
                  <a:pt x="933" y="286"/>
                </a:cubicBezTo>
                <a:cubicBezTo>
                  <a:pt x="931" y="288"/>
                  <a:pt x="929" y="290"/>
                  <a:pt x="927" y="292"/>
                </a:cubicBezTo>
                <a:cubicBezTo>
                  <a:pt x="925" y="294"/>
                  <a:pt x="924" y="296"/>
                  <a:pt x="923" y="299"/>
                </a:cubicBezTo>
                <a:cubicBezTo>
                  <a:pt x="923" y="299"/>
                  <a:pt x="922" y="300"/>
                  <a:pt x="922" y="300"/>
                </a:cubicBezTo>
                <a:cubicBezTo>
                  <a:pt x="922" y="300"/>
                  <a:pt x="922" y="300"/>
                  <a:pt x="922" y="300"/>
                </a:cubicBezTo>
                <a:cubicBezTo>
                  <a:pt x="922" y="300"/>
                  <a:pt x="922" y="299"/>
                  <a:pt x="921" y="299"/>
                </a:cubicBezTo>
                <a:cubicBezTo>
                  <a:pt x="919" y="300"/>
                  <a:pt x="915" y="289"/>
                  <a:pt x="911" y="276"/>
                </a:cubicBezTo>
                <a:cubicBezTo>
                  <a:pt x="911" y="276"/>
                  <a:pt x="912" y="276"/>
                  <a:pt x="912" y="276"/>
                </a:cubicBezTo>
                <a:cubicBezTo>
                  <a:pt x="912" y="260"/>
                  <a:pt x="913" y="244"/>
                  <a:pt x="912" y="228"/>
                </a:cubicBezTo>
                <a:cubicBezTo>
                  <a:pt x="914" y="246"/>
                  <a:pt x="914" y="264"/>
                  <a:pt x="915" y="281"/>
                </a:cubicBezTo>
                <a:cubicBezTo>
                  <a:pt x="915" y="282"/>
                  <a:pt x="916" y="282"/>
                  <a:pt x="916" y="281"/>
                </a:cubicBezTo>
                <a:cubicBezTo>
                  <a:pt x="915" y="269"/>
                  <a:pt x="915" y="256"/>
                  <a:pt x="914" y="244"/>
                </a:cubicBezTo>
                <a:cubicBezTo>
                  <a:pt x="914" y="238"/>
                  <a:pt x="913" y="232"/>
                  <a:pt x="913" y="226"/>
                </a:cubicBezTo>
                <a:cubicBezTo>
                  <a:pt x="912" y="223"/>
                  <a:pt x="912" y="219"/>
                  <a:pt x="911" y="216"/>
                </a:cubicBezTo>
                <a:cubicBezTo>
                  <a:pt x="911" y="214"/>
                  <a:pt x="910" y="213"/>
                  <a:pt x="910" y="211"/>
                </a:cubicBezTo>
                <a:cubicBezTo>
                  <a:pt x="910" y="211"/>
                  <a:pt x="911" y="211"/>
                  <a:pt x="911" y="211"/>
                </a:cubicBezTo>
                <a:cubicBezTo>
                  <a:pt x="911" y="209"/>
                  <a:pt x="911" y="209"/>
                  <a:pt x="911" y="208"/>
                </a:cubicBezTo>
                <a:cubicBezTo>
                  <a:pt x="911" y="208"/>
                  <a:pt x="912" y="209"/>
                  <a:pt x="913" y="209"/>
                </a:cubicBezTo>
                <a:cubicBezTo>
                  <a:pt x="913" y="209"/>
                  <a:pt x="913" y="209"/>
                  <a:pt x="913" y="209"/>
                </a:cubicBezTo>
                <a:cubicBezTo>
                  <a:pt x="913" y="209"/>
                  <a:pt x="913" y="210"/>
                  <a:pt x="913" y="211"/>
                </a:cubicBezTo>
                <a:cubicBezTo>
                  <a:pt x="913" y="211"/>
                  <a:pt x="914" y="211"/>
                  <a:pt x="914" y="211"/>
                </a:cubicBezTo>
                <a:cubicBezTo>
                  <a:pt x="914" y="239"/>
                  <a:pt x="920" y="267"/>
                  <a:pt x="923" y="296"/>
                </a:cubicBezTo>
                <a:cubicBezTo>
                  <a:pt x="923" y="296"/>
                  <a:pt x="924" y="296"/>
                  <a:pt x="924" y="296"/>
                </a:cubicBezTo>
                <a:cubicBezTo>
                  <a:pt x="922" y="280"/>
                  <a:pt x="919" y="265"/>
                  <a:pt x="917" y="249"/>
                </a:cubicBezTo>
                <a:cubicBezTo>
                  <a:pt x="916" y="236"/>
                  <a:pt x="916" y="223"/>
                  <a:pt x="914" y="210"/>
                </a:cubicBezTo>
                <a:cubicBezTo>
                  <a:pt x="915" y="211"/>
                  <a:pt x="916" y="211"/>
                  <a:pt x="916" y="210"/>
                </a:cubicBezTo>
                <a:cubicBezTo>
                  <a:pt x="916" y="210"/>
                  <a:pt x="916" y="210"/>
                  <a:pt x="916" y="210"/>
                </a:cubicBezTo>
                <a:cubicBezTo>
                  <a:pt x="916" y="210"/>
                  <a:pt x="917" y="210"/>
                  <a:pt x="917" y="210"/>
                </a:cubicBezTo>
                <a:cubicBezTo>
                  <a:pt x="917" y="219"/>
                  <a:pt x="920" y="227"/>
                  <a:pt x="922" y="235"/>
                </a:cubicBezTo>
                <a:cubicBezTo>
                  <a:pt x="922" y="235"/>
                  <a:pt x="923" y="235"/>
                  <a:pt x="923" y="234"/>
                </a:cubicBezTo>
                <a:cubicBezTo>
                  <a:pt x="921" y="227"/>
                  <a:pt x="918" y="219"/>
                  <a:pt x="918" y="211"/>
                </a:cubicBezTo>
                <a:cubicBezTo>
                  <a:pt x="919" y="211"/>
                  <a:pt x="919" y="211"/>
                  <a:pt x="920" y="212"/>
                </a:cubicBezTo>
                <a:cubicBezTo>
                  <a:pt x="934" y="243"/>
                  <a:pt x="940" y="277"/>
                  <a:pt x="950" y="310"/>
                </a:cubicBezTo>
                <a:cubicBezTo>
                  <a:pt x="950" y="310"/>
                  <a:pt x="950" y="310"/>
                  <a:pt x="950" y="310"/>
                </a:cubicBezTo>
                <a:close/>
                <a:moveTo>
                  <a:pt x="932" y="290"/>
                </a:moveTo>
                <a:cubicBezTo>
                  <a:pt x="931" y="290"/>
                  <a:pt x="931" y="291"/>
                  <a:pt x="930" y="291"/>
                </a:cubicBezTo>
                <a:cubicBezTo>
                  <a:pt x="930" y="291"/>
                  <a:pt x="930" y="291"/>
                  <a:pt x="930" y="291"/>
                </a:cubicBezTo>
                <a:cubicBezTo>
                  <a:pt x="930" y="291"/>
                  <a:pt x="929" y="291"/>
                  <a:pt x="929" y="291"/>
                </a:cubicBezTo>
                <a:cubicBezTo>
                  <a:pt x="929" y="291"/>
                  <a:pt x="930" y="290"/>
                  <a:pt x="930" y="290"/>
                </a:cubicBezTo>
                <a:cubicBezTo>
                  <a:pt x="930" y="290"/>
                  <a:pt x="930" y="290"/>
                  <a:pt x="930" y="290"/>
                </a:cubicBezTo>
                <a:cubicBezTo>
                  <a:pt x="930" y="291"/>
                  <a:pt x="931" y="291"/>
                  <a:pt x="931" y="291"/>
                </a:cubicBezTo>
                <a:cubicBezTo>
                  <a:pt x="931" y="290"/>
                  <a:pt x="932" y="289"/>
                  <a:pt x="932" y="288"/>
                </a:cubicBezTo>
                <a:cubicBezTo>
                  <a:pt x="933" y="288"/>
                  <a:pt x="933" y="288"/>
                  <a:pt x="933" y="288"/>
                </a:cubicBezTo>
                <a:cubicBezTo>
                  <a:pt x="933" y="288"/>
                  <a:pt x="933" y="288"/>
                  <a:pt x="934" y="288"/>
                </a:cubicBezTo>
                <a:cubicBezTo>
                  <a:pt x="933" y="288"/>
                  <a:pt x="933" y="289"/>
                  <a:pt x="932" y="290"/>
                </a:cubicBezTo>
                <a:close/>
                <a:moveTo>
                  <a:pt x="923" y="315"/>
                </a:moveTo>
                <a:cubicBezTo>
                  <a:pt x="923" y="312"/>
                  <a:pt x="924" y="309"/>
                  <a:pt x="924" y="307"/>
                </a:cubicBezTo>
                <a:cubicBezTo>
                  <a:pt x="924" y="306"/>
                  <a:pt x="924" y="305"/>
                  <a:pt x="924" y="305"/>
                </a:cubicBezTo>
                <a:cubicBezTo>
                  <a:pt x="924" y="305"/>
                  <a:pt x="924" y="304"/>
                  <a:pt x="924" y="304"/>
                </a:cubicBezTo>
                <a:cubicBezTo>
                  <a:pt x="924" y="304"/>
                  <a:pt x="924" y="303"/>
                  <a:pt x="924" y="303"/>
                </a:cubicBezTo>
                <a:cubicBezTo>
                  <a:pt x="925" y="305"/>
                  <a:pt x="924" y="310"/>
                  <a:pt x="923" y="315"/>
                </a:cubicBezTo>
                <a:close/>
                <a:moveTo>
                  <a:pt x="914" y="301"/>
                </a:moveTo>
                <a:cubicBezTo>
                  <a:pt x="914" y="301"/>
                  <a:pt x="914" y="301"/>
                  <a:pt x="914" y="300"/>
                </a:cubicBezTo>
                <a:cubicBezTo>
                  <a:pt x="914" y="300"/>
                  <a:pt x="913" y="300"/>
                  <a:pt x="913" y="300"/>
                </a:cubicBezTo>
                <a:cubicBezTo>
                  <a:pt x="913" y="300"/>
                  <a:pt x="913" y="300"/>
                  <a:pt x="913" y="300"/>
                </a:cubicBezTo>
                <a:cubicBezTo>
                  <a:pt x="913" y="300"/>
                  <a:pt x="913" y="300"/>
                  <a:pt x="913" y="300"/>
                </a:cubicBezTo>
                <a:cubicBezTo>
                  <a:pt x="913" y="300"/>
                  <a:pt x="913" y="300"/>
                  <a:pt x="913" y="299"/>
                </a:cubicBezTo>
                <a:cubicBezTo>
                  <a:pt x="913" y="299"/>
                  <a:pt x="913" y="298"/>
                  <a:pt x="913" y="297"/>
                </a:cubicBezTo>
                <a:cubicBezTo>
                  <a:pt x="913" y="298"/>
                  <a:pt x="913" y="298"/>
                  <a:pt x="913" y="298"/>
                </a:cubicBezTo>
                <a:cubicBezTo>
                  <a:pt x="913" y="298"/>
                  <a:pt x="914" y="297"/>
                  <a:pt x="913" y="297"/>
                </a:cubicBezTo>
                <a:cubicBezTo>
                  <a:pt x="913" y="297"/>
                  <a:pt x="913" y="296"/>
                  <a:pt x="912" y="296"/>
                </a:cubicBezTo>
                <a:cubicBezTo>
                  <a:pt x="911" y="291"/>
                  <a:pt x="911" y="286"/>
                  <a:pt x="910" y="281"/>
                </a:cubicBezTo>
                <a:cubicBezTo>
                  <a:pt x="913" y="293"/>
                  <a:pt x="918" y="302"/>
                  <a:pt x="922" y="301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1"/>
                  <a:pt x="922" y="301"/>
                  <a:pt x="922" y="302"/>
                </a:cubicBezTo>
                <a:cubicBezTo>
                  <a:pt x="922" y="302"/>
                  <a:pt x="922" y="302"/>
                  <a:pt x="922" y="302"/>
                </a:cubicBezTo>
                <a:cubicBezTo>
                  <a:pt x="921" y="302"/>
                  <a:pt x="922" y="302"/>
                  <a:pt x="922" y="302"/>
                </a:cubicBezTo>
                <a:cubicBezTo>
                  <a:pt x="922" y="302"/>
                  <a:pt x="922" y="303"/>
                  <a:pt x="922" y="303"/>
                </a:cubicBezTo>
                <a:cubicBezTo>
                  <a:pt x="922" y="303"/>
                  <a:pt x="922" y="303"/>
                  <a:pt x="921" y="304"/>
                </a:cubicBezTo>
                <a:cubicBezTo>
                  <a:pt x="921" y="303"/>
                  <a:pt x="920" y="303"/>
                  <a:pt x="920" y="303"/>
                </a:cubicBezTo>
                <a:cubicBezTo>
                  <a:pt x="920" y="303"/>
                  <a:pt x="920" y="303"/>
                  <a:pt x="920" y="303"/>
                </a:cubicBezTo>
                <a:cubicBezTo>
                  <a:pt x="920" y="302"/>
                  <a:pt x="919" y="302"/>
                  <a:pt x="919" y="302"/>
                </a:cubicBezTo>
                <a:cubicBezTo>
                  <a:pt x="919" y="302"/>
                  <a:pt x="919" y="302"/>
                  <a:pt x="919" y="302"/>
                </a:cubicBezTo>
                <a:cubicBezTo>
                  <a:pt x="919" y="302"/>
                  <a:pt x="919" y="302"/>
                  <a:pt x="919" y="302"/>
                </a:cubicBezTo>
                <a:cubicBezTo>
                  <a:pt x="919" y="302"/>
                  <a:pt x="919" y="301"/>
                  <a:pt x="919" y="300"/>
                </a:cubicBezTo>
                <a:cubicBezTo>
                  <a:pt x="918" y="300"/>
                  <a:pt x="918" y="300"/>
                  <a:pt x="918" y="301"/>
                </a:cubicBezTo>
                <a:cubicBezTo>
                  <a:pt x="918" y="301"/>
                  <a:pt x="918" y="301"/>
                  <a:pt x="918" y="302"/>
                </a:cubicBezTo>
                <a:cubicBezTo>
                  <a:pt x="918" y="302"/>
                  <a:pt x="918" y="302"/>
                  <a:pt x="918" y="302"/>
                </a:cubicBezTo>
                <a:cubicBezTo>
                  <a:pt x="916" y="301"/>
                  <a:pt x="915" y="301"/>
                  <a:pt x="914" y="301"/>
                </a:cubicBezTo>
                <a:close/>
                <a:moveTo>
                  <a:pt x="892" y="348"/>
                </a:moveTo>
                <a:cubicBezTo>
                  <a:pt x="892" y="349"/>
                  <a:pt x="892" y="349"/>
                  <a:pt x="892" y="349"/>
                </a:cubicBezTo>
                <a:cubicBezTo>
                  <a:pt x="892" y="349"/>
                  <a:pt x="892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9"/>
                  <a:pt x="889" y="348"/>
                  <a:pt x="889" y="348"/>
                </a:cubicBezTo>
                <a:cubicBezTo>
                  <a:pt x="890" y="348"/>
                  <a:pt x="892" y="347"/>
                  <a:pt x="893" y="347"/>
                </a:cubicBezTo>
                <a:cubicBezTo>
                  <a:pt x="893" y="351"/>
                  <a:pt x="893" y="355"/>
                  <a:pt x="892" y="359"/>
                </a:cubicBezTo>
                <a:cubicBezTo>
                  <a:pt x="893" y="356"/>
                  <a:pt x="893" y="352"/>
                  <a:pt x="893" y="349"/>
                </a:cubicBezTo>
                <a:cubicBezTo>
                  <a:pt x="893" y="348"/>
                  <a:pt x="892" y="348"/>
                  <a:pt x="892" y="348"/>
                </a:cubicBezTo>
                <a:close/>
                <a:moveTo>
                  <a:pt x="888" y="356"/>
                </a:moveTo>
                <a:cubicBezTo>
                  <a:pt x="888" y="356"/>
                  <a:pt x="888" y="356"/>
                  <a:pt x="888" y="356"/>
                </a:cubicBezTo>
                <a:cubicBezTo>
                  <a:pt x="888" y="357"/>
                  <a:pt x="888" y="358"/>
                  <a:pt x="888" y="359"/>
                </a:cubicBezTo>
                <a:cubicBezTo>
                  <a:pt x="888" y="356"/>
                  <a:pt x="888" y="353"/>
                  <a:pt x="888" y="350"/>
                </a:cubicBezTo>
                <a:cubicBezTo>
                  <a:pt x="888" y="350"/>
                  <a:pt x="888" y="350"/>
                  <a:pt x="888" y="350"/>
                </a:cubicBezTo>
                <a:cubicBezTo>
                  <a:pt x="888" y="352"/>
                  <a:pt x="888" y="354"/>
                  <a:pt x="888" y="356"/>
                </a:cubicBezTo>
                <a:close/>
                <a:moveTo>
                  <a:pt x="887" y="371"/>
                </a:moveTo>
                <a:cubicBezTo>
                  <a:pt x="887" y="364"/>
                  <a:pt x="887" y="357"/>
                  <a:pt x="887" y="350"/>
                </a:cubicBezTo>
                <a:cubicBezTo>
                  <a:pt x="887" y="350"/>
                  <a:pt x="887" y="350"/>
                  <a:pt x="888" y="350"/>
                </a:cubicBezTo>
                <a:cubicBezTo>
                  <a:pt x="888" y="354"/>
                  <a:pt x="888" y="358"/>
                  <a:pt x="888" y="362"/>
                </a:cubicBezTo>
                <a:cubicBezTo>
                  <a:pt x="887" y="365"/>
                  <a:pt x="887" y="368"/>
                  <a:pt x="887" y="371"/>
                </a:cubicBezTo>
                <a:cubicBezTo>
                  <a:pt x="887" y="371"/>
                  <a:pt x="887" y="371"/>
                  <a:pt x="887" y="371"/>
                </a:cubicBezTo>
                <a:close/>
                <a:moveTo>
                  <a:pt x="878" y="368"/>
                </a:moveTo>
                <a:cubicBezTo>
                  <a:pt x="878" y="369"/>
                  <a:pt x="877" y="370"/>
                  <a:pt x="877" y="371"/>
                </a:cubicBezTo>
                <a:cubicBezTo>
                  <a:pt x="877" y="371"/>
                  <a:pt x="877" y="371"/>
                  <a:pt x="877" y="371"/>
                </a:cubicBezTo>
                <a:cubicBezTo>
                  <a:pt x="876" y="371"/>
                  <a:pt x="875" y="372"/>
                  <a:pt x="875" y="373"/>
                </a:cubicBezTo>
                <a:cubicBezTo>
                  <a:pt x="875" y="366"/>
                  <a:pt x="875" y="358"/>
                  <a:pt x="875" y="351"/>
                </a:cubicBezTo>
                <a:cubicBezTo>
                  <a:pt x="876" y="351"/>
                  <a:pt x="877" y="351"/>
                  <a:pt x="879" y="351"/>
                </a:cubicBezTo>
                <a:cubicBezTo>
                  <a:pt x="879" y="352"/>
                  <a:pt x="878" y="353"/>
                  <a:pt x="878" y="354"/>
                </a:cubicBezTo>
                <a:cubicBezTo>
                  <a:pt x="878" y="358"/>
                  <a:pt x="878" y="363"/>
                  <a:pt x="878" y="368"/>
                </a:cubicBezTo>
                <a:close/>
                <a:moveTo>
                  <a:pt x="877" y="377"/>
                </a:moveTo>
                <a:cubicBezTo>
                  <a:pt x="877" y="377"/>
                  <a:pt x="877" y="377"/>
                  <a:pt x="877" y="377"/>
                </a:cubicBezTo>
                <a:cubicBezTo>
                  <a:pt x="877" y="377"/>
                  <a:pt x="877" y="378"/>
                  <a:pt x="877" y="378"/>
                </a:cubicBezTo>
                <a:cubicBezTo>
                  <a:pt x="877" y="378"/>
                  <a:pt x="877" y="377"/>
                  <a:pt x="877" y="377"/>
                </a:cubicBezTo>
                <a:close/>
                <a:moveTo>
                  <a:pt x="877" y="375"/>
                </a:moveTo>
                <a:cubicBezTo>
                  <a:pt x="877" y="375"/>
                  <a:pt x="877" y="374"/>
                  <a:pt x="876" y="374"/>
                </a:cubicBezTo>
                <a:cubicBezTo>
                  <a:pt x="876" y="373"/>
                  <a:pt x="877" y="373"/>
                  <a:pt x="877" y="373"/>
                </a:cubicBezTo>
                <a:cubicBezTo>
                  <a:pt x="877" y="373"/>
                  <a:pt x="877" y="373"/>
                  <a:pt x="877" y="373"/>
                </a:cubicBezTo>
                <a:cubicBezTo>
                  <a:pt x="877" y="373"/>
                  <a:pt x="877" y="374"/>
                  <a:pt x="877" y="375"/>
                </a:cubicBezTo>
                <a:close/>
                <a:moveTo>
                  <a:pt x="875" y="350"/>
                </a:moveTo>
                <a:cubicBezTo>
                  <a:pt x="875" y="346"/>
                  <a:pt x="876" y="343"/>
                  <a:pt x="876" y="339"/>
                </a:cubicBezTo>
                <a:cubicBezTo>
                  <a:pt x="877" y="339"/>
                  <a:pt x="879" y="338"/>
                  <a:pt x="880" y="338"/>
                </a:cubicBezTo>
                <a:cubicBezTo>
                  <a:pt x="879" y="342"/>
                  <a:pt x="879" y="346"/>
                  <a:pt x="879" y="350"/>
                </a:cubicBezTo>
                <a:cubicBezTo>
                  <a:pt x="878" y="350"/>
                  <a:pt x="876" y="350"/>
                  <a:pt x="875" y="350"/>
                </a:cubicBezTo>
                <a:close/>
                <a:moveTo>
                  <a:pt x="872" y="335"/>
                </a:moveTo>
                <a:cubicBezTo>
                  <a:pt x="872" y="335"/>
                  <a:pt x="872" y="335"/>
                  <a:pt x="872" y="335"/>
                </a:cubicBezTo>
                <a:cubicBezTo>
                  <a:pt x="872" y="335"/>
                  <a:pt x="872" y="335"/>
                  <a:pt x="873" y="335"/>
                </a:cubicBezTo>
                <a:cubicBezTo>
                  <a:pt x="873" y="335"/>
                  <a:pt x="874" y="334"/>
                  <a:pt x="874" y="334"/>
                </a:cubicBezTo>
                <a:cubicBezTo>
                  <a:pt x="874" y="335"/>
                  <a:pt x="874" y="336"/>
                  <a:pt x="874" y="337"/>
                </a:cubicBezTo>
                <a:cubicBezTo>
                  <a:pt x="873" y="337"/>
                  <a:pt x="872" y="337"/>
                  <a:pt x="871" y="337"/>
                </a:cubicBezTo>
                <a:cubicBezTo>
                  <a:pt x="871" y="336"/>
                  <a:pt x="871" y="336"/>
                  <a:pt x="872" y="335"/>
                </a:cubicBezTo>
                <a:close/>
                <a:moveTo>
                  <a:pt x="875" y="329"/>
                </a:moveTo>
                <a:cubicBezTo>
                  <a:pt x="876" y="328"/>
                  <a:pt x="876" y="326"/>
                  <a:pt x="876" y="325"/>
                </a:cubicBezTo>
                <a:cubicBezTo>
                  <a:pt x="876" y="327"/>
                  <a:pt x="875" y="329"/>
                  <a:pt x="875" y="331"/>
                </a:cubicBezTo>
                <a:cubicBezTo>
                  <a:pt x="875" y="332"/>
                  <a:pt x="876" y="332"/>
                  <a:pt x="876" y="332"/>
                </a:cubicBezTo>
                <a:cubicBezTo>
                  <a:pt x="876" y="330"/>
                  <a:pt x="877" y="329"/>
                  <a:pt x="877" y="327"/>
                </a:cubicBezTo>
                <a:cubicBezTo>
                  <a:pt x="877" y="327"/>
                  <a:pt x="877" y="327"/>
                  <a:pt x="877" y="326"/>
                </a:cubicBezTo>
                <a:cubicBezTo>
                  <a:pt x="878" y="323"/>
                  <a:pt x="879" y="320"/>
                  <a:pt x="880" y="317"/>
                </a:cubicBezTo>
                <a:cubicBezTo>
                  <a:pt x="879" y="321"/>
                  <a:pt x="879" y="326"/>
                  <a:pt x="877" y="330"/>
                </a:cubicBezTo>
                <a:cubicBezTo>
                  <a:pt x="877" y="330"/>
                  <a:pt x="878" y="330"/>
                  <a:pt x="878" y="329"/>
                </a:cubicBezTo>
                <a:cubicBezTo>
                  <a:pt x="878" y="329"/>
                  <a:pt x="877" y="329"/>
                  <a:pt x="877" y="329"/>
                </a:cubicBezTo>
                <a:cubicBezTo>
                  <a:pt x="877" y="331"/>
                  <a:pt x="877" y="332"/>
                  <a:pt x="877" y="334"/>
                </a:cubicBezTo>
                <a:cubicBezTo>
                  <a:pt x="876" y="334"/>
                  <a:pt x="875" y="334"/>
                  <a:pt x="874" y="333"/>
                </a:cubicBezTo>
                <a:cubicBezTo>
                  <a:pt x="875" y="332"/>
                  <a:pt x="875" y="331"/>
                  <a:pt x="875" y="329"/>
                </a:cubicBezTo>
                <a:close/>
                <a:moveTo>
                  <a:pt x="881" y="288"/>
                </a:moveTo>
                <a:cubicBezTo>
                  <a:pt x="884" y="275"/>
                  <a:pt x="888" y="262"/>
                  <a:pt x="892" y="248"/>
                </a:cubicBezTo>
                <a:cubicBezTo>
                  <a:pt x="893" y="247"/>
                  <a:pt x="894" y="245"/>
                  <a:pt x="894" y="242"/>
                </a:cubicBezTo>
                <a:cubicBezTo>
                  <a:pt x="893" y="257"/>
                  <a:pt x="886" y="271"/>
                  <a:pt x="882" y="285"/>
                </a:cubicBezTo>
                <a:cubicBezTo>
                  <a:pt x="882" y="286"/>
                  <a:pt x="882" y="287"/>
                  <a:pt x="881" y="288"/>
                </a:cubicBezTo>
                <a:close/>
                <a:moveTo>
                  <a:pt x="896" y="213"/>
                </a:moveTo>
                <a:cubicBezTo>
                  <a:pt x="897" y="213"/>
                  <a:pt x="897" y="212"/>
                  <a:pt x="897" y="212"/>
                </a:cubicBezTo>
                <a:cubicBezTo>
                  <a:pt x="897" y="212"/>
                  <a:pt x="897" y="212"/>
                  <a:pt x="897" y="212"/>
                </a:cubicBezTo>
                <a:cubicBezTo>
                  <a:pt x="897" y="212"/>
                  <a:pt x="897" y="212"/>
                  <a:pt x="897" y="211"/>
                </a:cubicBezTo>
                <a:cubicBezTo>
                  <a:pt x="897" y="211"/>
                  <a:pt x="897" y="211"/>
                  <a:pt x="897" y="211"/>
                </a:cubicBezTo>
                <a:cubicBezTo>
                  <a:pt x="897" y="211"/>
                  <a:pt x="897" y="210"/>
                  <a:pt x="898" y="210"/>
                </a:cubicBezTo>
                <a:cubicBezTo>
                  <a:pt x="898" y="212"/>
                  <a:pt x="898" y="214"/>
                  <a:pt x="898" y="215"/>
                </a:cubicBezTo>
                <a:cubicBezTo>
                  <a:pt x="897" y="216"/>
                  <a:pt x="897" y="217"/>
                  <a:pt x="897" y="218"/>
                </a:cubicBezTo>
                <a:cubicBezTo>
                  <a:pt x="896" y="221"/>
                  <a:pt x="896" y="225"/>
                  <a:pt x="895" y="228"/>
                </a:cubicBezTo>
                <a:cubicBezTo>
                  <a:pt x="895" y="229"/>
                  <a:pt x="895" y="229"/>
                  <a:pt x="896" y="229"/>
                </a:cubicBezTo>
                <a:cubicBezTo>
                  <a:pt x="895" y="231"/>
                  <a:pt x="894" y="234"/>
                  <a:pt x="893" y="237"/>
                </a:cubicBezTo>
                <a:cubicBezTo>
                  <a:pt x="893" y="237"/>
                  <a:pt x="893" y="237"/>
                  <a:pt x="893" y="237"/>
                </a:cubicBezTo>
                <a:cubicBezTo>
                  <a:pt x="893" y="237"/>
                  <a:pt x="893" y="237"/>
                  <a:pt x="893" y="237"/>
                </a:cubicBezTo>
                <a:cubicBezTo>
                  <a:pt x="894" y="229"/>
                  <a:pt x="896" y="222"/>
                  <a:pt x="897" y="214"/>
                </a:cubicBezTo>
                <a:cubicBezTo>
                  <a:pt x="897" y="214"/>
                  <a:pt x="897" y="213"/>
                  <a:pt x="896" y="213"/>
                </a:cubicBezTo>
                <a:close/>
                <a:moveTo>
                  <a:pt x="886" y="246"/>
                </a:moveTo>
                <a:cubicBezTo>
                  <a:pt x="886" y="246"/>
                  <a:pt x="886" y="246"/>
                  <a:pt x="886" y="246"/>
                </a:cubicBezTo>
                <a:cubicBezTo>
                  <a:pt x="883" y="257"/>
                  <a:pt x="879" y="268"/>
                  <a:pt x="876" y="279"/>
                </a:cubicBezTo>
                <a:cubicBezTo>
                  <a:pt x="876" y="279"/>
                  <a:pt x="876" y="279"/>
                  <a:pt x="876" y="279"/>
                </a:cubicBezTo>
                <a:cubicBezTo>
                  <a:pt x="875" y="280"/>
                  <a:pt x="875" y="281"/>
                  <a:pt x="874" y="283"/>
                </a:cubicBezTo>
                <a:cubicBezTo>
                  <a:pt x="877" y="271"/>
                  <a:pt x="880" y="260"/>
                  <a:pt x="883" y="249"/>
                </a:cubicBezTo>
                <a:cubicBezTo>
                  <a:pt x="885" y="245"/>
                  <a:pt x="887" y="240"/>
                  <a:pt x="888" y="236"/>
                </a:cubicBezTo>
                <a:cubicBezTo>
                  <a:pt x="888" y="239"/>
                  <a:pt x="887" y="242"/>
                  <a:pt x="886" y="246"/>
                </a:cubicBezTo>
                <a:close/>
                <a:moveTo>
                  <a:pt x="879" y="274"/>
                </a:moveTo>
                <a:cubicBezTo>
                  <a:pt x="877" y="280"/>
                  <a:pt x="876" y="285"/>
                  <a:pt x="874" y="290"/>
                </a:cubicBezTo>
                <a:cubicBezTo>
                  <a:pt x="875" y="285"/>
                  <a:pt x="877" y="280"/>
                  <a:pt x="879" y="274"/>
                </a:cubicBezTo>
                <a:close/>
                <a:moveTo>
                  <a:pt x="868" y="301"/>
                </a:moveTo>
                <a:cubicBezTo>
                  <a:pt x="868" y="302"/>
                  <a:pt x="868" y="302"/>
                  <a:pt x="868" y="302"/>
                </a:cubicBezTo>
                <a:cubicBezTo>
                  <a:pt x="868" y="303"/>
                  <a:pt x="868" y="304"/>
                  <a:pt x="868" y="305"/>
                </a:cubicBezTo>
                <a:cubicBezTo>
                  <a:pt x="867" y="303"/>
                  <a:pt x="866" y="302"/>
                  <a:pt x="865" y="300"/>
                </a:cubicBezTo>
                <a:cubicBezTo>
                  <a:pt x="865" y="300"/>
                  <a:pt x="865" y="300"/>
                  <a:pt x="865" y="300"/>
                </a:cubicBezTo>
                <a:cubicBezTo>
                  <a:pt x="865" y="299"/>
                  <a:pt x="865" y="299"/>
                  <a:pt x="865" y="300"/>
                </a:cubicBezTo>
                <a:cubicBezTo>
                  <a:pt x="865" y="300"/>
                  <a:pt x="865" y="300"/>
                  <a:pt x="865" y="300"/>
                </a:cubicBezTo>
                <a:cubicBezTo>
                  <a:pt x="863" y="298"/>
                  <a:pt x="862" y="296"/>
                  <a:pt x="861" y="293"/>
                </a:cubicBezTo>
                <a:cubicBezTo>
                  <a:pt x="861" y="293"/>
                  <a:pt x="861" y="293"/>
                  <a:pt x="861" y="292"/>
                </a:cubicBezTo>
                <a:cubicBezTo>
                  <a:pt x="863" y="295"/>
                  <a:pt x="864" y="297"/>
                  <a:pt x="866" y="299"/>
                </a:cubicBezTo>
                <a:cubicBezTo>
                  <a:pt x="866" y="299"/>
                  <a:pt x="866" y="299"/>
                  <a:pt x="866" y="299"/>
                </a:cubicBezTo>
                <a:cubicBezTo>
                  <a:pt x="866" y="299"/>
                  <a:pt x="866" y="299"/>
                  <a:pt x="866" y="299"/>
                </a:cubicBezTo>
                <a:cubicBezTo>
                  <a:pt x="867" y="300"/>
                  <a:pt x="868" y="300"/>
                  <a:pt x="868" y="300"/>
                </a:cubicBezTo>
                <a:cubicBezTo>
                  <a:pt x="868" y="301"/>
                  <a:pt x="868" y="301"/>
                  <a:pt x="868" y="301"/>
                </a:cubicBezTo>
                <a:close/>
                <a:moveTo>
                  <a:pt x="914" y="209"/>
                </a:moveTo>
                <a:cubicBezTo>
                  <a:pt x="914" y="209"/>
                  <a:pt x="914" y="209"/>
                  <a:pt x="914" y="209"/>
                </a:cubicBezTo>
                <a:cubicBezTo>
                  <a:pt x="914" y="209"/>
                  <a:pt x="914" y="209"/>
                  <a:pt x="914" y="209"/>
                </a:cubicBezTo>
                <a:cubicBezTo>
                  <a:pt x="914" y="209"/>
                  <a:pt x="914" y="209"/>
                  <a:pt x="914" y="209"/>
                </a:cubicBezTo>
                <a:cubicBezTo>
                  <a:pt x="914" y="209"/>
                  <a:pt x="914" y="209"/>
                  <a:pt x="914" y="209"/>
                </a:cubicBezTo>
                <a:close/>
                <a:moveTo>
                  <a:pt x="914" y="208"/>
                </a:moveTo>
                <a:cubicBezTo>
                  <a:pt x="914" y="208"/>
                  <a:pt x="914" y="208"/>
                  <a:pt x="914" y="207"/>
                </a:cubicBezTo>
                <a:cubicBezTo>
                  <a:pt x="914" y="207"/>
                  <a:pt x="914" y="207"/>
                  <a:pt x="914" y="207"/>
                </a:cubicBezTo>
                <a:cubicBezTo>
                  <a:pt x="914" y="207"/>
                  <a:pt x="915" y="207"/>
                  <a:pt x="915" y="207"/>
                </a:cubicBezTo>
                <a:cubicBezTo>
                  <a:pt x="915" y="208"/>
                  <a:pt x="915" y="208"/>
                  <a:pt x="915" y="208"/>
                </a:cubicBezTo>
                <a:cubicBezTo>
                  <a:pt x="915" y="208"/>
                  <a:pt x="914" y="208"/>
                  <a:pt x="914" y="208"/>
                </a:cubicBezTo>
                <a:close/>
                <a:moveTo>
                  <a:pt x="917" y="209"/>
                </a:moveTo>
                <a:cubicBezTo>
                  <a:pt x="917" y="209"/>
                  <a:pt x="917" y="209"/>
                  <a:pt x="917" y="209"/>
                </a:cubicBezTo>
                <a:cubicBezTo>
                  <a:pt x="917" y="209"/>
                  <a:pt x="917" y="209"/>
                  <a:pt x="917" y="209"/>
                </a:cubicBezTo>
                <a:cubicBezTo>
                  <a:pt x="917" y="209"/>
                  <a:pt x="917" y="209"/>
                  <a:pt x="917" y="209"/>
                </a:cubicBezTo>
                <a:close/>
                <a:moveTo>
                  <a:pt x="917" y="205"/>
                </a:moveTo>
                <a:cubicBezTo>
                  <a:pt x="917" y="205"/>
                  <a:pt x="917" y="206"/>
                  <a:pt x="917" y="206"/>
                </a:cubicBezTo>
                <a:cubicBezTo>
                  <a:pt x="917" y="206"/>
                  <a:pt x="917" y="206"/>
                  <a:pt x="916" y="206"/>
                </a:cubicBezTo>
                <a:cubicBezTo>
                  <a:pt x="916" y="206"/>
                  <a:pt x="915" y="205"/>
                  <a:pt x="914" y="205"/>
                </a:cubicBezTo>
                <a:cubicBezTo>
                  <a:pt x="915" y="205"/>
                  <a:pt x="916" y="205"/>
                  <a:pt x="917" y="205"/>
                </a:cubicBezTo>
                <a:close/>
                <a:moveTo>
                  <a:pt x="909" y="206"/>
                </a:moveTo>
                <a:cubicBezTo>
                  <a:pt x="909" y="206"/>
                  <a:pt x="909" y="206"/>
                  <a:pt x="910" y="206"/>
                </a:cubicBezTo>
                <a:cubicBezTo>
                  <a:pt x="910" y="206"/>
                  <a:pt x="911" y="206"/>
                  <a:pt x="911" y="207"/>
                </a:cubicBezTo>
                <a:cubicBezTo>
                  <a:pt x="911" y="207"/>
                  <a:pt x="911" y="207"/>
                  <a:pt x="912" y="207"/>
                </a:cubicBezTo>
                <a:cubicBezTo>
                  <a:pt x="911" y="207"/>
                  <a:pt x="911" y="207"/>
                  <a:pt x="910" y="207"/>
                </a:cubicBezTo>
                <a:cubicBezTo>
                  <a:pt x="910" y="207"/>
                  <a:pt x="910" y="207"/>
                  <a:pt x="910" y="207"/>
                </a:cubicBezTo>
                <a:cubicBezTo>
                  <a:pt x="909" y="206"/>
                  <a:pt x="909" y="206"/>
                  <a:pt x="908" y="206"/>
                </a:cubicBezTo>
                <a:cubicBezTo>
                  <a:pt x="908" y="206"/>
                  <a:pt x="908" y="206"/>
                  <a:pt x="908" y="206"/>
                </a:cubicBezTo>
                <a:cubicBezTo>
                  <a:pt x="909" y="206"/>
                  <a:pt x="909" y="206"/>
                  <a:pt x="909" y="206"/>
                </a:cubicBezTo>
                <a:close/>
                <a:moveTo>
                  <a:pt x="911" y="240"/>
                </a:moveTo>
                <a:cubicBezTo>
                  <a:pt x="912" y="252"/>
                  <a:pt x="911" y="264"/>
                  <a:pt x="911" y="276"/>
                </a:cubicBezTo>
                <a:cubicBezTo>
                  <a:pt x="909" y="269"/>
                  <a:pt x="907" y="261"/>
                  <a:pt x="906" y="253"/>
                </a:cubicBezTo>
                <a:cubicBezTo>
                  <a:pt x="905" y="252"/>
                  <a:pt x="905" y="250"/>
                  <a:pt x="905" y="248"/>
                </a:cubicBezTo>
                <a:cubicBezTo>
                  <a:pt x="906" y="240"/>
                  <a:pt x="906" y="232"/>
                  <a:pt x="906" y="225"/>
                </a:cubicBezTo>
                <a:cubicBezTo>
                  <a:pt x="906" y="220"/>
                  <a:pt x="906" y="214"/>
                  <a:pt x="906" y="209"/>
                </a:cubicBezTo>
                <a:cubicBezTo>
                  <a:pt x="906" y="208"/>
                  <a:pt x="907" y="208"/>
                  <a:pt x="907" y="208"/>
                </a:cubicBezTo>
                <a:cubicBezTo>
                  <a:pt x="908" y="208"/>
                  <a:pt x="908" y="208"/>
                  <a:pt x="908" y="208"/>
                </a:cubicBezTo>
                <a:cubicBezTo>
                  <a:pt x="908" y="215"/>
                  <a:pt x="908" y="221"/>
                  <a:pt x="908" y="227"/>
                </a:cubicBezTo>
                <a:cubicBezTo>
                  <a:pt x="908" y="227"/>
                  <a:pt x="909" y="227"/>
                  <a:pt x="909" y="227"/>
                </a:cubicBezTo>
                <a:cubicBezTo>
                  <a:pt x="909" y="221"/>
                  <a:pt x="909" y="216"/>
                  <a:pt x="909" y="210"/>
                </a:cubicBezTo>
                <a:cubicBezTo>
                  <a:pt x="909" y="211"/>
                  <a:pt x="909" y="211"/>
                  <a:pt x="910" y="211"/>
                </a:cubicBezTo>
                <a:cubicBezTo>
                  <a:pt x="910" y="211"/>
                  <a:pt x="910" y="212"/>
                  <a:pt x="910" y="212"/>
                </a:cubicBezTo>
                <a:cubicBezTo>
                  <a:pt x="910" y="220"/>
                  <a:pt x="911" y="231"/>
                  <a:pt x="911" y="240"/>
                </a:cubicBezTo>
                <a:close/>
                <a:moveTo>
                  <a:pt x="910" y="298"/>
                </a:moveTo>
                <a:cubicBezTo>
                  <a:pt x="910" y="298"/>
                  <a:pt x="910" y="298"/>
                  <a:pt x="910" y="298"/>
                </a:cubicBezTo>
                <a:cubicBezTo>
                  <a:pt x="910" y="296"/>
                  <a:pt x="908" y="296"/>
                  <a:pt x="908" y="298"/>
                </a:cubicBezTo>
                <a:cubicBezTo>
                  <a:pt x="908" y="298"/>
                  <a:pt x="908" y="298"/>
                  <a:pt x="908" y="298"/>
                </a:cubicBezTo>
                <a:cubicBezTo>
                  <a:pt x="908" y="298"/>
                  <a:pt x="908" y="298"/>
                  <a:pt x="908" y="298"/>
                </a:cubicBezTo>
                <a:cubicBezTo>
                  <a:pt x="905" y="297"/>
                  <a:pt x="902" y="297"/>
                  <a:pt x="898" y="297"/>
                </a:cubicBezTo>
                <a:cubicBezTo>
                  <a:pt x="899" y="297"/>
                  <a:pt x="899" y="297"/>
                  <a:pt x="899" y="297"/>
                </a:cubicBezTo>
                <a:cubicBezTo>
                  <a:pt x="899" y="296"/>
                  <a:pt x="898" y="296"/>
                  <a:pt x="898" y="296"/>
                </a:cubicBezTo>
                <a:cubicBezTo>
                  <a:pt x="898" y="297"/>
                  <a:pt x="898" y="297"/>
                  <a:pt x="898" y="297"/>
                </a:cubicBezTo>
                <a:cubicBezTo>
                  <a:pt x="894" y="298"/>
                  <a:pt x="890" y="299"/>
                  <a:pt x="886" y="300"/>
                </a:cubicBezTo>
                <a:cubicBezTo>
                  <a:pt x="886" y="300"/>
                  <a:pt x="887" y="299"/>
                  <a:pt x="887" y="299"/>
                </a:cubicBezTo>
                <a:cubicBezTo>
                  <a:pt x="888" y="298"/>
                  <a:pt x="890" y="297"/>
                  <a:pt x="892" y="296"/>
                </a:cubicBezTo>
                <a:cubicBezTo>
                  <a:pt x="892" y="296"/>
                  <a:pt x="892" y="297"/>
                  <a:pt x="892" y="297"/>
                </a:cubicBezTo>
                <a:cubicBezTo>
                  <a:pt x="892" y="297"/>
                  <a:pt x="892" y="297"/>
                  <a:pt x="892" y="297"/>
                </a:cubicBezTo>
                <a:cubicBezTo>
                  <a:pt x="892" y="297"/>
                  <a:pt x="892" y="296"/>
                  <a:pt x="892" y="296"/>
                </a:cubicBezTo>
                <a:cubicBezTo>
                  <a:pt x="894" y="296"/>
                  <a:pt x="895" y="295"/>
                  <a:pt x="897" y="295"/>
                </a:cubicBezTo>
                <a:cubicBezTo>
                  <a:pt x="901" y="295"/>
                  <a:pt x="905" y="296"/>
                  <a:pt x="907" y="297"/>
                </a:cubicBezTo>
                <a:cubicBezTo>
                  <a:pt x="907" y="297"/>
                  <a:pt x="908" y="296"/>
                  <a:pt x="908" y="296"/>
                </a:cubicBezTo>
                <a:cubicBezTo>
                  <a:pt x="909" y="296"/>
                  <a:pt x="910" y="296"/>
                  <a:pt x="910" y="297"/>
                </a:cubicBezTo>
                <a:cubicBezTo>
                  <a:pt x="910" y="297"/>
                  <a:pt x="911" y="298"/>
                  <a:pt x="911" y="299"/>
                </a:cubicBezTo>
                <a:cubicBezTo>
                  <a:pt x="911" y="299"/>
                  <a:pt x="910" y="299"/>
                  <a:pt x="910" y="298"/>
                </a:cubicBezTo>
                <a:cubicBezTo>
                  <a:pt x="910" y="298"/>
                  <a:pt x="910" y="298"/>
                  <a:pt x="910" y="298"/>
                </a:cubicBezTo>
                <a:close/>
                <a:moveTo>
                  <a:pt x="898" y="300"/>
                </a:moveTo>
                <a:cubicBezTo>
                  <a:pt x="897" y="300"/>
                  <a:pt x="896" y="300"/>
                  <a:pt x="896" y="300"/>
                </a:cubicBezTo>
                <a:cubicBezTo>
                  <a:pt x="896" y="300"/>
                  <a:pt x="896" y="300"/>
                  <a:pt x="896" y="300"/>
                </a:cubicBezTo>
                <a:cubicBezTo>
                  <a:pt x="896" y="299"/>
                  <a:pt x="896" y="299"/>
                  <a:pt x="896" y="299"/>
                </a:cubicBezTo>
                <a:cubicBezTo>
                  <a:pt x="895" y="300"/>
                  <a:pt x="895" y="300"/>
                  <a:pt x="895" y="300"/>
                </a:cubicBezTo>
                <a:cubicBezTo>
                  <a:pt x="891" y="301"/>
                  <a:pt x="887" y="303"/>
                  <a:pt x="884" y="306"/>
                </a:cubicBezTo>
                <a:cubicBezTo>
                  <a:pt x="884" y="305"/>
                  <a:pt x="884" y="303"/>
                  <a:pt x="884" y="302"/>
                </a:cubicBezTo>
                <a:cubicBezTo>
                  <a:pt x="884" y="302"/>
                  <a:pt x="884" y="302"/>
                  <a:pt x="884" y="303"/>
                </a:cubicBezTo>
                <a:cubicBezTo>
                  <a:pt x="885" y="303"/>
                  <a:pt x="886" y="303"/>
                  <a:pt x="886" y="302"/>
                </a:cubicBezTo>
                <a:cubicBezTo>
                  <a:pt x="886" y="302"/>
                  <a:pt x="886" y="302"/>
                  <a:pt x="886" y="301"/>
                </a:cubicBezTo>
                <a:cubicBezTo>
                  <a:pt x="887" y="301"/>
                  <a:pt x="888" y="300"/>
                  <a:pt x="889" y="300"/>
                </a:cubicBezTo>
                <a:cubicBezTo>
                  <a:pt x="892" y="299"/>
                  <a:pt x="895" y="299"/>
                  <a:pt x="898" y="298"/>
                </a:cubicBezTo>
                <a:cubicBezTo>
                  <a:pt x="898" y="299"/>
                  <a:pt x="898" y="299"/>
                  <a:pt x="898" y="300"/>
                </a:cubicBezTo>
                <a:close/>
                <a:moveTo>
                  <a:pt x="889" y="333"/>
                </a:moveTo>
                <a:cubicBezTo>
                  <a:pt x="889" y="325"/>
                  <a:pt x="890" y="317"/>
                  <a:pt x="891" y="310"/>
                </a:cubicBezTo>
                <a:cubicBezTo>
                  <a:pt x="891" y="310"/>
                  <a:pt x="890" y="310"/>
                  <a:pt x="890" y="310"/>
                </a:cubicBezTo>
                <a:cubicBezTo>
                  <a:pt x="889" y="318"/>
                  <a:pt x="889" y="325"/>
                  <a:pt x="889" y="333"/>
                </a:cubicBezTo>
                <a:cubicBezTo>
                  <a:pt x="889" y="333"/>
                  <a:pt x="888" y="333"/>
                  <a:pt x="888" y="333"/>
                </a:cubicBezTo>
                <a:cubicBezTo>
                  <a:pt x="889" y="324"/>
                  <a:pt x="889" y="315"/>
                  <a:pt x="890" y="306"/>
                </a:cubicBezTo>
                <a:cubicBezTo>
                  <a:pt x="890" y="305"/>
                  <a:pt x="890" y="305"/>
                  <a:pt x="890" y="305"/>
                </a:cubicBezTo>
                <a:cubicBezTo>
                  <a:pt x="891" y="305"/>
                  <a:pt x="892" y="305"/>
                  <a:pt x="893" y="304"/>
                </a:cubicBezTo>
                <a:cubicBezTo>
                  <a:pt x="892" y="313"/>
                  <a:pt x="891" y="323"/>
                  <a:pt x="891" y="332"/>
                </a:cubicBezTo>
                <a:cubicBezTo>
                  <a:pt x="891" y="332"/>
                  <a:pt x="890" y="332"/>
                  <a:pt x="889" y="333"/>
                </a:cubicBezTo>
                <a:close/>
                <a:moveTo>
                  <a:pt x="885" y="349"/>
                </a:moveTo>
                <a:cubicBezTo>
                  <a:pt x="885" y="348"/>
                  <a:pt x="885" y="347"/>
                  <a:pt x="885" y="346"/>
                </a:cubicBezTo>
                <a:cubicBezTo>
                  <a:pt x="885" y="344"/>
                  <a:pt x="885" y="341"/>
                  <a:pt x="885" y="338"/>
                </a:cubicBezTo>
                <a:cubicBezTo>
                  <a:pt x="886" y="338"/>
                  <a:pt x="887" y="338"/>
                  <a:pt x="887" y="338"/>
                </a:cubicBezTo>
                <a:cubicBezTo>
                  <a:pt x="887" y="342"/>
                  <a:pt x="887" y="345"/>
                  <a:pt x="887" y="348"/>
                </a:cubicBezTo>
                <a:cubicBezTo>
                  <a:pt x="886" y="348"/>
                  <a:pt x="886" y="349"/>
                  <a:pt x="885" y="349"/>
                </a:cubicBezTo>
                <a:cubicBezTo>
                  <a:pt x="885" y="349"/>
                  <a:pt x="885" y="349"/>
                  <a:pt x="885" y="349"/>
                </a:cubicBezTo>
                <a:close/>
                <a:moveTo>
                  <a:pt x="886" y="336"/>
                </a:moveTo>
                <a:cubicBezTo>
                  <a:pt x="886" y="336"/>
                  <a:pt x="887" y="336"/>
                  <a:pt x="888" y="335"/>
                </a:cubicBezTo>
                <a:cubicBezTo>
                  <a:pt x="888" y="336"/>
                  <a:pt x="888" y="336"/>
                  <a:pt x="888" y="336"/>
                </a:cubicBezTo>
                <a:cubicBezTo>
                  <a:pt x="887" y="336"/>
                  <a:pt x="886" y="336"/>
                  <a:pt x="886" y="336"/>
                </a:cubicBezTo>
                <a:close/>
                <a:moveTo>
                  <a:pt x="887" y="348"/>
                </a:moveTo>
                <a:cubicBezTo>
                  <a:pt x="887" y="348"/>
                  <a:pt x="888" y="347"/>
                  <a:pt x="888" y="347"/>
                </a:cubicBezTo>
                <a:cubicBezTo>
                  <a:pt x="888" y="347"/>
                  <a:pt x="888" y="348"/>
                  <a:pt x="888" y="348"/>
                </a:cubicBezTo>
                <a:cubicBezTo>
                  <a:pt x="888" y="348"/>
                  <a:pt x="887" y="348"/>
                  <a:pt x="887" y="348"/>
                </a:cubicBezTo>
                <a:close/>
                <a:moveTo>
                  <a:pt x="888" y="347"/>
                </a:moveTo>
                <a:cubicBezTo>
                  <a:pt x="888" y="347"/>
                  <a:pt x="888" y="347"/>
                  <a:pt x="888" y="347"/>
                </a:cubicBezTo>
                <a:cubicBezTo>
                  <a:pt x="888" y="347"/>
                  <a:pt x="888" y="348"/>
                  <a:pt x="888" y="348"/>
                </a:cubicBezTo>
                <a:cubicBezTo>
                  <a:pt x="888" y="347"/>
                  <a:pt x="888" y="347"/>
                  <a:pt x="888" y="347"/>
                </a:cubicBezTo>
                <a:close/>
                <a:moveTo>
                  <a:pt x="888" y="346"/>
                </a:moveTo>
                <a:cubicBezTo>
                  <a:pt x="888" y="346"/>
                  <a:pt x="888" y="346"/>
                  <a:pt x="888" y="346"/>
                </a:cubicBezTo>
                <a:cubicBezTo>
                  <a:pt x="888" y="345"/>
                  <a:pt x="888" y="344"/>
                  <a:pt x="888" y="343"/>
                </a:cubicBezTo>
                <a:cubicBezTo>
                  <a:pt x="888" y="343"/>
                  <a:pt x="888" y="343"/>
                  <a:pt x="888" y="343"/>
                </a:cubicBezTo>
                <a:cubicBezTo>
                  <a:pt x="888" y="341"/>
                  <a:pt x="888" y="340"/>
                  <a:pt x="888" y="338"/>
                </a:cubicBezTo>
                <a:cubicBezTo>
                  <a:pt x="888" y="338"/>
                  <a:pt x="888" y="338"/>
                  <a:pt x="889" y="338"/>
                </a:cubicBezTo>
                <a:cubicBezTo>
                  <a:pt x="888" y="341"/>
                  <a:pt x="888" y="344"/>
                  <a:pt x="888" y="347"/>
                </a:cubicBezTo>
                <a:cubicBezTo>
                  <a:pt x="888" y="347"/>
                  <a:pt x="888" y="347"/>
                  <a:pt x="888" y="346"/>
                </a:cubicBezTo>
                <a:close/>
                <a:moveTo>
                  <a:pt x="888" y="336"/>
                </a:moveTo>
                <a:cubicBezTo>
                  <a:pt x="888" y="336"/>
                  <a:pt x="888" y="336"/>
                  <a:pt x="888" y="335"/>
                </a:cubicBezTo>
                <a:cubicBezTo>
                  <a:pt x="888" y="335"/>
                  <a:pt x="888" y="335"/>
                  <a:pt x="889" y="335"/>
                </a:cubicBezTo>
                <a:cubicBezTo>
                  <a:pt x="889" y="335"/>
                  <a:pt x="889" y="336"/>
                  <a:pt x="889" y="336"/>
                </a:cubicBezTo>
                <a:cubicBezTo>
                  <a:pt x="888" y="336"/>
                  <a:pt x="888" y="336"/>
                  <a:pt x="888" y="336"/>
                </a:cubicBezTo>
                <a:close/>
                <a:moveTo>
                  <a:pt x="892" y="282"/>
                </a:moveTo>
                <a:cubicBezTo>
                  <a:pt x="892" y="284"/>
                  <a:pt x="892" y="286"/>
                  <a:pt x="892" y="287"/>
                </a:cubicBezTo>
                <a:cubicBezTo>
                  <a:pt x="892" y="286"/>
                  <a:pt x="892" y="284"/>
                  <a:pt x="892" y="282"/>
                </a:cubicBezTo>
                <a:close/>
                <a:moveTo>
                  <a:pt x="893" y="277"/>
                </a:moveTo>
                <a:cubicBezTo>
                  <a:pt x="894" y="274"/>
                  <a:pt x="895" y="270"/>
                  <a:pt x="896" y="267"/>
                </a:cubicBezTo>
                <a:cubicBezTo>
                  <a:pt x="897" y="258"/>
                  <a:pt x="899" y="249"/>
                  <a:pt x="900" y="241"/>
                </a:cubicBezTo>
                <a:cubicBezTo>
                  <a:pt x="900" y="241"/>
                  <a:pt x="900" y="241"/>
                  <a:pt x="900" y="241"/>
                </a:cubicBezTo>
                <a:cubicBezTo>
                  <a:pt x="899" y="249"/>
                  <a:pt x="898" y="256"/>
                  <a:pt x="897" y="264"/>
                </a:cubicBezTo>
                <a:cubicBezTo>
                  <a:pt x="896" y="270"/>
                  <a:pt x="895" y="277"/>
                  <a:pt x="894" y="283"/>
                </a:cubicBezTo>
                <a:cubicBezTo>
                  <a:pt x="894" y="284"/>
                  <a:pt x="894" y="289"/>
                  <a:pt x="893" y="292"/>
                </a:cubicBezTo>
                <a:cubicBezTo>
                  <a:pt x="893" y="291"/>
                  <a:pt x="892" y="291"/>
                  <a:pt x="892" y="291"/>
                </a:cubicBezTo>
                <a:cubicBezTo>
                  <a:pt x="893" y="286"/>
                  <a:pt x="893" y="282"/>
                  <a:pt x="893" y="277"/>
                </a:cubicBezTo>
                <a:close/>
                <a:moveTo>
                  <a:pt x="896" y="228"/>
                </a:moveTo>
                <a:cubicBezTo>
                  <a:pt x="896" y="228"/>
                  <a:pt x="896" y="228"/>
                  <a:pt x="896" y="228"/>
                </a:cubicBezTo>
                <a:cubicBezTo>
                  <a:pt x="896" y="227"/>
                  <a:pt x="896" y="226"/>
                  <a:pt x="897" y="224"/>
                </a:cubicBezTo>
                <a:cubicBezTo>
                  <a:pt x="897" y="225"/>
                  <a:pt x="896" y="226"/>
                  <a:pt x="896" y="227"/>
                </a:cubicBezTo>
                <a:cubicBezTo>
                  <a:pt x="896" y="227"/>
                  <a:pt x="896" y="227"/>
                  <a:pt x="896" y="228"/>
                </a:cubicBezTo>
                <a:close/>
                <a:moveTo>
                  <a:pt x="898" y="209"/>
                </a:moveTo>
                <a:cubicBezTo>
                  <a:pt x="898" y="209"/>
                  <a:pt x="898" y="209"/>
                  <a:pt x="898" y="209"/>
                </a:cubicBezTo>
                <a:cubicBezTo>
                  <a:pt x="898" y="209"/>
                  <a:pt x="897" y="210"/>
                  <a:pt x="897" y="210"/>
                </a:cubicBezTo>
                <a:cubicBezTo>
                  <a:pt x="897" y="209"/>
                  <a:pt x="897" y="209"/>
                  <a:pt x="897" y="209"/>
                </a:cubicBezTo>
                <a:cubicBezTo>
                  <a:pt x="897" y="209"/>
                  <a:pt x="897" y="208"/>
                  <a:pt x="896" y="208"/>
                </a:cubicBezTo>
                <a:cubicBezTo>
                  <a:pt x="896" y="208"/>
                  <a:pt x="896" y="208"/>
                  <a:pt x="896" y="208"/>
                </a:cubicBezTo>
                <a:cubicBezTo>
                  <a:pt x="898" y="207"/>
                  <a:pt x="899" y="207"/>
                  <a:pt x="900" y="207"/>
                </a:cubicBezTo>
                <a:cubicBezTo>
                  <a:pt x="900" y="207"/>
                  <a:pt x="900" y="208"/>
                  <a:pt x="900" y="208"/>
                </a:cubicBezTo>
                <a:cubicBezTo>
                  <a:pt x="900" y="208"/>
                  <a:pt x="900" y="208"/>
                  <a:pt x="900" y="208"/>
                </a:cubicBezTo>
                <a:cubicBezTo>
                  <a:pt x="900" y="208"/>
                  <a:pt x="900" y="209"/>
                  <a:pt x="900" y="209"/>
                </a:cubicBezTo>
                <a:cubicBezTo>
                  <a:pt x="900" y="209"/>
                  <a:pt x="899" y="209"/>
                  <a:pt x="899" y="209"/>
                </a:cubicBezTo>
                <a:cubicBezTo>
                  <a:pt x="899" y="209"/>
                  <a:pt x="899" y="209"/>
                  <a:pt x="899" y="209"/>
                </a:cubicBezTo>
                <a:cubicBezTo>
                  <a:pt x="899" y="208"/>
                  <a:pt x="898" y="208"/>
                  <a:pt x="898" y="209"/>
                </a:cubicBezTo>
                <a:close/>
                <a:moveTo>
                  <a:pt x="895" y="217"/>
                </a:moveTo>
                <a:cubicBezTo>
                  <a:pt x="895" y="216"/>
                  <a:pt x="895" y="216"/>
                  <a:pt x="895" y="215"/>
                </a:cubicBezTo>
                <a:cubicBezTo>
                  <a:pt x="895" y="215"/>
                  <a:pt x="895" y="214"/>
                  <a:pt x="895" y="213"/>
                </a:cubicBezTo>
                <a:cubicBezTo>
                  <a:pt x="895" y="213"/>
                  <a:pt x="895" y="212"/>
                  <a:pt x="896" y="211"/>
                </a:cubicBezTo>
                <a:cubicBezTo>
                  <a:pt x="896" y="213"/>
                  <a:pt x="895" y="215"/>
                  <a:pt x="895" y="216"/>
                </a:cubicBezTo>
                <a:cubicBezTo>
                  <a:pt x="895" y="216"/>
                  <a:pt x="895" y="216"/>
                  <a:pt x="895" y="217"/>
                </a:cubicBezTo>
                <a:close/>
                <a:moveTo>
                  <a:pt x="858" y="282"/>
                </a:moveTo>
                <a:cubicBezTo>
                  <a:pt x="859" y="283"/>
                  <a:pt x="860" y="285"/>
                  <a:pt x="860" y="286"/>
                </a:cubicBezTo>
                <a:cubicBezTo>
                  <a:pt x="861" y="286"/>
                  <a:pt x="861" y="287"/>
                  <a:pt x="862" y="288"/>
                </a:cubicBezTo>
                <a:cubicBezTo>
                  <a:pt x="862" y="288"/>
                  <a:pt x="861" y="289"/>
                  <a:pt x="861" y="289"/>
                </a:cubicBezTo>
                <a:cubicBezTo>
                  <a:pt x="861" y="289"/>
                  <a:pt x="861" y="288"/>
                  <a:pt x="860" y="287"/>
                </a:cubicBezTo>
                <a:cubicBezTo>
                  <a:pt x="860" y="286"/>
                  <a:pt x="859" y="284"/>
                  <a:pt x="858" y="282"/>
                </a:cubicBezTo>
                <a:cubicBezTo>
                  <a:pt x="858" y="282"/>
                  <a:pt x="858" y="282"/>
                  <a:pt x="858" y="282"/>
                </a:cubicBezTo>
                <a:close/>
                <a:moveTo>
                  <a:pt x="860" y="283"/>
                </a:moveTo>
                <a:cubicBezTo>
                  <a:pt x="860" y="283"/>
                  <a:pt x="860" y="283"/>
                  <a:pt x="860" y="282"/>
                </a:cubicBezTo>
                <a:cubicBezTo>
                  <a:pt x="860" y="282"/>
                  <a:pt x="860" y="282"/>
                  <a:pt x="860" y="282"/>
                </a:cubicBezTo>
                <a:cubicBezTo>
                  <a:pt x="860" y="282"/>
                  <a:pt x="860" y="282"/>
                  <a:pt x="860" y="282"/>
                </a:cubicBezTo>
                <a:cubicBezTo>
                  <a:pt x="860" y="282"/>
                  <a:pt x="861" y="282"/>
                  <a:pt x="861" y="282"/>
                </a:cubicBezTo>
                <a:cubicBezTo>
                  <a:pt x="862" y="281"/>
                  <a:pt x="862" y="281"/>
                  <a:pt x="863" y="280"/>
                </a:cubicBezTo>
                <a:cubicBezTo>
                  <a:pt x="863" y="279"/>
                  <a:pt x="862" y="279"/>
                  <a:pt x="862" y="279"/>
                </a:cubicBezTo>
                <a:cubicBezTo>
                  <a:pt x="862" y="279"/>
                  <a:pt x="862" y="278"/>
                  <a:pt x="863" y="277"/>
                </a:cubicBezTo>
                <a:cubicBezTo>
                  <a:pt x="865" y="272"/>
                  <a:pt x="867" y="265"/>
                  <a:pt x="868" y="258"/>
                </a:cubicBezTo>
                <a:cubicBezTo>
                  <a:pt x="868" y="258"/>
                  <a:pt x="869" y="258"/>
                  <a:pt x="869" y="258"/>
                </a:cubicBezTo>
                <a:cubicBezTo>
                  <a:pt x="871" y="253"/>
                  <a:pt x="873" y="248"/>
                  <a:pt x="875" y="243"/>
                </a:cubicBezTo>
                <a:cubicBezTo>
                  <a:pt x="878" y="235"/>
                  <a:pt x="880" y="227"/>
                  <a:pt x="884" y="220"/>
                </a:cubicBezTo>
                <a:cubicBezTo>
                  <a:pt x="885" y="217"/>
                  <a:pt x="885" y="214"/>
                  <a:pt x="885" y="213"/>
                </a:cubicBezTo>
                <a:cubicBezTo>
                  <a:pt x="885" y="213"/>
                  <a:pt x="885" y="213"/>
                  <a:pt x="885" y="213"/>
                </a:cubicBezTo>
                <a:cubicBezTo>
                  <a:pt x="886" y="213"/>
                  <a:pt x="886" y="213"/>
                  <a:pt x="886" y="212"/>
                </a:cubicBezTo>
                <a:cubicBezTo>
                  <a:pt x="887" y="212"/>
                  <a:pt x="888" y="212"/>
                  <a:pt x="889" y="212"/>
                </a:cubicBezTo>
                <a:cubicBezTo>
                  <a:pt x="888" y="213"/>
                  <a:pt x="888" y="215"/>
                  <a:pt x="887" y="216"/>
                </a:cubicBezTo>
                <a:cubicBezTo>
                  <a:pt x="879" y="240"/>
                  <a:pt x="870" y="263"/>
                  <a:pt x="862" y="287"/>
                </a:cubicBezTo>
                <a:cubicBezTo>
                  <a:pt x="861" y="286"/>
                  <a:pt x="860" y="284"/>
                  <a:pt x="860" y="283"/>
                </a:cubicBezTo>
                <a:close/>
                <a:moveTo>
                  <a:pt x="872" y="248"/>
                </a:moveTo>
                <a:cubicBezTo>
                  <a:pt x="875" y="239"/>
                  <a:pt x="878" y="229"/>
                  <a:pt x="883" y="220"/>
                </a:cubicBezTo>
                <a:cubicBezTo>
                  <a:pt x="881" y="223"/>
                  <a:pt x="880" y="226"/>
                  <a:pt x="879" y="229"/>
                </a:cubicBezTo>
                <a:cubicBezTo>
                  <a:pt x="877" y="235"/>
                  <a:pt x="874" y="242"/>
                  <a:pt x="872" y="248"/>
                </a:cubicBezTo>
                <a:close/>
                <a:moveTo>
                  <a:pt x="886" y="210"/>
                </a:moveTo>
                <a:cubicBezTo>
                  <a:pt x="887" y="210"/>
                  <a:pt x="889" y="209"/>
                  <a:pt x="890" y="209"/>
                </a:cubicBezTo>
                <a:cubicBezTo>
                  <a:pt x="890" y="210"/>
                  <a:pt x="890" y="210"/>
                  <a:pt x="889" y="211"/>
                </a:cubicBezTo>
                <a:cubicBezTo>
                  <a:pt x="889" y="211"/>
                  <a:pt x="889" y="211"/>
                  <a:pt x="889" y="211"/>
                </a:cubicBezTo>
                <a:cubicBezTo>
                  <a:pt x="888" y="211"/>
                  <a:pt x="887" y="211"/>
                  <a:pt x="886" y="212"/>
                </a:cubicBezTo>
                <a:cubicBezTo>
                  <a:pt x="886" y="211"/>
                  <a:pt x="886" y="211"/>
                  <a:pt x="886" y="210"/>
                </a:cubicBezTo>
                <a:cubicBezTo>
                  <a:pt x="886" y="210"/>
                  <a:pt x="886" y="210"/>
                  <a:pt x="886" y="210"/>
                </a:cubicBezTo>
                <a:close/>
                <a:moveTo>
                  <a:pt x="892" y="209"/>
                </a:moveTo>
                <a:cubicBezTo>
                  <a:pt x="892" y="209"/>
                  <a:pt x="892" y="209"/>
                  <a:pt x="892" y="210"/>
                </a:cubicBezTo>
                <a:cubicBezTo>
                  <a:pt x="892" y="210"/>
                  <a:pt x="891" y="210"/>
                  <a:pt x="891" y="210"/>
                </a:cubicBezTo>
                <a:cubicBezTo>
                  <a:pt x="891" y="210"/>
                  <a:pt x="891" y="210"/>
                  <a:pt x="891" y="210"/>
                </a:cubicBezTo>
                <a:cubicBezTo>
                  <a:pt x="891" y="210"/>
                  <a:pt x="891" y="209"/>
                  <a:pt x="891" y="209"/>
                </a:cubicBezTo>
                <a:cubicBezTo>
                  <a:pt x="891" y="209"/>
                  <a:pt x="892" y="209"/>
                  <a:pt x="892" y="209"/>
                </a:cubicBezTo>
                <a:close/>
                <a:moveTo>
                  <a:pt x="893" y="208"/>
                </a:moveTo>
                <a:cubicBezTo>
                  <a:pt x="893" y="208"/>
                  <a:pt x="894" y="208"/>
                  <a:pt x="894" y="208"/>
                </a:cubicBezTo>
                <a:cubicBezTo>
                  <a:pt x="894" y="208"/>
                  <a:pt x="894" y="208"/>
                  <a:pt x="894" y="208"/>
                </a:cubicBezTo>
                <a:cubicBezTo>
                  <a:pt x="894" y="208"/>
                  <a:pt x="894" y="209"/>
                  <a:pt x="894" y="209"/>
                </a:cubicBezTo>
                <a:cubicBezTo>
                  <a:pt x="894" y="209"/>
                  <a:pt x="894" y="210"/>
                  <a:pt x="894" y="210"/>
                </a:cubicBezTo>
                <a:cubicBezTo>
                  <a:pt x="893" y="210"/>
                  <a:pt x="893" y="210"/>
                  <a:pt x="892" y="210"/>
                </a:cubicBezTo>
                <a:cubicBezTo>
                  <a:pt x="893" y="210"/>
                  <a:pt x="893" y="209"/>
                  <a:pt x="893" y="208"/>
                </a:cubicBezTo>
                <a:close/>
                <a:moveTo>
                  <a:pt x="896" y="209"/>
                </a:moveTo>
                <a:cubicBezTo>
                  <a:pt x="895" y="209"/>
                  <a:pt x="895" y="210"/>
                  <a:pt x="895" y="210"/>
                </a:cubicBezTo>
                <a:cubicBezTo>
                  <a:pt x="895" y="209"/>
                  <a:pt x="895" y="209"/>
                  <a:pt x="895" y="208"/>
                </a:cubicBezTo>
                <a:cubicBezTo>
                  <a:pt x="895" y="208"/>
                  <a:pt x="895" y="208"/>
                  <a:pt x="895" y="208"/>
                </a:cubicBezTo>
                <a:cubicBezTo>
                  <a:pt x="895" y="208"/>
                  <a:pt x="895" y="208"/>
                  <a:pt x="895" y="208"/>
                </a:cubicBezTo>
                <a:cubicBezTo>
                  <a:pt x="895" y="208"/>
                  <a:pt x="895" y="208"/>
                  <a:pt x="895" y="208"/>
                </a:cubicBezTo>
                <a:cubicBezTo>
                  <a:pt x="895" y="209"/>
                  <a:pt x="895" y="209"/>
                  <a:pt x="896" y="209"/>
                </a:cubicBezTo>
                <a:close/>
                <a:moveTo>
                  <a:pt x="903" y="242"/>
                </a:moveTo>
                <a:cubicBezTo>
                  <a:pt x="903" y="241"/>
                  <a:pt x="903" y="240"/>
                  <a:pt x="903" y="240"/>
                </a:cubicBezTo>
                <a:cubicBezTo>
                  <a:pt x="903" y="239"/>
                  <a:pt x="903" y="238"/>
                  <a:pt x="904" y="237"/>
                </a:cubicBezTo>
                <a:cubicBezTo>
                  <a:pt x="904" y="237"/>
                  <a:pt x="903" y="237"/>
                  <a:pt x="903" y="237"/>
                </a:cubicBezTo>
                <a:cubicBezTo>
                  <a:pt x="903" y="237"/>
                  <a:pt x="903" y="238"/>
                  <a:pt x="903" y="239"/>
                </a:cubicBezTo>
                <a:cubicBezTo>
                  <a:pt x="902" y="237"/>
                  <a:pt x="902" y="235"/>
                  <a:pt x="902" y="233"/>
                </a:cubicBezTo>
                <a:cubicBezTo>
                  <a:pt x="902" y="233"/>
                  <a:pt x="902" y="233"/>
                  <a:pt x="902" y="233"/>
                </a:cubicBezTo>
                <a:cubicBezTo>
                  <a:pt x="902" y="232"/>
                  <a:pt x="902" y="232"/>
                  <a:pt x="902" y="231"/>
                </a:cubicBezTo>
                <a:cubicBezTo>
                  <a:pt x="902" y="231"/>
                  <a:pt x="902" y="231"/>
                  <a:pt x="902" y="231"/>
                </a:cubicBezTo>
                <a:cubicBezTo>
                  <a:pt x="902" y="231"/>
                  <a:pt x="902" y="232"/>
                  <a:pt x="902" y="233"/>
                </a:cubicBezTo>
                <a:cubicBezTo>
                  <a:pt x="902" y="232"/>
                  <a:pt x="902" y="232"/>
                  <a:pt x="902" y="232"/>
                </a:cubicBezTo>
                <a:cubicBezTo>
                  <a:pt x="902" y="232"/>
                  <a:pt x="902" y="232"/>
                  <a:pt x="902" y="232"/>
                </a:cubicBezTo>
                <a:cubicBezTo>
                  <a:pt x="902" y="231"/>
                  <a:pt x="901" y="231"/>
                  <a:pt x="901" y="231"/>
                </a:cubicBezTo>
                <a:cubicBezTo>
                  <a:pt x="901" y="229"/>
                  <a:pt x="901" y="228"/>
                  <a:pt x="900" y="226"/>
                </a:cubicBezTo>
                <a:cubicBezTo>
                  <a:pt x="900" y="221"/>
                  <a:pt x="901" y="216"/>
                  <a:pt x="901" y="212"/>
                </a:cubicBezTo>
                <a:cubicBezTo>
                  <a:pt x="901" y="212"/>
                  <a:pt x="901" y="211"/>
                  <a:pt x="901" y="211"/>
                </a:cubicBezTo>
                <a:cubicBezTo>
                  <a:pt x="901" y="211"/>
                  <a:pt x="901" y="210"/>
                  <a:pt x="901" y="210"/>
                </a:cubicBezTo>
                <a:cubicBezTo>
                  <a:pt x="901" y="210"/>
                  <a:pt x="901" y="210"/>
                  <a:pt x="901" y="210"/>
                </a:cubicBezTo>
                <a:cubicBezTo>
                  <a:pt x="901" y="210"/>
                  <a:pt x="902" y="210"/>
                  <a:pt x="902" y="210"/>
                </a:cubicBezTo>
                <a:cubicBezTo>
                  <a:pt x="902" y="210"/>
                  <a:pt x="902" y="210"/>
                  <a:pt x="902" y="210"/>
                </a:cubicBezTo>
                <a:cubicBezTo>
                  <a:pt x="902" y="210"/>
                  <a:pt x="902" y="210"/>
                  <a:pt x="902" y="210"/>
                </a:cubicBezTo>
                <a:cubicBezTo>
                  <a:pt x="902" y="210"/>
                  <a:pt x="902" y="210"/>
                  <a:pt x="902" y="210"/>
                </a:cubicBezTo>
                <a:cubicBezTo>
                  <a:pt x="902" y="210"/>
                  <a:pt x="902" y="210"/>
                  <a:pt x="902" y="210"/>
                </a:cubicBezTo>
                <a:cubicBezTo>
                  <a:pt x="902" y="211"/>
                  <a:pt x="902" y="211"/>
                  <a:pt x="902" y="212"/>
                </a:cubicBezTo>
                <a:cubicBezTo>
                  <a:pt x="902" y="217"/>
                  <a:pt x="902" y="222"/>
                  <a:pt x="902" y="227"/>
                </a:cubicBezTo>
                <a:cubicBezTo>
                  <a:pt x="902" y="227"/>
                  <a:pt x="903" y="227"/>
                  <a:pt x="903" y="227"/>
                </a:cubicBezTo>
                <a:cubicBezTo>
                  <a:pt x="903" y="222"/>
                  <a:pt x="903" y="217"/>
                  <a:pt x="903" y="213"/>
                </a:cubicBezTo>
                <a:cubicBezTo>
                  <a:pt x="903" y="213"/>
                  <a:pt x="903" y="213"/>
                  <a:pt x="903" y="212"/>
                </a:cubicBezTo>
                <a:cubicBezTo>
                  <a:pt x="903" y="212"/>
                  <a:pt x="903" y="212"/>
                  <a:pt x="903" y="212"/>
                </a:cubicBezTo>
                <a:cubicBezTo>
                  <a:pt x="903" y="211"/>
                  <a:pt x="903" y="210"/>
                  <a:pt x="903" y="210"/>
                </a:cubicBezTo>
                <a:cubicBezTo>
                  <a:pt x="903" y="210"/>
                  <a:pt x="903" y="209"/>
                  <a:pt x="903" y="209"/>
                </a:cubicBezTo>
                <a:cubicBezTo>
                  <a:pt x="903" y="209"/>
                  <a:pt x="903" y="209"/>
                  <a:pt x="904" y="209"/>
                </a:cubicBezTo>
                <a:cubicBezTo>
                  <a:pt x="904" y="214"/>
                  <a:pt x="904" y="219"/>
                  <a:pt x="904" y="223"/>
                </a:cubicBezTo>
                <a:cubicBezTo>
                  <a:pt x="904" y="229"/>
                  <a:pt x="904" y="235"/>
                  <a:pt x="903" y="242"/>
                </a:cubicBezTo>
                <a:close/>
                <a:moveTo>
                  <a:pt x="893" y="294"/>
                </a:moveTo>
                <a:cubicBezTo>
                  <a:pt x="893" y="293"/>
                  <a:pt x="893" y="293"/>
                  <a:pt x="893" y="292"/>
                </a:cubicBezTo>
                <a:cubicBezTo>
                  <a:pt x="893" y="291"/>
                  <a:pt x="893" y="289"/>
                  <a:pt x="893" y="289"/>
                </a:cubicBezTo>
                <a:cubicBezTo>
                  <a:pt x="895" y="282"/>
                  <a:pt x="896" y="275"/>
                  <a:pt x="897" y="268"/>
                </a:cubicBezTo>
                <a:cubicBezTo>
                  <a:pt x="898" y="259"/>
                  <a:pt x="900" y="251"/>
                  <a:pt x="901" y="242"/>
                </a:cubicBezTo>
                <a:cubicBezTo>
                  <a:pt x="901" y="243"/>
                  <a:pt x="901" y="245"/>
                  <a:pt x="901" y="246"/>
                </a:cubicBezTo>
                <a:cubicBezTo>
                  <a:pt x="898" y="262"/>
                  <a:pt x="895" y="280"/>
                  <a:pt x="895" y="294"/>
                </a:cubicBezTo>
                <a:cubicBezTo>
                  <a:pt x="895" y="294"/>
                  <a:pt x="894" y="294"/>
                  <a:pt x="893" y="294"/>
                </a:cubicBezTo>
                <a:close/>
                <a:moveTo>
                  <a:pt x="898" y="226"/>
                </a:moveTo>
                <a:cubicBezTo>
                  <a:pt x="898" y="226"/>
                  <a:pt x="898" y="226"/>
                  <a:pt x="898" y="227"/>
                </a:cubicBezTo>
                <a:cubicBezTo>
                  <a:pt x="898" y="227"/>
                  <a:pt x="898" y="227"/>
                  <a:pt x="897" y="227"/>
                </a:cubicBezTo>
                <a:cubicBezTo>
                  <a:pt x="898" y="225"/>
                  <a:pt x="898" y="223"/>
                  <a:pt x="898" y="221"/>
                </a:cubicBezTo>
                <a:cubicBezTo>
                  <a:pt x="898" y="223"/>
                  <a:pt x="898" y="224"/>
                  <a:pt x="898" y="226"/>
                </a:cubicBezTo>
                <a:close/>
                <a:moveTo>
                  <a:pt x="902" y="209"/>
                </a:moveTo>
                <a:cubicBezTo>
                  <a:pt x="902" y="208"/>
                  <a:pt x="902" y="208"/>
                  <a:pt x="902" y="208"/>
                </a:cubicBezTo>
                <a:cubicBezTo>
                  <a:pt x="902" y="208"/>
                  <a:pt x="902" y="208"/>
                  <a:pt x="902" y="208"/>
                </a:cubicBezTo>
                <a:cubicBezTo>
                  <a:pt x="903" y="207"/>
                  <a:pt x="903" y="207"/>
                  <a:pt x="904" y="207"/>
                </a:cubicBezTo>
                <a:cubicBezTo>
                  <a:pt x="904" y="207"/>
                  <a:pt x="904" y="207"/>
                  <a:pt x="904" y="207"/>
                </a:cubicBezTo>
                <a:cubicBezTo>
                  <a:pt x="904" y="207"/>
                  <a:pt x="904" y="208"/>
                  <a:pt x="904" y="208"/>
                </a:cubicBezTo>
                <a:cubicBezTo>
                  <a:pt x="903" y="208"/>
                  <a:pt x="902" y="208"/>
                  <a:pt x="902" y="209"/>
                </a:cubicBezTo>
                <a:close/>
                <a:moveTo>
                  <a:pt x="906" y="207"/>
                </a:moveTo>
                <a:cubicBezTo>
                  <a:pt x="906" y="207"/>
                  <a:pt x="907" y="207"/>
                  <a:pt x="907" y="207"/>
                </a:cubicBezTo>
                <a:cubicBezTo>
                  <a:pt x="907" y="207"/>
                  <a:pt x="907" y="207"/>
                  <a:pt x="907" y="207"/>
                </a:cubicBezTo>
                <a:cubicBezTo>
                  <a:pt x="906" y="207"/>
                  <a:pt x="906" y="207"/>
                  <a:pt x="906" y="208"/>
                </a:cubicBezTo>
                <a:cubicBezTo>
                  <a:pt x="906" y="207"/>
                  <a:pt x="906" y="207"/>
                  <a:pt x="906" y="207"/>
                </a:cubicBezTo>
                <a:close/>
                <a:moveTo>
                  <a:pt x="900" y="210"/>
                </a:moveTo>
                <a:cubicBezTo>
                  <a:pt x="900" y="210"/>
                  <a:pt x="900" y="211"/>
                  <a:pt x="900" y="211"/>
                </a:cubicBezTo>
                <a:cubicBezTo>
                  <a:pt x="900" y="212"/>
                  <a:pt x="899" y="212"/>
                  <a:pt x="899" y="213"/>
                </a:cubicBezTo>
                <a:cubicBezTo>
                  <a:pt x="899" y="212"/>
                  <a:pt x="899" y="211"/>
                  <a:pt x="899" y="210"/>
                </a:cubicBezTo>
                <a:cubicBezTo>
                  <a:pt x="899" y="210"/>
                  <a:pt x="900" y="210"/>
                  <a:pt x="900" y="210"/>
                </a:cubicBezTo>
                <a:close/>
                <a:moveTo>
                  <a:pt x="900" y="212"/>
                </a:moveTo>
                <a:cubicBezTo>
                  <a:pt x="900" y="214"/>
                  <a:pt x="900" y="216"/>
                  <a:pt x="900" y="217"/>
                </a:cubicBezTo>
                <a:cubicBezTo>
                  <a:pt x="899" y="217"/>
                  <a:pt x="899" y="217"/>
                  <a:pt x="898" y="217"/>
                </a:cubicBezTo>
                <a:cubicBezTo>
                  <a:pt x="899" y="216"/>
                  <a:pt x="899" y="216"/>
                  <a:pt x="899" y="215"/>
                </a:cubicBezTo>
                <a:cubicBezTo>
                  <a:pt x="899" y="214"/>
                  <a:pt x="899" y="213"/>
                  <a:pt x="900" y="212"/>
                </a:cubicBezTo>
                <a:close/>
                <a:moveTo>
                  <a:pt x="897" y="246"/>
                </a:moveTo>
                <a:cubicBezTo>
                  <a:pt x="897" y="245"/>
                  <a:pt x="897" y="245"/>
                  <a:pt x="898" y="244"/>
                </a:cubicBezTo>
                <a:cubicBezTo>
                  <a:pt x="898" y="244"/>
                  <a:pt x="898" y="244"/>
                  <a:pt x="897" y="244"/>
                </a:cubicBezTo>
                <a:cubicBezTo>
                  <a:pt x="898" y="241"/>
                  <a:pt x="898" y="239"/>
                  <a:pt x="899" y="237"/>
                </a:cubicBezTo>
                <a:cubicBezTo>
                  <a:pt x="899" y="237"/>
                  <a:pt x="899" y="237"/>
                  <a:pt x="900" y="237"/>
                </a:cubicBezTo>
                <a:cubicBezTo>
                  <a:pt x="900" y="238"/>
                  <a:pt x="900" y="239"/>
                  <a:pt x="900" y="241"/>
                </a:cubicBezTo>
                <a:cubicBezTo>
                  <a:pt x="899" y="250"/>
                  <a:pt x="897" y="259"/>
                  <a:pt x="895" y="269"/>
                </a:cubicBezTo>
                <a:cubicBezTo>
                  <a:pt x="894" y="271"/>
                  <a:pt x="894" y="273"/>
                  <a:pt x="893" y="275"/>
                </a:cubicBezTo>
                <a:cubicBezTo>
                  <a:pt x="894" y="265"/>
                  <a:pt x="896" y="255"/>
                  <a:pt x="897" y="246"/>
                </a:cubicBezTo>
                <a:close/>
                <a:moveTo>
                  <a:pt x="892" y="292"/>
                </a:moveTo>
                <a:cubicBezTo>
                  <a:pt x="892" y="292"/>
                  <a:pt x="892" y="292"/>
                  <a:pt x="892" y="292"/>
                </a:cubicBezTo>
                <a:cubicBezTo>
                  <a:pt x="892" y="292"/>
                  <a:pt x="892" y="292"/>
                  <a:pt x="892" y="292"/>
                </a:cubicBezTo>
                <a:cubicBezTo>
                  <a:pt x="892" y="292"/>
                  <a:pt x="892" y="292"/>
                  <a:pt x="892" y="292"/>
                </a:cubicBezTo>
                <a:close/>
                <a:moveTo>
                  <a:pt x="892" y="293"/>
                </a:moveTo>
                <a:cubicBezTo>
                  <a:pt x="893" y="293"/>
                  <a:pt x="893" y="293"/>
                  <a:pt x="893" y="294"/>
                </a:cubicBezTo>
                <a:cubicBezTo>
                  <a:pt x="893" y="294"/>
                  <a:pt x="892" y="294"/>
                  <a:pt x="892" y="294"/>
                </a:cubicBezTo>
                <a:cubicBezTo>
                  <a:pt x="892" y="294"/>
                  <a:pt x="892" y="293"/>
                  <a:pt x="892" y="293"/>
                </a:cubicBezTo>
                <a:cubicBezTo>
                  <a:pt x="892" y="293"/>
                  <a:pt x="892" y="293"/>
                  <a:pt x="892" y="293"/>
                </a:cubicBezTo>
                <a:close/>
                <a:moveTo>
                  <a:pt x="892" y="294"/>
                </a:moveTo>
                <a:cubicBezTo>
                  <a:pt x="892" y="294"/>
                  <a:pt x="892" y="294"/>
                  <a:pt x="892" y="294"/>
                </a:cubicBezTo>
                <a:cubicBezTo>
                  <a:pt x="892" y="294"/>
                  <a:pt x="892" y="294"/>
                  <a:pt x="892" y="294"/>
                </a:cubicBezTo>
                <a:cubicBezTo>
                  <a:pt x="892" y="294"/>
                  <a:pt x="892" y="294"/>
                  <a:pt x="892" y="293"/>
                </a:cubicBezTo>
                <a:cubicBezTo>
                  <a:pt x="892" y="294"/>
                  <a:pt x="892" y="294"/>
                  <a:pt x="892" y="294"/>
                </a:cubicBezTo>
                <a:close/>
                <a:moveTo>
                  <a:pt x="904" y="294"/>
                </a:moveTo>
                <a:cubicBezTo>
                  <a:pt x="901" y="294"/>
                  <a:pt x="898" y="293"/>
                  <a:pt x="896" y="293"/>
                </a:cubicBezTo>
                <a:cubicBezTo>
                  <a:pt x="897" y="287"/>
                  <a:pt x="897" y="280"/>
                  <a:pt x="898" y="274"/>
                </a:cubicBezTo>
                <a:cubicBezTo>
                  <a:pt x="899" y="265"/>
                  <a:pt x="900" y="256"/>
                  <a:pt x="902" y="248"/>
                </a:cubicBezTo>
                <a:cubicBezTo>
                  <a:pt x="902" y="248"/>
                  <a:pt x="902" y="249"/>
                  <a:pt x="902" y="249"/>
                </a:cubicBezTo>
                <a:cubicBezTo>
                  <a:pt x="902" y="249"/>
                  <a:pt x="902" y="250"/>
                  <a:pt x="902" y="250"/>
                </a:cubicBezTo>
                <a:cubicBezTo>
                  <a:pt x="902" y="250"/>
                  <a:pt x="902" y="250"/>
                  <a:pt x="902" y="250"/>
                </a:cubicBezTo>
                <a:cubicBezTo>
                  <a:pt x="903" y="254"/>
                  <a:pt x="904" y="258"/>
                  <a:pt x="905" y="264"/>
                </a:cubicBezTo>
                <a:cubicBezTo>
                  <a:pt x="907" y="274"/>
                  <a:pt x="908" y="285"/>
                  <a:pt x="910" y="295"/>
                </a:cubicBezTo>
                <a:cubicBezTo>
                  <a:pt x="908" y="295"/>
                  <a:pt x="906" y="294"/>
                  <a:pt x="904" y="294"/>
                </a:cubicBezTo>
                <a:close/>
                <a:moveTo>
                  <a:pt x="910" y="211"/>
                </a:moveTo>
                <a:cubicBezTo>
                  <a:pt x="910" y="211"/>
                  <a:pt x="910" y="211"/>
                  <a:pt x="910" y="211"/>
                </a:cubicBezTo>
                <a:cubicBezTo>
                  <a:pt x="910" y="211"/>
                  <a:pt x="910" y="211"/>
                  <a:pt x="910" y="211"/>
                </a:cubicBezTo>
                <a:cubicBezTo>
                  <a:pt x="910" y="211"/>
                  <a:pt x="910" y="211"/>
                  <a:pt x="910" y="211"/>
                </a:cubicBezTo>
                <a:close/>
                <a:moveTo>
                  <a:pt x="904" y="206"/>
                </a:moveTo>
                <a:cubicBezTo>
                  <a:pt x="904" y="206"/>
                  <a:pt x="903" y="206"/>
                  <a:pt x="903" y="206"/>
                </a:cubicBezTo>
                <a:cubicBezTo>
                  <a:pt x="903" y="206"/>
                  <a:pt x="902" y="206"/>
                  <a:pt x="902" y="206"/>
                </a:cubicBezTo>
                <a:cubicBezTo>
                  <a:pt x="902" y="205"/>
                  <a:pt x="902" y="204"/>
                  <a:pt x="902" y="203"/>
                </a:cubicBezTo>
                <a:cubicBezTo>
                  <a:pt x="902" y="203"/>
                  <a:pt x="903" y="203"/>
                  <a:pt x="903" y="203"/>
                </a:cubicBezTo>
                <a:cubicBezTo>
                  <a:pt x="903" y="203"/>
                  <a:pt x="904" y="203"/>
                  <a:pt x="904" y="203"/>
                </a:cubicBezTo>
                <a:cubicBezTo>
                  <a:pt x="904" y="203"/>
                  <a:pt x="904" y="203"/>
                  <a:pt x="904" y="203"/>
                </a:cubicBezTo>
                <a:cubicBezTo>
                  <a:pt x="904" y="204"/>
                  <a:pt x="904" y="205"/>
                  <a:pt x="904" y="206"/>
                </a:cubicBezTo>
                <a:close/>
                <a:moveTo>
                  <a:pt x="900" y="201"/>
                </a:moveTo>
                <a:cubicBezTo>
                  <a:pt x="900" y="201"/>
                  <a:pt x="900" y="201"/>
                  <a:pt x="900" y="201"/>
                </a:cubicBezTo>
                <a:cubicBezTo>
                  <a:pt x="899" y="201"/>
                  <a:pt x="899" y="201"/>
                  <a:pt x="899" y="201"/>
                </a:cubicBezTo>
                <a:cubicBezTo>
                  <a:pt x="899" y="201"/>
                  <a:pt x="900" y="201"/>
                  <a:pt x="900" y="201"/>
                </a:cubicBezTo>
                <a:cubicBezTo>
                  <a:pt x="900" y="201"/>
                  <a:pt x="900" y="201"/>
                  <a:pt x="900" y="201"/>
                </a:cubicBezTo>
                <a:close/>
                <a:moveTo>
                  <a:pt x="873" y="206"/>
                </a:moveTo>
                <a:cubicBezTo>
                  <a:pt x="873" y="206"/>
                  <a:pt x="874" y="206"/>
                  <a:pt x="874" y="206"/>
                </a:cubicBezTo>
                <a:cubicBezTo>
                  <a:pt x="874" y="206"/>
                  <a:pt x="874" y="206"/>
                  <a:pt x="874" y="205"/>
                </a:cubicBezTo>
                <a:cubicBezTo>
                  <a:pt x="876" y="205"/>
                  <a:pt x="877" y="205"/>
                  <a:pt x="878" y="205"/>
                </a:cubicBezTo>
                <a:cubicBezTo>
                  <a:pt x="876" y="205"/>
                  <a:pt x="875" y="206"/>
                  <a:pt x="873" y="206"/>
                </a:cubicBezTo>
                <a:cubicBezTo>
                  <a:pt x="873" y="206"/>
                  <a:pt x="873" y="206"/>
                  <a:pt x="873" y="206"/>
                </a:cubicBezTo>
                <a:cubicBezTo>
                  <a:pt x="873" y="206"/>
                  <a:pt x="873" y="206"/>
                  <a:pt x="873" y="206"/>
                </a:cubicBezTo>
                <a:close/>
                <a:moveTo>
                  <a:pt x="885" y="202"/>
                </a:moveTo>
                <a:cubicBezTo>
                  <a:pt x="886" y="202"/>
                  <a:pt x="886" y="202"/>
                  <a:pt x="887" y="202"/>
                </a:cubicBezTo>
                <a:cubicBezTo>
                  <a:pt x="887" y="202"/>
                  <a:pt x="887" y="202"/>
                  <a:pt x="887" y="202"/>
                </a:cubicBezTo>
                <a:cubicBezTo>
                  <a:pt x="886" y="202"/>
                  <a:pt x="886" y="202"/>
                  <a:pt x="885" y="202"/>
                </a:cubicBezTo>
                <a:close/>
                <a:moveTo>
                  <a:pt x="890" y="204"/>
                </a:moveTo>
                <a:cubicBezTo>
                  <a:pt x="891" y="203"/>
                  <a:pt x="891" y="203"/>
                  <a:pt x="892" y="203"/>
                </a:cubicBezTo>
                <a:cubicBezTo>
                  <a:pt x="891" y="204"/>
                  <a:pt x="889" y="204"/>
                  <a:pt x="888" y="205"/>
                </a:cubicBezTo>
                <a:cubicBezTo>
                  <a:pt x="888" y="204"/>
                  <a:pt x="888" y="204"/>
                  <a:pt x="888" y="204"/>
                </a:cubicBezTo>
                <a:cubicBezTo>
                  <a:pt x="889" y="204"/>
                  <a:pt x="889" y="204"/>
                  <a:pt x="890" y="204"/>
                </a:cubicBezTo>
                <a:close/>
                <a:moveTo>
                  <a:pt x="889" y="202"/>
                </a:moveTo>
                <a:cubicBezTo>
                  <a:pt x="889" y="202"/>
                  <a:pt x="888" y="202"/>
                  <a:pt x="888" y="202"/>
                </a:cubicBezTo>
                <a:cubicBezTo>
                  <a:pt x="888" y="202"/>
                  <a:pt x="888" y="202"/>
                  <a:pt x="888" y="202"/>
                </a:cubicBezTo>
                <a:cubicBezTo>
                  <a:pt x="889" y="201"/>
                  <a:pt x="891" y="201"/>
                  <a:pt x="893" y="201"/>
                </a:cubicBezTo>
                <a:cubicBezTo>
                  <a:pt x="892" y="201"/>
                  <a:pt x="891" y="201"/>
                  <a:pt x="889" y="202"/>
                </a:cubicBezTo>
                <a:close/>
                <a:moveTo>
                  <a:pt x="871" y="206"/>
                </a:moveTo>
                <a:cubicBezTo>
                  <a:pt x="871" y="206"/>
                  <a:pt x="871" y="206"/>
                  <a:pt x="871" y="206"/>
                </a:cubicBezTo>
                <a:cubicBezTo>
                  <a:pt x="871" y="206"/>
                  <a:pt x="870" y="207"/>
                  <a:pt x="870" y="207"/>
                </a:cubicBezTo>
                <a:cubicBezTo>
                  <a:pt x="870" y="207"/>
                  <a:pt x="870" y="206"/>
                  <a:pt x="870" y="206"/>
                </a:cubicBezTo>
                <a:cubicBezTo>
                  <a:pt x="870" y="206"/>
                  <a:pt x="871" y="206"/>
                  <a:pt x="871" y="206"/>
                </a:cubicBezTo>
                <a:close/>
                <a:moveTo>
                  <a:pt x="880" y="206"/>
                </a:moveTo>
                <a:cubicBezTo>
                  <a:pt x="880" y="206"/>
                  <a:pt x="880" y="206"/>
                  <a:pt x="881" y="207"/>
                </a:cubicBezTo>
                <a:cubicBezTo>
                  <a:pt x="876" y="208"/>
                  <a:pt x="872" y="209"/>
                  <a:pt x="868" y="210"/>
                </a:cubicBezTo>
                <a:cubicBezTo>
                  <a:pt x="871" y="208"/>
                  <a:pt x="877" y="207"/>
                  <a:pt x="880" y="206"/>
                </a:cubicBezTo>
                <a:close/>
                <a:moveTo>
                  <a:pt x="882" y="206"/>
                </a:moveTo>
                <a:cubicBezTo>
                  <a:pt x="882" y="206"/>
                  <a:pt x="882" y="206"/>
                  <a:pt x="882" y="206"/>
                </a:cubicBezTo>
                <a:cubicBezTo>
                  <a:pt x="883" y="206"/>
                  <a:pt x="883" y="206"/>
                  <a:pt x="884" y="206"/>
                </a:cubicBezTo>
                <a:cubicBezTo>
                  <a:pt x="885" y="205"/>
                  <a:pt x="886" y="205"/>
                  <a:pt x="887" y="205"/>
                </a:cubicBezTo>
                <a:cubicBezTo>
                  <a:pt x="887" y="205"/>
                  <a:pt x="887" y="205"/>
                  <a:pt x="887" y="205"/>
                </a:cubicBezTo>
                <a:cubicBezTo>
                  <a:pt x="885" y="205"/>
                  <a:pt x="884" y="206"/>
                  <a:pt x="882" y="206"/>
                </a:cubicBezTo>
                <a:cubicBezTo>
                  <a:pt x="882" y="206"/>
                  <a:pt x="882" y="206"/>
                  <a:pt x="882" y="206"/>
                </a:cubicBezTo>
                <a:close/>
                <a:moveTo>
                  <a:pt x="900" y="204"/>
                </a:moveTo>
                <a:cubicBezTo>
                  <a:pt x="900" y="205"/>
                  <a:pt x="900" y="205"/>
                  <a:pt x="900" y="206"/>
                </a:cubicBezTo>
                <a:cubicBezTo>
                  <a:pt x="899" y="206"/>
                  <a:pt x="898" y="207"/>
                  <a:pt x="896" y="207"/>
                </a:cubicBezTo>
                <a:cubicBezTo>
                  <a:pt x="896" y="207"/>
                  <a:pt x="896" y="207"/>
                  <a:pt x="896" y="206"/>
                </a:cubicBezTo>
                <a:cubicBezTo>
                  <a:pt x="896" y="206"/>
                  <a:pt x="896" y="206"/>
                  <a:pt x="896" y="206"/>
                </a:cubicBezTo>
                <a:cubicBezTo>
                  <a:pt x="896" y="206"/>
                  <a:pt x="896" y="206"/>
                  <a:pt x="895" y="206"/>
                </a:cubicBezTo>
                <a:cubicBezTo>
                  <a:pt x="895" y="206"/>
                  <a:pt x="895" y="206"/>
                  <a:pt x="895" y="206"/>
                </a:cubicBezTo>
                <a:cubicBezTo>
                  <a:pt x="895" y="207"/>
                  <a:pt x="895" y="207"/>
                  <a:pt x="895" y="207"/>
                </a:cubicBezTo>
                <a:cubicBezTo>
                  <a:pt x="894" y="207"/>
                  <a:pt x="894" y="207"/>
                  <a:pt x="893" y="208"/>
                </a:cubicBezTo>
                <a:cubicBezTo>
                  <a:pt x="893" y="207"/>
                  <a:pt x="892" y="207"/>
                  <a:pt x="892" y="208"/>
                </a:cubicBezTo>
                <a:cubicBezTo>
                  <a:pt x="892" y="208"/>
                  <a:pt x="892" y="208"/>
                  <a:pt x="892" y="208"/>
                </a:cubicBezTo>
                <a:cubicBezTo>
                  <a:pt x="892" y="208"/>
                  <a:pt x="891" y="208"/>
                  <a:pt x="891" y="208"/>
                </a:cubicBezTo>
                <a:cubicBezTo>
                  <a:pt x="891" y="208"/>
                  <a:pt x="891" y="208"/>
                  <a:pt x="890" y="208"/>
                </a:cubicBezTo>
                <a:cubicBezTo>
                  <a:pt x="890" y="208"/>
                  <a:pt x="890" y="208"/>
                  <a:pt x="889" y="208"/>
                </a:cubicBezTo>
                <a:cubicBezTo>
                  <a:pt x="888" y="209"/>
                  <a:pt x="887" y="209"/>
                  <a:pt x="886" y="209"/>
                </a:cubicBezTo>
                <a:cubicBezTo>
                  <a:pt x="886" y="209"/>
                  <a:pt x="885" y="209"/>
                  <a:pt x="885" y="209"/>
                </a:cubicBezTo>
                <a:cubicBezTo>
                  <a:pt x="885" y="209"/>
                  <a:pt x="885" y="209"/>
                  <a:pt x="885" y="209"/>
                </a:cubicBezTo>
                <a:cubicBezTo>
                  <a:pt x="884" y="210"/>
                  <a:pt x="883" y="210"/>
                  <a:pt x="882" y="210"/>
                </a:cubicBezTo>
                <a:cubicBezTo>
                  <a:pt x="885" y="209"/>
                  <a:pt x="888" y="208"/>
                  <a:pt x="889" y="208"/>
                </a:cubicBezTo>
                <a:cubicBezTo>
                  <a:pt x="893" y="206"/>
                  <a:pt x="896" y="205"/>
                  <a:pt x="900" y="204"/>
                </a:cubicBezTo>
                <a:close/>
                <a:moveTo>
                  <a:pt x="883" y="211"/>
                </a:moveTo>
                <a:cubicBezTo>
                  <a:pt x="884" y="211"/>
                  <a:pt x="884" y="211"/>
                  <a:pt x="885" y="211"/>
                </a:cubicBezTo>
                <a:cubicBezTo>
                  <a:pt x="884" y="211"/>
                  <a:pt x="884" y="212"/>
                  <a:pt x="884" y="212"/>
                </a:cubicBezTo>
                <a:cubicBezTo>
                  <a:pt x="884" y="212"/>
                  <a:pt x="883" y="212"/>
                  <a:pt x="883" y="212"/>
                </a:cubicBezTo>
                <a:cubicBezTo>
                  <a:pt x="883" y="212"/>
                  <a:pt x="883" y="211"/>
                  <a:pt x="883" y="211"/>
                </a:cubicBezTo>
                <a:cubicBezTo>
                  <a:pt x="883" y="211"/>
                  <a:pt x="883" y="211"/>
                  <a:pt x="883" y="211"/>
                </a:cubicBezTo>
                <a:close/>
                <a:moveTo>
                  <a:pt x="885" y="213"/>
                </a:moveTo>
                <a:cubicBezTo>
                  <a:pt x="885" y="214"/>
                  <a:pt x="884" y="215"/>
                  <a:pt x="884" y="216"/>
                </a:cubicBezTo>
                <a:cubicBezTo>
                  <a:pt x="884" y="216"/>
                  <a:pt x="884" y="216"/>
                  <a:pt x="884" y="216"/>
                </a:cubicBezTo>
                <a:cubicBezTo>
                  <a:pt x="883" y="217"/>
                  <a:pt x="883" y="217"/>
                  <a:pt x="883" y="218"/>
                </a:cubicBezTo>
                <a:cubicBezTo>
                  <a:pt x="883" y="218"/>
                  <a:pt x="883" y="218"/>
                  <a:pt x="883" y="219"/>
                </a:cubicBezTo>
                <a:cubicBezTo>
                  <a:pt x="882" y="219"/>
                  <a:pt x="881" y="220"/>
                  <a:pt x="880" y="222"/>
                </a:cubicBezTo>
                <a:cubicBezTo>
                  <a:pt x="880" y="222"/>
                  <a:pt x="880" y="223"/>
                  <a:pt x="880" y="223"/>
                </a:cubicBezTo>
                <a:cubicBezTo>
                  <a:pt x="881" y="220"/>
                  <a:pt x="883" y="216"/>
                  <a:pt x="884" y="213"/>
                </a:cubicBezTo>
                <a:cubicBezTo>
                  <a:pt x="884" y="213"/>
                  <a:pt x="885" y="213"/>
                  <a:pt x="885" y="213"/>
                </a:cubicBezTo>
                <a:close/>
                <a:moveTo>
                  <a:pt x="872" y="244"/>
                </a:moveTo>
                <a:cubicBezTo>
                  <a:pt x="870" y="250"/>
                  <a:pt x="868" y="256"/>
                  <a:pt x="866" y="262"/>
                </a:cubicBezTo>
                <a:cubicBezTo>
                  <a:pt x="864" y="268"/>
                  <a:pt x="862" y="273"/>
                  <a:pt x="861" y="279"/>
                </a:cubicBezTo>
                <a:cubicBezTo>
                  <a:pt x="861" y="279"/>
                  <a:pt x="861" y="280"/>
                  <a:pt x="861" y="280"/>
                </a:cubicBezTo>
                <a:cubicBezTo>
                  <a:pt x="861" y="279"/>
                  <a:pt x="860" y="279"/>
                  <a:pt x="860" y="279"/>
                </a:cubicBezTo>
                <a:cubicBezTo>
                  <a:pt x="859" y="280"/>
                  <a:pt x="859" y="281"/>
                  <a:pt x="859" y="282"/>
                </a:cubicBezTo>
                <a:cubicBezTo>
                  <a:pt x="859" y="281"/>
                  <a:pt x="858" y="281"/>
                  <a:pt x="858" y="280"/>
                </a:cubicBezTo>
                <a:cubicBezTo>
                  <a:pt x="863" y="264"/>
                  <a:pt x="870" y="248"/>
                  <a:pt x="876" y="233"/>
                </a:cubicBezTo>
                <a:cubicBezTo>
                  <a:pt x="875" y="236"/>
                  <a:pt x="873" y="240"/>
                  <a:pt x="872" y="244"/>
                </a:cubicBezTo>
                <a:close/>
                <a:moveTo>
                  <a:pt x="856" y="278"/>
                </a:moveTo>
                <a:cubicBezTo>
                  <a:pt x="856" y="278"/>
                  <a:pt x="856" y="278"/>
                  <a:pt x="856" y="278"/>
                </a:cubicBezTo>
                <a:cubicBezTo>
                  <a:pt x="856" y="278"/>
                  <a:pt x="856" y="278"/>
                  <a:pt x="856" y="278"/>
                </a:cubicBezTo>
                <a:cubicBezTo>
                  <a:pt x="856" y="278"/>
                  <a:pt x="856" y="278"/>
                  <a:pt x="856" y="278"/>
                </a:cubicBezTo>
                <a:close/>
                <a:moveTo>
                  <a:pt x="861" y="291"/>
                </a:moveTo>
                <a:cubicBezTo>
                  <a:pt x="861" y="291"/>
                  <a:pt x="860" y="292"/>
                  <a:pt x="860" y="292"/>
                </a:cubicBezTo>
                <a:cubicBezTo>
                  <a:pt x="860" y="292"/>
                  <a:pt x="860" y="292"/>
                  <a:pt x="860" y="292"/>
                </a:cubicBezTo>
                <a:cubicBezTo>
                  <a:pt x="860" y="291"/>
                  <a:pt x="860" y="291"/>
                  <a:pt x="860" y="290"/>
                </a:cubicBezTo>
                <a:cubicBezTo>
                  <a:pt x="860" y="290"/>
                  <a:pt x="861" y="291"/>
                  <a:pt x="861" y="291"/>
                </a:cubicBezTo>
                <a:close/>
                <a:moveTo>
                  <a:pt x="867" y="298"/>
                </a:moveTo>
                <a:cubicBezTo>
                  <a:pt x="865" y="296"/>
                  <a:pt x="863" y="293"/>
                  <a:pt x="862" y="291"/>
                </a:cubicBezTo>
                <a:cubicBezTo>
                  <a:pt x="862" y="291"/>
                  <a:pt x="862" y="291"/>
                  <a:pt x="862" y="291"/>
                </a:cubicBezTo>
                <a:cubicBezTo>
                  <a:pt x="862" y="290"/>
                  <a:pt x="862" y="290"/>
                  <a:pt x="862" y="289"/>
                </a:cubicBezTo>
                <a:cubicBezTo>
                  <a:pt x="864" y="292"/>
                  <a:pt x="866" y="296"/>
                  <a:pt x="869" y="299"/>
                </a:cubicBezTo>
                <a:cubicBezTo>
                  <a:pt x="869" y="299"/>
                  <a:pt x="868" y="299"/>
                  <a:pt x="868" y="300"/>
                </a:cubicBezTo>
                <a:cubicBezTo>
                  <a:pt x="868" y="299"/>
                  <a:pt x="867" y="299"/>
                  <a:pt x="867" y="298"/>
                </a:cubicBezTo>
                <a:close/>
                <a:moveTo>
                  <a:pt x="863" y="288"/>
                </a:moveTo>
                <a:cubicBezTo>
                  <a:pt x="863" y="288"/>
                  <a:pt x="863" y="288"/>
                  <a:pt x="863" y="288"/>
                </a:cubicBezTo>
                <a:cubicBezTo>
                  <a:pt x="871" y="265"/>
                  <a:pt x="879" y="243"/>
                  <a:pt x="887" y="221"/>
                </a:cubicBezTo>
                <a:cubicBezTo>
                  <a:pt x="887" y="221"/>
                  <a:pt x="887" y="222"/>
                  <a:pt x="887" y="222"/>
                </a:cubicBezTo>
                <a:cubicBezTo>
                  <a:pt x="886" y="223"/>
                  <a:pt x="887" y="223"/>
                  <a:pt x="888" y="222"/>
                </a:cubicBezTo>
                <a:cubicBezTo>
                  <a:pt x="888" y="221"/>
                  <a:pt x="888" y="219"/>
                  <a:pt x="888" y="217"/>
                </a:cubicBezTo>
                <a:cubicBezTo>
                  <a:pt x="889" y="215"/>
                  <a:pt x="889" y="213"/>
                  <a:pt x="890" y="212"/>
                </a:cubicBezTo>
                <a:cubicBezTo>
                  <a:pt x="890" y="212"/>
                  <a:pt x="890" y="212"/>
                  <a:pt x="891" y="212"/>
                </a:cubicBezTo>
                <a:cubicBezTo>
                  <a:pt x="891" y="212"/>
                  <a:pt x="891" y="212"/>
                  <a:pt x="891" y="212"/>
                </a:cubicBezTo>
                <a:cubicBezTo>
                  <a:pt x="884" y="239"/>
                  <a:pt x="875" y="265"/>
                  <a:pt x="866" y="291"/>
                </a:cubicBezTo>
                <a:cubicBezTo>
                  <a:pt x="865" y="292"/>
                  <a:pt x="866" y="292"/>
                  <a:pt x="867" y="292"/>
                </a:cubicBezTo>
                <a:cubicBezTo>
                  <a:pt x="876" y="265"/>
                  <a:pt x="885" y="239"/>
                  <a:pt x="892" y="211"/>
                </a:cubicBezTo>
                <a:cubicBezTo>
                  <a:pt x="893" y="211"/>
                  <a:pt x="893" y="211"/>
                  <a:pt x="894" y="211"/>
                </a:cubicBezTo>
                <a:cubicBezTo>
                  <a:pt x="893" y="213"/>
                  <a:pt x="893" y="214"/>
                  <a:pt x="892" y="216"/>
                </a:cubicBezTo>
                <a:cubicBezTo>
                  <a:pt x="892" y="216"/>
                  <a:pt x="892" y="216"/>
                  <a:pt x="892" y="216"/>
                </a:cubicBezTo>
                <a:cubicBezTo>
                  <a:pt x="890" y="226"/>
                  <a:pt x="886" y="236"/>
                  <a:pt x="883" y="245"/>
                </a:cubicBezTo>
                <a:cubicBezTo>
                  <a:pt x="883" y="247"/>
                  <a:pt x="882" y="249"/>
                  <a:pt x="882" y="251"/>
                </a:cubicBezTo>
                <a:cubicBezTo>
                  <a:pt x="881" y="252"/>
                  <a:pt x="881" y="253"/>
                  <a:pt x="881" y="253"/>
                </a:cubicBezTo>
                <a:cubicBezTo>
                  <a:pt x="877" y="265"/>
                  <a:pt x="875" y="278"/>
                  <a:pt x="870" y="289"/>
                </a:cubicBezTo>
                <a:cubicBezTo>
                  <a:pt x="870" y="290"/>
                  <a:pt x="871" y="290"/>
                  <a:pt x="871" y="290"/>
                </a:cubicBezTo>
                <a:cubicBezTo>
                  <a:pt x="872" y="289"/>
                  <a:pt x="872" y="288"/>
                  <a:pt x="872" y="287"/>
                </a:cubicBezTo>
                <a:cubicBezTo>
                  <a:pt x="872" y="287"/>
                  <a:pt x="872" y="287"/>
                  <a:pt x="873" y="287"/>
                </a:cubicBezTo>
                <a:cubicBezTo>
                  <a:pt x="871" y="290"/>
                  <a:pt x="870" y="294"/>
                  <a:pt x="869" y="298"/>
                </a:cubicBezTo>
                <a:cubicBezTo>
                  <a:pt x="867" y="295"/>
                  <a:pt x="865" y="292"/>
                  <a:pt x="863" y="288"/>
                </a:cubicBezTo>
                <a:close/>
                <a:moveTo>
                  <a:pt x="892" y="221"/>
                </a:moveTo>
                <a:cubicBezTo>
                  <a:pt x="891" y="225"/>
                  <a:pt x="889" y="231"/>
                  <a:pt x="887" y="237"/>
                </a:cubicBezTo>
                <a:cubicBezTo>
                  <a:pt x="889" y="232"/>
                  <a:pt x="891" y="227"/>
                  <a:pt x="892" y="221"/>
                </a:cubicBezTo>
                <a:close/>
                <a:moveTo>
                  <a:pt x="894" y="216"/>
                </a:moveTo>
                <a:cubicBezTo>
                  <a:pt x="894" y="214"/>
                  <a:pt x="894" y="213"/>
                  <a:pt x="895" y="211"/>
                </a:cubicBezTo>
                <a:cubicBezTo>
                  <a:pt x="895" y="211"/>
                  <a:pt x="895" y="211"/>
                  <a:pt x="895" y="211"/>
                </a:cubicBezTo>
                <a:cubicBezTo>
                  <a:pt x="894" y="213"/>
                  <a:pt x="894" y="216"/>
                  <a:pt x="894" y="218"/>
                </a:cubicBezTo>
                <a:cubicBezTo>
                  <a:pt x="894" y="218"/>
                  <a:pt x="894" y="219"/>
                  <a:pt x="893" y="219"/>
                </a:cubicBezTo>
                <a:cubicBezTo>
                  <a:pt x="894" y="218"/>
                  <a:pt x="894" y="217"/>
                  <a:pt x="894" y="216"/>
                </a:cubicBezTo>
                <a:cubicBezTo>
                  <a:pt x="894" y="216"/>
                  <a:pt x="894" y="216"/>
                  <a:pt x="894" y="216"/>
                </a:cubicBezTo>
                <a:close/>
                <a:moveTo>
                  <a:pt x="893" y="239"/>
                </a:moveTo>
                <a:cubicBezTo>
                  <a:pt x="893" y="239"/>
                  <a:pt x="893" y="239"/>
                  <a:pt x="893" y="239"/>
                </a:cubicBezTo>
                <a:cubicBezTo>
                  <a:pt x="892" y="240"/>
                  <a:pt x="892" y="241"/>
                  <a:pt x="892" y="243"/>
                </a:cubicBezTo>
                <a:cubicBezTo>
                  <a:pt x="892" y="241"/>
                  <a:pt x="892" y="240"/>
                  <a:pt x="893" y="239"/>
                </a:cubicBezTo>
                <a:close/>
                <a:moveTo>
                  <a:pt x="896" y="239"/>
                </a:moveTo>
                <a:cubicBezTo>
                  <a:pt x="896" y="238"/>
                  <a:pt x="896" y="238"/>
                  <a:pt x="896" y="237"/>
                </a:cubicBezTo>
                <a:cubicBezTo>
                  <a:pt x="896" y="237"/>
                  <a:pt x="896" y="237"/>
                  <a:pt x="896" y="237"/>
                </a:cubicBezTo>
                <a:cubicBezTo>
                  <a:pt x="895" y="243"/>
                  <a:pt x="894" y="249"/>
                  <a:pt x="893" y="254"/>
                </a:cubicBezTo>
                <a:cubicBezTo>
                  <a:pt x="891" y="261"/>
                  <a:pt x="889" y="268"/>
                  <a:pt x="886" y="274"/>
                </a:cubicBezTo>
                <a:cubicBezTo>
                  <a:pt x="890" y="263"/>
                  <a:pt x="895" y="251"/>
                  <a:pt x="896" y="239"/>
                </a:cubicBezTo>
                <a:close/>
                <a:moveTo>
                  <a:pt x="893" y="278"/>
                </a:moveTo>
                <a:cubicBezTo>
                  <a:pt x="892" y="282"/>
                  <a:pt x="891" y="286"/>
                  <a:pt x="892" y="290"/>
                </a:cubicBezTo>
                <a:cubicBezTo>
                  <a:pt x="892" y="291"/>
                  <a:pt x="892" y="292"/>
                  <a:pt x="892" y="293"/>
                </a:cubicBezTo>
                <a:cubicBezTo>
                  <a:pt x="892" y="293"/>
                  <a:pt x="892" y="294"/>
                  <a:pt x="891" y="294"/>
                </a:cubicBezTo>
                <a:cubicBezTo>
                  <a:pt x="891" y="294"/>
                  <a:pt x="891" y="294"/>
                  <a:pt x="891" y="294"/>
                </a:cubicBezTo>
                <a:cubicBezTo>
                  <a:pt x="887" y="295"/>
                  <a:pt x="885" y="296"/>
                  <a:pt x="884" y="300"/>
                </a:cubicBezTo>
                <a:cubicBezTo>
                  <a:pt x="884" y="299"/>
                  <a:pt x="884" y="299"/>
                  <a:pt x="884" y="299"/>
                </a:cubicBezTo>
                <a:cubicBezTo>
                  <a:pt x="883" y="299"/>
                  <a:pt x="883" y="299"/>
                  <a:pt x="883" y="299"/>
                </a:cubicBezTo>
                <a:cubicBezTo>
                  <a:pt x="884" y="297"/>
                  <a:pt x="885" y="295"/>
                  <a:pt x="885" y="294"/>
                </a:cubicBezTo>
                <a:cubicBezTo>
                  <a:pt x="888" y="287"/>
                  <a:pt x="890" y="279"/>
                  <a:pt x="892" y="272"/>
                </a:cubicBezTo>
                <a:cubicBezTo>
                  <a:pt x="893" y="266"/>
                  <a:pt x="894" y="260"/>
                  <a:pt x="895" y="254"/>
                </a:cubicBezTo>
                <a:cubicBezTo>
                  <a:pt x="894" y="262"/>
                  <a:pt x="893" y="270"/>
                  <a:pt x="893" y="278"/>
                </a:cubicBezTo>
                <a:close/>
                <a:moveTo>
                  <a:pt x="882" y="301"/>
                </a:moveTo>
                <a:cubicBezTo>
                  <a:pt x="882" y="301"/>
                  <a:pt x="882" y="301"/>
                  <a:pt x="882" y="301"/>
                </a:cubicBezTo>
                <a:cubicBezTo>
                  <a:pt x="882" y="301"/>
                  <a:pt x="882" y="301"/>
                  <a:pt x="882" y="300"/>
                </a:cubicBezTo>
                <a:cubicBezTo>
                  <a:pt x="882" y="301"/>
                  <a:pt x="882" y="301"/>
                  <a:pt x="882" y="301"/>
                </a:cubicBezTo>
                <a:close/>
                <a:moveTo>
                  <a:pt x="884" y="334"/>
                </a:moveTo>
                <a:cubicBezTo>
                  <a:pt x="884" y="326"/>
                  <a:pt x="884" y="319"/>
                  <a:pt x="884" y="312"/>
                </a:cubicBezTo>
                <a:cubicBezTo>
                  <a:pt x="884" y="311"/>
                  <a:pt x="884" y="311"/>
                  <a:pt x="884" y="311"/>
                </a:cubicBezTo>
                <a:cubicBezTo>
                  <a:pt x="884" y="311"/>
                  <a:pt x="884" y="311"/>
                  <a:pt x="884" y="311"/>
                </a:cubicBezTo>
                <a:cubicBezTo>
                  <a:pt x="885" y="311"/>
                  <a:pt x="885" y="311"/>
                  <a:pt x="885" y="311"/>
                </a:cubicBezTo>
                <a:cubicBezTo>
                  <a:pt x="886" y="311"/>
                  <a:pt x="886" y="309"/>
                  <a:pt x="885" y="309"/>
                </a:cubicBezTo>
                <a:cubicBezTo>
                  <a:pt x="885" y="309"/>
                  <a:pt x="885" y="308"/>
                  <a:pt x="885" y="308"/>
                </a:cubicBezTo>
                <a:cubicBezTo>
                  <a:pt x="886" y="308"/>
                  <a:pt x="887" y="307"/>
                  <a:pt x="888" y="306"/>
                </a:cubicBezTo>
                <a:cubicBezTo>
                  <a:pt x="888" y="306"/>
                  <a:pt x="889" y="306"/>
                  <a:pt x="890" y="306"/>
                </a:cubicBezTo>
                <a:cubicBezTo>
                  <a:pt x="889" y="315"/>
                  <a:pt x="888" y="324"/>
                  <a:pt x="888" y="333"/>
                </a:cubicBezTo>
                <a:cubicBezTo>
                  <a:pt x="887" y="334"/>
                  <a:pt x="886" y="334"/>
                  <a:pt x="885" y="334"/>
                </a:cubicBezTo>
                <a:cubicBezTo>
                  <a:pt x="886" y="332"/>
                  <a:pt x="886" y="331"/>
                  <a:pt x="886" y="329"/>
                </a:cubicBezTo>
                <a:cubicBezTo>
                  <a:pt x="886" y="324"/>
                  <a:pt x="887" y="319"/>
                  <a:pt x="888" y="314"/>
                </a:cubicBezTo>
                <a:cubicBezTo>
                  <a:pt x="888" y="313"/>
                  <a:pt x="888" y="313"/>
                  <a:pt x="888" y="313"/>
                </a:cubicBezTo>
                <a:cubicBezTo>
                  <a:pt x="887" y="316"/>
                  <a:pt x="887" y="319"/>
                  <a:pt x="886" y="322"/>
                </a:cubicBezTo>
                <a:cubicBezTo>
                  <a:pt x="886" y="321"/>
                  <a:pt x="886" y="321"/>
                  <a:pt x="886" y="321"/>
                </a:cubicBezTo>
                <a:cubicBezTo>
                  <a:pt x="886" y="320"/>
                  <a:pt x="886" y="320"/>
                  <a:pt x="886" y="321"/>
                </a:cubicBezTo>
                <a:cubicBezTo>
                  <a:pt x="886" y="323"/>
                  <a:pt x="886" y="326"/>
                  <a:pt x="885" y="329"/>
                </a:cubicBezTo>
                <a:cubicBezTo>
                  <a:pt x="885" y="331"/>
                  <a:pt x="885" y="333"/>
                  <a:pt x="885" y="335"/>
                </a:cubicBezTo>
                <a:cubicBezTo>
                  <a:pt x="884" y="335"/>
                  <a:pt x="884" y="336"/>
                  <a:pt x="883" y="336"/>
                </a:cubicBezTo>
                <a:cubicBezTo>
                  <a:pt x="882" y="336"/>
                  <a:pt x="882" y="336"/>
                  <a:pt x="881" y="336"/>
                </a:cubicBezTo>
                <a:cubicBezTo>
                  <a:pt x="881" y="334"/>
                  <a:pt x="882" y="332"/>
                  <a:pt x="882" y="330"/>
                </a:cubicBezTo>
                <a:cubicBezTo>
                  <a:pt x="882" y="331"/>
                  <a:pt x="882" y="332"/>
                  <a:pt x="882" y="334"/>
                </a:cubicBezTo>
                <a:cubicBezTo>
                  <a:pt x="882" y="335"/>
                  <a:pt x="884" y="335"/>
                  <a:pt x="884" y="334"/>
                </a:cubicBezTo>
                <a:close/>
                <a:moveTo>
                  <a:pt x="879" y="334"/>
                </a:moveTo>
                <a:cubicBezTo>
                  <a:pt x="879" y="334"/>
                  <a:pt x="880" y="334"/>
                  <a:pt x="880" y="334"/>
                </a:cubicBezTo>
                <a:cubicBezTo>
                  <a:pt x="880" y="333"/>
                  <a:pt x="880" y="333"/>
                  <a:pt x="880" y="333"/>
                </a:cubicBezTo>
                <a:cubicBezTo>
                  <a:pt x="880" y="333"/>
                  <a:pt x="880" y="333"/>
                  <a:pt x="880" y="334"/>
                </a:cubicBezTo>
                <a:cubicBezTo>
                  <a:pt x="880" y="335"/>
                  <a:pt x="880" y="336"/>
                  <a:pt x="880" y="336"/>
                </a:cubicBezTo>
                <a:cubicBezTo>
                  <a:pt x="879" y="336"/>
                  <a:pt x="878" y="337"/>
                  <a:pt x="877" y="337"/>
                </a:cubicBezTo>
                <a:cubicBezTo>
                  <a:pt x="877" y="336"/>
                  <a:pt x="877" y="335"/>
                  <a:pt x="877" y="335"/>
                </a:cubicBezTo>
                <a:cubicBezTo>
                  <a:pt x="878" y="335"/>
                  <a:pt x="879" y="334"/>
                  <a:pt x="879" y="334"/>
                </a:cubicBezTo>
                <a:close/>
                <a:moveTo>
                  <a:pt x="881" y="334"/>
                </a:moveTo>
                <a:cubicBezTo>
                  <a:pt x="881" y="334"/>
                  <a:pt x="881" y="334"/>
                  <a:pt x="881" y="334"/>
                </a:cubicBezTo>
                <a:cubicBezTo>
                  <a:pt x="881" y="335"/>
                  <a:pt x="881" y="336"/>
                  <a:pt x="881" y="336"/>
                </a:cubicBezTo>
                <a:cubicBezTo>
                  <a:pt x="881" y="336"/>
                  <a:pt x="881" y="336"/>
                  <a:pt x="880" y="336"/>
                </a:cubicBezTo>
                <a:cubicBezTo>
                  <a:pt x="880" y="336"/>
                  <a:pt x="881" y="335"/>
                  <a:pt x="881" y="334"/>
                </a:cubicBezTo>
                <a:close/>
                <a:moveTo>
                  <a:pt x="879" y="332"/>
                </a:moveTo>
                <a:cubicBezTo>
                  <a:pt x="879" y="332"/>
                  <a:pt x="879" y="332"/>
                  <a:pt x="879" y="333"/>
                </a:cubicBezTo>
                <a:cubicBezTo>
                  <a:pt x="878" y="333"/>
                  <a:pt x="878" y="333"/>
                  <a:pt x="878" y="334"/>
                </a:cubicBezTo>
                <a:cubicBezTo>
                  <a:pt x="879" y="331"/>
                  <a:pt x="879" y="328"/>
                  <a:pt x="880" y="325"/>
                </a:cubicBezTo>
                <a:cubicBezTo>
                  <a:pt x="880" y="328"/>
                  <a:pt x="879" y="330"/>
                  <a:pt x="879" y="332"/>
                </a:cubicBezTo>
                <a:close/>
                <a:moveTo>
                  <a:pt x="876" y="335"/>
                </a:moveTo>
                <a:cubicBezTo>
                  <a:pt x="876" y="335"/>
                  <a:pt x="876" y="335"/>
                  <a:pt x="876" y="335"/>
                </a:cubicBezTo>
                <a:cubicBezTo>
                  <a:pt x="876" y="335"/>
                  <a:pt x="876" y="336"/>
                  <a:pt x="876" y="337"/>
                </a:cubicBezTo>
                <a:cubicBezTo>
                  <a:pt x="875" y="337"/>
                  <a:pt x="875" y="337"/>
                  <a:pt x="874" y="337"/>
                </a:cubicBezTo>
                <a:cubicBezTo>
                  <a:pt x="874" y="336"/>
                  <a:pt x="874" y="335"/>
                  <a:pt x="874" y="334"/>
                </a:cubicBezTo>
                <a:cubicBezTo>
                  <a:pt x="875" y="334"/>
                  <a:pt x="876" y="335"/>
                  <a:pt x="876" y="335"/>
                </a:cubicBezTo>
                <a:close/>
                <a:moveTo>
                  <a:pt x="873" y="339"/>
                </a:moveTo>
                <a:cubicBezTo>
                  <a:pt x="873" y="342"/>
                  <a:pt x="872" y="346"/>
                  <a:pt x="872" y="349"/>
                </a:cubicBezTo>
                <a:cubicBezTo>
                  <a:pt x="872" y="350"/>
                  <a:pt x="872" y="350"/>
                  <a:pt x="872" y="351"/>
                </a:cubicBezTo>
                <a:cubicBezTo>
                  <a:pt x="871" y="351"/>
                  <a:pt x="871" y="351"/>
                  <a:pt x="870" y="351"/>
                </a:cubicBezTo>
                <a:cubicBezTo>
                  <a:pt x="870" y="347"/>
                  <a:pt x="870" y="343"/>
                  <a:pt x="871" y="339"/>
                </a:cubicBezTo>
                <a:cubicBezTo>
                  <a:pt x="872" y="339"/>
                  <a:pt x="873" y="339"/>
                  <a:pt x="873" y="339"/>
                </a:cubicBezTo>
                <a:close/>
                <a:moveTo>
                  <a:pt x="874" y="339"/>
                </a:moveTo>
                <a:cubicBezTo>
                  <a:pt x="874" y="339"/>
                  <a:pt x="875" y="339"/>
                  <a:pt x="876" y="339"/>
                </a:cubicBezTo>
                <a:cubicBezTo>
                  <a:pt x="875" y="343"/>
                  <a:pt x="875" y="346"/>
                  <a:pt x="875" y="350"/>
                </a:cubicBezTo>
                <a:cubicBezTo>
                  <a:pt x="874" y="350"/>
                  <a:pt x="873" y="351"/>
                  <a:pt x="873" y="351"/>
                </a:cubicBezTo>
                <a:cubicBezTo>
                  <a:pt x="873" y="347"/>
                  <a:pt x="873" y="343"/>
                  <a:pt x="874" y="339"/>
                </a:cubicBezTo>
                <a:close/>
                <a:moveTo>
                  <a:pt x="880" y="338"/>
                </a:moveTo>
                <a:cubicBezTo>
                  <a:pt x="880" y="338"/>
                  <a:pt x="880" y="338"/>
                  <a:pt x="881" y="338"/>
                </a:cubicBezTo>
                <a:cubicBezTo>
                  <a:pt x="880" y="342"/>
                  <a:pt x="880" y="346"/>
                  <a:pt x="880" y="350"/>
                </a:cubicBezTo>
                <a:cubicBezTo>
                  <a:pt x="880" y="350"/>
                  <a:pt x="879" y="350"/>
                  <a:pt x="879" y="350"/>
                </a:cubicBezTo>
                <a:cubicBezTo>
                  <a:pt x="879" y="346"/>
                  <a:pt x="880" y="342"/>
                  <a:pt x="880" y="338"/>
                </a:cubicBezTo>
                <a:close/>
                <a:moveTo>
                  <a:pt x="881" y="338"/>
                </a:moveTo>
                <a:cubicBezTo>
                  <a:pt x="881" y="338"/>
                  <a:pt x="882" y="338"/>
                  <a:pt x="882" y="338"/>
                </a:cubicBezTo>
                <a:cubicBezTo>
                  <a:pt x="882" y="339"/>
                  <a:pt x="882" y="340"/>
                  <a:pt x="882" y="340"/>
                </a:cubicBezTo>
                <a:cubicBezTo>
                  <a:pt x="882" y="341"/>
                  <a:pt x="884" y="341"/>
                  <a:pt x="884" y="340"/>
                </a:cubicBezTo>
                <a:cubicBezTo>
                  <a:pt x="884" y="339"/>
                  <a:pt x="884" y="339"/>
                  <a:pt x="884" y="338"/>
                </a:cubicBezTo>
                <a:cubicBezTo>
                  <a:pt x="884" y="338"/>
                  <a:pt x="884" y="338"/>
                  <a:pt x="885" y="338"/>
                </a:cubicBezTo>
                <a:cubicBezTo>
                  <a:pt x="884" y="341"/>
                  <a:pt x="884" y="344"/>
                  <a:pt x="884" y="346"/>
                </a:cubicBezTo>
                <a:cubicBezTo>
                  <a:pt x="884" y="347"/>
                  <a:pt x="884" y="348"/>
                  <a:pt x="884" y="349"/>
                </a:cubicBezTo>
                <a:cubicBezTo>
                  <a:pt x="883" y="349"/>
                  <a:pt x="882" y="349"/>
                  <a:pt x="881" y="350"/>
                </a:cubicBezTo>
                <a:cubicBezTo>
                  <a:pt x="881" y="346"/>
                  <a:pt x="881" y="342"/>
                  <a:pt x="881" y="338"/>
                </a:cubicBezTo>
                <a:close/>
                <a:moveTo>
                  <a:pt x="885" y="351"/>
                </a:moveTo>
                <a:cubicBezTo>
                  <a:pt x="885" y="350"/>
                  <a:pt x="885" y="350"/>
                  <a:pt x="886" y="350"/>
                </a:cubicBezTo>
                <a:cubicBezTo>
                  <a:pt x="886" y="350"/>
                  <a:pt x="887" y="350"/>
                  <a:pt x="887" y="350"/>
                </a:cubicBezTo>
                <a:cubicBezTo>
                  <a:pt x="887" y="356"/>
                  <a:pt x="887" y="362"/>
                  <a:pt x="887" y="368"/>
                </a:cubicBezTo>
                <a:cubicBezTo>
                  <a:pt x="886" y="365"/>
                  <a:pt x="886" y="363"/>
                  <a:pt x="885" y="361"/>
                </a:cubicBezTo>
                <a:cubicBezTo>
                  <a:pt x="885" y="358"/>
                  <a:pt x="885" y="354"/>
                  <a:pt x="885" y="351"/>
                </a:cubicBezTo>
                <a:close/>
                <a:moveTo>
                  <a:pt x="884" y="361"/>
                </a:moveTo>
                <a:cubicBezTo>
                  <a:pt x="884" y="361"/>
                  <a:pt x="884" y="361"/>
                  <a:pt x="884" y="361"/>
                </a:cubicBezTo>
                <a:cubicBezTo>
                  <a:pt x="884" y="359"/>
                  <a:pt x="884" y="358"/>
                  <a:pt x="884" y="356"/>
                </a:cubicBezTo>
                <a:cubicBezTo>
                  <a:pt x="884" y="358"/>
                  <a:pt x="884" y="359"/>
                  <a:pt x="884" y="361"/>
                </a:cubicBezTo>
                <a:close/>
                <a:moveTo>
                  <a:pt x="888" y="349"/>
                </a:moveTo>
                <a:cubicBezTo>
                  <a:pt x="888" y="349"/>
                  <a:pt x="888" y="349"/>
                  <a:pt x="888" y="349"/>
                </a:cubicBezTo>
                <a:cubicBezTo>
                  <a:pt x="888" y="349"/>
                  <a:pt x="888" y="349"/>
                  <a:pt x="888" y="348"/>
                </a:cubicBezTo>
                <a:cubicBezTo>
                  <a:pt x="888" y="349"/>
                  <a:pt x="888" y="349"/>
                  <a:pt x="888" y="349"/>
                </a:cubicBezTo>
                <a:cubicBezTo>
                  <a:pt x="888" y="349"/>
                  <a:pt x="888" y="349"/>
                  <a:pt x="888" y="349"/>
                </a:cubicBezTo>
                <a:close/>
                <a:moveTo>
                  <a:pt x="889" y="349"/>
                </a:moveTo>
                <a:cubicBezTo>
                  <a:pt x="889" y="349"/>
                  <a:pt x="889" y="349"/>
                  <a:pt x="889" y="349"/>
                </a:cubicBezTo>
                <a:cubicBezTo>
                  <a:pt x="889" y="349"/>
                  <a:pt x="889" y="349"/>
                  <a:pt x="889" y="349"/>
                </a:cubicBezTo>
                <a:cubicBezTo>
                  <a:pt x="889" y="349"/>
                  <a:pt x="889" y="349"/>
                  <a:pt x="889" y="349"/>
                </a:cubicBezTo>
                <a:close/>
                <a:moveTo>
                  <a:pt x="889" y="347"/>
                </a:moveTo>
                <a:cubicBezTo>
                  <a:pt x="889" y="344"/>
                  <a:pt x="889" y="341"/>
                  <a:pt x="889" y="338"/>
                </a:cubicBezTo>
                <a:cubicBezTo>
                  <a:pt x="891" y="338"/>
                  <a:pt x="892" y="339"/>
                  <a:pt x="894" y="339"/>
                </a:cubicBezTo>
                <a:cubicBezTo>
                  <a:pt x="893" y="341"/>
                  <a:pt x="893" y="343"/>
                  <a:pt x="893" y="345"/>
                </a:cubicBezTo>
                <a:cubicBezTo>
                  <a:pt x="892" y="346"/>
                  <a:pt x="890" y="347"/>
                  <a:pt x="889" y="347"/>
                </a:cubicBezTo>
                <a:close/>
                <a:moveTo>
                  <a:pt x="889" y="336"/>
                </a:moveTo>
                <a:cubicBezTo>
                  <a:pt x="889" y="336"/>
                  <a:pt x="889" y="335"/>
                  <a:pt x="889" y="335"/>
                </a:cubicBezTo>
                <a:cubicBezTo>
                  <a:pt x="891" y="334"/>
                  <a:pt x="892" y="334"/>
                  <a:pt x="894" y="334"/>
                </a:cubicBezTo>
                <a:cubicBezTo>
                  <a:pt x="894" y="335"/>
                  <a:pt x="894" y="336"/>
                  <a:pt x="894" y="337"/>
                </a:cubicBezTo>
                <a:cubicBezTo>
                  <a:pt x="892" y="337"/>
                  <a:pt x="891" y="336"/>
                  <a:pt x="889" y="336"/>
                </a:cubicBezTo>
                <a:close/>
                <a:moveTo>
                  <a:pt x="892" y="332"/>
                </a:moveTo>
                <a:cubicBezTo>
                  <a:pt x="892" y="323"/>
                  <a:pt x="892" y="313"/>
                  <a:pt x="893" y="304"/>
                </a:cubicBezTo>
                <a:cubicBezTo>
                  <a:pt x="894" y="304"/>
                  <a:pt x="894" y="304"/>
                  <a:pt x="895" y="304"/>
                </a:cubicBezTo>
                <a:cubicBezTo>
                  <a:pt x="893" y="313"/>
                  <a:pt x="893" y="321"/>
                  <a:pt x="893" y="331"/>
                </a:cubicBezTo>
                <a:cubicBezTo>
                  <a:pt x="893" y="331"/>
                  <a:pt x="894" y="331"/>
                  <a:pt x="894" y="331"/>
                </a:cubicBezTo>
                <a:cubicBezTo>
                  <a:pt x="894" y="321"/>
                  <a:pt x="894" y="312"/>
                  <a:pt x="895" y="304"/>
                </a:cubicBezTo>
                <a:cubicBezTo>
                  <a:pt x="895" y="303"/>
                  <a:pt x="896" y="303"/>
                  <a:pt x="896" y="303"/>
                </a:cubicBezTo>
                <a:cubicBezTo>
                  <a:pt x="896" y="303"/>
                  <a:pt x="897" y="303"/>
                  <a:pt x="897" y="303"/>
                </a:cubicBezTo>
                <a:cubicBezTo>
                  <a:pt x="896" y="312"/>
                  <a:pt x="895" y="322"/>
                  <a:pt x="894" y="331"/>
                </a:cubicBezTo>
                <a:cubicBezTo>
                  <a:pt x="893" y="332"/>
                  <a:pt x="892" y="332"/>
                  <a:pt x="892" y="332"/>
                </a:cubicBezTo>
                <a:close/>
                <a:moveTo>
                  <a:pt x="898" y="303"/>
                </a:moveTo>
                <a:cubicBezTo>
                  <a:pt x="899" y="303"/>
                  <a:pt x="900" y="302"/>
                  <a:pt x="901" y="302"/>
                </a:cubicBezTo>
                <a:cubicBezTo>
                  <a:pt x="899" y="312"/>
                  <a:pt x="899" y="321"/>
                  <a:pt x="899" y="331"/>
                </a:cubicBezTo>
                <a:cubicBezTo>
                  <a:pt x="899" y="331"/>
                  <a:pt x="898" y="331"/>
                  <a:pt x="898" y="331"/>
                </a:cubicBezTo>
                <a:cubicBezTo>
                  <a:pt x="897" y="331"/>
                  <a:pt x="896" y="331"/>
                  <a:pt x="895" y="331"/>
                </a:cubicBezTo>
                <a:cubicBezTo>
                  <a:pt x="895" y="322"/>
                  <a:pt x="896" y="312"/>
                  <a:pt x="898" y="303"/>
                </a:cubicBezTo>
                <a:close/>
                <a:moveTo>
                  <a:pt x="902" y="299"/>
                </a:moveTo>
                <a:cubicBezTo>
                  <a:pt x="902" y="299"/>
                  <a:pt x="902" y="299"/>
                  <a:pt x="902" y="299"/>
                </a:cubicBezTo>
                <a:cubicBezTo>
                  <a:pt x="902" y="299"/>
                  <a:pt x="902" y="299"/>
                  <a:pt x="902" y="299"/>
                </a:cubicBezTo>
                <a:cubicBezTo>
                  <a:pt x="901" y="299"/>
                  <a:pt x="901" y="299"/>
                  <a:pt x="901" y="299"/>
                </a:cubicBezTo>
                <a:cubicBezTo>
                  <a:pt x="900" y="299"/>
                  <a:pt x="899" y="299"/>
                  <a:pt x="898" y="300"/>
                </a:cubicBezTo>
                <a:cubicBezTo>
                  <a:pt x="898" y="299"/>
                  <a:pt x="898" y="299"/>
                  <a:pt x="898" y="298"/>
                </a:cubicBezTo>
                <a:cubicBezTo>
                  <a:pt x="902" y="298"/>
                  <a:pt x="905" y="298"/>
                  <a:pt x="908" y="299"/>
                </a:cubicBezTo>
                <a:cubicBezTo>
                  <a:pt x="908" y="299"/>
                  <a:pt x="908" y="299"/>
                  <a:pt x="908" y="299"/>
                </a:cubicBezTo>
                <a:cubicBezTo>
                  <a:pt x="906" y="299"/>
                  <a:pt x="904" y="299"/>
                  <a:pt x="902" y="299"/>
                </a:cubicBezTo>
                <a:close/>
                <a:moveTo>
                  <a:pt x="910" y="300"/>
                </a:moveTo>
                <a:cubicBezTo>
                  <a:pt x="910" y="300"/>
                  <a:pt x="911" y="300"/>
                  <a:pt x="911" y="300"/>
                </a:cubicBezTo>
                <a:cubicBezTo>
                  <a:pt x="911" y="300"/>
                  <a:pt x="911" y="300"/>
                  <a:pt x="911" y="300"/>
                </a:cubicBezTo>
                <a:cubicBezTo>
                  <a:pt x="911" y="300"/>
                  <a:pt x="910" y="300"/>
                  <a:pt x="910" y="300"/>
                </a:cubicBezTo>
                <a:cubicBezTo>
                  <a:pt x="910" y="300"/>
                  <a:pt x="910" y="300"/>
                  <a:pt x="910" y="300"/>
                </a:cubicBezTo>
                <a:close/>
                <a:moveTo>
                  <a:pt x="928" y="293"/>
                </a:moveTo>
                <a:cubicBezTo>
                  <a:pt x="928" y="292"/>
                  <a:pt x="929" y="292"/>
                  <a:pt x="930" y="292"/>
                </a:cubicBezTo>
                <a:cubicBezTo>
                  <a:pt x="928" y="294"/>
                  <a:pt x="927" y="296"/>
                  <a:pt x="926" y="298"/>
                </a:cubicBezTo>
                <a:cubicBezTo>
                  <a:pt x="926" y="298"/>
                  <a:pt x="925" y="298"/>
                  <a:pt x="925" y="299"/>
                </a:cubicBezTo>
                <a:cubicBezTo>
                  <a:pt x="925" y="300"/>
                  <a:pt x="924" y="301"/>
                  <a:pt x="923" y="302"/>
                </a:cubicBezTo>
                <a:cubicBezTo>
                  <a:pt x="923" y="301"/>
                  <a:pt x="923" y="301"/>
                  <a:pt x="923" y="300"/>
                </a:cubicBezTo>
                <a:cubicBezTo>
                  <a:pt x="925" y="298"/>
                  <a:pt x="926" y="295"/>
                  <a:pt x="928" y="293"/>
                </a:cubicBezTo>
                <a:close/>
                <a:moveTo>
                  <a:pt x="919" y="305"/>
                </a:moveTo>
                <a:cubicBezTo>
                  <a:pt x="920" y="305"/>
                  <a:pt x="920" y="305"/>
                  <a:pt x="921" y="306"/>
                </a:cubicBezTo>
                <a:cubicBezTo>
                  <a:pt x="920" y="307"/>
                  <a:pt x="920" y="309"/>
                  <a:pt x="920" y="310"/>
                </a:cubicBezTo>
                <a:cubicBezTo>
                  <a:pt x="920" y="309"/>
                  <a:pt x="919" y="307"/>
                  <a:pt x="919" y="305"/>
                </a:cubicBezTo>
                <a:cubicBezTo>
                  <a:pt x="919" y="305"/>
                  <a:pt x="919" y="305"/>
                  <a:pt x="919" y="305"/>
                </a:cubicBezTo>
                <a:close/>
                <a:moveTo>
                  <a:pt x="920" y="319"/>
                </a:moveTo>
                <a:cubicBezTo>
                  <a:pt x="920" y="319"/>
                  <a:pt x="920" y="319"/>
                  <a:pt x="921" y="319"/>
                </a:cubicBezTo>
                <a:cubicBezTo>
                  <a:pt x="921" y="318"/>
                  <a:pt x="920" y="318"/>
                  <a:pt x="920" y="318"/>
                </a:cubicBezTo>
                <a:cubicBezTo>
                  <a:pt x="920" y="317"/>
                  <a:pt x="920" y="316"/>
                  <a:pt x="920" y="315"/>
                </a:cubicBezTo>
                <a:cubicBezTo>
                  <a:pt x="920" y="313"/>
                  <a:pt x="921" y="311"/>
                  <a:pt x="921" y="309"/>
                </a:cubicBezTo>
                <a:cubicBezTo>
                  <a:pt x="921" y="309"/>
                  <a:pt x="922" y="309"/>
                  <a:pt x="922" y="309"/>
                </a:cubicBezTo>
                <a:cubicBezTo>
                  <a:pt x="922" y="312"/>
                  <a:pt x="921" y="314"/>
                  <a:pt x="921" y="317"/>
                </a:cubicBezTo>
                <a:cubicBezTo>
                  <a:pt x="921" y="320"/>
                  <a:pt x="921" y="322"/>
                  <a:pt x="920" y="325"/>
                </a:cubicBezTo>
                <a:cubicBezTo>
                  <a:pt x="920" y="323"/>
                  <a:pt x="920" y="321"/>
                  <a:pt x="920" y="319"/>
                </a:cubicBezTo>
                <a:close/>
                <a:moveTo>
                  <a:pt x="918" y="302"/>
                </a:moveTo>
                <a:cubicBezTo>
                  <a:pt x="918" y="302"/>
                  <a:pt x="918" y="302"/>
                  <a:pt x="918" y="302"/>
                </a:cubicBezTo>
                <a:cubicBezTo>
                  <a:pt x="918" y="302"/>
                  <a:pt x="918" y="302"/>
                  <a:pt x="918" y="302"/>
                </a:cubicBezTo>
                <a:cubicBezTo>
                  <a:pt x="918" y="302"/>
                  <a:pt x="918" y="302"/>
                  <a:pt x="918" y="302"/>
                </a:cubicBezTo>
                <a:close/>
                <a:moveTo>
                  <a:pt x="919" y="320"/>
                </a:moveTo>
                <a:cubicBezTo>
                  <a:pt x="919" y="317"/>
                  <a:pt x="919" y="314"/>
                  <a:pt x="919" y="310"/>
                </a:cubicBezTo>
                <a:cubicBezTo>
                  <a:pt x="919" y="312"/>
                  <a:pt x="919" y="313"/>
                  <a:pt x="919" y="315"/>
                </a:cubicBezTo>
                <a:cubicBezTo>
                  <a:pt x="919" y="317"/>
                  <a:pt x="919" y="319"/>
                  <a:pt x="919" y="321"/>
                </a:cubicBezTo>
                <a:cubicBezTo>
                  <a:pt x="919" y="321"/>
                  <a:pt x="919" y="321"/>
                  <a:pt x="919" y="321"/>
                </a:cubicBezTo>
                <a:cubicBezTo>
                  <a:pt x="920" y="326"/>
                  <a:pt x="919" y="331"/>
                  <a:pt x="919" y="336"/>
                </a:cubicBezTo>
                <a:cubicBezTo>
                  <a:pt x="918" y="332"/>
                  <a:pt x="919" y="322"/>
                  <a:pt x="919" y="320"/>
                </a:cubicBezTo>
                <a:close/>
                <a:moveTo>
                  <a:pt x="918" y="209"/>
                </a:moveTo>
                <a:cubicBezTo>
                  <a:pt x="918" y="209"/>
                  <a:pt x="918" y="209"/>
                  <a:pt x="918" y="209"/>
                </a:cubicBezTo>
                <a:cubicBezTo>
                  <a:pt x="918" y="208"/>
                  <a:pt x="918" y="208"/>
                  <a:pt x="918" y="208"/>
                </a:cubicBezTo>
                <a:cubicBezTo>
                  <a:pt x="918" y="208"/>
                  <a:pt x="918" y="208"/>
                  <a:pt x="918" y="208"/>
                </a:cubicBezTo>
                <a:cubicBezTo>
                  <a:pt x="918" y="208"/>
                  <a:pt x="918" y="208"/>
                  <a:pt x="918" y="208"/>
                </a:cubicBezTo>
                <a:cubicBezTo>
                  <a:pt x="918" y="209"/>
                  <a:pt x="919" y="209"/>
                  <a:pt x="919" y="210"/>
                </a:cubicBezTo>
                <a:cubicBezTo>
                  <a:pt x="919" y="210"/>
                  <a:pt x="918" y="210"/>
                  <a:pt x="918" y="209"/>
                </a:cubicBezTo>
                <a:close/>
                <a:moveTo>
                  <a:pt x="919" y="204"/>
                </a:moveTo>
                <a:cubicBezTo>
                  <a:pt x="919" y="204"/>
                  <a:pt x="919" y="204"/>
                  <a:pt x="918" y="204"/>
                </a:cubicBezTo>
                <a:cubicBezTo>
                  <a:pt x="918" y="204"/>
                  <a:pt x="918" y="204"/>
                  <a:pt x="918" y="203"/>
                </a:cubicBezTo>
                <a:cubicBezTo>
                  <a:pt x="917" y="202"/>
                  <a:pt x="916" y="203"/>
                  <a:pt x="916" y="204"/>
                </a:cubicBezTo>
                <a:cubicBezTo>
                  <a:pt x="915" y="204"/>
                  <a:pt x="913" y="204"/>
                  <a:pt x="912" y="204"/>
                </a:cubicBezTo>
                <a:cubicBezTo>
                  <a:pt x="912" y="204"/>
                  <a:pt x="912" y="204"/>
                  <a:pt x="911" y="204"/>
                </a:cubicBezTo>
                <a:cubicBezTo>
                  <a:pt x="915" y="202"/>
                  <a:pt x="920" y="201"/>
                  <a:pt x="922" y="203"/>
                </a:cubicBezTo>
                <a:cubicBezTo>
                  <a:pt x="922" y="203"/>
                  <a:pt x="923" y="203"/>
                  <a:pt x="923" y="203"/>
                </a:cubicBezTo>
                <a:cubicBezTo>
                  <a:pt x="922" y="204"/>
                  <a:pt x="920" y="204"/>
                  <a:pt x="919" y="204"/>
                </a:cubicBezTo>
                <a:close/>
                <a:moveTo>
                  <a:pt x="908" y="205"/>
                </a:moveTo>
                <a:cubicBezTo>
                  <a:pt x="907" y="205"/>
                  <a:pt x="907" y="205"/>
                  <a:pt x="906" y="205"/>
                </a:cubicBezTo>
                <a:cubicBezTo>
                  <a:pt x="906" y="205"/>
                  <a:pt x="906" y="204"/>
                  <a:pt x="906" y="204"/>
                </a:cubicBezTo>
                <a:cubicBezTo>
                  <a:pt x="906" y="204"/>
                  <a:pt x="906" y="204"/>
                  <a:pt x="906" y="204"/>
                </a:cubicBezTo>
                <a:cubicBezTo>
                  <a:pt x="906" y="204"/>
                  <a:pt x="906" y="203"/>
                  <a:pt x="906" y="203"/>
                </a:cubicBezTo>
                <a:cubicBezTo>
                  <a:pt x="906" y="203"/>
                  <a:pt x="906" y="203"/>
                  <a:pt x="906" y="203"/>
                </a:cubicBezTo>
                <a:cubicBezTo>
                  <a:pt x="906" y="203"/>
                  <a:pt x="907" y="203"/>
                  <a:pt x="907" y="203"/>
                </a:cubicBezTo>
                <a:cubicBezTo>
                  <a:pt x="907" y="203"/>
                  <a:pt x="907" y="203"/>
                  <a:pt x="907" y="203"/>
                </a:cubicBezTo>
                <a:cubicBezTo>
                  <a:pt x="907" y="203"/>
                  <a:pt x="907" y="203"/>
                  <a:pt x="907" y="203"/>
                </a:cubicBezTo>
                <a:cubicBezTo>
                  <a:pt x="908" y="203"/>
                  <a:pt x="909" y="204"/>
                  <a:pt x="909" y="204"/>
                </a:cubicBezTo>
                <a:cubicBezTo>
                  <a:pt x="909" y="204"/>
                  <a:pt x="908" y="205"/>
                  <a:pt x="908" y="205"/>
                </a:cubicBezTo>
                <a:close/>
                <a:moveTo>
                  <a:pt x="905" y="200"/>
                </a:moveTo>
                <a:cubicBezTo>
                  <a:pt x="904" y="200"/>
                  <a:pt x="903" y="200"/>
                  <a:pt x="902" y="201"/>
                </a:cubicBezTo>
                <a:cubicBezTo>
                  <a:pt x="902" y="200"/>
                  <a:pt x="902" y="200"/>
                  <a:pt x="902" y="200"/>
                </a:cubicBezTo>
                <a:cubicBezTo>
                  <a:pt x="904" y="200"/>
                  <a:pt x="906" y="199"/>
                  <a:pt x="908" y="199"/>
                </a:cubicBezTo>
                <a:cubicBezTo>
                  <a:pt x="907" y="199"/>
                  <a:pt x="906" y="200"/>
                  <a:pt x="905" y="200"/>
                </a:cubicBezTo>
                <a:close/>
                <a:moveTo>
                  <a:pt x="916" y="198"/>
                </a:moveTo>
                <a:cubicBezTo>
                  <a:pt x="916" y="198"/>
                  <a:pt x="917" y="198"/>
                  <a:pt x="917" y="198"/>
                </a:cubicBezTo>
                <a:cubicBezTo>
                  <a:pt x="917" y="198"/>
                  <a:pt x="916" y="198"/>
                  <a:pt x="916" y="198"/>
                </a:cubicBezTo>
                <a:cubicBezTo>
                  <a:pt x="916" y="198"/>
                  <a:pt x="916" y="198"/>
                  <a:pt x="916" y="198"/>
                </a:cubicBezTo>
                <a:close/>
                <a:moveTo>
                  <a:pt x="888" y="199"/>
                </a:moveTo>
                <a:cubicBezTo>
                  <a:pt x="888" y="196"/>
                  <a:pt x="888" y="193"/>
                  <a:pt x="888" y="191"/>
                </a:cubicBezTo>
                <a:cubicBezTo>
                  <a:pt x="891" y="190"/>
                  <a:pt x="894" y="189"/>
                  <a:pt x="896" y="188"/>
                </a:cubicBezTo>
                <a:cubicBezTo>
                  <a:pt x="896" y="191"/>
                  <a:pt x="896" y="194"/>
                  <a:pt x="896" y="197"/>
                </a:cubicBezTo>
                <a:cubicBezTo>
                  <a:pt x="896" y="197"/>
                  <a:pt x="896" y="197"/>
                  <a:pt x="896" y="197"/>
                </a:cubicBezTo>
                <a:cubicBezTo>
                  <a:pt x="893" y="198"/>
                  <a:pt x="891" y="198"/>
                  <a:pt x="888" y="199"/>
                </a:cubicBezTo>
                <a:close/>
                <a:moveTo>
                  <a:pt x="887" y="199"/>
                </a:moveTo>
                <a:cubicBezTo>
                  <a:pt x="886" y="200"/>
                  <a:pt x="884" y="200"/>
                  <a:pt x="883" y="201"/>
                </a:cubicBezTo>
                <a:cubicBezTo>
                  <a:pt x="883" y="198"/>
                  <a:pt x="883" y="195"/>
                  <a:pt x="884" y="192"/>
                </a:cubicBezTo>
                <a:cubicBezTo>
                  <a:pt x="885" y="192"/>
                  <a:pt x="886" y="191"/>
                  <a:pt x="887" y="191"/>
                </a:cubicBezTo>
                <a:cubicBezTo>
                  <a:pt x="887" y="194"/>
                  <a:pt x="887" y="197"/>
                  <a:pt x="887" y="199"/>
                </a:cubicBezTo>
                <a:close/>
                <a:moveTo>
                  <a:pt x="881" y="201"/>
                </a:moveTo>
                <a:cubicBezTo>
                  <a:pt x="880" y="201"/>
                  <a:pt x="879" y="201"/>
                  <a:pt x="879" y="201"/>
                </a:cubicBezTo>
                <a:cubicBezTo>
                  <a:pt x="878" y="202"/>
                  <a:pt x="876" y="202"/>
                  <a:pt x="874" y="203"/>
                </a:cubicBezTo>
                <a:cubicBezTo>
                  <a:pt x="874" y="200"/>
                  <a:pt x="874" y="197"/>
                  <a:pt x="874" y="195"/>
                </a:cubicBezTo>
                <a:cubicBezTo>
                  <a:pt x="876" y="194"/>
                  <a:pt x="879" y="193"/>
                  <a:pt x="881" y="193"/>
                </a:cubicBezTo>
                <a:cubicBezTo>
                  <a:pt x="881" y="196"/>
                  <a:pt x="881" y="199"/>
                  <a:pt x="881" y="201"/>
                </a:cubicBezTo>
                <a:close/>
                <a:moveTo>
                  <a:pt x="868" y="207"/>
                </a:moveTo>
                <a:cubicBezTo>
                  <a:pt x="866" y="208"/>
                  <a:pt x="865" y="208"/>
                  <a:pt x="864" y="209"/>
                </a:cubicBezTo>
                <a:cubicBezTo>
                  <a:pt x="865" y="208"/>
                  <a:pt x="867" y="208"/>
                  <a:pt x="868" y="207"/>
                </a:cubicBezTo>
                <a:cubicBezTo>
                  <a:pt x="868" y="207"/>
                  <a:pt x="868" y="207"/>
                  <a:pt x="868" y="207"/>
                </a:cubicBezTo>
                <a:close/>
                <a:moveTo>
                  <a:pt x="862" y="211"/>
                </a:moveTo>
                <a:cubicBezTo>
                  <a:pt x="862" y="211"/>
                  <a:pt x="862" y="211"/>
                  <a:pt x="862" y="211"/>
                </a:cubicBezTo>
                <a:cubicBezTo>
                  <a:pt x="862" y="211"/>
                  <a:pt x="862" y="211"/>
                  <a:pt x="862" y="211"/>
                </a:cubicBezTo>
                <a:cubicBezTo>
                  <a:pt x="862" y="210"/>
                  <a:pt x="863" y="210"/>
                  <a:pt x="864" y="209"/>
                </a:cubicBezTo>
                <a:cubicBezTo>
                  <a:pt x="863" y="210"/>
                  <a:pt x="862" y="210"/>
                  <a:pt x="862" y="211"/>
                </a:cubicBezTo>
                <a:close/>
                <a:moveTo>
                  <a:pt x="878" y="212"/>
                </a:moveTo>
                <a:cubicBezTo>
                  <a:pt x="878" y="212"/>
                  <a:pt x="878" y="213"/>
                  <a:pt x="878" y="213"/>
                </a:cubicBezTo>
                <a:cubicBezTo>
                  <a:pt x="877" y="213"/>
                  <a:pt x="876" y="213"/>
                  <a:pt x="875" y="214"/>
                </a:cubicBezTo>
                <a:cubicBezTo>
                  <a:pt x="875" y="213"/>
                  <a:pt x="875" y="213"/>
                  <a:pt x="875" y="213"/>
                </a:cubicBezTo>
                <a:cubicBezTo>
                  <a:pt x="876" y="213"/>
                  <a:pt x="877" y="212"/>
                  <a:pt x="878" y="212"/>
                </a:cubicBezTo>
                <a:close/>
                <a:moveTo>
                  <a:pt x="879" y="212"/>
                </a:moveTo>
                <a:cubicBezTo>
                  <a:pt x="880" y="212"/>
                  <a:pt x="881" y="211"/>
                  <a:pt x="882" y="211"/>
                </a:cubicBezTo>
                <a:cubicBezTo>
                  <a:pt x="882" y="212"/>
                  <a:pt x="881" y="212"/>
                  <a:pt x="881" y="212"/>
                </a:cubicBezTo>
                <a:cubicBezTo>
                  <a:pt x="881" y="213"/>
                  <a:pt x="880" y="213"/>
                  <a:pt x="879" y="213"/>
                </a:cubicBezTo>
                <a:cubicBezTo>
                  <a:pt x="879" y="213"/>
                  <a:pt x="879" y="212"/>
                  <a:pt x="880" y="212"/>
                </a:cubicBezTo>
                <a:cubicBezTo>
                  <a:pt x="880" y="212"/>
                  <a:pt x="880" y="212"/>
                  <a:pt x="879" y="212"/>
                </a:cubicBezTo>
                <a:close/>
                <a:moveTo>
                  <a:pt x="882" y="212"/>
                </a:moveTo>
                <a:cubicBezTo>
                  <a:pt x="882" y="212"/>
                  <a:pt x="882" y="212"/>
                  <a:pt x="882" y="212"/>
                </a:cubicBezTo>
                <a:cubicBezTo>
                  <a:pt x="882" y="212"/>
                  <a:pt x="882" y="212"/>
                  <a:pt x="882" y="212"/>
                </a:cubicBezTo>
                <a:cubicBezTo>
                  <a:pt x="882" y="212"/>
                  <a:pt x="882" y="212"/>
                  <a:pt x="882" y="212"/>
                </a:cubicBezTo>
                <a:close/>
                <a:moveTo>
                  <a:pt x="859" y="288"/>
                </a:moveTo>
                <a:cubicBezTo>
                  <a:pt x="859" y="288"/>
                  <a:pt x="860" y="289"/>
                  <a:pt x="860" y="289"/>
                </a:cubicBezTo>
                <a:cubicBezTo>
                  <a:pt x="860" y="290"/>
                  <a:pt x="860" y="290"/>
                  <a:pt x="860" y="291"/>
                </a:cubicBezTo>
                <a:cubicBezTo>
                  <a:pt x="859" y="290"/>
                  <a:pt x="858" y="288"/>
                  <a:pt x="857" y="287"/>
                </a:cubicBezTo>
                <a:cubicBezTo>
                  <a:pt x="857" y="286"/>
                  <a:pt x="858" y="285"/>
                  <a:pt x="858" y="285"/>
                </a:cubicBezTo>
                <a:cubicBezTo>
                  <a:pt x="858" y="286"/>
                  <a:pt x="859" y="287"/>
                  <a:pt x="859" y="288"/>
                </a:cubicBezTo>
                <a:close/>
                <a:moveTo>
                  <a:pt x="868" y="339"/>
                </a:moveTo>
                <a:cubicBezTo>
                  <a:pt x="867" y="343"/>
                  <a:pt x="867" y="347"/>
                  <a:pt x="867" y="351"/>
                </a:cubicBezTo>
                <a:cubicBezTo>
                  <a:pt x="866" y="351"/>
                  <a:pt x="866" y="352"/>
                  <a:pt x="865" y="352"/>
                </a:cubicBezTo>
                <a:cubicBezTo>
                  <a:pt x="866" y="347"/>
                  <a:pt x="866" y="343"/>
                  <a:pt x="866" y="339"/>
                </a:cubicBezTo>
                <a:cubicBezTo>
                  <a:pt x="867" y="339"/>
                  <a:pt x="867" y="339"/>
                  <a:pt x="868" y="339"/>
                </a:cubicBezTo>
                <a:close/>
                <a:moveTo>
                  <a:pt x="868" y="339"/>
                </a:moveTo>
                <a:cubicBezTo>
                  <a:pt x="869" y="339"/>
                  <a:pt x="870" y="339"/>
                  <a:pt x="871" y="339"/>
                </a:cubicBezTo>
                <a:cubicBezTo>
                  <a:pt x="870" y="343"/>
                  <a:pt x="870" y="347"/>
                  <a:pt x="869" y="351"/>
                </a:cubicBezTo>
                <a:cubicBezTo>
                  <a:pt x="869" y="351"/>
                  <a:pt x="868" y="351"/>
                  <a:pt x="867" y="351"/>
                </a:cubicBezTo>
                <a:cubicBezTo>
                  <a:pt x="867" y="347"/>
                  <a:pt x="868" y="343"/>
                  <a:pt x="868" y="339"/>
                </a:cubicBezTo>
                <a:close/>
                <a:moveTo>
                  <a:pt x="872" y="351"/>
                </a:moveTo>
                <a:cubicBezTo>
                  <a:pt x="873" y="351"/>
                  <a:pt x="874" y="351"/>
                  <a:pt x="875" y="351"/>
                </a:cubicBezTo>
                <a:cubicBezTo>
                  <a:pt x="874" y="358"/>
                  <a:pt x="874" y="366"/>
                  <a:pt x="874" y="373"/>
                </a:cubicBezTo>
                <a:cubicBezTo>
                  <a:pt x="873" y="372"/>
                  <a:pt x="872" y="372"/>
                  <a:pt x="872" y="371"/>
                </a:cubicBezTo>
                <a:cubicBezTo>
                  <a:pt x="872" y="365"/>
                  <a:pt x="872" y="358"/>
                  <a:pt x="872" y="351"/>
                </a:cubicBezTo>
                <a:close/>
                <a:moveTo>
                  <a:pt x="877" y="380"/>
                </a:moveTo>
                <a:cubicBezTo>
                  <a:pt x="877" y="380"/>
                  <a:pt x="877" y="380"/>
                  <a:pt x="877" y="380"/>
                </a:cubicBezTo>
                <a:cubicBezTo>
                  <a:pt x="877" y="379"/>
                  <a:pt x="877" y="378"/>
                  <a:pt x="877" y="377"/>
                </a:cubicBezTo>
                <a:cubicBezTo>
                  <a:pt x="878" y="376"/>
                  <a:pt x="878" y="375"/>
                  <a:pt x="878" y="375"/>
                </a:cubicBezTo>
                <a:cubicBezTo>
                  <a:pt x="878" y="374"/>
                  <a:pt x="878" y="373"/>
                  <a:pt x="878" y="372"/>
                </a:cubicBezTo>
                <a:cubicBezTo>
                  <a:pt x="878" y="372"/>
                  <a:pt x="878" y="371"/>
                  <a:pt x="878" y="371"/>
                </a:cubicBezTo>
                <a:cubicBezTo>
                  <a:pt x="878" y="364"/>
                  <a:pt x="879" y="357"/>
                  <a:pt x="879" y="351"/>
                </a:cubicBezTo>
                <a:cubicBezTo>
                  <a:pt x="879" y="351"/>
                  <a:pt x="880" y="350"/>
                  <a:pt x="880" y="350"/>
                </a:cubicBezTo>
                <a:cubicBezTo>
                  <a:pt x="880" y="361"/>
                  <a:pt x="880" y="371"/>
                  <a:pt x="881" y="381"/>
                </a:cubicBezTo>
                <a:cubicBezTo>
                  <a:pt x="881" y="381"/>
                  <a:pt x="881" y="381"/>
                  <a:pt x="881" y="381"/>
                </a:cubicBezTo>
                <a:cubicBezTo>
                  <a:pt x="881" y="371"/>
                  <a:pt x="880" y="361"/>
                  <a:pt x="881" y="350"/>
                </a:cubicBezTo>
                <a:cubicBezTo>
                  <a:pt x="881" y="350"/>
                  <a:pt x="882" y="350"/>
                  <a:pt x="883" y="350"/>
                </a:cubicBezTo>
                <a:cubicBezTo>
                  <a:pt x="883" y="351"/>
                  <a:pt x="883" y="351"/>
                  <a:pt x="884" y="351"/>
                </a:cubicBezTo>
                <a:cubicBezTo>
                  <a:pt x="884" y="351"/>
                  <a:pt x="884" y="351"/>
                  <a:pt x="884" y="351"/>
                </a:cubicBezTo>
                <a:cubicBezTo>
                  <a:pt x="884" y="354"/>
                  <a:pt x="884" y="357"/>
                  <a:pt x="883" y="361"/>
                </a:cubicBezTo>
                <a:cubicBezTo>
                  <a:pt x="883" y="361"/>
                  <a:pt x="883" y="360"/>
                  <a:pt x="883" y="360"/>
                </a:cubicBezTo>
                <a:cubicBezTo>
                  <a:pt x="883" y="360"/>
                  <a:pt x="883" y="361"/>
                  <a:pt x="883" y="361"/>
                </a:cubicBezTo>
                <a:cubicBezTo>
                  <a:pt x="883" y="361"/>
                  <a:pt x="883" y="361"/>
                  <a:pt x="883" y="361"/>
                </a:cubicBezTo>
                <a:cubicBezTo>
                  <a:pt x="883" y="368"/>
                  <a:pt x="883" y="374"/>
                  <a:pt x="883" y="381"/>
                </a:cubicBezTo>
                <a:cubicBezTo>
                  <a:pt x="883" y="381"/>
                  <a:pt x="883" y="381"/>
                  <a:pt x="883" y="381"/>
                </a:cubicBezTo>
                <a:cubicBezTo>
                  <a:pt x="883" y="375"/>
                  <a:pt x="884" y="368"/>
                  <a:pt x="884" y="361"/>
                </a:cubicBezTo>
                <a:cubicBezTo>
                  <a:pt x="884" y="361"/>
                  <a:pt x="884" y="362"/>
                  <a:pt x="884" y="362"/>
                </a:cubicBezTo>
                <a:cubicBezTo>
                  <a:pt x="884" y="367"/>
                  <a:pt x="884" y="373"/>
                  <a:pt x="884" y="378"/>
                </a:cubicBezTo>
                <a:cubicBezTo>
                  <a:pt x="884" y="378"/>
                  <a:pt x="885" y="378"/>
                  <a:pt x="885" y="378"/>
                </a:cubicBezTo>
                <a:cubicBezTo>
                  <a:pt x="885" y="373"/>
                  <a:pt x="885" y="367"/>
                  <a:pt x="885" y="362"/>
                </a:cubicBezTo>
                <a:cubicBezTo>
                  <a:pt x="886" y="363"/>
                  <a:pt x="886" y="366"/>
                  <a:pt x="887" y="368"/>
                </a:cubicBezTo>
                <a:cubicBezTo>
                  <a:pt x="887" y="373"/>
                  <a:pt x="887" y="378"/>
                  <a:pt x="887" y="383"/>
                </a:cubicBezTo>
                <a:cubicBezTo>
                  <a:pt x="887" y="383"/>
                  <a:pt x="887" y="383"/>
                  <a:pt x="887" y="383"/>
                </a:cubicBezTo>
                <a:cubicBezTo>
                  <a:pt x="887" y="379"/>
                  <a:pt x="887" y="376"/>
                  <a:pt x="887" y="372"/>
                </a:cubicBezTo>
                <a:cubicBezTo>
                  <a:pt x="887" y="373"/>
                  <a:pt x="887" y="374"/>
                  <a:pt x="887" y="375"/>
                </a:cubicBezTo>
                <a:cubicBezTo>
                  <a:pt x="887" y="376"/>
                  <a:pt x="887" y="378"/>
                  <a:pt x="887" y="379"/>
                </a:cubicBezTo>
                <a:cubicBezTo>
                  <a:pt x="887" y="378"/>
                  <a:pt x="887" y="378"/>
                  <a:pt x="887" y="377"/>
                </a:cubicBezTo>
                <a:cubicBezTo>
                  <a:pt x="887" y="377"/>
                  <a:pt x="887" y="377"/>
                  <a:pt x="887" y="377"/>
                </a:cubicBezTo>
                <a:cubicBezTo>
                  <a:pt x="887" y="379"/>
                  <a:pt x="887" y="380"/>
                  <a:pt x="887" y="382"/>
                </a:cubicBezTo>
                <a:cubicBezTo>
                  <a:pt x="887" y="379"/>
                  <a:pt x="887" y="376"/>
                  <a:pt x="887" y="373"/>
                </a:cubicBezTo>
                <a:cubicBezTo>
                  <a:pt x="887" y="371"/>
                  <a:pt x="887" y="369"/>
                  <a:pt x="888" y="366"/>
                </a:cubicBezTo>
                <a:cubicBezTo>
                  <a:pt x="888" y="369"/>
                  <a:pt x="888" y="372"/>
                  <a:pt x="888" y="375"/>
                </a:cubicBezTo>
                <a:cubicBezTo>
                  <a:pt x="888" y="375"/>
                  <a:pt x="888" y="375"/>
                  <a:pt x="888" y="375"/>
                </a:cubicBezTo>
                <a:cubicBezTo>
                  <a:pt x="888" y="370"/>
                  <a:pt x="888" y="366"/>
                  <a:pt x="888" y="362"/>
                </a:cubicBezTo>
                <a:cubicBezTo>
                  <a:pt x="888" y="361"/>
                  <a:pt x="888" y="360"/>
                  <a:pt x="888" y="359"/>
                </a:cubicBezTo>
                <a:cubicBezTo>
                  <a:pt x="888" y="364"/>
                  <a:pt x="888" y="368"/>
                  <a:pt x="888" y="372"/>
                </a:cubicBezTo>
                <a:cubicBezTo>
                  <a:pt x="888" y="372"/>
                  <a:pt x="889" y="372"/>
                  <a:pt x="889" y="372"/>
                </a:cubicBezTo>
                <a:cubicBezTo>
                  <a:pt x="889" y="365"/>
                  <a:pt x="889" y="357"/>
                  <a:pt x="889" y="350"/>
                </a:cubicBezTo>
                <a:cubicBezTo>
                  <a:pt x="889" y="350"/>
                  <a:pt x="889" y="350"/>
                  <a:pt x="889" y="350"/>
                </a:cubicBezTo>
                <a:cubicBezTo>
                  <a:pt x="889" y="351"/>
                  <a:pt x="889" y="353"/>
                  <a:pt x="889" y="355"/>
                </a:cubicBezTo>
                <a:cubicBezTo>
                  <a:pt x="890" y="353"/>
                  <a:pt x="889" y="351"/>
                  <a:pt x="889" y="350"/>
                </a:cubicBezTo>
                <a:cubicBezTo>
                  <a:pt x="890" y="350"/>
                  <a:pt x="891" y="350"/>
                  <a:pt x="892" y="350"/>
                </a:cubicBezTo>
                <a:cubicBezTo>
                  <a:pt x="892" y="350"/>
                  <a:pt x="892" y="350"/>
                  <a:pt x="892" y="350"/>
                </a:cubicBezTo>
                <a:cubicBezTo>
                  <a:pt x="892" y="350"/>
                  <a:pt x="892" y="351"/>
                  <a:pt x="892" y="352"/>
                </a:cubicBezTo>
                <a:cubicBezTo>
                  <a:pt x="891" y="352"/>
                  <a:pt x="892" y="352"/>
                  <a:pt x="892" y="352"/>
                </a:cubicBezTo>
                <a:cubicBezTo>
                  <a:pt x="893" y="348"/>
                  <a:pt x="892" y="359"/>
                  <a:pt x="892" y="360"/>
                </a:cubicBezTo>
                <a:cubicBezTo>
                  <a:pt x="892" y="364"/>
                  <a:pt x="892" y="369"/>
                  <a:pt x="892" y="374"/>
                </a:cubicBezTo>
                <a:cubicBezTo>
                  <a:pt x="892" y="384"/>
                  <a:pt x="892" y="394"/>
                  <a:pt x="892" y="404"/>
                </a:cubicBezTo>
                <a:cubicBezTo>
                  <a:pt x="892" y="404"/>
                  <a:pt x="892" y="404"/>
                  <a:pt x="892" y="404"/>
                </a:cubicBezTo>
                <a:cubicBezTo>
                  <a:pt x="892" y="399"/>
                  <a:pt x="892" y="393"/>
                  <a:pt x="892" y="388"/>
                </a:cubicBezTo>
                <a:cubicBezTo>
                  <a:pt x="892" y="396"/>
                  <a:pt x="893" y="404"/>
                  <a:pt x="894" y="413"/>
                </a:cubicBezTo>
                <a:cubicBezTo>
                  <a:pt x="894" y="413"/>
                  <a:pt x="895" y="413"/>
                  <a:pt x="895" y="412"/>
                </a:cubicBezTo>
                <a:cubicBezTo>
                  <a:pt x="893" y="400"/>
                  <a:pt x="892" y="387"/>
                  <a:pt x="892" y="374"/>
                </a:cubicBezTo>
                <a:cubicBezTo>
                  <a:pt x="893" y="365"/>
                  <a:pt x="893" y="356"/>
                  <a:pt x="894" y="346"/>
                </a:cubicBezTo>
                <a:cubicBezTo>
                  <a:pt x="899" y="344"/>
                  <a:pt x="906" y="344"/>
                  <a:pt x="911" y="348"/>
                </a:cubicBezTo>
                <a:cubicBezTo>
                  <a:pt x="911" y="360"/>
                  <a:pt x="910" y="372"/>
                  <a:pt x="910" y="384"/>
                </a:cubicBezTo>
                <a:cubicBezTo>
                  <a:pt x="909" y="395"/>
                  <a:pt x="909" y="407"/>
                  <a:pt x="909" y="419"/>
                </a:cubicBezTo>
                <a:cubicBezTo>
                  <a:pt x="902" y="415"/>
                  <a:pt x="893" y="412"/>
                  <a:pt x="888" y="418"/>
                </a:cubicBezTo>
                <a:cubicBezTo>
                  <a:pt x="889" y="417"/>
                  <a:pt x="889" y="417"/>
                  <a:pt x="889" y="416"/>
                </a:cubicBezTo>
                <a:cubicBezTo>
                  <a:pt x="889" y="416"/>
                  <a:pt x="888" y="416"/>
                  <a:pt x="888" y="416"/>
                </a:cubicBezTo>
                <a:cubicBezTo>
                  <a:pt x="889" y="408"/>
                  <a:pt x="889" y="401"/>
                  <a:pt x="889" y="393"/>
                </a:cubicBezTo>
                <a:cubicBezTo>
                  <a:pt x="889" y="382"/>
                  <a:pt x="890" y="371"/>
                  <a:pt x="889" y="359"/>
                </a:cubicBezTo>
                <a:cubicBezTo>
                  <a:pt x="889" y="362"/>
                  <a:pt x="889" y="365"/>
                  <a:pt x="889" y="366"/>
                </a:cubicBezTo>
                <a:cubicBezTo>
                  <a:pt x="889" y="373"/>
                  <a:pt x="889" y="381"/>
                  <a:pt x="889" y="389"/>
                </a:cubicBezTo>
                <a:cubicBezTo>
                  <a:pt x="889" y="389"/>
                  <a:pt x="889" y="389"/>
                  <a:pt x="889" y="389"/>
                </a:cubicBezTo>
                <a:cubicBezTo>
                  <a:pt x="888" y="394"/>
                  <a:pt x="888" y="400"/>
                  <a:pt x="888" y="405"/>
                </a:cubicBezTo>
                <a:cubicBezTo>
                  <a:pt x="888" y="401"/>
                  <a:pt x="888" y="398"/>
                  <a:pt x="888" y="394"/>
                </a:cubicBezTo>
                <a:cubicBezTo>
                  <a:pt x="888" y="393"/>
                  <a:pt x="888" y="392"/>
                  <a:pt x="888" y="391"/>
                </a:cubicBezTo>
                <a:cubicBezTo>
                  <a:pt x="888" y="391"/>
                  <a:pt x="888" y="391"/>
                  <a:pt x="888" y="391"/>
                </a:cubicBezTo>
                <a:cubicBezTo>
                  <a:pt x="888" y="390"/>
                  <a:pt x="888" y="389"/>
                  <a:pt x="888" y="388"/>
                </a:cubicBezTo>
                <a:cubicBezTo>
                  <a:pt x="888" y="386"/>
                  <a:pt x="888" y="384"/>
                  <a:pt x="889" y="382"/>
                </a:cubicBezTo>
                <a:cubicBezTo>
                  <a:pt x="889" y="381"/>
                  <a:pt x="888" y="381"/>
                  <a:pt x="888" y="381"/>
                </a:cubicBezTo>
                <a:cubicBezTo>
                  <a:pt x="888" y="383"/>
                  <a:pt x="888" y="384"/>
                  <a:pt x="888" y="386"/>
                </a:cubicBezTo>
                <a:cubicBezTo>
                  <a:pt x="888" y="384"/>
                  <a:pt x="887" y="383"/>
                  <a:pt x="887" y="382"/>
                </a:cubicBezTo>
                <a:cubicBezTo>
                  <a:pt x="887" y="383"/>
                  <a:pt x="887" y="384"/>
                  <a:pt x="887" y="385"/>
                </a:cubicBezTo>
                <a:cubicBezTo>
                  <a:pt x="887" y="383"/>
                  <a:pt x="887" y="381"/>
                  <a:pt x="887" y="379"/>
                </a:cubicBezTo>
                <a:cubicBezTo>
                  <a:pt x="887" y="382"/>
                  <a:pt x="887" y="384"/>
                  <a:pt x="887" y="386"/>
                </a:cubicBezTo>
                <a:cubicBezTo>
                  <a:pt x="887" y="387"/>
                  <a:pt x="887" y="387"/>
                  <a:pt x="887" y="388"/>
                </a:cubicBezTo>
                <a:cubicBezTo>
                  <a:pt x="887" y="391"/>
                  <a:pt x="886" y="394"/>
                  <a:pt x="886" y="398"/>
                </a:cubicBezTo>
                <a:cubicBezTo>
                  <a:pt x="886" y="397"/>
                  <a:pt x="886" y="397"/>
                  <a:pt x="885" y="397"/>
                </a:cubicBezTo>
                <a:cubicBezTo>
                  <a:pt x="885" y="396"/>
                  <a:pt x="885" y="395"/>
                  <a:pt x="886" y="395"/>
                </a:cubicBezTo>
                <a:cubicBezTo>
                  <a:pt x="886" y="394"/>
                  <a:pt x="885" y="394"/>
                  <a:pt x="885" y="394"/>
                </a:cubicBezTo>
                <a:cubicBezTo>
                  <a:pt x="885" y="395"/>
                  <a:pt x="885" y="395"/>
                  <a:pt x="885" y="396"/>
                </a:cubicBezTo>
                <a:cubicBezTo>
                  <a:pt x="885" y="391"/>
                  <a:pt x="886" y="387"/>
                  <a:pt x="886" y="383"/>
                </a:cubicBezTo>
                <a:cubicBezTo>
                  <a:pt x="886" y="383"/>
                  <a:pt x="886" y="383"/>
                  <a:pt x="886" y="383"/>
                </a:cubicBezTo>
                <a:cubicBezTo>
                  <a:pt x="886" y="383"/>
                  <a:pt x="886" y="383"/>
                  <a:pt x="886" y="383"/>
                </a:cubicBezTo>
                <a:cubicBezTo>
                  <a:pt x="886" y="383"/>
                  <a:pt x="885" y="383"/>
                  <a:pt x="885" y="383"/>
                </a:cubicBezTo>
                <a:cubicBezTo>
                  <a:pt x="883" y="383"/>
                  <a:pt x="880" y="382"/>
                  <a:pt x="878" y="382"/>
                </a:cubicBezTo>
                <a:cubicBezTo>
                  <a:pt x="878" y="381"/>
                  <a:pt x="877" y="380"/>
                  <a:pt x="877" y="380"/>
                </a:cubicBezTo>
                <a:close/>
                <a:moveTo>
                  <a:pt x="912" y="395"/>
                </a:moveTo>
                <a:cubicBezTo>
                  <a:pt x="912" y="394"/>
                  <a:pt x="911" y="392"/>
                  <a:pt x="911" y="391"/>
                </a:cubicBezTo>
                <a:cubicBezTo>
                  <a:pt x="912" y="387"/>
                  <a:pt x="912" y="383"/>
                  <a:pt x="912" y="380"/>
                </a:cubicBezTo>
                <a:cubicBezTo>
                  <a:pt x="912" y="378"/>
                  <a:pt x="912" y="376"/>
                  <a:pt x="912" y="374"/>
                </a:cubicBezTo>
                <a:cubicBezTo>
                  <a:pt x="912" y="376"/>
                  <a:pt x="912" y="379"/>
                  <a:pt x="912" y="381"/>
                </a:cubicBezTo>
                <a:cubicBezTo>
                  <a:pt x="912" y="386"/>
                  <a:pt x="912" y="391"/>
                  <a:pt x="912" y="395"/>
                </a:cubicBezTo>
                <a:close/>
                <a:moveTo>
                  <a:pt x="909" y="486"/>
                </a:moveTo>
                <a:cubicBezTo>
                  <a:pt x="905" y="484"/>
                  <a:pt x="902" y="483"/>
                  <a:pt x="898" y="483"/>
                </a:cubicBezTo>
                <a:cubicBezTo>
                  <a:pt x="898" y="466"/>
                  <a:pt x="897" y="450"/>
                  <a:pt x="897" y="434"/>
                </a:cubicBezTo>
                <a:cubicBezTo>
                  <a:pt x="898" y="434"/>
                  <a:pt x="899" y="434"/>
                  <a:pt x="900" y="434"/>
                </a:cubicBezTo>
                <a:cubicBezTo>
                  <a:pt x="903" y="436"/>
                  <a:pt x="906" y="439"/>
                  <a:pt x="906" y="443"/>
                </a:cubicBezTo>
                <a:cubicBezTo>
                  <a:pt x="906" y="444"/>
                  <a:pt x="907" y="444"/>
                  <a:pt x="907" y="443"/>
                </a:cubicBezTo>
                <a:cubicBezTo>
                  <a:pt x="907" y="440"/>
                  <a:pt x="905" y="437"/>
                  <a:pt x="903" y="435"/>
                </a:cubicBezTo>
                <a:cubicBezTo>
                  <a:pt x="906" y="436"/>
                  <a:pt x="908" y="438"/>
                  <a:pt x="909" y="440"/>
                </a:cubicBezTo>
                <a:cubicBezTo>
                  <a:pt x="909" y="447"/>
                  <a:pt x="909" y="454"/>
                  <a:pt x="909" y="461"/>
                </a:cubicBezTo>
                <a:cubicBezTo>
                  <a:pt x="909" y="469"/>
                  <a:pt x="909" y="478"/>
                  <a:pt x="909" y="486"/>
                </a:cubicBezTo>
                <a:close/>
                <a:moveTo>
                  <a:pt x="909" y="517"/>
                </a:moveTo>
                <a:cubicBezTo>
                  <a:pt x="909" y="532"/>
                  <a:pt x="909" y="547"/>
                  <a:pt x="908" y="562"/>
                </a:cubicBezTo>
                <a:cubicBezTo>
                  <a:pt x="907" y="561"/>
                  <a:pt x="905" y="560"/>
                  <a:pt x="903" y="559"/>
                </a:cubicBezTo>
                <a:cubicBezTo>
                  <a:pt x="904" y="548"/>
                  <a:pt x="904" y="537"/>
                  <a:pt x="905" y="526"/>
                </a:cubicBezTo>
                <a:cubicBezTo>
                  <a:pt x="905" y="526"/>
                  <a:pt x="904" y="526"/>
                  <a:pt x="904" y="526"/>
                </a:cubicBezTo>
                <a:cubicBezTo>
                  <a:pt x="904" y="537"/>
                  <a:pt x="903" y="548"/>
                  <a:pt x="903" y="559"/>
                </a:cubicBezTo>
                <a:cubicBezTo>
                  <a:pt x="902" y="558"/>
                  <a:pt x="902" y="558"/>
                  <a:pt x="901" y="558"/>
                </a:cubicBezTo>
                <a:cubicBezTo>
                  <a:pt x="901" y="551"/>
                  <a:pt x="901" y="545"/>
                  <a:pt x="901" y="538"/>
                </a:cubicBezTo>
                <a:cubicBezTo>
                  <a:pt x="901" y="538"/>
                  <a:pt x="901" y="538"/>
                  <a:pt x="901" y="538"/>
                </a:cubicBezTo>
                <a:cubicBezTo>
                  <a:pt x="901" y="545"/>
                  <a:pt x="900" y="551"/>
                  <a:pt x="900" y="558"/>
                </a:cubicBezTo>
                <a:cubicBezTo>
                  <a:pt x="900" y="557"/>
                  <a:pt x="899" y="557"/>
                  <a:pt x="898" y="557"/>
                </a:cubicBezTo>
                <a:cubicBezTo>
                  <a:pt x="898" y="549"/>
                  <a:pt x="898" y="542"/>
                  <a:pt x="899" y="534"/>
                </a:cubicBezTo>
                <a:cubicBezTo>
                  <a:pt x="899" y="534"/>
                  <a:pt x="899" y="534"/>
                  <a:pt x="899" y="534"/>
                </a:cubicBezTo>
                <a:cubicBezTo>
                  <a:pt x="899" y="531"/>
                  <a:pt x="899" y="529"/>
                  <a:pt x="899" y="527"/>
                </a:cubicBezTo>
                <a:cubicBezTo>
                  <a:pt x="899" y="520"/>
                  <a:pt x="899" y="513"/>
                  <a:pt x="899" y="506"/>
                </a:cubicBezTo>
                <a:cubicBezTo>
                  <a:pt x="899" y="505"/>
                  <a:pt x="899" y="503"/>
                  <a:pt x="899" y="502"/>
                </a:cubicBezTo>
                <a:cubicBezTo>
                  <a:pt x="903" y="503"/>
                  <a:pt x="906" y="504"/>
                  <a:pt x="909" y="505"/>
                </a:cubicBezTo>
                <a:cubicBezTo>
                  <a:pt x="909" y="509"/>
                  <a:pt x="909" y="513"/>
                  <a:pt x="909" y="517"/>
                </a:cubicBezTo>
                <a:close/>
                <a:moveTo>
                  <a:pt x="909" y="505"/>
                </a:moveTo>
                <a:cubicBezTo>
                  <a:pt x="909" y="505"/>
                  <a:pt x="909" y="505"/>
                  <a:pt x="909" y="505"/>
                </a:cubicBezTo>
                <a:cubicBezTo>
                  <a:pt x="909" y="506"/>
                  <a:pt x="909" y="507"/>
                  <a:pt x="909" y="508"/>
                </a:cubicBezTo>
                <a:cubicBezTo>
                  <a:pt x="909" y="507"/>
                  <a:pt x="909" y="506"/>
                  <a:pt x="909" y="505"/>
                </a:cubicBezTo>
                <a:close/>
                <a:moveTo>
                  <a:pt x="881" y="562"/>
                </a:moveTo>
                <a:cubicBezTo>
                  <a:pt x="882" y="562"/>
                  <a:pt x="882" y="562"/>
                  <a:pt x="882" y="562"/>
                </a:cubicBezTo>
                <a:cubicBezTo>
                  <a:pt x="882" y="561"/>
                  <a:pt x="882" y="560"/>
                  <a:pt x="882" y="559"/>
                </a:cubicBezTo>
                <a:cubicBezTo>
                  <a:pt x="882" y="559"/>
                  <a:pt x="882" y="559"/>
                  <a:pt x="882" y="559"/>
                </a:cubicBezTo>
                <a:cubicBezTo>
                  <a:pt x="882" y="560"/>
                  <a:pt x="882" y="561"/>
                  <a:pt x="882" y="562"/>
                </a:cubicBezTo>
                <a:cubicBezTo>
                  <a:pt x="882" y="562"/>
                  <a:pt x="882" y="562"/>
                  <a:pt x="881" y="562"/>
                </a:cubicBezTo>
                <a:close/>
                <a:moveTo>
                  <a:pt x="880" y="582"/>
                </a:moveTo>
                <a:cubicBezTo>
                  <a:pt x="880" y="582"/>
                  <a:pt x="880" y="582"/>
                  <a:pt x="880" y="582"/>
                </a:cubicBezTo>
                <a:cubicBezTo>
                  <a:pt x="880" y="582"/>
                  <a:pt x="881" y="582"/>
                  <a:pt x="882" y="582"/>
                </a:cubicBezTo>
                <a:cubicBezTo>
                  <a:pt x="882" y="582"/>
                  <a:pt x="882" y="582"/>
                  <a:pt x="882" y="582"/>
                </a:cubicBezTo>
                <a:cubicBezTo>
                  <a:pt x="881" y="582"/>
                  <a:pt x="880" y="582"/>
                  <a:pt x="880" y="582"/>
                </a:cubicBezTo>
                <a:close/>
                <a:moveTo>
                  <a:pt x="876" y="583"/>
                </a:moveTo>
                <a:cubicBezTo>
                  <a:pt x="876" y="583"/>
                  <a:pt x="876" y="583"/>
                  <a:pt x="876" y="583"/>
                </a:cubicBezTo>
                <a:cubicBezTo>
                  <a:pt x="875" y="583"/>
                  <a:pt x="875" y="583"/>
                  <a:pt x="874" y="583"/>
                </a:cubicBezTo>
                <a:cubicBezTo>
                  <a:pt x="874" y="583"/>
                  <a:pt x="874" y="582"/>
                  <a:pt x="874" y="582"/>
                </a:cubicBezTo>
                <a:cubicBezTo>
                  <a:pt x="875" y="582"/>
                  <a:pt x="876" y="582"/>
                  <a:pt x="877" y="582"/>
                </a:cubicBezTo>
                <a:cubicBezTo>
                  <a:pt x="877" y="582"/>
                  <a:pt x="877" y="582"/>
                  <a:pt x="877" y="583"/>
                </a:cubicBezTo>
                <a:cubicBezTo>
                  <a:pt x="877" y="583"/>
                  <a:pt x="877" y="583"/>
                  <a:pt x="877" y="583"/>
                </a:cubicBezTo>
                <a:cubicBezTo>
                  <a:pt x="877" y="583"/>
                  <a:pt x="877" y="583"/>
                  <a:pt x="877" y="583"/>
                </a:cubicBezTo>
                <a:cubicBezTo>
                  <a:pt x="877" y="582"/>
                  <a:pt x="876" y="582"/>
                  <a:pt x="876" y="583"/>
                </a:cubicBezTo>
                <a:close/>
                <a:moveTo>
                  <a:pt x="874" y="582"/>
                </a:moveTo>
                <a:cubicBezTo>
                  <a:pt x="874" y="582"/>
                  <a:pt x="874" y="582"/>
                  <a:pt x="874" y="582"/>
                </a:cubicBezTo>
                <a:cubicBezTo>
                  <a:pt x="874" y="582"/>
                  <a:pt x="874" y="582"/>
                  <a:pt x="874" y="582"/>
                </a:cubicBezTo>
                <a:cubicBezTo>
                  <a:pt x="874" y="582"/>
                  <a:pt x="874" y="582"/>
                  <a:pt x="874" y="582"/>
                </a:cubicBezTo>
                <a:close/>
                <a:moveTo>
                  <a:pt x="833" y="599"/>
                </a:moveTo>
                <a:cubicBezTo>
                  <a:pt x="832" y="596"/>
                  <a:pt x="833" y="593"/>
                  <a:pt x="833" y="591"/>
                </a:cubicBezTo>
                <a:cubicBezTo>
                  <a:pt x="833" y="589"/>
                  <a:pt x="834" y="588"/>
                  <a:pt x="834" y="586"/>
                </a:cubicBezTo>
                <a:cubicBezTo>
                  <a:pt x="835" y="586"/>
                  <a:pt x="835" y="585"/>
                  <a:pt x="835" y="585"/>
                </a:cubicBezTo>
                <a:cubicBezTo>
                  <a:pt x="835" y="584"/>
                  <a:pt x="835" y="583"/>
                  <a:pt x="835" y="582"/>
                </a:cubicBezTo>
                <a:cubicBezTo>
                  <a:pt x="836" y="582"/>
                  <a:pt x="837" y="580"/>
                  <a:pt x="836" y="579"/>
                </a:cubicBezTo>
                <a:cubicBezTo>
                  <a:pt x="836" y="579"/>
                  <a:pt x="837" y="579"/>
                  <a:pt x="837" y="579"/>
                </a:cubicBezTo>
                <a:cubicBezTo>
                  <a:pt x="835" y="585"/>
                  <a:pt x="833" y="592"/>
                  <a:pt x="833" y="599"/>
                </a:cubicBezTo>
                <a:cubicBezTo>
                  <a:pt x="833" y="599"/>
                  <a:pt x="833" y="599"/>
                  <a:pt x="833" y="599"/>
                </a:cubicBezTo>
                <a:close/>
                <a:moveTo>
                  <a:pt x="837" y="592"/>
                </a:moveTo>
                <a:cubicBezTo>
                  <a:pt x="837" y="597"/>
                  <a:pt x="838" y="602"/>
                  <a:pt x="839" y="606"/>
                </a:cubicBezTo>
                <a:cubicBezTo>
                  <a:pt x="839" y="606"/>
                  <a:pt x="839" y="606"/>
                  <a:pt x="839" y="606"/>
                </a:cubicBezTo>
                <a:cubicBezTo>
                  <a:pt x="836" y="603"/>
                  <a:pt x="836" y="598"/>
                  <a:pt x="837" y="592"/>
                </a:cubicBezTo>
                <a:close/>
                <a:moveTo>
                  <a:pt x="843" y="607"/>
                </a:moveTo>
                <a:cubicBezTo>
                  <a:pt x="843" y="607"/>
                  <a:pt x="843" y="606"/>
                  <a:pt x="843" y="606"/>
                </a:cubicBezTo>
                <a:cubicBezTo>
                  <a:pt x="840" y="598"/>
                  <a:pt x="841" y="590"/>
                  <a:pt x="843" y="582"/>
                </a:cubicBezTo>
                <a:cubicBezTo>
                  <a:pt x="843" y="581"/>
                  <a:pt x="843" y="581"/>
                  <a:pt x="843" y="580"/>
                </a:cubicBezTo>
                <a:cubicBezTo>
                  <a:pt x="843" y="580"/>
                  <a:pt x="844" y="580"/>
                  <a:pt x="844" y="580"/>
                </a:cubicBezTo>
                <a:cubicBezTo>
                  <a:pt x="843" y="583"/>
                  <a:pt x="844" y="586"/>
                  <a:pt x="844" y="589"/>
                </a:cubicBezTo>
                <a:cubicBezTo>
                  <a:pt x="844" y="595"/>
                  <a:pt x="844" y="600"/>
                  <a:pt x="844" y="606"/>
                </a:cubicBezTo>
                <a:cubicBezTo>
                  <a:pt x="844" y="606"/>
                  <a:pt x="844" y="607"/>
                  <a:pt x="844" y="607"/>
                </a:cubicBezTo>
                <a:cubicBezTo>
                  <a:pt x="844" y="607"/>
                  <a:pt x="843" y="607"/>
                  <a:pt x="843" y="607"/>
                </a:cubicBezTo>
                <a:close/>
                <a:moveTo>
                  <a:pt x="853" y="583"/>
                </a:moveTo>
                <a:cubicBezTo>
                  <a:pt x="853" y="583"/>
                  <a:pt x="853" y="583"/>
                  <a:pt x="853" y="583"/>
                </a:cubicBezTo>
                <a:cubicBezTo>
                  <a:pt x="853" y="583"/>
                  <a:pt x="853" y="583"/>
                  <a:pt x="853" y="583"/>
                </a:cubicBezTo>
                <a:cubicBezTo>
                  <a:pt x="853" y="583"/>
                  <a:pt x="853" y="583"/>
                  <a:pt x="853" y="583"/>
                </a:cubicBezTo>
                <a:close/>
                <a:moveTo>
                  <a:pt x="858" y="578"/>
                </a:moveTo>
                <a:cubicBezTo>
                  <a:pt x="856" y="578"/>
                  <a:pt x="855" y="579"/>
                  <a:pt x="854" y="580"/>
                </a:cubicBezTo>
                <a:cubicBezTo>
                  <a:pt x="854" y="580"/>
                  <a:pt x="854" y="580"/>
                  <a:pt x="854" y="580"/>
                </a:cubicBezTo>
                <a:cubicBezTo>
                  <a:pt x="854" y="579"/>
                  <a:pt x="854" y="578"/>
                  <a:pt x="853" y="578"/>
                </a:cubicBezTo>
                <a:cubicBezTo>
                  <a:pt x="855" y="578"/>
                  <a:pt x="857" y="578"/>
                  <a:pt x="860" y="578"/>
                </a:cubicBezTo>
                <a:cubicBezTo>
                  <a:pt x="859" y="578"/>
                  <a:pt x="858" y="578"/>
                  <a:pt x="858" y="578"/>
                </a:cubicBezTo>
                <a:close/>
                <a:moveTo>
                  <a:pt x="851" y="578"/>
                </a:moveTo>
                <a:cubicBezTo>
                  <a:pt x="850" y="578"/>
                  <a:pt x="850" y="578"/>
                  <a:pt x="850" y="579"/>
                </a:cubicBezTo>
                <a:cubicBezTo>
                  <a:pt x="849" y="581"/>
                  <a:pt x="849" y="583"/>
                  <a:pt x="848" y="585"/>
                </a:cubicBezTo>
                <a:cubicBezTo>
                  <a:pt x="848" y="586"/>
                  <a:pt x="848" y="586"/>
                  <a:pt x="849" y="586"/>
                </a:cubicBezTo>
                <a:cubicBezTo>
                  <a:pt x="848" y="593"/>
                  <a:pt x="848" y="601"/>
                  <a:pt x="849" y="608"/>
                </a:cubicBezTo>
                <a:cubicBezTo>
                  <a:pt x="848" y="608"/>
                  <a:pt x="848" y="608"/>
                  <a:pt x="847" y="607"/>
                </a:cubicBezTo>
                <a:cubicBezTo>
                  <a:pt x="847" y="607"/>
                  <a:pt x="848" y="607"/>
                  <a:pt x="848" y="606"/>
                </a:cubicBezTo>
                <a:cubicBezTo>
                  <a:pt x="848" y="601"/>
                  <a:pt x="848" y="596"/>
                  <a:pt x="848" y="592"/>
                </a:cubicBezTo>
                <a:cubicBezTo>
                  <a:pt x="848" y="588"/>
                  <a:pt x="847" y="583"/>
                  <a:pt x="848" y="580"/>
                </a:cubicBezTo>
                <a:cubicBezTo>
                  <a:pt x="849" y="578"/>
                  <a:pt x="848" y="577"/>
                  <a:pt x="847" y="577"/>
                </a:cubicBezTo>
                <a:cubicBezTo>
                  <a:pt x="848" y="576"/>
                  <a:pt x="848" y="576"/>
                  <a:pt x="850" y="575"/>
                </a:cubicBezTo>
                <a:cubicBezTo>
                  <a:pt x="849" y="576"/>
                  <a:pt x="850" y="577"/>
                  <a:pt x="851" y="578"/>
                </a:cubicBezTo>
                <a:close/>
                <a:moveTo>
                  <a:pt x="821" y="581"/>
                </a:moveTo>
                <a:cubicBezTo>
                  <a:pt x="820" y="582"/>
                  <a:pt x="820" y="583"/>
                  <a:pt x="820" y="584"/>
                </a:cubicBezTo>
                <a:cubicBezTo>
                  <a:pt x="820" y="583"/>
                  <a:pt x="820" y="581"/>
                  <a:pt x="821" y="580"/>
                </a:cubicBezTo>
                <a:cubicBezTo>
                  <a:pt x="821" y="580"/>
                  <a:pt x="821" y="581"/>
                  <a:pt x="821" y="581"/>
                </a:cubicBezTo>
                <a:close/>
                <a:moveTo>
                  <a:pt x="833" y="605"/>
                </a:moveTo>
                <a:cubicBezTo>
                  <a:pt x="834" y="605"/>
                  <a:pt x="834" y="606"/>
                  <a:pt x="834" y="607"/>
                </a:cubicBezTo>
                <a:cubicBezTo>
                  <a:pt x="834" y="607"/>
                  <a:pt x="833" y="607"/>
                  <a:pt x="833" y="607"/>
                </a:cubicBezTo>
                <a:cubicBezTo>
                  <a:pt x="833" y="606"/>
                  <a:pt x="833" y="606"/>
                  <a:pt x="833" y="605"/>
                </a:cubicBezTo>
                <a:close/>
                <a:moveTo>
                  <a:pt x="852" y="603"/>
                </a:moveTo>
                <a:cubicBezTo>
                  <a:pt x="852" y="598"/>
                  <a:pt x="852" y="593"/>
                  <a:pt x="852" y="588"/>
                </a:cubicBezTo>
                <a:cubicBezTo>
                  <a:pt x="852" y="588"/>
                  <a:pt x="852" y="588"/>
                  <a:pt x="852" y="588"/>
                </a:cubicBezTo>
                <a:cubicBezTo>
                  <a:pt x="853" y="588"/>
                  <a:pt x="853" y="588"/>
                  <a:pt x="853" y="588"/>
                </a:cubicBezTo>
                <a:cubicBezTo>
                  <a:pt x="852" y="593"/>
                  <a:pt x="852" y="598"/>
                  <a:pt x="852" y="603"/>
                </a:cubicBezTo>
                <a:close/>
                <a:moveTo>
                  <a:pt x="871" y="582"/>
                </a:moveTo>
                <a:cubicBezTo>
                  <a:pt x="871" y="583"/>
                  <a:pt x="870" y="583"/>
                  <a:pt x="870" y="584"/>
                </a:cubicBezTo>
                <a:cubicBezTo>
                  <a:pt x="870" y="584"/>
                  <a:pt x="869" y="584"/>
                  <a:pt x="868" y="584"/>
                </a:cubicBezTo>
                <a:cubicBezTo>
                  <a:pt x="868" y="584"/>
                  <a:pt x="868" y="583"/>
                  <a:pt x="868" y="583"/>
                </a:cubicBezTo>
                <a:cubicBezTo>
                  <a:pt x="869" y="583"/>
                  <a:pt x="870" y="582"/>
                  <a:pt x="871" y="582"/>
                </a:cubicBezTo>
                <a:close/>
                <a:moveTo>
                  <a:pt x="871" y="582"/>
                </a:moveTo>
                <a:cubicBezTo>
                  <a:pt x="872" y="582"/>
                  <a:pt x="873" y="582"/>
                  <a:pt x="873" y="582"/>
                </a:cubicBezTo>
                <a:cubicBezTo>
                  <a:pt x="873" y="582"/>
                  <a:pt x="873" y="583"/>
                  <a:pt x="873" y="583"/>
                </a:cubicBezTo>
                <a:cubicBezTo>
                  <a:pt x="872" y="583"/>
                  <a:pt x="872" y="583"/>
                  <a:pt x="871" y="584"/>
                </a:cubicBezTo>
                <a:cubicBezTo>
                  <a:pt x="871" y="583"/>
                  <a:pt x="871" y="583"/>
                  <a:pt x="871" y="582"/>
                </a:cubicBezTo>
                <a:close/>
                <a:moveTo>
                  <a:pt x="878" y="582"/>
                </a:moveTo>
                <a:cubicBezTo>
                  <a:pt x="878" y="582"/>
                  <a:pt x="879" y="582"/>
                  <a:pt x="879" y="582"/>
                </a:cubicBezTo>
                <a:cubicBezTo>
                  <a:pt x="879" y="582"/>
                  <a:pt x="879" y="582"/>
                  <a:pt x="879" y="583"/>
                </a:cubicBezTo>
                <a:cubicBezTo>
                  <a:pt x="879" y="583"/>
                  <a:pt x="878" y="583"/>
                  <a:pt x="878" y="583"/>
                </a:cubicBezTo>
                <a:cubicBezTo>
                  <a:pt x="878" y="582"/>
                  <a:pt x="878" y="582"/>
                  <a:pt x="878" y="582"/>
                </a:cubicBezTo>
                <a:close/>
                <a:moveTo>
                  <a:pt x="843" y="571"/>
                </a:moveTo>
                <a:cubicBezTo>
                  <a:pt x="837" y="571"/>
                  <a:pt x="829" y="570"/>
                  <a:pt x="827" y="576"/>
                </a:cubicBezTo>
                <a:cubicBezTo>
                  <a:pt x="826" y="576"/>
                  <a:pt x="825" y="576"/>
                  <a:pt x="825" y="577"/>
                </a:cubicBezTo>
                <a:cubicBezTo>
                  <a:pt x="823" y="577"/>
                  <a:pt x="823" y="578"/>
                  <a:pt x="823" y="578"/>
                </a:cubicBezTo>
                <a:cubicBezTo>
                  <a:pt x="823" y="579"/>
                  <a:pt x="823" y="579"/>
                  <a:pt x="823" y="579"/>
                </a:cubicBezTo>
                <a:cubicBezTo>
                  <a:pt x="823" y="579"/>
                  <a:pt x="823" y="579"/>
                  <a:pt x="822" y="579"/>
                </a:cubicBezTo>
                <a:cubicBezTo>
                  <a:pt x="822" y="578"/>
                  <a:pt x="822" y="578"/>
                  <a:pt x="822" y="577"/>
                </a:cubicBezTo>
                <a:cubicBezTo>
                  <a:pt x="821" y="576"/>
                  <a:pt x="820" y="577"/>
                  <a:pt x="820" y="578"/>
                </a:cubicBezTo>
                <a:cubicBezTo>
                  <a:pt x="820" y="578"/>
                  <a:pt x="820" y="578"/>
                  <a:pt x="820" y="579"/>
                </a:cubicBezTo>
                <a:cubicBezTo>
                  <a:pt x="820" y="580"/>
                  <a:pt x="819" y="581"/>
                  <a:pt x="819" y="583"/>
                </a:cubicBezTo>
                <a:cubicBezTo>
                  <a:pt x="819" y="578"/>
                  <a:pt x="819" y="574"/>
                  <a:pt x="819" y="570"/>
                </a:cubicBezTo>
                <a:cubicBezTo>
                  <a:pt x="820" y="570"/>
                  <a:pt x="821" y="570"/>
                  <a:pt x="822" y="570"/>
                </a:cubicBezTo>
                <a:cubicBezTo>
                  <a:pt x="822" y="571"/>
                  <a:pt x="822" y="572"/>
                  <a:pt x="822" y="572"/>
                </a:cubicBezTo>
                <a:cubicBezTo>
                  <a:pt x="822" y="572"/>
                  <a:pt x="822" y="572"/>
                  <a:pt x="822" y="572"/>
                </a:cubicBezTo>
                <a:cubicBezTo>
                  <a:pt x="822" y="572"/>
                  <a:pt x="822" y="571"/>
                  <a:pt x="822" y="570"/>
                </a:cubicBezTo>
                <a:cubicBezTo>
                  <a:pt x="823" y="570"/>
                  <a:pt x="824" y="570"/>
                  <a:pt x="825" y="571"/>
                </a:cubicBezTo>
                <a:cubicBezTo>
                  <a:pt x="825" y="571"/>
                  <a:pt x="825" y="571"/>
                  <a:pt x="825" y="571"/>
                </a:cubicBezTo>
                <a:cubicBezTo>
                  <a:pt x="825" y="571"/>
                  <a:pt x="825" y="571"/>
                  <a:pt x="825" y="571"/>
                </a:cubicBezTo>
                <a:cubicBezTo>
                  <a:pt x="830" y="571"/>
                  <a:pt x="835" y="570"/>
                  <a:pt x="840" y="570"/>
                </a:cubicBezTo>
                <a:cubicBezTo>
                  <a:pt x="841" y="570"/>
                  <a:pt x="843" y="570"/>
                  <a:pt x="845" y="570"/>
                </a:cubicBezTo>
                <a:cubicBezTo>
                  <a:pt x="845" y="570"/>
                  <a:pt x="845" y="570"/>
                  <a:pt x="845" y="571"/>
                </a:cubicBezTo>
                <a:cubicBezTo>
                  <a:pt x="844" y="571"/>
                  <a:pt x="843" y="571"/>
                  <a:pt x="843" y="571"/>
                </a:cubicBezTo>
                <a:close/>
                <a:moveTo>
                  <a:pt x="801" y="564"/>
                </a:moveTo>
                <a:cubicBezTo>
                  <a:pt x="802" y="564"/>
                  <a:pt x="802" y="564"/>
                  <a:pt x="802" y="564"/>
                </a:cubicBezTo>
                <a:cubicBezTo>
                  <a:pt x="802" y="573"/>
                  <a:pt x="802" y="582"/>
                  <a:pt x="802" y="592"/>
                </a:cubicBezTo>
                <a:cubicBezTo>
                  <a:pt x="801" y="582"/>
                  <a:pt x="801" y="573"/>
                  <a:pt x="801" y="564"/>
                </a:cubicBezTo>
                <a:close/>
                <a:moveTo>
                  <a:pt x="802" y="500"/>
                </a:moveTo>
                <a:cubicBezTo>
                  <a:pt x="802" y="503"/>
                  <a:pt x="802" y="506"/>
                  <a:pt x="802" y="508"/>
                </a:cubicBezTo>
                <a:cubicBezTo>
                  <a:pt x="800" y="509"/>
                  <a:pt x="799" y="509"/>
                  <a:pt x="798" y="510"/>
                </a:cubicBezTo>
                <a:cubicBezTo>
                  <a:pt x="798" y="507"/>
                  <a:pt x="798" y="504"/>
                  <a:pt x="798" y="501"/>
                </a:cubicBezTo>
                <a:cubicBezTo>
                  <a:pt x="799" y="501"/>
                  <a:pt x="801" y="500"/>
                  <a:pt x="802" y="500"/>
                </a:cubicBezTo>
                <a:close/>
                <a:moveTo>
                  <a:pt x="798" y="501"/>
                </a:moveTo>
                <a:cubicBezTo>
                  <a:pt x="798" y="501"/>
                  <a:pt x="798" y="501"/>
                  <a:pt x="798" y="501"/>
                </a:cubicBezTo>
                <a:cubicBezTo>
                  <a:pt x="799" y="500"/>
                  <a:pt x="799" y="500"/>
                  <a:pt x="800" y="500"/>
                </a:cubicBezTo>
                <a:cubicBezTo>
                  <a:pt x="799" y="500"/>
                  <a:pt x="799" y="501"/>
                  <a:pt x="798" y="501"/>
                </a:cubicBezTo>
                <a:close/>
                <a:moveTo>
                  <a:pt x="802" y="471"/>
                </a:moveTo>
                <a:cubicBezTo>
                  <a:pt x="802" y="470"/>
                  <a:pt x="802" y="469"/>
                  <a:pt x="802" y="468"/>
                </a:cubicBezTo>
                <a:cubicBezTo>
                  <a:pt x="802" y="470"/>
                  <a:pt x="803" y="472"/>
                  <a:pt x="803" y="473"/>
                </a:cubicBezTo>
                <a:cubicBezTo>
                  <a:pt x="803" y="476"/>
                  <a:pt x="803" y="478"/>
                  <a:pt x="803" y="481"/>
                </a:cubicBezTo>
                <a:cubicBezTo>
                  <a:pt x="803" y="484"/>
                  <a:pt x="803" y="488"/>
                  <a:pt x="802" y="491"/>
                </a:cubicBezTo>
                <a:cubicBezTo>
                  <a:pt x="802" y="485"/>
                  <a:pt x="802" y="478"/>
                  <a:pt x="802" y="471"/>
                </a:cubicBezTo>
                <a:close/>
                <a:moveTo>
                  <a:pt x="796" y="450"/>
                </a:moveTo>
                <a:cubicBezTo>
                  <a:pt x="796" y="449"/>
                  <a:pt x="795" y="449"/>
                  <a:pt x="795" y="448"/>
                </a:cubicBezTo>
                <a:cubicBezTo>
                  <a:pt x="795" y="448"/>
                  <a:pt x="795" y="447"/>
                  <a:pt x="795" y="447"/>
                </a:cubicBezTo>
                <a:cubicBezTo>
                  <a:pt x="795" y="447"/>
                  <a:pt x="795" y="447"/>
                  <a:pt x="795" y="447"/>
                </a:cubicBezTo>
                <a:cubicBezTo>
                  <a:pt x="796" y="447"/>
                  <a:pt x="796" y="447"/>
                  <a:pt x="796" y="446"/>
                </a:cubicBezTo>
                <a:cubicBezTo>
                  <a:pt x="796" y="448"/>
                  <a:pt x="796" y="449"/>
                  <a:pt x="796" y="450"/>
                </a:cubicBezTo>
                <a:close/>
                <a:moveTo>
                  <a:pt x="537" y="318"/>
                </a:moveTo>
                <a:cubicBezTo>
                  <a:pt x="537" y="318"/>
                  <a:pt x="538" y="318"/>
                  <a:pt x="538" y="318"/>
                </a:cubicBezTo>
                <a:cubicBezTo>
                  <a:pt x="539" y="317"/>
                  <a:pt x="540" y="317"/>
                  <a:pt x="542" y="316"/>
                </a:cubicBezTo>
                <a:cubicBezTo>
                  <a:pt x="542" y="316"/>
                  <a:pt x="542" y="317"/>
                  <a:pt x="542" y="317"/>
                </a:cubicBezTo>
                <a:cubicBezTo>
                  <a:pt x="541" y="317"/>
                  <a:pt x="540" y="318"/>
                  <a:pt x="539" y="318"/>
                </a:cubicBezTo>
                <a:cubicBezTo>
                  <a:pt x="539" y="318"/>
                  <a:pt x="538" y="318"/>
                  <a:pt x="538" y="318"/>
                </a:cubicBezTo>
                <a:cubicBezTo>
                  <a:pt x="538" y="318"/>
                  <a:pt x="538" y="318"/>
                  <a:pt x="537" y="318"/>
                </a:cubicBezTo>
                <a:close/>
                <a:moveTo>
                  <a:pt x="549" y="311"/>
                </a:moveTo>
                <a:cubicBezTo>
                  <a:pt x="549" y="311"/>
                  <a:pt x="549" y="311"/>
                  <a:pt x="549" y="311"/>
                </a:cubicBezTo>
                <a:cubicBezTo>
                  <a:pt x="549" y="311"/>
                  <a:pt x="550" y="311"/>
                  <a:pt x="550" y="311"/>
                </a:cubicBezTo>
                <a:cubicBezTo>
                  <a:pt x="551" y="311"/>
                  <a:pt x="550" y="311"/>
                  <a:pt x="550" y="311"/>
                </a:cubicBezTo>
                <a:cubicBezTo>
                  <a:pt x="550" y="311"/>
                  <a:pt x="550" y="311"/>
                  <a:pt x="549" y="311"/>
                </a:cubicBezTo>
                <a:close/>
                <a:moveTo>
                  <a:pt x="548" y="310"/>
                </a:moveTo>
                <a:cubicBezTo>
                  <a:pt x="547" y="310"/>
                  <a:pt x="546" y="311"/>
                  <a:pt x="544" y="311"/>
                </a:cubicBezTo>
                <a:cubicBezTo>
                  <a:pt x="546" y="310"/>
                  <a:pt x="548" y="309"/>
                  <a:pt x="549" y="308"/>
                </a:cubicBezTo>
                <a:cubicBezTo>
                  <a:pt x="550" y="308"/>
                  <a:pt x="551" y="309"/>
                  <a:pt x="552" y="309"/>
                </a:cubicBezTo>
                <a:cubicBezTo>
                  <a:pt x="551" y="309"/>
                  <a:pt x="551" y="310"/>
                  <a:pt x="551" y="310"/>
                </a:cubicBezTo>
                <a:cubicBezTo>
                  <a:pt x="548" y="311"/>
                  <a:pt x="545" y="312"/>
                  <a:pt x="542" y="313"/>
                </a:cubicBezTo>
                <a:cubicBezTo>
                  <a:pt x="544" y="312"/>
                  <a:pt x="546" y="311"/>
                  <a:pt x="548" y="310"/>
                </a:cubicBezTo>
                <a:cubicBezTo>
                  <a:pt x="548" y="310"/>
                  <a:pt x="548" y="310"/>
                  <a:pt x="548" y="310"/>
                </a:cubicBezTo>
                <a:close/>
                <a:moveTo>
                  <a:pt x="537" y="282"/>
                </a:moveTo>
                <a:cubicBezTo>
                  <a:pt x="537" y="283"/>
                  <a:pt x="537" y="283"/>
                  <a:pt x="537" y="284"/>
                </a:cubicBezTo>
                <a:cubicBezTo>
                  <a:pt x="538" y="285"/>
                  <a:pt x="541" y="285"/>
                  <a:pt x="541" y="283"/>
                </a:cubicBezTo>
                <a:cubicBezTo>
                  <a:pt x="546" y="285"/>
                  <a:pt x="551" y="286"/>
                  <a:pt x="556" y="288"/>
                </a:cubicBezTo>
                <a:cubicBezTo>
                  <a:pt x="555" y="288"/>
                  <a:pt x="554" y="288"/>
                  <a:pt x="553" y="287"/>
                </a:cubicBezTo>
                <a:cubicBezTo>
                  <a:pt x="547" y="286"/>
                  <a:pt x="541" y="285"/>
                  <a:pt x="535" y="286"/>
                </a:cubicBezTo>
                <a:cubicBezTo>
                  <a:pt x="535" y="284"/>
                  <a:pt x="535" y="283"/>
                  <a:pt x="535" y="282"/>
                </a:cubicBezTo>
                <a:cubicBezTo>
                  <a:pt x="535" y="282"/>
                  <a:pt x="536" y="282"/>
                  <a:pt x="537" y="282"/>
                </a:cubicBezTo>
                <a:close/>
                <a:moveTo>
                  <a:pt x="797" y="359"/>
                </a:moveTo>
                <a:cubicBezTo>
                  <a:pt x="797" y="360"/>
                  <a:pt x="797" y="362"/>
                  <a:pt x="797" y="363"/>
                </a:cubicBezTo>
                <a:cubicBezTo>
                  <a:pt x="783" y="358"/>
                  <a:pt x="769" y="353"/>
                  <a:pt x="755" y="347"/>
                </a:cubicBezTo>
                <a:cubicBezTo>
                  <a:pt x="769" y="351"/>
                  <a:pt x="783" y="355"/>
                  <a:pt x="797" y="359"/>
                </a:cubicBezTo>
                <a:close/>
                <a:moveTo>
                  <a:pt x="885" y="399"/>
                </a:moveTo>
                <a:cubicBezTo>
                  <a:pt x="886" y="399"/>
                  <a:pt x="886" y="398"/>
                  <a:pt x="886" y="398"/>
                </a:cubicBezTo>
                <a:cubicBezTo>
                  <a:pt x="885" y="405"/>
                  <a:pt x="885" y="412"/>
                  <a:pt x="884" y="419"/>
                </a:cubicBezTo>
                <a:cubicBezTo>
                  <a:pt x="884" y="419"/>
                  <a:pt x="884" y="419"/>
                  <a:pt x="884" y="419"/>
                </a:cubicBezTo>
                <a:cubicBezTo>
                  <a:pt x="884" y="414"/>
                  <a:pt x="884" y="409"/>
                  <a:pt x="884" y="404"/>
                </a:cubicBezTo>
                <a:cubicBezTo>
                  <a:pt x="885" y="402"/>
                  <a:pt x="885" y="400"/>
                  <a:pt x="885" y="399"/>
                </a:cubicBezTo>
                <a:close/>
                <a:moveTo>
                  <a:pt x="889" y="394"/>
                </a:moveTo>
                <a:cubicBezTo>
                  <a:pt x="889" y="396"/>
                  <a:pt x="889" y="398"/>
                  <a:pt x="889" y="399"/>
                </a:cubicBezTo>
                <a:cubicBezTo>
                  <a:pt x="888" y="406"/>
                  <a:pt x="888" y="412"/>
                  <a:pt x="888" y="419"/>
                </a:cubicBezTo>
                <a:cubicBezTo>
                  <a:pt x="888" y="419"/>
                  <a:pt x="888" y="419"/>
                  <a:pt x="888" y="419"/>
                </a:cubicBezTo>
                <a:cubicBezTo>
                  <a:pt x="888" y="418"/>
                  <a:pt x="888" y="417"/>
                  <a:pt x="888" y="416"/>
                </a:cubicBezTo>
                <a:cubicBezTo>
                  <a:pt x="888" y="416"/>
                  <a:pt x="888" y="416"/>
                  <a:pt x="888" y="416"/>
                </a:cubicBezTo>
                <a:cubicBezTo>
                  <a:pt x="888" y="409"/>
                  <a:pt x="888" y="401"/>
                  <a:pt x="889" y="394"/>
                </a:cubicBezTo>
                <a:close/>
                <a:moveTo>
                  <a:pt x="910" y="421"/>
                </a:moveTo>
                <a:cubicBezTo>
                  <a:pt x="910" y="421"/>
                  <a:pt x="910" y="421"/>
                  <a:pt x="910" y="421"/>
                </a:cubicBezTo>
                <a:cubicBezTo>
                  <a:pt x="910" y="421"/>
                  <a:pt x="910" y="420"/>
                  <a:pt x="910" y="420"/>
                </a:cubicBezTo>
                <a:cubicBezTo>
                  <a:pt x="910" y="420"/>
                  <a:pt x="910" y="420"/>
                  <a:pt x="910" y="420"/>
                </a:cubicBezTo>
                <a:cubicBezTo>
                  <a:pt x="910" y="420"/>
                  <a:pt x="910" y="421"/>
                  <a:pt x="910" y="421"/>
                </a:cubicBezTo>
                <a:close/>
                <a:moveTo>
                  <a:pt x="909" y="422"/>
                </a:moveTo>
                <a:cubicBezTo>
                  <a:pt x="907" y="421"/>
                  <a:pt x="904" y="419"/>
                  <a:pt x="902" y="419"/>
                </a:cubicBezTo>
                <a:cubicBezTo>
                  <a:pt x="902" y="418"/>
                  <a:pt x="902" y="417"/>
                  <a:pt x="901" y="417"/>
                </a:cubicBezTo>
                <a:cubicBezTo>
                  <a:pt x="897" y="417"/>
                  <a:pt x="893" y="418"/>
                  <a:pt x="888" y="419"/>
                </a:cubicBezTo>
                <a:cubicBezTo>
                  <a:pt x="893" y="412"/>
                  <a:pt x="902" y="415"/>
                  <a:pt x="909" y="419"/>
                </a:cubicBezTo>
                <a:cubicBezTo>
                  <a:pt x="909" y="420"/>
                  <a:pt x="909" y="421"/>
                  <a:pt x="909" y="422"/>
                </a:cubicBezTo>
                <a:close/>
                <a:moveTo>
                  <a:pt x="897" y="450"/>
                </a:moveTo>
                <a:cubicBezTo>
                  <a:pt x="897" y="461"/>
                  <a:pt x="897" y="472"/>
                  <a:pt x="897" y="482"/>
                </a:cubicBezTo>
                <a:cubicBezTo>
                  <a:pt x="896" y="482"/>
                  <a:pt x="894" y="482"/>
                  <a:pt x="893" y="482"/>
                </a:cubicBezTo>
                <a:cubicBezTo>
                  <a:pt x="893" y="478"/>
                  <a:pt x="892" y="473"/>
                  <a:pt x="892" y="468"/>
                </a:cubicBezTo>
                <a:cubicBezTo>
                  <a:pt x="891" y="458"/>
                  <a:pt x="891" y="447"/>
                  <a:pt x="890" y="436"/>
                </a:cubicBezTo>
                <a:cubicBezTo>
                  <a:pt x="890" y="436"/>
                  <a:pt x="889" y="436"/>
                  <a:pt x="890" y="436"/>
                </a:cubicBezTo>
                <a:cubicBezTo>
                  <a:pt x="890" y="446"/>
                  <a:pt x="891" y="456"/>
                  <a:pt x="891" y="466"/>
                </a:cubicBezTo>
                <a:cubicBezTo>
                  <a:pt x="892" y="472"/>
                  <a:pt x="892" y="477"/>
                  <a:pt x="893" y="482"/>
                </a:cubicBezTo>
                <a:cubicBezTo>
                  <a:pt x="892" y="482"/>
                  <a:pt x="891" y="482"/>
                  <a:pt x="889" y="482"/>
                </a:cubicBezTo>
                <a:cubicBezTo>
                  <a:pt x="889" y="479"/>
                  <a:pt x="889" y="476"/>
                  <a:pt x="889" y="473"/>
                </a:cubicBezTo>
                <a:cubicBezTo>
                  <a:pt x="889" y="467"/>
                  <a:pt x="889" y="462"/>
                  <a:pt x="889" y="456"/>
                </a:cubicBezTo>
                <a:cubicBezTo>
                  <a:pt x="888" y="449"/>
                  <a:pt x="888" y="442"/>
                  <a:pt x="888" y="435"/>
                </a:cubicBezTo>
                <a:cubicBezTo>
                  <a:pt x="891" y="434"/>
                  <a:pt x="894" y="434"/>
                  <a:pt x="897" y="434"/>
                </a:cubicBezTo>
                <a:cubicBezTo>
                  <a:pt x="897" y="439"/>
                  <a:pt x="897" y="445"/>
                  <a:pt x="897" y="450"/>
                </a:cubicBezTo>
                <a:close/>
                <a:moveTo>
                  <a:pt x="894" y="500"/>
                </a:moveTo>
                <a:cubicBezTo>
                  <a:pt x="892" y="500"/>
                  <a:pt x="891" y="500"/>
                  <a:pt x="890" y="500"/>
                </a:cubicBezTo>
                <a:cubicBezTo>
                  <a:pt x="890" y="496"/>
                  <a:pt x="890" y="493"/>
                  <a:pt x="890" y="489"/>
                </a:cubicBezTo>
                <a:cubicBezTo>
                  <a:pt x="891" y="489"/>
                  <a:pt x="892" y="489"/>
                  <a:pt x="893" y="488"/>
                </a:cubicBezTo>
                <a:cubicBezTo>
                  <a:pt x="893" y="492"/>
                  <a:pt x="894" y="496"/>
                  <a:pt x="894" y="500"/>
                </a:cubicBezTo>
                <a:close/>
                <a:moveTo>
                  <a:pt x="899" y="512"/>
                </a:moveTo>
                <a:cubicBezTo>
                  <a:pt x="899" y="519"/>
                  <a:pt x="899" y="527"/>
                  <a:pt x="898" y="534"/>
                </a:cubicBezTo>
                <a:cubicBezTo>
                  <a:pt x="898" y="542"/>
                  <a:pt x="898" y="549"/>
                  <a:pt x="897" y="557"/>
                </a:cubicBezTo>
                <a:cubicBezTo>
                  <a:pt x="897" y="557"/>
                  <a:pt x="897" y="557"/>
                  <a:pt x="897" y="557"/>
                </a:cubicBezTo>
                <a:cubicBezTo>
                  <a:pt x="897" y="557"/>
                  <a:pt x="896" y="557"/>
                  <a:pt x="895" y="557"/>
                </a:cubicBezTo>
                <a:cubicBezTo>
                  <a:pt x="895" y="552"/>
                  <a:pt x="895" y="548"/>
                  <a:pt x="895" y="543"/>
                </a:cubicBezTo>
                <a:cubicBezTo>
                  <a:pt x="896" y="531"/>
                  <a:pt x="896" y="518"/>
                  <a:pt x="894" y="506"/>
                </a:cubicBezTo>
                <a:cubicBezTo>
                  <a:pt x="894" y="506"/>
                  <a:pt x="894" y="505"/>
                  <a:pt x="894" y="505"/>
                </a:cubicBezTo>
                <a:cubicBezTo>
                  <a:pt x="894" y="505"/>
                  <a:pt x="894" y="505"/>
                  <a:pt x="894" y="506"/>
                </a:cubicBezTo>
                <a:cubicBezTo>
                  <a:pt x="894" y="506"/>
                  <a:pt x="894" y="506"/>
                  <a:pt x="894" y="506"/>
                </a:cubicBezTo>
                <a:cubicBezTo>
                  <a:pt x="894" y="504"/>
                  <a:pt x="894" y="503"/>
                  <a:pt x="894" y="501"/>
                </a:cubicBezTo>
                <a:cubicBezTo>
                  <a:pt x="896" y="501"/>
                  <a:pt x="897" y="502"/>
                  <a:pt x="899" y="502"/>
                </a:cubicBezTo>
                <a:cubicBezTo>
                  <a:pt x="899" y="505"/>
                  <a:pt x="899" y="509"/>
                  <a:pt x="899" y="512"/>
                </a:cubicBezTo>
                <a:close/>
                <a:moveTo>
                  <a:pt x="898" y="559"/>
                </a:moveTo>
                <a:cubicBezTo>
                  <a:pt x="898" y="559"/>
                  <a:pt x="898" y="559"/>
                  <a:pt x="898" y="559"/>
                </a:cubicBezTo>
                <a:cubicBezTo>
                  <a:pt x="898" y="558"/>
                  <a:pt x="898" y="558"/>
                  <a:pt x="898" y="558"/>
                </a:cubicBezTo>
                <a:cubicBezTo>
                  <a:pt x="898" y="558"/>
                  <a:pt x="898" y="558"/>
                  <a:pt x="898" y="558"/>
                </a:cubicBezTo>
                <a:cubicBezTo>
                  <a:pt x="898" y="558"/>
                  <a:pt x="898" y="558"/>
                  <a:pt x="898" y="559"/>
                </a:cubicBezTo>
                <a:close/>
                <a:moveTo>
                  <a:pt x="898" y="558"/>
                </a:moveTo>
                <a:cubicBezTo>
                  <a:pt x="899" y="558"/>
                  <a:pt x="900" y="558"/>
                  <a:pt x="900" y="558"/>
                </a:cubicBezTo>
                <a:cubicBezTo>
                  <a:pt x="900" y="559"/>
                  <a:pt x="900" y="559"/>
                  <a:pt x="900" y="559"/>
                </a:cubicBezTo>
                <a:cubicBezTo>
                  <a:pt x="900" y="559"/>
                  <a:pt x="899" y="559"/>
                  <a:pt x="898" y="559"/>
                </a:cubicBezTo>
                <a:cubicBezTo>
                  <a:pt x="898" y="559"/>
                  <a:pt x="898" y="558"/>
                  <a:pt x="898" y="558"/>
                </a:cubicBezTo>
                <a:close/>
                <a:moveTo>
                  <a:pt x="892" y="557"/>
                </a:moveTo>
                <a:cubicBezTo>
                  <a:pt x="892" y="557"/>
                  <a:pt x="893" y="557"/>
                  <a:pt x="893" y="557"/>
                </a:cubicBezTo>
                <a:cubicBezTo>
                  <a:pt x="893" y="558"/>
                  <a:pt x="893" y="559"/>
                  <a:pt x="893" y="559"/>
                </a:cubicBezTo>
                <a:cubicBezTo>
                  <a:pt x="893" y="559"/>
                  <a:pt x="892" y="559"/>
                  <a:pt x="892" y="559"/>
                </a:cubicBezTo>
                <a:cubicBezTo>
                  <a:pt x="892" y="559"/>
                  <a:pt x="892" y="558"/>
                  <a:pt x="892" y="557"/>
                </a:cubicBezTo>
                <a:close/>
                <a:moveTo>
                  <a:pt x="892" y="560"/>
                </a:moveTo>
                <a:cubicBezTo>
                  <a:pt x="891" y="560"/>
                  <a:pt x="890" y="560"/>
                  <a:pt x="889" y="561"/>
                </a:cubicBezTo>
                <a:cubicBezTo>
                  <a:pt x="889" y="560"/>
                  <a:pt x="889" y="559"/>
                  <a:pt x="889" y="558"/>
                </a:cubicBezTo>
                <a:cubicBezTo>
                  <a:pt x="890" y="558"/>
                  <a:pt x="890" y="557"/>
                  <a:pt x="891" y="557"/>
                </a:cubicBezTo>
                <a:cubicBezTo>
                  <a:pt x="891" y="557"/>
                  <a:pt x="891" y="557"/>
                  <a:pt x="892" y="557"/>
                </a:cubicBezTo>
                <a:cubicBezTo>
                  <a:pt x="892" y="558"/>
                  <a:pt x="892" y="559"/>
                  <a:pt x="892" y="560"/>
                </a:cubicBezTo>
                <a:close/>
                <a:moveTo>
                  <a:pt x="893" y="517"/>
                </a:moveTo>
                <a:cubicBezTo>
                  <a:pt x="893" y="514"/>
                  <a:pt x="894" y="510"/>
                  <a:pt x="894" y="507"/>
                </a:cubicBezTo>
                <a:cubicBezTo>
                  <a:pt x="894" y="507"/>
                  <a:pt x="894" y="507"/>
                  <a:pt x="894" y="507"/>
                </a:cubicBezTo>
                <a:cubicBezTo>
                  <a:pt x="894" y="508"/>
                  <a:pt x="895" y="515"/>
                  <a:pt x="895" y="518"/>
                </a:cubicBezTo>
                <a:cubicBezTo>
                  <a:pt x="895" y="525"/>
                  <a:pt x="895" y="532"/>
                  <a:pt x="895" y="539"/>
                </a:cubicBezTo>
                <a:cubicBezTo>
                  <a:pt x="895" y="545"/>
                  <a:pt x="895" y="551"/>
                  <a:pt x="895" y="557"/>
                </a:cubicBezTo>
                <a:cubicBezTo>
                  <a:pt x="895" y="557"/>
                  <a:pt x="894" y="557"/>
                  <a:pt x="893" y="557"/>
                </a:cubicBezTo>
                <a:cubicBezTo>
                  <a:pt x="893" y="551"/>
                  <a:pt x="893" y="545"/>
                  <a:pt x="893" y="539"/>
                </a:cubicBezTo>
                <a:cubicBezTo>
                  <a:pt x="893" y="539"/>
                  <a:pt x="893" y="539"/>
                  <a:pt x="893" y="539"/>
                </a:cubicBezTo>
                <a:cubicBezTo>
                  <a:pt x="893" y="545"/>
                  <a:pt x="893" y="551"/>
                  <a:pt x="893" y="557"/>
                </a:cubicBezTo>
                <a:cubicBezTo>
                  <a:pt x="893" y="557"/>
                  <a:pt x="892" y="557"/>
                  <a:pt x="892" y="557"/>
                </a:cubicBezTo>
                <a:cubicBezTo>
                  <a:pt x="892" y="543"/>
                  <a:pt x="893" y="530"/>
                  <a:pt x="893" y="517"/>
                </a:cubicBezTo>
                <a:close/>
                <a:moveTo>
                  <a:pt x="893" y="557"/>
                </a:moveTo>
                <a:cubicBezTo>
                  <a:pt x="894" y="557"/>
                  <a:pt x="895" y="557"/>
                  <a:pt x="895" y="557"/>
                </a:cubicBezTo>
                <a:cubicBezTo>
                  <a:pt x="895" y="558"/>
                  <a:pt x="895" y="558"/>
                  <a:pt x="895" y="559"/>
                </a:cubicBezTo>
                <a:cubicBezTo>
                  <a:pt x="895" y="559"/>
                  <a:pt x="894" y="559"/>
                  <a:pt x="893" y="559"/>
                </a:cubicBezTo>
                <a:cubicBezTo>
                  <a:pt x="893" y="559"/>
                  <a:pt x="893" y="558"/>
                  <a:pt x="893" y="557"/>
                </a:cubicBezTo>
                <a:close/>
                <a:moveTo>
                  <a:pt x="895" y="557"/>
                </a:moveTo>
                <a:cubicBezTo>
                  <a:pt x="896" y="557"/>
                  <a:pt x="897" y="558"/>
                  <a:pt x="897" y="558"/>
                </a:cubicBezTo>
                <a:cubicBezTo>
                  <a:pt x="897" y="558"/>
                  <a:pt x="897" y="558"/>
                  <a:pt x="897" y="559"/>
                </a:cubicBezTo>
                <a:cubicBezTo>
                  <a:pt x="897" y="559"/>
                  <a:pt x="896" y="559"/>
                  <a:pt x="895" y="559"/>
                </a:cubicBezTo>
                <a:cubicBezTo>
                  <a:pt x="895" y="558"/>
                  <a:pt x="895" y="558"/>
                  <a:pt x="895" y="557"/>
                </a:cubicBezTo>
                <a:close/>
                <a:moveTo>
                  <a:pt x="898" y="557"/>
                </a:moveTo>
                <a:cubicBezTo>
                  <a:pt x="898" y="557"/>
                  <a:pt x="898" y="556"/>
                  <a:pt x="898" y="556"/>
                </a:cubicBezTo>
                <a:cubicBezTo>
                  <a:pt x="898" y="556"/>
                  <a:pt x="898" y="557"/>
                  <a:pt x="898" y="557"/>
                </a:cubicBezTo>
                <a:cubicBezTo>
                  <a:pt x="898" y="557"/>
                  <a:pt x="898" y="557"/>
                  <a:pt x="898" y="557"/>
                </a:cubicBezTo>
                <a:close/>
                <a:moveTo>
                  <a:pt x="893" y="514"/>
                </a:moveTo>
                <a:cubicBezTo>
                  <a:pt x="893" y="510"/>
                  <a:pt x="893" y="506"/>
                  <a:pt x="893" y="503"/>
                </a:cubicBezTo>
                <a:cubicBezTo>
                  <a:pt x="893" y="502"/>
                  <a:pt x="893" y="502"/>
                  <a:pt x="893" y="503"/>
                </a:cubicBezTo>
                <a:cubicBezTo>
                  <a:pt x="893" y="507"/>
                  <a:pt x="892" y="512"/>
                  <a:pt x="892" y="517"/>
                </a:cubicBezTo>
                <a:cubicBezTo>
                  <a:pt x="892" y="517"/>
                  <a:pt x="892" y="517"/>
                  <a:pt x="892" y="518"/>
                </a:cubicBezTo>
                <a:cubicBezTo>
                  <a:pt x="892" y="518"/>
                  <a:pt x="892" y="518"/>
                  <a:pt x="892" y="518"/>
                </a:cubicBezTo>
                <a:cubicBezTo>
                  <a:pt x="892" y="531"/>
                  <a:pt x="892" y="544"/>
                  <a:pt x="892" y="557"/>
                </a:cubicBezTo>
                <a:cubicBezTo>
                  <a:pt x="891" y="557"/>
                  <a:pt x="890" y="557"/>
                  <a:pt x="889" y="557"/>
                </a:cubicBezTo>
                <a:cubicBezTo>
                  <a:pt x="889" y="555"/>
                  <a:pt x="889" y="553"/>
                  <a:pt x="889" y="551"/>
                </a:cubicBezTo>
                <a:cubicBezTo>
                  <a:pt x="889" y="551"/>
                  <a:pt x="889" y="550"/>
                  <a:pt x="889" y="550"/>
                </a:cubicBezTo>
                <a:cubicBezTo>
                  <a:pt x="889" y="545"/>
                  <a:pt x="889" y="539"/>
                  <a:pt x="889" y="533"/>
                </a:cubicBezTo>
                <a:cubicBezTo>
                  <a:pt x="889" y="522"/>
                  <a:pt x="889" y="511"/>
                  <a:pt x="889" y="501"/>
                </a:cubicBezTo>
                <a:cubicBezTo>
                  <a:pt x="889" y="501"/>
                  <a:pt x="890" y="501"/>
                  <a:pt x="890" y="501"/>
                </a:cubicBezTo>
                <a:cubicBezTo>
                  <a:pt x="890" y="511"/>
                  <a:pt x="891" y="521"/>
                  <a:pt x="891" y="532"/>
                </a:cubicBezTo>
                <a:cubicBezTo>
                  <a:pt x="891" y="532"/>
                  <a:pt x="891" y="532"/>
                  <a:pt x="891" y="532"/>
                </a:cubicBezTo>
                <a:cubicBezTo>
                  <a:pt x="891" y="521"/>
                  <a:pt x="891" y="511"/>
                  <a:pt x="890" y="501"/>
                </a:cubicBezTo>
                <a:cubicBezTo>
                  <a:pt x="891" y="501"/>
                  <a:pt x="892" y="501"/>
                  <a:pt x="894" y="501"/>
                </a:cubicBezTo>
                <a:cubicBezTo>
                  <a:pt x="894" y="505"/>
                  <a:pt x="893" y="510"/>
                  <a:pt x="893" y="514"/>
                </a:cubicBezTo>
                <a:close/>
                <a:moveTo>
                  <a:pt x="822" y="570"/>
                </a:moveTo>
                <a:cubicBezTo>
                  <a:pt x="823" y="569"/>
                  <a:pt x="823" y="568"/>
                  <a:pt x="823" y="567"/>
                </a:cubicBezTo>
                <a:cubicBezTo>
                  <a:pt x="823" y="567"/>
                  <a:pt x="823" y="567"/>
                  <a:pt x="823" y="567"/>
                </a:cubicBezTo>
                <a:cubicBezTo>
                  <a:pt x="823" y="566"/>
                  <a:pt x="823" y="565"/>
                  <a:pt x="823" y="565"/>
                </a:cubicBezTo>
                <a:cubicBezTo>
                  <a:pt x="823" y="564"/>
                  <a:pt x="823" y="564"/>
                  <a:pt x="823" y="564"/>
                </a:cubicBezTo>
                <a:cubicBezTo>
                  <a:pt x="823" y="564"/>
                  <a:pt x="824" y="564"/>
                  <a:pt x="824" y="563"/>
                </a:cubicBezTo>
                <a:cubicBezTo>
                  <a:pt x="824" y="564"/>
                  <a:pt x="824" y="565"/>
                  <a:pt x="824" y="566"/>
                </a:cubicBezTo>
                <a:cubicBezTo>
                  <a:pt x="824" y="566"/>
                  <a:pt x="824" y="566"/>
                  <a:pt x="824" y="566"/>
                </a:cubicBezTo>
                <a:cubicBezTo>
                  <a:pt x="824" y="565"/>
                  <a:pt x="824" y="564"/>
                  <a:pt x="824" y="563"/>
                </a:cubicBezTo>
                <a:cubicBezTo>
                  <a:pt x="825" y="563"/>
                  <a:pt x="825" y="563"/>
                  <a:pt x="825" y="563"/>
                </a:cubicBezTo>
                <a:cubicBezTo>
                  <a:pt x="825" y="566"/>
                  <a:pt x="825" y="568"/>
                  <a:pt x="825" y="570"/>
                </a:cubicBezTo>
                <a:cubicBezTo>
                  <a:pt x="824" y="570"/>
                  <a:pt x="823" y="570"/>
                  <a:pt x="822" y="570"/>
                </a:cubicBezTo>
                <a:close/>
                <a:moveTo>
                  <a:pt x="820" y="554"/>
                </a:moveTo>
                <a:cubicBezTo>
                  <a:pt x="820" y="546"/>
                  <a:pt x="821" y="539"/>
                  <a:pt x="820" y="531"/>
                </a:cubicBezTo>
                <a:cubicBezTo>
                  <a:pt x="820" y="531"/>
                  <a:pt x="820" y="530"/>
                  <a:pt x="820" y="529"/>
                </a:cubicBezTo>
                <a:cubicBezTo>
                  <a:pt x="820" y="526"/>
                  <a:pt x="820" y="522"/>
                  <a:pt x="821" y="518"/>
                </a:cubicBezTo>
                <a:cubicBezTo>
                  <a:pt x="821" y="518"/>
                  <a:pt x="821" y="518"/>
                  <a:pt x="820" y="518"/>
                </a:cubicBezTo>
                <a:cubicBezTo>
                  <a:pt x="820" y="518"/>
                  <a:pt x="820" y="518"/>
                  <a:pt x="820" y="518"/>
                </a:cubicBezTo>
                <a:cubicBezTo>
                  <a:pt x="821" y="517"/>
                  <a:pt x="821" y="516"/>
                  <a:pt x="821" y="516"/>
                </a:cubicBezTo>
                <a:cubicBezTo>
                  <a:pt x="821" y="531"/>
                  <a:pt x="821" y="546"/>
                  <a:pt x="822" y="562"/>
                </a:cubicBezTo>
                <a:cubicBezTo>
                  <a:pt x="821" y="562"/>
                  <a:pt x="820" y="562"/>
                  <a:pt x="820" y="562"/>
                </a:cubicBezTo>
                <a:cubicBezTo>
                  <a:pt x="820" y="559"/>
                  <a:pt x="820" y="557"/>
                  <a:pt x="820" y="554"/>
                </a:cubicBezTo>
                <a:close/>
                <a:moveTo>
                  <a:pt x="819" y="562"/>
                </a:moveTo>
                <a:cubicBezTo>
                  <a:pt x="819" y="562"/>
                  <a:pt x="819" y="562"/>
                  <a:pt x="819" y="562"/>
                </a:cubicBezTo>
                <a:cubicBezTo>
                  <a:pt x="819" y="562"/>
                  <a:pt x="819" y="562"/>
                  <a:pt x="819" y="562"/>
                </a:cubicBezTo>
                <a:cubicBezTo>
                  <a:pt x="819" y="562"/>
                  <a:pt x="819" y="562"/>
                  <a:pt x="819" y="562"/>
                </a:cubicBezTo>
                <a:close/>
                <a:moveTo>
                  <a:pt x="817" y="506"/>
                </a:moveTo>
                <a:cubicBezTo>
                  <a:pt x="816" y="507"/>
                  <a:pt x="816" y="507"/>
                  <a:pt x="816" y="507"/>
                </a:cubicBezTo>
                <a:cubicBezTo>
                  <a:pt x="816" y="507"/>
                  <a:pt x="816" y="508"/>
                  <a:pt x="816" y="508"/>
                </a:cubicBezTo>
                <a:cubicBezTo>
                  <a:pt x="815" y="508"/>
                  <a:pt x="813" y="508"/>
                  <a:pt x="811" y="508"/>
                </a:cubicBezTo>
                <a:cubicBezTo>
                  <a:pt x="811" y="504"/>
                  <a:pt x="811" y="501"/>
                  <a:pt x="811" y="497"/>
                </a:cubicBezTo>
                <a:cubicBezTo>
                  <a:pt x="813" y="497"/>
                  <a:pt x="814" y="497"/>
                  <a:pt x="815" y="497"/>
                </a:cubicBezTo>
                <a:cubicBezTo>
                  <a:pt x="815" y="500"/>
                  <a:pt x="816" y="503"/>
                  <a:pt x="816" y="507"/>
                </a:cubicBezTo>
                <a:cubicBezTo>
                  <a:pt x="816" y="506"/>
                  <a:pt x="816" y="505"/>
                  <a:pt x="816" y="502"/>
                </a:cubicBezTo>
                <a:cubicBezTo>
                  <a:pt x="816" y="500"/>
                  <a:pt x="816" y="498"/>
                  <a:pt x="816" y="497"/>
                </a:cubicBezTo>
                <a:cubicBezTo>
                  <a:pt x="817" y="497"/>
                  <a:pt x="817" y="497"/>
                  <a:pt x="818" y="497"/>
                </a:cubicBezTo>
                <a:cubicBezTo>
                  <a:pt x="819" y="501"/>
                  <a:pt x="819" y="505"/>
                  <a:pt x="819" y="509"/>
                </a:cubicBezTo>
                <a:cubicBezTo>
                  <a:pt x="818" y="509"/>
                  <a:pt x="817" y="509"/>
                  <a:pt x="817" y="509"/>
                </a:cubicBezTo>
                <a:cubicBezTo>
                  <a:pt x="817" y="509"/>
                  <a:pt x="817" y="509"/>
                  <a:pt x="817" y="509"/>
                </a:cubicBezTo>
                <a:cubicBezTo>
                  <a:pt x="817" y="508"/>
                  <a:pt x="817" y="507"/>
                  <a:pt x="817" y="506"/>
                </a:cubicBezTo>
                <a:cubicBezTo>
                  <a:pt x="817" y="506"/>
                  <a:pt x="817" y="506"/>
                  <a:pt x="817" y="506"/>
                </a:cubicBezTo>
                <a:close/>
                <a:moveTo>
                  <a:pt x="805" y="554"/>
                </a:moveTo>
                <a:cubicBezTo>
                  <a:pt x="805" y="539"/>
                  <a:pt x="804" y="524"/>
                  <a:pt x="804" y="509"/>
                </a:cubicBezTo>
                <a:cubicBezTo>
                  <a:pt x="805" y="509"/>
                  <a:pt x="805" y="509"/>
                  <a:pt x="806" y="509"/>
                </a:cubicBezTo>
                <a:cubicBezTo>
                  <a:pt x="805" y="521"/>
                  <a:pt x="805" y="533"/>
                  <a:pt x="806" y="546"/>
                </a:cubicBezTo>
                <a:cubicBezTo>
                  <a:pt x="806" y="546"/>
                  <a:pt x="806" y="546"/>
                  <a:pt x="806" y="546"/>
                </a:cubicBezTo>
                <a:cubicBezTo>
                  <a:pt x="806" y="548"/>
                  <a:pt x="805" y="551"/>
                  <a:pt x="805" y="554"/>
                </a:cubicBezTo>
                <a:close/>
                <a:moveTo>
                  <a:pt x="802" y="594"/>
                </a:moveTo>
                <a:cubicBezTo>
                  <a:pt x="802" y="584"/>
                  <a:pt x="802" y="574"/>
                  <a:pt x="802" y="564"/>
                </a:cubicBezTo>
                <a:cubicBezTo>
                  <a:pt x="803" y="564"/>
                  <a:pt x="803" y="564"/>
                  <a:pt x="803" y="564"/>
                </a:cubicBezTo>
                <a:cubicBezTo>
                  <a:pt x="804" y="574"/>
                  <a:pt x="804" y="584"/>
                  <a:pt x="802" y="594"/>
                </a:cubicBezTo>
                <a:close/>
                <a:moveTo>
                  <a:pt x="802" y="563"/>
                </a:moveTo>
                <a:cubicBezTo>
                  <a:pt x="803" y="563"/>
                  <a:pt x="803" y="562"/>
                  <a:pt x="803" y="561"/>
                </a:cubicBezTo>
                <a:cubicBezTo>
                  <a:pt x="803" y="561"/>
                  <a:pt x="803" y="561"/>
                  <a:pt x="803" y="561"/>
                </a:cubicBezTo>
                <a:cubicBezTo>
                  <a:pt x="803" y="562"/>
                  <a:pt x="803" y="563"/>
                  <a:pt x="803" y="563"/>
                </a:cubicBezTo>
                <a:cubicBezTo>
                  <a:pt x="803" y="563"/>
                  <a:pt x="803" y="563"/>
                  <a:pt x="802" y="563"/>
                </a:cubicBezTo>
                <a:close/>
                <a:moveTo>
                  <a:pt x="803" y="558"/>
                </a:moveTo>
                <a:cubicBezTo>
                  <a:pt x="803" y="559"/>
                  <a:pt x="803" y="560"/>
                  <a:pt x="803" y="561"/>
                </a:cubicBezTo>
                <a:cubicBezTo>
                  <a:pt x="803" y="561"/>
                  <a:pt x="803" y="561"/>
                  <a:pt x="803" y="561"/>
                </a:cubicBezTo>
                <a:cubicBezTo>
                  <a:pt x="803" y="560"/>
                  <a:pt x="803" y="559"/>
                  <a:pt x="803" y="558"/>
                </a:cubicBezTo>
                <a:cubicBezTo>
                  <a:pt x="803" y="558"/>
                  <a:pt x="803" y="558"/>
                  <a:pt x="803" y="558"/>
                </a:cubicBezTo>
                <a:close/>
                <a:moveTo>
                  <a:pt x="803" y="557"/>
                </a:moveTo>
                <a:cubicBezTo>
                  <a:pt x="803" y="556"/>
                  <a:pt x="803" y="555"/>
                  <a:pt x="803" y="553"/>
                </a:cubicBezTo>
                <a:cubicBezTo>
                  <a:pt x="803" y="555"/>
                  <a:pt x="803" y="556"/>
                  <a:pt x="803" y="557"/>
                </a:cubicBezTo>
                <a:cubicBezTo>
                  <a:pt x="803" y="557"/>
                  <a:pt x="803" y="557"/>
                  <a:pt x="803" y="557"/>
                </a:cubicBezTo>
                <a:close/>
                <a:moveTo>
                  <a:pt x="803" y="561"/>
                </a:moveTo>
                <a:cubicBezTo>
                  <a:pt x="804" y="561"/>
                  <a:pt x="804" y="561"/>
                  <a:pt x="804" y="561"/>
                </a:cubicBezTo>
                <a:cubicBezTo>
                  <a:pt x="805" y="561"/>
                  <a:pt x="805" y="560"/>
                  <a:pt x="804" y="560"/>
                </a:cubicBezTo>
                <a:cubicBezTo>
                  <a:pt x="804" y="560"/>
                  <a:pt x="804" y="560"/>
                  <a:pt x="803" y="560"/>
                </a:cubicBezTo>
                <a:cubicBezTo>
                  <a:pt x="803" y="560"/>
                  <a:pt x="803" y="559"/>
                  <a:pt x="803" y="558"/>
                </a:cubicBezTo>
                <a:cubicBezTo>
                  <a:pt x="804" y="558"/>
                  <a:pt x="804" y="558"/>
                  <a:pt x="805" y="558"/>
                </a:cubicBezTo>
                <a:cubicBezTo>
                  <a:pt x="805" y="558"/>
                  <a:pt x="805" y="558"/>
                  <a:pt x="805" y="558"/>
                </a:cubicBezTo>
                <a:cubicBezTo>
                  <a:pt x="804" y="558"/>
                  <a:pt x="804" y="558"/>
                  <a:pt x="803" y="557"/>
                </a:cubicBezTo>
                <a:cubicBezTo>
                  <a:pt x="803" y="555"/>
                  <a:pt x="803" y="552"/>
                  <a:pt x="803" y="549"/>
                </a:cubicBezTo>
                <a:cubicBezTo>
                  <a:pt x="803" y="539"/>
                  <a:pt x="803" y="530"/>
                  <a:pt x="803" y="521"/>
                </a:cubicBezTo>
                <a:cubicBezTo>
                  <a:pt x="803" y="517"/>
                  <a:pt x="803" y="513"/>
                  <a:pt x="803" y="509"/>
                </a:cubicBezTo>
                <a:cubicBezTo>
                  <a:pt x="804" y="509"/>
                  <a:pt x="804" y="509"/>
                  <a:pt x="804" y="509"/>
                </a:cubicBezTo>
                <a:cubicBezTo>
                  <a:pt x="804" y="527"/>
                  <a:pt x="805" y="545"/>
                  <a:pt x="805" y="563"/>
                </a:cubicBezTo>
                <a:cubicBezTo>
                  <a:pt x="805" y="563"/>
                  <a:pt x="804" y="563"/>
                  <a:pt x="803" y="563"/>
                </a:cubicBezTo>
                <a:cubicBezTo>
                  <a:pt x="803" y="562"/>
                  <a:pt x="803" y="562"/>
                  <a:pt x="803" y="561"/>
                </a:cubicBezTo>
                <a:close/>
                <a:moveTo>
                  <a:pt x="802" y="525"/>
                </a:moveTo>
                <a:cubicBezTo>
                  <a:pt x="802" y="520"/>
                  <a:pt x="802" y="515"/>
                  <a:pt x="802" y="509"/>
                </a:cubicBezTo>
                <a:cubicBezTo>
                  <a:pt x="802" y="509"/>
                  <a:pt x="802" y="509"/>
                  <a:pt x="802" y="509"/>
                </a:cubicBezTo>
                <a:cubicBezTo>
                  <a:pt x="802" y="510"/>
                  <a:pt x="802" y="510"/>
                  <a:pt x="802" y="510"/>
                </a:cubicBezTo>
                <a:cubicBezTo>
                  <a:pt x="802" y="515"/>
                  <a:pt x="802" y="520"/>
                  <a:pt x="802" y="524"/>
                </a:cubicBezTo>
                <a:cubicBezTo>
                  <a:pt x="802" y="527"/>
                  <a:pt x="802" y="530"/>
                  <a:pt x="802" y="533"/>
                </a:cubicBezTo>
                <a:cubicBezTo>
                  <a:pt x="802" y="531"/>
                  <a:pt x="802" y="528"/>
                  <a:pt x="802" y="525"/>
                </a:cubicBezTo>
                <a:close/>
                <a:moveTo>
                  <a:pt x="802" y="455"/>
                </a:moveTo>
                <a:cubicBezTo>
                  <a:pt x="802" y="459"/>
                  <a:pt x="802" y="463"/>
                  <a:pt x="803" y="466"/>
                </a:cubicBezTo>
                <a:cubicBezTo>
                  <a:pt x="802" y="465"/>
                  <a:pt x="802" y="464"/>
                  <a:pt x="802" y="463"/>
                </a:cubicBezTo>
                <a:cubicBezTo>
                  <a:pt x="802" y="461"/>
                  <a:pt x="802" y="458"/>
                  <a:pt x="802" y="455"/>
                </a:cubicBezTo>
                <a:close/>
                <a:moveTo>
                  <a:pt x="802" y="449"/>
                </a:moveTo>
                <a:cubicBezTo>
                  <a:pt x="803" y="446"/>
                  <a:pt x="803" y="444"/>
                  <a:pt x="803" y="442"/>
                </a:cubicBezTo>
                <a:cubicBezTo>
                  <a:pt x="804" y="442"/>
                  <a:pt x="804" y="441"/>
                  <a:pt x="805" y="441"/>
                </a:cubicBezTo>
                <a:cubicBezTo>
                  <a:pt x="804" y="453"/>
                  <a:pt x="804" y="464"/>
                  <a:pt x="803" y="475"/>
                </a:cubicBezTo>
                <a:cubicBezTo>
                  <a:pt x="803" y="475"/>
                  <a:pt x="803" y="475"/>
                  <a:pt x="803" y="475"/>
                </a:cubicBezTo>
                <a:cubicBezTo>
                  <a:pt x="803" y="466"/>
                  <a:pt x="803" y="458"/>
                  <a:pt x="802" y="449"/>
                </a:cubicBezTo>
                <a:close/>
                <a:moveTo>
                  <a:pt x="802" y="444"/>
                </a:moveTo>
                <a:cubicBezTo>
                  <a:pt x="802" y="444"/>
                  <a:pt x="802" y="443"/>
                  <a:pt x="802" y="442"/>
                </a:cubicBezTo>
                <a:cubicBezTo>
                  <a:pt x="802" y="442"/>
                  <a:pt x="803" y="442"/>
                  <a:pt x="803" y="442"/>
                </a:cubicBezTo>
                <a:cubicBezTo>
                  <a:pt x="803" y="443"/>
                  <a:pt x="803" y="445"/>
                  <a:pt x="802" y="446"/>
                </a:cubicBezTo>
                <a:cubicBezTo>
                  <a:pt x="802" y="446"/>
                  <a:pt x="802" y="445"/>
                  <a:pt x="802" y="444"/>
                </a:cubicBezTo>
                <a:close/>
                <a:moveTo>
                  <a:pt x="798" y="407"/>
                </a:moveTo>
                <a:cubicBezTo>
                  <a:pt x="799" y="407"/>
                  <a:pt x="800" y="407"/>
                  <a:pt x="801" y="407"/>
                </a:cubicBezTo>
                <a:cubicBezTo>
                  <a:pt x="801" y="409"/>
                  <a:pt x="801" y="411"/>
                  <a:pt x="801" y="413"/>
                </a:cubicBezTo>
                <a:cubicBezTo>
                  <a:pt x="801" y="411"/>
                  <a:pt x="801" y="409"/>
                  <a:pt x="801" y="407"/>
                </a:cubicBezTo>
                <a:cubicBezTo>
                  <a:pt x="801" y="407"/>
                  <a:pt x="802" y="407"/>
                  <a:pt x="803" y="407"/>
                </a:cubicBezTo>
                <a:cubicBezTo>
                  <a:pt x="802" y="410"/>
                  <a:pt x="801" y="413"/>
                  <a:pt x="801" y="416"/>
                </a:cubicBezTo>
                <a:cubicBezTo>
                  <a:pt x="801" y="415"/>
                  <a:pt x="801" y="414"/>
                  <a:pt x="801" y="413"/>
                </a:cubicBezTo>
                <a:cubicBezTo>
                  <a:pt x="801" y="414"/>
                  <a:pt x="801" y="415"/>
                  <a:pt x="801" y="416"/>
                </a:cubicBezTo>
                <a:cubicBezTo>
                  <a:pt x="801" y="421"/>
                  <a:pt x="800" y="425"/>
                  <a:pt x="800" y="429"/>
                </a:cubicBezTo>
                <a:cubicBezTo>
                  <a:pt x="799" y="430"/>
                  <a:pt x="799" y="430"/>
                  <a:pt x="798" y="430"/>
                </a:cubicBezTo>
                <a:cubicBezTo>
                  <a:pt x="798" y="422"/>
                  <a:pt x="798" y="415"/>
                  <a:pt x="798" y="407"/>
                </a:cubicBezTo>
                <a:close/>
                <a:moveTo>
                  <a:pt x="548" y="307"/>
                </a:moveTo>
                <a:cubicBezTo>
                  <a:pt x="549" y="307"/>
                  <a:pt x="550" y="307"/>
                  <a:pt x="550" y="307"/>
                </a:cubicBezTo>
                <a:cubicBezTo>
                  <a:pt x="553" y="307"/>
                  <a:pt x="556" y="307"/>
                  <a:pt x="559" y="307"/>
                </a:cubicBezTo>
                <a:cubicBezTo>
                  <a:pt x="570" y="307"/>
                  <a:pt x="581" y="306"/>
                  <a:pt x="592" y="306"/>
                </a:cubicBezTo>
                <a:cubicBezTo>
                  <a:pt x="595" y="307"/>
                  <a:pt x="599" y="309"/>
                  <a:pt x="603" y="310"/>
                </a:cubicBezTo>
                <a:cubicBezTo>
                  <a:pt x="597" y="310"/>
                  <a:pt x="590" y="311"/>
                  <a:pt x="584" y="311"/>
                </a:cubicBezTo>
                <a:cubicBezTo>
                  <a:pt x="581" y="312"/>
                  <a:pt x="577" y="313"/>
                  <a:pt x="574" y="314"/>
                </a:cubicBezTo>
                <a:cubicBezTo>
                  <a:pt x="573" y="314"/>
                  <a:pt x="571" y="314"/>
                  <a:pt x="568" y="315"/>
                </a:cubicBezTo>
                <a:cubicBezTo>
                  <a:pt x="563" y="313"/>
                  <a:pt x="558" y="311"/>
                  <a:pt x="553" y="309"/>
                </a:cubicBezTo>
                <a:cubicBezTo>
                  <a:pt x="553" y="309"/>
                  <a:pt x="552" y="309"/>
                  <a:pt x="552" y="309"/>
                </a:cubicBezTo>
                <a:cubicBezTo>
                  <a:pt x="551" y="308"/>
                  <a:pt x="550" y="308"/>
                  <a:pt x="548" y="307"/>
                </a:cubicBezTo>
                <a:close/>
                <a:moveTo>
                  <a:pt x="539" y="310"/>
                </a:moveTo>
                <a:cubicBezTo>
                  <a:pt x="543" y="308"/>
                  <a:pt x="541" y="310"/>
                  <a:pt x="539" y="311"/>
                </a:cubicBezTo>
                <a:cubicBezTo>
                  <a:pt x="539" y="311"/>
                  <a:pt x="540" y="310"/>
                  <a:pt x="539" y="310"/>
                </a:cubicBezTo>
                <a:close/>
                <a:moveTo>
                  <a:pt x="539" y="310"/>
                </a:moveTo>
                <a:cubicBezTo>
                  <a:pt x="539" y="309"/>
                  <a:pt x="540" y="309"/>
                  <a:pt x="541" y="309"/>
                </a:cubicBezTo>
                <a:cubicBezTo>
                  <a:pt x="540" y="309"/>
                  <a:pt x="540" y="309"/>
                  <a:pt x="539" y="310"/>
                </a:cubicBezTo>
                <a:close/>
                <a:moveTo>
                  <a:pt x="541" y="307"/>
                </a:moveTo>
                <a:cubicBezTo>
                  <a:pt x="542" y="306"/>
                  <a:pt x="542" y="306"/>
                  <a:pt x="543" y="305"/>
                </a:cubicBezTo>
                <a:cubicBezTo>
                  <a:pt x="544" y="306"/>
                  <a:pt x="544" y="306"/>
                  <a:pt x="544" y="306"/>
                </a:cubicBezTo>
                <a:cubicBezTo>
                  <a:pt x="545" y="306"/>
                  <a:pt x="545" y="306"/>
                  <a:pt x="545" y="306"/>
                </a:cubicBezTo>
                <a:cubicBezTo>
                  <a:pt x="544" y="307"/>
                  <a:pt x="542" y="307"/>
                  <a:pt x="541" y="307"/>
                </a:cubicBezTo>
                <a:close/>
                <a:moveTo>
                  <a:pt x="540" y="305"/>
                </a:moveTo>
                <a:cubicBezTo>
                  <a:pt x="538" y="306"/>
                  <a:pt x="535" y="307"/>
                  <a:pt x="533" y="308"/>
                </a:cubicBezTo>
                <a:cubicBezTo>
                  <a:pt x="533" y="308"/>
                  <a:pt x="533" y="308"/>
                  <a:pt x="533" y="308"/>
                </a:cubicBezTo>
                <a:cubicBezTo>
                  <a:pt x="535" y="307"/>
                  <a:pt x="536" y="305"/>
                  <a:pt x="538" y="304"/>
                </a:cubicBezTo>
                <a:cubicBezTo>
                  <a:pt x="538" y="304"/>
                  <a:pt x="538" y="304"/>
                  <a:pt x="538" y="304"/>
                </a:cubicBezTo>
                <a:cubicBezTo>
                  <a:pt x="537" y="304"/>
                  <a:pt x="537" y="304"/>
                  <a:pt x="536" y="304"/>
                </a:cubicBezTo>
                <a:cubicBezTo>
                  <a:pt x="536" y="304"/>
                  <a:pt x="536" y="303"/>
                  <a:pt x="535" y="303"/>
                </a:cubicBezTo>
                <a:cubicBezTo>
                  <a:pt x="537" y="303"/>
                  <a:pt x="540" y="304"/>
                  <a:pt x="542" y="305"/>
                </a:cubicBezTo>
                <a:cubicBezTo>
                  <a:pt x="539" y="306"/>
                  <a:pt x="537" y="308"/>
                  <a:pt x="534" y="309"/>
                </a:cubicBezTo>
                <a:cubicBezTo>
                  <a:pt x="535" y="308"/>
                  <a:pt x="538" y="306"/>
                  <a:pt x="540" y="305"/>
                </a:cubicBezTo>
                <a:cubicBezTo>
                  <a:pt x="540" y="305"/>
                  <a:pt x="540" y="305"/>
                  <a:pt x="540" y="305"/>
                </a:cubicBezTo>
                <a:close/>
                <a:moveTo>
                  <a:pt x="534" y="303"/>
                </a:moveTo>
                <a:cubicBezTo>
                  <a:pt x="534" y="303"/>
                  <a:pt x="534" y="303"/>
                  <a:pt x="534" y="303"/>
                </a:cubicBezTo>
                <a:cubicBezTo>
                  <a:pt x="535" y="303"/>
                  <a:pt x="535" y="304"/>
                  <a:pt x="536" y="304"/>
                </a:cubicBezTo>
                <a:cubicBezTo>
                  <a:pt x="535" y="304"/>
                  <a:pt x="534" y="305"/>
                  <a:pt x="533" y="305"/>
                </a:cubicBezTo>
                <a:cubicBezTo>
                  <a:pt x="533" y="304"/>
                  <a:pt x="533" y="304"/>
                  <a:pt x="533" y="303"/>
                </a:cubicBezTo>
                <a:cubicBezTo>
                  <a:pt x="534" y="303"/>
                  <a:pt x="534" y="303"/>
                  <a:pt x="534" y="303"/>
                </a:cubicBezTo>
                <a:cubicBezTo>
                  <a:pt x="534" y="303"/>
                  <a:pt x="534" y="303"/>
                  <a:pt x="534" y="303"/>
                </a:cubicBezTo>
                <a:cubicBezTo>
                  <a:pt x="533" y="303"/>
                  <a:pt x="534" y="303"/>
                  <a:pt x="534" y="303"/>
                </a:cubicBezTo>
                <a:close/>
                <a:moveTo>
                  <a:pt x="533" y="305"/>
                </a:moveTo>
                <a:cubicBezTo>
                  <a:pt x="533" y="304"/>
                  <a:pt x="533" y="303"/>
                  <a:pt x="533" y="303"/>
                </a:cubicBezTo>
                <a:cubicBezTo>
                  <a:pt x="533" y="303"/>
                  <a:pt x="533" y="303"/>
                  <a:pt x="533" y="303"/>
                </a:cubicBezTo>
                <a:cubicBezTo>
                  <a:pt x="533" y="303"/>
                  <a:pt x="533" y="304"/>
                  <a:pt x="533" y="305"/>
                </a:cubicBezTo>
                <a:close/>
                <a:moveTo>
                  <a:pt x="533" y="306"/>
                </a:moveTo>
                <a:cubicBezTo>
                  <a:pt x="534" y="305"/>
                  <a:pt x="535" y="305"/>
                  <a:pt x="535" y="304"/>
                </a:cubicBezTo>
                <a:cubicBezTo>
                  <a:pt x="536" y="304"/>
                  <a:pt x="536" y="304"/>
                  <a:pt x="536" y="304"/>
                </a:cubicBezTo>
                <a:cubicBezTo>
                  <a:pt x="536" y="304"/>
                  <a:pt x="536" y="305"/>
                  <a:pt x="537" y="305"/>
                </a:cubicBezTo>
                <a:cubicBezTo>
                  <a:pt x="537" y="305"/>
                  <a:pt x="537" y="305"/>
                  <a:pt x="537" y="305"/>
                </a:cubicBezTo>
                <a:cubicBezTo>
                  <a:pt x="536" y="306"/>
                  <a:pt x="534" y="306"/>
                  <a:pt x="533" y="307"/>
                </a:cubicBezTo>
                <a:cubicBezTo>
                  <a:pt x="533" y="307"/>
                  <a:pt x="533" y="306"/>
                  <a:pt x="533" y="306"/>
                </a:cubicBezTo>
                <a:close/>
                <a:moveTo>
                  <a:pt x="537" y="305"/>
                </a:moveTo>
                <a:cubicBezTo>
                  <a:pt x="537" y="305"/>
                  <a:pt x="537" y="305"/>
                  <a:pt x="537" y="305"/>
                </a:cubicBezTo>
                <a:cubicBezTo>
                  <a:pt x="537" y="305"/>
                  <a:pt x="537" y="305"/>
                  <a:pt x="537" y="304"/>
                </a:cubicBezTo>
                <a:cubicBezTo>
                  <a:pt x="537" y="305"/>
                  <a:pt x="537" y="305"/>
                  <a:pt x="537" y="305"/>
                </a:cubicBezTo>
                <a:close/>
                <a:moveTo>
                  <a:pt x="542" y="305"/>
                </a:moveTo>
                <a:cubicBezTo>
                  <a:pt x="541" y="304"/>
                  <a:pt x="537" y="302"/>
                  <a:pt x="534" y="303"/>
                </a:cubicBezTo>
                <a:cubicBezTo>
                  <a:pt x="534" y="302"/>
                  <a:pt x="534" y="302"/>
                  <a:pt x="533" y="302"/>
                </a:cubicBezTo>
                <a:cubicBezTo>
                  <a:pt x="534" y="300"/>
                  <a:pt x="534" y="297"/>
                  <a:pt x="534" y="295"/>
                </a:cubicBezTo>
                <a:cubicBezTo>
                  <a:pt x="541" y="295"/>
                  <a:pt x="547" y="294"/>
                  <a:pt x="554" y="292"/>
                </a:cubicBezTo>
                <a:cubicBezTo>
                  <a:pt x="560" y="294"/>
                  <a:pt x="565" y="296"/>
                  <a:pt x="571" y="298"/>
                </a:cubicBezTo>
                <a:cubicBezTo>
                  <a:pt x="560" y="298"/>
                  <a:pt x="550" y="299"/>
                  <a:pt x="539" y="301"/>
                </a:cubicBezTo>
                <a:cubicBezTo>
                  <a:pt x="538" y="301"/>
                  <a:pt x="539" y="302"/>
                  <a:pt x="539" y="302"/>
                </a:cubicBezTo>
                <a:cubicBezTo>
                  <a:pt x="551" y="300"/>
                  <a:pt x="562" y="299"/>
                  <a:pt x="574" y="299"/>
                </a:cubicBezTo>
                <a:cubicBezTo>
                  <a:pt x="577" y="300"/>
                  <a:pt x="581" y="302"/>
                  <a:pt x="585" y="303"/>
                </a:cubicBezTo>
                <a:cubicBezTo>
                  <a:pt x="586" y="304"/>
                  <a:pt x="588" y="304"/>
                  <a:pt x="589" y="305"/>
                </a:cubicBezTo>
                <a:cubicBezTo>
                  <a:pt x="575" y="305"/>
                  <a:pt x="561" y="306"/>
                  <a:pt x="548" y="306"/>
                </a:cubicBezTo>
                <a:cubicBezTo>
                  <a:pt x="547" y="306"/>
                  <a:pt x="547" y="306"/>
                  <a:pt x="546" y="306"/>
                </a:cubicBezTo>
                <a:cubicBezTo>
                  <a:pt x="545" y="306"/>
                  <a:pt x="543" y="305"/>
                  <a:pt x="542" y="305"/>
                </a:cubicBezTo>
                <a:close/>
                <a:moveTo>
                  <a:pt x="884" y="404"/>
                </a:moveTo>
                <a:cubicBezTo>
                  <a:pt x="883" y="409"/>
                  <a:pt x="883" y="414"/>
                  <a:pt x="883" y="419"/>
                </a:cubicBezTo>
                <a:cubicBezTo>
                  <a:pt x="883" y="419"/>
                  <a:pt x="883" y="419"/>
                  <a:pt x="883" y="419"/>
                </a:cubicBezTo>
                <a:cubicBezTo>
                  <a:pt x="883" y="413"/>
                  <a:pt x="883" y="406"/>
                  <a:pt x="883" y="399"/>
                </a:cubicBezTo>
                <a:cubicBezTo>
                  <a:pt x="884" y="399"/>
                  <a:pt x="884" y="399"/>
                  <a:pt x="884" y="399"/>
                </a:cubicBezTo>
                <a:cubicBezTo>
                  <a:pt x="884" y="400"/>
                  <a:pt x="884" y="402"/>
                  <a:pt x="884" y="404"/>
                </a:cubicBezTo>
                <a:close/>
                <a:moveTo>
                  <a:pt x="887" y="504"/>
                </a:moveTo>
                <a:cubicBezTo>
                  <a:pt x="887" y="504"/>
                  <a:pt x="887" y="504"/>
                  <a:pt x="887" y="504"/>
                </a:cubicBezTo>
                <a:cubicBezTo>
                  <a:pt x="887" y="503"/>
                  <a:pt x="887" y="503"/>
                  <a:pt x="887" y="502"/>
                </a:cubicBezTo>
                <a:cubicBezTo>
                  <a:pt x="887" y="502"/>
                  <a:pt x="887" y="502"/>
                  <a:pt x="886" y="502"/>
                </a:cubicBezTo>
                <a:cubicBezTo>
                  <a:pt x="887" y="502"/>
                  <a:pt x="887" y="502"/>
                  <a:pt x="887" y="502"/>
                </a:cubicBezTo>
                <a:cubicBezTo>
                  <a:pt x="888" y="502"/>
                  <a:pt x="888" y="501"/>
                  <a:pt x="887" y="501"/>
                </a:cubicBezTo>
                <a:cubicBezTo>
                  <a:pt x="888" y="501"/>
                  <a:pt x="888" y="501"/>
                  <a:pt x="889" y="501"/>
                </a:cubicBezTo>
                <a:cubicBezTo>
                  <a:pt x="889" y="509"/>
                  <a:pt x="889" y="516"/>
                  <a:pt x="889" y="524"/>
                </a:cubicBezTo>
                <a:cubicBezTo>
                  <a:pt x="888" y="518"/>
                  <a:pt x="888" y="511"/>
                  <a:pt x="887" y="505"/>
                </a:cubicBezTo>
                <a:cubicBezTo>
                  <a:pt x="887" y="505"/>
                  <a:pt x="887" y="505"/>
                  <a:pt x="887" y="505"/>
                </a:cubicBezTo>
                <a:cubicBezTo>
                  <a:pt x="888" y="505"/>
                  <a:pt x="888" y="504"/>
                  <a:pt x="887" y="504"/>
                </a:cubicBezTo>
                <a:close/>
                <a:moveTo>
                  <a:pt x="880" y="560"/>
                </a:moveTo>
                <a:cubicBezTo>
                  <a:pt x="880" y="561"/>
                  <a:pt x="880" y="561"/>
                  <a:pt x="880" y="562"/>
                </a:cubicBezTo>
                <a:cubicBezTo>
                  <a:pt x="880" y="562"/>
                  <a:pt x="879" y="562"/>
                  <a:pt x="879" y="562"/>
                </a:cubicBezTo>
                <a:cubicBezTo>
                  <a:pt x="879" y="561"/>
                  <a:pt x="879" y="561"/>
                  <a:pt x="879" y="560"/>
                </a:cubicBezTo>
                <a:cubicBezTo>
                  <a:pt x="879" y="560"/>
                  <a:pt x="880" y="560"/>
                  <a:pt x="880" y="560"/>
                </a:cubicBezTo>
                <a:close/>
                <a:moveTo>
                  <a:pt x="879" y="560"/>
                </a:moveTo>
                <a:cubicBezTo>
                  <a:pt x="879" y="559"/>
                  <a:pt x="879" y="558"/>
                  <a:pt x="879" y="557"/>
                </a:cubicBezTo>
                <a:cubicBezTo>
                  <a:pt x="880" y="558"/>
                  <a:pt x="880" y="559"/>
                  <a:pt x="880" y="560"/>
                </a:cubicBezTo>
                <a:cubicBezTo>
                  <a:pt x="880" y="560"/>
                  <a:pt x="879" y="560"/>
                  <a:pt x="879" y="560"/>
                </a:cubicBezTo>
                <a:close/>
                <a:moveTo>
                  <a:pt x="879" y="562"/>
                </a:moveTo>
                <a:cubicBezTo>
                  <a:pt x="877" y="561"/>
                  <a:pt x="878" y="561"/>
                  <a:pt x="879" y="560"/>
                </a:cubicBezTo>
                <a:cubicBezTo>
                  <a:pt x="879" y="561"/>
                  <a:pt x="879" y="561"/>
                  <a:pt x="879" y="562"/>
                </a:cubicBezTo>
                <a:close/>
                <a:moveTo>
                  <a:pt x="880" y="554"/>
                </a:moveTo>
                <a:cubicBezTo>
                  <a:pt x="880" y="554"/>
                  <a:pt x="880" y="554"/>
                  <a:pt x="880" y="554"/>
                </a:cubicBezTo>
                <a:cubicBezTo>
                  <a:pt x="880" y="554"/>
                  <a:pt x="880" y="555"/>
                  <a:pt x="880" y="556"/>
                </a:cubicBezTo>
                <a:cubicBezTo>
                  <a:pt x="880" y="555"/>
                  <a:pt x="880" y="555"/>
                  <a:pt x="880" y="554"/>
                </a:cubicBezTo>
                <a:close/>
                <a:moveTo>
                  <a:pt x="879" y="551"/>
                </a:moveTo>
                <a:cubicBezTo>
                  <a:pt x="879" y="547"/>
                  <a:pt x="879" y="544"/>
                  <a:pt x="879" y="540"/>
                </a:cubicBezTo>
                <a:cubicBezTo>
                  <a:pt x="879" y="544"/>
                  <a:pt x="879" y="547"/>
                  <a:pt x="879" y="550"/>
                </a:cubicBezTo>
                <a:cubicBezTo>
                  <a:pt x="879" y="550"/>
                  <a:pt x="879" y="550"/>
                  <a:pt x="879" y="551"/>
                </a:cubicBezTo>
                <a:close/>
                <a:moveTo>
                  <a:pt x="869" y="532"/>
                </a:moveTo>
                <a:cubicBezTo>
                  <a:pt x="869" y="534"/>
                  <a:pt x="869" y="535"/>
                  <a:pt x="869" y="537"/>
                </a:cubicBezTo>
                <a:cubicBezTo>
                  <a:pt x="869" y="537"/>
                  <a:pt x="869" y="537"/>
                  <a:pt x="869" y="537"/>
                </a:cubicBezTo>
                <a:cubicBezTo>
                  <a:pt x="869" y="538"/>
                  <a:pt x="869" y="538"/>
                  <a:pt x="869" y="538"/>
                </a:cubicBezTo>
                <a:cubicBezTo>
                  <a:pt x="869" y="538"/>
                  <a:pt x="869" y="537"/>
                  <a:pt x="869" y="536"/>
                </a:cubicBezTo>
                <a:cubicBezTo>
                  <a:pt x="869" y="535"/>
                  <a:pt x="869" y="533"/>
                  <a:pt x="869" y="532"/>
                </a:cubicBezTo>
                <a:close/>
                <a:moveTo>
                  <a:pt x="870" y="541"/>
                </a:moveTo>
                <a:cubicBezTo>
                  <a:pt x="870" y="540"/>
                  <a:pt x="870" y="540"/>
                  <a:pt x="870" y="539"/>
                </a:cubicBezTo>
                <a:cubicBezTo>
                  <a:pt x="870" y="541"/>
                  <a:pt x="870" y="543"/>
                  <a:pt x="870" y="542"/>
                </a:cubicBezTo>
                <a:cubicBezTo>
                  <a:pt x="870" y="542"/>
                  <a:pt x="870" y="542"/>
                  <a:pt x="870" y="541"/>
                </a:cubicBezTo>
                <a:close/>
                <a:moveTo>
                  <a:pt x="870" y="527"/>
                </a:moveTo>
                <a:cubicBezTo>
                  <a:pt x="870" y="525"/>
                  <a:pt x="870" y="524"/>
                  <a:pt x="870" y="523"/>
                </a:cubicBezTo>
                <a:cubicBezTo>
                  <a:pt x="870" y="523"/>
                  <a:pt x="870" y="523"/>
                  <a:pt x="871" y="522"/>
                </a:cubicBezTo>
                <a:cubicBezTo>
                  <a:pt x="871" y="524"/>
                  <a:pt x="870" y="525"/>
                  <a:pt x="870" y="527"/>
                </a:cubicBezTo>
                <a:close/>
                <a:moveTo>
                  <a:pt x="871" y="518"/>
                </a:moveTo>
                <a:cubicBezTo>
                  <a:pt x="871" y="518"/>
                  <a:pt x="871" y="518"/>
                  <a:pt x="871" y="518"/>
                </a:cubicBezTo>
                <a:cubicBezTo>
                  <a:pt x="870" y="519"/>
                  <a:pt x="870" y="519"/>
                  <a:pt x="870" y="519"/>
                </a:cubicBezTo>
                <a:cubicBezTo>
                  <a:pt x="870" y="518"/>
                  <a:pt x="870" y="517"/>
                  <a:pt x="870" y="516"/>
                </a:cubicBezTo>
                <a:cubicBezTo>
                  <a:pt x="870" y="515"/>
                  <a:pt x="870" y="515"/>
                  <a:pt x="870" y="515"/>
                </a:cubicBezTo>
                <a:cubicBezTo>
                  <a:pt x="870" y="512"/>
                  <a:pt x="870" y="509"/>
                  <a:pt x="870" y="506"/>
                </a:cubicBezTo>
                <a:cubicBezTo>
                  <a:pt x="870" y="506"/>
                  <a:pt x="871" y="506"/>
                  <a:pt x="871" y="506"/>
                </a:cubicBezTo>
                <a:cubicBezTo>
                  <a:pt x="871" y="510"/>
                  <a:pt x="871" y="514"/>
                  <a:pt x="871" y="518"/>
                </a:cubicBezTo>
                <a:close/>
                <a:moveTo>
                  <a:pt x="870" y="505"/>
                </a:moveTo>
                <a:cubicBezTo>
                  <a:pt x="870" y="505"/>
                  <a:pt x="870" y="504"/>
                  <a:pt x="870" y="504"/>
                </a:cubicBezTo>
                <a:cubicBezTo>
                  <a:pt x="870" y="504"/>
                  <a:pt x="871" y="504"/>
                  <a:pt x="871" y="504"/>
                </a:cubicBezTo>
                <a:cubicBezTo>
                  <a:pt x="871" y="504"/>
                  <a:pt x="871" y="504"/>
                  <a:pt x="871" y="505"/>
                </a:cubicBezTo>
                <a:cubicBezTo>
                  <a:pt x="871" y="505"/>
                  <a:pt x="870" y="505"/>
                  <a:pt x="870" y="505"/>
                </a:cubicBezTo>
                <a:close/>
                <a:moveTo>
                  <a:pt x="865" y="555"/>
                </a:moveTo>
                <a:cubicBezTo>
                  <a:pt x="864" y="538"/>
                  <a:pt x="865" y="522"/>
                  <a:pt x="865" y="506"/>
                </a:cubicBezTo>
                <a:cubicBezTo>
                  <a:pt x="865" y="506"/>
                  <a:pt x="866" y="506"/>
                  <a:pt x="866" y="506"/>
                </a:cubicBezTo>
                <a:cubicBezTo>
                  <a:pt x="866" y="522"/>
                  <a:pt x="866" y="538"/>
                  <a:pt x="865" y="555"/>
                </a:cubicBezTo>
                <a:close/>
                <a:moveTo>
                  <a:pt x="865" y="505"/>
                </a:moveTo>
                <a:cubicBezTo>
                  <a:pt x="865" y="505"/>
                  <a:pt x="865" y="505"/>
                  <a:pt x="865" y="504"/>
                </a:cubicBezTo>
                <a:cubicBezTo>
                  <a:pt x="865" y="504"/>
                  <a:pt x="866" y="504"/>
                  <a:pt x="866" y="504"/>
                </a:cubicBezTo>
                <a:cubicBezTo>
                  <a:pt x="866" y="505"/>
                  <a:pt x="866" y="505"/>
                  <a:pt x="866" y="505"/>
                </a:cubicBezTo>
                <a:cubicBezTo>
                  <a:pt x="866" y="505"/>
                  <a:pt x="865" y="505"/>
                  <a:pt x="865" y="505"/>
                </a:cubicBezTo>
                <a:close/>
                <a:moveTo>
                  <a:pt x="857" y="528"/>
                </a:moveTo>
                <a:cubicBezTo>
                  <a:pt x="857" y="529"/>
                  <a:pt x="857" y="529"/>
                  <a:pt x="857" y="530"/>
                </a:cubicBezTo>
                <a:cubicBezTo>
                  <a:pt x="857" y="533"/>
                  <a:pt x="857" y="537"/>
                  <a:pt x="857" y="540"/>
                </a:cubicBezTo>
                <a:cubicBezTo>
                  <a:pt x="857" y="541"/>
                  <a:pt x="857" y="541"/>
                  <a:pt x="857" y="541"/>
                </a:cubicBezTo>
                <a:cubicBezTo>
                  <a:pt x="857" y="541"/>
                  <a:pt x="857" y="540"/>
                  <a:pt x="857" y="539"/>
                </a:cubicBezTo>
                <a:cubicBezTo>
                  <a:pt x="857" y="536"/>
                  <a:pt x="857" y="532"/>
                  <a:pt x="857" y="528"/>
                </a:cubicBezTo>
                <a:close/>
                <a:moveTo>
                  <a:pt x="858" y="517"/>
                </a:moveTo>
                <a:cubicBezTo>
                  <a:pt x="858" y="517"/>
                  <a:pt x="858" y="517"/>
                  <a:pt x="858" y="517"/>
                </a:cubicBezTo>
                <a:cubicBezTo>
                  <a:pt x="858" y="517"/>
                  <a:pt x="858" y="517"/>
                  <a:pt x="858" y="517"/>
                </a:cubicBezTo>
                <a:cubicBezTo>
                  <a:pt x="858" y="517"/>
                  <a:pt x="858" y="517"/>
                  <a:pt x="857" y="517"/>
                </a:cubicBezTo>
                <a:cubicBezTo>
                  <a:pt x="857" y="517"/>
                  <a:pt x="857" y="517"/>
                  <a:pt x="857" y="517"/>
                </a:cubicBezTo>
                <a:cubicBezTo>
                  <a:pt x="857" y="517"/>
                  <a:pt x="857" y="517"/>
                  <a:pt x="857" y="517"/>
                </a:cubicBezTo>
                <a:cubicBezTo>
                  <a:pt x="856" y="519"/>
                  <a:pt x="856" y="521"/>
                  <a:pt x="856" y="524"/>
                </a:cubicBezTo>
                <a:cubicBezTo>
                  <a:pt x="856" y="524"/>
                  <a:pt x="856" y="524"/>
                  <a:pt x="856" y="524"/>
                </a:cubicBezTo>
                <a:cubicBezTo>
                  <a:pt x="856" y="526"/>
                  <a:pt x="856" y="527"/>
                  <a:pt x="856" y="529"/>
                </a:cubicBezTo>
                <a:cubicBezTo>
                  <a:pt x="856" y="522"/>
                  <a:pt x="856" y="514"/>
                  <a:pt x="856" y="507"/>
                </a:cubicBezTo>
                <a:cubicBezTo>
                  <a:pt x="856" y="507"/>
                  <a:pt x="857" y="507"/>
                  <a:pt x="858" y="507"/>
                </a:cubicBezTo>
                <a:cubicBezTo>
                  <a:pt x="858" y="510"/>
                  <a:pt x="858" y="513"/>
                  <a:pt x="858" y="517"/>
                </a:cubicBezTo>
                <a:close/>
                <a:moveTo>
                  <a:pt x="856" y="506"/>
                </a:moveTo>
                <a:cubicBezTo>
                  <a:pt x="856" y="506"/>
                  <a:pt x="856" y="506"/>
                  <a:pt x="856" y="506"/>
                </a:cubicBezTo>
                <a:cubicBezTo>
                  <a:pt x="856" y="505"/>
                  <a:pt x="856" y="505"/>
                  <a:pt x="856" y="505"/>
                </a:cubicBezTo>
                <a:cubicBezTo>
                  <a:pt x="857" y="505"/>
                  <a:pt x="857" y="505"/>
                  <a:pt x="858" y="505"/>
                </a:cubicBezTo>
                <a:cubicBezTo>
                  <a:pt x="858" y="505"/>
                  <a:pt x="858" y="506"/>
                  <a:pt x="858" y="506"/>
                </a:cubicBezTo>
                <a:cubicBezTo>
                  <a:pt x="857" y="506"/>
                  <a:pt x="856" y="506"/>
                  <a:pt x="856" y="506"/>
                </a:cubicBezTo>
                <a:close/>
                <a:moveTo>
                  <a:pt x="833" y="548"/>
                </a:moveTo>
                <a:cubicBezTo>
                  <a:pt x="833" y="548"/>
                  <a:pt x="833" y="548"/>
                  <a:pt x="833" y="548"/>
                </a:cubicBezTo>
                <a:cubicBezTo>
                  <a:pt x="833" y="548"/>
                  <a:pt x="833" y="548"/>
                  <a:pt x="833" y="548"/>
                </a:cubicBezTo>
                <a:cubicBezTo>
                  <a:pt x="833" y="548"/>
                  <a:pt x="833" y="548"/>
                  <a:pt x="833" y="548"/>
                </a:cubicBezTo>
                <a:close/>
                <a:moveTo>
                  <a:pt x="833" y="548"/>
                </a:moveTo>
                <a:cubicBezTo>
                  <a:pt x="833" y="548"/>
                  <a:pt x="833" y="548"/>
                  <a:pt x="833" y="548"/>
                </a:cubicBezTo>
                <a:cubicBezTo>
                  <a:pt x="833" y="535"/>
                  <a:pt x="832" y="522"/>
                  <a:pt x="831" y="509"/>
                </a:cubicBezTo>
                <a:cubicBezTo>
                  <a:pt x="832" y="509"/>
                  <a:pt x="833" y="509"/>
                  <a:pt x="834" y="509"/>
                </a:cubicBezTo>
                <a:cubicBezTo>
                  <a:pt x="834" y="511"/>
                  <a:pt x="834" y="513"/>
                  <a:pt x="834" y="515"/>
                </a:cubicBezTo>
                <a:cubicBezTo>
                  <a:pt x="834" y="526"/>
                  <a:pt x="833" y="537"/>
                  <a:pt x="833" y="548"/>
                </a:cubicBezTo>
                <a:close/>
                <a:moveTo>
                  <a:pt x="834" y="524"/>
                </a:moveTo>
                <a:cubicBezTo>
                  <a:pt x="834" y="530"/>
                  <a:pt x="834" y="536"/>
                  <a:pt x="834" y="542"/>
                </a:cubicBezTo>
                <a:cubicBezTo>
                  <a:pt x="834" y="536"/>
                  <a:pt x="834" y="530"/>
                  <a:pt x="834" y="524"/>
                </a:cubicBezTo>
                <a:close/>
                <a:moveTo>
                  <a:pt x="828" y="561"/>
                </a:moveTo>
                <a:cubicBezTo>
                  <a:pt x="828" y="561"/>
                  <a:pt x="828" y="561"/>
                  <a:pt x="828" y="561"/>
                </a:cubicBezTo>
                <a:cubicBezTo>
                  <a:pt x="827" y="551"/>
                  <a:pt x="827" y="541"/>
                  <a:pt x="826" y="531"/>
                </a:cubicBezTo>
                <a:cubicBezTo>
                  <a:pt x="826" y="524"/>
                  <a:pt x="826" y="516"/>
                  <a:pt x="826" y="509"/>
                </a:cubicBezTo>
                <a:cubicBezTo>
                  <a:pt x="826" y="509"/>
                  <a:pt x="826" y="509"/>
                  <a:pt x="826" y="509"/>
                </a:cubicBezTo>
                <a:cubicBezTo>
                  <a:pt x="826" y="509"/>
                  <a:pt x="826" y="509"/>
                  <a:pt x="826" y="509"/>
                </a:cubicBezTo>
                <a:cubicBezTo>
                  <a:pt x="826" y="509"/>
                  <a:pt x="826" y="509"/>
                  <a:pt x="827" y="509"/>
                </a:cubicBezTo>
                <a:cubicBezTo>
                  <a:pt x="827" y="515"/>
                  <a:pt x="827" y="520"/>
                  <a:pt x="827" y="526"/>
                </a:cubicBezTo>
                <a:cubicBezTo>
                  <a:pt x="827" y="533"/>
                  <a:pt x="827" y="540"/>
                  <a:pt x="828" y="547"/>
                </a:cubicBezTo>
                <a:cubicBezTo>
                  <a:pt x="828" y="550"/>
                  <a:pt x="828" y="553"/>
                  <a:pt x="828" y="555"/>
                </a:cubicBezTo>
                <a:cubicBezTo>
                  <a:pt x="828" y="556"/>
                  <a:pt x="828" y="557"/>
                  <a:pt x="828" y="558"/>
                </a:cubicBezTo>
                <a:cubicBezTo>
                  <a:pt x="828" y="559"/>
                  <a:pt x="828" y="560"/>
                  <a:pt x="828" y="561"/>
                </a:cubicBezTo>
                <a:close/>
                <a:moveTo>
                  <a:pt x="821" y="497"/>
                </a:moveTo>
                <a:cubicBezTo>
                  <a:pt x="821" y="497"/>
                  <a:pt x="821" y="497"/>
                  <a:pt x="821" y="497"/>
                </a:cubicBezTo>
                <a:cubicBezTo>
                  <a:pt x="821" y="498"/>
                  <a:pt x="821" y="499"/>
                  <a:pt x="821" y="501"/>
                </a:cubicBezTo>
                <a:cubicBezTo>
                  <a:pt x="821" y="499"/>
                  <a:pt x="821" y="498"/>
                  <a:pt x="821" y="497"/>
                </a:cubicBezTo>
                <a:close/>
                <a:moveTo>
                  <a:pt x="819" y="495"/>
                </a:moveTo>
                <a:cubicBezTo>
                  <a:pt x="818" y="477"/>
                  <a:pt x="821" y="460"/>
                  <a:pt x="819" y="442"/>
                </a:cubicBezTo>
                <a:cubicBezTo>
                  <a:pt x="820" y="442"/>
                  <a:pt x="821" y="442"/>
                  <a:pt x="821" y="442"/>
                </a:cubicBezTo>
                <a:cubicBezTo>
                  <a:pt x="821" y="460"/>
                  <a:pt x="821" y="477"/>
                  <a:pt x="820" y="495"/>
                </a:cubicBezTo>
                <a:cubicBezTo>
                  <a:pt x="820" y="495"/>
                  <a:pt x="819" y="495"/>
                  <a:pt x="819" y="495"/>
                </a:cubicBezTo>
                <a:close/>
                <a:moveTo>
                  <a:pt x="817" y="467"/>
                </a:moveTo>
                <a:cubicBezTo>
                  <a:pt x="816" y="476"/>
                  <a:pt x="815" y="485"/>
                  <a:pt x="815" y="495"/>
                </a:cubicBezTo>
                <a:cubicBezTo>
                  <a:pt x="814" y="495"/>
                  <a:pt x="813" y="495"/>
                  <a:pt x="811" y="495"/>
                </a:cubicBezTo>
                <a:cubicBezTo>
                  <a:pt x="811" y="495"/>
                  <a:pt x="811" y="494"/>
                  <a:pt x="811" y="494"/>
                </a:cubicBezTo>
                <a:cubicBezTo>
                  <a:pt x="812" y="494"/>
                  <a:pt x="812" y="494"/>
                  <a:pt x="812" y="494"/>
                </a:cubicBezTo>
                <a:cubicBezTo>
                  <a:pt x="813" y="494"/>
                  <a:pt x="813" y="494"/>
                  <a:pt x="812" y="494"/>
                </a:cubicBezTo>
                <a:cubicBezTo>
                  <a:pt x="812" y="494"/>
                  <a:pt x="812" y="494"/>
                  <a:pt x="811" y="494"/>
                </a:cubicBezTo>
                <a:cubicBezTo>
                  <a:pt x="812" y="476"/>
                  <a:pt x="812" y="459"/>
                  <a:pt x="812" y="441"/>
                </a:cubicBezTo>
                <a:cubicBezTo>
                  <a:pt x="813" y="441"/>
                  <a:pt x="814" y="441"/>
                  <a:pt x="816" y="441"/>
                </a:cubicBezTo>
                <a:cubicBezTo>
                  <a:pt x="816" y="446"/>
                  <a:pt x="817" y="450"/>
                  <a:pt x="818" y="455"/>
                </a:cubicBezTo>
                <a:cubicBezTo>
                  <a:pt x="818" y="455"/>
                  <a:pt x="818" y="455"/>
                  <a:pt x="818" y="455"/>
                </a:cubicBezTo>
                <a:cubicBezTo>
                  <a:pt x="817" y="457"/>
                  <a:pt x="817" y="458"/>
                  <a:pt x="817" y="460"/>
                </a:cubicBezTo>
                <a:cubicBezTo>
                  <a:pt x="817" y="460"/>
                  <a:pt x="817" y="460"/>
                  <a:pt x="817" y="461"/>
                </a:cubicBezTo>
                <a:cubicBezTo>
                  <a:pt x="817" y="459"/>
                  <a:pt x="818" y="457"/>
                  <a:pt x="818" y="455"/>
                </a:cubicBezTo>
                <a:cubicBezTo>
                  <a:pt x="818" y="455"/>
                  <a:pt x="818" y="454"/>
                  <a:pt x="818" y="454"/>
                </a:cubicBezTo>
                <a:cubicBezTo>
                  <a:pt x="818" y="454"/>
                  <a:pt x="818" y="454"/>
                  <a:pt x="818" y="454"/>
                </a:cubicBezTo>
                <a:cubicBezTo>
                  <a:pt x="818" y="453"/>
                  <a:pt x="818" y="452"/>
                  <a:pt x="818" y="451"/>
                </a:cubicBezTo>
                <a:cubicBezTo>
                  <a:pt x="818" y="452"/>
                  <a:pt x="818" y="453"/>
                  <a:pt x="818" y="454"/>
                </a:cubicBezTo>
                <a:cubicBezTo>
                  <a:pt x="817" y="450"/>
                  <a:pt x="816" y="446"/>
                  <a:pt x="816" y="441"/>
                </a:cubicBezTo>
                <a:cubicBezTo>
                  <a:pt x="817" y="442"/>
                  <a:pt x="817" y="442"/>
                  <a:pt x="818" y="442"/>
                </a:cubicBezTo>
                <a:cubicBezTo>
                  <a:pt x="818" y="445"/>
                  <a:pt x="818" y="448"/>
                  <a:pt x="818" y="451"/>
                </a:cubicBezTo>
                <a:cubicBezTo>
                  <a:pt x="818" y="448"/>
                  <a:pt x="819" y="445"/>
                  <a:pt x="818" y="442"/>
                </a:cubicBezTo>
                <a:cubicBezTo>
                  <a:pt x="819" y="442"/>
                  <a:pt x="819" y="442"/>
                  <a:pt x="819" y="442"/>
                </a:cubicBezTo>
                <a:cubicBezTo>
                  <a:pt x="820" y="459"/>
                  <a:pt x="818" y="477"/>
                  <a:pt x="818" y="495"/>
                </a:cubicBezTo>
                <a:cubicBezTo>
                  <a:pt x="817" y="495"/>
                  <a:pt x="816" y="495"/>
                  <a:pt x="816" y="495"/>
                </a:cubicBezTo>
                <a:cubicBezTo>
                  <a:pt x="816" y="492"/>
                  <a:pt x="816" y="490"/>
                  <a:pt x="816" y="488"/>
                </a:cubicBezTo>
                <a:cubicBezTo>
                  <a:pt x="816" y="479"/>
                  <a:pt x="817" y="470"/>
                  <a:pt x="817" y="461"/>
                </a:cubicBezTo>
                <a:cubicBezTo>
                  <a:pt x="817" y="463"/>
                  <a:pt x="817" y="465"/>
                  <a:pt x="817" y="467"/>
                </a:cubicBezTo>
                <a:close/>
                <a:moveTo>
                  <a:pt x="808" y="520"/>
                </a:moveTo>
                <a:cubicBezTo>
                  <a:pt x="808" y="517"/>
                  <a:pt x="808" y="513"/>
                  <a:pt x="808" y="509"/>
                </a:cubicBezTo>
                <a:cubicBezTo>
                  <a:pt x="808" y="509"/>
                  <a:pt x="808" y="509"/>
                  <a:pt x="808" y="509"/>
                </a:cubicBezTo>
                <a:cubicBezTo>
                  <a:pt x="808" y="513"/>
                  <a:pt x="808" y="517"/>
                  <a:pt x="808" y="520"/>
                </a:cubicBezTo>
                <a:close/>
                <a:moveTo>
                  <a:pt x="808" y="508"/>
                </a:moveTo>
                <a:cubicBezTo>
                  <a:pt x="808" y="508"/>
                  <a:pt x="808" y="508"/>
                  <a:pt x="808" y="508"/>
                </a:cubicBezTo>
                <a:cubicBezTo>
                  <a:pt x="808" y="506"/>
                  <a:pt x="808" y="503"/>
                  <a:pt x="808" y="501"/>
                </a:cubicBezTo>
                <a:cubicBezTo>
                  <a:pt x="808" y="501"/>
                  <a:pt x="808" y="500"/>
                  <a:pt x="808" y="500"/>
                </a:cubicBezTo>
                <a:cubicBezTo>
                  <a:pt x="808" y="500"/>
                  <a:pt x="808" y="500"/>
                  <a:pt x="808" y="500"/>
                </a:cubicBezTo>
                <a:cubicBezTo>
                  <a:pt x="808" y="503"/>
                  <a:pt x="808" y="505"/>
                  <a:pt x="808" y="508"/>
                </a:cubicBezTo>
                <a:close/>
                <a:moveTo>
                  <a:pt x="804" y="503"/>
                </a:moveTo>
                <a:cubicBezTo>
                  <a:pt x="804" y="502"/>
                  <a:pt x="804" y="501"/>
                  <a:pt x="804" y="500"/>
                </a:cubicBezTo>
                <a:cubicBezTo>
                  <a:pt x="804" y="500"/>
                  <a:pt x="804" y="500"/>
                  <a:pt x="804" y="500"/>
                </a:cubicBezTo>
                <a:cubicBezTo>
                  <a:pt x="805" y="500"/>
                  <a:pt x="805" y="500"/>
                  <a:pt x="806" y="500"/>
                </a:cubicBezTo>
                <a:cubicBezTo>
                  <a:pt x="806" y="503"/>
                  <a:pt x="806" y="505"/>
                  <a:pt x="806" y="508"/>
                </a:cubicBezTo>
                <a:cubicBezTo>
                  <a:pt x="805" y="508"/>
                  <a:pt x="805" y="508"/>
                  <a:pt x="804" y="508"/>
                </a:cubicBezTo>
                <a:cubicBezTo>
                  <a:pt x="804" y="506"/>
                  <a:pt x="804" y="505"/>
                  <a:pt x="804" y="503"/>
                </a:cubicBezTo>
                <a:close/>
                <a:moveTo>
                  <a:pt x="804" y="508"/>
                </a:moveTo>
                <a:cubicBezTo>
                  <a:pt x="804" y="508"/>
                  <a:pt x="804" y="508"/>
                  <a:pt x="803" y="508"/>
                </a:cubicBezTo>
                <a:cubicBezTo>
                  <a:pt x="804" y="507"/>
                  <a:pt x="804" y="506"/>
                  <a:pt x="804" y="506"/>
                </a:cubicBezTo>
                <a:cubicBezTo>
                  <a:pt x="804" y="506"/>
                  <a:pt x="804" y="507"/>
                  <a:pt x="804" y="508"/>
                </a:cubicBezTo>
                <a:close/>
                <a:moveTo>
                  <a:pt x="804" y="495"/>
                </a:moveTo>
                <a:cubicBezTo>
                  <a:pt x="805" y="495"/>
                  <a:pt x="805" y="495"/>
                  <a:pt x="806" y="495"/>
                </a:cubicBezTo>
                <a:cubicBezTo>
                  <a:pt x="806" y="495"/>
                  <a:pt x="806" y="495"/>
                  <a:pt x="806" y="495"/>
                </a:cubicBezTo>
                <a:cubicBezTo>
                  <a:pt x="806" y="496"/>
                  <a:pt x="806" y="496"/>
                  <a:pt x="806" y="496"/>
                </a:cubicBezTo>
                <a:cubicBezTo>
                  <a:pt x="806" y="497"/>
                  <a:pt x="806" y="498"/>
                  <a:pt x="806" y="500"/>
                </a:cubicBezTo>
                <a:cubicBezTo>
                  <a:pt x="805" y="500"/>
                  <a:pt x="805" y="500"/>
                  <a:pt x="804" y="500"/>
                </a:cubicBezTo>
                <a:cubicBezTo>
                  <a:pt x="804" y="499"/>
                  <a:pt x="804" y="498"/>
                  <a:pt x="804" y="497"/>
                </a:cubicBezTo>
                <a:cubicBezTo>
                  <a:pt x="804" y="497"/>
                  <a:pt x="804" y="496"/>
                  <a:pt x="804" y="495"/>
                </a:cubicBezTo>
                <a:close/>
                <a:moveTo>
                  <a:pt x="803" y="478"/>
                </a:moveTo>
                <a:cubicBezTo>
                  <a:pt x="804" y="466"/>
                  <a:pt x="805" y="455"/>
                  <a:pt x="805" y="443"/>
                </a:cubicBezTo>
                <a:cubicBezTo>
                  <a:pt x="805" y="453"/>
                  <a:pt x="806" y="464"/>
                  <a:pt x="807" y="474"/>
                </a:cubicBezTo>
                <a:cubicBezTo>
                  <a:pt x="807" y="477"/>
                  <a:pt x="807" y="481"/>
                  <a:pt x="807" y="484"/>
                </a:cubicBezTo>
                <a:cubicBezTo>
                  <a:pt x="807" y="487"/>
                  <a:pt x="806" y="491"/>
                  <a:pt x="806" y="494"/>
                </a:cubicBezTo>
                <a:cubicBezTo>
                  <a:pt x="805" y="495"/>
                  <a:pt x="805" y="495"/>
                  <a:pt x="804" y="495"/>
                </a:cubicBezTo>
                <a:cubicBezTo>
                  <a:pt x="804" y="489"/>
                  <a:pt x="804" y="484"/>
                  <a:pt x="803" y="478"/>
                </a:cubicBezTo>
                <a:close/>
                <a:moveTo>
                  <a:pt x="802" y="429"/>
                </a:moveTo>
                <a:cubicBezTo>
                  <a:pt x="801" y="429"/>
                  <a:pt x="801" y="429"/>
                  <a:pt x="801" y="429"/>
                </a:cubicBezTo>
                <a:cubicBezTo>
                  <a:pt x="801" y="426"/>
                  <a:pt x="801" y="422"/>
                  <a:pt x="801" y="419"/>
                </a:cubicBezTo>
                <a:cubicBezTo>
                  <a:pt x="801" y="421"/>
                  <a:pt x="801" y="423"/>
                  <a:pt x="802" y="425"/>
                </a:cubicBezTo>
                <a:cubicBezTo>
                  <a:pt x="801" y="423"/>
                  <a:pt x="801" y="421"/>
                  <a:pt x="801" y="419"/>
                </a:cubicBezTo>
                <a:cubicBezTo>
                  <a:pt x="802" y="415"/>
                  <a:pt x="802" y="411"/>
                  <a:pt x="803" y="407"/>
                </a:cubicBezTo>
                <a:cubicBezTo>
                  <a:pt x="804" y="407"/>
                  <a:pt x="806" y="407"/>
                  <a:pt x="807" y="407"/>
                </a:cubicBezTo>
                <a:cubicBezTo>
                  <a:pt x="806" y="414"/>
                  <a:pt x="805" y="422"/>
                  <a:pt x="805" y="429"/>
                </a:cubicBezTo>
                <a:cubicBezTo>
                  <a:pt x="804" y="429"/>
                  <a:pt x="803" y="429"/>
                  <a:pt x="802" y="429"/>
                </a:cubicBezTo>
                <a:cubicBezTo>
                  <a:pt x="802" y="428"/>
                  <a:pt x="802" y="426"/>
                  <a:pt x="802" y="425"/>
                </a:cubicBezTo>
                <a:cubicBezTo>
                  <a:pt x="802" y="426"/>
                  <a:pt x="802" y="428"/>
                  <a:pt x="802" y="429"/>
                </a:cubicBezTo>
                <a:close/>
                <a:moveTo>
                  <a:pt x="807" y="407"/>
                </a:moveTo>
                <a:cubicBezTo>
                  <a:pt x="808" y="407"/>
                  <a:pt x="809" y="407"/>
                  <a:pt x="809" y="407"/>
                </a:cubicBezTo>
                <a:cubicBezTo>
                  <a:pt x="808" y="414"/>
                  <a:pt x="808" y="422"/>
                  <a:pt x="808" y="429"/>
                </a:cubicBezTo>
                <a:cubicBezTo>
                  <a:pt x="807" y="429"/>
                  <a:pt x="806" y="429"/>
                  <a:pt x="806" y="429"/>
                </a:cubicBezTo>
                <a:cubicBezTo>
                  <a:pt x="806" y="422"/>
                  <a:pt x="806" y="414"/>
                  <a:pt x="807" y="407"/>
                </a:cubicBezTo>
                <a:close/>
                <a:moveTo>
                  <a:pt x="604" y="305"/>
                </a:moveTo>
                <a:cubicBezTo>
                  <a:pt x="601" y="305"/>
                  <a:pt x="598" y="305"/>
                  <a:pt x="594" y="305"/>
                </a:cubicBezTo>
                <a:cubicBezTo>
                  <a:pt x="589" y="303"/>
                  <a:pt x="584" y="301"/>
                  <a:pt x="579" y="299"/>
                </a:cubicBezTo>
                <a:cubicBezTo>
                  <a:pt x="582" y="299"/>
                  <a:pt x="584" y="299"/>
                  <a:pt x="587" y="299"/>
                </a:cubicBezTo>
                <a:cubicBezTo>
                  <a:pt x="587" y="299"/>
                  <a:pt x="588" y="299"/>
                  <a:pt x="588" y="298"/>
                </a:cubicBezTo>
                <a:cubicBezTo>
                  <a:pt x="589" y="299"/>
                  <a:pt x="591" y="300"/>
                  <a:pt x="593" y="300"/>
                </a:cubicBezTo>
                <a:cubicBezTo>
                  <a:pt x="602" y="304"/>
                  <a:pt x="611" y="307"/>
                  <a:pt x="620" y="310"/>
                </a:cubicBezTo>
                <a:cubicBezTo>
                  <a:pt x="616" y="310"/>
                  <a:pt x="612" y="310"/>
                  <a:pt x="608" y="310"/>
                </a:cubicBezTo>
                <a:cubicBezTo>
                  <a:pt x="604" y="309"/>
                  <a:pt x="601" y="307"/>
                  <a:pt x="597" y="306"/>
                </a:cubicBezTo>
                <a:cubicBezTo>
                  <a:pt x="599" y="306"/>
                  <a:pt x="602" y="306"/>
                  <a:pt x="604" y="306"/>
                </a:cubicBezTo>
                <a:cubicBezTo>
                  <a:pt x="605" y="306"/>
                  <a:pt x="605" y="305"/>
                  <a:pt x="604" y="305"/>
                </a:cubicBezTo>
                <a:close/>
                <a:moveTo>
                  <a:pt x="883" y="432"/>
                </a:moveTo>
                <a:cubicBezTo>
                  <a:pt x="883" y="432"/>
                  <a:pt x="883" y="432"/>
                  <a:pt x="883" y="432"/>
                </a:cubicBezTo>
                <a:cubicBezTo>
                  <a:pt x="883" y="432"/>
                  <a:pt x="883" y="432"/>
                  <a:pt x="883" y="431"/>
                </a:cubicBezTo>
                <a:cubicBezTo>
                  <a:pt x="883" y="431"/>
                  <a:pt x="883" y="431"/>
                  <a:pt x="883" y="431"/>
                </a:cubicBezTo>
                <a:cubicBezTo>
                  <a:pt x="883" y="431"/>
                  <a:pt x="883" y="431"/>
                  <a:pt x="883" y="431"/>
                </a:cubicBezTo>
                <a:cubicBezTo>
                  <a:pt x="883" y="431"/>
                  <a:pt x="883" y="432"/>
                  <a:pt x="883" y="432"/>
                </a:cubicBezTo>
                <a:close/>
                <a:moveTo>
                  <a:pt x="887" y="426"/>
                </a:moveTo>
                <a:cubicBezTo>
                  <a:pt x="887" y="427"/>
                  <a:pt x="887" y="427"/>
                  <a:pt x="887" y="428"/>
                </a:cubicBezTo>
                <a:cubicBezTo>
                  <a:pt x="887" y="429"/>
                  <a:pt x="887" y="430"/>
                  <a:pt x="887" y="431"/>
                </a:cubicBezTo>
                <a:cubicBezTo>
                  <a:pt x="887" y="431"/>
                  <a:pt x="887" y="431"/>
                  <a:pt x="887" y="431"/>
                </a:cubicBezTo>
                <a:cubicBezTo>
                  <a:pt x="887" y="430"/>
                  <a:pt x="887" y="428"/>
                  <a:pt x="887" y="426"/>
                </a:cubicBezTo>
                <a:cubicBezTo>
                  <a:pt x="887" y="426"/>
                  <a:pt x="887" y="426"/>
                  <a:pt x="887" y="426"/>
                </a:cubicBezTo>
                <a:close/>
                <a:moveTo>
                  <a:pt x="889" y="487"/>
                </a:moveTo>
                <a:cubicBezTo>
                  <a:pt x="888" y="488"/>
                  <a:pt x="887" y="488"/>
                  <a:pt x="886" y="488"/>
                </a:cubicBezTo>
                <a:cubicBezTo>
                  <a:pt x="886" y="488"/>
                  <a:pt x="886" y="488"/>
                  <a:pt x="886" y="488"/>
                </a:cubicBezTo>
                <a:cubicBezTo>
                  <a:pt x="886" y="486"/>
                  <a:pt x="886" y="485"/>
                  <a:pt x="886" y="484"/>
                </a:cubicBezTo>
                <a:cubicBezTo>
                  <a:pt x="887" y="484"/>
                  <a:pt x="888" y="483"/>
                  <a:pt x="889" y="483"/>
                </a:cubicBezTo>
                <a:cubicBezTo>
                  <a:pt x="889" y="485"/>
                  <a:pt x="889" y="486"/>
                  <a:pt x="889" y="487"/>
                </a:cubicBezTo>
                <a:close/>
                <a:moveTo>
                  <a:pt x="886" y="488"/>
                </a:moveTo>
                <a:cubicBezTo>
                  <a:pt x="886" y="488"/>
                  <a:pt x="886" y="488"/>
                  <a:pt x="886" y="488"/>
                </a:cubicBezTo>
                <a:cubicBezTo>
                  <a:pt x="885" y="488"/>
                  <a:pt x="885" y="488"/>
                  <a:pt x="885" y="488"/>
                </a:cubicBezTo>
                <a:cubicBezTo>
                  <a:pt x="885" y="487"/>
                  <a:pt x="885" y="485"/>
                  <a:pt x="885" y="484"/>
                </a:cubicBezTo>
                <a:cubicBezTo>
                  <a:pt x="885" y="484"/>
                  <a:pt x="886" y="484"/>
                  <a:pt x="886" y="484"/>
                </a:cubicBezTo>
                <a:cubicBezTo>
                  <a:pt x="886" y="485"/>
                  <a:pt x="886" y="486"/>
                  <a:pt x="886" y="488"/>
                </a:cubicBezTo>
                <a:close/>
                <a:moveTo>
                  <a:pt x="822" y="495"/>
                </a:moveTo>
                <a:cubicBezTo>
                  <a:pt x="822" y="487"/>
                  <a:pt x="822" y="480"/>
                  <a:pt x="822" y="472"/>
                </a:cubicBezTo>
                <a:cubicBezTo>
                  <a:pt x="822" y="476"/>
                  <a:pt x="822" y="480"/>
                  <a:pt x="822" y="484"/>
                </a:cubicBezTo>
                <a:cubicBezTo>
                  <a:pt x="822" y="488"/>
                  <a:pt x="822" y="491"/>
                  <a:pt x="822" y="495"/>
                </a:cubicBezTo>
                <a:cubicBezTo>
                  <a:pt x="822" y="495"/>
                  <a:pt x="822" y="495"/>
                  <a:pt x="822" y="495"/>
                </a:cubicBezTo>
                <a:close/>
                <a:moveTo>
                  <a:pt x="822" y="497"/>
                </a:moveTo>
                <a:cubicBezTo>
                  <a:pt x="822" y="501"/>
                  <a:pt x="822" y="505"/>
                  <a:pt x="822" y="509"/>
                </a:cubicBezTo>
                <a:cubicBezTo>
                  <a:pt x="822" y="509"/>
                  <a:pt x="821" y="509"/>
                  <a:pt x="821" y="509"/>
                </a:cubicBezTo>
                <a:cubicBezTo>
                  <a:pt x="821" y="505"/>
                  <a:pt x="821" y="501"/>
                  <a:pt x="821" y="497"/>
                </a:cubicBezTo>
                <a:cubicBezTo>
                  <a:pt x="822" y="497"/>
                  <a:pt x="822" y="497"/>
                  <a:pt x="822" y="497"/>
                </a:cubicBezTo>
                <a:close/>
                <a:moveTo>
                  <a:pt x="823" y="484"/>
                </a:moveTo>
                <a:cubicBezTo>
                  <a:pt x="823" y="477"/>
                  <a:pt x="823" y="470"/>
                  <a:pt x="823" y="463"/>
                </a:cubicBezTo>
                <a:cubicBezTo>
                  <a:pt x="823" y="458"/>
                  <a:pt x="824" y="453"/>
                  <a:pt x="824" y="449"/>
                </a:cubicBezTo>
                <a:cubicBezTo>
                  <a:pt x="824" y="464"/>
                  <a:pt x="824" y="479"/>
                  <a:pt x="824" y="495"/>
                </a:cubicBezTo>
                <a:cubicBezTo>
                  <a:pt x="824" y="495"/>
                  <a:pt x="823" y="495"/>
                  <a:pt x="823" y="495"/>
                </a:cubicBezTo>
                <a:cubicBezTo>
                  <a:pt x="823" y="491"/>
                  <a:pt x="823" y="488"/>
                  <a:pt x="823" y="484"/>
                </a:cubicBezTo>
                <a:close/>
                <a:moveTo>
                  <a:pt x="819" y="441"/>
                </a:moveTo>
                <a:cubicBezTo>
                  <a:pt x="819" y="441"/>
                  <a:pt x="818" y="441"/>
                  <a:pt x="818" y="441"/>
                </a:cubicBezTo>
                <a:cubicBezTo>
                  <a:pt x="818" y="439"/>
                  <a:pt x="817" y="436"/>
                  <a:pt x="816" y="435"/>
                </a:cubicBezTo>
                <a:cubicBezTo>
                  <a:pt x="816" y="435"/>
                  <a:pt x="815" y="435"/>
                  <a:pt x="816" y="435"/>
                </a:cubicBezTo>
                <a:cubicBezTo>
                  <a:pt x="817" y="437"/>
                  <a:pt x="817" y="438"/>
                  <a:pt x="818" y="441"/>
                </a:cubicBezTo>
                <a:cubicBezTo>
                  <a:pt x="817" y="441"/>
                  <a:pt x="816" y="441"/>
                  <a:pt x="816" y="440"/>
                </a:cubicBezTo>
                <a:cubicBezTo>
                  <a:pt x="816" y="438"/>
                  <a:pt x="815" y="435"/>
                  <a:pt x="815" y="433"/>
                </a:cubicBezTo>
                <a:cubicBezTo>
                  <a:pt x="816" y="432"/>
                  <a:pt x="816" y="431"/>
                  <a:pt x="816" y="431"/>
                </a:cubicBezTo>
                <a:cubicBezTo>
                  <a:pt x="815" y="431"/>
                  <a:pt x="815" y="431"/>
                  <a:pt x="815" y="431"/>
                </a:cubicBezTo>
                <a:cubicBezTo>
                  <a:pt x="815" y="431"/>
                  <a:pt x="815" y="430"/>
                  <a:pt x="815" y="430"/>
                </a:cubicBezTo>
                <a:cubicBezTo>
                  <a:pt x="817" y="430"/>
                  <a:pt x="819" y="430"/>
                  <a:pt x="821" y="430"/>
                </a:cubicBezTo>
                <a:cubicBezTo>
                  <a:pt x="821" y="434"/>
                  <a:pt x="821" y="438"/>
                  <a:pt x="821" y="441"/>
                </a:cubicBezTo>
                <a:cubicBezTo>
                  <a:pt x="821" y="441"/>
                  <a:pt x="820" y="441"/>
                  <a:pt x="819" y="441"/>
                </a:cubicBezTo>
                <a:cubicBezTo>
                  <a:pt x="819" y="439"/>
                  <a:pt x="819" y="437"/>
                  <a:pt x="819" y="434"/>
                </a:cubicBezTo>
                <a:cubicBezTo>
                  <a:pt x="819" y="434"/>
                  <a:pt x="818" y="434"/>
                  <a:pt x="818" y="435"/>
                </a:cubicBezTo>
                <a:cubicBezTo>
                  <a:pt x="818" y="437"/>
                  <a:pt x="819" y="439"/>
                  <a:pt x="819" y="441"/>
                </a:cubicBezTo>
                <a:close/>
                <a:moveTo>
                  <a:pt x="806" y="441"/>
                </a:moveTo>
                <a:cubicBezTo>
                  <a:pt x="806" y="441"/>
                  <a:pt x="807" y="441"/>
                  <a:pt x="807" y="441"/>
                </a:cubicBezTo>
                <a:cubicBezTo>
                  <a:pt x="807" y="449"/>
                  <a:pt x="807" y="457"/>
                  <a:pt x="807" y="465"/>
                </a:cubicBezTo>
                <a:cubicBezTo>
                  <a:pt x="806" y="457"/>
                  <a:pt x="806" y="449"/>
                  <a:pt x="806" y="441"/>
                </a:cubicBezTo>
                <a:close/>
                <a:moveTo>
                  <a:pt x="807" y="440"/>
                </a:moveTo>
                <a:cubicBezTo>
                  <a:pt x="807" y="440"/>
                  <a:pt x="806" y="440"/>
                  <a:pt x="806" y="440"/>
                </a:cubicBezTo>
                <a:cubicBezTo>
                  <a:pt x="806" y="439"/>
                  <a:pt x="806" y="437"/>
                  <a:pt x="806" y="435"/>
                </a:cubicBezTo>
                <a:cubicBezTo>
                  <a:pt x="806" y="435"/>
                  <a:pt x="807" y="435"/>
                  <a:pt x="807" y="436"/>
                </a:cubicBezTo>
                <a:cubicBezTo>
                  <a:pt x="807" y="437"/>
                  <a:pt x="807" y="438"/>
                  <a:pt x="807" y="439"/>
                </a:cubicBezTo>
                <a:cubicBezTo>
                  <a:pt x="807" y="440"/>
                  <a:pt x="807" y="440"/>
                  <a:pt x="807" y="440"/>
                </a:cubicBezTo>
                <a:close/>
                <a:moveTo>
                  <a:pt x="807" y="450"/>
                </a:moveTo>
                <a:cubicBezTo>
                  <a:pt x="807" y="447"/>
                  <a:pt x="807" y="444"/>
                  <a:pt x="807" y="441"/>
                </a:cubicBezTo>
                <a:cubicBezTo>
                  <a:pt x="808" y="441"/>
                  <a:pt x="808" y="441"/>
                  <a:pt x="809" y="441"/>
                </a:cubicBezTo>
                <a:cubicBezTo>
                  <a:pt x="808" y="452"/>
                  <a:pt x="808" y="464"/>
                  <a:pt x="807" y="476"/>
                </a:cubicBezTo>
                <a:cubicBezTo>
                  <a:pt x="807" y="475"/>
                  <a:pt x="807" y="474"/>
                  <a:pt x="807" y="473"/>
                </a:cubicBezTo>
                <a:cubicBezTo>
                  <a:pt x="807" y="466"/>
                  <a:pt x="807" y="458"/>
                  <a:pt x="807" y="450"/>
                </a:cubicBezTo>
                <a:close/>
                <a:moveTo>
                  <a:pt x="807" y="494"/>
                </a:moveTo>
                <a:cubicBezTo>
                  <a:pt x="807" y="494"/>
                  <a:pt x="807" y="494"/>
                  <a:pt x="807" y="494"/>
                </a:cubicBezTo>
                <a:cubicBezTo>
                  <a:pt x="807" y="494"/>
                  <a:pt x="807" y="494"/>
                  <a:pt x="807" y="494"/>
                </a:cubicBezTo>
                <a:cubicBezTo>
                  <a:pt x="807" y="493"/>
                  <a:pt x="807" y="491"/>
                  <a:pt x="807" y="490"/>
                </a:cubicBezTo>
                <a:cubicBezTo>
                  <a:pt x="807" y="491"/>
                  <a:pt x="807" y="493"/>
                  <a:pt x="807" y="494"/>
                </a:cubicBezTo>
                <a:close/>
                <a:moveTo>
                  <a:pt x="807" y="495"/>
                </a:moveTo>
                <a:cubicBezTo>
                  <a:pt x="807" y="495"/>
                  <a:pt x="807" y="495"/>
                  <a:pt x="807" y="495"/>
                </a:cubicBezTo>
                <a:cubicBezTo>
                  <a:pt x="807" y="495"/>
                  <a:pt x="807" y="495"/>
                  <a:pt x="807" y="495"/>
                </a:cubicBezTo>
                <a:cubicBezTo>
                  <a:pt x="807" y="495"/>
                  <a:pt x="807" y="495"/>
                  <a:pt x="807" y="495"/>
                </a:cubicBezTo>
                <a:cubicBezTo>
                  <a:pt x="807" y="495"/>
                  <a:pt x="807" y="495"/>
                  <a:pt x="807" y="495"/>
                </a:cubicBezTo>
                <a:close/>
                <a:moveTo>
                  <a:pt x="807" y="497"/>
                </a:moveTo>
                <a:cubicBezTo>
                  <a:pt x="807" y="497"/>
                  <a:pt x="807" y="497"/>
                  <a:pt x="807" y="497"/>
                </a:cubicBezTo>
                <a:cubicBezTo>
                  <a:pt x="807" y="498"/>
                  <a:pt x="807" y="499"/>
                  <a:pt x="807" y="500"/>
                </a:cubicBezTo>
                <a:cubicBezTo>
                  <a:pt x="807" y="500"/>
                  <a:pt x="807" y="500"/>
                  <a:pt x="806" y="500"/>
                </a:cubicBezTo>
                <a:cubicBezTo>
                  <a:pt x="806" y="499"/>
                  <a:pt x="807" y="498"/>
                  <a:pt x="807" y="497"/>
                </a:cubicBezTo>
                <a:close/>
                <a:moveTo>
                  <a:pt x="807" y="495"/>
                </a:moveTo>
                <a:cubicBezTo>
                  <a:pt x="808" y="494"/>
                  <a:pt x="808" y="494"/>
                  <a:pt x="808" y="494"/>
                </a:cubicBezTo>
                <a:cubicBezTo>
                  <a:pt x="808" y="495"/>
                  <a:pt x="808" y="495"/>
                  <a:pt x="808" y="495"/>
                </a:cubicBezTo>
                <a:cubicBezTo>
                  <a:pt x="808" y="495"/>
                  <a:pt x="808" y="495"/>
                  <a:pt x="807" y="495"/>
                </a:cubicBezTo>
                <a:cubicBezTo>
                  <a:pt x="807" y="495"/>
                  <a:pt x="807" y="495"/>
                  <a:pt x="807" y="495"/>
                </a:cubicBezTo>
                <a:close/>
                <a:moveTo>
                  <a:pt x="807" y="494"/>
                </a:moveTo>
                <a:cubicBezTo>
                  <a:pt x="807" y="491"/>
                  <a:pt x="807" y="487"/>
                  <a:pt x="807" y="484"/>
                </a:cubicBezTo>
                <a:cubicBezTo>
                  <a:pt x="807" y="487"/>
                  <a:pt x="808" y="491"/>
                  <a:pt x="808" y="494"/>
                </a:cubicBezTo>
                <a:cubicBezTo>
                  <a:pt x="808" y="494"/>
                  <a:pt x="808" y="494"/>
                  <a:pt x="807" y="494"/>
                </a:cubicBezTo>
                <a:close/>
                <a:moveTo>
                  <a:pt x="807" y="479"/>
                </a:moveTo>
                <a:cubicBezTo>
                  <a:pt x="808" y="466"/>
                  <a:pt x="809" y="454"/>
                  <a:pt x="809" y="441"/>
                </a:cubicBezTo>
                <a:cubicBezTo>
                  <a:pt x="810" y="441"/>
                  <a:pt x="811" y="441"/>
                  <a:pt x="812" y="441"/>
                </a:cubicBezTo>
                <a:cubicBezTo>
                  <a:pt x="812" y="459"/>
                  <a:pt x="811" y="476"/>
                  <a:pt x="811" y="494"/>
                </a:cubicBezTo>
                <a:cubicBezTo>
                  <a:pt x="810" y="494"/>
                  <a:pt x="809" y="494"/>
                  <a:pt x="808" y="494"/>
                </a:cubicBezTo>
                <a:cubicBezTo>
                  <a:pt x="808" y="489"/>
                  <a:pt x="808" y="484"/>
                  <a:pt x="807" y="479"/>
                </a:cubicBezTo>
                <a:close/>
                <a:moveTo>
                  <a:pt x="810" y="440"/>
                </a:moveTo>
                <a:cubicBezTo>
                  <a:pt x="810" y="439"/>
                  <a:pt x="810" y="439"/>
                  <a:pt x="810" y="439"/>
                </a:cubicBezTo>
                <a:cubicBezTo>
                  <a:pt x="810" y="438"/>
                  <a:pt x="809" y="438"/>
                  <a:pt x="809" y="439"/>
                </a:cubicBezTo>
                <a:cubicBezTo>
                  <a:pt x="809" y="439"/>
                  <a:pt x="809" y="439"/>
                  <a:pt x="809" y="440"/>
                </a:cubicBezTo>
                <a:cubicBezTo>
                  <a:pt x="809" y="440"/>
                  <a:pt x="808" y="440"/>
                  <a:pt x="807" y="440"/>
                </a:cubicBezTo>
                <a:cubicBezTo>
                  <a:pt x="807" y="439"/>
                  <a:pt x="807" y="437"/>
                  <a:pt x="807" y="436"/>
                </a:cubicBezTo>
                <a:cubicBezTo>
                  <a:pt x="808" y="436"/>
                  <a:pt x="809" y="436"/>
                  <a:pt x="809" y="436"/>
                </a:cubicBezTo>
                <a:cubicBezTo>
                  <a:pt x="809" y="436"/>
                  <a:pt x="809" y="436"/>
                  <a:pt x="809" y="436"/>
                </a:cubicBezTo>
                <a:cubicBezTo>
                  <a:pt x="809" y="435"/>
                  <a:pt x="808" y="435"/>
                  <a:pt x="808" y="435"/>
                </a:cubicBezTo>
                <a:cubicBezTo>
                  <a:pt x="808" y="434"/>
                  <a:pt x="808" y="432"/>
                  <a:pt x="808" y="431"/>
                </a:cubicBezTo>
                <a:cubicBezTo>
                  <a:pt x="809" y="431"/>
                  <a:pt x="811" y="431"/>
                  <a:pt x="812" y="432"/>
                </a:cubicBezTo>
                <a:cubicBezTo>
                  <a:pt x="812" y="435"/>
                  <a:pt x="812" y="437"/>
                  <a:pt x="812" y="440"/>
                </a:cubicBezTo>
                <a:cubicBezTo>
                  <a:pt x="811" y="440"/>
                  <a:pt x="810" y="440"/>
                  <a:pt x="810" y="440"/>
                </a:cubicBezTo>
                <a:close/>
                <a:moveTo>
                  <a:pt x="729" y="364"/>
                </a:moveTo>
                <a:cubicBezTo>
                  <a:pt x="738" y="363"/>
                  <a:pt x="747" y="362"/>
                  <a:pt x="756" y="361"/>
                </a:cubicBezTo>
                <a:cubicBezTo>
                  <a:pt x="762" y="363"/>
                  <a:pt x="769" y="365"/>
                  <a:pt x="776" y="367"/>
                </a:cubicBezTo>
                <a:cubicBezTo>
                  <a:pt x="765" y="368"/>
                  <a:pt x="755" y="369"/>
                  <a:pt x="744" y="369"/>
                </a:cubicBezTo>
                <a:cubicBezTo>
                  <a:pt x="739" y="367"/>
                  <a:pt x="734" y="366"/>
                  <a:pt x="729" y="364"/>
                </a:cubicBezTo>
                <a:close/>
                <a:moveTo>
                  <a:pt x="858" y="443"/>
                </a:moveTo>
                <a:cubicBezTo>
                  <a:pt x="857" y="460"/>
                  <a:pt x="856" y="476"/>
                  <a:pt x="856" y="493"/>
                </a:cubicBezTo>
                <a:cubicBezTo>
                  <a:pt x="855" y="493"/>
                  <a:pt x="854" y="493"/>
                  <a:pt x="853" y="493"/>
                </a:cubicBezTo>
                <a:cubicBezTo>
                  <a:pt x="853" y="485"/>
                  <a:pt x="853" y="476"/>
                  <a:pt x="854" y="468"/>
                </a:cubicBezTo>
                <a:cubicBezTo>
                  <a:pt x="854" y="472"/>
                  <a:pt x="854" y="476"/>
                  <a:pt x="855" y="480"/>
                </a:cubicBezTo>
                <a:cubicBezTo>
                  <a:pt x="855" y="480"/>
                  <a:pt x="856" y="480"/>
                  <a:pt x="856" y="480"/>
                </a:cubicBezTo>
                <a:cubicBezTo>
                  <a:pt x="855" y="479"/>
                  <a:pt x="855" y="478"/>
                  <a:pt x="855" y="478"/>
                </a:cubicBezTo>
                <a:cubicBezTo>
                  <a:pt x="855" y="477"/>
                  <a:pt x="856" y="477"/>
                  <a:pt x="856" y="477"/>
                </a:cubicBezTo>
                <a:cubicBezTo>
                  <a:pt x="856" y="473"/>
                  <a:pt x="856" y="469"/>
                  <a:pt x="855" y="465"/>
                </a:cubicBezTo>
                <a:cubicBezTo>
                  <a:pt x="855" y="463"/>
                  <a:pt x="855" y="462"/>
                  <a:pt x="855" y="460"/>
                </a:cubicBezTo>
                <a:cubicBezTo>
                  <a:pt x="855" y="460"/>
                  <a:pt x="856" y="460"/>
                  <a:pt x="856" y="460"/>
                </a:cubicBezTo>
                <a:cubicBezTo>
                  <a:pt x="855" y="457"/>
                  <a:pt x="854" y="455"/>
                  <a:pt x="854" y="452"/>
                </a:cubicBezTo>
                <a:cubicBezTo>
                  <a:pt x="854" y="452"/>
                  <a:pt x="854" y="452"/>
                  <a:pt x="854" y="452"/>
                </a:cubicBezTo>
                <a:cubicBezTo>
                  <a:pt x="854" y="449"/>
                  <a:pt x="854" y="446"/>
                  <a:pt x="854" y="443"/>
                </a:cubicBezTo>
                <a:cubicBezTo>
                  <a:pt x="857" y="442"/>
                  <a:pt x="859" y="442"/>
                  <a:pt x="861" y="441"/>
                </a:cubicBezTo>
                <a:cubicBezTo>
                  <a:pt x="861" y="445"/>
                  <a:pt x="861" y="449"/>
                  <a:pt x="861" y="452"/>
                </a:cubicBezTo>
                <a:cubicBezTo>
                  <a:pt x="861" y="452"/>
                  <a:pt x="861" y="453"/>
                  <a:pt x="861" y="453"/>
                </a:cubicBezTo>
                <a:cubicBezTo>
                  <a:pt x="860" y="466"/>
                  <a:pt x="859" y="479"/>
                  <a:pt x="858" y="492"/>
                </a:cubicBezTo>
                <a:cubicBezTo>
                  <a:pt x="858" y="492"/>
                  <a:pt x="857" y="492"/>
                  <a:pt x="856" y="493"/>
                </a:cubicBezTo>
                <a:cubicBezTo>
                  <a:pt x="857" y="476"/>
                  <a:pt x="858" y="460"/>
                  <a:pt x="858" y="443"/>
                </a:cubicBezTo>
                <a:cubicBezTo>
                  <a:pt x="858" y="443"/>
                  <a:pt x="858" y="443"/>
                  <a:pt x="858" y="443"/>
                </a:cubicBezTo>
                <a:close/>
                <a:moveTo>
                  <a:pt x="816" y="408"/>
                </a:moveTo>
                <a:cubicBezTo>
                  <a:pt x="816" y="408"/>
                  <a:pt x="816" y="407"/>
                  <a:pt x="816" y="407"/>
                </a:cubicBezTo>
                <a:cubicBezTo>
                  <a:pt x="816" y="406"/>
                  <a:pt x="817" y="406"/>
                  <a:pt x="817" y="406"/>
                </a:cubicBezTo>
                <a:cubicBezTo>
                  <a:pt x="817" y="410"/>
                  <a:pt x="817" y="414"/>
                  <a:pt x="817" y="417"/>
                </a:cubicBezTo>
                <a:cubicBezTo>
                  <a:pt x="817" y="417"/>
                  <a:pt x="817" y="417"/>
                  <a:pt x="817" y="417"/>
                </a:cubicBezTo>
                <a:cubicBezTo>
                  <a:pt x="817" y="414"/>
                  <a:pt x="817" y="410"/>
                  <a:pt x="817" y="406"/>
                </a:cubicBezTo>
                <a:cubicBezTo>
                  <a:pt x="818" y="406"/>
                  <a:pt x="819" y="406"/>
                  <a:pt x="820" y="406"/>
                </a:cubicBezTo>
                <a:cubicBezTo>
                  <a:pt x="821" y="406"/>
                  <a:pt x="821" y="406"/>
                  <a:pt x="821" y="407"/>
                </a:cubicBezTo>
                <a:cubicBezTo>
                  <a:pt x="821" y="407"/>
                  <a:pt x="821" y="407"/>
                  <a:pt x="822" y="407"/>
                </a:cubicBezTo>
                <a:cubicBezTo>
                  <a:pt x="822" y="414"/>
                  <a:pt x="822" y="421"/>
                  <a:pt x="821" y="428"/>
                </a:cubicBezTo>
                <a:cubicBezTo>
                  <a:pt x="819" y="428"/>
                  <a:pt x="817" y="428"/>
                  <a:pt x="815" y="428"/>
                </a:cubicBezTo>
                <a:cubicBezTo>
                  <a:pt x="815" y="422"/>
                  <a:pt x="815" y="415"/>
                  <a:pt x="816" y="408"/>
                </a:cubicBezTo>
                <a:close/>
                <a:moveTo>
                  <a:pt x="881" y="438"/>
                </a:moveTo>
                <a:cubicBezTo>
                  <a:pt x="881" y="438"/>
                  <a:pt x="881" y="437"/>
                  <a:pt x="881" y="437"/>
                </a:cubicBezTo>
                <a:cubicBezTo>
                  <a:pt x="881" y="437"/>
                  <a:pt x="881" y="437"/>
                  <a:pt x="881" y="437"/>
                </a:cubicBezTo>
                <a:cubicBezTo>
                  <a:pt x="881" y="436"/>
                  <a:pt x="881" y="436"/>
                  <a:pt x="881" y="435"/>
                </a:cubicBezTo>
                <a:cubicBezTo>
                  <a:pt x="881" y="436"/>
                  <a:pt x="881" y="436"/>
                  <a:pt x="881" y="437"/>
                </a:cubicBezTo>
                <a:cubicBezTo>
                  <a:pt x="881" y="437"/>
                  <a:pt x="880" y="438"/>
                  <a:pt x="880" y="438"/>
                </a:cubicBezTo>
                <a:cubicBezTo>
                  <a:pt x="880" y="439"/>
                  <a:pt x="880" y="439"/>
                  <a:pt x="881" y="439"/>
                </a:cubicBezTo>
                <a:cubicBezTo>
                  <a:pt x="881" y="439"/>
                  <a:pt x="881" y="439"/>
                  <a:pt x="881" y="438"/>
                </a:cubicBezTo>
                <a:cubicBezTo>
                  <a:pt x="881" y="453"/>
                  <a:pt x="880" y="468"/>
                  <a:pt x="880" y="483"/>
                </a:cubicBezTo>
                <a:cubicBezTo>
                  <a:pt x="880" y="484"/>
                  <a:pt x="880" y="485"/>
                  <a:pt x="880" y="486"/>
                </a:cubicBezTo>
                <a:cubicBezTo>
                  <a:pt x="879" y="486"/>
                  <a:pt x="879" y="487"/>
                  <a:pt x="878" y="487"/>
                </a:cubicBezTo>
                <a:cubicBezTo>
                  <a:pt x="878" y="471"/>
                  <a:pt x="878" y="454"/>
                  <a:pt x="879" y="438"/>
                </a:cubicBezTo>
                <a:cubicBezTo>
                  <a:pt x="879" y="438"/>
                  <a:pt x="880" y="438"/>
                  <a:pt x="881" y="438"/>
                </a:cubicBezTo>
                <a:close/>
                <a:moveTo>
                  <a:pt x="882" y="491"/>
                </a:moveTo>
                <a:cubicBezTo>
                  <a:pt x="882" y="491"/>
                  <a:pt x="882" y="491"/>
                  <a:pt x="882" y="491"/>
                </a:cubicBezTo>
                <a:cubicBezTo>
                  <a:pt x="883" y="494"/>
                  <a:pt x="883" y="497"/>
                  <a:pt x="883" y="500"/>
                </a:cubicBezTo>
                <a:cubicBezTo>
                  <a:pt x="883" y="500"/>
                  <a:pt x="882" y="500"/>
                  <a:pt x="882" y="501"/>
                </a:cubicBezTo>
                <a:cubicBezTo>
                  <a:pt x="882" y="497"/>
                  <a:pt x="882" y="494"/>
                  <a:pt x="882" y="491"/>
                </a:cubicBezTo>
                <a:close/>
                <a:moveTo>
                  <a:pt x="883" y="500"/>
                </a:moveTo>
                <a:cubicBezTo>
                  <a:pt x="883" y="497"/>
                  <a:pt x="883" y="494"/>
                  <a:pt x="883" y="491"/>
                </a:cubicBezTo>
                <a:cubicBezTo>
                  <a:pt x="884" y="490"/>
                  <a:pt x="884" y="490"/>
                  <a:pt x="885" y="490"/>
                </a:cubicBezTo>
                <a:cubicBezTo>
                  <a:pt x="885" y="493"/>
                  <a:pt x="884" y="497"/>
                  <a:pt x="884" y="500"/>
                </a:cubicBezTo>
                <a:cubicBezTo>
                  <a:pt x="884" y="500"/>
                  <a:pt x="883" y="500"/>
                  <a:pt x="883" y="500"/>
                </a:cubicBezTo>
                <a:close/>
                <a:moveTo>
                  <a:pt x="885" y="488"/>
                </a:moveTo>
                <a:cubicBezTo>
                  <a:pt x="884" y="488"/>
                  <a:pt x="884" y="488"/>
                  <a:pt x="883" y="489"/>
                </a:cubicBezTo>
                <a:cubicBezTo>
                  <a:pt x="883" y="487"/>
                  <a:pt x="883" y="486"/>
                  <a:pt x="883" y="485"/>
                </a:cubicBezTo>
                <a:cubicBezTo>
                  <a:pt x="883" y="485"/>
                  <a:pt x="884" y="484"/>
                  <a:pt x="885" y="484"/>
                </a:cubicBezTo>
                <a:cubicBezTo>
                  <a:pt x="885" y="486"/>
                  <a:pt x="885" y="487"/>
                  <a:pt x="885" y="488"/>
                </a:cubicBezTo>
                <a:close/>
                <a:moveTo>
                  <a:pt x="882" y="489"/>
                </a:moveTo>
                <a:cubicBezTo>
                  <a:pt x="882" y="489"/>
                  <a:pt x="882" y="489"/>
                  <a:pt x="882" y="489"/>
                </a:cubicBezTo>
                <a:cubicBezTo>
                  <a:pt x="882" y="488"/>
                  <a:pt x="882" y="486"/>
                  <a:pt x="882" y="485"/>
                </a:cubicBezTo>
                <a:cubicBezTo>
                  <a:pt x="882" y="485"/>
                  <a:pt x="882" y="485"/>
                  <a:pt x="882" y="485"/>
                </a:cubicBezTo>
                <a:cubicBezTo>
                  <a:pt x="882" y="486"/>
                  <a:pt x="882" y="487"/>
                  <a:pt x="882" y="489"/>
                </a:cubicBezTo>
                <a:close/>
                <a:moveTo>
                  <a:pt x="882" y="484"/>
                </a:moveTo>
                <a:cubicBezTo>
                  <a:pt x="882" y="481"/>
                  <a:pt x="882" y="478"/>
                  <a:pt x="882" y="474"/>
                </a:cubicBezTo>
                <a:cubicBezTo>
                  <a:pt x="882" y="478"/>
                  <a:pt x="882" y="481"/>
                  <a:pt x="882" y="484"/>
                </a:cubicBezTo>
                <a:cubicBezTo>
                  <a:pt x="882" y="484"/>
                  <a:pt x="882" y="484"/>
                  <a:pt x="882" y="484"/>
                </a:cubicBezTo>
                <a:close/>
                <a:moveTo>
                  <a:pt x="882" y="478"/>
                </a:moveTo>
                <a:cubicBezTo>
                  <a:pt x="882" y="480"/>
                  <a:pt x="882" y="482"/>
                  <a:pt x="882" y="484"/>
                </a:cubicBezTo>
                <a:cubicBezTo>
                  <a:pt x="881" y="485"/>
                  <a:pt x="881" y="485"/>
                  <a:pt x="880" y="486"/>
                </a:cubicBezTo>
                <a:cubicBezTo>
                  <a:pt x="880" y="485"/>
                  <a:pt x="880" y="484"/>
                  <a:pt x="880" y="483"/>
                </a:cubicBezTo>
                <a:cubicBezTo>
                  <a:pt x="880" y="468"/>
                  <a:pt x="881" y="453"/>
                  <a:pt x="882" y="438"/>
                </a:cubicBezTo>
                <a:cubicBezTo>
                  <a:pt x="882" y="438"/>
                  <a:pt x="882" y="438"/>
                  <a:pt x="882" y="438"/>
                </a:cubicBezTo>
                <a:cubicBezTo>
                  <a:pt x="882" y="442"/>
                  <a:pt x="882" y="446"/>
                  <a:pt x="882" y="451"/>
                </a:cubicBezTo>
                <a:cubicBezTo>
                  <a:pt x="882" y="460"/>
                  <a:pt x="882" y="469"/>
                  <a:pt x="882" y="478"/>
                </a:cubicBezTo>
                <a:close/>
                <a:moveTo>
                  <a:pt x="882" y="436"/>
                </a:moveTo>
                <a:cubicBezTo>
                  <a:pt x="882" y="437"/>
                  <a:pt x="882" y="437"/>
                  <a:pt x="882" y="437"/>
                </a:cubicBezTo>
                <a:cubicBezTo>
                  <a:pt x="882" y="436"/>
                  <a:pt x="882" y="435"/>
                  <a:pt x="882" y="435"/>
                </a:cubicBezTo>
                <a:cubicBezTo>
                  <a:pt x="882" y="434"/>
                  <a:pt x="882" y="434"/>
                  <a:pt x="882" y="434"/>
                </a:cubicBezTo>
                <a:cubicBezTo>
                  <a:pt x="882" y="435"/>
                  <a:pt x="882" y="436"/>
                  <a:pt x="882" y="436"/>
                </a:cubicBezTo>
                <a:close/>
                <a:moveTo>
                  <a:pt x="878" y="487"/>
                </a:moveTo>
                <a:cubicBezTo>
                  <a:pt x="877" y="488"/>
                  <a:pt x="877" y="489"/>
                  <a:pt x="876" y="489"/>
                </a:cubicBezTo>
                <a:cubicBezTo>
                  <a:pt x="876" y="483"/>
                  <a:pt x="876" y="477"/>
                  <a:pt x="877" y="472"/>
                </a:cubicBezTo>
                <a:cubicBezTo>
                  <a:pt x="877" y="461"/>
                  <a:pt x="877" y="451"/>
                  <a:pt x="878" y="441"/>
                </a:cubicBezTo>
                <a:cubicBezTo>
                  <a:pt x="878" y="456"/>
                  <a:pt x="878" y="472"/>
                  <a:pt x="878" y="487"/>
                </a:cubicBezTo>
                <a:close/>
                <a:moveTo>
                  <a:pt x="867" y="439"/>
                </a:moveTo>
                <a:cubicBezTo>
                  <a:pt x="867" y="438"/>
                  <a:pt x="867" y="437"/>
                  <a:pt x="867" y="436"/>
                </a:cubicBezTo>
                <a:cubicBezTo>
                  <a:pt x="867" y="436"/>
                  <a:pt x="867" y="436"/>
                  <a:pt x="867" y="436"/>
                </a:cubicBezTo>
                <a:cubicBezTo>
                  <a:pt x="867" y="437"/>
                  <a:pt x="867" y="438"/>
                  <a:pt x="867" y="439"/>
                </a:cubicBezTo>
                <a:cubicBezTo>
                  <a:pt x="867" y="439"/>
                  <a:pt x="867" y="439"/>
                  <a:pt x="867" y="439"/>
                </a:cubicBezTo>
                <a:close/>
                <a:moveTo>
                  <a:pt x="867" y="440"/>
                </a:moveTo>
                <a:cubicBezTo>
                  <a:pt x="867" y="443"/>
                  <a:pt x="867" y="445"/>
                  <a:pt x="867" y="448"/>
                </a:cubicBezTo>
                <a:cubicBezTo>
                  <a:pt x="867" y="445"/>
                  <a:pt x="867" y="443"/>
                  <a:pt x="867" y="440"/>
                </a:cubicBezTo>
                <a:cubicBezTo>
                  <a:pt x="867" y="440"/>
                  <a:pt x="867" y="440"/>
                  <a:pt x="867" y="440"/>
                </a:cubicBezTo>
                <a:close/>
                <a:moveTo>
                  <a:pt x="862" y="440"/>
                </a:moveTo>
                <a:cubicBezTo>
                  <a:pt x="862" y="439"/>
                  <a:pt x="862" y="438"/>
                  <a:pt x="862" y="438"/>
                </a:cubicBezTo>
                <a:cubicBezTo>
                  <a:pt x="862" y="438"/>
                  <a:pt x="862" y="437"/>
                  <a:pt x="862" y="437"/>
                </a:cubicBezTo>
                <a:cubicBezTo>
                  <a:pt x="862" y="438"/>
                  <a:pt x="862" y="439"/>
                  <a:pt x="862" y="440"/>
                </a:cubicBezTo>
                <a:cubicBezTo>
                  <a:pt x="862" y="440"/>
                  <a:pt x="862" y="440"/>
                  <a:pt x="862" y="440"/>
                </a:cubicBezTo>
                <a:close/>
                <a:moveTo>
                  <a:pt x="862" y="441"/>
                </a:moveTo>
                <a:cubicBezTo>
                  <a:pt x="862" y="441"/>
                  <a:pt x="862" y="442"/>
                  <a:pt x="862" y="442"/>
                </a:cubicBezTo>
                <a:cubicBezTo>
                  <a:pt x="862" y="442"/>
                  <a:pt x="862" y="441"/>
                  <a:pt x="862" y="441"/>
                </a:cubicBezTo>
                <a:cubicBezTo>
                  <a:pt x="862" y="441"/>
                  <a:pt x="862" y="441"/>
                  <a:pt x="862" y="441"/>
                </a:cubicBezTo>
                <a:close/>
                <a:moveTo>
                  <a:pt x="838" y="451"/>
                </a:moveTo>
                <a:cubicBezTo>
                  <a:pt x="838" y="449"/>
                  <a:pt x="838" y="447"/>
                  <a:pt x="838" y="445"/>
                </a:cubicBezTo>
                <a:cubicBezTo>
                  <a:pt x="839" y="445"/>
                  <a:pt x="839" y="445"/>
                  <a:pt x="840" y="445"/>
                </a:cubicBezTo>
                <a:cubicBezTo>
                  <a:pt x="839" y="452"/>
                  <a:pt x="839" y="460"/>
                  <a:pt x="839" y="467"/>
                </a:cubicBezTo>
                <a:cubicBezTo>
                  <a:pt x="838" y="462"/>
                  <a:pt x="838" y="457"/>
                  <a:pt x="838" y="452"/>
                </a:cubicBezTo>
                <a:cubicBezTo>
                  <a:pt x="838" y="451"/>
                  <a:pt x="838" y="451"/>
                  <a:pt x="838" y="451"/>
                </a:cubicBezTo>
                <a:close/>
                <a:moveTo>
                  <a:pt x="838" y="444"/>
                </a:moveTo>
                <a:cubicBezTo>
                  <a:pt x="838" y="443"/>
                  <a:pt x="838" y="442"/>
                  <a:pt x="838" y="440"/>
                </a:cubicBezTo>
                <a:cubicBezTo>
                  <a:pt x="839" y="440"/>
                  <a:pt x="839" y="440"/>
                  <a:pt x="840" y="440"/>
                </a:cubicBezTo>
                <a:cubicBezTo>
                  <a:pt x="840" y="441"/>
                  <a:pt x="840" y="443"/>
                  <a:pt x="840" y="444"/>
                </a:cubicBezTo>
                <a:cubicBezTo>
                  <a:pt x="839" y="444"/>
                  <a:pt x="839" y="444"/>
                  <a:pt x="838" y="444"/>
                </a:cubicBezTo>
                <a:close/>
                <a:moveTo>
                  <a:pt x="831" y="487"/>
                </a:moveTo>
                <a:cubicBezTo>
                  <a:pt x="831" y="473"/>
                  <a:pt x="831" y="459"/>
                  <a:pt x="832" y="445"/>
                </a:cubicBezTo>
                <a:cubicBezTo>
                  <a:pt x="833" y="445"/>
                  <a:pt x="833" y="445"/>
                  <a:pt x="834" y="445"/>
                </a:cubicBezTo>
                <a:cubicBezTo>
                  <a:pt x="833" y="456"/>
                  <a:pt x="833" y="466"/>
                  <a:pt x="833" y="477"/>
                </a:cubicBezTo>
                <a:cubicBezTo>
                  <a:pt x="833" y="482"/>
                  <a:pt x="833" y="488"/>
                  <a:pt x="833" y="494"/>
                </a:cubicBezTo>
                <a:cubicBezTo>
                  <a:pt x="833" y="494"/>
                  <a:pt x="832" y="494"/>
                  <a:pt x="831" y="494"/>
                </a:cubicBezTo>
                <a:cubicBezTo>
                  <a:pt x="831" y="492"/>
                  <a:pt x="831" y="490"/>
                  <a:pt x="831" y="487"/>
                </a:cubicBezTo>
                <a:close/>
                <a:moveTo>
                  <a:pt x="832" y="444"/>
                </a:moveTo>
                <a:cubicBezTo>
                  <a:pt x="832" y="443"/>
                  <a:pt x="832" y="442"/>
                  <a:pt x="832" y="441"/>
                </a:cubicBezTo>
                <a:cubicBezTo>
                  <a:pt x="833" y="441"/>
                  <a:pt x="833" y="441"/>
                  <a:pt x="834" y="441"/>
                </a:cubicBezTo>
                <a:cubicBezTo>
                  <a:pt x="834" y="442"/>
                  <a:pt x="834" y="443"/>
                  <a:pt x="834" y="444"/>
                </a:cubicBezTo>
                <a:cubicBezTo>
                  <a:pt x="833" y="444"/>
                  <a:pt x="833" y="444"/>
                  <a:pt x="832" y="444"/>
                </a:cubicBezTo>
                <a:close/>
                <a:moveTo>
                  <a:pt x="802" y="388"/>
                </a:moveTo>
                <a:cubicBezTo>
                  <a:pt x="807" y="388"/>
                  <a:pt x="811" y="387"/>
                  <a:pt x="815" y="386"/>
                </a:cubicBezTo>
                <a:cubicBezTo>
                  <a:pt x="815" y="386"/>
                  <a:pt x="815" y="386"/>
                  <a:pt x="815" y="386"/>
                </a:cubicBezTo>
                <a:cubicBezTo>
                  <a:pt x="811" y="386"/>
                  <a:pt x="807" y="388"/>
                  <a:pt x="802" y="388"/>
                </a:cubicBezTo>
                <a:cubicBezTo>
                  <a:pt x="802" y="387"/>
                  <a:pt x="802" y="387"/>
                  <a:pt x="803" y="386"/>
                </a:cubicBezTo>
                <a:cubicBezTo>
                  <a:pt x="807" y="386"/>
                  <a:pt x="813" y="384"/>
                  <a:pt x="817" y="383"/>
                </a:cubicBezTo>
                <a:cubicBezTo>
                  <a:pt x="817" y="383"/>
                  <a:pt x="817" y="383"/>
                  <a:pt x="817" y="383"/>
                </a:cubicBezTo>
                <a:cubicBezTo>
                  <a:pt x="812" y="384"/>
                  <a:pt x="807" y="386"/>
                  <a:pt x="803" y="386"/>
                </a:cubicBezTo>
                <a:cubicBezTo>
                  <a:pt x="803" y="385"/>
                  <a:pt x="803" y="384"/>
                  <a:pt x="803" y="383"/>
                </a:cubicBezTo>
                <a:cubicBezTo>
                  <a:pt x="806" y="383"/>
                  <a:pt x="809" y="383"/>
                  <a:pt x="812" y="382"/>
                </a:cubicBezTo>
                <a:cubicBezTo>
                  <a:pt x="814" y="382"/>
                  <a:pt x="815" y="382"/>
                  <a:pt x="816" y="381"/>
                </a:cubicBezTo>
                <a:cubicBezTo>
                  <a:pt x="820" y="383"/>
                  <a:pt x="824" y="385"/>
                  <a:pt x="829" y="387"/>
                </a:cubicBezTo>
                <a:cubicBezTo>
                  <a:pt x="824" y="387"/>
                  <a:pt x="820" y="387"/>
                  <a:pt x="816" y="388"/>
                </a:cubicBezTo>
                <a:cubicBezTo>
                  <a:pt x="817" y="387"/>
                  <a:pt x="817" y="387"/>
                  <a:pt x="818" y="387"/>
                </a:cubicBezTo>
                <a:cubicBezTo>
                  <a:pt x="819" y="387"/>
                  <a:pt x="819" y="386"/>
                  <a:pt x="818" y="386"/>
                </a:cubicBezTo>
                <a:cubicBezTo>
                  <a:pt x="817" y="387"/>
                  <a:pt x="815" y="387"/>
                  <a:pt x="814" y="388"/>
                </a:cubicBezTo>
                <a:cubicBezTo>
                  <a:pt x="810" y="388"/>
                  <a:pt x="807" y="388"/>
                  <a:pt x="803" y="389"/>
                </a:cubicBezTo>
                <a:cubicBezTo>
                  <a:pt x="803" y="389"/>
                  <a:pt x="803" y="388"/>
                  <a:pt x="802" y="388"/>
                </a:cubicBezTo>
                <a:cubicBezTo>
                  <a:pt x="802" y="388"/>
                  <a:pt x="802" y="388"/>
                  <a:pt x="802" y="388"/>
                </a:cubicBezTo>
                <a:close/>
                <a:moveTo>
                  <a:pt x="802" y="388"/>
                </a:moveTo>
                <a:cubicBezTo>
                  <a:pt x="802" y="388"/>
                  <a:pt x="802" y="388"/>
                  <a:pt x="802" y="388"/>
                </a:cubicBezTo>
                <a:cubicBezTo>
                  <a:pt x="802" y="388"/>
                  <a:pt x="802" y="388"/>
                  <a:pt x="802" y="388"/>
                </a:cubicBezTo>
                <a:cubicBezTo>
                  <a:pt x="802" y="388"/>
                  <a:pt x="802" y="388"/>
                  <a:pt x="802" y="388"/>
                </a:cubicBezTo>
                <a:close/>
                <a:moveTo>
                  <a:pt x="805" y="383"/>
                </a:moveTo>
                <a:cubicBezTo>
                  <a:pt x="807" y="383"/>
                  <a:pt x="808" y="382"/>
                  <a:pt x="809" y="382"/>
                </a:cubicBezTo>
                <a:cubicBezTo>
                  <a:pt x="808" y="383"/>
                  <a:pt x="807" y="383"/>
                  <a:pt x="805" y="383"/>
                </a:cubicBezTo>
                <a:close/>
                <a:moveTo>
                  <a:pt x="796" y="370"/>
                </a:moveTo>
                <a:cubicBezTo>
                  <a:pt x="796" y="370"/>
                  <a:pt x="796" y="370"/>
                  <a:pt x="796" y="370"/>
                </a:cubicBezTo>
                <a:cubicBezTo>
                  <a:pt x="796" y="370"/>
                  <a:pt x="795" y="370"/>
                  <a:pt x="795" y="369"/>
                </a:cubicBezTo>
                <a:cubicBezTo>
                  <a:pt x="795" y="370"/>
                  <a:pt x="796" y="370"/>
                  <a:pt x="796" y="370"/>
                </a:cubicBezTo>
                <a:cubicBezTo>
                  <a:pt x="796" y="370"/>
                  <a:pt x="796" y="370"/>
                  <a:pt x="796" y="370"/>
                </a:cubicBezTo>
                <a:close/>
                <a:moveTo>
                  <a:pt x="860" y="392"/>
                </a:moveTo>
                <a:cubicBezTo>
                  <a:pt x="860" y="392"/>
                  <a:pt x="860" y="393"/>
                  <a:pt x="861" y="393"/>
                </a:cubicBezTo>
                <a:cubicBezTo>
                  <a:pt x="859" y="392"/>
                  <a:pt x="857" y="391"/>
                  <a:pt x="856" y="391"/>
                </a:cubicBezTo>
                <a:cubicBezTo>
                  <a:pt x="856" y="390"/>
                  <a:pt x="856" y="390"/>
                  <a:pt x="856" y="390"/>
                </a:cubicBezTo>
                <a:cubicBezTo>
                  <a:pt x="857" y="390"/>
                  <a:pt x="859" y="391"/>
                  <a:pt x="860" y="392"/>
                </a:cubicBezTo>
                <a:close/>
                <a:moveTo>
                  <a:pt x="867" y="397"/>
                </a:moveTo>
                <a:cubicBezTo>
                  <a:pt x="868" y="397"/>
                  <a:pt x="868" y="397"/>
                  <a:pt x="868" y="397"/>
                </a:cubicBezTo>
                <a:cubicBezTo>
                  <a:pt x="868" y="398"/>
                  <a:pt x="868" y="398"/>
                  <a:pt x="868" y="398"/>
                </a:cubicBezTo>
                <a:cubicBezTo>
                  <a:pt x="867" y="398"/>
                  <a:pt x="867" y="398"/>
                  <a:pt x="866" y="398"/>
                </a:cubicBezTo>
                <a:cubicBezTo>
                  <a:pt x="866" y="398"/>
                  <a:pt x="866" y="397"/>
                  <a:pt x="866" y="397"/>
                </a:cubicBezTo>
                <a:cubicBezTo>
                  <a:pt x="866" y="397"/>
                  <a:pt x="866" y="397"/>
                  <a:pt x="866" y="397"/>
                </a:cubicBezTo>
                <a:cubicBezTo>
                  <a:pt x="866" y="397"/>
                  <a:pt x="867" y="397"/>
                  <a:pt x="867" y="397"/>
                </a:cubicBezTo>
                <a:close/>
                <a:moveTo>
                  <a:pt x="869" y="400"/>
                </a:moveTo>
                <a:cubicBezTo>
                  <a:pt x="869" y="401"/>
                  <a:pt x="869" y="401"/>
                  <a:pt x="869" y="401"/>
                </a:cubicBezTo>
                <a:cubicBezTo>
                  <a:pt x="869" y="401"/>
                  <a:pt x="869" y="400"/>
                  <a:pt x="869" y="400"/>
                </a:cubicBezTo>
                <a:cubicBezTo>
                  <a:pt x="869" y="400"/>
                  <a:pt x="869" y="400"/>
                  <a:pt x="869" y="400"/>
                </a:cubicBezTo>
                <a:cubicBezTo>
                  <a:pt x="869" y="400"/>
                  <a:pt x="869" y="400"/>
                  <a:pt x="869" y="400"/>
                </a:cubicBezTo>
                <a:close/>
                <a:moveTo>
                  <a:pt x="846" y="428"/>
                </a:moveTo>
                <a:cubicBezTo>
                  <a:pt x="846" y="431"/>
                  <a:pt x="846" y="435"/>
                  <a:pt x="845" y="439"/>
                </a:cubicBezTo>
                <a:cubicBezTo>
                  <a:pt x="845" y="439"/>
                  <a:pt x="845" y="439"/>
                  <a:pt x="845" y="439"/>
                </a:cubicBezTo>
                <a:cubicBezTo>
                  <a:pt x="845" y="435"/>
                  <a:pt x="845" y="431"/>
                  <a:pt x="846" y="427"/>
                </a:cubicBezTo>
                <a:cubicBezTo>
                  <a:pt x="846" y="427"/>
                  <a:pt x="847" y="427"/>
                  <a:pt x="848" y="427"/>
                </a:cubicBezTo>
                <a:cubicBezTo>
                  <a:pt x="848" y="430"/>
                  <a:pt x="848" y="434"/>
                  <a:pt x="848" y="438"/>
                </a:cubicBezTo>
                <a:cubicBezTo>
                  <a:pt x="847" y="438"/>
                  <a:pt x="847" y="438"/>
                  <a:pt x="846" y="438"/>
                </a:cubicBezTo>
                <a:cubicBezTo>
                  <a:pt x="846" y="435"/>
                  <a:pt x="846" y="431"/>
                  <a:pt x="847" y="428"/>
                </a:cubicBezTo>
                <a:cubicBezTo>
                  <a:pt x="847" y="428"/>
                  <a:pt x="846" y="428"/>
                  <a:pt x="846" y="428"/>
                </a:cubicBezTo>
                <a:close/>
                <a:moveTo>
                  <a:pt x="826" y="442"/>
                </a:moveTo>
                <a:cubicBezTo>
                  <a:pt x="827" y="442"/>
                  <a:pt x="828" y="442"/>
                  <a:pt x="829" y="441"/>
                </a:cubicBezTo>
                <a:cubicBezTo>
                  <a:pt x="829" y="442"/>
                  <a:pt x="829" y="443"/>
                  <a:pt x="829" y="443"/>
                </a:cubicBezTo>
                <a:cubicBezTo>
                  <a:pt x="828" y="443"/>
                  <a:pt x="827" y="442"/>
                  <a:pt x="826" y="442"/>
                </a:cubicBezTo>
                <a:cubicBezTo>
                  <a:pt x="826" y="442"/>
                  <a:pt x="826" y="442"/>
                  <a:pt x="826" y="442"/>
                </a:cubicBezTo>
                <a:cubicBezTo>
                  <a:pt x="826" y="442"/>
                  <a:pt x="826" y="442"/>
                  <a:pt x="826" y="442"/>
                </a:cubicBezTo>
                <a:close/>
                <a:moveTo>
                  <a:pt x="826" y="441"/>
                </a:moveTo>
                <a:cubicBezTo>
                  <a:pt x="826" y="437"/>
                  <a:pt x="826" y="433"/>
                  <a:pt x="826" y="429"/>
                </a:cubicBezTo>
                <a:cubicBezTo>
                  <a:pt x="827" y="429"/>
                  <a:pt x="828" y="429"/>
                  <a:pt x="829" y="429"/>
                </a:cubicBezTo>
                <a:cubicBezTo>
                  <a:pt x="829" y="432"/>
                  <a:pt x="829" y="435"/>
                  <a:pt x="829" y="439"/>
                </a:cubicBezTo>
                <a:cubicBezTo>
                  <a:pt x="829" y="439"/>
                  <a:pt x="829" y="440"/>
                  <a:pt x="829" y="440"/>
                </a:cubicBezTo>
                <a:cubicBezTo>
                  <a:pt x="828" y="441"/>
                  <a:pt x="827" y="441"/>
                  <a:pt x="826" y="441"/>
                </a:cubicBezTo>
                <a:close/>
                <a:moveTo>
                  <a:pt x="826" y="413"/>
                </a:moveTo>
                <a:cubicBezTo>
                  <a:pt x="826" y="413"/>
                  <a:pt x="826" y="413"/>
                  <a:pt x="826" y="413"/>
                </a:cubicBezTo>
                <a:cubicBezTo>
                  <a:pt x="826" y="414"/>
                  <a:pt x="826" y="415"/>
                  <a:pt x="825" y="415"/>
                </a:cubicBezTo>
                <a:cubicBezTo>
                  <a:pt x="825" y="416"/>
                  <a:pt x="825" y="416"/>
                  <a:pt x="825" y="416"/>
                </a:cubicBezTo>
                <a:cubicBezTo>
                  <a:pt x="825" y="415"/>
                  <a:pt x="825" y="414"/>
                  <a:pt x="826" y="413"/>
                </a:cubicBezTo>
                <a:close/>
                <a:moveTo>
                  <a:pt x="811" y="389"/>
                </a:moveTo>
                <a:cubicBezTo>
                  <a:pt x="813" y="389"/>
                  <a:pt x="815" y="389"/>
                  <a:pt x="818" y="388"/>
                </a:cubicBezTo>
                <a:cubicBezTo>
                  <a:pt x="818" y="388"/>
                  <a:pt x="818" y="388"/>
                  <a:pt x="818" y="389"/>
                </a:cubicBezTo>
                <a:cubicBezTo>
                  <a:pt x="817" y="389"/>
                  <a:pt x="817" y="390"/>
                  <a:pt x="817" y="390"/>
                </a:cubicBezTo>
                <a:cubicBezTo>
                  <a:pt x="816" y="391"/>
                  <a:pt x="815" y="391"/>
                  <a:pt x="814" y="391"/>
                </a:cubicBezTo>
                <a:cubicBezTo>
                  <a:pt x="814" y="391"/>
                  <a:pt x="814" y="391"/>
                  <a:pt x="814" y="391"/>
                </a:cubicBezTo>
                <a:cubicBezTo>
                  <a:pt x="814" y="390"/>
                  <a:pt x="814" y="390"/>
                  <a:pt x="814" y="391"/>
                </a:cubicBezTo>
                <a:cubicBezTo>
                  <a:pt x="813" y="391"/>
                  <a:pt x="813" y="391"/>
                  <a:pt x="813" y="391"/>
                </a:cubicBezTo>
                <a:cubicBezTo>
                  <a:pt x="813" y="391"/>
                  <a:pt x="812" y="391"/>
                  <a:pt x="811" y="392"/>
                </a:cubicBezTo>
                <a:cubicBezTo>
                  <a:pt x="809" y="391"/>
                  <a:pt x="808" y="390"/>
                  <a:pt x="806" y="390"/>
                </a:cubicBezTo>
                <a:cubicBezTo>
                  <a:pt x="808" y="390"/>
                  <a:pt x="809" y="389"/>
                  <a:pt x="811" y="389"/>
                </a:cubicBezTo>
                <a:close/>
                <a:moveTo>
                  <a:pt x="855" y="394"/>
                </a:moveTo>
                <a:cubicBezTo>
                  <a:pt x="855" y="394"/>
                  <a:pt x="855" y="395"/>
                  <a:pt x="855" y="395"/>
                </a:cubicBezTo>
                <a:cubicBezTo>
                  <a:pt x="854" y="395"/>
                  <a:pt x="854" y="395"/>
                  <a:pt x="853" y="395"/>
                </a:cubicBezTo>
                <a:cubicBezTo>
                  <a:pt x="853" y="395"/>
                  <a:pt x="852" y="394"/>
                  <a:pt x="851" y="394"/>
                </a:cubicBezTo>
                <a:cubicBezTo>
                  <a:pt x="851" y="394"/>
                  <a:pt x="851" y="393"/>
                  <a:pt x="851" y="393"/>
                </a:cubicBezTo>
                <a:cubicBezTo>
                  <a:pt x="852" y="393"/>
                  <a:pt x="852" y="393"/>
                  <a:pt x="853" y="393"/>
                </a:cubicBezTo>
                <a:cubicBezTo>
                  <a:pt x="853" y="393"/>
                  <a:pt x="854" y="394"/>
                  <a:pt x="855" y="394"/>
                </a:cubicBezTo>
                <a:close/>
                <a:moveTo>
                  <a:pt x="868" y="402"/>
                </a:moveTo>
                <a:cubicBezTo>
                  <a:pt x="868" y="402"/>
                  <a:pt x="868" y="402"/>
                  <a:pt x="868" y="402"/>
                </a:cubicBezTo>
                <a:cubicBezTo>
                  <a:pt x="868" y="402"/>
                  <a:pt x="868" y="402"/>
                  <a:pt x="868" y="401"/>
                </a:cubicBezTo>
                <a:cubicBezTo>
                  <a:pt x="868" y="401"/>
                  <a:pt x="868" y="400"/>
                  <a:pt x="867" y="400"/>
                </a:cubicBezTo>
                <a:cubicBezTo>
                  <a:pt x="868" y="400"/>
                  <a:pt x="868" y="400"/>
                  <a:pt x="868" y="400"/>
                </a:cubicBezTo>
                <a:cubicBezTo>
                  <a:pt x="868" y="400"/>
                  <a:pt x="868" y="401"/>
                  <a:pt x="868" y="402"/>
                </a:cubicBezTo>
                <a:close/>
                <a:moveTo>
                  <a:pt x="863" y="422"/>
                </a:moveTo>
                <a:cubicBezTo>
                  <a:pt x="863" y="422"/>
                  <a:pt x="862" y="422"/>
                  <a:pt x="862" y="423"/>
                </a:cubicBezTo>
                <a:cubicBezTo>
                  <a:pt x="862" y="420"/>
                  <a:pt x="862" y="418"/>
                  <a:pt x="863" y="416"/>
                </a:cubicBezTo>
                <a:cubicBezTo>
                  <a:pt x="863" y="417"/>
                  <a:pt x="863" y="418"/>
                  <a:pt x="863" y="420"/>
                </a:cubicBezTo>
                <a:cubicBezTo>
                  <a:pt x="863" y="420"/>
                  <a:pt x="863" y="421"/>
                  <a:pt x="863" y="422"/>
                </a:cubicBezTo>
                <a:close/>
                <a:moveTo>
                  <a:pt x="863" y="421"/>
                </a:moveTo>
                <a:cubicBezTo>
                  <a:pt x="863" y="421"/>
                  <a:pt x="863" y="422"/>
                  <a:pt x="863" y="422"/>
                </a:cubicBezTo>
                <a:cubicBezTo>
                  <a:pt x="863" y="422"/>
                  <a:pt x="863" y="422"/>
                  <a:pt x="863" y="422"/>
                </a:cubicBezTo>
                <a:cubicBezTo>
                  <a:pt x="863" y="422"/>
                  <a:pt x="863" y="421"/>
                  <a:pt x="863" y="421"/>
                </a:cubicBezTo>
                <a:close/>
                <a:moveTo>
                  <a:pt x="864" y="401"/>
                </a:moveTo>
                <a:cubicBezTo>
                  <a:pt x="864" y="401"/>
                  <a:pt x="864" y="401"/>
                  <a:pt x="864" y="402"/>
                </a:cubicBezTo>
                <a:cubicBezTo>
                  <a:pt x="864" y="401"/>
                  <a:pt x="864" y="401"/>
                  <a:pt x="864" y="401"/>
                </a:cubicBezTo>
                <a:cubicBezTo>
                  <a:pt x="864" y="401"/>
                  <a:pt x="864" y="401"/>
                  <a:pt x="864" y="401"/>
                </a:cubicBezTo>
                <a:close/>
                <a:moveTo>
                  <a:pt x="864" y="405"/>
                </a:moveTo>
                <a:cubicBezTo>
                  <a:pt x="864" y="406"/>
                  <a:pt x="864" y="408"/>
                  <a:pt x="864" y="409"/>
                </a:cubicBezTo>
                <a:cubicBezTo>
                  <a:pt x="864" y="409"/>
                  <a:pt x="864" y="409"/>
                  <a:pt x="864" y="409"/>
                </a:cubicBezTo>
                <a:cubicBezTo>
                  <a:pt x="864" y="411"/>
                  <a:pt x="864" y="412"/>
                  <a:pt x="863" y="414"/>
                </a:cubicBezTo>
                <a:cubicBezTo>
                  <a:pt x="863" y="411"/>
                  <a:pt x="864" y="408"/>
                  <a:pt x="864" y="405"/>
                </a:cubicBezTo>
                <a:close/>
                <a:moveTo>
                  <a:pt x="863" y="406"/>
                </a:moveTo>
                <a:cubicBezTo>
                  <a:pt x="863" y="407"/>
                  <a:pt x="863" y="409"/>
                  <a:pt x="863" y="410"/>
                </a:cubicBezTo>
                <a:cubicBezTo>
                  <a:pt x="862" y="414"/>
                  <a:pt x="862" y="418"/>
                  <a:pt x="862" y="423"/>
                </a:cubicBezTo>
                <a:cubicBezTo>
                  <a:pt x="862" y="423"/>
                  <a:pt x="861" y="423"/>
                  <a:pt x="861" y="423"/>
                </a:cubicBezTo>
                <a:cubicBezTo>
                  <a:pt x="860" y="415"/>
                  <a:pt x="860" y="408"/>
                  <a:pt x="860" y="401"/>
                </a:cubicBezTo>
                <a:cubicBezTo>
                  <a:pt x="861" y="401"/>
                  <a:pt x="862" y="401"/>
                  <a:pt x="863" y="400"/>
                </a:cubicBezTo>
                <a:cubicBezTo>
                  <a:pt x="863" y="402"/>
                  <a:pt x="863" y="404"/>
                  <a:pt x="863" y="406"/>
                </a:cubicBezTo>
                <a:close/>
                <a:moveTo>
                  <a:pt x="862" y="425"/>
                </a:moveTo>
                <a:cubicBezTo>
                  <a:pt x="862" y="425"/>
                  <a:pt x="862" y="426"/>
                  <a:pt x="862" y="426"/>
                </a:cubicBezTo>
                <a:cubicBezTo>
                  <a:pt x="862" y="426"/>
                  <a:pt x="861" y="425"/>
                  <a:pt x="861" y="425"/>
                </a:cubicBezTo>
                <a:cubicBezTo>
                  <a:pt x="862" y="425"/>
                  <a:pt x="862" y="425"/>
                  <a:pt x="862" y="425"/>
                </a:cubicBezTo>
                <a:close/>
                <a:moveTo>
                  <a:pt x="846" y="419"/>
                </a:moveTo>
                <a:cubicBezTo>
                  <a:pt x="846" y="421"/>
                  <a:pt x="845" y="423"/>
                  <a:pt x="845" y="425"/>
                </a:cubicBezTo>
                <a:cubicBezTo>
                  <a:pt x="844" y="425"/>
                  <a:pt x="843" y="425"/>
                  <a:pt x="841" y="425"/>
                </a:cubicBezTo>
                <a:cubicBezTo>
                  <a:pt x="841" y="421"/>
                  <a:pt x="842" y="417"/>
                  <a:pt x="842" y="413"/>
                </a:cubicBezTo>
                <a:cubicBezTo>
                  <a:pt x="842" y="413"/>
                  <a:pt x="842" y="413"/>
                  <a:pt x="842" y="413"/>
                </a:cubicBezTo>
                <a:cubicBezTo>
                  <a:pt x="841" y="417"/>
                  <a:pt x="841" y="421"/>
                  <a:pt x="841" y="426"/>
                </a:cubicBezTo>
                <a:cubicBezTo>
                  <a:pt x="840" y="426"/>
                  <a:pt x="839" y="426"/>
                  <a:pt x="839" y="426"/>
                </a:cubicBezTo>
                <a:cubicBezTo>
                  <a:pt x="839" y="418"/>
                  <a:pt x="839" y="411"/>
                  <a:pt x="839" y="404"/>
                </a:cubicBezTo>
                <a:cubicBezTo>
                  <a:pt x="843" y="403"/>
                  <a:pt x="846" y="403"/>
                  <a:pt x="850" y="402"/>
                </a:cubicBezTo>
                <a:cubicBezTo>
                  <a:pt x="849" y="410"/>
                  <a:pt x="848" y="417"/>
                  <a:pt x="848" y="425"/>
                </a:cubicBezTo>
                <a:cubicBezTo>
                  <a:pt x="847" y="425"/>
                  <a:pt x="847" y="425"/>
                  <a:pt x="846" y="425"/>
                </a:cubicBezTo>
                <a:cubicBezTo>
                  <a:pt x="846" y="423"/>
                  <a:pt x="846" y="421"/>
                  <a:pt x="846" y="419"/>
                </a:cubicBezTo>
                <a:cubicBezTo>
                  <a:pt x="846" y="418"/>
                  <a:pt x="846" y="418"/>
                  <a:pt x="846" y="419"/>
                </a:cubicBezTo>
                <a:close/>
                <a:moveTo>
                  <a:pt x="855" y="398"/>
                </a:moveTo>
                <a:cubicBezTo>
                  <a:pt x="855" y="399"/>
                  <a:pt x="855" y="399"/>
                  <a:pt x="855" y="400"/>
                </a:cubicBezTo>
                <a:cubicBezTo>
                  <a:pt x="853" y="400"/>
                  <a:pt x="852" y="400"/>
                  <a:pt x="850" y="400"/>
                </a:cubicBezTo>
                <a:cubicBezTo>
                  <a:pt x="850" y="399"/>
                  <a:pt x="850" y="398"/>
                  <a:pt x="851" y="397"/>
                </a:cubicBezTo>
                <a:cubicBezTo>
                  <a:pt x="851" y="397"/>
                  <a:pt x="852" y="397"/>
                  <a:pt x="853" y="397"/>
                </a:cubicBezTo>
                <a:cubicBezTo>
                  <a:pt x="854" y="397"/>
                  <a:pt x="854" y="398"/>
                  <a:pt x="855" y="398"/>
                </a:cubicBezTo>
                <a:close/>
                <a:moveTo>
                  <a:pt x="850" y="400"/>
                </a:moveTo>
                <a:cubicBezTo>
                  <a:pt x="846" y="401"/>
                  <a:pt x="843" y="401"/>
                  <a:pt x="839" y="402"/>
                </a:cubicBezTo>
                <a:cubicBezTo>
                  <a:pt x="839" y="400"/>
                  <a:pt x="839" y="399"/>
                  <a:pt x="840" y="397"/>
                </a:cubicBezTo>
                <a:cubicBezTo>
                  <a:pt x="843" y="397"/>
                  <a:pt x="847" y="397"/>
                  <a:pt x="850" y="397"/>
                </a:cubicBezTo>
                <a:cubicBezTo>
                  <a:pt x="850" y="398"/>
                  <a:pt x="850" y="399"/>
                  <a:pt x="850" y="400"/>
                </a:cubicBezTo>
                <a:close/>
                <a:moveTo>
                  <a:pt x="839" y="402"/>
                </a:moveTo>
                <a:cubicBezTo>
                  <a:pt x="839" y="402"/>
                  <a:pt x="838" y="402"/>
                  <a:pt x="838" y="402"/>
                </a:cubicBezTo>
                <a:cubicBezTo>
                  <a:pt x="838" y="402"/>
                  <a:pt x="838" y="402"/>
                  <a:pt x="838" y="402"/>
                </a:cubicBezTo>
                <a:cubicBezTo>
                  <a:pt x="838" y="402"/>
                  <a:pt x="837" y="402"/>
                  <a:pt x="837" y="402"/>
                </a:cubicBezTo>
                <a:cubicBezTo>
                  <a:pt x="837" y="402"/>
                  <a:pt x="837" y="402"/>
                  <a:pt x="837" y="402"/>
                </a:cubicBezTo>
                <a:cubicBezTo>
                  <a:pt x="836" y="402"/>
                  <a:pt x="835" y="402"/>
                  <a:pt x="833" y="403"/>
                </a:cubicBezTo>
                <a:cubicBezTo>
                  <a:pt x="834" y="402"/>
                  <a:pt x="834" y="401"/>
                  <a:pt x="834" y="401"/>
                </a:cubicBezTo>
                <a:cubicBezTo>
                  <a:pt x="832" y="400"/>
                  <a:pt x="831" y="400"/>
                  <a:pt x="830" y="400"/>
                </a:cubicBezTo>
                <a:cubicBezTo>
                  <a:pt x="830" y="399"/>
                  <a:pt x="830" y="399"/>
                  <a:pt x="830" y="399"/>
                </a:cubicBezTo>
                <a:cubicBezTo>
                  <a:pt x="830" y="398"/>
                  <a:pt x="830" y="398"/>
                  <a:pt x="830" y="399"/>
                </a:cubicBezTo>
                <a:cubicBezTo>
                  <a:pt x="830" y="399"/>
                  <a:pt x="830" y="399"/>
                  <a:pt x="830" y="399"/>
                </a:cubicBezTo>
                <a:cubicBezTo>
                  <a:pt x="829" y="399"/>
                  <a:pt x="828" y="399"/>
                  <a:pt x="827" y="398"/>
                </a:cubicBezTo>
                <a:cubicBezTo>
                  <a:pt x="831" y="398"/>
                  <a:pt x="835" y="398"/>
                  <a:pt x="839" y="397"/>
                </a:cubicBezTo>
                <a:cubicBezTo>
                  <a:pt x="839" y="399"/>
                  <a:pt x="839" y="400"/>
                  <a:pt x="839" y="402"/>
                </a:cubicBezTo>
                <a:close/>
                <a:moveTo>
                  <a:pt x="829" y="420"/>
                </a:moveTo>
                <a:cubicBezTo>
                  <a:pt x="829" y="419"/>
                  <a:pt x="829" y="418"/>
                  <a:pt x="829" y="418"/>
                </a:cubicBezTo>
                <a:cubicBezTo>
                  <a:pt x="829" y="418"/>
                  <a:pt x="829" y="418"/>
                  <a:pt x="830" y="418"/>
                </a:cubicBezTo>
                <a:cubicBezTo>
                  <a:pt x="830" y="418"/>
                  <a:pt x="830" y="418"/>
                  <a:pt x="830" y="418"/>
                </a:cubicBezTo>
                <a:cubicBezTo>
                  <a:pt x="830" y="419"/>
                  <a:pt x="829" y="420"/>
                  <a:pt x="829" y="421"/>
                </a:cubicBezTo>
                <a:cubicBezTo>
                  <a:pt x="828" y="425"/>
                  <a:pt x="829" y="422"/>
                  <a:pt x="829" y="420"/>
                </a:cubicBezTo>
                <a:close/>
                <a:moveTo>
                  <a:pt x="830" y="417"/>
                </a:moveTo>
                <a:cubicBezTo>
                  <a:pt x="830" y="417"/>
                  <a:pt x="830" y="417"/>
                  <a:pt x="830" y="417"/>
                </a:cubicBezTo>
                <a:cubicBezTo>
                  <a:pt x="829" y="417"/>
                  <a:pt x="829" y="417"/>
                  <a:pt x="829" y="417"/>
                </a:cubicBezTo>
                <a:cubicBezTo>
                  <a:pt x="829" y="413"/>
                  <a:pt x="829" y="409"/>
                  <a:pt x="829" y="405"/>
                </a:cubicBezTo>
                <a:cubicBezTo>
                  <a:pt x="829" y="405"/>
                  <a:pt x="830" y="405"/>
                  <a:pt x="830" y="405"/>
                </a:cubicBezTo>
                <a:cubicBezTo>
                  <a:pt x="831" y="409"/>
                  <a:pt x="830" y="412"/>
                  <a:pt x="830" y="416"/>
                </a:cubicBezTo>
                <a:cubicBezTo>
                  <a:pt x="830" y="416"/>
                  <a:pt x="830" y="416"/>
                  <a:pt x="830" y="417"/>
                </a:cubicBezTo>
                <a:close/>
                <a:moveTo>
                  <a:pt x="827" y="417"/>
                </a:moveTo>
                <a:cubicBezTo>
                  <a:pt x="827" y="417"/>
                  <a:pt x="827" y="417"/>
                  <a:pt x="827" y="417"/>
                </a:cubicBezTo>
                <a:cubicBezTo>
                  <a:pt x="827" y="418"/>
                  <a:pt x="827" y="419"/>
                  <a:pt x="826" y="420"/>
                </a:cubicBezTo>
                <a:cubicBezTo>
                  <a:pt x="826" y="419"/>
                  <a:pt x="827" y="418"/>
                  <a:pt x="827" y="417"/>
                </a:cubicBezTo>
                <a:close/>
                <a:moveTo>
                  <a:pt x="827" y="416"/>
                </a:moveTo>
                <a:cubicBezTo>
                  <a:pt x="827" y="415"/>
                  <a:pt x="827" y="415"/>
                  <a:pt x="827" y="414"/>
                </a:cubicBezTo>
                <a:cubicBezTo>
                  <a:pt x="827" y="414"/>
                  <a:pt x="827" y="413"/>
                  <a:pt x="827" y="413"/>
                </a:cubicBezTo>
                <a:cubicBezTo>
                  <a:pt x="827" y="414"/>
                  <a:pt x="827" y="415"/>
                  <a:pt x="827" y="416"/>
                </a:cubicBezTo>
                <a:cubicBezTo>
                  <a:pt x="827" y="416"/>
                  <a:pt x="827" y="416"/>
                  <a:pt x="827" y="416"/>
                </a:cubicBezTo>
                <a:close/>
                <a:moveTo>
                  <a:pt x="827" y="410"/>
                </a:moveTo>
                <a:cubicBezTo>
                  <a:pt x="827" y="409"/>
                  <a:pt x="827" y="408"/>
                  <a:pt x="827" y="407"/>
                </a:cubicBezTo>
                <a:cubicBezTo>
                  <a:pt x="827" y="407"/>
                  <a:pt x="828" y="407"/>
                  <a:pt x="828" y="406"/>
                </a:cubicBezTo>
                <a:cubicBezTo>
                  <a:pt x="828" y="407"/>
                  <a:pt x="828" y="409"/>
                  <a:pt x="828" y="410"/>
                </a:cubicBezTo>
                <a:cubicBezTo>
                  <a:pt x="828" y="410"/>
                  <a:pt x="827" y="410"/>
                  <a:pt x="827" y="410"/>
                </a:cubicBezTo>
                <a:cubicBezTo>
                  <a:pt x="827" y="410"/>
                  <a:pt x="827" y="410"/>
                  <a:pt x="827" y="410"/>
                </a:cubicBezTo>
                <a:close/>
                <a:moveTo>
                  <a:pt x="826" y="404"/>
                </a:moveTo>
                <a:cubicBezTo>
                  <a:pt x="826" y="403"/>
                  <a:pt x="826" y="403"/>
                  <a:pt x="825" y="403"/>
                </a:cubicBezTo>
                <a:cubicBezTo>
                  <a:pt x="825" y="403"/>
                  <a:pt x="825" y="403"/>
                  <a:pt x="825" y="403"/>
                </a:cubicBezTo>
                <a:cubicBezTo>
                  <a:pt x="825" y="403"/>
                  <a:pt x="825" y="402"/>
                  <a:pt x="825" y="402"/>
                </a:cubicBezTo>
                <a:cubicBezTo>
                  <a:pt x="825" y="402"/>
                  <a:pt x="826" y="402"/>
                  <a:pt x="826" y="403"/>
                </a:cubicBezTo>
                <a:cubicBezTo>
                  <a:pt x="826" y="403"/>
                  <a:pt x="826" y="403"/>
                  <a:pt x="826" y="404"/>
                </a:cubicBezTo>
                <a:cubicBezTo>
                  <a:pt x="826" y="404"/>
                  <a:pt x="826" y="404"/>
                  <a:pt x="826" y="404"/>
                </a:cubicBezTo>
                <a:close/>
                <a:moveTo>
                  <a:pt x="826" y="400"/>
                </a:moveTo>
                <a:cubicBezTo>
                  <a:pt x="826" y="400"/>
                  <a:pt x="826" y="400"/>
                  <a:pt x="826" y="401"/>
                </a:cubicBezTo>
                <a:cubicBezTo>
                  <a:pt x="826" y="401"/>
                  <a:pt x="826" y="401"/>
                  <a:pt x="826" y="401"/>
                </a:cubicBezTo>
                <a:cubicBezTo>
                  <a:pt x="826" y="400"/>
                  <a:pt x="825" y="400"/>
                  <a:pt x="825" y="400"/>
                </a:cubicBezTo>
                <a:cubicBezTo>
                  <a:pt x="825" y="400"/>
                  <a:pt x="825" y="400"/>
                  <a:pt x="825" y="399"/>
                </a:cubicBezTo>
                <a:cubicBezTo>
                  <a:pt x="825" y="400"/>
                  <a:pt x="826" y="400"/>
                  <a:pt x="826" y="400"/>
                </a:cubicBezTo>
                <a:cubicBezTo>
                  <a:pt x="826" y="400"/>
                  <a:pt x="826" y="400"/>
                  <a:pt x="826" y="400"/>
                </a:cubicBezTo>
                <a:close/>
                <a:moveTo>
                  <a:pt x="824" y="399"/>
                </a:moveTo>
                <a:cubicBezTo>
                  <a:pt x="824" y="399"/>
                  <a:pt x="824" y="400"/>
                  <a:pt x="824" y="400"/>
                </a:cubicBezTo>
                <a:cubicBezTo>
                  <a:pt x="824" y="400"/>
                  <a:pt x="824" y="400"/>
                  <a:pt x="824" y="400"/>
                </a:cubicBezTo>
                <a:cubicBezTo>
                  <a:pt x="824" y="400"/>
                  <a:pt x="824" y="399"/>
                  <a:pt x="824" y="399"/>
                </a:cubicBezTo>
                <a:cubicBezTo>
                  <a:pt x="824" y="399"/>
                  <a:pt x="824" y="399"/>
                  <a:pt x="824" y="399"/>
                </a:cubicBezTo>
                <a:close/>
                <a:moveTo>
                  <a:pt x="823" y="399"/>
                </a:moveTo>
                <a:cubicBezTo>
                  <a:pt x="824" y="399"/>
                  <a:pt x="823" y="399"/>
                  <a:pt x="823" y="400"/>
                </a:cubicBezTo>
                <a:cubicBezTo>
                  <a:pt x="823" y="400"/>
                  <a:pt x="823" y="400"/>
                  <a:pt x="822" y="399"/>
                </a:cubicBezTo>
                <a:cubicBezTo>
                  <a:pt x="822" y="399"/>
                  <a:pt x="822" y="399"/>
                  <a:pt x="822" y="399"/>
                </a:cubicBezTo>
                <a:cubicBezTo>
                  <a:pt x="822" y="399"/>
                  <a:pt x="823" y="399"/>
                  <a:pt x="823" y="399"/>
                </a:cubicBezTo>
                <a:cubicBezTo>
                  <a:pt x="823" y="399"/>
                  <a:pt x="823" y="399"/>
                  <a:pt x="823" y="399"/>
                </a:cubicBezTo>
                <a:close/>
                <a:moveTo>
                  <a:pt x="822" y="402"/>
                </a:moveTo>
                <a:cubicBezTo>
                  <a:pt x="822" y="402"/>
                  <a:pt x="822" y="402"/>
                  <a:pt x="822" y="401"/>
                </a:cubicBezTo>
                <a:cubicBezTo>
                  <a:pt x="823" y="402"/>
                  <a:pt x="823" y="402"/>
                  <a:pt x="823" y="402"/>
                </a:cubicBezTo>
                <a:cubicBezTo>
                  <a:pt x="823" y="402"/>
                  <a:pt x="823" y="402"/>
                  <a:pt x="823" y="402"/>
                </a:cubicBezTo>
                <a:cubicBezTo>
                  <a:pt x="823" y="402"/>
                  <a:pt x="823" y="402"/>
                  <a:pt x="822" y="402"/>
                </a:cubicBezTo>
                <a:close/>
                <a:moveTo>
                  <a:pt x="822" y="399"/>
                </a:moveTo>
                <a:cubicBezTo>
                  <a:pt x="821" y="399"/>
                  <a:pt x="821" y="399"/>
                  <a:pt x="820" y="399"/>
                </a:cubicBezTo>
                <a:cubicBezTo>
                  <a:pt x="821" y="399"/>
                  <a:pt x="821" y="399"/>
                  <a:pt x="822" y="399"/>
                </a:cubicBezTo>
                <a:cubicBezTo>
                  <a:pt x="822" y="399"/>
                  <a:pt x="822" y="399"/>
                  <a:pt x="822" y="399"/>
                </a:cubicBezTo>
                <a:close/>
                <a:moveTo>
                  <a:pt x="818" y="394"/>
                </a:moveTo>
                <a:cubicBezTo>
                  <a:pt x="818" y="394"/>
                  <a:pt x="818" y="394"/>
                  <a:pt x="818" y="393"/>
                </a:cubicBezTo>
                <a:cubicBezTo>
                  <a:pt x="819" y="393"/>
                  <a:pt x="821" y="393"/>
                  <a:pt x="822" y="393"/>
                </a:cubicBezTo>
                <a:cubicBezTo>
                  <a:pt x="822" y="394"/>
                  <a:pt x="822" y="395"/>
                  <a:pt x="822" y="396"/>
                </a:cubicBezTo>
                <a:cubicBezTo>
                  <a:pt x="820" y="395"/>
                  <a:pt x="819" y="395"/>
                  <a:pt x="818" y="394"/>
                </a:cubicBezTo>
                <a:close/>
                <a:moveTo>
                  <a:pt x="818" y="393"/>
                </a:moveTo>
                <a:cubicBezTo>
                  <a:pt x="818" y="393"/>
                  <a:pt x="818" y="392"/>
                  <a:pt x="818" y="392"/>
                </a:cubicBezTo>
                <a:cubicBezTo>
                  <a:pt x="819" y="392"/>
                  <a:pt x="821" y="391"/>
                  <a:pt x="822" y="391"/>
                </a:cubicBezTo>
                <a:cubicBezTo>
                  <a:pt x="822" y="391"/>
                  <a:pt x="822" y="392"/>
                  <a:pt x="822" y="392"/>
                </a:cubicBezTo>
                <a:cubicBezTo>
                  <a:pt x="821" y="393"/>
                  <a:pt x="819" y="393"/>
                  <a:pt x="818" y="393"/>
                </a:cubicBezTo>
                <a:close/>
                <a:moveTo>
                  <a:pt x="817" y="393"/>
                </a:moveTo>
                <a:cubicBezTo>
                  <a:pt x="817" y="393"/>
                  <a:pt x="817" y="393"/>
                  <a:pt x="817" y="393"/>
                </a:cubicBezTo>
                <a:cubicBezTo>
                  <a:pt x="817" y="393"/>
                  <a:pt x="817" y="392"/>
                  <a:pt x="817" y="392"/>
                </a:cubicBezTo>
                <a:cubicBezTo>
                  <a:pt x="817" y="393"/>
                  <a:pt x="817" y="393"/>
                  <a:pt x="817" y="393"/>
                </a:cubicBezTo>
                <a:close/>
                <a:moveTo>
                  <a:pt x="818" y="397"/>
                </a:moveTo>
                <a:cubicBezTo>
                  <a:pt x="818" y="397"/>
                  <a:pt x="818" y="397"/>
                  <a:pt x="818" y="397"/>
                </a:cubicBezTo>
                <a:cubicBezTo>
                  <a:pt x="818" y="397"/>
                  <a:pt x="819" y="397"/>
                  <a:pt x="819" y="397"/>
                </a:cubicBezTo>
                <a:cubicBezTo>
                  <a:pt x="818" y="397"/>
                  <a:pt x="818" y="398"/>
                  <a:pt x="818" y="398"/>
                </a:cubicBezTo>
                <a:cubicBezTo>
                  <a:pt x="818" y="398"/>
                  <a:pt x="818" y="398"/>
                  <a:pt x="818" y="398"/>
                </a:cubicBezTo>
                <a:cubicBezTo>
                  <a:pt x="818" y="398"/>
                  <a:pt x="818" y="397"/>
                  <a:pt x="818" y="397"/>
                </a:cubicBezTo>
                <a:close/>
                <a:moveTo>
                  <a:pt x="818" y="400"/>
                </a:moveTo>
                <a:cubicBezTo>
                  <a:pt x="819" y="401"/>
                  <a:pt x="820" y="401"/>
                  <a:pt x="822" y="401"/>
                </a:cubicBezTo>
                <a:cubicBezTo>
                  <a:pt x="822" y="402"/>
                  <a:pt x="822" y="402"/>
                  <a:pt x="822" y="402"/>
                </a:cubicBezTo>
                <a:cubicBezTo>
                  <a:pt x="821" y="402"/>
                  <a:pt x="821" y="402"/>
                  <a:pt x="821" y="402"/>
                </a:cubicBezTo>
                <a:cubicBezTo>
                  <a:pt x="820" y="401"/>
                  <a:pt x="819" y="401"/>
                  <a:pt x="818" y="400"/>
                </a:cubicBezTo>
                <a:close/>
                <a:moveTo>
                  <a:pt x="824" y="402"/>
                </a:moveTo>
                <a:cubicBezTo>
                  <a:pt x="824" y="402"/>
                  <a:pt x="824" y="402"/>
                  <a:pt x="824" y="402"/>
                </a:cubicBezTo>
                <a:cubicBezTo>
                  <a:pt x="824" y="402"/>
                  <a:pt x="824" y="402"/>
                  <a:pt x="824" y="403"/>
                </a:cubicBezTo>
                <a:cubicBezTo>
                  <a:pt x="824" y="403"/>
                  <a:pt x="824" y="403"/>
                  <a:pt x="824" y="403"/>
                </a:cubicBezTo>
                <a:cubicBezTo>
                  <a:pt x="824" y="402"/>
                  <a:pt x="824" y="402"/>
                  <a:pt x="824" y="402"/>
                </a:cubicBezTo>
                <a:close/>
                <a:moveTo>
                  <a:pt x="827" y="403"/>
                </a:moveTo>
                <a:cubicBezTo>
                  <a:pt x="827" y="403"/>
                  <a:pt x="827" y="403"/>
                  <a:pt x="827" y="403"/>
                </a:cubicBezTo>
                <a:cubicBezTo>
                  <a:pt x="828" y="403"/>
                  <a:pt x="829" y="401"/>
                  <a:pt x="827" y="401"/>
                </a:cubicBezTo>
                <a:cubicBezTo>
                  <a:pt x="827" y="401"/>
                  <a:pt x="827" y="401"/>
                  <a:pt x="827" y="401"/>
                </a:cubicBezTo>
                <a:cubicBezTo>
                  <a:pt x="827" y="401"/>
                  <a:pt x="827" y="400"/>
                  <a:pt x="827" y="400"/>
                </a:cubicBezTo>
                <a:cubicBezTo>
                  <a:pt x="828" y="401"/>
                  <a:pt x="829" y="401"/>
                  <a:pt x="830" y="402"/>
                </a:cubicBezTo>
                <a:cubicBezTo>
                  <a:pt x="830" y="402"/>
                  <a:pt x="830" y="403"/>
                  <a:pt x="830" y="403"/>
                </a:cubicBezTo>
                <a:cubicBezTo>
                  <a:pt x="829" y="403"/>
                  <a:pt x="828" y="403"/>
                  <a:pt x="827" y="403"/>
                </a:cubicBezTo>
                <a:cubicBezTo>
                  <a:pt x="827" y="403"/>
                  <a:pt x="827" y="403"/>
                  <a:pt x="827" y="403"/>
                </a:cubicBezTo>
                <a:close/>
                <a:moveTo>
                  <a:pt x="831" y="402"/>
                </a:moveTo>
                <a:cubicBezTo>
                  <a:pt x="831" y="402"/>
                  <a:pt x="831" y="402"/>
                  <a:pt x="831" y="402"/>
                </a:cubicBezTo>
                <a:cubicBezTo>
                  <a:pt x="831" y="402"/>
                  <a:pt x="831" y="402"/>
                  <a:pt x="831" y="402"/>
                </a:cubicBezTo>
                <a:cubicBezTo>
                  <a:pt x="831" y="402"/>
                  <a:pt x="831" y="402"/>
                  <a:pt x="831" y="402"/>
                </a:cubicBezTo>
                <a:close/>
                <a:moveTo>
                  <a:pt x="831" y="409"/>
                </a:moveTo>
                <a:cubicBezTo>
                  <a:pt x="831" y="410"/>
                  <a:pt x="831" y="410"/>
                  <a:pt x="831" y="410"/>
                </a:cubicBezTo>
                <a:cubicBezTo>
                  <a:pt x="831" y="410"/>
                  <a:pt x="831" y="411"/>
                  <a:pt x="831" y="411"/>
                </a:cubicBezTo>
                <a:cubicBezTo>
                  <a:pt x="831" y="410"/>
                  <a:pt x="831" y="410"/>
                  <a:pt x="831" y="409"/>
                </a:cubicBezTo>
                <a:close/>
                <a:moveTo>
                  <a:pt x="832" y="402"/>
                </a:moveTo>
                <a:cubicBezTo>
                  <a:pt x="832" y="402"/>
                  <a:pt x="832" y="403"/>
                  <a:pt x="833" y="403"/>
                </a:cubicBezTo>
                <a:cubicBezTo>
                  <a:pt x="833" y="403"/>
                  <a:pt x="833" y="403"/>
                  <a:pt x="833" y="403"/>
                </a:cubicBezTo>
                <a:cubicBezTo>
                  <a:pt x="832" y="403"/>
                  <a:pt x="832" y="403"/>
                  <a:pt x="832" y="403"/>
                </a:cubicBezTo>
                <a:cubicBezTo>
                  <a:pt x="832" y="403"/>
                  <a:pt x="832" y="402"/>
                  <a:pt x="832" y="402"/>
                </a:cubicBezTo>
                <a:close/>
                <a:moveTo>
                  <a:pt x="825" y="396"/>
                </a:moveTo>
                <a:cubicBezTo>
                  <a:pt x="825" y="395"/>
                  <a:pt x="825" y="394"/>
                  <a:pt x="825" y="392"/>
                </a:cubicBezTo>
                <a:cubicBezTo>
                  <a:pt x="825" y="392"/>
                  <a:pt x="825" y="392"/>
                  <a:pt x="825" y="392"/>
                </a:cubicBezTo>
                <a:cubicBezTo>
                  <a:pt x="825" y="394"/>
                  <a:pt x="826" y="395"/>
                  <a:pt x="826" y="396"/>
                </a:cubicBezTo>
                <a:cubicBezTo>
                  <a:pt x="825" y="396"/>
                  <a:pt x="825" y="396"/>
                  <a:pt x="825" y="396"/>
                </a:cubicBezTo>
                <a:close/>
                <a:moveTo>
                  <a:pt x="824" y="396"/>
                </a:moveTo>
                <a:cubicBezTo>
                  <a:pt x="824" y="396"/>
                  <a:pt x="824" y="396"/>
                  <a:pt x="824" y="396"/>
                </a:cubicBezTo>
                <a:cubicBezTo>
                  <a:pt x="824" y="396"/>
                  <a:pt x="824" y="395"/>
                  <a:pt x="824" y="395"/>
                </a:cubicBezTo>
                <a:cubicBezTo>
                  <a:pt x="824" y="394"/>
                  <a:pt x="824" y="394"/>
                  <a:pt x="824" y="395"/>
                </a:cubicBezTo>
                <a:cubicBezTo>
                  <a:pt x="824" y="395"/>
                  <a:pt x="824" y="396"/>
                  <a:pt x="824" y="396"/>
                </a:cubicBezTo>
                <a:cubicBezTo>
                  <a:pt x="823" y="396"/>
                  <a:pt x="823" y="396"/>
                  <a:pt x="823" y="397"/>
                </a:cubicBezTo>
                <a:cubicBezTo>
                  <a:pt x="823" y="396"/>
                  <a:pt x="822" y="396"/>
                  <a:pt x="822" y="396"/>
                </a:cubicBezTo>
                <a:cubicBezTo>
                  <a:pt x="822" y="395"/>
                  <a:pt x="822" y="394"/>
                  <a:pt x="822" y="393"/>
                </a:cubicBezTo>
                <a:cubicBezTo>
                  <a:pt x="823" y="393"/>
                  <a:pt x="824" y="392"/>
                  <a:pt x="824" y="392"/>
                </a:cubicBezTo>
                <a:cubicBezTo>
                  <a:pt x="824" y="394"/>
                  <a:pt x="824" y="395"/>
                  <a:pt x="824" y="396"/>
                </a:cubicBezTo>
                <a:close/>
                <a:moveTo>
                  <a:pt x="822" y="392"/>
                </a:moveTo>
                <a:cubicBezTo>
                  <a:pt x="822" y="392"/>
                  <a:pt x="822" y="391"/>
                  <a:pt x="822" y="391"/>
                </a:cubicBezTo>
                <a:cubicBezTo>
                  <a:pt x="823" y="391"/>
                  <a:pt x="824" y="391"/>
                  <a:pt x="824" y="390"/>
                </a:cubicBezTo>
                <a:cubicBezTo>
                  <a:pt x="824" y="391"/>
                  <a:pt x="824" y="391"/>
                  <a:pt x="824" y="392"/>
                </a:cubicBezTo>
                <a:cubicBezTo>
                  <a:pt x="824" y="392"/>
                  <a:pt x="823" y="392"/>
                  <a:pt x="822" y="392"/>
                </a:cubicBezTo>
                <a:close/>
                <a:moveTo>
                  <a:pt x="822" y="390"/>
                </a:moveTo>
                <a:cubicBezTo>
                  <a:pt x="822" y="390"/>
                  <a:pt x="822" y="390"/>
                  <a:pt x="822" y="390"/>
                </a:cubicBezTo>
                <a:cubicBezTo>
                  <a:pt x="822" y="390"/>
                  <a:pt x="822" y="390"/>
                  <a:pt x="822" y="390"/>
                </a:cubicBezTo>
                <a:cubicBezTo>
                  <a:pt x="822" y="389"/>
                  <a:pt x="822" y="389"/>
                  <a:pt x="822" y="389"/>
                </a:cubicBezTo>
                <a:cubicBezTo>
                  <a:pt x="823" y="389"/>
                  <a:pt x="824" y="389"/>
                  <a:pt x="824" y="389"/>
                </a:cubicBezTo>
                <a:cubicBezTo>
                  <a:pt x="824" y="389"/>
                  <a:pt x="824" y="390"/>
                  <a:pt x="824" y="390"/>
                </a:cubicBezTo>
                <a:cubicBezTo>
                  <a:pt x="824" y="390"/>
                  <a:pt x="823" y="390"/>
                  <a:pt x="822" y="390"/>
                </a:cubicBezTo>
                <a:close/>
                <a:moveTo>
                  <a:pt x="822" y="391"/>
                </a:moveTo>
                <a:cubicBezTo>
                  <a:pt x="821" y="391"/>
                  <a:pt x="820" y="391"/>
                  <a:pt x="818" y="392"/>
                </a:cubicBezTo>
                <a:cubicBezTo>
                  <a:pt x="818" y="391"/>
                  <a:pt x="818" y="391"/>
                  <a:pt x="818" y="391"/>
                </a:cubicBezTo>
                <a:cubicBezTo>
                  <a:pt x="819" y="390"/>
                  <a:pt x="821" y="390"/>
                  <a:pt x="822" y="390"/>
                </a:cubicBezTo>
                <a:cubicBezTo>
                  <a:pt x="822" y="390"/>
                  <a:pt x="822" y="390"/>
                  <a:pt x="822" y="391"/>
                </a:cubicBezTo>
                <a:close/>
                <a:moveTo>
                  <a:pt x="817" y="392"/>
                </a:moveTo>
                <a:cubicBezTo>
                  <a:pt x="816" y="392"/>
                  <a:pt x="815" y="393"/>
                  <a:pt x="814" y="393"/>
                </a:cubicBezTo>
                <a:cubicBezTo>
                  <a:pt x="814" y="392"/>
                  <a:pt x="814" y="392"/>
                  <a:pt x="814" y="392"/>
                </a:cubicBezTo>
                <a:cubicBezTo>
                  <a:pt x="815" y="391"/>
                  <a:pt x="816" y="391"/>
                  <a:pt x="817" y="391"/>
                </a:cubicBezTo>
                <a:cubicBezTo>
                  <a:pt x="817" y="391"/>
                  <a:pt x="817" y="392"/>
                  <a:pt x="817" y="392"/>
                </a:cubicBezTo>
                <a:close/>
                <a:moveTo>
                  <a:pt x="817" y="392"/>
                </a:moveTo>
                <a:cubicBezTo>
                  <a:pt x="817" y="393"/>
                  <a:pt x="817" y="393"/>
                  <a:pt x="817" y="393"/>
                </a:cubicBezTo>
                <a:cubicBezTo>
                  <a:pt x="817" y="393"/>
                  <a:pt x="817" y="393"/>
                  <a:pt x="817" y="393"/>
                </a:cubicBezTo>
                <a:cubicBezTo>
                  <a:pt x="816" y="393"/>
                  <a:pt x="817" y="394"/>
                  <a:pt x="817" y="394"/>
                </a:cubicBezTo>
                <a:cubicBezTo>
                  <a:pt x="817" y="394"/>
                  <a:pt x="817" y="394"/>
                  <a:pt x="817" y="394"/>
                </a:cubicBezTo>
                <a:cubicBezTo>
                  <a:pt x="817" y="394"/>
                  <a:pt x="817" y="394"/>
                  <a:pt x="817" y="394"/>
                </a:cubicBezTo>
                <a:cubicBezTo>
                  <a:pt x="816" y="394"/>
                  <a:pt x="815" y="393"/>
                  <a:pt x="814" y="393"/>
                </a:cubicBezTo>
                <a:cubicBezTo>
                  <a:pt x="815" y="393"/>
                  <a:pt x="816" y="392"/>
                  <a:pt x="817" y="392"/>
                </a:cubicBezTo>
                <a:close/>
                <a:moveTo>
                  <a:pt x="817" y="394"/>
                </a:moveTo>
                <a:cubicBezTo>
                  <a:pt x="817" y="394"/>
                  <a:pt x="817" y="394"/>
                  <a:pt x="817" y="394"/>
                </a:cubicBezTo>
                <a:cubicBezTo>
                  <a:pt x="817" y="394"/>
                  <a:pt x="817" y="394"/>
                  <a:pt x="817" y="394"/>
                </a:cubicBezTo>
                <a:cubicBezTo>
                  <a:pt x="817" y="394"/>
                  <a:pt x="817" y="394"/>
                  <a:pt x="817" y="394"/>
                </a:cubicBezTo>
                <a:cubicBezTo>
                  <a:pt x="817" y="394"/>
                  <a:pt x="817" y="394"/>
                  <a:pt x="817" y="394"/>
                </a:cubicBezTo>
                <a:close/>
                <a:moveTo>
                  <a:pt x="817" y="396"/>
                </a:moveTo>
                <a:cubicBezTo>
                  <a:pt x="817" y="397"/>
                  <a:pt x="817" y="397"/>
                  <a:pt x="817" y="398"/>
                </a:cubicBezTo>
                <a:cubicBezTo>
                  <a:pt x="817" y="398"/>
                  <a:pt x="817" y="398"/>
                  <a:pt x="817" y="398"/>
                </a:cubicBezTo>
                <a:cubicBezTo>
                  <a:pt x="817" y="397"/>
                  <a:pt x="817" y="397"/>
                  <a:pt x="817" y="396"/>
                </a:cubicBezTo>
                <a:cubicBezTo>
                  <a:pt x="817" y="396"/>
                  <a:pt x="817" y="396"/>
                  <a:pt x="817" y="396"/>
                </a:cubicBezTo>
                <a:close/>
                <a:moveTo>
                  <a:pt x="826" y="420"/>
                </a:moveTo>
                <a:cubicBezTo>
                  <a:pt x="826" y="421"/>
                  <a:pt x="826" y="423"/>
                  <a:pt x="826" y="425"/>
                </a:cubicBezTo>
                <a:cubicBezTo>
                  <a:pt x="825" y="427"/>
                  <a:pt x="826" y="421"/>
                  <a:pt x="826" y="420"/>
                </a:cubicBezTo>
                <a:close/>
                <a:moveTo>
                  <a:pt x="828" y="417"/>
                </a:moveTo>
                <a:cubicBezTo>
                  <a:pt x="828" y="417"/>
                  <a:pt x="828" y="417"/>
                  <a:pt x="828" y="417"/>
                </a:cubicBezTo>
                <a:cubicBezTo>
                  <a:pt x="828" y="420"/>
                  <a:pt x="828" y="423"/>
                  <a:pt x="828" y="425"/>
                </a:cubicBezTo>
                <a:cubicBezTo>
                  <a:pt x="828" y="426"/>
                  <a:pt x="829" y="426"/>
                  <a:pt x="829" y="425"/>
                </a:cubicBezTo>
                <a:cubicBezTo>
                  <a:pt x="829" y="424"/>
                  <a:pt x="830" y="423"/>
                  <a:pt x="830" y="421"/>
                </a:cubicBezTo>
                <a:cubicBezTo>
                  <a:pt x="830" y="423"/>
                  <a:pt x="830" y="425"/>
                  <a:pt x="830" y="427"/>
                </a:cubicBezTo>
                <a:cubicBezTo>
                  <a:pt x="829" y="427"/>
                  <a:pt x="827" y="427"/>
                  <a:pt x="826" y="427"/>
                </a:cubicBezTo>
                <a:cubicBezTo>
                  <a:pt x="827" y="424"/>
                  <a:pt x="827" y="421"/>
                  <a:pt x="828" y="417"/>
                </a:cubicBezTo>
                <a:close/>
                <a:moveTo>
                  <a:pt x="831" y="418"/>
                </a:moveTo>
                <a:cubicBezTo>
                  <a:pt x="831" y="417"/>
                  <a:pt x="831" y="416"/>
                  <a:pt x="831" y="415"/>
                </a:cubicBezTo>
                <a:cubicBezTo>
                  <a:pt x="832" y="419"/>
                  <a:pt x="832" y="423"/>
                  <a:pt x="832" y="427"/>
                </a:cubicBezTo>
                <a:cubicBezTo>
                  <a:pt x="832" y="427"/>
                  <a:pt x="832" y="427"/>
                  <a:pt x="832" y="427"/>
                </a:cubicBezTo>
                <a:cubicBezTo>
                  <a:pt x="831" y="427"/>
                  <a:pt x="831" y="427"/>
                  <a:pt x="830" y="427"/>
                </a:cubicBezTo>
                <a:cubicBezTo>
                  <a:pt x="830" y="424"/>
                  <a:pt x="831" y="421"/>
                  <a:pt x="831" y="418"/>
                </a:cubicBezTo>
                <a:close/>
                <a:moveTo>
                  <a:pt x="833" y="425"/>
                </a:moveTo>
                <a:cubicBezTo>
                  <a:pt x="833" y="421"/>
                  <a:pt x="833" y="417"/>
                  <a:pt x="834" y="413"/>
                </a:cubicBezTo>
                <a:cubicBezTo>
                  <a:pt x="834" y="413"/>
                  <a:pt x="833" y="413"/>
                  <a:pt x="833" y="413"/>
                </a:cubicBezTo>
                <a:cubicBezTo>
                  <a:pt x="833" y="416"/>
                  <a:pt x="833" y="418"/>
                  <a:pt x="833" y="421"/>
                </a:cubicBezTo>
                <a:cubicBezTo>
                  <a:pt x="833" y="418"/>
                  <a:pt x="832" y="415"/>
                  <a:pt x="832" y="412"/>
                </a:cubicBezTo>
                <a:cubicBezTo>
                  <a:pt x="832" y="411"/>
                  <a:pt x="832" y="410"/>
                  <a:pt x="832" y="409"/>
                </a:cubicBezTo>
                <a:cubicBezTo>
                  <a:pt x="832" y="408"/>
                  <a:pt x="832" y="406"/>
                  <a:pt x="832" y="405"/>
                </a:cubicBezTo>
                <a:cubicBezTo>
                  <a:pt x="834" y="405"/>
                  <a:pt x="835" y="404"/>
                  <a:pt x="837" y="404"/>
                </a:cubicBezTo>
                <a:cubicBezTo>
                  <a:pt x="836" y="411"/>
                  <a:pt x="836" y="419"/>
                  <a:pt x="835" y="426"/>
                </a:cubicBezTo>
                <a:cubicBezTo>
                  <a:pt x="834" y="426"/>
                  <a:pt x="834" y="426"/>
                  <a:pt x="833" y="427"/>
                </a:cubicBezTo>
                <a:cubicBezTo>
                  <a:pt x="833" y="427"/>
                  <a:pt x="833" y="427"/>
                  <a:pt x="833" y="427"/>
                </a:cubicBezTo>
                <a:cubicBezTo>
                  <a:pt x="833" y="426"/>
                  <a:pt x="833" y="426"/>
                  <a:pt x="833" y="425"/>
                </a:cubicBezTo>
                <a:close/>
                <a:moveTo>
                  <a:pt x="837" y="404"/>
                </a:moveTo>
                <a:cubicBezTo>
                  <a:pt x="838" y="404"/>
                  <a:pt x="838" y="404"/>
                  <a:pt x="839" y="404"/>
                </a:cubicBezTo>
                <a:cubicBezTo>
                  <a:pt x="839" y="411"/>
                  <a:pt x="839" y="418"/>
                  <a:pt x="838" y="426"/>
                </a:cubicBezTo>
                <a:cubicBezTo>
                  <a:pt x="837" y="426"/>
                  <a:pt x="836" y="426"/>
                  <a:pt x="835" y="426"/>
                </a:cubicBezTo>
                <a:cubicBezTo>
                  <a:pt x="836" y="419"/>
                  <a:pt x="837" y="411"/>
                  <a:pt x="837" y="404"/>
                </a:cubicBezTo>
                <a:close/>
                <a:moveTo>
                  <a:pt x="850" y="402"/>
                </a:moveTo>
                <a:cubicBezTo>
                  <a:pt x="851" y="402"/>
                  <a:pt x="853" y="402"/>
                  <a:pt x="854" y="402"/>
                </a:cubicBezTo>
                <a:cubicBezTo>
                  <a:pt x="853" y="404"/>
                  <a:pt x="853" y="406"/>
                  <a:pt x="853" y="408"/>
                </a:cubicBezTo>
                <a:cubicBezTo>
                  <a:pt x="853" y="408"/>
                  <a:pt x="854" y="408"/>
                  <a:pt x="854" y="408"/>
                </a:cubicBezTo>
                <a:cubicBezTo>
                  <a:pt x="854" y="407"/>
                  <a:pt x="855" y="400"/>
                  <a:pt x="854" y="405"/>
                </a:cubicBezTo>
                <a:cubicBezTo>
                  <a:pt x="854" y="405"/>
                  <a:pt x="854" y="406"/>
                  <a:pt x="854" y="406"/>
                </a:cubicBezTo>
                <a:cubicBezTo>
                  <a:pt x="854" y="412"/>
                  <a:pt x="853" y="418"/>
                  <a:pt x="853" y="424"/>
                </a:cubicBezTo>
                <a:cubicBezTo>
                  <a:pt x="851" y="424"/>
                  <a:pt x="850" y="424"/>
                  <a:pt x="848" y="424"/>
                </a:cubicBezTo>
                <a:cubicBezTo>
                  <a:pt x="849" y="417"/>
                  <a:pt x="849" y="410"/>
                  <a:pt x="850" y="402"/>
                </a:cubicBezTo>
                <a:close/>
                <a:moveTo>
                  <a:pt x="854" y="411"/>
                </a:moveTo>
                <a:cubicBezTo>
                  <a:pt x="854" y="412"/>
                  <a:pt x="854" y="413"/>
                  <a:pt x="854" y="414"/>
                </a:cubicBezTo>
                <a:cubicBezTo>
                  <a:pt x="854" y="416"/>
                  <a:pt x="855" y="417"/>
                  <a:pt x="855" y="419"/>
                </a:cubicBezTo>
                <a:cubicBezTo>
                  <a:pt x="855" y="421"/>
                  <a:pt x="855" y="422"/>
                  <a:pt x="855" y="424"/>
                </a:cubicBezTo>
                <a:cubicBezTo>
                  <a:pt x="854" y="424"/>
                  <a:pt x="854" y="424"/>
                  <a:pt x="853" y="424"/>
                </a:cubicBezTo>
                <a:cubicBezTo>
                  <a:pt x="854" y="420"/>
                  <a:pt x="854" y="415"/>
                  <a:pt x="854" y="411"/>
                </a:cubicBezTo>
                <a:close/>
                <a:moveTo>
                  <a:pt x="855" y="421"/>
                </a:moveTo>
                <a:cubicBezTo>
                  <a:pt x="855" y="422"/>
                  <a:pt x="855" y="423"/>
                  <a:pt x="856" y="423"/>
                </a:cubicBezTo>
                <a:cubicBezTo>
                  <a:pt x="855" y="424"/>
                  <a:pt x="855" y="424"/>
                  <a:pt x="855" y="424"/>
                </a:cubicBezTo>
                <a:cubicBezTo>
                  <a:pt x="855" y="423"/>
                  <a:pt x="855" y="422"/>
                  <a:pt x="855" y="421"/>
                </a:cubicBezTo>
                <a:close/>
                <a:moveTo>
                  <a:pt x="855" y="411"/>
                </a:moveTo>
                <a:cubicBezTo>
                  <a:pt x="855" y="411"/>
                  <a:pt x="855" y="411"/>
                  <a:pt x="855" y="411"/>
                </a:cubicBezTo>
                <a:cubicBezTo>
                  <a:pt x="855" y="408"/>
                  <a:pt x="856" y="405"/>
                  <a:pt x="856" y="401"/>
                </a:cubicBezTo>
                <a:cubicBezTo>
                  <a:pt x="857" y="401"/>
                  <a:pt x="858" y="401"/>
                  <a:pt x="859" y="401"/>
                </a:cubicBezTo>
                <a:cubicBezTo>
                  <a:pt x="859" y="404"/>
                  <a:pt x="859" y="407"/>
                  <a:pt x="859" y="411"/>
                </a:cubicBezTo>
                <a:cubicBezTo>
                  <a:pt x="859" y="411"/>
                  <a:pt x="859" y="411"/>
                  <a:pt x="859" y="411"/>
                </a:cubicBezTo>
                <a:cubicBezTo>
                  <a:pt x="860" y="415"/>
                  <a:pt x="860" y="419"/>
                  <a:pt x="860" y="423"/>
                </a:cubicBezTo>
                <a:cubicBezTo>
                  <a:pt x="859" y="423"/>
                  <a:pt x="858" y="423"/>
                  <a:pt x="857" y="423"/>
                </a:cubicBezTo>
                <a:cubicBezTo>
                  <a:pt x="856" y="419"/>
                  <a:pt x="855" y="415"/>
                  <a:pt x="855" y="411"/>
                </a:cubicBezTo>
                <a:close/>
                <a:moveTo>
                  <a:pt x="859" y="399"/>
                </a:moveTo>
                <a:cubicBezTo>
                  <a:pt x="858" y="399"/>
                  <a:pt x="856" y="399"/>
                  <a:pt x="855" y="399"/>
                </a:cubicBezTo>
                <a:cubicBezTo>
                  <a:pt x="855" y="399"/>
                  <a:pt x="855" y="399"/>
                  <a:pt x="855" y="398"/>
                </a:cubicBezTo>
                <a:cubicBezTo>
                  <a:pt x="856" y="398"/>
                  <a:pt x="856" y="399"/>
                  <a:pt x="857" y="399"/>
                </a:cubicBezTo>
                <a:cubicBezTo>
                  <a:pt x="858" y="399"/>
                  <a:pt x="859" y="398"/>
                  <a:pt x="858" y="397"/>
                </a:cubicBezTo>
                <a:cubicBezTo>
                  <a:pt x="858" y="397"/>
                  <a:pt x="857" y="397"/>
                  <a:pt x="857" y="397"/>
                </a:cubicBezTo>
                <a:cubicBezTo>
                  <a:pt x="858" y="397"/>
                  <a:pt x="858" y="397"/>
                  <a:pt x="859" y="397"/>
                </a:cubicBezTo>
                <a:cubicBezTo>
                  <a:pt x="859" y="398"/>
                  <a:pt x="859" y="398"/>
                  <a:pt x="859" y="399"/>
                </a:cubicBezTo>
                <a:close/>
                <a:moveTo>
                  <a:pt x="851" y="394"/>
                </a:moveTo>
                <a:cubicBezTo>
                  <a:pt x="850" y="394"/>
                  <a:pt x="850" y="393"/>
                  <a:pt x="849" y="393"/>
                </a:cubicBezTo>
                <a:cubicBezTo>
                  <a:pt x="850" y="393"/>
                  <a:pt x="850" y="393"/>
                  <a:pt x="851" y="393"/>
                </a:cubicBezTo>
                <a:cubicBezTo>
                  <a:pt x="851" y="393"/>
                  <a:pt x="851" y="394"/>
                  <a:pt x="851" y="394"/>
                </a:cubicBezTo>
                <a:close/>
                <a:moveTo>
                  <a:pt x="849" y="395"/>
                </a:moveTo>
                <a:cubicBezTo>
                  <a:pt x="846" y="395"/>
                  <a:pt x="843" y="395"/>
                  <a:pt x="840" y="395"/>
                </a:cubicBezTo>
                <a:cubicBezTo>
                  <a:pt x="840" y="395"/>
                  <a:pt x="840" y="394"/>
                  <a:pt x="840" y="394"/>
                </a:cubicBezTo>
                <a:cubicBezTo>
                  <a:pt x="841" y="394"/>
                  <a:pt x="843" y="394"/>
                  <a:pt x="845" y="393"/>
                </a:cubicBezTo>
                <a:cubicBezTo>
                  <a:pt x="846" y="394"/>
                  <a:pt x="847" y="395"/>
                  <a:pt x="849" y="395"/>
                </a:cubicBezTo>
                <a:close/>
                <a:moveTo>
                  <a:pt x="840" y="393"/>
                </a:moveTo>
                <a:cubicBezTo>
                  <a:pt x="840" y="393"/>
                  <a:pt x="840" y="393"/>
                  <a:pt x="840" y="393"/>
                </a:cubicBezTo>
                <a:cubicBezTo>
                  <a:pt x="840" y="393"/>
                  <a:pt x="839" y="393"/>
                  <a:pt x="839" y="393"/>
                </a:cubicBezTo>
                <a:cubicBezTo>
                  <a:pt x="839" y="393"/>
                  <a:pt x="839" y="393"/>
                  <a:pt x="839" y="393"/>
                </a:cubicBezTo>
                <a:cubicBezTo>
                  <a:pt x="836" y="393"/>
                  <a:pt x="832" y="394"/>
                  <a:pt x="828" y="394"/>
                </a:cubicBezTo>
                <a:cubicBezTo>
                  <a:pt x="828" y="394"/>
                  <a:pt x="828" y="395"/>
                  <a:pt x="828" y="395"/>
                </a:cubicBezTo>
                <a:cubicBezTo>
                  <a:pt x="832" y="395"/>
                  <a:pt x="836" y="394"/>
                  <a:pt x="839" y="394"/>
                </a:cubicBezTo>
                <a:cubicBezTo>
                  <a:pt x="839" y="394"/>
                  <a:pt x="839" y="395"/>
                  <a:pt x="839" y="395"/>
                </a:cubicBezTo>
                <a:cubicBezTo>
                  <a:pt x="835" y="396"/>
                  <a:pt x="831" y="396"/>
                  <a:pt x="826" y="396"/>
                </a:cubicBezTo>
                <a:cubicBezTo>
                  <a:pt x="826" y="395"/>
                  <a:pt x="826" y="393"/>
                  <a:pt x="825" y="392"/>
                </a:cubicBezTo>
                <a:cubicBezTo>
                  <a:pt x="829" y="392"/>
                  <a:pt x="832" y="391"/>
                  <a:pt x="835" y="390"/>
                </a:cubicBezTo>
                <a:cubicBezTo>
                  <a:pt x="836" y="390"/>
                  <a:pt x="836" y="390"/>
                  <a:pt x="835" y="390"/>
                </a:cubicBezTo>
                <a:cubicBezTo>
                  <a:pt x="832" y="391"/>
                  <a:pt x="829" y="391"/>
                  <a:pt x="825" y="392"/>
                </a:cubicBezTo>
                <a:cubicBezTo>
                  <a:pt x="825" y="391"/>
                  <a:pt x="825" y="391"/>
                  <a:pt x="825" y="391"/>
                </a:cubicBezTo>
                <a:cubicBezTo>
                  <a:pt x="825" y="391"/>
                  <a:pt x="825" y="391"/>
                  <a:pt x="825" y="391"/>
                </a:cubicBezTo>
                <a:cubicBezTo>
                  <a:pt x="825" y="391"/>
                  <a:pt x="825" y="392"/>
                  <a:pt x="825" y="392"/>
                </a:cubicBezTo>
                <a:cubicBezTo>
                  <a:pt x="825" y="392"/>
                  <a:pt x="825" y="392"/>
                  <a:pt x="825" y="392"/>
                </a:cubicBezTo>
                <a:cubicBezTo>
                  <a:pt x="825" y="391"/>
                  <a:pt x="825" y="391"/>
                  <a:pt x="825" y="390"/>
                </a:cubicBezTo>
                <a:cubicBezTo>
                  <a:pt x="827" y="389"/>
                  <a:pt x="830" y="389"/>
                  <a:pt x="832" y="388"/>
                </a:cubicBezTo>
                <a:cubicBezTo>
                  <a:pt x="836" y="390"/>
                  <a:pt x="840" y="391"/>
                  <a:pt x="843" y="393"/>
                </a:cubicBezTo>
                <a:cubicBezTo>
                  <a:pt x="842" y="393"/>
                  <a:pt x="841" y="393"/>
                  <a:pt x="840" y="393"/>
                </a:cubicBezTo>
                <a:close/>
                <a:moveTo>
                  <a:pt x="832" y="388"/>
                </a:moveTo>
                <a:cubicBezTo>
                  <a:pt x="829" y="388"/>
                  <a:pt x="827" y="389"/>
                  <a:pt x="825" y="390"/>
                </a:cubicBezTo>
                <a:cubicBezTo>
                  <a:pt x="825" y="389"/>
                  <a:pt x="825" y="389"/>
                  <a:pt x="825" y="389"/>
                </a:cubicBezTo>
                <a:cubicBezTo>
                  <a:pt x="826" y="388"/>
                  <a:pt x="827" y="388"/>
                  <a:pt x="828" y="388"/>
                </a:cubicBezTo>
                <a:cubicBezTo>
                  <a:pt x="828" y="388"/>
                  <a:pt x="828" y="388"/>
                  <a:pt x="829" y="388"/>
                </a:cubicBezTo>
                <a:cubicBezTo>
                  <a:pt x="829" y="388"/>
                  <a:pt x="830" y="387"/>
                  <a:pt x="831" y="387"/>
                </a:cubicBezTo>
                <a:cubicBezTo>
                  <a:pt x="831" y="388"/>
                  <a:pt x="832" y="388"/>
                  <a:pt x="832" y="388"/>
                </a:cubicBezTo>
                <a:close/>
                <a:moveTo>
                  <a:pt x="825" y="388"/>
                </a:moveTo>
                <a:cubicBezTo>
                  <a:pt x="825" y="388"/>
                  <a:pt x="825" y="388"/>
                  <a:pt x="825" y="388"/>
                </a:cubicBezTo>
                <a:cubicBezTo>
                  <a:pt x="825" y="388"/>
                  <a:pt x="826" y="388"/>
                  <a:pt x="827" y="388"/>
                </a:cubicBezTo>
                <a:cubicBezTo>
                  <a:pt x="826" y="388"/>
                  <a:pt x="825" y="388"/>
                  <a:pt x="825" y="388"/>
                </a:cubicBezTo>
                <a:close/>
                <a:moveTo>
                  <a:pt x="824" y="388"/>
                </a:moveTo>
                <a:cubicBezTo>
                  <a:pt x="822" y="389"/>
                  <a:pt x="820" y="390"/>
                  <a:pt x="818" y="390"/>
                </a:cubicBezTo>
                <a:cubicBezTo>
                  <a:pt x="818" y="390"/>
                  <a:pt x="818" y="390"/>
                  <a:pt x="818" y="389"/>
                </a:cubicBezTo>
                <a:cubicBezTo>
                  <a:pt x="818" y="389"/>
                  <a:pt x="818" y="389"/>
                  <a:pt x="818" y="389"/>
                </a:cubicBezTo>
                <a:cubicBezTo>
                  <a:pt x="818" y="389"/>
                  <a:pt x="818" y="389"/>
                  <a:pt x="818" y="389"/>
                </a:cubicBezTo>
                <a:cubicBezTo>
                  <a:pt x="818" y="388"/>
                  <a:pt x="818" y="388"/>
                  <a:pt x="818" y="388"/>
                </a:cubicBezTo>
                <a:cubicBezTo>
                  <a:pt x="820" y="388"/>
                  <a:pt x="822" y="388"/>
                  <a:pt x="824" y="388"/>
                </a:cubicBezTo>
                <a:cubicBezTo>
                  <a:pt x="824" y="388"/>
                  <a:pt x="824" y="388"/>
                  <a:pt x="824" y="388"/>
                </a:cubicBezTo>
                <a:close/>
                <a:moveTo>
                  <a:pt x="813" y="392"/>
                </a:moveTo>
                <a:cubicBezTo>
                  <a:pt x="813" y="392"/>
                  <a:pt x="813" y="392"/>
                  <a:pt x="813" y="393"/>
                </a:cubicBezTo>
                <a:cubicBezTo>
                  <a:pt x="813" y="392"/>
                  <a:pt x="812" y="392"/>
                  <a:pt x="812" y="392"/>
                </a:cubicBezTo>
                <a:cubicBezTo>
                  <a:pt x="812" y="392"/>
                  <a:pt x="813" y="392"/>
                  <a:pt x="813" y="392"/>
                </a:cubicBezTo>
                <a:close/>
                <a:moveTo>
                  <a:pt x="817" y="396"/>
                </a:moveTo>
                <a:cubicBezTo>
                  <a:pt x="817" y="397"/>
                  <a:pt x="816" y="397"/>
                  <a:pt x="816" y="398"/>
                </a:cubicBezTo>
                <a:cubicBezTo>
                  <a:pt x="815" y="397"/>
                  <a:pt x="814" y="397"/>
                  <a:pt x="813" y="397"/>
                </a:cubicBezTo>
                <a:cubicBezTo>
                  <a:pt x="813" y="396"/>
                  <a:pt x="813" y="395"/>
                  <a:pt x="813" y="395"/>
                </a:cubicBezTo>
                <a:cubicBezTo>
                  <a:pt x="815" y="395"/>
                  <a:pt x="816" y="396"/>
                  <a:pt x="817" y="396"/>
                </a:cubicBezTo>
                <a:close/>
                <a:moveTo>
                  <a:pt x="826" y="407"/>
                </a:moveTo>
                <a:cubicBezTo>
                  <a:pt x="826" y="408"/>
                  <a:pt x="826" y="409"/>
                  <a:pt x="826" y="411"/>
                </a:cubicBezTo>
                <a:cubicBezTo>
                  <a:pt x="826" y="411"/>
                  <a:pt x="826" y="411"/>
                  <a:pt x="826" y="411"/>
                </a:cubicBezTo>
                <a:cubicBezTo>
                  <a:pt x="826" y="409"/>
                  <a:pt x="826" y="408"/>
                  <a:pt x="826" y="407"/>
                </a:cubicBezTo>
                <a:cubicBezTo>
                  <a:pt x="826" y="407"/>
                  <a:pt x="826" y="407"/>
                  <a:pt x="826" y="407"/>
                </a:cubicBezTo>
                <a:close/>
                <a:moveTo>
                  <a:pt x="830" y="429"/>
                </a:moveTo>
                <a:cubicBezTo>
                  <a:pt x="831" y="429"/>
                  <a:pt x="832" y="429"/>
                  <a:pt x="832" y="429"/>
                </a:cubicBezTo>
                <a:cubicBezTo>
                  <a:pt x="832" y="432"/>
                  <a:pt x="832" y="436"/>
                  <a:pt x="832" y="440"/>
                </a:cubicBezTo>
                <a:cubicBezTo>
                  <a:pt x="831" y="440"/>
                  <a:pt x="830" y="440"/>
                  <a:pt x="829" y="440"/>
                </a:cubicBezTo>
                <a:cubicBezTo>
                  <a:pt x="829" y="437"/>
                  <a:pt x="830" y="433"/>
                  <a:pt x="830" y="429"/>
                </a:cubicBezTo>
                <a:close/>
                <a:moveTo>
                  <a:pt x="833" y="429"/>
                </a:moveTo>
                <a:cubicBezTo>
                  <a:pt x="833" y="428"/>
                  <a:pt x="834" y="428"/>
                  <a:pt x="835" y="428"/>
                </a:cubicBezTo>
                <a:cubicBezTo>
                  <a:pt x="835" y="432"/>
                  <a:pt x="834" y="436"/>
                  <a:pt x="834" y="440"/>
                </a:cubicBezTo>
                <a:cubicBezTo>
                  <a:pt x="833" y="440"/>
                  <a:pt x="833" y="440"/>
                  <a:pt x="832" y="440"/>
                </a:cubicBezTo>
                <a:cubicBezTo>
                  <a:pt x="832" y="436"/>
                  <a:pt x="832" y="432"/>
                  <a:pt x="833" y="429"/>
                </a:cubicBezTo>
                <a:close/>
                <a:moveTo>
                  <a:pt x="835" y="428"/>
                </a:moveTo>
                <a:cubicBezTo>
                  <a:pt x="836" y="428"/>
                  <a:pt x="837" y="428"/>
                  <a:pt x="838" y="428"/>
                </a:cubicBezTo>
                <a:cubicBezTo>
                  <a:pt x="838" y="432"/>
                  <a:pt x="838" y="435"/>
                  <a:pt x="838" y="439"/>
                </a:cubicBezTo>
                <a:cubicBezTo>
                  <a:pt x="837" y="439"/>
                  <a:pt x="836" y="440"/>
                  <a:pt x="835" y="440"/>
                </a:cubicBezTo>
                <a:cubicBezTo>
                  <a:pt x="835" y="436"/>
                  <a:pt x="835" y="432"/>
                  <a:pt x="835" y="428"/>
                </a:cubicBezTo>
                <a:close/>
                <a:moveTo>
                  <a:pt x="839" y="428"/>
                </a:moveTo>
                <a:cubicBezTo>
                  <a:pt x="839" y="428"/>
                  <a:pt x="840" y="428"/>
                  <a:pt x="841" y="428"/>
                </a:cubicBezTo>
                <a:cubicBezTo>
                  <a:pt x="840" y="431"/>
                  <a:pt x="840" y="435"/>
                  <a:pt x="840" y="439"/>
                </a:cubicBezTo>
                <a:cubicBezTo>
                  <a:pt x="839" y="439"/>
                  <a:pt x="839" y="439"/>
                  <a:pt x="838" y="439"/>
                </a:cubicBezTo>
                <a:cubicBezTo>
                  <a:pt x="838" y="435"/>
                  <a:pt x="839" y="432"/>
                  <a:pt x="839" y="428"/>
                </a:cubicBezTo>
                <a:close/>
                <a:moveTo>
                  <a:pt x="841" y="427"/>
                </a:moveTo>
                <a:cubicBezTo>
                  <a:pt x="842" y="427"/>
                  <a:pt x="844" y="427"/>
                  <a:pt x="845" y="427"/>
                </a:cubicBezTo>
                <a:cubicBezTo>
                  <a:pt x="845" y="431"/>
                  <a:pt x="844" y="435"/>
                  <a:pt x="844" y="439"/>
                </a:cubicBezTo>
                <a:cubicBezTo>
                  <a:pt x="843" y="439"/>
                  <a:pt x="842" y="439"/>
                  <a:pt x="840" y="439"/>
                </a:cubicBezTo>
                <a:cubicBezTo>
                  <a:pt x="841" y="435"/>
                  <a:pt x="841" y="431"/>
                  <a:pt x="841" y="427"/>
                </a:cubicBezTo>
                <a:close/>
                <a:moveTo>
                  <a:pt x="848" y="427"/>
                </a:moveTo>
                <a:cubicBezTo>
                  <a:pt x="850" y="426"/>
                  <a:pt x="851" y="426"/>
                  <a:pt x="853" y="426"/>
                </a:cubicBezTo>
                <a:cubicBezTo>
                  <a:pt x="852" y="430"/>
                  <a:pt x="852" y="434"/>
                  <a:pt x="852" y="438"/>
                </a:cubicBezTo>
                <a:cubicBezTo>
                  <a:pt x="851" y="438"/>
                  <a:pt x="849" y="438"/>
                  <a:pt x="848" y="438"/>
                </a:cubicBezTo>
                <a:cubicBezTo>
                  <a:pt x="848" y="434"/>
                  <a:pt x="848" y="430"/>
                  <a:pt x="848" y="427"/>
                </a:cubicBezTo>
                <a:close/>
                <a:moveTo>
                  <a:pt x="853" y="426"/>
                </a:moveTo>
                <a:cubicBezTo>
                  <a:pt x="854" y="426"/>
                  <a:pt x="854" y="426"/>
                  <a:pt x="855" y="426"/>
                </a:cubicBezTo>
                <a:cubicBezTo>
                  <a:pt x="854" y="430"/>
                  <a:pt x="854" y="434"/>
                  <a:pt x="854" y="438"/>
                </a:cubicBezTo>
                <a:cubicBezTo>
                  <a:pt x="854" y="438"/>
                  <a:pt x="853" y="438"/>
                  <a:pt x="852" y="438"/>
                </a:cubicBezTo>
                <a:cubicBezTo>
                  <a:pt x="853" y="434"/>
                  <a:pt x="853" y="430"/>
                  <a:pt x="853" y="426"/>
                </a:cubicBezTo>
                <a:close/>
                <a:moveTo>
                  <a:pt x="855" y="426"/>
                </a:moveTo>
                <a:cubicBezTo>
                  <a:pt x="855" y="426"/>
                  <a:pt x="856" y="425"/>
                  <a:pt x="856" y="425"/>
                </a:cubicBezTo>
                <a:cubicBezTo>
                  <a:pt x="857" y="426"/>
                  <a:pt x="857" y="427"/>
                  <a:pt x="857" y="428"/>
                </a:cubicBezTo>
                <a:cubicBezTo>
                  <a:pt x="858" y="429"/>
                  <a:pt x="858" y="428"/>
                  <a:pt x="858" y="428"/>
                </a:cubicBezTo>
                <a:cubicBezTo>
                  <a:pt x="858" y="427"/>
                  <a:pt x="858" y="426"/>
                  <a:pt x="857" y="425"/>
                </a:cubicBezTo>
                <a:cubicBezTo>
                  <a:pt x="858" y="425"/>
                  <a:pt x="859" y="425"/>
                  <a:pt x="860" y="425"/>
                </a:cubicBezTo>
                <a:cubicBezTo>
                  <a:pt x="861" y="426"/>
                  <a:pt x="861" y="428"/>
                  <a:pt x="861" y="429"/>
                </a:cubicBezTo>
                <a:cubicBezTo>
                  <a:pt x="861" y="429"/>
                  <a:pt x="861" y="430"/>
                  <a:pt x="862" y="430"/>
                </a:cubicBezTo>
                <a:cubicBezTo>
                  <a:pt x="861" y="432"/>
                  <a:pt x="861" y="434"/>
                  <a:pt x="861" y="437"/>
                </a:cubicBezTo>
                <a:cubicBezTo>
                  <a:pt x="859" y="437"/>
                  <a:pt x="857" y="437"/>
                  <a:pt x="855" y="438"/>
                </a:cubicBezTo>
                <a:cubicBezTo>
                  <a:pt x="855" y="434"/>
                  <a:pt x="855" y="430"/>
                  <a:pt x="855" y="426"/>
                </a:cubicBezTo>
                <a:close/>
                <a:moveTo>
                  <a:pt x="862" y="430"/>
                </a:moveTo>
                <a:cubicBezTo>
                  <a:pt x="862" y="429"/>
                  <a:pt x="862" y="429"/>
                  <a:pt x="862" y="429"/>
                </a:cubicBezTo>
                <a:cubicBezTo>
                  <a:pt x="862" y="429"/>
                  <a:pt x="862" y="428"/>
                  <a:pt x="862" y="428"/>
                </a:cubicBezTo>
                <a:cubicBezTo>
                  <a:pt x="862" y="427"/>
                  <a:pt x="862" y="426"/>
                  <a:pt x="862" y="425"/>
                </a:cubicBezTo>
                <a:cubicBezTo>
                  <a:pt x="862" y="424"/>
                  <a:pt x="862" y="424"/>
                  <a:pt x="863" y="424"/>
                </a:cubicBezTo>
                <a:cubicBezTo>
                  <a:pt x="862" y="428"/>
                  <a:pt x="862" y="432"/>
                  <a:pt x="862" y="436"/>
                </a:cubicBezTo>
                <a:cubicBezTo>
                  <a:pt x="862" y="437"/>
                  <a:pt x="862" y="437"/>
                  <a:pt x="862" y="437"/>
                </a:cubicBezTo>
                <a:cubicBezTo>
                  <a:pt x="862" y="434"/>
                  <a:pt x="862" y="432"/>
                  <a:pt x="862" y="430"/>
                </a:cubicBezTo>
                <a:close/>
                <a:moveTo>
                  <a:pt x="863" y="424"/>
                </a:moveTo>
                <a:cubicBezTo>
                  <a:pt x="863" y="424"/>
                  <a:pt x="863" y="424"/>
                  <a:pt x="864" y="424"/>
                </a:cubicBezTo>
                <a:cubicBezTo>
                  <a:pt x="864" y="426"/>
                  <a:pt x="865" y="429"/>
                  <a:pt x="865" y="431"/>
                </a:cubicBezTo>
                <a:cubicBezTo>
                  <a:pt x="865" y="431"/>
                  <a:pt x="866" y="431"/>
                  <a:pt x="866" y="431"/>
                </a:cubicBezTo>
                <a:cubicBezTo>
                  <a:pt x="867" y="429"/>
                  <a:pt x="867" y="427"/>
                  <a:pt x="867" y="425"/>
                </a:cubicBezTo>
                <a:cubicBezTo>
                  <a:pt x="867" y="429"/>
                  <a:pt x="867" y="432"/>
                  <a:pt x="867" y="435"/>
                </a:cubicBezTo>
                <a:cubicBezTo>
                  <a:pt x="865" y="436"/>
                  <a:pt x="864" y="436"/>
                  <a:pt x="862" y="436"/>
                </a:cubicBezTo>
                <a:cubicBezTo>
                  <a:pt x="862" y="432"/>
                  <a:pt x="863" y="428"/>
                  <a:pt x="863" y="424"/>
                </a:cubicBezTo>
                <a:close/>
                <a:moveTo>
                  <a:pt x="865" y="424"/>
                </a:moveTo>
                <a:cubicBezTo>
                  <a:pt x="866" y="424"/>
                  <a:pt x="866" y="424"/>
                  <a:pt x="867" y="424"/>
                </a:cubicBezTo>
                <a:cubicBezTo>
                  <a:pt x="867" y="425"/>
                  <a:pt x="866" y="426"/>
                  <a:pt x="866" y="428"/>
                </a:cubicBezTo>
                <a:cubicBezTo>
                  <a:pt x="866" y="428"/>
                  <a:pt x="866" y="426"/>
                  <a:pt x="865" y="424"/>
                </a:cubicBezTo>
                <a:close/>
                <a:moveTo>
                  <a:pt x="868" y="431"/>
                </a:moveTo>
                <a:cubicBezTo>
                  <a:pt x="868" y="432"/>
                  <a:pt x="868" y="433"/>
                  <a:pt x="868" y="433"/>
                </a:cubicBezTo>
                <a:cubicBezTo>
                  <a:pt x="867" y="434"/>
                  <a:pt x="867" y="435"/>
                  <a:pt x="867" y="435"/>
                </a:cubicBezTo>
                <a:cubicBezTo>
                  <a:pt x="867" y="435"/>
                  <a:pt x="867" y="435"/>
                  <a:pt x="867" y="435"/>
                </a:cubicBezTo>
                <a:cubicBezTo>
                  <a:pt x="867" y="434"/>
                  <a:pt x="868" y="432"/>
                  <a:pt x="868" y="431"/>
                </a:cubicBezTo>
                <a:close/>
                <a:moveTo>
                  <a:pt x="868" y="428"/>
                </a:moveTo>
                <a:cubicBezTo>
                  <a:pt x="868" y="427"/>
                  <a:pt x="868" y="425"/>
                  <a:pt x="868" y="424"/>
                </a:cubicBezTo>
                <a:cubicBezTo>
                  <a:pt x="869" y="424"/>
                  <a:pt x="870" y="423"/>
                  <a:pt x="871" y="423"/>
                </a:cubicBezTo>
                <a:cubicBezTo>
                  <a:pt x="871" y="427"/>
                  <a:pt x="870" y="431"/>
                  <a:pt x="870" y="435"/>
                </a:cubicBezTo>
                <a:cubicBezTo>
                  <a:pt x="869" y="435"/>
                  <a:pt x="869" y="435"/>
                  <a:pt x="868" y="435"/>
                </a:cubicBezTo>
                <a:cubicBezTo>
                  <a:pt x="868" y="433"/>
                  <a:pt x="868" y="431"/>
                  <a:pt x="868" y="428"/>
                </a:cubicBezTo>
                <a:close/>
                <a:moveTo>
                  <a:pt x="868" y="416"/>
                </a:moveTo>
                <a:cubicBezTo>
                  <a:pt x="868" y="415"/>
                  <a:pt x="868" y="414"/>
                  <a:pt x="868" y="413"/>
                </a:cubicBezTo>
                <a:cubicBezTo>
                  <a:pt x="868" y="414"/>
                  <a:pt x="868" y="414"/>
                  <a:pt x="868" y="415"/>
                </a:cubicBezTo>
                <a:cubicBezTo>
                  <a:pt x="868" y="415"/>
                  <a:pt x="868" y="415"/>
                  <a:pt x="868" y="416"/>
                </a:cubicBezTo>
                <a:close/>
                <a:moveTo>
                  <a:pt x="868" y="418"/>
                </a:moveTo>
                <a:cubicBezTo>
                  <a:pt x="868" y="419"/>
                  <a:pt x="867" y="420"/>
                  <a:pt x="867" y="422"/>
                </a:cubicBezTo>
                <a:cubicBezTo>
                  <a:pt x="866" y="422"/>
                  <a:pt x="866" y="422"/>
                  <a:pt x="865" y="422"/>
                </a:cubicBezTo>
                <a:cubicBezTo>
                  <a:pt x="864" y="420"/>
                  <a:pt x="864" y="417"/>
                  <a:pt x="864" y="416"/>
                </a:cubicBezTo>
                <a:cubicBezTo>
                  <a:pt x="864" y="416"/>
                  <a:pt x="864" y="416"/>
                  <a:pt x="864" y="416"/>
                </a:cubicBezTo>
                <a:cubicBezTo>
                  <a:pt x="864" y="414"/>
                  <a:pt x="864" y="412"/>
                  <a:pt x="864" y="410"/>
                </a:cubicBezTo>
                <a:cubicBezTo>
                  <a:pt x="864" y="410"/>
                  <a:pt x="865" y="410"/>
                  <a:pt x="865" y="409"/>
                </a:cubicBezTo>
                <a:cubicBezTo>
                  <a:pt x="865" y="407"/>
                  <a:pt x="865" y="405"/>
                  <a:pt x="865" y="403"/>
                </a:cubicBezTo>
                <a:cubicBezTo>
                  <a:pt x="866" y="404"/>
                  <a:pt x="868" y="404"/>
                  <a:pt x="868" y="402"/>
                </a:cubicBezTo>
                <a:cubicBezTo>
                  <a:pt x="868" y="404"/>
                  <a:pt x="868" y="406"/>
                  <a:pt x="868" y="408"/>
                </a:cubicBezTo>
                <a:cubicBezTo>
                  <a:pt x="868" y="411"/>
                  <a:pt x="868" y="414"/>
                  <a:pt x="868" y="418"/>
                </a:cubicBezTo>
                <a:close/>
                <a:moveTo>
                  <a:pt x="862" y="399"/>
                </a:moveTo>
                <a:cubicBezTo>
                  <a:pt x="861" y="399"/>
                  <a:pt x="861" y="399"/>
                  <a:pt x="860" y="399"/>
                </a:cubicBezTo>
                <a:cubicBezTo>
                  <a:pt x="860" y="399"/>
                  <a:pt x="860" y="398"/>
                  <a:pt x="860" y="398"/>
                </a:cubicBezTo>
                <a:cubicBezTo>
                  <a:pt x="860" y="398"/>
                  <a:pt x="860" y="397"/>
                  <a:pt x="860" y="397"/>
                </a:cubicBezTo>
                <a:cubicBezTo>
                  <a:pt x="860" y="397"/>
                  <a:pt x="860" y="397"/>
                  <a:pt x="860" y="397"/>
                </a:cubicBezTo>
                <a:cubicBezTo>
                  <a:pt x="861" y="397"/>
                  <a:pt x="861" y="398"/>
                  <a:pt x="862" y="399"/>
                </a:cubicBezTo>
                <a:close/>
                <a:moveTo>
                  <a:pt x="856" y="395"/>
                </a:moveTo>
                <a:cubicBezTo>
                  <a:pt x="856" y="395"/>
                  <a:pt x="856" y="394"/>
                  <a:pt x="856" y="394"/>
                </a:cubicBezTo>
                <a:cubicBezTo>
                  <a:pt x="856" y="394"/>
                  <a:pt x="857" y="395"/>
                  <a:pt x="857" y="395"/>
                </a:cubicBezTo>
                <a:cubicBezTo>
                  <a:pt x="857" y="395"/>
                  <a:pt x="856" y="395"/>
                  <a:pt x="856" y="395"/>
                </a:cubicBezTo>
                <a:close/>
                <a:moveTo>
                  <a:pt x="847" y="392"/>
                </a:moveTo>
                <a:cubicBezTo>
                  <a:pt x="844" y="391"/>
                  <a:pt x="840" y="389"/>
                  <a:pt x="837" y="388"/>
                </a:cubicBezTo>
                <a:cubicBezTo>
                  <a:pt x="841" y="389"/>
                  <a:pt x="846" y="390"/>
                  <a:pt x="851" y="392"/>
                </a:cubicBezTo>
                <a:cubicBezTo>
                  <a:pt x="849" y="392"/>
                  <a:pt x="848" y="392"/>
                  <a:pt x="847" y="392"/>
                </a:cubicBezTo>
                <a:close/>
                <a:moveTo>
                  <a:pt x="805" y="391"/>
                </a:moveTo>
                <a:cubicBezTo>
                  <a:pt x="805" y="391"/>
                  <a:pt x="805" y="391"/>
                  <a:pt x="804" y="391"/>
                </a:cubicBezTo>
                <a:cubicBezTo>
                  <a:pt x="804" y="391"/>
                  <a:pt x="804" y="392"/>
                  <a:pt x="804" y="392"/>
                </a:cubicBezTo>
                <a:cubicBezTo>
                  <a:pt x="805" y="392"/>
                  <a:pt x="806" y="392"/>
                  <a:pt x="806" y="392"/>
                </a:cubicBezTo>
                <a:cubicBezTo>
                  <a:pt x="807" y="392"/>
                  <a:pt x="808" y="393"/>
                  <a:pt x="809" y="393"/>
                </a:cubicBezTo>
                <a:cubicBezTo>
                  <a:pt x="809" y="394"/>
                  <a:pt x="809" y="395"/>
                  <a:pt x="809" y="396"/>
                </a:cubicBezTo>
                <a:cubicBezTo>
                  <a:pt x="806" y="395"/>
                  <a:pt x="804" y="394"/>
                  <a:pt x="802" y="394"/>
                </a:cubicBezTo>
                <a:cubicBezTo>
                  <a:pt x="802" y="392"/>
                  <a:pt x="802" y="391"/>
                  <a:pt x="802" y="390"/>
                </a:cubicBezTo>
                <a:cubicBezTo>
                  <a:pt x="803" y="391"/>
                  <a:pt x="804" y="391"/>
                  <a:pt x="805" y="391"/>
                </a:cubicBezTo>
                <a:close/>
                <a:moveTo>
                  <a:pt x="810" y="393"/>
                </a:moveTo>
                <a:cubicBezTo>
                  <a:pt x="811" y="394"/>
                  <a:pt x="812" y="394"/>
                  <a:pt x="813" y="395"/>
                </a:cubicBezTo>
                <a:cubicBezTo>
                  <a:pt x="813" y="395"/>
                  <a:pt x="813" y="396"/>
                  <a:pt x="813" y="397"/>
                </a:cubicBezTo>
                <a:cubicBezTo>
                  <a:pt x="812" y="396"/>
                  <a:pt x="810" y="396"/>
                  <a:pt x="809" y="396"/>
                </a:cubicBezTo>
                <a:cubicBezTo>
                  <a:pt x="809" y="395"/>
                  <a:pt x="809" y="394"/>
                  <a:pt x="810" y="393"/>
                </a:cubicBezTo>
                <a:close/>
                <a:moveTo>
                  <a:pt x="826" y="407"/>
                </a:moveTo>
                <a:cubicBezTo>
                  <a:pt x="826" y="408"/>
                  <a:pt x="826" y="410"/>
                  <a:pt x="826" y="411"/>
                </a:cubicBezTo>
                <a:cubicBezTo>
                  <a:pt x="825" y="412"/>
                  <a:pt x="825" y="413"/>
                  <a:pt x="825" y="414"/>
                </a:cubicBezTo>
                <a:cubicBezTo>
                  <a:pt x="825" y="411"/>
                  <a:pt x="825" y="409"/>
                  <a:pt x="825" y="406"/>
                </a:cubicBezTo>
                <a:cubicBezTo>
                  <a:pt x="825" y="406"/>
                  <a:pt x="826" y="406"/>
                  <a:pt x="826" y="407"/>
                </a:cubicBezTo>
                <a:close/>
                <a:moveTo>
                  <a:pt x="825" y="417"/>
                </a:moveTo>
                <a:cubicBezTo>
                  <a:pt x="825" y="417"/>
                  <a:pt x="825" y="417"/>
                  <a:pt x="825" y="417"/>
                </a:cubicBezTo>
                <a:cubicBezTo>
                  <a:pt x="825" y="421"/>
                  <a:pt x="825" y="424"/>
                  <a:pt x="825" y="427"/>
                </a:cubicBezTo>
                <a:cubicBezTo>
                  <a:pt x="825" y="427"/>
                  <a:pt x="825" y="427"/>
                  <a:pt x="825" y="427"/>
                </a:cubicBezTo>
                <a:cubicBezTo>
                  <a:pt x="825" y="424"/>
                  <a:pt x="825" y="420"/>
                  <a:pt x="825" y="417"/>
                </a:cubicBezTo>
                <a:close/>
                <a:moveTo>
                  <a:pt x="825" y="429"/>
                </a:moveTo>
                <a:cubicBezTo>
                  <a:pt x="825" y="431"/>
                  <a:pt x="825" y="433"/>
                  <a:pt x="825" y="435"/>
                </a:cubicBezTo>
                <a:cubicBezTo>
                  <a:pt x="825" y="437"/>
                  <a:pt x="825" y="439"/>
                  <a:pt x="825" y="441"/>
                </a:cubicBezTo>
                <a:cubicBezTo>
                  <a:pt x="825" y="441"/>
                  <a:pt x="825" y="441"/>
                  <a:pt x="824" y="441"/>
                </a:cubicBezTo>
                <a:cubicBezTo>
                  <a:pt x="824" y="437"/>
                  <a:pt x="824" y="433"/>
                  <a:pt x="825" y="429"/>
                </a:cubicBezTo>
                <a:cubicBezTo>
                  <a:pt x="825" y="429"/>
                  <a:pt x="825" y="429"/>
                  <a:pt x="825" y="429"/>
                </a:cubicBezTo>
                <a:close/>
                <a:moveTo>
                  <a:pt x="825" y="441"/>
                </a:moveTo>
                <a:cubicBezTo>
                  <a:pt x="825" y="441"/>
                  <a:pt x="825" y="441"/>
                  <a:pt x="825" y="441"/>
                </a:cubicBezTo>
                <a:cubicBezTo>
                  <a:pt x="825" y="441"/>
                  <a:pt x="825" y="441"/>
                  <a:pt x="825" y="441"/>
                </a:cubicBezTo>
                <a:cubicBezTo>
                  <a:pt x="825" y="441"/>
                  <a:pt x="825" y="441"/>
                  <a:pt x="825" y="441"/>
                </a:cubicBezTo>
                <a:close/>
                <a:moveTo>
                  <a:pt x="825" y="442"/>
                </a:moveTo>
                <a:cubicBezTo>
                  <a:pt x="825" y="442"/>
                  <a:pt x="825" y="442"/>
                  <a:pt x="825" y="442"/>
                </a:cubicBezTo>
                <a:cubicBezTo>
                  <a:pt x="825" y="442"/>
                  <a:pt x="825" y="442"/>
                  <a:pt x="825" y="442"/>
                </a:cubicBezTo>
                <a:cubicBezTo>
                  <a:pt x="825" y="442"/>
                  <a:pt x="825" y="442"/>
                  <a:pt x="825" y="442"/>
                </a:cubicBezTo>
                <a:cubicBezTo>
                  <a:pt x="825" y="442"/>
                  <a:pt x="825" y="442"/>
                  <a:pt x="825" y="442"/>
                </a:cubicBezTo>
                <a:close/>
                <a:moveTo>
                  <a:pt x="830" y="443"/>
                </a:moveTo>
                <a:cubicBezTo>
                  <a:pt x="830" y="443"/>
                  <a:pt x="830" y="443"/>
                  <a:pt x="830" y="443"/>
                </a:cubicBezTo>
                <a:cubicBezTo>
                  <a:pt x="830" y="443"/>
                  <a:pt x="829" y="443"/>
                  <a:pt x="829" y="443"/>
                </a:cubicBezTo>
                <a:cubicBezTo>
                  <a:pt x="829" y="443"/>
                  <a:pt x="829" y="442"/>
                  <a:pt x="829" y="441"/>
                </a:cubicBezTo>
                <a:cubicBezTo>
                  <a:pt x="830" y="441"/>
                  <a:pt x="831" y="441"/>
                  <a:pt x="832" y="441"/>
                </a:cubicBezTo>
                <a:cubicBezTo>
                  <a:pt x="832" y="442"/>
                  <a:pt x="832" y="443"/>
                  <a:pt x="831" y="444"/>
                </a:cubicBezTo>
                <a:cubicBezTo>
                  <a:pt x="831" y="444"/>
                  <a:pt x="831" y="444"/>
                  <a:pt x="830" y="443"/>
                </a:cubicBezTo>
                <a:close/>
                <a:moveTo>
                  <a:pt x="834" y="441"/>
                </a:moveTo>
                <a:cubicBezTo>
                  <a:pt x="836" y="441"/>
                  <a:pt x="837" y="440"/>
                  <a:pt x="838" y="440"/>
                </a:cubicBezTo>
                <a:cubicBezTo>
                  <a:pt x="838" y="442"/>
                  <a:pt x="838" y="443"/>
                  <a:pt x="838" y="444"/>
                </a:cubicBezTo>
                <a:cubicBezTo>
                  <a:pt x="836" y="444"/>
                  <a:pt x="835" y="444"/>
                  <a:pt x="834" y="444"/>
                </a:cubicBezTo>
                <a:cubicBezTo>
                  <a:pt x="834" y="443"/>
                  <a:pt x="834" y="442"/>
                  <a:pt x="834" y="441"/>
                </a:cubicBezTo>
                <a:close/>
                <a:moveTo>
                  <a:pt x="840" y="440"/>
                </a:moveTo>
                <a:cubicBezTo>
                  <a:pt x="842" y="440"/>
                  <a:pt x="843" y="440"/>
                  <a:pt x="844" y="440"/>
                </a:cubicBezTo>
                <a:cubicBezTo>
                  <a:pt x="844" y="441"/>
                  <a:pt x="844" y="442"/>
                  <a:pt x="844" y="444"/>
                </a:cubicBezTo>
                <a:cubicBezTo>
                  <a:pt x="843" y="444"/>
                  <a:pt x="841" y="444"/>
                  <a:pt x="840" y="444"/>
                </a:cubicBezTo>
                <a:cubicBezTo>
                  <a:pt x="840" y="443"/>
                  <a:pt x="840" y="441"/>
                  <a:pt x="840" y="440"/>
                </a:cubicBezTo>
                <a:close/>
                <a:moveTo>
                  <a:pt x="844" y="440"/>
                </a:moveTo>
                <a:cubicBezTo>
                  <a:pt x="845" y="440"/>
                  <a:pt x="845" y="440"/>
                  <a:pt x="845" y="440"/>
                </a:cubicBezTo>
                <a:cubicBezTo>
                  <a:pt x="845" y="441"/>
                  <a:pt x="845" y="442"/>
                  <a:pt x="845" y="444"/>
                </a:cubicBezTo>
                <a:cubicBezTo>
                  <a:pt x="845" y="444"/>
                  <a:pt x="844" y="444"/>
                  <a:pt x="844" y="444"/>
                </a:cubicBezTo>
                <a:cubicBezTo>
                  <a:pt x="844" y="442"/>
                  <a:pt x="844" y="441"/>
                  <a:pt x="844" y="440"/>
                </a:cubicBezTo>
                <a:close/>
                <a:moveTo>
                  <a:pt x="846" y="439"/>
                </a:moveTo>
                <a:cubicBezTo>
                  <a:pt x="846" y="439"/>
                  <a:pt x="847" y="439"/>
                  <a:pt x="848" y="439"/>
                </a:cubicBezTo>
                <a:cubicBezTo>
                  <a:pt x="848" y="441"/>
                  <a:pt x="848" y="442"/>
                  <a:pt x="848" y="443"/>
                </a:cubicBezTo>
                <a:cubicBezTo>
                  <a:pt x="847" y="443"/>
                  <a:pt x="846" y="443"/>
                  <a:pt x="845" y="443"/>
                </a:cubicBezTo>
                <a:cubicBezTo>
                  <a:pt x="846" y="442"/>
                  <a:pt x="846" y="441"/>
                  <a:pt x="846" y="439"/>
                </a:cubicBezTo>
                <a:close/>
                <a:moveTo>
                  <a:pt x="848" y="439"/>
                </a:moveTo>
                <a:cubicBezTo>
                  <a:pt x="849" y="439"/>
                  <a:pt x="851" y="439"/>
                  <a:pt x="852" y="439"/>
                </a:cubicBezTo>
                <a:cubicBezTo>
                  <a:pt x="852" y="440"/>
                  <a:pt x="852" y="441"/>
                  <a:pt x="852" y="442"/>
                </a:cubicBezTo>
                <a:cubicBezTo>
                  <a:pt x="850" y="443"/>
                  <a:pt x="849" y="443"/>
                  <a:pt x="848" y="443"/>
                </a:cubicBezTo>
                <a:cubicBezTo>
                  <a:pt x="848" y="442"/>
                  <a:pt x="848" y="440"/>
                  <a:pt x="848" y="439"/>
                </a:cubicBezTo>
                <a:close/>
                <a:moveTo>
                  <a:pt x="852" y="439"/>
                </a:moveTo>
                <a:cubicBezTo>
                  <a:pt x="853" y="439"/>
                  <a:pt x="854" y="439"/>
                  <a:pt x="854" y="439"/>
                </a:cubicBezTo>
                <a:cubicBezTo>
                  <a:pt x="854" y="440"/>
                  <a:pt x="854" y="441"/>
                  <a:pt x="854" y="442"/>
                </a:cubicBezTo>
                <a:cubicBezTo>
                  <a:pt x="853" y="442"/>
                  <a:pt x="853" y="442"/>
                  <a:pt x="852" y="442"/>
                </a:cubicBezTo>
                <a:cubicBezTo>
                  <a:pt x="852" y="441"/>
                  <a:pt x="852" y="440"/>
                  <a:pt x="852" y="439"/>
                </a:cubicBezTo>
                <a:close/>
                <a:moveTo>
                  <a:pt x="855" y="439"/>
                </a:moveTo>
                <a:cubicBezTo>
                  <a:pt x="857" y="438"/>
                  <a:pt x="859" y="438"/>
                  <a:pt x="861" y="438"/>
                </a:cubicBezTo>
                <a:cubicBezTo>
                  <a:pt x="861" y="439"/>
                  <a:pt x="861" y="439"/>
                  <a:pt x="861" y="440"/>
                </a:cubicBezTo>
                <a:cubicBezTo>
                  <a:pt x="859" y="441"/>
                  <a:pt x="857" y="441"/>
                  <a:pt x="855" y="442"/>
                </a:cubicBezTo>
                <a:cubicBezTo>
                  <a:pt x="855" y="442"/>
                  <a:pt x="855" y="442"/>
                  <a:pt x="854" y="442"/>
                </a:cubicBezTo>
                <a:cubicBezTo>
                  <a:pt x="855" y="441"/>
                  <a:pt x="855" y="440"/>
                  <a:pt x="855" y="439"/>
                </a:cubicBezTo>
                <a:close/>
                <a:moveTo>
                  <a:pt x="862" y="437"/>
                </a:moveTo>
                <a:cubicBezTo>
                  <a:pt x="864" y="437"/>
                  <a:pt x="865" y="437"/>
                  <a:pt x="867" y="436"/>
                </a:cubicBezTo>
                <a:cubicBezTo>
                  <a:pt x="867" y="437"/>
                  <a:pt x="867" y="438"/>
                  <a:pt x="867" y="439"/>
                </a:cubicBezTo>
                <a:cubicBezTo>
                  <a:pt x="865" y="440"/>
                  <a:pt x="864" y="440"/>
                  <a:pt x="862" y="440"/>
                </a:cubicBezTo>
                <a:cubicBezTo>
                  <a:pt x="862" y="439"/>
                  <a:pt x="862" y="438"/>
                  <a:pt x="862" y="437"/>
                </a:cubicBezTo>
                <a:close/>
                <a:moveTo>
                  <a:pt x="868" y="436"/>
                </a:moveTo>
                <a:cubicBezTo>
                  <a:pt x="869" y="436"/>
                  <a:pt x="869" y="436"/>
                  <a:pt x="870" y="436"/>
                </a:cubicBezTo>
                <a:cubicBezTo>
                  <a:pt x="870" y="437"/>
                  <a:pt x="870" y="438"/>
                  <a:pt x="870" y="439"/>
                </a:cubicBezTo>
                <a:cubicBezTo>
                  <a:pt x="869" y="439"/>
                  <a:pt x="868" y="439"/>
                  <a:pt x="868" y="439"/>
                </a:cubicBezTo>
                <a:cubicBezTo>
                  <a:pt x="868" y="438"/>
                  <a:pt x="868" y="437"/>
                  <a:pt x="868" y="436"/>
                </a:cubicBezTo>
                <a:close/>
                <a:moveTo>
                  <a:pt x="871" y="436"/>
                </a:moveTo>
                <a:cubicBezTo>
                  <a:pt x="871" y="435"/>
                  <a:pt x="872" y="435"/>
                  <a:pt x="873" y="435"/>
                </a:cubicBezTo>
                <a:cubicBezTo>
                  <a:pt x="873" y="436"/>
                  <a:pt x="873" y="437"/>
                  <a:pt x="873" y="438"/>
                </a:cubicBezTo>
                <a:cubicBezTo>
                  <a:pt x="872" y="438"/>
                  <a:pt x="871" y="438"/>
                  <a:pt x="870" y="439"/>
                </a:cubicBezTo>
                <a:cubicBezTo>
                  <a:pt x="870" y="438"/>
                  <a:pt x="870" y="437"/>
                  <a:pt x="871" y="436"/>
                </a:cubicBezTo>
                <a:close/>
                <a:moveTo>
                  <a:pt x="873" y="435"/>
                </a:moveTo>
                <a:cubicBezTo>
                  <a:pt x="875" y="434"/>
                  <a:pt x="876" y="434"/>
                  <a:pt x="878" y="433"/>
                </a:cubicBezTo>
                <a:cubicBezTo>
                  <a:pt x="878" y="435"/>
                  <a:pt x="878" y="436"/>
                  <a:pt x="878" y="437"/>
                </a:cubicBezTo>
                <a:cubicBezTo>
                  <a:pt x="876" y="437"/>
                  <a:pt x="875" y="438"/>
                  <a:pt x="873" y="438"/>
                </a:cubicBezTo>
                <a:cubicBezTo>
                  <a:pt x="873" y="437"/>
                  <a:pt x="873" y="436"/>
                  <a:pt x="873" y="435"/>
                </a:cubicBezTo>
                <a:close/>
                <a:moveTo>
                  <a:pt x="878" y="432"/>
                </a:moveTo>
                <a:cubicBezTo>
                  <a:pt x="876" y="433"/>
                  <a:pt x="875" y="433"/>
                  <a:pt x="873" y="434"/>
                </a:cubicBezTo>
                <a:cubicBezTo>
                  <a:pt x="874" y="430"/>
                  <a:pt x="874" y="426"/>
                  <a:pt x="874" y="423"/>
                </a:cubicBezTo>
                <a:cubicBezTo>
                  <a:pt x="876" y="423"/>
                  <a:pt x="877" y="422"/>
                  <a:pt x="878" y="422"/>
                </a:cubicBezTo>
                <a:cubicBezTo>
                  <a:pt x="878" y="426"/>
                  <a:pt x="878" y="429"/>
                  <a:pt x="878" y="432"/>
                </a:cubicBezTo>
                <a:close/>
                <a:moveTo>
                  <a:pt x="873" y="434"/>
                </a:moveTo>
                <a:cubicBezTo>
                  <a:pt x="872" y="434"/>
                  <a:pt x="871" y="434"/>
                  <a:pt x="871" y="435"/>
                </a:cubicBezTo>
                <a:cubicBezTo>
                  <a:pt x="871" y="431"/>
                  <a:pt x="871" y="427"/>
                  <a:pt x="871" y="423"/>
                </a:cubicBezTo>
                <a:cubicBezTo>
                  <a:pt x="872" y="423"/>
                  <a:pt x="873" y="423"/>
                  <a:pt x="874" y="423"/>
                </a:cubicBezTo>
                <a:cubicBezTo>
                  <a:pt x="874" y="426"/>
                  <a:pt x="873" y="430"/>
                  <a:pt x="873" y="434"/>
                </a:cubicBezTo>
                <a:close/>
                <a:moveTo>
                  <a:pt x="871" y="421"/>
                </a:moveTo>
                <a:cubicBezTo>
                  <a:pt x="871" y="420"/>
                  <a:pt x="871" y="419"/>
                  <a:pt x="872" y="418"/>
                </a:cubicBezTo>
                <a:cubicBezTo>
                  <a:pt x="872" y="419"/>
                  <a:pt x="872" y="420"/>
                  <a:pt x="872" y="421"/>
                </a:cubicBezTo>
                <a:cubicBezTo>
                  <a:pt x="872" y="421"/>
                  <a:pt x="871" y="421"/>
                  <a:pt x="871" y="421"/>
                </a:cubicBezTo>
                <a:close/>
                <a:moveTo>
                  <a:pt x="871" y="421"/>
                </a:moveTo>
                <a:cubicBezTo>
                  <a:pt x="870" y="421"/>
                  <a:pt x="869" y="421"/>
                  <a:pt x="868" y="422"/>
                </a:cubicBezTo>
                <a:cubicBezTo>
                  <a:pt x="868" y="422"/>
                  <a:pt x="868" y="422"/>
                  <a:pt x="868" y="421"/>
                </a:cubicBezTo>
                <a:cubicBezTo>
                  <a:pt x="869" y="419"/>
                  <a:pt x="869" y="416"/>
                  <a:pt x="869" y="413"/>
                </a:cubicBezTo>
                <a:cubicBezTo>
                  <a:pt x="869" y="410"/>
                  <a:pt x="870" y="407"/>
                  <a:pt x="870" y="404"/>
                </a:cubicBezTo>
                <a:cubicBezTo>
                  <a:pt x="871" y="408"/>
                  <a:pt x="871" y="412"/>
                  <a:pt x="871" y="416"/>
                </a:cubicBezTo>
                <a:cubicBezTo>
                  <a:pt x="871" y="418"/>
                  <a:pt x="871" y="419"/>
                  <a:pt x="871" y="421"/>
                </a:cubicBezTo>
                <a:close/>
                <a:moveTo>
                  <a:pt x="869" y="408"/>
                </a:moveTo>
                <a:cubicBezTo>
                  <a:pt x="869" y="406"/>
                  <a:pt x="869" y="405"/>
                  <a:pt x="869" y="403"/>
                </a:cubicBezTo>
                <a:cubicBezTo>
                  <a:pt x="869" y="403"/>
                  <a:pt x="869" y="402"/>
                  <a:pt x="869" y="401"/>
                </a:cubicBezTo>
                <a:cubicBezTo>
                  <a:pt x="870" y="401"/>
                  <a:pt x="870" y="402"/>
                  <a:pt x="870" y="402"/>
                </a:cubicBezTo>
                <a:cubicBezTo>
                  <a:pt x="870" y="402"/>
                  <a:pt x="870" y="402"/>
                  <a:pt x="870" y="403"/>
                </a:cubicBezTo>
                <a:cubicBezTo>
                  <a:pt x="869" y="404"/>
                  <a:pt x="869" y="406"/>
                  <a:pt x="869" y="408"/>
                </a:cubicBezTo>
                <a:close/>
                <a:moveTo>
                  <a:pt x="863" y="395"/>
                </a:moveTo>
                <a:cubicBezTo>
                  <a:pt x="863" y="394"/>
                  <a:pt x="862" y="394"/>
                  <a:pt x="862" y="394"/>
                </a:cubicBezTo>
                <a:cubicBezTo>
                  <a:pt x="862" y="394"/>
                  <a:pt x="862" y="394"/>
                  <a:pt x="862" y="394"/>
                </a:cubicBezTo>
                <a:cubicBezTo>
                  <a:pt x="863" y="394"/>
                  <a:pt x="863" y="394"/>
                  <a:pt x="864" y="394"/>
                </a:cubicBezTo>
                <a:cubicBezTo>
                  <a:pt x="864" y="394"/>
                  <a:pt x="864" y="395"/>
                  <a:pt x="864" y="395"/>
                </a:cubicBezTo>
                <a:cubicBezTo>
                  <a:pt x="863" y="395"/>
                  <a:pt x="863" y="395"/>
                  <a:pt x="863" y="395"/>
                </a:cubicBezTo>
                <a:close/>
                <a:moveTo>
                  <a:pt x="855" y="389"/>
                </a:moveTo>
                <a:cubicBezTo>
                  <a:pt x="855" y="389"/>
                  <a:pt x="855" y="389"/>
                  <a:pt x="855" y="390"/>
                </a:cubicBezTo>
                <a:cubicBezTo>
                  <a:pt x="855" y="390"/>
                  <a:pt x="855" y="390"/>
                  <a:pt x="855" y="390"/>
                </a:cubicBezTo>
                <a:cubicBezTo>
                  <a:pt x="854" y="390"/>
                  <a:pt x="853" y="390"/>
                  <a:pt x="852" y="389"/>
                </a:cubicBezTo>
                <a:cubicBezTo>
                  <a:pt x="850" y="388"/>
                  <a:pt x="847" y="387"/>
                  <a:pt x="845" y="387"/>
                </a:cubicBezTo>
                <a:cubicBezTo>
                  <a:pt x="845" y="386"/>
                  <a:pt x="845" y="386"/>
                  <a:pt x="844" y="386"/>
                </a:cubicBezTo>
                <a:cubicBezTo>
                  <a:pt x="844" y="386"/>
                  <a:pt x="844" y="386"/>
                  <a:pt x="843" y="386"/>
                </a:cubicBezTo>
                <a:cubicBezTo>
                  <a:pt x="837" y="384"/>
                  <a:pt x="832" y="382"/>
                  <a:pt x="826" y="380"/>
                </a:cubicBezTo>
                <a:cubicBezTo>
                  <a:pt x="826" y="380"/>
                  <a:pt x="826" y="380"/>
                  <a:pt x="826" y="380"/>
                </a:cubicBezTo>
                <a:cubicBezTo>
                  <a:pt x="832" y="382"/>
                  <a:pt x="838" y="384"/>
                  <a:pt x="845" y="386"/>
                </a:cubicBezTo>
                <a:cubicBezTo>
                  <a:pt x="847" y="386"/>
                  <a:pt x="849" y="387"/>
                  <a:pt x="851" y="387"/>
                </a:cubicBezTo>
                <a:cubicBezTo>
                  <a:pt x="852" y="388"/>
                  <a:pt x="854" y="389"/>
                  <a:pt x="855" y="389"/>
                </a:cubicBezTo>
                <a:close/>
                <a:moveTo>
                  <a:pt x="825" y="379"/>
                </a:moveTo>
                <a:cubicBezTo>
                  <a:pt x="825" y="379"/>
                  <a:pt x="824" y="380"/>
                  <a:pt x="824" y="380"/>
                </a:cubicBezTo>
                <a:cubicBezTo>
                  <a:pt x="815" y="377"/>
                  <a:pt x="807" y="374"/>
                  <a:pt x="798" y="371"/>
                </a:cubicBezTo>
                <a:cubicBezTo>
                  <a:pt x="798" y="371"/>
                  <a:pt x="798" y="370"/>
                  <a:pt x="798" y="370"/>
                </a:cubicBezTo>
                <a:cubicBezTo>
                  <a:pt x="807" y="373"/>
                  <a:pt x="815" y="376"/>
                  <a:pt x="823" y="379"/>
                </a:cubicBezTo>
                <a:cubicBezTo>
                  <a:pt x="824" y="379"/>
                  <a:pt x="824" y="379"/>
                  <a:pt x="825" y="379"/>
                </a:cubicBezTo>
                <a:close/>
                <a:moveTo>
                  <a:pt x="792" y="368"/>
                </a:moveTo>
                <a:cubicBezTo>
                  <a:pt x="792" y="368"/>
                  <a:pt x="791" y="368"/>
                  <a:pt x="790" y="368"/>
                </a:cubicBezTo>
                <a:cubicBezTo>
                  <a:pt x="786" y="367"/>
                  <a:pt x="783" y="365"/>
                  <a:pt x="779" y="364"/>
                </a:cubicBezTo>
                <a:cubicBezTo>
                  <a:pt x="781" y="365"/>
                  <a:pt x="782" y="365"/>
                  <a:pt x="784" y="365"/>
                </a:cubicBezTo>
                <a:cubicBezTo>
                  <a:pt x="787" y="366"/>
                  <a:pt x="790" y="367"/>
                  <a:pt x="792" y="368"/>
                </a:cubicBezTo>
                <a:close/>
                <a:moveTo>
                  <a:pt x="667" y="328"/>
                </a:moveTo>
                <a:cubicBezTo>
                  <a:pt x="662" y="327"/>
                  <a:pt x="657" y="327"/>
                  <a:pt x="651" y="327"/>
                </a:cubicBezTo>
                <a:cubicBezTo>
                  <a:pt x="644" y="324"/>
                  <a:pt x="637" y="321"/>
                  <a:pt x="630" y="319"/>
                </a:cubicBezTo>
                <a:cubicBezTo>
                  <a:pt x="637" y="319"/>
                  <a:pt x="644" y="320"/>
                  <a:pt x="650" y="321"/>
                </a:cubicBezTo>
                <a:cubicBezTo>
                  <a:pt x="656" y="324"/>
                  <a:pt x="661" y="326"/>
                  <a:pt x="667" y="328"/>
                </a:cubicBezTo>
                <a:close/>
                <a:moveTo>
                  <a:pt x="671" y="329"/>
                </a:moveTo>
                <a:cubicBezTo>
                  <a:pt x="674" y="330"/>
                  <a:pt x="677" y="332"/>
                  <a:pt x="680" y="333"/>
                </a:cubicBezTo>
                <a:cubicBezTo>
                  <a:pt x="682" y="333"/>
                  <a:pt x="684" y="334"/>
                  <a:pt x="685" y="335"/>
                </a:cubicBezTo>
                <a:cubicBezTo>
                  <a:pt x="682" y="335"/>
                  <a:pt x="678" y="335"/>
                  <a:pt x="675" y="335"/>
                </a:cubicBezTo>
                <a:cubicBezTo>
                  <a:pt x="668" y="333"/>
                  <a:pt x="661" y="330"/>
                  <a:pt x="654" y="328"/>
                </a:cubicBezTo>
                <a:cubicBezTo>
                  <a:pt x="660" y="328"/>
                  <a:pt x="665" y="328"/>
                  <a:pt x="671" y="329"/>
                </a:cubicBezTo>
                <a:close/>
                <a:moveTo>
                  <a:pt x="688" y="336"/>
                </a:moveTo>
                <a:cubicBezTo>
                  <a:pt x="693" y="337"/>
                  <a:pt x="697" y="339"/>
                  <a:pt x="702" y="341"/>
                </a:cubicBezTo>
                <a:cubicBezTo>
                  <a:pt x="698" y="340"/>
                  <a:pt x="695" y="340"/>
                  <a:pt x="691" y="340"/>
                </a:cubicBezTo>
                <a:cubicBezTo>
                  <a:pt x="686" y="339"/>
                  <a:pt x="682" y="337"/>
                  <a:pt x="677" y="336"/>
                </a:cubicBezTo>
                <a:cubicBezTo>
                  <a:pt x="681" y="336"/>
                  <a:pt x="685" y="336"/>
                  <a:pt x="688" y="336"/>
                </a:cubicBezTo>
                <a:close/>
                <a:moveTo>
                  <a:pt x="706" y="342"/>
                </a:moveTo>
                <a:cubicBezTo>
                  <a:pt x="712" y="345"/>
                  <a:pt x="717" y="347"/>
                  <a:pt x="723" y="349"/>
                </a:cubicBezTo>
                <a:cubicBezTo>
                  <a:pt x="722" y="349"/>
                  <a:pt x="720" y="349"/>
                  <a:pt x="719" y="349"/>
                </a:cubicBezTo>
                <a:cubicBezTo>
                  <a:pt x="711" y="346"/>
                  <a:pt x="703" y="344"/>
                  <a:pt x="694" y="341"/>
                </a:cubicBezTo>
                <a:cubicBezTo>
                  <a:pt x="698" y="341"/>
                  <a:pt x="702" y="342"/>
                  <a:pt x="706" y="342"/>
                </a:cubicBezTo>
                <a:close/>
                <a:moveTo>
                  <a:pt x="726" y="350"/>
                </a:moveTo>
                <a:cubicBezTo>
                  <a:pt x="729" y="351"/>
                  <a:pt x="732" y="352"/>
                  <a:pt x="736" y="353"/>
                </a:cubicBezTo>
                <a:cubicBezTo>
                  <a:pt x="735" y="353"/>
                  <a:pt x="735" y="353"/>
                  <a:pt x="734" y="353"/>
                </a:cubicBezTo>
                <a:cubicBezTo>
                  <a:pt x="730" y="352"/>
                  <a:pt x="726" y="351"/>
                  <a:pt x="722" y="350"/>
                </a:cubicBezTo>
                <a:cubicBezTo>
                  <a:pt x="723" y="350"/>
                  <a:pt x="725" y="350"/>
                  <a:pt x="726" y="350"/>
                </a:cubicBezTo>
                <a:close/>
                <a:moveTo>
                  <a:pt x="738" y="354"/>
                </a:moveTo>
                <a:cubicBezTo>
                  <a:pt x="740" y="355"/>
                  <a:pt x="742" y="356"/>
                  <a:pt x="744" y="356"/>
                </a:cubicBezTo>
                <a:cubicBezTo>
                  <a:pt x="742" y="356"/>
                  <a:pt x="739" y="355"/>
                  <a:pt x="737" y="354"/>
                </a:cubicBezTo>
                <a:cubicBezTo>
                  <a:pt x="737" y="354"/>
                  <a:pt x="738" y="354"/>
                  <a:pt x="738" y="354"/>
                </a:cubicBezTo>
                <a:close/>
                <a:moveTo>
                  <a:pt x="798" y="376"/>
                </a:moveTo>
                <a:cubicBezTo>
                  <a:pt x="799" y="376"/>
                  <a:pt x="799" y="376"/>
                  <a:pt x="799" y="376"/>
                </a:cubicBezTo>
                <a:cubicBezTo>
                  <a:pt x="802" y="377"/>
                  <a:pt x="805" y="378"/>
                  <a:pt x="808" y="379"/>
                </a:cubicBezTo>
                <a:cubicBezTo>
                  <a:pt x="810" y="379"/>
                  <a:pt x="812" y="380"/>
                  <a:pt x="814" y="381"/>
                </a:cubicBezTo>
                <a:cubicBezTo>
                  <a:pt x="810" y="381"/>
                  <a:pt x="807" y="382"/>
                  <a:pt x="803" y="382"/>
                </a:cubicBezTo>
                <a:cubicBezTo>
                  <a:pt x="803" y="382"/>
                  <a:pt x="803" y="382"/>
                  <a:pt x="803" y="382"/>
                </a:cubicBezTo>
                <a:cubicBezTo>
                  <a:pt x="803" y="382"/>
                  <a:pt x="803" y="382"/>
                  <a:pt x="803" y="382"/>
                </a:cubicBezTo>
                <a:cubicBezTo>
                  <a:pt x="803" y="382"/>
                  <a:pt x="803" y="382"/>
                  <a:pt x="803" y="382"/>
                </a:cubicBezTo>
                <a:cubicBezTo>
                  <a:pt x="803" y="382"/>
                  <a:pt x="802" y="382"/>
                  <a:pt x="802" y="382"/>
                </a:cubicBezTo>
                <a:cubicBezTo>
                  <a:pt x="802" y="382"/>
                  <a:pt x="802" y="381"/>
                  <a:pt x="802" y="381"/>
                </a:cubicBezTo>
                <a:cubicBezTo>
                  <a:pt x="804" y="381"/>
                  <a:pt x="805" y="381"/>
                  <a:pt x="806" y="381"/>
                </a:cubicBezTo>
                <a:cubicBezTo>
                  <a:pt x="807" y="381"/>
                  <a:pt x="807" y="380"/>
                  <a:pt x="806" y="380"/>
                </a:cubicBezTo>
                <a:cubicBezTo>
                  <a:pt x="805" y="381"/>
                  <a:pt x="804" y="380"/>
                  <a:pt x="802" y="380"/>
                </a:cubicBezTo>
                <a:cubicBezTo>
                  <a:pt x="802" y="379"/>
                  <a:pt x="802" y="379"/>
                  <a:pt x="802" y="378"/>
                </a:cubicBezTo>
                <a:cubicBezTo>
                  <a:pt x="802" y="378"/>
                  <a:pt x="802" y="378"/>
                  <a:pt x="802" y="378"/>
                </a:cubicBezTo>
                <a:cubicBezTo>
                  <a:pt x="802" y="379"/>
                  <a:pt x="802" y="379"/>
                  <a:pt x="802" y="380"/>
                </a:cubicBezTo>
                <a:cubicBezTo>
                  <a:pt x="801" y="380"/>
                  <a:pt x="799" y="380"/>
                  <a:pt x="798" y="380"/>
                </a:cubicBezTo>
                <a:cubicBezTo>
                  <a:pt x="798" y="378"/>
                  <a:pt x="798" y="377"/>
                  <a:pt x="798" y="376"/>
                </a:cubicBezTo>
                <a:close/>
                <a:moveTo>
                  <a:pt x="802" y="381"/>
                </a:moveTo>
                <a:cubicBezTo>
                  <a:pt x="802" y="381"/>
                  <a:pt x="802" y="382"/>
                  <a:pt x="802" y="382"/>
                </a:cubicBezTo>
                <a:cubicBezTo>
                  <a:pt x="800" y="382"/>
                  <a:pt x="799" y="383"/>
                  <a:pt x="798" y="383"/>
                </a:cubicBezTo>
                <a:cubicBezTo>
                  <a:pt x="798" y="382"/>
                  <a:pt x="798" y="381"/>
                  <a:pt x="798" y="381"/>
                </a:cubicBezTo>
                <a:cubicBezTo>
                  <a:pt x="798" y="381"/>
                  <a:pt x="798" y="380"/>
                  <a:pt x="798" y="380"/>
                </a:cubicBezTo>
                <a:cubicBezTo>
                  <a:pt x="799" y="380"/>
                  <a:pt x="801" y="381"/>
                  <a:pt x="802" y="381"/>
                </a:cubicBezTo>
                <a:close/>
                <a:moveTo>
                  <a:pt x="798" y="384"/>
                </a:moveTo>
                <a:cubicBezTo>
                  <a:pt x="799" y="384"/>
                  <a:pt x="800" y="384"/>
                  <a:pt x="801" y="383"/>
                </a:cubicBezTo>
                <a:cubicBezTo>
                  <a:pt x="801" y="383"/>
                  <a:pt x="801" y="383"/>
                  <a:pt x="802" y="383"/>
                </a:cubicBezTo>
                <a:cubicBezTo>
                  <a:pt x="802" y="384"/>
                  <a:pt x="802" y="385"/>
                  <a:pt x="802" y="386"/>
                </a:cubicBezTo>
                <a:cubicBezTo>
                  <a:pt x="802" y="386"/>
                  <a:pt x="802" y="386"/>
                  <a:pt x="802" y="386"/>
                </a:cubicBezTo>
                <a:cubicBezTo>
                  <a:pt x="802" y="385"/>
                  <a:pt x="802" y="384"/>
                  <a:pt x="802" y="383"/>
                </a:cubicBezTo>
                <a:cubicBezTo>
                  <a:pt x="802" y="383"/>
                  <a:pt x="802" y="383"/>
                  <a:pt x="803" y="383"/>
                </a:cubicBezTo>
                <a:cubicBezTo>
                  <a:pt x="802" y="384"/>
                  <a:pt x="802" y="385"/>
                  <a:pt x="802" y="386"/>
                </a:cubicBezTo>
                <a:cubicBezTo>
                  <a:pt x="801" y="386"/>
                  <a:pt x="799" y="386"/>
                  <a:pt x="798" y="385"/>
                </a:cubicBezTo>
                <a:cubicBezTo>
                  <a:pt x="798" y="385"/>
                  <a:pt x="798" y="384"/>
                  <a:pt x="798" y="384"/>
                </a:cubicBezTo>
                <a:close/>
                <a:moveTo>
                  <a:pt x="796" y="385"/>
                </a:moveTo>
                <a:cubicBezTo>
                  <a:pt x="796" y="385"/>
                  <a:pt x="796" y="385"/>
                  <a:pt x="796" y="385"/>
                </a:cubicBezTo>
                <a:cubicBezTo>
                  <a:pt x="796" y="385"/>
                  <a:pt x="796" y="384"/>
                  <a:pt x="796" y="384"/>
                </a:cubicBezTo>
                <a:cubicBezTo>
                  <a:pt x="796" y="384"/>
                  <a:pt x="796" y="384"/>
                  <a:pt x="796" y="384"/>
                </a:cubicBezTo>
                <a:cubicBezTo>
                  <a:pt x="796" y="384"/>
                  <a:pt x="796" y="385"/>
                  <a:pt x="796" y="385"/>
                </a:cubicBezTo>
                <a:close/>
                <a:moveTo>
                  <a:pt x="802" y="386"/>
                </a:moveTo>
                <a:cubicBezTo>
                  <a:pt x="802" y="387"/>
                  <a:pt x="802" y="387"/>
                  <a:pt x="802" y="388"/>
                </a:cubicBezTo>
                <a:cubicBezTo>
                  <a:pt x="801" y="388"/>
                  <a:pt x="801" y="388"/>
                  <a:pt x="801" y="388"/>
                </a:cubicBezTo>
                <a:cubicBezTo>
                  <a:pt x="800" y="387"/>
                  <a:pt x="799" y="387"/>
                  <a:pt x="798" y="387"/>
                </a:cubicBezTo>
                <a:cubicBezTo>
                  <a:pt x="798" y="386"/>
                  <a:pt x="798" y="386"/>
                  <a:pt x="798" y="386"/>
                </a:cubicBezTo>
                <a:cubicBezTo>
                  <a:pt x="799" y="386"/>
                  <a:pt x="801" y="386"/>
                  <a:pt x="802" y="386"/>
                </a:cubicBezTo>
                <a:close/>
                <a:moveTo>
                  <a:pt x="802" y="390"/>
                </a:moveTo>
                <a:cubicBezTo>
                  <a:pt x="801" y="391"/>
                  <a:pt x="801" y="392"/>
                  <a:pt x="801" y="394"/>
                </a:cubicBezTo>
                <a:cubicBezTo>
                  <a:pt x="800" y="393"/>
                  <a:pt x="799" y="393"/>
                  <a:pt x="798" y="393"/>
                </a:cubicBezTo>
                <a:cubicBezTo>
                  <a:pt x="798" y="391"/>
                  <a:pt x="798" y="390"/>
                  <a:pt x="798" y="389"/>
                </a:cubicBezTo>
                <a:cubicBezTo>
                  <a:pt x="799" y="389"/>
                  <a:pt x="800" y="390"/>
                  <a:pt x="802" y="390"/>
                </a:cubicBezTo>
                <a:close/>
                <a:moveTo>
                  <a:pt x="816" y="404"/>
                </a:moveTo>
                <a:cubicBezTo>
                  <a:pt x="816" y="404"/>
                  <a:pt x="816" y="404"/>
                  <a:pt x="816" y="405"/>
                </a:cubicBezTo>
                <a:cubicBezTo>
                  <a:pt x="815" y="405"/>
                  <a:pt x="814" y="405"/>
                  <a:pt x="812" y="405"/>
                </a:cubicBezTo>
                <a:cubicBezTo>
                  <a:pt x="812" y="404"/>
                  <a:pt x="813" y="403"/>
                  <a:pt x="813" y="402"/>
                </a:cubicBezTo>
                <a:cubicBezTo>
                  <a:pt x="814" y="403"/>
                  <a:pt x="815" y="403"/>
                  <a:pt x="816" y="404"/>
                </a:cubicBezTo>
                <a:close/>
                <a:moveTo>
                  <a:pt x="816" y="404"/>
                </a:moveTo>
                <a:cubicBezTo>
                  <a:pt x="816" y="404"/>
                  <a:pt x="817" y="404"/>
                  <a:pt x="817" y="404"/>
                </a:cubicBezTo>
                <a:cubicBezTo>
                  <a:pt x="817" y="404"/>
                  <a:pt x="817" y="404"/>
                  <a:pt x="817" y="404"/>
                </a:cubicBezTo>
                <a:cubicBezTo>
                  <a:pt x="817" y="404"/>
                  <a:pt x="816" y="404"/>
                  <a:pt x="816" y="404"/>
                </a:cubicBezTo>
                <a:cubicBezTo>
                  <a:pt x="816" y="404"/>
                  <a:pt x="816" y="404"/>
                  <a:pt x="816" y="404"/>
                </a:cubicBezTo>
                <a:close/>
                <a:moveTo>
                  <a:pt x="822" y="407"/>
                </a:moveTo>
                <a:cubicBezTo>
                  <a:pt x="823" y="407"/>
                  <a:pt x="823" y="407"/>
                  <a:pt x="823" y="406"/>
                </a:cubicBezTo>
                <a:cubicBezTo>
                  <a:pt x="823" y="413"/>
                  <a:pt x="823" y="420"/>
                  <a:pt x="823" y="428"/>
                </a:cubicBezTo>
                <a:cubicBezTo>
                  <a:pt x="823" y="428"/>
                  <a:pt x="822" y="428"/>
                  <a:pt x="822" y="428"/>
                </a:cubicBezTo>
                <a:cubicBezTo>
                  <a:pt x="822" y="421"/>
                  <a:pt x="822" y="414"/>
                  <a:pt x="822" y="407"/>
                </a:cubicBezTo>
                <a:close/>
                <a:moveTo>
                  <a:pt x="824" y="406"/>
                </a:moveTo>
                <a:cubicBezTo>
                  <a:pt x="824" y="406"/>
                  <a:pt x="824" y="406"/>
                  <a:pt x="824" y="406"/>
                </a:cubicBezTo>
                <a:cubicBezTo>
                  <a:pt x="824" y="413"/>
                  <a:pt x="824" y="420"/>
                  <a:pt x="824" y="427"/>
                </a:cubicBezTo>
                <a:cubicBezTo>
                  <a:pt x="824" y="427"/>
                  <a:pt x="824" y="428"/>
                  <a:pt x="824" y="428"/>
                </a:cubicBezTo>
                <a:cubicBezTo>
                  <a:pt x="824" y="420"/>
                  <a:pt x="824" y="413"/>
                  <a:pt x="824" y="406"/>
                </a:cubicBezTo>
                <a:close/>
                <a:moveTo>
                  <a:pt x="824" y="429"/>
                </a:moveTo>
                <a:cubicBezTo>
                  <a:pt x="824" y="433"/>
                  <a:pt x="824" y="437"/>
                  <a:pt x="824" y="441"/>
                </a:cubicBezTo>
                <a:cubicBezTo>
                  <a:pt x="824" y="441"/>
                  <a:pt x="824" y="441"/>
                  <a:pt x="824" y="441"/>
                </a:cubicBezTo>
                <a:cubicBezTo>
                  <a:pt x="823" y="441"/>
                  <a:pt x="823" y="441"/>
                  <a:pt x="823" y="441"/>
                </a:cubicBezTo>
                <a:cubicBezTo>
                  <a:pt x="823" y="437"/>
                  <a:pt x="824" y="434"/>
                  <a:pt x="824" y="430"/>
                </a:cubicBezTo>
                <a:cubicBezTo>
                  <a:pt x="824" y="430"/>
                  <a:pt x="824" y="429"/>
                  <a:pt x="824" y="429"/>
                </a:cubicBezTo>
                <a:close/>
                <a:moveTo>
                  <a:pt x="825" y="442"/>
                </a:moveTo>
                <a:cubicBezTo>
                  <a:pt x="825" y="442"/>
                  <a:pt x="825" y="442"/>
                  <a:pt x="825" y="442"/>
                </a:cubicBezTo>
                <a:cubicBezTo>
                  <a:pt x="825" y="442"/>
                  <a:pt x="825" y="442"/>
                  <a:pt x="825" y="442"/>
                </a:cubicBezTo>
                <a:cubicBezTo>
                  <a:pt x="825" y="442"/>
                  <a:pt x="825" y="442"/>
                  <a:pt x="825" y="442"/>
                </a:cubicBezTo>
                <a:close/>
                <a:moveTo>
                  <a:pt x="825" y="443"/>
                </a:moveTo>
                <a:cubicBezTo>
                  <a:pt x="825" y="459"/>
                  <a:pt x="825" y="475"/>
                  <a:pt x="825" y="490"/>
                </a:cubicBezTo>
                <a:cubicBezTo>
                  <a:pt x="825" y="487"/>
                  <a:pt x="825" y="485"/>
                  <a:pt x="825" y="482"/>
                </a:cubicBezTo>
                <a:cubicBezTo>
                  <a:pt x="825" y="469"/>
                  <a:pt x="825" y="456"/>
                  <a:pt x="825" y="443"/>
                </a:cubicBezTo>
                <a:cubicBezTo>
                  <a:pt x="825" y="443"/>
                  <a:pt x="825" y="443"/>
                  <a:pt x="825" y="443"/>
                </a:cubicBezTo>
                <a:close/>
                <a:moveTo>
                  <a:pt x="826" y="443"/>
                </a:moveTo>
                <a:cubicBezTo>
                  <a:pt x="827" y="444"/>
                  <a:pt x="827" y="444"/>
                  <a:pt x="828" y="444"/>
                </a:cubicBezTo>
                <a:cubicBezTo>
                  <a:pt x="828" y="444"/>
                  <a:pt x="828" y="444"/>
                  <a:pt x="828" y="444"/>
                </a:cubicBezTo>
                <a:cubicBezTo>
                  <a:pt x="828" y="457"/>
                  <a:pt x="827" y="471"/>
                  <a:pt x="827" y="484"/>
                </a:cubicBezTo>
                <a:cubicBezTo>
                  <a:pt x="826" y="487"/>
                  <a:pt x="826" y="491"/>
                  <a:pt x="826" y="495"/>
                </a:cubicBezTo>
                <a:cubicBezTo>
                  <a:pt x="826" y="495"/>
                  <a:pt x="826" y="495"/>
                  <a:pt x="826" y="495"/>
                </a:cubicBezTo>
                <a:cubicBezTo>
                  <a:pt x="825" y="478"/>
                  <a:pt x="826" y="460"/>
                  <a:pt x="826" y="443"/>
                </a:cubicBezTo>
                <a:close/>
                <a:moveTo>
                  <a:pt x="827" y="491"/>
                </a:moveTo>
                <a:cubicBezTo>
                  <a:pt x="827" y="476"/>
                  <a:pt x="828" y="461"/>
                  <a:pt x="829" y="446"/>
                </a:cubicBezTo>
                <a:cubicBezTo>
                  <a:pt x="829" y="446"/>
                  <a:pt x="829" y="445"/>
                  <a:pt x="829" y="444"/>
                </a:cubicBezTo>
                <a:cubicBezTo>
                  <a:pt x="830" y="444"/>
                  <a:pt x="831" y="445"/>
                  <a:pt x="831" y="445"/>
                </a:cubicBezTo>
                <a:cubicBezTo>
                  <a:pt x="831" y="458"/>
                  <a:pt x="831" y="471"/>
                  <a:pt x="830" y="484"/>
                </a:cubicBezTo>
                <a:cubicBezTo>
                  <a:pt x="830" y="487"/>
                  <a:pt x="830" y="491"/>
                  <a:pt x="831" y="494"/>
                </a:cubicBezTo>
                <a:cubicBezTo>
                  <a:pt x="829" y="494"/>
                  <a:pt x="828" y="494"/>
                  <a:pt x="827" y="494"/>
                </a:cubicBezTo>
                <a:cubicBezTo>
                  <a:pt x="827" y="493"/>
                  <a:pt x="827" y="492"/>
                  <a:pt x="827" y="491"/>
                </a:cubicBezTo>
                <a:close/>
                <a:moveTo>
                  <a:pt x="831" y="496"/>
                </a:moveTo>
                <a:cubicBezTo>
                  <a:pt x="831" y="500"/>
                  <a:pt x="831" y="504"/>
                  <a:pt x="831" y="507"/>
                </a:cubicBezTo>
                <a:cubicBezTo>
                  <a:pt x="830" y="507"/>
                  <a:pt x="828" y="508"/>
                  <a:pt x="827" y="508"/>
                </a:cubicBezTo>
                <a:cubicBezTo>
                  <a:pt x="827" y="504"/>
                  <a:pt x="827" y="500"/>
                  <a:pt x="827" y="496"/>
                </a:cubicBezTo>
                <a:cubicBezTo>
                  <a:pt x="828" y="496"/>
                  <a:pt x="829" y="496"/>
                  <a:pt x="831" y="496"/>
                </a:cubicBezTo>
                <a:close/>
                <a:moveTo>
                  <a:pt x="831" y="496"/>
                </a:moveTo>
                <a:cubicBezTo>
                  <a:pt x="832" y="496"/>
                  <a:pt x="833" y="496"/>
                  <a:pt x="833" y="496"/>
                </a:cubicBezTo>
                <a:cubicBezTo>
                  <a:pt x="834" y="500"/>
                  <a:pt x="834" y="503"/>
                  <a:pt x="834" y="507"/>
                </a:cubicBezTo>
                <a:cubicBezTo>
                  <a:pt x="833" y="507"/>
                  <a:pt x="832" y="507"/>
                  <a:pt x="831" y="507"/>
                </a:cubicBezTo>
                <a:cubicBezTo>
                  <a:pt x="831" y="504"/>
                  <a:pt x="831" y="500"/>
                  <a:pt x="831" y="496"/>
                </a:cubicBezTo>
                <a:close/>
                <a:moveTo>
                  <a:pt x="834" y="496"/>
                </a:moveTo>
                <a:cubicBezTo>
                  <a:pt x="834" y="496"/>
                  <a:pt x="835" y="496"/>
                  <a:pt x="835" y="496"/>
                </a:cubicBezTo>
                <a:cubicBezTo>
                  <a:pt x="835" y="500"/>
                  <a:pt x="834" y="503"/>
                  <a:pt x="834" y="507"/>
                </a:cubicBezTo>
                <a:cubicBezTo>
                  <a:pt x="834" y="507"/>
                  <a:pt x="834" y="507"/>
                  <a:pt x="834" y="507"/>
                </a:cubicBezTo>
                <a:cubicBezTo>
                  <a:pt x="834" y="503"/>
                  <a:pt x="834" y="500"/>
                  <a:pt x="834" y="496"/>
                </a:cubicBezTo>
                <a:close/>
                <a:moveTo>
                  <a:pt x="834" y="494"/>
                </a:moveTo>
                <a:cubicBezTo>
                  <a:pt x="834" y="488"/>
                  <a:pt x="834" y="482"/>
                  <a:pt x="834" y="477"/>
                </a:cubicBezTo>
                <a:cubicBezTo>
                  <a:pt x="833" y="466"/>
                  <a:pt x="834" y="456"/>
                  <a:pt x="834" y="445"/>
                </a:cubicBezTo>
                <a:cubicBezTo>
                  <a:pt x="835" y="445"/>
                  <a:pt x="836" y="445"/>
                  <a:pt x="838" y="445"/>
                </a:cubicBezTo>
                <a:cubicBezTo>
                  <a:pt x="837" y="447"/>
                  <a:pt x="837" y="450"/>
                  <a:pt x="837" y="452"/>
                </a:cubicBezTo>
                <a:cubicBezTo>
                  <a:pt x="837" y="452"/>
                  <a:pt x="837" y="452"/>
                  <a:pt x="837" y="452"/>
                </a:cubicBezTo>
                <a:cubicBezTo>
                  <a:pt x="837" y="452"/>
                  <a:pt x="837" y="452"/>
                  <a:pt x="837" y="452"/>
                </a:cubicBezTo>
                <a:cubicBezTo>
                  <a:pt x="836" y="466"/>
                  <a:pt x="836" y="480"/>
                  <a:pt x="835" y="494"/>
                </a:cubicBezTo>
                <a:cubicBezTo>
                  <a:pt x="835" y="494"/>
                  <a:pt x="834" y="494"/>
                  <a:pt x="834" y="494"/>
                </a:cubicBezTo>
                <a:close/>
                <a:moveTo>
                  <a:pt x="837" y="459"/>
                </a:moveTo>
                <a:cubicBezTo>
                  <a:pt x="837" y="459"/>
                  <a:pt x="837" y="459"/>
                  <a:pt x="837" y="459"/>
                </a:cubicBezTo>
                <a:cubicBezTo>
                  <a:pt x="837" y="464"/>
                  <a:pt x="838" y="469"/>
                  <a:pt x="838" y="474"/>
                </a:cubicBezTo>
                <a:cubicBezTo>
                  <a:pt x="838" y="481"/>
                  <a:pt x="838" y="487"/>
                  <a:pt x="838" y="494"/>
                </a:cubicBezTo>
                <a:cubicBezTo>
                  <a:pt x="837" y="494"/>
                  <a:pt x="836" y="494"/>
                  <a:pt x="835" y="494"/>
                </a:cubicBezTo>
                <a:cubicBezTo>
                  <a:pt x="836" y="482"/>
                  <a:pt x="837" y="470"/>
                  <a:pt x="837" y="459"/>
                </a:cubicBezTo>
                <a:close/>
                <a:moveTo>
                  <a:pt x="839" y="476"/>
                </a:moveTo>
                <a:cubicBezTo>
                  <a:pt x="839" y="476"/>
                  <a:pt x="840" y="476"/>
                  <a:pt x="840" y="476"/>
                </a:cubicBezTo>
                <a:cubicBezTo>
                  <a:pt x="839" y="474"/>
                  <a:pt x="839" y="472"/>
                  <a:pt x="839" y="470"/>
                </a:cubicBezTo>
                <a:cubicBezTo>
                  <a:pt x="839" y="462"/>
                  <a:pt x="840" y="453"/>
                  <a:pt x="840" y="445"/>
                </a:cubicBezTo>
                <a:cubicBezTo>
                  <a:pt x="841" y="445"/>
                  <a:pt x="843" y="445"/>
                  <a:pt x="844" y="444"/>
                </a:cubicBezTo>
                <a:cubicBezTo>
                  <a:pt x="843" y="460"/>
                  <a:pt x="842" y="476"/>
                  <a:pt x="841" y="492"/>
                </a:cubicBezTo>
                <a:cubicBezTo>
                  <a:pt x="841" y="492"/>
                  <a:pt x="841" y="493"/>
                  <a:pt x="841" y="494"/>
                </a:cubicBezTo>
                <a:cubicBezTo>
                  <a:pt x="840" y="494"/>
                  <a:pt x="839" y="494"/>
                  <a:pt x="838" y="494"/>
                </a:cubicBezTo>
                <a:cubicBezTo>
                  <a:pt x="838" y="488"/>
                  <a:pt x="838" y="482"/>
                  <a:pt x="839" y="476"/>
                </a:cubicBezTo>
                <a:close/>
                <a:moveTo>
                  <a:pt x="844" y="444"/>
                </a:moveTo>
                <a:cubicBezTo>
                  <a:pt x="844" y="444"/>
                  <a:pt x="845" y="444"/>
                  <a:pt x="845" y="444"/>
                </a:cubicBezTo>
                <a:cubicBezTo>
                  <a:pt x="844" y="461"/>
                  <a:pt x="844" y="477"/>
                  <a:pt x="844" y="494"/>
                </a:cubicBezTo>
                <a:cubicBezTo>
                  <a:pt x="843" y="494"/>
                  <a:pt x="842" y="494"/>
                  <a:pt x="842" y="494"/>
                </a:cubicBezTo>
                <a:cubicBezTo>
                  <a:pt x="842" y="477"/>
                  <a:pt x="843" y="461"/>
                  <a:pt x="844" y="444"/>
                </a:cubicBezTo>
                <a:close/>
                <a:moveTo>
                  <a:pt x="845" y="444"/>
                </a:moveTo>
                <a:cubicBezTo>
                  <a:pt x="846" y="444"/>
                  <a:pt x="847" y="444"/>
                  <a:pt x="848" y="444"/>
                </a:cubicBezTo>
                <a:cubicBezTo>
                  <a:pt x="848" y="444"/>
                  <a:pt x="848" y="444"/>
                  <a:pt x="848" y="444"/>
                </a:cubicBezTo>
                <a:cubicBezTo>
                  <a:pt x="848" y="451"/>
                  <a:pt x="848" y="457"/>
                  <a:pt x="848" y="464"/>
                </a:cubicBezTo>
                <a:cubicBezTo>
                  <a:pt x="848" y="474"/>
                  <a:pt x="848" y="483"/>
                  <a:pt x="848" y="493"/>
                </a:cubicBezTo>
                <a:cubicBezTo>
                  <a:pt x="847" y="493"/>
                  <a:pt x="846" y="494"/>
                  <a:pt x="844" y="494"/>
                </a:cubicBezTo>
                <a:cubicBezTo>
                  <a:pt x="844" y="477"/>
                  <a:pt x="845" y="461"/>
                  <a:pt x="845" y="444"/>
                </a:cubicBezTo>
                <a:close/>
                <a:moveTo>
                  <a:pt x="848" y="472"/>
                </a:moveTo>
                <a:cubicBezTo>
                  <a:pt x="848" y="463"/>
                  <a:pt x="848" y="453"/>
                  <a:pt x="848" y="444"/>
                </a:cubicBezTo>
                <a:cubicBezTo>
                  <a:pt x="849" y="444"/>
                  <a:pt x="850" y="443"/>
                  <a:pt x="852" y="443"/>
                </a:cubicBezTo>
                <a:cubicBezTo>
                  <a:pt x="851" y="460"/>
                  <a:pt x="850" y="477"/>
                  <a:pt x="850" y="493"/>
                </a:cubicBezTo>
                <a:cubicBezTo>
                  <a:pt x="849" y="493"/>
                  <a:pt x="849" y="493"/>
                  <a:pt x="848" y="493"/>
                </a:cubicBezTo>
                <a:cubicBezTo>
                  <a:pt x="848" y="486"/>
                  <a:pt x="848" y="479"/>
                  <a:pt x="848" y="472"/>
                </a:cubicBezTo>
                <a:close/>
                <a:moveTo>
                  <a:pt x="852" y="443"/>
                </a:moveTo>
                <a:cubicBezTo>
                  <a:pt x="853" y="443"/>
                  <a:pt x="853" y="443"/>
                  <a:pt x="854" y="443"/>
                </a:cubicBezTo>
                <a:cubicBezTo>
                  <a:pt x="854" y="446"/>
                  <a:pt x="854" y="449"/>
                  <a:pt x="854" y="451"/>
                </a:cubicBezTo>
                <a:cubicBezTo>
                  <a:pt x="853" y="451"/>
                  <a:pt x="853" y="451"/>
                  <a:pt x="853" y="452"/>
                </a:cubicBezTo>
                <a:cubicBezTo>
                  <a:pt x="853" y="454"/>
                  <a:pt x="853" y="455"/>
                  <a:pt x="853" y="457"/>
                </a:cubicBezTo>
                <a:cubicBezTo>
                  <a:pt x="853" y="457"/>
                  <a:pt x="853" y="457"/>
                  <a:pt x="853" y="457"/>
                </a:cubicBezTo>
                <a:cubicBezTo>
                  <a:pt x="853" y="459"/>
                  <a:pt x="853" y="461"/>
                  <a:pt x="853" y="462"/>
                </a:cubicBezTo>
                <a:cubicBezTo>
                  <a:pt x="853" y="473"/>
                  <a:pt x="853" y="483"/>
                  <a:pt x="852" y="493"/>
                </a:cubicBezTo>
                <a:cubicBezTo>
                  <a:pt x="852" y="493"/>
                  <a:pt x="851" y="493"/>
                  <a:pt x="850" y="493"/>
                </a:cubicBezTo>
                <a:cubicBezTo>
                  <a:pt x="851" y="476"/>
                  <a:pt x="851" y="460"/>
                  <a:pt x="852" y="443"/>
                </a:cubicBezTo>
                <a:close/>
                <a:moveTo>
                  <a:pt x="854" y="465"/>
                </a:moveTo>
                <a:cubicBezTo>
                  <a:pt x="854" y="464"/>
                  <a:pt x="854" y="463"/>
                  <a:pt x="854" y="463"/>
                </a:cubicBezTo>
                <a:cubicBezTo>
                  <a:pt x="854" y="462"/>
                  <a:pt x="854" y="462"/>
                  <a:pt x="854" y="461"/>
                </a:cubicBezTo>
                <a:cubicBezTo>
                  <a:pt x="854" y="462"/>
                  <a:pt x="854" y="464"/>
                  <a:pt x="854" y="465"/>
                </a:cubicBezTo>
                <a:close/>
                <a:moveTo>
                  <a:pt x="861" y="461"/>
                </a:moveTo>
                <a:cubicBezTo>
                  <a:pt x="860" y="467"/>
                  <a:pt x="860" y="472"/>
                  <a:pt x="860" y="478"/>
                </a:cubicBezTo>
                <a:cubicBezTo>
                  <a:pt x="860" y="483"/>
                  <a:pt x="860" y="487"/>
                  <a:pt x="860" y="492"/>
                </a:cubicBezTo>
                <a:cubicBezTo>
                  <a:pt x="859" y="492"/>
                  <a:pt x="859" y="492"/>
                  <a:pt x="859" y="492"/>
                </a:cubicBezTo>
                <a:cubicBezTo>
                  <a:pt x="859" y="482"/>
                  <a:pt x="860" y="472"/>
                  <a:pt x="861" y="461"/>
                </a:cubicBezTo>
                <a:close/>
                <a:moveTo>
                  <a:pt x="861" y="478"/>
                </a:moveTo>
                <a:cubicBezTo>
                  <a:pt x="861" y="469"/>
                  <a:pt x="861" y="460"/>
                  <a:pt x="861" y="451"/>
                </a:cubicBezTo>
                <a:cubicBezTo>
                  <a:pt x="861" y="448"/>
                  <a:pt x="862" y="445"/>
                  <a:pt x="862" y="441"/>
                </a:cubicBezTo>
                <a:cubicBezTo>
                  <a:pt x="863" y="441"/>
                  <a:pt x="865" y="441"/>
                  <a:pt x="867" y="440"/>
                </a:cubicBezTo>
                <a:cubicBezTo>
                  <a:pt x="866" y="453"/>
                  <a:pt x="866" y="465"/>
                  <a:pt x="866" y="478"/>
                </a:cubicBezTo>
                <a:cubicBezTo>
                  <a:pt x="866" y="482"/>
                  <a:pt x="866" y="487"/>
                  <a:pt x="865" y="492"/>
                </a:cubicBezTo>
                <a:cubicBezTo>
                  <a:pt x="864" y="492"/>
                  <a:pt x="862" y="492"/>
                  <a:pt x="860" y="492"/>
                </a:cubicBezTo>
                <a:cubicBezTo>
                  <a:pt x="860" y="487"/>
                  <a:pt x="861" y="483"/>
                  <a:pt x="861" y="478"/>
                </a:cubicBezTo>
                <a:close/>
                <a:moveTo>
                  <a:pt x="866" y="486"/>
                </a:moveTo>
                <a:cubicBezTo>
                  <a:pt x="866" y="488"/>
                  <a:pt x="866" y="490"/>
                  <a:pt x="866" y="491"/>
                </a:cubicBezTo>
                <a:cubicBezTo>
                  <a:pt x="866" y="491"/>
                  <a:pt x="866" y="491"/>
                  <a:pt x="866" y="491"/>
                </a:cubicBezTo>
                <a:cubicBezTo>
                  <a:pt x="866" y="490"/>
                  <a:pt x="866" y="488"/>
                  <a:pt x="866" y="486"/>
                </a:cubicBezTo>
                <a:close/>
                <a:moveTo>
                  <a:pt x="867" y="479"/>
                </a:moveTo>
                <a:cubicBezTo>
                  <a:pt x="867" y="466"/>
                  <a:pt x="867" y="453"/>
                  <a:pt x="868" y="441"/>
                </a:cubicBezTo>
                <a:cubicBezTo>
                  <a:pt x="868" y="441"/>
                  <a:pt x="868" y="440"/>
                  <a:pt x="868" y="440"/>
                </a:cubicBezTo>
                <a:cubicBezTo>
                  <a:pt x="868" y="440"/>
                  <a:pt x="869" y="440"/>
                  <a:pt x="870" y="440"/>
                </a:cubicBezTo>
                <a:cubicBezTo>
                  <a:pt x="869" y="457"/>
                  <a:pt x="869" y="474"/>
                  <a:pt x="869" y="491"/>
                </a:cubicBezTo>
                <a:cubicBezTo>
                  <a:pt x="868" y="491"/>
                  <a:pt x="867" y="491"/>
                  <a:pt x="866" y="491"/>
                </a:cubicBezTo>
                <a:cubicBezTo>
                  <a:pt x="866" y="487"/>
                  <a:pt x="866" y="483"/>
                  <a:pt x="867" y="479"/>
                </a:cubicBezTo>
                <a:close/>
                <a:moveTo>
                  <a:pt x="870" y="440"/>
                </a:moveTo>
                <a:cubicBezTo>
                  <a:pt x="871" y="439"/>
                  <a:pt x="872" y="439"/>
                  <a:pt x="873" y="439"/>
                </a:cubicBezTo>
                <a:cubicBezTo>
                  <a:pt x="872" y="449"/>
                  <a:pt x="871" y="458"/>
                  <a:pt x="871" y="468"/>
                </a:cubicBezTo>
                <a:cubicBezTo>
                  <a:pt x="871" y="476"/>
                  <a:pt x="871" y="483"/>
                  <a:pt x="871" y="491"/>
                </a:cubicBezTo>
                <a:cubicBezTo>
                  <a:pt x="871" y="491"/>
                  <a:pt x="870" y="491"/>
                  <a:pt x="869" y="491"/>
                </a:cubicBezTo>
                <a:cubicBezTo>
                  <a:pt x="869" y="474"/>
                  <a:pt x="870" y="457"/>
                  <a:pt x="870" y="440"/>
                </a:cubicBezTo>
                <a:close/>
                <a:moveTo>
                  <a:pt x="872" y="468"/>
                </a:moveTo>
                <a:cubicBezTo>
                  <a:pt x="872" y="458"/>
                  <a:pt x="872" y="449"/>
                  <a:pt x="873" y="439"/>
                </a:cubicBezTo>
                <a:cubicBezTo>
                  <a:pt x="875" y="439"/>
                  <a:pt x="876" y="438"/>
                  <a:pt x="877" y="438"/>
                </a:cubicBezTo>
                <a:cubicBezTo>
                  <a:pt x="877" y="449"/>
                  <a:pt x="876" y="460"/>
                  <a:pt x="876" y="472"/>
                </a:cubicBezTo>
                <a:cubicBezTo>
                  <a:pt x="876" y="478"/>
                  <a:pt x="876" y="484"/>
                  <a:pt x="876" y="490"/>
                </a:cubicBezTo>
                <a:cubicBezTo>
                  <a:pt x="874" y="490"/>
                  <a:pt x="873" y="490"/>
                  <a:pt x="872" y="491"/>
                </a:cubicBezTo>
                <a:cubicBezTo>
                  <a:pt x="872" y="483"/>
                  <a:pt x="872" y="476"/>
                  <a:pt x="872" y="468"/>
                </a:cubicBezTo>
                <a:close/>
                <a:moveTo>
                  <a:pt x="878" y="489"/>
                </a:moveTo>
                <a:cubicBezTo>
                  <a:pt x="878" y="489"/>
                  <a:pt x="878" y="489"/>
                  <a:pt x="878" y="489"/>
                </a:cubicBezTo>
                <a:cubicBezTo>
                  <a:pt x="878" y="489"/>
                  <a:pt x="878" y="489"/>
                  <a:pt x="878" y="490"/>
                </a:cubicBezTo>
                <a:cubicBezTo>
                  <a:pt x="878" y="490"/>
                  <a:pt x="877" y="490"/>
                  <a:pt x="877" y="490"/>
                </a:cubicBezTo>
                <a:cubicBezTo>
                  <a:pt x="877" y="489"/>
                  <a:pt x="878" y="489"/>
                  <a:pt x="878" y="489"/>
                </a:cubicBezTo>
                <a:close/>
                <a:moveTo>
                  <a:pt x="878" y="489"/>
                </a:moveTo>
                <a:cubicBezTo>
                  <a:pt x="878" y="489"/>
                  <a:pt x="878" y="489"/>
                  <a:pt x="878" y="488"/>
                </a:cubicBezTo>
                <a:cubicBezTo>
                  <a:pt x="879" y="488"/>
                  <a:pt x="879" y="488"/>
                  <a:pt x="879" y="487"/>
                </a:cubicBezTo>
                <a:cubicBezTo>
                  <a:pt x="879" y="488"/>
                  <a:pt x="879" y="489"/>
                  <a:pt x="879" y="489"/>
                </a:cubicBezTo>
                <a:cubicBezTo>
                  <a:pt x="879" y="489"/>
                  <a:pt x="879" y="489"/>
                  <a:pt x="878" y="489"/>
                </a:cubicBezTo>
                <a:cubicBezTo>
                  <a:pt x="878" y="489"/>
                  <a:pt x="878" y="489"/>
                  <a:pt x="878" y="489"/>
                </a:cubicBezTo>
                <a:close/>
                <a:moveTo>
                  <a:pt x="880" y="487"/>
                </a:moveTo>
                <a:cubicBezTo>
                  <a:pt x="881" y="486"/>
                  <a:pt x="881" y="486"/>
                  <a:pt x="882" y="485"/>
                </a:cubicBezTo>
                <a:cubicBezTo>
                  <a:pt x="882" y="487"/>
                  <a:pt x="882" y="488"/>
                  <a:pt x="882" y="489"/>
                </a:cubicBezTo>
                <a:cubicBezTo>
                  <a:pt x="881" y="489"/>
                  <a:pt x="880" y="489"/>
                  <a:pt x="880" y="489"/>
                </a:cubicBezTo>
                <a:cubicBezTo>
                  <a:pt x="880" y="488"/>
                  <a:pt x="880" y="488"/>
                  <a:pt x="880" y="487"/>
                </a:cubicBezTo>
                <a:close/>
                <a:moveTo>
                  <a:pt x="885" y="500"/>
                </a:moveTo>
                <a:cubicBezTo>
                  <a:pt x="885" y="500"/>
                  <a:pt x="885" y="500"/>
                  <a:pt x="885" y="500"/>
                </a:cubicBezTo>
                <a:cubicBezTo>
                  <a:pt x="885" y="500"/>
                  <a:pt x="885" y="500"/>
                  <a:pt x="885" y="500"/>
                </a:cubicBezTo>
                <a:cubicBezTo>
                  <a:pt x="885" y="500"/>
                  <a:pt x="885" y="500"/>
                  <a:pt x="885" y="500"/>
                </a:cubicBezTo>
                <a:close/>
                <a:moveTo>
                  <a:pt x="886" y="449"/>
                </a:moveTo>
                <a:cubicBezTo>
                  <a:pt x="886" y="460"/>
                  <a:pt x="885" y="472"/>
                  <a:pt x="885" y="483"/>
                </a:cubicBezTo>
                <a:cubicBezTo>
                  <a:pt x="884" y="483"/>
                  <a:pt x="884" y="484"/>
                  <a:pt x="883" y="484"/>
                </a:cubicBezTo>
                <a:cubicBezTo>
                  <a:pt x="883" y="468"/>
                  <a:pt x="883" y="453"/>
                  <a:pt x="883" y="437"/>
                </a:cubicBezTo>
                <a:cubicBezTo>
                  <a:pt x="884" y="436"/>
                  <a:pt x="885" y="436"/>
                  <a:pt x="886" y="436"/>
                </a:cubicBezTo>
                <a:cubicBezTo>
                  <a:pt x="886" y="440"/>
                  <a:pt x="886" y="444"/>
                  <a:pt x="886" y="449"/>
                </a:cubicBezTo>
                <a:close/>
                <a:moveTo>
                  <a:pt x="883" y="456"/>
                </a:moveTo>
                <a:cubicBezTo>
                  <a:pt x="883" y="450"/>
                  <a:pt x="883" y="444"/>
                  <a:pt x="883" y="437"/>
                </a:cubicBezTo>
                <a:cubicBezTo>
                  <a:pt x="883" y="437"/>
                  <a:pt x="883" y="437"/>
                  <a:pt x="883" y="437"/>
                </a:cubicBezTo>
                <a:cubicBezTo>
                  <a:pt x="883" y="444"/>
                  <a:pt x="883" y="450"/>
                  <a:pt x="883" y="456"/>
                </a:cubicBezTo>
                <a:close/>
                <a:moveTo>
                  <a:pt x="882" y="433"/>
                </a:moveTo>
                <a:cubicBezTo>
                  <a:pt x="882" y="433"/>
                  <a:pt x="882" y="433"/>
                  <a:pt x="882" y="433"/>
                </a:cubicBezTo>
                <a:cubicBezTo>
                  <a:pt x="882" y="433"/>
                  <a:pt x="882" y="432"/>
                  <a:pt x="882" y="432"/>
                </a:cubicBezTo>
                <a:cubicBezTo>
                  <a:pt x="882" y="431"/>
                  <a:pt x="882" y="431"/>
                  <a:pt x="882" y="431"/>
                </a:cubicBezTo>
                <a:cubicBezTo>
                  <a:pt x="882" y="432"/>
                  <a:pt x="882" y="432"/>
                  <a:pt x="882" y="433"/>
                </a:cubicBezTo>
                <a:close/>
                <a:moveTo>
                  <a:pt x="881" y="434"/>
                </a:moveTo>
                <a:cubicBezTo>
                  <a:pt x="881" y="434"/>
                  <a:pt x="880" y="435"/>
                  <a:pt x="880" y="436"/>
                </a:cubicBezTo>
                <a:cubicBezTo>
                  <a:pt x="880" y="437"/>
                  <a:pt x="880" y="437"/>
                  <a:pt x="880" y="437"/>
                </a:cubicBezTo>
                <a:cubicBezTo>
                  <a:pt x="879" y="437"/>
                  <a:pt x="879" y="437"/>
                  <a:pt x="879" y="437"/>
                </a:cubicBezTo>
                <a:cubicBezTo>
                  <a:pt x="879" y="436"/>
                  <a:pt x="879" y="434"/>
                  <a:pt x="879" y="433"/>
                </a:cubicBezTo>
                <a:cubicBezTo>
                  <a:pt x="880" y="433"/>
                  <a:pt x="881" y="432"/>
                  <a:pt x="882" y="432"/>
                </a:cubicBezTo>
                <a:cubicBezTo>
                  <a:pt x="882" y="432"/>
                  <a:pt x="882" y="433"/>
                  <a:pt x="881" y="434"/>
                </a:cubicBezTo>
                <a:close/>
                <a:moveTo>
                  <a:pt x="875" y="421"/>
                </a:moveTo>
                <a:cubicBezTo>
                  <a:pt x="875" y="414"/>
                  <a:pt x="876" y="406"/>
                  <a:pt x="877" y="399"/>
                </a:cubicBezTo>
                <a:cubicBezTo>
                  <a:pt x="877" y="399"/>
                  <a:pt x="878" y="399"/>
                  <a:pt x="879" y="399"/>
                </a:cubicBezTo>
                <a:cubicBezTo>
                  <a:pt x="879" y="406"/>
                  <a:pt x="879" y="413"/>
                  <a:pt x="878" y="420"/>
                </a:cubicBezTo>
                <a:cubicBezTo>
                  <a:pt x="877" y="420"/>
                  <a:pt x="876" y="420"/>
                  <a:pt x="875" y="421"/>
                </a:cubicBezTo>
                <a:close/>
                <a:moveTo>
                  <a:pt x="874" y="421"/>
                </a:moveTo>
                <a:cubicBezTo>
                  <a:pt x="874" y="421"/>
                  <a:pt x="873" y="421"/>
                  <a:pt x="873" y="421"/>
                </a:cubicBezTo>
                <a:cubicBezTo>
                  <a:pt x="873" y="418"/>
                  <a:pt x="872" y="416"/>
                  <a:pt x="872" y="413"/>
                </a:cubicBezTo>
                <a:cubicBezTo>
                  <a:pt x="872" y="410"/>
                  <a:pt x="872" y="408"/>
                  <a:pt x="873" y="405"/>
                </a:cubicBezTo>
                <a:cubicBezTo>
                  <a:pt x="873" y="405"/>
                  <a:pt x="872" y="405"/>
                  <a:pt x="872" y="405"/>
                </a:cubicBezTo>
                <a:cubicBezTo>
                  <a:pt x="872" y="407"/>
                  <a:pt x="872" y="409"/>
                  <a:pt x="872" y="411"/>
                </a:cubicBezTo>
                <a:cubicBezTo>
                  <a:pt x="871" y="407"/>
                  <a:pt x="871" y="404"/>
                  <a:pt x="870" y="401"/>
                </a:cubicBezTo>
                <a:cubicBezTo>
                  <a:pt x="870" y="400"/>
                  <a:pt x="870" y="400"/>
                  <a:pt x="871" y="400"/>
                </a:cubicBezTo>
                <a:cubicBezTo>
                  <a:pt x="872" y="399"/>
                  <a:pt x="874" y="399"/>
                  <a:pt x="876" y="399"/>
                </a:cubicBezTo>
                <a:cubicBezTo>
                  <a:pt x="875" y="406"/>
                  <a:pt x="875" y="414"/>
                  <a:pt x="874" y="421"/>
                </a:cubicBezTo>
                <a:close/>
                <a:moveTo>
                  <a:pt x="870" y="398"/>
                </a:moveTo>
                <a:cubicBezTo>
                  <a:pt x="870" y="398"/>
                  <a:pt x="870" y="398"/>
                  <a:pt x="870" y="398"/>
                </a:cubicBezTo>
                <a:cubicBezTo>
                  <a:pt x="870" y="397"/>
                  <a:pt x="871" y="397"/>
                  <a:pt x="871" y="397"/>
                </a:cubicBezTo>
                <a:cubicBezTo>
                  <a:pt x="871" y="397"/>
                  <a:pt x="871" y="397"/>
                  <a:pt x="871" y="397"/>
                </a:cubicBezTo>
                <a:cubicBezTo>
                  <a:pt x="872" y="397"/>
                  <a:pt x="872" y="395"/>
                  <a:pt x="871" y="395"/>
                </a:cubicBezTo>
                <a:cubicBezTo>
                  <a:pt x="871" y="395"/>
                  <a:pt x="871" y="395"/>
                  <a:pt x="871" y="395"/>
                </a:cubicBezTo>
                <a:cubicBezTo>
                  <a:pt x="871" y="395"/>
                  <a:pt x="871" y="395"/>
                  <a:pt x="871" y="395"/>
                </a:cubicBezTo>
                <a:cubicBezTo>
                  <a:pt x="871" y="395"/>
                  <a:pt x="871" y="395"/>
                  <a:pt x="871" y="395"/>
                </a:cubicBezTo>
                <a:cubicBezTo>
                  <a:pt x="873" y="395"/>
                  <a:pt x="874" y="395"/>
                  <a:pt x="876" y="396"/>
                </a:cubicBezTo>
                <a:cubicBezTo>
                  <a:pt x="876" y="396"/>
                  <a:pt x="876" y="397"/>
                  <a:pt x="876" y="397"/>
                </a:cubicBezTo>
                <a:cubicBezTo>
                  <a:pt x="874" y="397"/>
                  <a:pt x="872" y="398"/>
                  <a:pt x="870" y="398"/>
                </a:cubicBezTo>
                <a:close/>
                <a:moveTo>
                  <a:pt x="866" y="395"/>
                </a:moveTo>
                <a:cubicBezTo>
                  <a:pt x="865" y="395"/>
                  <a:pt x="864" y="395"/>
                  <a:pt x="864" y="395"/>
                </a:cubicBezTo>
                <a:cubicBezTo>
                  <a:pt x="864" y="395"/>
                  <a:pt x="864" y="394"/>
                  <a:pt x="864" y="394"/>
                </a:cubicBezTo>
                <a:cubicBezTo>
                  <a:pt x="864" y="394"/>
                  <a:pt x="864" y="394"/>
                  <a:pt x="864" y="394"/>
                </a:cubicBezTo>
                <a:cubicBezTo>
                  <a:pt x="865" y="394"/>
                  <a:pt x="865" y="395"/>
                  <a:pt x="866" y="395"/>
                </a:cubicBezTo>
                <a:close/>
                <a:moveTo>
                  <a:pt x="644" y="319"/>
                </a:moveTo>
                <a:cubicBezTo>
                  <a:pt x="638" y="318"/>
                  <a:pt x="633" y="318"/>
                  <a:pt x="627" y="317"/>
                </a:cubicBezTo>
                <a:cubicBezTo>
                  <a:pt x="621" y="315"/>
                  <a:pt x="616" y="313"/>
                  <a:pt x="610" y="311"/>
                </a:cubicBezTo>
                <a:cubicBezTo>
                  <a:pt x="614" y="311"/>
                  <a:pt x="619" y="311"/>
                  <a:pt x="623" y="311"/>
                </a:cubicBezTo>
                <a:cubicBezTo>
                  <a:pt x="630" y="314"/>
                  <a:pt x="637" y="317"/>
                  <a:pt x="644" y="319"/>
                </a:cubicBezTo>
                <a:close/>
                <a:moveTo>
                  <a:pt x="646" y="327"/>
                </a:moveTo>
                <a:cubicBezTo>
                  <a:pt x="635" y="327"/>
                  <a:pt x="623" y="328"/>
                  <a:pt x="612" y="330"/>
                </a:cubicBezTo>
                <a:cubicBezTo>
                  <a:pt x="605" y="327"/>
                  <a:pt x="598" y="325"/>
                  <a:pt x="591" y="323"/>
                </a:cubicBezTo>
                <a:cubicBezTo>
                  <a:pt x="601" y="320"/>
                  <a:pt x="613" y="318"/>
                  <a:pt x="624" y="318"/>
                </a:cubicBezTo>
                <a:cubicBezTo>
                  <a:pt x="631" y="321"/>
                  <a:pt x="639" y="324"/>
                  <a:pt x="646" y="327"/>
                </a:cubicBezTo>
                <a:close/>
                <a:moveTo>
                  <a:pt x="614" y="330"/>
                </a:moveTo>
                <a:cubicBezTo>
                  <a:pt x="625" y="329"/>
                  <a:pt x="637" y="328"/>
                  <a:pt x="648" y="328"/>
                </a:cubicBezTo>
                <a:cubicBezTo>
                  <a:pt x="651" y="329"/>
                  <a:pt x="653" y="329"/>
                  <a:pt x="655" y="330"/>
                </a:cubicBezTo>
                <a:cubicBezTo>
                  <a:pt x="660" y="332"/>
                  <a:pt x="665" y="334"/>
                  <a:pt x="670" y="335"/>
                </a:cubicBezTo>
                <a:cubicBezTo>
                  <a:pt x="669" y="335"/>
                  <a:pt x="668" y="335"/>
                  <a:pt x="667" y="335"/>
                </a:cubicBezTo>
                <a:cubicBezTo>
                  <a:pt x="659" y="336"/>
                  <a:pt x="645" y="340"/>
                  <a:pt x="638" y="335"/>
                </a:cubicBezTo>
                <a:cubicBezTo>
                  <a:pt x="637" y="335"/>
                  <a:pt x="637" y="336"/>
                  <a:pt x="637" y="336"/>
                </a:cubicBezTo>
                <a:cubicBezTo>
                  <a:pt x="643" y="339"/>
                  <a:pt x="652" y="338"/>
                  <a:pt x="657" y="337"/>
                </a:cubicBezTo>
                <a:cubicBezTo>
                  <a:pt x="662" y="337"/>
                  <a:pt x="667" y="336"/>
                  <a:pt x="672" y="336"/>
                </a:cubicBezTo>
                <a:cubicBezTo>
                  <a:pt x="676" y="338"/>
                  <a:pt x="681" y="339"/>
                  <a:pt x="686" y="340"/>
                </a:cubicBezTo>
                <a:cubicBezTo>
                  <a:pt x="676" y="341"/>
                  <a:pt x="667" y="342"/>
                  <a:pt x="657" y="344"/>
                </a:cubicBezTo>
                <a:cubicBezTo>
                  <a:pt x="650" y="342"/>
                  <a:pt x="643" y="340"/>
                  <a:pt x="636" y="338"/>
                </a:cubicBezTo>
                <a:cubicBezTo>
                  <a:pt x="629" y="335"/>
                  <a:pt x="621" y="333"/>
                  <a:pt x="614" y="330"/>
                </a:cubicBezTo>
                <a:close/>
                <a:moveTo>
                  <a:pt x="689" y="341"/>
                </a:moveTo>
                <a:cubicBezTo>
                  <a:pt x="697" y="344"/>
                  <a:pt x="706" y="346"/>
                  <a:pt x="715" y="349"/>
                </a:cubicBezTo>
                <a:cubicBezTo>
                  <a:pt x="703" y="349"/>
                  <a:pt x="691" y="350"/>
                  <a:pt x="678" y="350"/>
                </a:cubicBezTo>
                <a:cubicBezTo>
                  <a:pt x="672" y="348"/>
                  <a:pt x="666" y="346"/>
                  <a:pt x="659" y="345"/>
                </a:cubicBezTo>
                <a:cubicBezTo>
                  <a:pt x="669" y="343"/>
                  <a:pt x="679" y="341"/>
                  <a:pt x="689" y="341"/>
                </a:cubicBezTo>
                <a:close/>
                <a:moveTo>
                  <a:pt x="682" y="351"/>
                </a:moveTo>
                <a:cubicBezTo>
                  <a:pt x="694" y="351"/>
                  <a:pt x="706" y="350"/>
                  <a:pt x="718" y="350"/>
                </a:cubicBezTo>
                <a:cubicBezTo>
                  <a:pt x="722" y="351"/>
                  <a:pt x="727" y="352"/>
                  <a:pt x="731" y="354"/>
                </a:cubicBezTo>
                <a:cubicBezTo>
                  <a:pt x="722" y="354"/>
                  <a:pt x="714" y="356"/>
                  <a:pt x="705" y="357"/>
                </a:cubicBezTo>
                <a:cubicBezTo>
                  <a:pt x="697" y="355"/>
                  <a:pt x="689" y="353"/>
                  <a:pt x="682" y="351"/>
                </a:cubicBezTo>
                <a:close/>
                <a:moveTo>
                  <a:pt x="700" y="358"/>
                </a:moveTo>
                <a:cubicBezTo>
                  <a:pt x="699" y="358"/>
                  <a:pt x="697" y="358"/>
                  <a:pt x="696" y="359"/>
                </a:cubicBezTo>
                <a:cubicBezTo>
                  <a:pt x="689" y="356"/>
                  <a:pt x="681" y="354"/>
                  <a:pt x="674" y="351"/>
                </a:cubicBezTo>
                <a:cubicBezTo>
                  <a:pt x="675" y="351"/>
                  <a:pt x="675" y="351"/>
                  <a:pt x="675" y="351"/>
                </a:cubicBezTo>
                <a:cubicBezTo>
                  <a:pt x="683" y="353"/>
                  <a:pt x="692" y="356"/>
                  <a:pt x="700" y="358"/>
                </a:cubicBezTo>
                <a:close/>
                <a:moveTo>
                  <a:pt x="734" y="354"/>
                </a:moveTo>
                <a:cubicBezTo>
                  <a:pt x="736" y="355"/>
                  <a:pt x="738" y="356"/>
                  <a:pt x="741" y="357"/>
                </a:cubicBezTo>
                <a:cubicBezTo>
                  <a:pt x="745" y="358"/>
                  <a:pt x="749" y="359"/>
                  <a:pt x="753" y="360"/>
                </a:cubicBezTo>
                <a:cubicBezTo>
                  <a:pt x="744" y="361"/>
                  <a:pt x="735" y="362"/>
                  <a:pt x="726" y="364"/>
                </a:cubicBezTo>
                <a:cubicBezTo>
                  <a:pt x="720" y="362"/>
                  <a:pt x="714" y="360"/>
                  <a:pt x="707" y="358"/>
                </a:cubicBezTo>
                <a:cubicBezTo>
                  <a:pt x="716" y="357"/>
                  <a:pt x="725" y="355"/>
                  <a:pt x="734" y="354"/>
                </a:cubicBezTo>
                <a:close/>
                <a:moveTo>
                  <a:pt x="778" y="368"/>
                </a:moveTo>
                <a:cubicBezTo>
                  <a:pt x="782" y="370"/>
                  <a:pt x="786" y="371"/>
                  <a:pt x="790" y="372"/>
                </a:cubicBezTo>
                <a:cubicBezTo>
                  <a:pt x="792" y="373"/>
                  <a:pt x="794" y="374"/>
                  <a:pt x="796" y="375"/>
                </a:cubicBezTo>
                <a:cubicBezTo>
                  <a:pt x="788" y="375"/>
                  <a:pt x="779" y="376"/>
                  <a:pt x="771" y="377"/>
                </a:cubicBezTo>
                <a:cubicBezTo>
                  <a:pt x="763" y="375"/>
                  <a:pt x="755" y="372"/>
                  <a:pt x="747" y="370"/>
                </a:cubicBezTo>
                <a:cubicBezTo>
                  <a:pt x="758" y="370"/>
                  <a:pt x="768" y="368"/>
                  <a:pt x="778" y="368"/>
                </a:cubicBezTo>
                <a:close/>
                <a:moveTo>
                  <a:pt x="796" y="376"/>
                </a:moveTo>
                <a:cubicBezTo>
                  <a:pt x="796" y="377"/>
                  <a:pt x="796" y="378"/>
                  <a:pt x="796" y="380"/>
                </a:cubicBezTo>
                <a:cubicBezTo>
                  <a:pt x="796" y="380"/>
                  <a:pt x="796" y="380"/>
                  <a:pt x="796" y="380"/>
                </a:cubicBezTo>
                <a:cubicBezTo>
                  <a:pt x="796" y="380"/>
                  <a:pt x="796" y="380"/>
                  <a:pt x="796" y="380"/>
                </a:cubicBezTo>
                <a:cubicBezTo>
                  <a:pt x="796" y="380"/>
                  <a:pt x="796" y="380"/>
                  <a:pt x="796" y="380"/>
                </a:cubicBezTo>
                <a:cubicBezTo>
                  <a:pt x="796" y="381"/>
                  <a:pt x="796" y="382"/>
                  <a:pt x="796" y="383"/>
                </a:cubicBezTo>
                <a:cubicBezTo>
                  <a:pt x="796" y="383"/>
                  <a:pt x="796" y="383"/>
                  <a:pt x="796" y="383"/>
                </a:cubicBezTo>
                <a:cubicBezTo>
                  <a:pt x="796" y="383"/>
                  <a:pt x="796" y="383"/>
                  <a:pt x="796" y="383"/>
                </a:cubicBezTo>
                <a:cubicBezTo>
                  <a:pt x="796" y="382"/>
                  <a:pt x="796" y="382"/>
                  <a:pt x="796" y="381"/>
                </a:cubicBezTo>
                <a:cubicBezTo>
                  <a:pt x="796" y="381"/>
                  <a:pt x="796" y="381"/>
                  <a:pt x="796" y="381"/>
                </a:cubicBezTo>
                <a:cubicBezTo>
                  <a:pt x="796" y="382"/>
                  <a:pt x="795" y="382"/>
                  <a:pt x="795" y="383"/>
                </a:cubicBezTo>
                <a:cubicBezTo>
                  <a:pt x="794" y="383"/>
                  <a:pt x="792" y="384"/>
                  <a:pt x="790" y="384"/>
                </a:cubicBezTo>
                <a:cubicBezTo>
                  <a:pt x="784" y="382"/>
                  <a:pt x="779" y="380"/>
                  <a:pt x="773" y="378"/>
                </a:cubicBezTo>
                <a:cubicBezTo>
                  <a:pt x="781" y="377"/>
                  <a:pt x="789" y="376"/>
                  <a:pt x="796" y="376"/>
                </a:cubicBezTo>
                <a:close/>
                <a:moveTo>
                  <a:pt x="795" y="384"/>
                </a:moveTo>
                <a:cubicBezTo>
                  <a:pt x="795" y="384"/>
                  <a:pt x="795" y="384"/>
                  <a:pt x="795" y="385"/>
                </a:cubicBezTo>
                <a:cubicBezTo>
                  <a:pt x="795" y="385"/>
                  <a:pt x="795" y="385"/>
                  <a:pt x="795" y="385"/>
                </a:cubicBezTo>
                <a:cubicBezTo>
                  <a:pt x="795" y="385"/>
                  <a:pt x="795" y="385"/>
                  <a:pt x="795" y="385"/>
                </a:cubicBezTo>
                <a:cubicBezTo>
                  <a:pt x="795" y="385"/>
                  <a:pt x="795" y="385"/>
                  <a:pt x="795" y="385"/>
                </a:cubicBezTo>
                <a:cubicBezTo>
                  <a:pt x="795" y="385"/>
                  <a:pt x="795" y="386"/>
                  <a:pt x="795" y="386"/>
                </a:cubicBezTo>
                <a:cubicBezTo>
                  <a:pt x="794" y="385"/>
                  <a:pt x="793" y="385"/>
                  <a:pt x="792" y="385"/>
                </a:cubicBezTo>
                <a:cubicBezTo>
                  <a:pt x="793" y="384"/>
                  <a:pt x="794" y="384"/>
                  <a:pt x="795" y="384"/>
                </a:cubicBezTo>
                <a:close/>
                <a:moveTo>
                  <a:pt x="796" y="385"/>
                </a:moveTo>
                <a:cubicBezTo>
                  <a:pt x="796" y="385"/>
                  <a:pt x="796" y="385"/>
                  <a:pt x="796" y="385"/>
                </a:cubicBezTo>
                <a:cubicBezTo>
                  <a:pt x="796" y="385"/>
                  <a:pt x="796" y="386"/>
                  <a:pt x="796" y="386"/>
                </a:cubicBezTo>
                <a:cubicBezTo>
                  <a:pt x="796" y="386"/>
                  <a:pt x="796" y="386"/>
                  <a:pt x="796" y="386"/>
                </a:cubicBezTo>
                <a:cubicBezTo>
                  <a:pt x="796" y="386"/>
                  <a:pt x="796" y="385"/>
                  <a:pt x="796" y="385"/>
                </a:cubicBezTo>
                <a:close/>
                <a:moveTo>
                  <a:pt x="796" y="388"/>
                </a:moveTo>
                <a:cubicBezTo>
                  <a:pt x="796" y="389"/>
                  <a:pt x="796" y="390"/>
                  <a:pt x="796" y="392"/>
                </a:cubicBezTo>
                <a:cubicBezTo>
                  <a:pt x="796" y="390"/>
                  <a:pt x="796" y="389"/>
                  <a:pt x="796" y="388"/>
                </a:cubicBezTo>
                <a:cubicBezTo>
                  <a:pt x="796" y="388"/>
                  <a:pt x="796" y="388"/>
                  <a:pt x="796" y="388"/>
                </a:cubicBezTo>
                <a:close/>
                <a:moveTo>
                  <a:pt x="812" y="402"/>
                </a:moveTo>
                <a:cubicBezTo>
                  <a:pt x="812" y="403"/>
                  <a:pt x="812" y="404"/>
                  <a:pt x="812" y="405"/>
                </a:cubicBezTo>
                <a:cubicBezTo>
                  <a:pt x="811" y="405"/>
                  <a:pt x="811" y="405"/>
                  <a:pt x="810" y="405"/>
                </a:cubicBezTo>
                <a:cubicBezTo>
                  <a:pt x="810" y="404"/>
                  <a:pt x="811" y="403"/>
                  <a:pt x="811" y="402"/>
                </a:cubicBezTo>
                <a:cubicBezTo>
                  <a:pt x="811" y="402"/>
                  <a:pt x="812" y="402"/>
                  <a:pt x="812" y="402"/>
                </a:cubicBezTo>
                <a:close/>
                <a:moveTo>
                  <a:pt x="812" y="407"/>
                </a:moveTo>
                <a:cubicBezTo>
                  <a:pt x="812" y="408"/>
                  <a:pt x="812" y="408"/>
                  <a:pt x="812" y="409"/>
                </a:cubicBezTo>
                <a:cubicBezTo>
                  <a:pt x="811" y="409"/>
                  <a:pt x="812" y="409"/>
                  <a:pt x="812" y="409"/>
                </a:cubicBezTo>
                <a:cubicBezTo>
                  <a:pt x="812" y="408"/>
                  <a:pt x="812" y="408"/>
                  <a:pt x="812" y="407"/>
                </a:cubicBezTo>
                <a:cubicBezTo>
                  <a:pt x="813" y="407"/>
                  <a:pt x="814" y="407"/>
                  <a:pt x="816" y="407"/>
                </a:cubicBezTo>
                <a:cubicBezTo>
                  <a:pt x="815" y="414"/>
                  <a:pt x="815" y="421"/>
                  <a:pt x="815" y="428"/>
                </a:cubicBezTo>
                <a:cubicBezTo>
                  <a:pt x="814" y="428"/>
                  <a:pt x="813" y="428"/>
                  <a:pt x="812" y="429"/>
                </a:cubicBezTo>
                <a:cubicBezTo>
                  <a:pt x="813" y="424"/>
                  <a:pt x="813" y="420"/>
                  <a:pt x="813" y="416"/>
                </a:cubicBezTo>
                <a:cubicBezTo>
                  <a:pt x="813" y="416"/>
                  <a:pt x="812" y="416"/>
                  <a:pt x="812" y="416"/>
                </a:cubicBezTo>
                <a:cubicBezTo>
                  <a:pt x="812" y="420"/>
                  <a:pt x="812" y="424"/>
                  <a:pt x="812" y="429"/>
                </a:cubicBezTo>
                <a:cubicBezTo>
                  <a:pt x="811" y="429"/>
                  <a:pt x="810" y="429"/>
                  <a:pt x="809" y="429"/>
                </a:cubicBezTo>
                <a:cubicBezTo>
                  <a:pt x="809" y="429"/>
                  <a:pt x="809" y="429"/>
                  <a:pt x="809" y="429"/>
                </a:cubicBezTo>
                <a:cubicBezTo>
                  <a:pt x="808" y="429"/>
                  <a:pt x="808" y="429"/>
                  <a:pt x="808" y="429"/>
                </a:cubicBezTo>
                <a:cubicBezTo>
                  <a:pt x="808" y="422"/>
                  <a:pt x="809" y="414"/>
                  <a:pt x="810" y="407"/>
                </a:cubicBezTo>
                <a:cubicBezTo>
                  <a:pt x="810" y="407"/>
                  <a:pt x="811" y="407"/>
                  <a:pt x="812" y="407"/>
                </a:cubicBezTo>
                <a:close/>
                <a:moveTo>
                  <a:pt x="815" y="430"/>
                </a:moveTo>
                <a:cubicBezTo>
                  <a:pt x="815" y="430"/>
                  <a:pt x="815" y="431"/>
                  <a:pt x="815" y="431"/>
                </a:cubicBezTo>
                <a:cubicBezTo>
                  <a:pt x="815" y="431"/>
                  <a:pt x="814" y="431"/>
                  <a:pt x="814" y="430"/>
                </a:cubicBezTo>
                <a:cubicBezTo>
                  <a:pt x="814" y="430"/>
                  <a:pt x="815" y="430"/>
                  <a:pt x="815" y="430"/>
                </a:cubicBezTo>
                <a:close/>
                <a:moveTo>
                  <a:pt x="812" y="432"/>
                </a:moveTo>
                <a:cubicBezTo>
                  <a:pt x="813" y="432"/>
                  <a:pt x="814" y="432"/>
                  <a:pt x="815" y="433"/>
                </a:cubicBezTo>
                <a:cubicBezTo>
                  <a:pt x="815" y="433"/>
                  <a:pt x="815" y="433"/>
                  <a:pt x="815" y="433"/>
                </a:cubicBezTo>
                <a:cubicBezTo>
                  <a:pt x="815" y="435"/>
                  <a:pt x="815" y="438"/>
                  <a:pt x="815" y="440"/>
                </a:cubicBezTo>
                <a:cubicBezTo>
                  <a:pt x="814" y="440"/>
                  <a:pt x="813" y="440"/>
                  <a:pt x="812" y="440"/>
                </a:cubicBezTo>
                <a:cubicBezTo>
                  <a:pt x="812" y="437"/>
                  <a:pt x="812" y="435"/>
                  <a:pt x="812" y="432"/>
                </a:cubicBezTo>
                <a:close/>
                <a:moveTo>
                  <a:pt x="822" y="430"/>
                </a:moveTo>
                <a:cubicBezTo>
                  <a:pt x="822" y="430"/>
                  <a:pt x="823" y="430"/>
                  <a:pt x="823" y="430"/>
                </a:cubicBezTo>
                <a:cubicBezTo>
                  <a:pt x="823" y="434"/>
                  <a:pt x="823" y="438"/>
                  <a:pt x="823" y="442"/>
                </a:cubicBezTo>
                <a:cubicBezTo>
                  <a:pt x="823" y="442"/>
                  <a:pt x="822" y="442"/>
                  <a:pt x="822" y="442"/>
                </a:cubicBezTo>
                <a:cubicBezTo>
                  <a:pt x="822" y="438"/>
                  <a:pt x="822" y="434"/>
                  <a:pt x="822" y="430"/>
                </a:cubicBezTo>
                <a:close/>
                <a:moveTo>
                  <a:pt x="824" y="443"/>
                </a:moveTo>
                <a:cubicBezTo>
                  <a:pt x="824" y="443"/>
                  <a:pt x="824" y="444"/>
                  <a:pt x="824" y="444"/>
                </a:cubicBezTo>
                <a:cubicBezTo>
                  <a:pt x="824" y="448"/>
                  <a:pt x="823" y="451"/>
                  <a:pt x="823" y="454"/>
                </a:cubicBezTo>
                <a:cubicBezTo>
                  <a:pt x="823" y="451"/>
                  <a:pt x="823" y="447"/>
                  <a:pt x="823" y="443"/>
                </a:cubicBezTo>
                <a:cubicBezTo>
                  <a:pt x="824" y="443"/>
                  <a:pt x="824" y="443"/>
                  <a:pt x="824" y="443"/>
                </a:cubicBezTo>
                <a:close/>
                <a:moveTo>
                  <a:pt x="824" y="444"/>
                </a:moveTo>
                <a:cubicBezTo>
                  <a:pt x="825" y="444"/>
                  <a:pt x="825" y="444"/>
                  <a:pt x="825" y="443"/>
                </a:cubicBezTo>
                <a:cubicBezTo>
                  <a:pt x="825" y="443"/>
                  <a:pt x="825" y="443"/>
                  <a:pt x="825" y="443"/>
                </a:cubicBezTo>
                <a:cubicBezTo>
                  <a:pt x="825" y="456"/>
                  <a:pt x="824" y="469"/>
                  <a:pt x="825" y="482"/>
                </a:cubicBezTo>
                <a:cubicBezTo>
                  <a:pt x="825" y="486"/>
                  <a:pt x="825" y="490"/>
                  <a:pt x="825" y="495"/>
                </a:cubicBezTo>
                <a:cubicBezTo>
                  <a:pt x="825" y="495"/>
                  <a:pt x="825" y="495"/>
                  <a:pt x="824" y="495"/>
                </a:cubicBezTo>
                <a:cubicBezTo>
                  <a:pt x="824" y="478"/>
                  <a:pt x="824" y="461"/>
                  <a:pt x="824" y="444"/>
                </a:cubicBezTo>
                <a:close/>
                <a:moveTo>
                  <a:pt x="826" y="497"/>
                </a:moveTo>
                <a:cubicBezTo>
                  <a:pt x="826" y="497"/>
                  <a:pt x="826" y="497"/>
                  <a:pt x="826" y="496"/>
                </a:cubicBezTo>
                <a:cubicBezTo>
                  <a:pt x="826" y="500"/>
                  <a:pt x="826" y="504"/>
                  <a:pt x="826" y="508"/>
                </a:cubicBezTo>
                <a:cubicBezTo>
                  <a:pt x="826" y="508"/>
                  <a:pt x="826" y="508"/>
                  <a:pt x="826" y="508"/>
                </a:cubicBezTo>
                <a:cubicBezTo>
                  <a:pt x="826" y="504"/>
                  <a:pt x="826" y="500"/>
                  <a:pt x="826" y="497"/>
                </a:cubicBezTo>
                <a:close/>
                <a:moveTo>
                  <a:pt x="835" y="496"/>
                </a:moveTo>
                <a:cubicBezTo>
                  <a:pt x="836" y="496"/>
                  <a:pt x="837" y="496"/>
                  <a:pt x="838" y="496"/>
                </a:cubicBezTo>
                <a:cubicBezTo>
                  <a:pt x="838" y="500"/>
                  <a:pt x="838" y="503"/>
                  <a:pt x="837" y="507"/>
                </a:cubicBezTo>
                <a:cubicBezTo>
                  <a:pt x="837" y="507"/>
                  <a:pt x="836" y="507"/>
                  <a:pt x="835" y="507"/>
                </a:cubicBezTo>
                <a:cubicBezTo>
                  <a:pt x="835" y="503"/>
                  <a:pt x="835" y="500"/>
                  <a:pt x="835" y="496"/>
                </a:cubicBezTo>
                <a:close/>
                <a:moveTo>
                  <a:pt x="838" y="496"/>
                </a:moveTo>
                <a:cubicBezTo>
                  <a:pt x="839" y="496"/>
                  <a:pt x="840" y="496"/>
                  <a:pt x="841" y="496"/>
                </a:cubicBezTo>
                <a:cubicBezTo>
                  <a:pt x="841" y="499"/>
                  <a:pt x="841" y="503"/>
                  <a:pt x="842" y="506"/>
                </a:cubicBezTo>
                <a:cubicBezTo>
                  <a:pt x="840" y="506"/>
                  <a:pt x="839" y="506"/>
                  <a:pt x="838" y="506"/>
                </a:cubicBezTo>
                <a:cubicBezTo>
                  <a:pt x="838" y="503"/>
                  <a:pt x="838" y="499"/>
                  <a:pt x="838" y="496"/>
                </a:cubicBezTo>
                <a:close/>
                <a:moveTo>
                  <a:pt x="842" y="496"/>
                </a:moveTo>
                <a:cubicBezTo>
                  <a:pt x="842" y="496"/>
                  <a:pt x="843" y="496"/>
                  <a:pt x="844" y="496"/>
                </a:cubicBezTo>
                <a:cubicBezTo>
                  <a:pt x="844" y="497"/>
                  <a:pt x="844" y="498"/>
                  <a:pt x="844" y="499"/>
                </a:cubicBezTo>
                <a:cubicBezTo>
                  <a:pt x="844" y="502"/>
                  <a:pt x="844" y="504"/>
                  <a:pt x="844" y="506"/>
                </a:cubicBezTo>
                <a:cubicBezTo>
                  <a:pt x="843" y="506"/>
                  <a:pt x="843" y="506"/>
                  <a:pt x="842" y="506"/>
                </a:cubicBezTo>
                <a:cubicBezTo>
                  <a:pt x="842" y="503"/>
                  <a:pt x="842" y="499"/>
                  <a:pt x="842" y="496"/>
                </a:cubicBezTo>
                <a:close/>
                <a:moveTo>
                  <a:pt x="844" y="503"/>
                </a:moveTo>
                <a:cubicBezTo>
                  <a:pt x="844" y="501"/>
                  <a:pt x="844" y="498"/>
                  <a:pt x="844" y="496"/>
                </a:cubicBezTo>
                <a:cubicBezTo>
                  <a:pt x="846" y="496"/>
                  <a:pt x="847" y="495"/>
                  <a:pt x="848" y="495"/>
                </a:cubicBezTo>
                <a:cubicBezTo>
                  <a:pt x="848" y="499"/>
                  <a:pt x="848" y="502"/>
                  <a:pt x="848" y="505"/>
                </a:cubicBezTo>
                <a:cubicBezTo>
                  <a:pt x="847" y="505"/>
                  <a:pt x="846" y="506"/>
                  <a:pt x="845" y="506"/>
                </a:cubicBezTo>
                <a:cubicBezTo>
                  <a:pt x="844" y="505"/>
                  <a:pt x="844" y="504"/>
                  <a:pt x="844" y="503"/>
                </a:cubicBezTo>
                <a:close/>
                <a:moveTo>
                  <a:pt x="848" y="495"/>
                </a:moveTo>
                <a:cubicBezTo>
                  <a:pt x="849" y="495"/>
                  <a:pt x="849" y="495"/>
                  <a:pt x="850" y="495"/>
                </a:cubicBezTo>
                <a:cubicBezTo>
                  <a:pt x="850" y="498"/>
                  <a:pt x="850" y="502"/>
                  <a:pt x="850" y="505"/>
                </a:cubicBezTo>
                <a:cubicBezTo>
                  <a:pt x="849" y="505"/>
                  <a:pt x="849" y="505"/>
                  <a:pt x="848" y="505"/>
                </a:cubicBezTo>
                <a:cubicBezTo>
                  <a:pt x="848" y="502"/>
                  <a:pt x="848" y="499"/>
                  <a:pt x="848" y="495"/>
                </a:cubicBezTo>
                <a:close/>
                <a:moveTo>
                  <a:pt x="850" y="495"/>
                </a:moveTo>
                <a:cubicBezTo>
                  <a:pt x="851" y="495"/>
                  <a:pt x="852" y="495"/>
                  <a:pt x="852" y="495"/>
                </a:cubicBezTo>
                <a:cubicBezTo>
                  <a:pt x="852" y="498"/>
                  <a:pt x="852" y="502"/>
                  <a:pt x="852" y="505"/>
                </a:cubicBezTo>
                <a:cubicBezTo>
                  <a:pt x="851" y="505"/>
                  <a:pt x="851" y="505"/>
                  <a:pt x="850" y="505"/>
                </a:cubicBezTo>
                <a:cubicBezTo>
                  <a:pt x="850" y="502"/>
                  <a:pt x="850" y="498"/>
                  <a:pt x="850" y="495"/>
                </a:cubicBezTo>
                <a:close/>
                <a:moveTo>
                  <a:pt x="853" y="495"/>
                </a:moveTo>
                <a:cubicBezTo>
                  <a:pt x="854" y="495"/>
                  <a:pt x="855" y="495"/>
                  <a:pt x="856" y="495"/>
                </a:cubicBezTo>
                <a:cubicBezTo>
                  <a:pt x="856" y="498"/>
                  <a:pt x="855" y="501"/>
                  <a:pt x="855" y="504"/>
                </a:cubicBezTo>
                <a:cubicBezTo>
                  <a:pt x="854" y="505"/>
                  <a:pt x="853" y="505"/>
                  <a:pt x="852" y="505"/>
                </a:cubicBezTo>
                <a:cubicBezTo>
                  <a:pt x="852" y="502"/>
                  <a:pt x="852" y="498"/>
                  <a:pt x="853" y="495"/>
                </a:cubicBezTo>
                <a:close/>
                <a:moveTo>
                  <a:pt x="856" y="495"/>
                </a:moveTo>
                <a:cubicBezTo>
                  <a:pt x="857" y="495"/>
                  <a:pt x="858" y="494"/>
                  <a:pt x="858" y="494"/>
                </a:cubicBezTo>
                <a:cubicBezTo>
                  <a:pt x="858" y="498"/>
                  <a:pt x="858" y="501"/>
                  <a:pt x="858" y="504"/>
                </a:cubicBezTo>
                <a:cubicBezTo>
                  <a:pt x="857" y="504"/>
                  <a:pt x="857" y="504"/>
                  <a:pt x="856" y="504"/>
                </a:cubicBezTo>
                <a:cubicBezTo>
                  <a:pt x="856" y="501"/>
                  <a:pt x="856" y="498"/>
                  <a:pt x="856" y="495"/>
                </a:cubicBezTo>
                <a:close/>
                <a:moveTo>
                  <a:pt x="859" y="494"/>
                </a:moveTo>
                <a:cubicBezTo>
                  <a:pt x="859" y="494"/>
                  <a:pt x="859" y="494"/>
                  <a:pt x="860" y="494"/>
                </a:cubicBezTo>
                <a:cubicBezTo>
                  <a:pt x="860" y="497"/>
                  <a:pt x="859" y="501"/>
                  <a:pt x="859" y="504"/>
                </a:cubicBezTo>
                <a:cubicBezTo>
                  <a:pt x="859" y="504"/>
                  <a:pt x="859" y="504"/>
                  <a:pt x="858" y="504"/>
                </a:cubicBezTo>
                <a:cubicBezTo>
                  <a:pt x="859" y="501"/>
                  <a:pt x="859" y="498"/>
                  <a:pt x="859" y="494"/>
                </a:cubicBezTo>
                <a:close/>
                <a:moveTo>
                  <a:pt x="860" y="494"/>
                </a:moveTo>
                <a:cubicBezTo>
                  <a:pt x="862" y="494"/>
                  <a:pt x="864" y="494"/>
                  <a:pt x="865" y="494"/>
                </a:cubicBezTo>
                <a:cubicBezTo>
                  <a:pt x="865" y="497"/>
                  <a:pt x="865" y="500"/>
                  <a:pt x="865" y="503"/>
                </a:cubicBezTo>
                <a:cubicBezTo>
                  <a:pt x="863" y="503"/>
                  <a:pt x="862" y="504"/>
                  <a:pt x="860" y="504"/>
                </a:cubicBezTo>
                <a:cubicBezTo>
                  <a:pt x="860" y="501"/>
                  <a:pt x="860" y="497"/>
                  <a:pt x="860" y="494"/>
                </a:cubicBezTo>
                <a:close/>
                <a:moveTo>
                  <a:pt x="866" y="493"/>
                </a:moveTo>
                <a:cubicBezTo>
                  <a:pt x="866" y="493"/>
                  <a:pt x="866" y="493"/>
                  <a:pt x="866" y="493"/>
                </a:cubicBezTo>
                <a:cubicBezTo>
                  <a:pt x="866" y="497"/>
                  <a:pt x="866" y="500"/>
                  <a:pt x="866" y="503"/>
                </a:cubicBezTo>
                <a:cubicBezTo>
                  <a:pt x="866" y="503"/>
                  <a:pt x="865" y="503"/>
                  <a:pt x="865" y="503"/>
                </a:cubicBezTo>
                <a:cubicBezTo>
                  <a:pt x="865" y="500"/>
                  <a:pt x="866" y="497"/>
                  <a:pt x="866" y="493"/>
                </a:cubicBezTo>
                <a:close/>
                <a:moveTo>
                  <a:pt x="866" y="493"/>
                </a:moveTo>
                <a:cubicBezTo>
                  <a:pt x="867" y="493"/>
                  <a:pt x="868" y="493"/>
                  <a:pt x="869" y="493"/>
                </a:cubicBezTo>
                <a:cubicBezTo>
                  <a:pt x="869" y="496"/>
                  <a:pt x="869" y="500"/>
                  <a:pt x="869" y="503"/>
                </a:cubicBezTo>
                <a:cubicBezTo>
                  <a:pt x="868" y="503"/>
                  <a:pt x="867" y="503"/>
                  <a:pt x="866" y="503"/>
                </a:cubicBezTo>
                <a:cubicBezTo>
                  <a:pt x="866" y="500"/>
                  <a:pt x="866" y="497"/>
                  <a:pt x="866" y="493"/>
                </a:cubicBezTo>
                <a:close/>
                <a:moveTo>
                  <a:pt x="870" y="493"/>
                </a:moveTo>
                <a:cubicBezTo>
                  <a:pt x="870" y="493"/>
                  <a:pt x="871" y="493"/>
                  <a:pt x="871" y="493"/>
                </a:cubicBezTo>
                <a:cubicBezTo>
                  <a:pt x="871" y="496"/>
                  <a:pt x="871" y="499"/>
                  <a:pt x="871" y="503"/>
                </a:cubicBezTo>
                <a:cubicBezTo>
                  <a:pt x="871" y="503"/>
                  <a:pt x="870" y="503"/>
                  <a:pt x="870" y="503"/>
                </a:cubicBezTo>
                <a:cubicBezTo>
                  <a:pt x="870" y="499"/>
                  <a:pt x="870" y="496"/>
                  <a:pt x="870" y="493"/>
                </a:cubicBezTo>
                <a:close/>
                <a:moveTo>
                  <a:pt x="872" y="493"/>
                </a:moveTo>
                <a:cubicBezTo>
                  <a:pt x="873" y="492"/>
                  <a:pt x="874" y="492"/>
                  <a:pt x="875" y="492"/>
                </a:cubicBezTo>
                <a:cubicBezTo>
                  <a:pt x="875" y="492"/>
                  <a:pt x="875" y="492"/>
                  <a:pt x="875" y="492"/>
                </a:cubicBezTo>
                <a:cubicBezTo>
                  <a:pt x="874" y="493"/>
                  <a:pt x="875" y="493"/>
                  <a:pt x="876" y="493"/>
                </a:cubicBezTo>
                <a:cubicBezTo>
                  <a:pt x="876" y="492"/>
                  <a:pt x="876" y="492"/>
                  <a:pt x="876" y="492"/>
                </a:cubicBezTo>
                <a:cubicBezTo>
                  <a:pt x="876" y="495"/>
                  <a:pt x="876" y="499"/>
                  <a:pt x="876" y="502"/>
                </a:cubicBezTo>
                <a:cubicBezTo>
                  <a:pt x="874" y="502"/>
                  <a:pt x="873" y="502"/>
                  <a:pt x="872" y="502"/>
                </a:cubicBezTo>
                <a:cubicBezTo>
                  <a:pt x="872" y="499"/>
                  <a:pt x="872" y="496"/>
                  <a:pt x="872" y="493"/>
                </a:cubicBezTo>
                <a:close/>
                <a:moveTo>
                  <a:pt x="876" y="492"/>
                </a:moveTo>
                <a:cubicBezTo>
                  <a:pt x="877" y="492"/>
                  <a:pt x="877" y="492"/>
                  <a:pt x="878" y="492"/>
                </a:cubicBezTo>
                <a:cubicBezTo>
                  <a:pt x="878" y="495"/>
                  <a:pt x="878" y="498"/>
                  <a:pt x="878" y="502"/>
                </a:cubicBezTo>
                <a:cubicBezTo>
                  <a:pt x="877" y="502"/>
                  <a:pt x="877" y="502"/>
                  <a:pt x="876" y="502"/>
                </a:cubicBezTo>
                <a:cubicBezTo>
                  <a:pt x="876" y="499"/>
                  <a:pt x="876" y="495"/>
                  <a:pt x="876" y="492"/>
                </a:cubicBezTo>
                <a:close/>
                <a:moveTo>
                  <a:pt x="878" y="492"/>
                </a:moveTo>
                <a:cubicBezTo>
                  <a:pt x="879" y="491"/>
                  <a:pt x="879" y="491"/>
                  <a:pt x="879" y="491"/>
                </a:cubicBezTo>
                <a:cubicBezTo>
                  <a:pt x="879" y="495"/>
                  <a:pt x="879" y="498"/>
                  <a:pt x="879" y="502"/>
                </a:cubicBezTo>
                <a:cubicBezTo>
                  <a:pt x="879" y="502"/>
                  <a:pt x="879" y="502"/>
                  <a:pt x="878" y="502"/>
                </a:cubicBezTo>
                <a:cubicBezTo>
                  <a:pt x="878" y="498"/>
                  <a:pt x="878" y="495"/>
                  <a:pt x="878" y="492"/>
                </a:cubicBezTo>
                <a:close/>
                <a:moveTo>
                  <a:pt x="880" y="491"/>
                </a:moveTo>
                <a:cubicBezTo>
                  <a:pt x="880" y="491"/>
                  <a:pt x="881" y="491"/>
                  <a:pt x="882" y="491"/>
                </a:cubicBezTo>
                <a:cubicBezTo>
                  <a:pt x="882" y="494"/>
                  <a:pt x="882" y="497"/>
                  <a:pt x="882" y="501"/>
                </a:cubicBezTo>
                <a:cubicBezTo>
                  <a:pt x="881" y="501"/>
                  <a:pt x="881" y="501"/>
                  <a:pt x="881" y="501"/>
                </a:cubicBezTo>
                <a:cubicBezTo>
                  <a:pt x="880" y="501"/>
                  <a:pt x="880" y="502"/>
                  <a:pt x="879" y="502"/>
                </a:cubicBezTo>
                <a:cubicBezTo>
                  <a:pt x="880" y="498"/>
                  <a:pt x="880" y="495"/>
                  <a:pt x="880" y="491"/>
                </a:cubicBezTo>
                <a:close/>
                <a:moveTo>
                  <a:pt x="880" y="503"/>
                </a:moveTo>
                <a:cubicBezTo>
                  <a:pt x="880" y="503"/>
                  <a:pt x="879" y="503"/>
                  <a:pt x="879" y="503"/>
                </a:cubicBezTo>
                <a:cubicBezTo>
                  <a:pt x="879" y="503"/>
                  <a:pt x="879" y="503"/>
                  <a:pt x="879" y="503"/>
                </a:cubicBezTo>
                <a:cubicBezTo>
                  <a:pt x="880" y="503"/>
                  <a:pt x="880" y="503"/>
                  <a:pt x="880" y="503"/>
                </a:cubicBezTo>
                <a:close/>
                <a:moveTo>
                  <a:pt x="881" y="502"/>
                </a:moveTo>
                <a:cubicBezTo>
                  <a:pt x="881" y="502"/>
                  <a:pt x="882" y="502"/>
                  <a:pt x="882" y="502"/>
                </a:cubicBezTo>
                <a:cubicBezTo>
                  <a:pt x="882" y="503"/>
                  <a:pt x="882" y="504"/>
                  <a:pt x="882" y="504"/>
                </a:cubicBezTo>
                <a:cubicBezTo>
                  <a:pt x="881" y="504"/>
                  <a:pt x="881" y="504"/>
                  <a:pt x="880" y="504"/>
                </a:cubicBezTo>
                <a:cubicBezTo>
                  <a:pt x="880" y="503"/>
                  <a:pt x="881" y="503"/>
                  <a:pt x="881" y="502"/>
                </a:cubicBezTo>
                <a:close/>
                <a:moveTo>
                  <a:pt x="882" y="502"/>
                </a:moveTo>
                <a:cubicBezTo>
                  <a:pt x="882" y="502"/>
                  <a:pt x="883" y="502"/>
                  <a:pt x="883" y="502"/>
                </a:cubicBezTo>
                <a:cubicBezTo>
                  <a:pt x="883" y="503"/>
                  <a:pt x="883" y="503"/>
                  <a:pt x="883" y="504"/>
                </a:cubicBezTo>
                <a:cubicBezTo>
                  <a:pt x="883" y="504"/>
                  <a:pt x="882" y="504"/>
                  <a:pt x="882" y="504"/>
                </a:cubicBezTo>
                <a:cubicBezTo>
                  <a:pt x="882" y="504"/>
                  <a:pt x="882" y="503"/>
                  <a:pt x="882" y="502"/>
                </a:cubicBezTo>
                <a:close/>
                <a:moveTo>
                  <a:pt x="883" y="502"/>
                </a:moveTo>
                <a:cubicBezTo>
                  <a:pt x="883" y="502"/>
                  <a:pt x="884" y="502"/>
                  <a:pt x="884" y="502"/>
                </a:cubicBezTo>
                <a:cubicBezTo>
                  <a:pt x="884" y="503"/>
                  <a:pt x="884" y="503"/>
                  <a:pt x="884" y="504"/>
                </a:cubicBezTo>
                <a:cubicBezTo>
                  <a:pt x="884" y="504"/>
                  <a:pt x="883" y="504"/>
                  <a:pt x="883" y="504"/>
                </a:cubicBezTo>
                <a:cubicBezTo>
                  <a:pt x="883" y="503"/>
                  <a:pt x="883" y="503"/>
                  <a:pt x="883" y="502"/>
                </a:cubicBezTo>
                <a:close/>
                <a:moveTo>
                  <a:pt x="884" y="502"/>
                </a:moveTo>
                <a:cubicBezTo>
                  <a:pt x="885" y="502"/>
                  <a:pt x="885" y="502"/>
                  <a:pt x="885" y="502"/>
                </a:cubicBezTo>
                <a:cubicBezTo>
                  <a:pt x="885" y="503"/>
                  <a:pt x="885" y="503"/>
                  <a:pt x="885" y="504"/>
                </a:cubicBezTo>
                <a:cubicBezTo>
                  <a:pt x="884" y="504"/>
                  <a:pt x="884" y="504"/>
                  <a:pt x="884" y="504"/>
                </a:cubicBezTo>
                <a:cubicBezTo>
                  <a:pt x="884" y="503"/>
                  <a:pt x="884" y="503"/>
                  <a:pt x="884" y="502"/>
                </a:cubicBezTo>
                <a:close/>
                <a:moveTo>
                  <a:pt x="885" y="500"/>
                </a:moveTo>
                <a:cubicBezTo>
                  <a:pt x="885" y="497"/>
                  <a:pt x="885" y="493"/>
                  <a:pt x="885" y="490"/>
                </a:cubicBezTo>
                <a:cubicBezTo>
                  <a:pt x="885" y="490"/>
                  <a:pt x="885" y="490"/>
                  <a:pt x="885" y="490"/>
                </a:cubicBezTo>
                <a:cubicBezTo>
                  <a:pt x="885" y="493"/>
                  <a:pt x="885" y="497"/>
                  <a:pt x="885" y="500"/>
                </a:cubicBezTo>
                <a:cubicBezTo>
                  <a:pt x="885" y="500"/>
                  <a:pt x="885" y="500"/>
                  <a:pt x="885" y="500"/>
                </a:cubicBezTo>
                <a:close/>
                <a:moveTo>
                  <a:pt x="885" y="483"/>
                </a:moveTo>
                <a:cubicBezTo>
                  <a:pt x="886" y="481"/>
                  <a:pt x="886" y="479"/>
                  <a:pt x="886" y="477"/>
                </a:cubicBezTo>
                <a:cubicBezTo>
                  <a:pt x="886" y="479"/>
                  <a:pt x="886" y="481"/>
                  <a:pt x="886" y="483"/>
                </a:cubicBezTo>
                <a:cubicBezTo>
                  <a:pt x="886" y="483"/>
                  <a:pt x="886" y="483"/>
                  <a:pt x="885" y="483"/>
                </a:cubicBezTo>
                <a:close/>
                <a:moveTo>
                  <a:pt x="887" y="434"/>
                </a:moveTo>
                <a:cubicBezTo>
                  <a:pt x="887" y="433"/>
                  <a:pt x="887" y="433"/>
                  <a:pt x="887" y="432"/>
                </a:cubicBezTo>
                <a:cubicBezTo>
                  <a:pt x="887" y="432"/>
                  <a:pt x="887" y="432"/>
                  <a:pt x="887" y="432"/>
                </a:cubicBezTo>
                <a:cubicBezTo>
                  <a:pt x="887" y="433"/>
                  <a:pt x="887" y="433"/>
                  <a:pt x="887" y="434"/>
                </a:cubicBezTo>
                <a:close/>
                <a:moveTo>
                  <a:pt x="886" y="434"/>
                </a:moveTo>
                <a:cubicBezTo>
                  <a:pt x="885" y="435"/>
                  <a:pt x="884" y="435"/>
                  <a:pt x="883" y="436"/>
                </a:cubicBezTo>
                <a:cubicBezTo>
                  <a:pt x="884" y="435"/>
                  <a:pt x="884" y="434"/>
                  <a:pt x="884" y="433"/>
                </a:cubicBezTo>
                <a:cubicBezTo>
                  <a:pt x="884" y="433"/>
                  <a:pt x="885" y="433"/>
                  <a:pt x="886" y="432"/>
                </a:cubicBezTo>
                <a:cubicBezTo>
                  <a:pt x="886" y="433"/>
                  <a:pt x="886" y="434"/>
                  <a:pt x="886" y="434"/>
                </a:cubicBezTo>
                <a:close/>
                <a:moveTo>
                  <a:pt x="883" y="436"/>
                </a:moveTo>
                <a:cubicBezTo>
                  <a:pt x="883" y="436"/>
                  <a:pt x="883" y="436"/>
                  <a:pt x="883" y="436"/>
                </a:cubicBezTo>
                <a:cubicBezTo>
                  <a:pt x="883" y="435"/>
                  <a:pt x="883" y="434"/>
                  <a:pt x="883" y="434"/>
                </a:cubicBezTo>
                <a:cubicBezTo>
                  <a:pt x="883" y="434"/>
                  <a:pt x="883" y="434"/>
                  <a:pt x="883" y="434"/>
                </a:cubicBezTo>
                <a:cubicBezTo>
                  <a:pt x="883" y="434"/>
                  <a:pt x="883" y="435"/>
                  <a:pt x="883" y="436"/>
                </a:cubicBezTo>
                <a:close/>
                <a:moveTo>
                  <a:pt x="882" y="430"/>
                </a:moveTo>
                <a:cubicBezTo>
                  <a:pt x="882" y="430"/>
                  <a:pt x="882" y="430"/>
                  <a:pt x="882" y="430"/>
                </a:cubicBezTo>
                <a:cubicBezTo>
                  <a:pt x="882" y="427"/>
                  <a:pt x="882" y="424"/>
                  <a:pt x="882" y="422"/>
                </a:cubicBezTo>
                <a:cubicBezTo>
                  <a:pt x="883" y="421"/>
                  <a:pt x="883" y="421"/>
                  <a:pt x="883" y="421"/>
                </a:cubicBezTo>
                <a:cubicBezTo>
                  <a:pt x="883" y="424"/>
                  <a:pt x="883" y="427"/>
                  <a:pt x="882" y="430"/>
                </a:cubicBezTo>
                <a:close/>
                <a:moveTo>
                  <a:pt x="883" y="426"/>
                </a:moveTo>
                <a:cubicBezTo>
                  <a:pt x="883" y="427"/>
                  <a:pt x="883" y="427"/>
                  <a:pt x="883" y="427"/>
                </a:cubicBezTo>
                <a:cubicBezTo>
                  <a:pt x="883" y="427"/>
                  <a:pt x="883" y="427"/>
                  <a:pt x="883" y="426"/>
                </a:cubicBezTo>
                <a:close/>
                <a:moveTo>
                  <a:pt x="882" y="431"/>
                </a:moveTo>
                <a:cubicBezTo>
                  <a:pt x="881" y="431"/>
                  <a:pt x="880" y="431"/>
                  <a:pt x="879" y="432"/>
                </a:cubicBezTo>
                <a:cubicBezTo>
                  <a:pt x="879" y="429"/>
                  <a:pt x="879" y="425"/>
                  <a:pt x="879" y="422"/>
                </a:cubicBezTo>
                <a:cubicBezTo>
                  <a:pt x="880" y="422"/>
                  <a:pt x="881" y="422"/>
                  <a:pt x="882" y="422"/>
                </a:cubicBezTo>
                <a:cubicBezTo>
                  <a:pt x="882" y="425"/>
                  <a:pt x="882" y="428"/>
                  <a:pt x="882" y="431"/>
                </a:cubicBezTo>
                <a:close/>
                <a:moveTo>
                  <a:pt x="879" y="420"/>
                </a:moveTo>
                <a:cubicBezTo>
                  <a:pt x="880" y="414"/>
                  <a:pt x="880" y="409"/>
                  <a:pt x="881" y="403"/>
                </a:cubicBezTo>
                <a:cubicBezTo>
                  <a:pt x="881" y="403"/>
                  <a:pt x="880" y="403"/>
                  <a:pt x="880" y="403"/>
                </a:cubicBezTo>
                <a:cubicBezTo>
                  <a:pt x="880" y="406"/>
                  <a:pt x="880" y="410"/>
                  <a:pt x="879" y="413"/>
                </a:cubicBezTo>
                <a:cubicBezTo>
                  <a:pt x="879" y="408"/>
                  <a:pt x="879" y="404"/>
                  <a:pt x="879" y="399"/>
                </a:cubicBezTo>
                <a:cubicBezTo>
                  <a:pt x="880" y="399"/>
                  <a:pt x="882" y="399"/>
                  <a:pt x="883" y="399"/>
                </a:cubicBezTo>
                <a:cubicBezTo>
                  <a:pt x="883" y="406"/>
                  <a:pt x="882" y="413"/>
                  <a:pt x="882" y="420"/>
                </a:cubicBezTo>
                <a:cubicBezTo>
                  <a:pt x="881" y="420"/>
                  <a:pt x="880" y="420"/>
                  <a:pt x="879" y="420"/>
                </a:cubicBezTo>
                <a:close/>
                <a:moveTo>
                  <a:pt x="877" y="397"/>
                </a:moveTo>
                <a:cubicBezTo>
                  <a:pt x="877" y="397"/>
                  <a:pt x="877" y="397"/>
                  <a:pt x="877" y="396"/>
                </a:cubicBezTo>
                <a:cubicBezTo>
                  <a:pt x="877" y="397"/>
                  <a:pt x="878" y="397"/>
                  <a:pt x="879" y="397"/>
                </a:cubicBezTo>
                <a:cubicBezTo>
                  <a:pt x="878" y="397"/>
                  <a:pt x="877" y="397"/>
                  <a:pt x="877" y="397"/>
                </a:cubicBezTo>
                <a:close/>
                <a:moveTo>
                  <a:pt x="577" y="298"/>
                </a:moveTo>
                <a:cubicBezTo>
                  <a:pt x="570" y="296"/>
                  <a:pt x="564" y="294"/>
                  <a:pt x="558" y="292"/>
                </a:cubicBezTo>
                <a:cubicBezTo>
                  <a:pt x="559" y="291"/>
                  <a:pt x="560" y="291"/>
                  <a:pt x="561" y="291"/>
                </a:cubicBezTo>
                <a:cubicBezTo>
                  <a:pt x="569" y="293"/>
                  <a:pt x="578" y="295"/>
                  <a:pt x="586" y="298"/>
                </a:cubicBezTo>
                <a:cubicBezTo>
                  <a:pt x="583" y="298"/>
                  <a:pt x="580" y="298"/>
                  <a:pt x="577" y="298"/>
                </a:cubicBezTo>
                <a:close/>
                <a:moveTo>
                  <a:pt x="621" y="317"/>
                </a:moveTo>
                <a:cubicBezTo>
                  <a:pt x="610" y="317"/>
                  <a:pt x="600" y="319"/>
                  <a:pt x="590" y="323"/>
                </a:cubicBezTo>
                <a:cubicBezTo>
                  <a:pt x="583" y="320"/>
                  <a:pt x="577" y="318"/>
                  <a:pt x="570" y="316"/>
                </a:cubicBezTo>
                <a:cubicBezTo>
                  <a:pt x="582" y="313"/>
                  <a:pt x="593" y="311"/>
                  <a:pt x="605" y="311"/>
                </a:cubicBezTo>
                <a:cubicBezTo>
                  <a:pt x="610" y="313"/>
                  <a:pt x="616" y="315"/>
                  <a:pt x="621" y="317"/>
                </a:cubicBezTo>
                <a:close/>
                <a:moveTo>
                  <a:pt x="673" y="350"/>
                </a:moveTo>
                <a:cubicBezTo>
                  <a:pt x="673" y="351"/>
                  <a:pt x="673" y="351"/>
                  <a:pt x="673" y="351"/>
                </a:cubicBezTo>
                <a:cubicBezTo>
                  <a:pt x="673" y="350"/>
                  <a:pt x="672" y="350"/>
                  <a:pt x="672" y="350"/>
                </a:cubicBezTo>
                <a:cubicBezTo>
                  <a:pt x="672" y="350"/>
                  <a:pt x="673" y="350"/>
                  <a:pt x="673" y="350"/>
                </a:cubicBezTo>
                <a:close/>
                <a:moveTo>
                  <a:pt x="698" y="359"/>
                </a:moveTo>
                <a:cubicBezTo>
                  <a:pt x="699" y="359"/>
                  <a:pt x="701" y="359"/>
                  <a:pt x="702" y="359"/>
                </a:cubicBezTo>
                <a:cubicBezTo>
                  <a:pt x="709" y="360"/>
                  <a:pt x="715" y="362"/>
                  <a:pt x="721" y="364"/>
                </a:cubicBezTo>
                <a:cubicBezTo>
                  <a:pt x="720" y="364"/>
                  <a:pt x="718" y="365"/>
                  <a:pt x="716" y="365"/>
                </a:cubicBezTo>
                <a:cubicBezTo>
                  <a:pt x="716" y="365"/>
                  <a:pt x="716" y="366"/>
                  <a:pt x="716" y="366"/>
                </a:cubicBezTo>
                <a:cubicBezTo>
                  <a:pt x="719" y="365"/>
                  <a:pt x="721" y="365"/>
                  <a:pt x="724" y="365"/>
                </a:cubicBezTo>
                <a:cubicBezTo>
                  <a:pt x="728" y="366"/>
                  <a:pt x="733" y="367"/>
                  <a:pt x="737" y="369"/>
                </a:cubicBezTo>
                <a:cubicBezTo>
                  <a:pt x="737" y="369"/>
                  <a:pt x="737" y="370"/>
                  <a:pt x="738" y="370"/>
                </a:cubicBezTo>
                <a:cubicBezTo>
                  <a:pt x="739" y="370"/>
                  <a:pt x="740" y="370"/>
                  <a:pt x="741" y="370"/>
                </a:cubicBezTo>
                <a:cubicBezTo>
                  <a:pt x="749" y="372"/>
                  <a:pt x="758" y="375"/>
                  <a:pt x="766" y="378"/>
                </a:cubicBezTo>
                <a:cubicBezTo>
                  <a:pt x="766" y="378"/>
                  <a:pt x="765" y="378"/>
                  <a:pt x="764" y="378"/>
                </a:cubicBezTo>
                <a:cubicBezTo>
                  <a:pt x="764" y="378"/>
                  <a:pt x="764" y="379"/>
                  <a:pt x="764" y="379"/>
                </a:cubicBezTo>
                <a:cubicBezTo>
                  <a:pt x="766" y="379"/>
                  <a:pt x="767" y="379"/>
                  <a:pt x="769" y="379"/>
                </a:cubicBezTo>
                <a:cubicBezTo>
                  <a:pt x="774" y="380"/>
                  <a:pt x="780" y="382"/>
                  <a:pt x="785" y="384"/>
                </a:cubicBezTo>
                <a:cubicBezTo>
                  <a:pt x="784" y="384"/>
                  <a:pt x="783" y="385"/>
                  <a:pt x="782" y="385"/>
                </a:cubicBezTo>
                <a:cubicBezTo>
                  <a:pt x="781" y="385"/>
                  <a:pt x="781" y="386"/>
                  <a:pt x="782" y="386"/>
                </a:cubicBezTo>
                <a:cubicBezTo>
                  <a:pt x="784" y="385"/>
                  <a:pt x="786" y="385"/>
                  <a:pt x="788" y="385"/>
                </a:cubicBezTo>
                <a:cubicBezTo>
                  <a:pt x="790" y="386"/>
                  <a:pt x="793" y="387"/>
                  <a:pt x="795" y="388"/>
                </a:cubicBezTo>
                <a:cubicBezTo>
                  <a:pt x="795" y="389"/>
                  <a:pt x="795" y="391"/>
                  <a:pt x="795" y="392"/>
                </a:cubicBezTo>
                <a:cubicBezTo>
                  <a:pt x="779" y="387"/>
                  <a:pt x="763" y="382"/>
                  <a:pt x="747" y="377"/>
                </a:cubicBezTo>
                <a:cubicBezTo>
                  <a:pt x="730" y="371"/>
                  <a:pt x="714" y="365"/>
                  <a:pt x="698" y="359"/>
                </a:cubicBezTo>
                <a:close/>
                <a:moveTo>
                  <a:pt x="810" y="401"/>
                </a:moveTo>
                <a:cubicBezTo>
                  <a:pt x="810" y="401"/>
                  <a:pt x="810" y="401"/>
                  <a:pt x="810" y="401"/>
                </a:cubicBezTo>
                <a:cubicBezTo>
                  <a:pt x="810" y="403"/>
                  <a:pt x="810" y="404"/>
                  <a:pt x="810" y="405"/>
                </a:cubicBezTo>
                <a:cubicBezTo>
                  <a:pt x="809" y="405"/>
                  <a:pt x="808" y="405"/>
                  <a:pt x="808" y="405"/>
                </a:cubicBezTo>
                <a:cubicBezTo>
                  <a:pt x="808" y="404"/>
                  <a:pt x="808" y="402"/>
                  <a:pt x="808" y="401"/>
                </a:cubicBezTo>
                <a:cubicBezTo>
                  <a:pt x="809" y="401"/>
                  <a:pt x="809" y="401"/>
                  <a:pt x="810" y="401"/>
                </a:cubicBezTo>
                <a:close/>
                <a:moveTo>
                  <a:pt x="808" y="431"/>
                </a:moveTo>
                <a:cubicBezTo>
                  <a:pt x="807" y="432"/>
                  <a:pt x="807" y="434"/>
                  <a:pt x="807" y="435"/>
                </a:cubicBezTo>
                <a:cubicBezTo>
                  <a:pt x="807" y="435"/>
                  <a:pt x="806" y="435"/>
                  <a:pt x="806" y="435"/>
                </a:cubicBezTo>
                <a:cubicBezTo>
                  <a:pt x="806" y="433"/>
                  <a:pt x="806" y="432"/>
                  <a:pt x="806" y="431"/>
                </a:cubicBezTo>
                <a:cubicBezTo>
                  <a:pt x="806" y="431"/>
                  <a:pt x="807" y="431"/>
                  <a:pt x="808" y="431"/>
                </a:cubicBezTo>
                <a:close/>
                <a:moveTo>
                  <a:pt x="805" y="435"/>
                </a:moveTo>
                <a:cubicBezTo>
                  <a:pt x="805" y="435"/>
                  <a:pt x="805" y="435"/>
                  <a:pt x="805" y="435"/>
                </a:cubicBezTo>
                <a:cubicBezTo>
                  <a:pt x="805" y="434"/>
                  <a:pt x="805" y="434"/>
                  <a:pt x="805" y="433"/>
                </a:cubicBezTo>
                <a:cubicBezTo>
                  <a:pt x="805" y="434"/>
                  <a:pt x="805" y="434"/>
                  <a:pt x="805" y="435"/>
                </a:cubicBezTo>
                <a:close/>
                <a:moveTo>
                  <a:pt x="805" y="435"/>
                </a:moveTo>
                <a:cubicBezTo>
                  <a:pt x="805" y="435"/>
                  <a:pt x="805" y="436"/>
                  <a:pt x="805" y="436"/>
                </a:cubicBezTo>
                <a:cubicBezTo>
                  <a:pt x="805" y="438"/>
                  <a:pt x="805" y="439"/>
                  <a:pt x="805" y="440"/>
                </a:cubicBezTo>
                <a:cubicBezTo>
                  <a:pt x="804" y="440"/>
                  <a:pt x="804" y="441"/>
                  <a:pt x="803" y="441"/>
                </a:cubicBezTo>
                <a:cubicBezTo>
                  <a:pt x="804" y="439"/>
                  <a:pt x="804" y="437"/>
                  <a:pt x="805" y="435"/>
                </a:cubicBezTo>
                <a:cubicBezTo>
                  <a:pt x="805" y="435"/>
                  <a:pt x="805" y="435"/>
                  <a:pt x="805" y="435"/>
                </a:cubicBezTo>
                <a:close/>
                <a:moveTo>
                  <a:pt x="806" y="500"/>
                </a:moveTo>
                <a:cubicBezTo>
                  <a:pt x="807" y="500"/>
                  <a:pt x="807" y="500"/>
                  <a:pt x="807" y="500"/>
                </a:cubicBezTo>
                <a:cubicBezTo>
                  <a:pt x="807" y="503"/>
                  <a:pt x="807" y="505"/>
                  <a:pt x="807" y="508"/>
                </a:cubicBezTo>
                <a:cubicBezTo>
                  <a:pt x="807" y="508"/>
                  <a:pt x="806" y="508"/>
                  <a:pt x="806" y="508"/>
                </a:cubicBezTo>
                <a:cubicBezTo>
                  <a:pt x="806" y="505"/>
                  <a:pt x="806" y="503"/>
                  <a:pt x="806" y="500"/>
                </a:cubicBezTo>
                <a:close/>
                <a:moveTo>
                  <a:pt x="808" y="500"/>
                </a:moveTo>
                <a:cubicBezTo>
                  <a:pt x="807" y="499"/>
                  <a:pt x="807" y="498"/>
                  <a:pt x="807" y="497"/>
                </a:cubicBezTo>
                <a:cubicBezTo>
                  <a:pt x="808" y="497"/>
                  <a:pt x="808" y="497"/>
                  <a:pt x="808" y="497"/>
                </a:cubicBezTo>
                <a:cubicBezTo>
                  <a:pt x="808" y="498"/>
                  <a:pt x="808" y="499"/>
                  <a:pt x="808" y="500"/>
                </a:cubicBezTo>
                <a:cubicBezTo>
                  <a:pt x="808" y="500"/>
                  <a:pt x="808" y="500"/>
                  <a:pt x="808" y="500"/>
                </a:cubicBezTo>
                <a:close/>
                <a:moveTo>
                  <a:pt x="808" y="495"/>
                </a:moveTo>
                <a:cubicBezTo>
                  <a:pt x="808" y="495"/>
                  <a:pt x="808" y="495"/>
                  <a:pt x="808" y="494"/>
                </a:cubicBezTo>
                <a:cubicBezTo>
                  <a:pt x="809" y="494"/>
                  <a:pt x="810" y="494"/>
                  <a:pt x="811" y="494"/>
                </a:cubicBezTo>
                <a:cubicBezTo>
                  <a:pt x="811" y="494"/>
                  <a:pt x="811" y="495"/>
                  <a:pt x="811" y="495"/>
                </a:cubicBezTo>
                <a:cubicBezTo>
                  <a:pt x="810" y="495"/>
                  <a:pt x="809" y="495"/>
                  <a:pt x="808" y="495"/>
                </a:cubicBezTo>
                <a:close/>
                <a:moveTo>
                  <a:pt x="822" y="443"/>
                </a:moveTo>
                <a:cubicBezTo>
                  <a:pt x="822" y="443"/>
                  <a:pt x="823" y="443"/>
                  <a:pt x="823" y="443"/>
                </a:cubicBezTo>
                <a:cubicBezTo>
                  <a:pt x="823" y="449"/>
                  <a:pt x="823" y="455"/>
                  <a:pt x="823" y="461"/>
                </a:cubicBezTo>
                <a:cubicBezTo>
                  <a:pt x="822" y="472"/>
                  <a:pt x="821" y="484"/>
                  <a:pt x="821" y="495"/>
                </a:cubicBezTo>
                <a:cubicBezTo>
                  <a:pt x="821" y="495"/>
                  <a:pt x="821" y="495"/>
                  <a:pt x="821" y="495"/>
                </a:cubicBezTo>
                <a:cubicBezTo>
                  <a:pt x="821" y="477"/>
                  <a:pt x="821" y="460"/>
                  <a:pt x="822" y="443"/>
                </a:cubicBezTo>
                <a:close/>
                <a:moveTo>
                  <a:pt x="822" y="510"/>
                </a:moveTo>
                <a:cubicBezTo>
                  <a:pt x="822" y="516"/>
                  <a:pt x="822" y="522"/>
                  <a:pt x="822" y="527"/>
                </a:cubicBezTo>
                <a:cubicBezTo>
                  <a:pt x="822" y="538"/>
                  <a:pt x="823" y="550"/>
                  <a:pt x="823" y="561"/>
                </a:cubicBezTo>
                <a:cubicBezTo>
                  <a:pt x="822" y="544"/>
                  <a:pt x="821" y="527"/>
                  <a:pt x="821" y="510"/>
                </a:cubicBezTo>
                <a:cubicBezTo>
                  <a:pt x="821" y="510"/>
                  <a:pt x="822" y="510"/>
                  <a:pt x="822" y="510"/>
                </a:cubicBezTo>
                <a:close/>
                <a:moveTo>
                  <a:pt x="822" y="531"/>
                </a:moveTo>
                <a:cubicBezTo>
                  <a:pt x="822" y="524"/>
                  <a:pt x="822" y="517"/>
                  <a:pt x="822" y="511"/>
                </a:cubicBezTo>
                <a:cubicBezTo>
                  <a:pt x="823" y="511"/>
                  <a:pt x="824" y="511"/>
                  <a:pt x="824" y="511"/>
                </a:cubicBezTo>
                <a:cubicBezTo>
                  <a:pt x="824" y="528"/>
                  <a:pt x="824" y="545"/>
                  <a:pt x="824" y="561"/>
                </a:cubicBezTo>
                <a:cubicBezTo>
                  <a:pt x="824" y="561"/>
                  <a:pt x="823" y="562"/>
                  <a:pt x="823" y="562"/>
                </a:cubicBezTo>
                <a:cubicBezTo>
                  <a:pt x="823" y="551"/>
                  <a:pt x="822" y="541"/>
                  <a:pt x="822" y="531"/>
                </a:cubicBezTo>
                <a:close/>
                <a:moveTo>
                  <a:pt x="822" y="509"/>
                </a:moveTo>
                <a:cubicBezTo>
                  <a:pt x="822" y="505"/>
                  <a:pt x="823" y="501"/>
                  <a:pt x="823" y="497"/>
                </a:cubicBezTo>
                <a:cubicBezTo>
                  <a:pt x="823" y="497"/>
                  <a:pt x="824" y="497"/>
                  <a:pt x="824" y="497"/>
                </a:cubicBezTo>
                <a:cubicBezTo>
                  <a:pt x="824" y="501"/>
                  <a:pt x="824" y="505"/>
                  <a:pt x="824" y="510"/>
                </a:cubicBezTo>
                <a:cubicBezTo>
                  <a:pt x="824" y="510"/>
                  <a:pt x="823" y="510"/>
                  <a:pt x="822" y="509"/>
                </a:cubicBezTo>
                <a:close/>
                <a:moveTo>
                  <a:pt x="824" y="497"/>
                </a:moveTo>
                <a:cubicBezTo>
                  <a:pt x="825" y="497"/>
                  <a:pt x="825" y="497"/>
                  <a:pt x="825" y="497"/>
                </a:cubicBezTo>
                <a:cubicBezTo>
                  <a:pt x="825" y="500"/>
                  <a:pt x="825" y="504"/>
                  <a:pt x="825" y="508"/>
                </a:cubicBezTo>
                <a:cubicBezTo>
                  <a:pt x="825" y="508"/>
                  <a:pt x="825" y="508"/>
                  <a:pt x="825" y="508"/>
                </a:cubicBezTo>
                <a:cubicBezTo>
                  <a:pt x="824" y="508"/>
                  <a:pt x="824" y="509"/>
                  <a:pt x="825" y="509"/>
                </a:cubicBezTo>
                <a:cubicBezTo>
                  <a:pt x="825" y="509"/>
                  <a:pt x="825" y="509"/>
                  <a:pt x="825" y="509"/>
                </a:cubicBezTo>
                <a:cubicBezTo>
                  <a:pt x="825" y="509"/>
                  <a:pt x="825" y="510"/>
                  <a:pt x="825" y="510"/>
                </a:cubicBezTo>
                <a:cubicBezTo>
                  <a:pt x="825" y="510"/>
                  <a:pt x="825" y="510"/>
                  <a:pt x="825" y="510"/>
                </a:cubicBezTo>
                <a:cubicBezTo>
                  <a:pt x="825" y="510"/>
                  <a:pt x="825" y="510"/>
                  <a:pt x="824" y="510"/>
                </a:cubicBezTo>
                <a:cubicBezTo>
                  <a:pt x="824" y="505"/>
                  <a:pt x="824" y="501"/>
                  <a:pt x="824" y="497"/>
                </a:cubicBezTo>
                <a:close/>
                <a:moveTo>
                  <a:pt x="837" y="508"/>
                </a:moveTo>
                <a:cubicBezTo>
                  <a:pt x="837" y="508"/>
                  <a:pt x="837" y="508"/>
                  <a:pt x="837" y="508"/>
                </a:cubicBezTo>
                <a:cubicBezTo>
                  <a:pt x="837" y="508"/>
                  <a:pt x="836" y="508"/>
                  <a:pt x="836" y="508"/>
                </a:cubicBezTo>
                <a:cubicBezTo>
                  <a:pt x="836" y="508"/>
                  <a:pt x="837" y="508"/>
                  <a:pt x="837" y="508"/>
                </a:cubicBezTo>
                <a:close/>
                <a:moveTo>
                  <a:pt x="838" y="507"/>
                </a:moveTo>
                <a:cubicBezTo>
                  <a:pt x="839" y="507"/>
                  <a:pt x="840" y="507"/>
                  <a:pt x="842" y="507"/>
                </a:cubicBezTo>
                <a:cubicBezTo>
                  <a:pt x="842" y="507"/>
                  <a:pt x="842" y="507"/>
                  <a:pt x="842" y="507"/>
                </a:cubicBezTo>
                <a:cubicBezTo>
                  <a:pt x="840" y="508"/>
                  <a:pt x="839" y="508"/>
                  <a:pt x="838" y="508"/>
                </a:cubicBezTo>
                <a:cubicBezTo>
                  <a:pt x="838" y="508"/>
                  <a:pt x="838" y="508"/>
                  <a:pt x="838" y="507"/>
                </a:cubicBezTo>
                <a:close/>
                <a:moveTo>
                  <a:pt x="842" y="507"/>
                </a:moveTo>
                <a:cubicBezTo>
                  <a:pt x="843" y="507"/>
                  <a:pt x="843" y="507"/>
                  <a:pt x="844" y="507"/>
                </a:cubicBezTo>
                <a:cubicBezTo>
                  <a:pt x="844" y="507"/>
                  <a:pt x="844" y="507"/>
                  <a:pt x="844" y="507"/>
                </a:cubicBezTo>
                <a:cubicBezTo>
                  <a:pt x="843" y="507"/>
                  <a:pt x="843" y="507"/>
                  <a:pt x="842" y="507"/>
                </a:cubicBezTo>
                <a:cubicBezTo>
                  <a:pt x="842" y="507"/>
                  <a:pt x="842" y="507"/>
                  <a:pt x="842" y="507"/>
                </a:cubicBezTo>
                <a:close/>
                <a:moveTo>
                  <a:pt x="845" y="507"/>
                </a:moveTo>
                <a:cubicBezTo>
                  <a:pt x="846" y="507"/>
                  <a:pt x="847" y="506"/>
                  <a:pt x="848" y="506"/>
                </a:cubicBezTo>
                <a:cubicBezTo>
                  <a:pt x="848" y="506"/>
                  <a:pt x="848" y="507"/>
                  <a:pt x="848" y="507"/>
                </a:cubicBezTo>
                <a:cubicBezTo>
                  <a:pt x="847" y="507"/>
                  <a:pt x="846" y="507"/>
                  <a:pt x="845" y="507"/>
                </a:cubicBezTo>
                <a:cubicBezTo>
                  <a:pt x="845" y="507"/>
                  <a:pt x="845" y="507"/>
                  <a:pt x="845" y="507"/>
                </a:cubicBezTo>
                <a:close/>
                <a:moveTo>
                  <a:pt x="848" y="506"/>
                </a:moveTo>
                <a:cubicBezTo>
                  <a:pt x="849" y="506"/>
                  <a:pt x="849" y="506"/>
                  <a:pt x="850" y="506"/>
                </a:cubicBezTo>
                <a:cubicBezTo>
                  <a:pt x="850" y="506"/>
                  <a:pt x="850" y="507"/>
                  <a:pt x="850" y="507"/>
                </a:cubicBezTo>
                <a:cubicBezTo>
                  <a:pt x="849" y="507"/>
                  <a:pt x="849" y="507"/>
                  <a:pt x="848" y="507"/>
                </a:cubicBezTo>
                <a:cubicBezTo>
                  <a:pt x="848" y="507"/>
                  <a:pt x="848" y="506"/>
                  <a:pt x="848" y="506"/>
                </a:cubicBezTo>
                <a:close/>
                <a:moveTo>
                  <a:pt x="850" y="506"/>
                </a:moveTo>
                <a:cubicBezTo>
                  <a:pt x="851" y="506"/>
                  <a:pt x="851" y="506"/>
                  <a:pt x="852" y="506"/>
                </a:cubicBezTo>
                <a:cubicBezTo>
                  <a:pt x="852" y="506"/>
                  <a:pt x="852" y="506"/>
                  <a:pt x="852" y="507"/>
                </a:cubicBezTo>
                <a:cubicBezTo>
                  <a:pt x="851" y="507"/>
                  <a:pt x="851" y="507"/>
                  <a:pt x="850" y="507"/>
                </a:cubicBezTo>
                <a:cubicBezTo>
                  <a:pt x="850" y="506"/>
                  <a:pt x="850" y="506"/>
                  <a:pt x="850" y="506"/>
                </a:cubicBezTo>
                <a:close/>
                <a:moveTo>
                  <a:pt x="852" y="506"/>
                </a:moveTo>
                <a:cubicBezTo>
                  <a:pt x="853" y="506"/>
                  <a:pt x="854" y="506"/>
                  <a:pt x="855" y="505"/>
                </a:cubicBezTo>
                <a:cubicBezTo>
                  <a:pt x="855" y="505"/>
                  <a:pt x="855" y="505"/>
                  <a:pt x="855" y="506"/>
                </a:cubicBezTo>
                <a:cubicBezTo>
                  <a:pt x="855" y="506"/>
                  <a:pt x="855" y="506"/>
                  <a:pt x="855" y="506"/>
                </a:cubicBezTo>
                <a:cubicBezTo>
                  <a:pt x="854" y="506"/>
                  <a:pt x="853" y="506"/>
                  <a:pt x="852" y="507"/>
                </a:cubicBezTo>
                <a:cubicBezTo>
                  <a:pt x="852" y="506"/>
                  <a:pt x="852" y="506"/>
                  <a:pt x="852" y="506"/>
                </a:cubicBezTo>
                <a:close/>
                <a:moveTo>
                  <a:pt x="858" y="505"/>
                </a:moveTo>
                <a:cubicBezTo>
                  <a:pt x="859" y="505"/>
                  <a:pt x="859" y="505"/>
                  <a:pt x="859" y="505"/>
                </a:cubicBezTo>
                <a:cubicBezTo>
                  <a:pt x="859" y="505"/>
                  <a:pt x="859" y="506"/>
                  <a:pt x="859" y="506"/>
                </a:cubicBezTo>
                <a:cubicBezTo>
                  <a:pt x="859" y="506"/>
                  <a:pt x="859" y="506"/>
                  <a:pt x="858" y="506"/>
                </a:cubicBezTo>
                <a:cubicBezTo>
                  <a:pt x="858" y="506"/>
                  <a:pt x="858" y="505"/>
                  <a:pt x="858" y="505"/>
                </a:cubicBezTo>
                <a:close/>
                <a:moveTo>
                  <a:pt x="860" y="505"/>
                </a:moveTo>
                <a:cubicBezTo>
                  <a:pt x="862" y="505"/>
                  <a:pt x="863" y="504"/>
                  <a:pt x="865" y="504"/>
                </a:cubicBezTo>
                <a:cubicBezTo>
                  <a:pt x="865" y="505"/>
                  <a:pt x="865" y="505"/>
                  <a:pt x="865" y="505"/>
                </a:cubicBezTo>
                <a:cubicBezTo>
                  <a:pt x="863" y="505"/>
                  <a:pt x="862" y="506"/>
                  <a:pt x="860" y="506"/>
                </a:cubicBezTo>
                <a:cubicBezTo>
                  <a:pt x="860" y="505"/>
                  <a:pt x="860" y="505"/>
                  <a:pt x="860" y="505"/>
                </a:cubicBezTo>
                <a:close/>
                <a:moveTo>
                  <a:pt x="866" y="504"/>
                </a:moveTo>
                <a:cubicBezTo>
                  <a:pt x="867" y="504"/>
                  <a:pt x="868" y="504"/>
                  <a:pt x="869" y="504"/>
                </a:cubicBezTo>
                <a:cubicBezTo>
                  <a:pt x="869" y="504"/>
                  <a:pt x="869" y="505"/>
                  <a:pt x="869" y="505"/>
                </a:cubicBezTo>
                <a:cubicBezTo>
                  <a:pt x="868" y="505"/>
                  <a:pt x="867" y="505"/>
                  <a:pt x="866" y="505"/>
                </a:cubicBezTo>
                <a:cubicBezTo>
                  <a:pt x="866" y="505"/>
                  <a:pt x="866" y="504"/>
                  <a:pt x="866" y="504"/>
                </a:cubicBezTo>
                <a:close/>
                <a:moveTo>
                  <a:pt x="872" y="503"/>
                </a:moveTo>
                <a:cubicBezTo>
                  <a:pt x="873" y="503"/>
                  <a:pt x="874" y="503"/>
                  <a:pt x="876" y="503"/>
                </a:cubicBezTo>
                <a:cubicBezTo>
                  <a:pt x="876" y="504"/>
                  <a:pt x="876" y="504"/>
                  <a:pt x="876" y="504"/>
                </a:cubicBezTo>
                <a:cubicBezTo>
                  <a:pt x="874" y="505"/>
                  <a:pt x="873" y="505"/>
                  <a:pt x="872" y="505"/>
                </a:cubicBezTo>
                <a:cubicBezTo>
                  <a:pt x="872" y="504"/>
                  <a:pt x="872" y="504"/>
                  <a:pt x="872" y="503"/>
                </a:cubicBezTo>
                <a:close/>
                <a:moveTo>
                  <a:pt x="876" y="503"/>
                </a:moveTo>
                <a:cubicBezTo>
                  <a:pt x="877" y="503"/>
                  <a:pt x="877" y="503"/>
                  <a:pt x="878" y="503"/>
                </a:cubicBezTo>
                <a:cubicBezTo>
                  <a:pt x="878" y="503"/>
                  <a:pt x="878" y="504"/>
                  <a:pt x="878" y="504"/>
                </a:cubicBezTo>
                <a:cubicBezTo>
                  <a:pt x="877" y="504"/>
                  <a:pt x="877" y="504"/>
                  <a:pt x="876" y="504"/>
                </a:cubicBezTo>
                <a:cubicBezTo>
                  <a:pt x="876" y="504"/>
                  <a:pt x="876" y="503"/>
                  <a:pt x="876" y="503"/>
                </a:cubicBezTo>
                <a:close/>
                <a:moveTo>
                  <a:pt x="878" y="503"/>
                </a:moveTo>
                <a:cubicBezTo>
                  <a:pt x="879" y="503"/>
                  <a:pt x="879" y="503"/>
                  <a:pt x="879" y="503"/>
                </a:cubicBezTo>
                <a:cubicBezTo>
                  <a:pt x="879" y="503"/>
                  <a:pt x="879" y="504"/>
                  <a:pt x="879" y="504"/>
                </a:cubicBezTo>
                <a:cubicBezTo>
                  <a:pt x="879" y="504"/>
                  <a:pt x="879" y="504"/>
                  <a:pt x="878" y="504"/>
                </a:cubicBezTo>
                <a:cubicBezTo>
                  <a:pt x="878" y="504"/>
                  <a:pt x="878" y="503"/>
                  <a:pt x="878" y="503"/>
                </a:cubicBezTo>
                <a:close/>
                <a:moveTo>
                  <a:pt x="879" y="505"/>
                </a:moveTo>
                <a:cubicBezTo>
                  <a:pt x="879" y="508"/>
                  <a:pt x="879" y="511"/>
                  <a:pt x="879" y="514"/>
                </a:cubicBezTo>
                <a:cubicBezTo>
                  <a:pt x="879" y="511"/>
                  <a:pt x="879" y="508"/>
                  <a:pt x="879" y="505"/>
                </a:cubicBezTo>
                <a:cubicBezTo>
                  <a:pt x="879" y="505"/>
                  <a:pt x="879" y="505"/>
                  <a:pt x="879" y="505"/>
                </a:cubicBezTo>
                <a:close/>
                <a:moveTo>
                  <a:pt x="879" y="525"/>
                </a:moveTo>
                <a:cubicBezTo>
                  <a:pt x="879" y="518"/>
                  <a:pt x="879" y="512"/>
                  <a:pt x="879" y="506"/>
                </a:cubicBezTo>
                <a:cubicBezTo>
                  <a:pt x="880" y="506"/>
                  <a:pt x="880" y="506"/>
                  <a:pt x="880" y="506"/>
                </a:cubicBezTo>
                <a:cubicBezTo>
                  <a:pt x="880" y="506"/>
                  <a:pt x="880" y="505"/>
                  <a:pt x="880" y="505"/>
                </a:cubicBezTo>
                <a:cubicBezTo>
                  <a:pt x="881" y="505"/>
                  <a:pt x="881" y="505"/>
                  <a:pt x="882" y="505"/>
                </a:cubicBezTo>
                <a:cubicBezTo>
                  <a:pt x="882" y="513"/>
                  <a:pt x="881" y="521"/>
                  <a:pt x="881" y="529"/>
                </a:cubicBezTo>
                <a:cubicBezTo>
                  <a:pt x="881" y="535"/>
                  <a:pt x="880" y="541"/>
                  <a:pt x="880" y="547"/>
                </a:cubicBezTo>
                <a:cubicBezTo>
                  <a:pt x="879" y="539"/>
                  <a:pt x="879" y="532"/>
                  <a:pt x="879" y="525"/>
                </a:cubicBezTo>
                <a:close/>
                <a:moveTo>
                  <a:pt x="882" y="505"/>
                </a:moveTo>
                <a:cubicBezTo>
                  <a:pt x="882" y="505"/>
                  <a:pt x="883" y="505"/>
                  <a:pt x="883" y="505"/>
                </a:cubicBezTo>
                <a:cubicBezTo>
                  <a:pt x="883" y="509"/>
                  <a:pt x="883" y="512"/>
                  <a:pt x="883" y="516"/>
                </a:cubicBezTo>
                <a:cubicBezTo>
                  <a:pt x="883" y="518"/>
                  <a:pt x="882" y="520"/>
                  <a:pt x="882" y="522"/>
                </a:cubicBezTo>
                <a:cubicBezTo>
                  <a:pt x="882" y="517"/>
                  <a:pt x="882" y="511"/>
                  <a:pt x="882" y="505"/>
                </a:cubicBezTo>
                <a:close/>
                <a:moveTo>
                  <a:pt x="883" y="505"/>
                </a:moveTo>
                <a:cubicBezTo>
                  <a:pt x="883" y="505"/>
                  <a:pt x="884" y="505"/>
                  <a:pt x="884" y="505"/>
                </a:cubicBezTo>
                <a:cubicBezTo>
                  <a:pt x="884" y="507"/>
                  <a:pt x="883" y="510"/>
                  <a:pt x="883" y="512"/>
                </a:cubicBezTo>
                <a:cubicBezTo>
                  <a:pt x="883" y="510"/>
                  <a:pt x="883" y="507"/>
                  <a:pt x="883" y="505"/>
                </a:cubicBezTo>
                <a:close/>
                <a:moveTo>
                  <a:pt x="884" y="505"/>
                </a:moveTo>
                <a:cubicBezTo>
                  <a:pt x="884" y="505"/>
                  <a:pt x="884" y="505"/>
                  <a:pt x="885" y="505"/>
                </a:cubicBezTo>
                <a:cubicBezTo>
                  <a:pt x="885" y="506"/>
                  <a:pt x="885" y="508"/>
                  <a:pt x="885" y="509"/>
                </a:cubicBezTo>
                <a:cubicBezTo>
                  <a:pt x="884" y="515"/>
                  <a:pt x="884" y="521"/>
                  <a:pt x="883" y="527"/>
                </a:cubicBezTo>
                <a:cubicBezTo>
                  <a:pt x="883" y="523"/>
                  <a:pt x="883" y="520"/>
                  <a:pt x="883" y="516"/>
                </a:cubicBezTo>
                <a:cubicBezTo>
                  <a:pt x="884" y="513"/>
                  <a:pt x="884" y="509"/>
                  <a:pt x="884" y="505"/>
                </a:cubicBezTo>
                <a:close/>
                <a:moveTo>
                  <a:pt x="885" y="502"/>
                </a:moveTo>
                <a:cubicBezTo>
                  <a:pt x="886" y="502"/>
                  <a:pt x="886" y="502"/>
                  <a:pt x="886" y="502"/>
                </a:cubicBezTo>
                <a:cubicBezTo>
                  <a:pt x="886" y="502"/>
                  <a:pt x="886" y="502"/>
                  <a:pt x="886" y="502"/>
                </a:cubicBezTo>
                <a:cubicBezTo>
                  <a:pt x="886" y="503"/>
                  <a:pt x="886" y="503"/>
                  <a:pt x="886" y="504"/>
                </a:cubicBezTo>
                <a:cubicBezTo>
                  <a:pt x="886" y="504"/>
                  <a:pt x="886" y="504"/>
                  <a:pt x="885" y="504"/>
                </a:cubicBezTo>
                <a:cubicBezTo>
                  <a:pt x="885" y="503"/>
                  <a:pt x="885" y="503"/>
                  <a:pt x="885" y="502"/>
                </a:cubicBezTo>
                <a:close/>
                <a:moveTo>
                  <a:pt x="886" y="501"/>
                </a:moveTo>
                <a:cubicBezTo>
                  <a:pt x="886" y="501"/>
                  <a:pt x="886" y="501"/>
                  <a:pt x="886" y="501"/>
                </a:cubicBezTo>
                <a:cubicBezTo>
                  <a:pt x="886" y="501"/>
                  <a:pt x="886" y="501"/>
                  <a:pt x="886" y="501"/>
                </a:cubicBezTo>
                <a:close/>
                <a:moveTo>
                  <a:pt x="885" y="500"/>
                </a:moveTo>
                <a:cubicBezTo>
                  <a:pt x="886" y="496"/>
                  <a:pt x="886" y="493"/>
                  <a:pt x="886" y="490"/>
                </a:cubicBezTo>
                <a:cubicBezTo>
                  <a:pt x="887" y="490"/>
                  <a:pt x="888" y="490"/>
                  <a:pt x="889" y="489"/>
                </a:cubicBezTo>
                <a:cubicBezTo>
                  <a:pt x="889" y="493"/>
                  <a:pt x="889" y="496"/>
                  <a:pt x="889" y="500"/>
                </a:cubicBezTo>
                <a:cubicBezTo>
                  <a:pt x="888" y="500"/>
                  <a:pt x="886" y="500"/>
                  <a:pt x="885" y="500"/>
                </a:cubicBezTo>
                <a:close/>
                <a:moveTo>
                  <a:pt x="889" y="489"/>
                </a:moveTo>
                <a:cubicBezTo>
                  <a:pt x="889" y="489"/>
                  <a:pt x="889" y="489"/>
                  <a:pt x="889" y="489"/>
                </a:cubicBezTo>
                <a:cubicBezTo>
                  <a:pt x="889" y="493"/>
                  <a:pt x="890" y="496"/>
                  <a:pt x="890" y="500"/>
                </a:cubicBezTo>
                <a:cubicBezTo>
                  <a:pt x="890" y="500"/>
                  <a:pt x="889" y="500"/>
                  <a:pt x="889" y="500"/>
                </a:cubicBezTo>
                <a:cubicBezTo>
                  <a:pt x="889" y="496"/>
                  <a:pt x="889" y="493"/>
                  <a:pt x="889" y="489"/>
                </a:cubicBezTo>
                <a:close/>
                <a:moveTo>
                  <a:pt x="889" y="482"/>
                </a:moveTo>
                <a:cubicBezTo>
                  <a:pt x="888" y="482"/>
                  <a:pt x="887" y="483"/>
                  <a:pt x="886" y="483"/>
                </a:cubicBezTo>
                <a:cubicBezTo>
                  <a:pt x="886" y="475"/>
                  <a:pt x="886" y="466"/>
                  <a:pt x="886" y="458"/>
                </a:cubicBezTo>
                <a:cubicBezTo>
                  <a:pt x="887" y="453"/>
                  <a:pt x="887" y="448"/>
                  <a:pt x="887" y="442"/>
                </a:cubicBezTo>
                <a:cubicBezTo>
                  <a:pt x="887" y="447"/>
                  <a:pt x="887" y="452"/>
                  <a:pt x="887" y="457"/>
                </a:cubicBezTo>
                <a:cubicBezTo>
                  <a:pt x="887" y="457"/>
                  <a:pt x="887" y="457"/>
                  <a:pt x="887" y="457"/>
                </a:cubicBezTo>
                <a:cubicBezTo>
                  <a:pt x="887" y="451"/>
                  <a:pt x="887" y="446"/>
                  <a:pt x="888" y="440"/>
                </a:cubicBezTo>
                <a:cubicBezTo>
                  <a:pt x="888" y="452"/>
                  <a:pt x="888" y="464"/>
                  <a:pt x="889" y="476"/>
                </a:cubicBezTo>
                <a:cubicBezTo>
                  <a:pt x="889" y="478"/>
                  <a:pt x="889" y="480"/>
                  <a:pt x="889" y="482"/>
                </a:cubicBezTo>
                <a:close/>
                <a:moveTo>
                  <a:pt x="887" y="419"/>
                </a:moveTo>
                <a:cubicBezTo>
                  <a:pt x="887" y="419"/>
                  <a:pt x="887" y="419"/>
                  <a:pt x="887" y="419"/>
                </a:cubicBezTo>
                <a:cubicBezTo>
                  <a:pt x="887" y="414"/>
                  <a:pt x="887" y="409"/>
                  <a:pt x="887" y="405"/>
                </a:cubicBezTo>
                <a:cubicBezTo>
                  <a:pt x="887" y="409"/>
                  <a:pt x="887" y="414"/>
                  <a:pt x="887" y="419"/>
                </a:cubicBezTo>
                <a:close/>
                <a:moveTo>
                  <a:pt x="887" y="421"/>
                </a:moveTo>
                <a:cubicBezTo>
                  <a:pt x="887" y="424"/>
                  <a:pt x="887" y="428"/>
                  <a:pt x="887" y="431"/>
                </a:cubicBezTo>
                <a:cubicBezTo>
                  <a:pt x="887" y="431"/>
                  <a:pt x="887" y="431"/>
                  <a:pt x="887" y="431"/>
                </a:cubicBezTo>
                <a:cubicBezTo>
                  <a:pt x="887" y="428"/>
                  <a:pt x="887" y="424"/>
                  <a:pt x="887" y="421"/>
                </a:cubicBezTo>
                <a:cubicBezTo>
                  <a:pt x="887" y="421"/>
                  <a:pt x="887" y="421"/>
                  <a:pt x="887" y="421"/>
                </a:cubicBezTo>
                <a:close/>
                <a:moveTo>
                  <a:pt x="886" y="431"/>
                </a:moveTo>
                <a:cubicBezTo>
                  <a:pt x="885" y="432"/>
                  <a:pt x="884" y="432"/>
                  <a:pt x="884" y="432"/>
                </a:cubicBezTo>
                <a:cubicBezTo>
                  <a:pt x="884" y="428"/>
                  <a:pt x="884" y="425"/>
                  <a:pt x="884" y="421"/>
                </a:cubicBezTo>
                <a:cubicBezTo>
                  <a:pt x="885" y="421"/>
                  <a:pt x="886" y="421"/>
                  <a:pt x="886" y="421"/>
                </a:cubicBezTo>
                <a:cubicBezTo>
                  <a:pt x="886" y="424"/>
                  <a:pt x="886" y="428"/>
                  <a:pt x="886" y="431"/>
                </a:cubicBezTo>
                <a:close/>
                <a:moveTo>
                  <a:pt x="883" y="430"/>
                </a:moveTo>
                <a:cubicBezTo>
                  <a:pt x="883" y="430"/>
                  <a:pt x="883" y="430"/>
                  <a:pt x="883" y="430"/>
                </a:cubicBezTo>
                <a:cubicBezTo>
                  <a:pt x="883" y="427"/>
                  <a:pt x="883" y="424"/>
                  <a:pt x="883" y="421"/>
                </a:cubicBezTo>
                <a:cubicBezTo>
                  <a:pt x="884" y="421"/>
                  <a:pt x="884" y="421"/>
                  <a:pt x="884" y="421"/>
                </a:cubicBezTo>
                <a:cubicBezTo>
                  <a:pt x="884" y="424"/>
                  <a:pt x="884" y="427"/>
                  <a:pt x="883" y="430"/>
                </a:cubicBezTo>
                <a:close/>
                <a:moveTo>
                  <a:pt x="558" y="291"/>
                </a:moveTo>
                <a:cubicBezTo>
                  <a:pt x="557" y="291"/>
                  <a:pt x="557" y="291"/>
                  <a:pt x="556" y="291"/>
                </a:cubicBezTo>
                <a:cubicBezTo>
                  <a:pt x="554" y="290"/>
                  <a:pt x="551" y="289"/>
                  <a:pt x="549" y="289"/>
                </a:cubicBezTo>
                <a:cubicBezTo>
                  <a:pt x="551" y="289"/>
                  <a:pt x="554" y="290"/>
                  <a:pt x="556" y="290"/>
                </a:cubicBezTo>
                <a:cubicBezTo>
                  <a:pt x="557" y="290"/>
                  <a:pt x="558" y="290"/>
                  <a:pt x="558" y="291"/>
                </a:cubicBezTo>
                <a:close/>
                <a:moveTo>
                  <a:pt x="533" y="292"/>
                </a:moveTo>
                <a:cubicBezTo>
                  <a:pt x="534" y="292"/>
                  <a:pt x="534" y="291"/>
                  <a:pt x="534" y="291"/>
                </a:cubicBezTo>
                <a:cubicBezTo>
                  <a:pt x="534" y="290"/>
                  <a:pt x="534" y="289"/>
                  <a:pt x="534" y="288"/>
                </a:cubicBezTo>
                <a:cubicBezTo>
                  <a:pt x="534" y="288"/>
                  <a:pt x="534" y="288"/>
                  <a:pt x="534" y="288"/>
                </a:cubicBezTo>
                <a:cubicBezTo>
                  <a:pt x="534" y="289"/>
                  <a:pt x="534" y="291"/>
                  <a:pt x="534" y="292"/>
                </a:cubicBezTo>
                <a:cubicBezTo>
                  <a:pt x="534" y="292"/>
                  <a:pt x="533" y="292"/>
                  <a:pt x="533" y="292"/>
                </a:cubicBezTo>
                <a:cubicBezTo>
                  <a:pt x="533" y="292"/>
                  <a:pt x="533" y="292"/>
                  <a:pt x="533" y="292"/>
                </a:cubicBezTo>
                <a:close/>
                <a:moveTo>
                  <a:pt x="534" y="286"/>
                </a:moveTo>
                <a:cubicBezTo>
                  <a:pt x="534" y="285"/>
                  <a:pt x="534" y="285"/>
                  <a:pt x="534" y="284"/>
                </a:cubicBezTo>
                <a:cubicBezTo>
                  <a:pt x="534" y="283"/>
                  <a:pt x="534" y="282"/>
                  <a:pt x="534" y="282"/>
                </a:cubicBezTo>
                <a:cubicBezTo>
                  <a:pt x="534" y="282"/>
                  <a:pt x="534" y="282"/>
                  <a:pt x="534" y="282"/>
                </a:cubicBezTo>
                <a:cubicBezTo>
                  <a:pt x="534" y="283"/>
                  <a:pt x="534" y="284"/>
                  <a:pt x="534" y="286"/>
                </a:cubicBezTo>
                <a:cubicBezTo>
                  <a:pt x="534" y="286"/>
                  <a:pt x="534" y="286"/>
                  <a:pt x="534" y="286"/>
                </a:cubicBezTo>
                <a:close/>
                <a:moveTo>
                  <a:pt x="534" y="294"/>
                </a:moveTo>
                <a:cubicBezTo>
                  <a:pt x="534" y="294"/>
                  <a:pt x="534" y="294"/>
                  <a:pt x="534" y="294"/>
                </a:cubicBezTo>
                <a:cubicBezTo>
                  <a:pt x="534" y="294"/>
                  <a:pt x="533" y="294"/>
                  <a:pt x="533" y="294"/>
                </a:cubicBezTo>
                <a:cubicBezTo>
                  <a:pt x="533" y="294"/>
                  <a:pt x="534" y="294"/>
                  <a:pt x="534" y="294"/>
                </a:cubicBezTo>
                <a:close/>
                <a:moveTo>
                  <a:pt x="534" y="294"/>
                </a:moveTo>
                <a:cubicBezTo>
                  <a:pt x="535" y="293"/>
                  <a:pt x="537" y="292"/>
                  <a:pt x="538" y="292"/>
                </a:cubicBezTo>
                <a:cubicBezTo>
                  <a:pt x="538" y="292"/>
                  <a:pt x="538" y="291"/>
                  <a:pt x="538" y="291"/>
                </a:cubicBezTo>
                <a:cubicBezTo>
                  <a:pt x="536" y="292"/>
                  <a:pt x="535" y="292"/>
                  <a:pt x="534" y="292"/>
                </a:cubicBezTo>
                <a:cubicBezTo>
                  <a:pt x="534" y="291"/>
                  <a:pt x="534" y="290"/>
                  <a:pt x="534" y="289"/>
                </a:cubicBezTo>
                <a:cubicBezTo>
                  <a:pt x="535" y="289"/>
                  <a:pt x="535" y="289"/>
                  <a:pt x="536" y="289"/>
                </a:cubicBezTo>
                <a:cubicBezTo>
                  <a:pt x="539" y="286"/>
                  <a:pt x="548" y="290"/>
                  <a:pt x="552" y="292"/>
                </a:cubicBezTo>
                <a:cubicBezTo>
                  <a:pt x="552" y="292"/>
                  <a:pt x="551" y="292"/>
                  <a:pt x="551" y="292"/>
                </a:cubicBezTo>
                <a:cubicBezTo>
                  <a:pt x="547" y="293"/>
                  <a:pt x="542" y="293"/>
                  <a:pt x="538" y="294"/>
                </a:cubicBezTo>
                <a:cubicBezTo>
                  <a:pt x="536" y="294"/>
                  <a:pt x="535" y="294"/>
                  <a:pt x="534" y="294"/>
                </a:cubicBezTo>
                <a:cubicBezTo>
                  <a:pt x="534" y="294"/>
                  <a:pt x="534" y="294"/>
                  <a:pt x="534" y="294"/>
                </a:cubicBezTo>
                <a:close/>
                <a:moveTo>
                  <a:pt x="552" y="311"/>
                </a:moveTo>
                <a:cubicBezTo>
                  <a:pt x="552" y="311"/>
                  <a:pt x="552" y="311"/>
                  <a:pt x="552" y="311"/>
                </a:cubicBezTo>
                <a:cubicBezTo>
                  <a:pt x="555" y="312"/>
                  <a:pt x="558" y="313"/>
                  <a:pt x="561" y="314"/>
                </a:cubicBezTo>
                <a:cubicBezTo>
                  <a:pt x="557" y="313"/>
                  <a:pt x="554" y="312"/>
                  <a:pt x="550" y="311"/>
                </a:cubicBezTo>
                <a:cubicBezTo>
                  <a:pt x="551" y="311"/>
                  <a:pt x="551" y="311"/>
                  <a:pt x="552" y="311"/>
                </a:cubicBezTo>
                <a:close/>
                <a:moveTo>
                  <a:pt x="559" y="316"/>
                </a:moveTo>
                <a:cubicBezTo>
                  <a:pt x="560" y="316"/>
                  <a:pt x="560" y="316"/>
                  <a:pt x="560" y="316"/>
                </a:cubicBezTo>
                <a:cubicBezTo>
                  <a:pt x="560" y="316"/>
                  <a:pt x="559" y="316"/>
                  <a:pt x="559" y="316"/>
                </a:cubicBezTo>
                <a:cubicBezTo>
                  <a:pt x="559" y="316"/>
                  <a:pt x="559" y="316"/>
                  <a:pt x="559" y="316"/>
                </a:cubicBezTo>
                <a:close/>
                <a:moveTo>
                  <a:pt x="651" y="345"/>
                </a:moveTo>
                <a:cubicBezTo>
                  <a:pt x="651" y="345"/>
                  <a:pt x="651" y="345"/>
                  <a:pt x="651" y="345"/>
                </a:cubicBezTo>
                <a:cubicBezTo>
                  <a:pt x="651" y="345"/>
                  <a:pt x="650" y="345"/>
                  <a:pt x="649" y="344"/>
                </a:cubicBezTo>
                <a:cubicBezTo>
                  <a:pt x="650" y="345"/>
                  <a:pt x="651" y="345"/>
                  <a:pt x="651" y="345"/>
                </a:cubicBezTo>
                <a:close/>
                <a:moveTo>
                  <a:pt x="653" y="346"/>
                </a:moveTo>
                <a:cubicBezTo>
                  <a:pt x="659" y="348"/>
                  <a:pt x="664" y="349"/>
                  <a:pt x="669" y="351"/>
                </a:cubicBezTo>
                <a:cubicBezTo>
                  <a:pt x="664" y="349"/>
                  <a:pt x="659" y="348"/>
                  <a:pt x="653" y="346"/>
                </a:cubicBezTo>
                <a:cubicBezTo>
                  <a:pt x="653" y="346"/>
                  <a:pt x="653" y="346"/>
                  <a:pt x="653" y="346"/>
                </a:cubicBezTo>
                <a:close/>
                <a:moveTo>
                  <a:pt x="808" y="401"/>
                </a:moveTo>
                <a:cubicBezTo>
                  <a:pt x="808" y="402"/>
                  <a:pt x="807" y="403"/>
                  <a:pt x="807" y="405"/>
                </a:cubicBezTo>
                <a:cubicBezTo>
                  <a:pt x="806" y="405"/>
                  <a:pt x="805" y="405"/>
                  <a:pt x="803" y="405"/>
                </a:cubicBezTo>
                <a:cubicBezTo>
                  <a:pt x="804" y="404"/>
                  <a:pt x="804" y="403"/>
                  <a:pt x="804" y="403"/>
                </a:cubicBezTo>
                <a:cubicBezTo>
                  <a:pt x="804" y="402"/>
                  <a:pt x="804" y="402"/>
                  <a:pt x="804" y="402"/>
                </a:cubicBezTo>
                <a:cubicBezTo>
                  <a:pt x="803" y="403"/>
                  <a:pt x="803" y="404"/>
                  <a:pt x="803" y="405"/>
                </a:cubicBezTo>
                <a:cubicBezTo>
                  <a:pt x="802" y="405"/>
                  <a:pt x="802" y="405"/>
                  <a:pt x="801" y="405"/>
                </a:cubicBezTo>
                <a:cubicBezTo>
                  <a:pt x="801" y="403"/>
                  <a:pt x="801" y="401"/>
                  <a:pt x="801" y="399"/>
                </a:cubicBezTo>
                <a:cubicBezTo>
                  <a:pt x="803" y="399"/>
                  <a:pt x="806" y="400"/>
                  <a:pt x="808" y="401"/>
                </a:cubicBezTo>
                <a:close/>
                <a:moveTo>
                  <a:pt x="800" y="431"/>
                </a:moveTo>
                <a:cubicBezTo>
                  <a:pt x="800" y="432"/>
                  <a:pt x="800" y="433"/>
                  <a:pt x="800" y="434"/>
                </a:cubicBezTo>
                <a:cubicBezTo>
                  <a:pt x="799" y="435"/>
                  <a:pt x="799" y="435"/>
                  <a:pt x="798" y="435"/>
                </a:cubicBezTo>
                <a:cubicBezTo>
                  <a:pt x="798" y="434"/>
                  <a:pt x="798" y="433"/>
                  <a:pt x="798" y="432"/>
                </a:cubicBezTo>
                <a:cubicBezTo>
                  <a:pt x="799" y="432"/>
                  <a:pt x="799" y="432"/>
                  <a:pt x="800" y="431"/>
                </a:cubicBezTo>
                <a:close/>
                <a:moveTo>
                  <a:pt x="801" y="431"/>
                </a:moveTo>
                <a:cubicBezTo>
                  <a:pt x="801" y="431"/>
                  <a:pt x="801" y="431"/>
                  <a:pt x="802" y="431"/>
                </a:cubicBezTo>
                <a:cubicBezTo>
                  <a:pt x="802" y="432"/>
                  <a:pt x="802" y="432"/>
                  <a:pt x="802" y="433"/>
                </a:cubicBezTo>
                <a:cubicBezTo>
                  <a:pt x="802" y="433"/>
                  <a:pt x="802" y="434"/>
                  <a:pt x="802" y="434"/>
                </a:cubicBezTo>
                <a:cubicBezTo>
                  <a:pt x="801" y="434"/>
                  <a:pt x="801" y="434"/>
                  <a:pt x="801" y="434"/>
                </a:cubicBezTo>
                <a:cubicBezTo>
                  <a:pt x="801" y="433"/>
                  <a:pt x="801" y="432"/>
                  <a:pt x="801" y="431"/>
                </a:cubicBezTo>
                <a:close/>
                <a:moveTo>
                  <a:pt x="802" y="431"/>
                </a:moveTo>
                <a:cubicBezTo>
                  <a:pt x="803" y="431"/>
                  <a:pt x="804" y="431"/>
                  <a:pt x="805" y="431"/>
                </a:cubicBezTo>
                <a:cubicBezTo>
                  <a:pt x="805" y="431"/>
                  <a:pt x="805" y="432"/>
                  <a:pt x="805" y="432"/>
                </a:cubicBezTo>
                <a:cubicBezTo>
                  <a:pt x="805" y="433"/>
                  <a:pt x="805" y="434"/>
                  <a:pt x="804" y="435"/>
                </a:cubicBezTo>
                <a:cubicBezTo>
                  <a:pt x="804" y="434"/>
                  <a:pt x="803" y="434"/>
                  <a:pt x="802" y="434"/>
                </a:cubicBezTo>
                <a:cubicBezTo>
                  <a:pt x="802" y="433"/>
                  <a:pt x="802" y="432"/>
                  <a:pt x="802" y="431"/>
                </a:cubicBezTo>
                <a:close/>
                <a:moveTo>
                  <a:pt x="804" y="435"/>
                </a:moveTo>
                <a:cubicBezTo>
                  <a:pt x="804" y="437"/>
                  <a:pt x="803" y="439"/>
                  <a:pt x="803" y="441"/>
                </a:cubicBezTo>
                <a:cubicBezTo>
                  <a:pt x="803" y="441"/>
                  <a:pt x="803" y="441"/>
                  <a:pt x="802" y="441"/>
                </a:cubicBezTo>
                <a:cubicBezTo>
                  <a:pt x="802" y="439"/>
                  <a:pt x="802" y="437"/>
                  <a:pt x="802" y="435"/>
                </a:cubicBezTo>
                <a:cubicBezTo>
                  <a:pt x="803" y="435"/>
                  <a:pt x="803" y="435"/>
                  <a:pt x="804" y="435"/>
                </a:cubicBezTo>
                <a:close/>
                <a:moveTo>
                  <a:pt x="803" y="495"/>
                </a:moveTo>
                <a:cubicBezTo>
                  <a:pt x="803" y="495"/>
                  <a:pt x="803" y="495"/>
                  <a:pt x="803" y="496"/>
                </a:cubicBezTo>
                <a:cubicBezTo>
                  <a:pt x="803" y="492"/>
                  <a:pt x="803" y="489"/>
                  <a:pt x="803" y="486"/>
                </a:cubicBezTo>
                <a:cubicBezTo>
                  <a:pt x="803" y="489"/>
                  <a:pt x="803" y="492"/>
                  <a:pt x="803" y="495"/>
                </a:cubicBezTo>
                <a:close/>
                <a:moveTo>
                  <a:pt x="803" y="508"/>
                </a:moveTo>
                <a:cubicBezTo>
                  <a:pt x="803" y="508"/>
                  <a:pt x="803" y="508"/>
                  <a:pt x="803" y="508"/>
                </a:cubicBezTo>
                <a:cubicBezTo>
                  <a:pt x="803" y="506"/>
                  <a:pt x="803" y="503"/>
                  <a:pt x="803" y="500"/>
                </a:cubicBezTo>
                <a:cubicBezTo>
                  <a:pt x="803" y="500"/>
                  <a:pt x="803" y="500"/>
                  <a:pt x="803" y="500"/>
                </a:cubicBezTo>
                <a:cubicBezTo>
                  <a:pt x="803" y="503"/>
                  <a:pt x="803" y="505"/>
                  <a:pt x="803" y="508"/>
                </a:cubicBezTo>
                <a:close/>
                <a:moveTo>
                  <a:pt x="803" y="514"/>
                </a:moveTo>
                <a:cubicBezTo>
                  <a:pt x="803" y="513"/>
                  <a:pt x="803" y="511"/>
                  <a:pt x="803" y="509"/>
                </a:cubicBezTo>
                <a:cubicBezTo>
                  <a:pt x="803" y="509"/>
                  <a:pt x="803" y="509"/>
                  <a:pt x="803" y="509"/>
                </a:cubicBezTo>
                <a:cubicBezTo>
                  <a:pt x="803" y="512"/>
                  <a:pt x="803" y="514"/>
                  <a:pt x="803" y="516"/>
                </a:cubicBezTo>
                <a:cubicBezTo>
                  <a:pt x="803" y="516"/>
                  <a:pt x="803" y="515"/>
                  <a:pt x="803" y="514"/>
                </a:cubicBezTo>
                <a:close/>
                <a:moveTo>
                  <a:pt x="802" y="508"/>
                </a:moveTo>
                <a:cubicBezTo>
                  <a:pt x="802" y="508"/>
                  <a:pt x="802" y="508"/>
                  <a:pt x="802" y="508"/>
                </a:cubicBezTo>
                <a:cubicBezTo>
                  <a:pt x="802" y="507"/>
                  <a:pt x="802" y="506"/>
                  <a:pt x="802" y="505"/>
                </a:cubicBezTo>
                <a:cubicBezTo>
                  <a:pt x="802" y="506"/>
                  <a:pt x="802" y="507"/>
                  <a:pt x="802" y="508"/>
                </a:cubicBezTo>
                <a:close/>
                <a:moveTo>
                  <a:pt x="802" y="530"/>
                </a:moveTo>
                <a:cubicBezTo>
                  <a:pt x="802" y="534"/>
                  <a:pt x="802" y="538"/>
                  <a:pt x="802" y="542"/>
                </a:cubicBezTo>
                <a:cubicBezTo>
                  <a:pt x="802" y="540"/>
                  <a:pt x="802" y="538"/>
                  <a:pt x="802" y="537"/>
                </a:cubicBezTo>
                <a:cubicBezTo>
                  <a:pt x="802" y="534"/>
                  <a:pt x="802" y="532"/>
                  <a:pt x="802" y="530"/>
                </a:cubicBezTo>
                <a:close/>
                <a:moveTo>
                  <a:pt x="806" y="509"/>
                </a:moveTo>
                <a:cubicBezTo>
                  <a:pt x="806" y="509"/>
                  <a:pt x="807" y="509"/>
                  <a:pt x="807" y="509"/>
                </a:cubicBezTo>
                <a:cubicBezTo>
                  <a:pt x="807" y="518"/>
                  <a:pt x="807" y="528"/>
                  <a:pt x="807" y="538"/>
                </a:cubicBezTo>
                <a:cubicBezTo>
                  <a:pt x="807" y="544"/>
                  <a:pt x="807" y="551"/>
                  <a:pt x="807" y="557"/>
                </a:cubicBezTo>
                <a:cubicBezTo>
                  <a:pt x="806" y="541"/>
                  <a:pt x="806" y="525"/>
                  <a:pt x="806" y="509"/>
                </a:cubicBezTo>
                <a:close/>
                <a:moveTo>
                  <a:pt x="807" y="546"/>
                </a:moveTo>
                <a:cubicBezTo>
                  <a:pt x="807" y="552"/>
                  <a:pt x="807" y="558"/>
                  <a:pt x="807" y="563"/>
                </a:cubicBezTo>
                <a:cubicBezTo>
                  <a:pt x="807" y="562"/>
                  <a:pt x="807" y="561"/>
                  <a:pt x="807" y="560"/>
                </a:cubicBezTo>
                <a:cubicBezTo>
                  <a:pt x="807" y="556"/>
                  <a:pt x="807" y="551"/>
                  <a:pt x="807" y="546"/>
                </a:cubicBezTo>
                <a:close/>
                <a:moveTo>
                  <a:pt x="808" y="528"/>
                </a:moveTo>
                <a:cubicBezTo>
                  <a:pt x="808" y="522"/>
                  <a:pt x="808" y="515"/>
                  <a:pt x="808" y="509"/>
                </a:cubicBezTo>
                <a:cubicBezTo>
                  <a:pt x="809" y="509"/>
                  <a:pt x="810" y="509"/>
                  <a:pt x="811" y="509"/>
                </a:cubicBezTo>
                <a:cubicBezTo>
                  <a:pt x="811" y="511"/>
                  <a:pt x="811" y="513"/>
                  <a:pt x="811" y="515"/>
                </a:cubicBezTo>
                <a:cubicBezTo>
                  <a:pt x="810" y="531"/>
                  <a:pt x="809" y="547"/>
                  <a:pt x="809" y="564"/>
                </a:cubicBezTo>
                <a:cubicBezTo>
                  <a:pt x="809" y="563"/>
                  <a:pt x="808" y="563"/>
                  <a:pt x="808" y="563"/>
                </a:cubicBezTo>
                <a:cubicBezTo>
                  <a:pt x="808" y="552"/>
                  <a:pt x="808" y="540"/>
                  <a:pt x="808" y="528"/>
                </a:cubicBezTo>
                <a:close/>
                <a:moveTo>
                  <a:pt x="808" y="508"/>
                </a:moveTo>
                <a:cubicBezTo>
                  <a:pt x="808" y="505"/>
                  <a:pt x="808" y="503"/>
                  <a:pt x="808" y="500"/>
                </a:cubicBezTo>
                <a:cubicBezTo>
                  <a:pt x="809" y="500"/>
                  <a:pt x="809" y="500"/>
                  <a:pt x="810" y="500"/>
                </a:cubicBezTo>
                <a:cubicBezTo>
                  <a:pt x="810" y="500"/>
                  <a:pt x="810" y="500"/>
                  <a:pt x="810" y="500"/>
                </a:cubicBezTo>
                <a:cubicBezTo>
                  <a:pt x="809" y="500"/>
                  <a:pt x="809" y="500"/>
                  <a:pt x="808" y="500"/>
                </a:cubicBezTo>
                <a:cubicBezTo>
                  <a:pt x="808" y="499"/>
                  <a:pt x="808" y="498"/>
                  <a:pt x="808" y="497"/>
                </a:cubicBezTo>
                <a:cubicBezTo>
                  <a:pt x="809" y="497"/>
                  <a:pt x="810" y="497"/>
                  <a:pt x="811" y="497"/>
                </a:cubicBezTo>
                <a:cubicBezTo>
                  <a:pt x="811" y="501"/>
                  <a:pt x="811" y="504"/>
                  <a:pt x="811" y="508"/>
                </a:cubicBezTo>
                <a:cubicBezTo>
                  <a:pt x="810" y="508"/>
                  <a:pt x="809" y="508"/>
                  <a:pt x="808" y="508"/>
                </a:cubicBezTo>
                <a:close/>
                <a:moveTo>
                  <a:pt x="819" y="497"/>
                </a:moveTo>
                <a:cubicBezTo>
                  <a:pt x="819" y="497"/>
                  <a:pt x="820" y="497"/>
                  <a:pt x="820" y="497"/>
                </a:cubicBezTo>
                <a:cubicBezTo>
                  <a:pt x="820" y="501"/>
                  <a:pt x="820" y="505"/>
                  <a:pt x="821" y="509"/>
                </a:cubicBezTo>
                <a:cubicBezTo>
                  <a:pt x="821" y="509"/>
                  <a:pt x="820" y="509"/>
                  <a:pt x="820" y="509"/>
                </a:cubicBezTo>
                <a:cubicBezTo>
                  <a:pt x="820" y="509"/>
                  <a:pt x="820" y="509"/>
                  <a:pt x="819" y="509"/>
                </a:cubicBezTo>
                <a:cubicBezTo>
                  <a:pt x="819" y="505"/>
                  <a:pt x="819" y="501"/>
                  <a:pt x="819" y="497"/>
                </a:cubicBezTo>
                <a:close/>
                <a:moveTo>
                  <a:pt x="820" y="510"/>
                </a:moveTo>
                <a:cubicBezTo>
                  <a:pt x="820" y="513"/>
                  <a:pt x="820" y="515"/>
                  <a:pt x="820" y="518"/>
                </a:cubicBezTo>
                <a:cubicBezTo>
                  <a:pt x="820" y="518"/>
                  <a:pt x="820" y="519"/>
                  <a:pt x="820" y="520"/>
                </a:cubicBezTo>
                <a:cubicBezTo>
                  <a:pt x="820" y="517"/>
                  <a:pt x="820" y="513"/>
                  <a:pt x="820" y="510"/>
                </a:cubicBezTo>
                <a:cubicBezTo>
                  <a:pt x="820" y="510"/>
                  <a:pt x="820" y="510"/>
                  <a:pt x="820" y="510"/>
                </a:cubicBezTo>
                <a:close/>
                <a:moveTo>
                  <a:pt x="820" y="531"/>
                </a:moveTo>
                <a:cubicBezTo>
                  <a:pt x="820" y="533"/>
                  <a:pt x="820" y="535"/>
                  <a:pt x="819" y="537"/>
                </a:cubicBezTo>
                <a:cubicBezTo>
                  <a:pt x="819" y="542"/>
                  <a:pt x="819" y="546"/>
                  <a:pt x="818" y="551"/>
                </a:cubicBezTo>
                <a:cubicBezTo>
                  <a:pt x="819" y="544"/>
                  <a:pt x="819" y="537"/>
                  <a:pt x="820" y="530"/>
                </a:cubicBezTo>
                <a:cubicBezTo>
                  <a:pt x="820" y="530"/>
                  <a:pt x="820" y="531"/>
                  <a:pt x="820" y="531"/>
                </a:cubicBezTo>
                <a:close/>
                <a:moveTo>
                  <a:pt x="820" y="536"/>
                </a:moveTo>
                <a:cubicBezTo>
                  <a:pt x="820" y="540"/>
                  <a:pt x="820" y="543"/>
                  <a:pt x="820" y="547"/>
                </a:cubicBezTo>
                <a:cubicBezTo>
                  <a:pt x="820" y="544"/>
                  <a:pt x="820" y="540"/>
                  <a:pt x="820" y="537"/>
                </a:cubicBezTo>
                <a:cubicBezTo>
                  <a:pt x="820" y="537"/>
                  <a:pt x="820" y="536"/>
                  <a:pt x="820" y="536"/>
                </a:cubicBezTo>
                <a:close/>
                <a:moveTo>
                  <a:pt x="824" y="561"/>
                </a:moveTo>
                <a:cubicBezTo>
                  <a:pt x="824" y="545"/>
                  <a:pt x="824" y="528"/>
                  <a:pt x="824" y="511"/>
                </a:cubicBezTo>
                <a:cubicBezTo>
                  <a:pt x="825" y="511"/>
                  <a:pt x="825" y="511"/>
                  <a:pt x="825" y="511"/>
                </a:cubicBezTo>
                <a:cubicBezTo>
                  <a:pt x="825" y="511"/>
                  <a:pt x="825" y="511"/>
                  <a:pt x="825" y="511"/>
                </a:cubicBezTo>
                <a:cubicBezTo>
                  <a:pt x="825" y="513"/>
                  <a:pt x="825" y="515"/>
                  <a:pt x="826" y="518"/>
                </a:cubicBezTo>
                <a:cubicBezTo>
                  <a:pt x="826" y="521"/>
                  <a:pt x="826" y="524"/>
                  <a:pt x="826" y="528"/>
                </a:cubicBezTo>
                <a:cubicBezTo>
                  <a:pt x="826" y="539"/>
                  <a:pt x="826" y="550"/>
                  <a:pt x="825" y="561"/>
                </a:cubicBezTo>
                <a:cubicBezTo>
                  <a:pt x="825" y="561"/>
                  <a:pt x="825" y="561"/>
                  <a:pt x="824" y="561"/>
                </a:cubicBezTo>
                <a:close/>
                <a:moveTo>
                  <a:pt x="826" y="542"/>
                </a:moveTo>
                <a:cubicBezTo>
                  <a:pt x="827" y="548"/>
                  <a:pt x="827" y="555"/>
                  <a:pt x="828" y="561"/>
                </a:cubicBezTo>
                <a:cubicBezTo>
                  <a:pt x="827" y="561"/>
                  <a:pt x="826" y="561"/>
                  <a:pt x="826" y="561"/>
                </a:cubicBezTo>
                <a:cubicBezTo>
                  <a:pt x="826" y="555"/>
                  <a:pt x="826" y="548"/>
                  <a:pt x="826" y="542"/>
                </a:cubicBezTo>
                <a:close/>
                <a:moveTo>
                  <a:pt x="828" y="541"/>
                </a:moveTo>
                <a:cubicBezTo>
                  <a:pt x="828" y="531"/>
                  <a:pt x="827" y="520"/>
                  <a:pt x="827" y="509"/>
                </a:cubicBezTo>
                <a:cubicBezTo>
                  <a:pt x="827" y="509"/>
                  <a:pt x="828" y="509"/>
                  <a:pt x="828" y="509"/>
                </a:cubicBezTo>
                <a:cubicBezTo>
                  <a:pt x="828" y="509"/>
                  <a:pt x="828" y="509"/>
                  <a:pt x="828" y="509"/>
                </a:cubicBezTo>
                <a:cubicBezTo>
                  <a:pt x="829" y="509"/>
                  <a:pt x="830" y="509"/>
                  <a:pt x="831" y="509"/>
                </a:cubicBezTo>
                <a:cubicBezTo>
                  <a:pt x="832" y="525"/>
                  <a:pt x="833" y="541"/>
                  <a:pt x="833" y="558"/>
                </a:cubicBezTo>
                <a:cubicBezTo>
                  <a:pt x="833" y="558"/>
                  <a:pt x="833" y="558"/>
                  <a:pt x="833" y="558"/>
                </a:cubicBezTo>
                <a:cubicBezTo>
                  <a:pt x="833" y="559"/>
                  <a:pt x="833" y="560"/>
                  <a:pt x="833" y="561"/>
                </a:cubicBezTo>
                <a:cubicBezTo>
                  <a:pt x="832" y="561"/>
                  <a:pt x="830" y="561"/>
                  <a:pt x="828" y="561"/>
                </a:cubicBezTo>
                <a:cubicBezTo>
                  <a:pt x="829" y="555"/>
                  <a:pt x="828" y="548"/>
                  <a:pt x="828" y="541"/>
                </a:cubicBezTo>
                <a:close/>
                <a:moveTo>
                  <a:pt x="834" y="548"/>
                </a:moveTo>
                <a:cubicBezTo>
                  <a:pt x="835" y="537"/>
                  <a:pt x="835" y="526"/>
                  <a:pt x="834" y="514"/>
                </a:cubicBezTo>
                <a:cubicBezTo>
                  <a:pt x="834" y="513"/>
                  <a:pt x="835" y="511"/>
                  <a:pt x="835" y="509"/>
                </a:cubicBezTo>
                <a:cubicBezTo>
                  <a:pt x="836" y="509"/>
                  <a:pt x="836" y="509"/>
                  <a:pt x="837" y="509"/>
                </a:cubicBezTo>
                <a:cubicBezTo>
                  <a:pt x="837" y="526"/>
                  <a:pt x="837" y="543"/>
                  <a:pt x="837" y="560"/>
                </a:cubicBezTo>
                <a:cubicBezTo>
                  <a:pt x="836" y="560"/>
                  <a:pt x="835" y="561"/>
                  <a:pt x="834" y="561"/>
                </a:cubicBezTo>
                <a:cubicBezTo>
                  <a:pt x="834" y="556"/>
                  <a:pt x="834" y="552"/>
                  <a:pt x="834" y="548"/>
                </a:cubicBezTo>
                <a:close/>
                <a:moveTo>
                  <a:pt x="838" y="509"/>
                </a:moveTo>
                <a:cubicBezTo>
                  <a:pt x="839" y="509"/>
                  <a:pt x="840" y="509"/>
                  <a:pt x="842" y="508"/>
                </a:cubicBezTo>
                <a:cubicBezTo>
                  <a:pt x="842" y="526"/>
                  <a:pt x="844" y="544"/>
                  <a:pt x="840" y="560"/>
                </a:cubicBezTo>
                <a:cubicBezTo>
                  <a:pt x="839" y="560"/>
                  <a:pt x="838" y="560"/>
                  <a:pt x="837" y="560"/>
                </a:cubicBezTo>
                <a:cubicBezTo>
                  <a:pt x="837" y="543"/>
                  <a:pt x="837" y="526"/>
                  <a:pt x="838" y="509"/>
                </a:cubicBezTo>
                <a:close/>
                <a:moveTo>
                  <a:pt x="843" y="543"/>
                </a:moveTo>
                <a:cubicBezTo>
                  <a:pt x="843" y="544"/>
                  <a:pt x="843" y="545"/>
                  <a:pt x="843" y="547"/>
                </a:cubicBezTo>
                <a:cubicBezTo>
                  <a:pt x="843" y="547"/>
                  <a:pt x="844" y="547"/>
                  <a:pt x="844" y="547"/>
                </a:cubicBezTo>
                <a:cubicBezTo>
                  <a:pt x="844" y="539"/>
                  <a:pt x="844" y="531"/>
                  <a:pt x="844" y="523"/>
                </a:cubicBezTo>
                <a:cubicBezTo>
                  <a:pt x="844" y="522"/>
                  <a:pt x="844" y="521"/>
                  <a:pt x="844" y="521"/>
                </a:cubicBezTo>
                <a:cubicBezTo>
                  <a:pt x="844" y="520"/>
                  <a:pt x="843" y="520"/>
                  <a:pt x="843" y="521"/>
                </a:cubicBezTo>
                <a:cubicBezTo>
                  <a:pt x="843" y="521"/>
                  <a:pt x="843" y="522"/>
                  <a:pt x="843" y="523"/>
                </a:cubicBezTo>
                <a:cubicBezTo>
                  <a:pt x="843" y="523"/>
                  <a:pt x="843" y="524"/>
                  <a:pt x="843" y="524"/>
                </a:cubicBezTo>
                <a:cubicBezTo>
                  <a:pt x="842" y="519"/>
                  <a:pt x="842" y="514"/>
                  <a:pt x="842" y="508"/>
                </a:cubicBezTo>
                <a:cubicBezTo>
                  <a:pt x="843" y="508"/>
                  <a:pt x="843" y="508"/>
                  <a:pt x="844" y="508"/>
                </a:cubicBezTo>
                <a:cubicBezTo>
                  <a:pt x="845" y="526"/>
                  <a:pt x="846" y="543"/>
                  <a:pt x="845" y="560"/>
                </a:cubicBezTo>
                <a:cubicBezTo>
                  <a:pt x="844" y="560"/>
                  <a:pt x="842" y="560"/>
                  <a:pt x="840" y="560"/>
                </a:cubicBezTo>
                <a:cubicBezTo>
                  <a:pt x="842" y="555"/>
                  <a:pt x="842" y="549"/>
                  <a:pt x="843" y="543"/>
                </a:cubicBezTo>
                <a:close/>
                <a:moveTo>
                  <a:pt x="845" y="508"/>
                </a:moveTo>
                <a:cubicBezTo>
                  <a:pt x="846" y="508"/>
                  <a:pt x="847" y="508"/>
                  <a:pt x="848" y="508"/>
                </a:cubicBezTo>
                <a:cubicBezTo>
                  <a:pt x="848" y="522"/>
                  <a:pt x="848" y="536"/>
                  <a:pt x="847" y="551"/>
                </a:cubicBezTo>
                <a:cubicBezTo>
                  <a:pt x="847" y="551"/>
                  <a:pt x="847" y="551"/>
                  <a:pt x="847" y="551"/>
                </a:cubicBezTo>
                <a:cubicBezTo>
                  <a:pt x="848" y="536"/>
                  <a:pt x="848" y="522"/>
                  <a:pt x="848" y="508"/>
                </a:cubicBezTo>
                <a:cubicBezTo>
                  <a:pt x="849" y="508"/>
                  <a:pt x="849" y="508"/>
                  <a:pt x="850" y="508"/>
                </a:cubicBezTo>
                <a:cubicBezTo>
                  <a:pt x="850" y="525"/>
                  <a:pt x="850" y="543"/>
                  <a:pt x="850" y="560"/>
                </a:cubicBezTo>
                <a:cubicBezTo>
                  <a:pt x="848" y="560"/>
                  <a:pt x="847" y="560"/>
                  <a:pt x="846" y="560"/>
                </a:cubicBezTo>
                <a:cubicBezTo>
                  <a:pt x="846" y="543"/>
                  <a:pt x="845" y="526"/>
                  <a:pt x="845" y="508"/>
                </a:cubicBezTo>
                <a:close/>
                <a:moveTo>
                  <a:pt x="850" y="508"/>
                </a:moveTo>
                <a:cubicBezTo>
                  <a:pt x="851" y="508"/>
                  <a:pt x="851" y="508"/>
                  <a:pt x="852" y="508"/>
                </a:cubicBezTo>
                <a:cubicBezTo>
                  <a:pt x="851" y="525"/>
                  <a:pt x="851" y="543"/>
                  <a:pt x="851" y="560"/>
                </a:cubicBezTo>
                <a:cubicBezTo>
                  <a:pt x="851" y="560"/>
                  <a:pt x="851" y="560"/>
                  <a:pt x="850" y="560"/>
                </a:cubicBezTo>
                <a:cubicBezTo>
                  <a:pt x="850" y="543"/>
                  <a:pt x="850" y="525"/>
                  <a:pt x="850" y="508"/>
                </a:cubicBezTo>
                <a:close/>
                <a:moveTo>
                  <a:pt x="852" y="508"/>
                </a:moveTo>
                <a:cubicBezTo>
                  <a:pt x="853" y="507"/>
                  <a:pt x="854" y="507"/>
                  <a:pt x="855" y="507"/>
                </a:cubicBezTo>
                <a:cubicBezTo>
                  <a:pt x="855" y="517"/>
                  <a:pt x="855" y="526"/>
                  <a:pt x="856" y="535"/>
                </a:cubicBezTo>
                <a:cubicBezTo>
                  <a:pt x="856" y="535"/>
                  <a:pt x="856" y="535"/>
                  <a:pt x="856" y="535"/>
                </a:cubicBezTo>
                <a:cubicBezTo>
                  <a:pt x="855" y="530"/>
                  <a:pt x="855" y="525"/>
                  <a:pt x="854" y="520"/>
                </a:cubicBezTo>
                <a:cubicBezTo>
                  <a:pt x="854" y="519"/>
                  <a:pt x="853" y="519"/>
                  <a:pt x="853" y="520"/>
                </a:cubicBezTo>
                <a:cubicBezTo>
                  <a:pt x="853" y="527"/>
                  <a:pt x="854" y="533"/>
                  <a:pt x="855" y="540"/>
                </a:cubicBezTo>
                <a:cubicBezTo>
                  <a:pt x="855" y="540"/>
                  <a:pt x="855" y="540"/>
                  <a:pt x="855" y="540"/>
                </a:cubicBezTo>
                <a:cubicBezTo>
                  <a:pt x="855" y="542"/>
                  <a:pt x="856" y="545"/>
                  <a:pt x="856" y="547"/>
                </a:cubicBezTo>
                <a:cubicBezTo>
                  <a:pt x="856" y="547"/>
                  <a:pt x="856" y="547"/>
                  <a:pt x="856" y="547"/>
                </a:cubicBezTo>
                <a:cubicBezTo>
                  <a:pt x="856" y="551"/>
                  <a:pt x="857" y="556"/>
                  <a:pt x="857" y="561"/>
                </a:cubicBezTo>
                <a:cubicBezTo>
                  <a:pt x="855" y="560"/>
                  <a:pt x="853" y="560"/>
                  <a:pt x="852" y="560"/>
                </a:cubicBezTo>
                <a:cubicBezTo>
                  <a:pt x="851" y="543"/>
                  <a:pt x="852" y="525"/>
                  <a:pt x="852" y="508"/>
                </a:cubicBezTo>
                <a:close/>
                <a:moveTo>
                  <a:pt x="857" y="547"/>
                </a:moveTo>
                <a:cubicBezTo>
                  <a:pt x="857" y="547"/>
                  <a:pt x="857" y="547"/>
                  <a:pt x="857" y="547"/>
                </a:cubicBezTo>
                <a:cubicBezTo>
                  <a:pt x="857" y="546"/>
                  <a:pt x="857" y="546"/>
                  <a:pt x="857" y="545"/>
                </a:cubicBezTo>
                <a:cubicBezTo>
                  <a:pt x="857" y="546"/>
                  <a:pt x="857" y="546"/>
                  <a:pt x="857" y="547"/>
                </a:cubicBezTo>
                <a:cubicBezTo>
                  <a:pt x="857" y="547"/>
                  <a:pt x="858" y="547"/>
                  <a:pt x="858" y="547"/>
                </a:cubicBezTo>
                <a:cubicBezTo>
                  <a:pt x="858" y="539"/>
                  <a:pt x="858" y="532"/>
                  <a:pt x="858" y="525"/>
                </a:cubicBezTo>
                <a:cubicBezTo>
                  <a:pt x="858" y="525"/>
                  <a:pt x="858" y="525"/>
                  <a:pt x="858" y="525"/>
                </a:cubicBezTo>
                <a:cubicBezTo>
                  <a:pt x="858" y="519"/>
                  <a:pt x="858" y="513"/>
                  <a:pt x="858" y="507"/>
                </a:cubicBezTo>
                <a:cubicBezTo>
                  <a:pt x="859" y="507"/>
                  <a:pt x="859" y="507"/>
                  <a:pt x="859" y="507"/>
                </a:cubicBezTo>
                <a:cubicBezTo>
                  <a:pt x="858" y="524"/>
                  <a:pt x="858" y="541"/>
                  <a:pt x="860" y="557"/>
                </a:cubicBezTo>
                <a:cubicBezTo>
                  <a:pt x="860" y="557"/>
                  <a:pt x="861" y="557"/>
                  <a:pt x="861" y="557"/>
                </a:cubicBezTo>
                <a:cubicBezTo>
                  <a:pt x="861" y="557"/>
                  <a:pt x="861" y="556"/>
                  <a:pt x="861" y="556"/>
                </a:cubicBezTo>
                <a:cubicBezTo>
                  <a:pt x="861" y="556"/>
                  <a:pt x="860" y="556"/>
                  <a:pt x="860" y="556"/>
                </a:cubicBezTo>
                <a:cubicBezTo>
                  <a:pt x="860" y="543"/>
                  <a:pt x="859" y="531"/>
                  <a:pt x="860" y="519"/>
                </a:cubicBezTo>
                <a:cubicBezTo>
                  <a:pt x="860" y="515"/>
                  <a:pt x="860" y="511"/>
                  <a:pt x="860" y="507"/>
                </a:cubicBezTo>
                <a:cubicBezTo>
                  <a:pt x="862" y="507"/>
                  <a:pt x="863" y="506"/>
                  <a:pt x="865" y="506"/>
                </a:cubicBezTo>
                <a:cubicBezTo>
                  <a:pt x="864" y="524"/>
                  <a:pt x="864" y="542"/>
                  <a:pt x="865" y="560"/>
                </a:cubicBezTo>
                <a:cubicBezTo>
                  <a:pt x="865" y="560"/>
                  <a:pt x="865" y="560"/>
                  <a:pt x="865" y="560"/>
                </a:cubicBezTo>
                <a:cubicBezTo>
                  <a:pt x="865" y="560"/>
                  <a:pt x="865" y="560"/>
                  <a:pt x="865" y="561"/>
                </a:cubicBezTo>
                <a:cubicBezTo>
                  <a:pt x="862" y="561"/>
                  <a:pt x="860" y="561"/>
                  <a:pt x="857" y="561"/>
                </a:cubicBezTo>
                <a:cubicBezTo>
                  <a:pt x="857" y="556"/>
                  <a:pt x="857" y="551"/>
                  <a:pt x="857" y="547"/>
                </a:cubicBezTo>
                <a:close/>
                <a:moveTo>
                  <a:pt x="866" y="506"/>
                </a:moveTo>
                <a:cubicBezTo>
                  <a:pt x="867" y="506"/>
                  <a:pt x="868" y="506"/>
                  <a:pt x="869" y="506"/>
                </a:cubicBezTo>
                <a:cubicBezTo>
                  <a:pt x="869" y="509"/>
                  <a:pt x="869" y="513"/>
                  <a:pt x="869" y="516"/>
                </a:cubicBezTo>
                <a:cubicBezTo>
                  <a:pt x="869" y="517"/>
                  <a:pt x="869" y="517"/>
                  <a:pt x="869" y="518"/>
                </a:cubicBezTo>
                <a:cubicBezTo>
                  <a:pt x="869" y="518"/>
                  <a:pt x="869" y="518"/>
                  <a:pt x="869" y="519"/>
                </a:cubicBezTo>
                <a:cubicBezTo>
                  <a:pt x="869" y="524"/>
                  <a:pt x="868" y="529"/>
                  <a:pt x="868" y="535"/>
                </a:cubicBezTo>
                <a:cubicBezTo>
                  <a:pt x="868" y="538"/>
                  <a:pt x="868" y="542"/>
                  <a:pt x="868" y="545"/>
                </a:cubicBezTo>
                <a:cubicBezTo>
                  <a:pt x="868" y="546"/>
                  <a:pt x="869" y="546"/>
                  <a:pt x="869" y="545"/>
                </a:cubicBezTo>
                <a:cubicBezTo>
                  <a:pt x="869" y="545"/>
                  <a:pt x="869" y="544"/>
                  <a:pt x="869" y="544"/>
                </a:cubicBezTo>
                <a:cubicBezTo>
                  <a:pt x="869" y="544"/>
                  <a:pt x="869" y="544"/>
                  <a:pt x="869" y="544"/>
                </a:cubicBezTo>
                <a:cubicBezTo>
                  <a:pt x="869" y="544"/>
                  <a:pt x="869" y="544"/>
                  <a:pt x="869" y="544"/>
                </a:cubicBezTo>
                <a:cubicBezTo>
                  <a:pt x="869" y="549"/>
                  <a:pt x="869" y="554"/>
                  <a:pt x="869" y="559"/>
                </a:cubicBezTo>
                <a:cubicBezTo>
                  <a:pt x="869" y="559"/>
                  <a:pt x="870" y="559"/>
                  <a:pt x="870" y="559"/>
                </a:cubicBezTo>
                <a:cubicBezTo>
                  <a:pt x="870" y="554"/>
                  <a:pt x="870" y="549"/>
                  <a:pt x="870" y="544"/>
                </a:cubicBezTo>
                <a:cubicBezTo>
                  <a:pt x="870" y="544"/>
                  <a:pt x="870" y="544"/>
                  <a:pt x="870" y="544"/>
                </a:cubicBezTo>
                <a:cubicBezTo>
                  <a:pt x="870" y="542"/>
                  <a:pt x="871" y="541"/>
                  <a:pt x="871" y="539"/>
                </a:cubicBezTo>
                <a:cubicBezTo>
                  <a:pt x="871" y="539"/>
                  <a:pt x="871" y="539"/>
                  <a:pt x="871" y="539"/>
                </a:cubicBezTo>
                <a:cubicBezTo>
                  <a:pt x="871" y="541"/>
                  <a:pt x="871" y="543"/>
                  <a:pt x="871" y="545"/>
                </a:cubicBezTo>
                <a:cubicBezTo>
                  <a:pt x="871" y="545"/>
                  <a:pt x="872" y="545"/>
                  <a:pt x="872" y="545"/>
                </a:cubicBezTo>
                <a:cubicBezTo>
                  <a:pt x="872" y="532"/>
                  <a:pt x="872" y="519"/>
                  <a:pt x="872" y="506"/>
                </a:cubicBezTo>
                <a:cubicBezTo>
                  <a:pt x="873" y="506"/>
                  <a:pt x="874" y="506"/>
                  <a:pt x="876" y="505"/>
                </a:cubicBezTo>
                <a:cubicBezTo>
                  <a:pt x="876" y="522"/>
                  <a:pt x="876" y="538"/>
                  <a:pt x="876" y="555"/>
                </a:cubicBezTo>
                <a:cubicBezTo>
                  <a:pt x="876" y="555"/>
                  <a:pt x="876" y="555"/>
                  <a:pt x="876" y="555"/>
                </a:cubicBezTo>
                <a:cubicBezTo>
                  <a:pt x="876" y="538"/>
                  <a:pt x="876" y="522"/>
                  <a:pt x="876" y="505"/>
                </a:cubicBezTo>
                <a:cubicBezTo>
                  <a:pt x="877" y="505"/>
                  <a:pt x="877" y="505"/>
                  <a:pt x="878" y="505"/>
                </a:cubicBezTo>
                <a:cubicBezTo>
                  <a:pt x="878" y="511"/>
                  <a:pt x="878" y="518"/>
                  <a:pt x="879" y="524"/>
                </a:cubicBezTo>
                <a:cubicBezTo>
                  <a:pt x="878" y="534"/>
                  <a:pt x="879" y="544"/>
                  <a:pt x="879" y="554"/>
                </a:cubicBezTo>
                <a:cubicBezTo>
                  <a:pt x="879" y="556"/>
                  <a:pt x="879" y="558"/>
                  <a:pt x="879" y="560"/>
                </a:cubicBezTo>
                <a:cubicBezTo>
                  <a:pt x="878" y="561"/>
                  <a:pt x="877" y="561"/>
                  <a:pt x="876" y="562"/>
                </a:cubicBezTo>
                <a:cubicBezTo>
                  <a:pt x="873" y="561"/>
                  <a:pt x="869" y="561"/>
                  <a:pt x="866" y="561"/>
                </a:cubicBezTo>
                <a:cubicBezTo>
                  <a:pt x="866" y="543"/>
                  <a:pt x="866" y="524"/>
                  <a:pt x="866" y="506"/>
                </a:cubicBezTo>
                <a:close/>
                <a:moveTo>
                  <a:pt x="880" y="560"/>
                </a:moveTo>
                <a:cubicBezTo>
                  <a:pt x="881" y="560"/>
                  <a:pt x="881" y="560"/>
                  <a:pt x="881" y="560"/>
                </a:cubicBezTo>
                <a:cubicBezTo>
                  <a:pt x="881" y="560"/>
                  <a:pt x="881" y="561"/>
                  <a:pt x="881" y="562"/>
                </a:cubicBezTo>
                <a:cubicBezTo>
                  <a:pt x="881" y="561"/>
                  <a:pt x="880" y="560"/>
                  <a:pt x="880" y="560"/>
                </a:cubicBezTo>
                <a:close/>
                <a:moveTo>
                  <a:pt x="880" y="559"/>
                </a:moveTo>
                <a:cubicBezTo>
                  <a:pt x="880" y="556"/>
                  <a:pt x="880" y="553"/>
                  <a:pt x="880" y="550"/>
                </a:cubicBezTo>
                <a:cubicBezTo>
                  <a:pt x="880" y="545"/>
                  <a:pt x="881" y="540"/>
                  <a:pt x="881" y="534"/>
                </a:cubicBezTo>
                <a:cubicBezTo>
                  <a:pt x="881" y="537"/>
                  <a:pt x="881" y="540"/>
                  <a:pt x="881" y="543"/>
                </a:cubicBezTo>
                <a:cubicBezTo>
                  <a:pt x="881" y="548"/>
                  <a:pt x="881" y="554"/>
                  <a:pt x="881" y="559"/>
                </a:cubicBezTo>
                <a:cubicBezTo>
                  <a:pt x="881" y="559"/>
                  <a:pt x="880" y="559"/>
                  <a:pt x="880" y="559"/>
                </a:cubicBezTo>
                <a:close/>
                <a:moveTo>
                  <a:pt x="881" y="556"/>
                </a:moveTo>
                <a:cubicBezTo>
                  <a:pt x="881" y="557"/>
                  <a:pt x="881" y="558"/>
                  <a:pt x="881" y="559"/>
                </a:cubicBezTo>
                <a:cubicBezTo>
                  <a:pt x="881" y="559"/>
                  <a:pt x="881" y="559"/>
                  <a:pt x="881" y="559"/>
                </a:cubicBezTo>
                <a:cubicBezTo>
                  <a:pt x="881" y="558"/>
                  <a:pt x="881" y="557"/>
                  <a:pt x="881" y="556"/>
                </a:cubicBezTo>
                <a:close/>
                <a:moveTo>
                  <a:pt x="882" y="542"/>
                </a:moveTo>
                <a:cubicBezTo>
                  <a:pt x="882" y="537"/>
                  <a:pt x="882" y="532"/>
                  <a:pt x="882" y="527"/>
                </a:cubicBezTo>
                <a:cubicBezTo>
                  <a:pt x="882" y="525"/>
                  <a:pt x="883" y="522"/>
                  <a:pt x="883" y="520"/>
                </a:cubicBezTo>
                <a:cubicBezTo>
                  <a:pt x="883" y="524"/>
                  <a:pt x="883" y="528"/>
                  <a:pt x="883" y="532"/>
                </a:cubicBezTo>
                <a:cubicBezTo>
                  <a:pt x="882" y="541"/>
                  <a:pt x="882" y="550"/>
                  <a:pt x="882" y="559"/>
                </a:cubicBezTo>
                <a:cubicBezTo>
                  <a:pt x="882" y="559"/>
                  <a:pt x="882" y="559"/>
                  <a:pt x="882" y="559"/>
                </a:cubicBezTo>
                <a:cubicBezTo>
                  <a:pt x="882" y="553"/>
                  <a:pt x="882" y="548"/>
                  <a:pt x="882" y="542"/>
                </a:cubicBezTo>
                <a:close/>
                <a:moveTo>
                  <a:pt x="883" y="538"/>
                </a:moveTo>
                <a:cubicBezTo>
                  <a:pt x="883" y="545"/>
                  <a:pt x="883" y="552"/>
                  <a:pt x="883" y="558"/>
                </a:cubicBezTo>
                <a:cubicBezTo>
                  <a:pt x="883" y="558"/>
                  <a:pt x="883" y="558"/>
                  <a:pt x="882" y="559"/>
                </a:cubicBezTo>
                <a:cubicBezTo>
                  <a:pt x="882" y="552"/>
                  <a:pt x="883" y="545"/>
                  <a:pt x="883" y="538"/>
                </a:cubicBezTo>
                <a:close/>
                <a:moveTo>
                  <a:pt x="883" y="532"/>
                </a:moveTo>
                <a:cubicBezTo>
                  <a:pt x="884" y="526"/>
                  <a:pt x="884" y="520"/>
                  <a:pt x="885" y="514"/>
                </a:cubicBezTo>
                <a:cubicBezTo>
                  <a:pt x="885" y="529"/>
                  <a:pt x="885" y="543"/>
                  <a:pt x="886" y="558"/>
                </a:cubicBezTo>
                <a:cubicBezTo>
                  <a:pt x="885" y="558"/>
                  <a:pt x="884" y="558"/>
                  <a:pt x="883" y="558"/>
                </a:cubicBezTo>
                <a:cubicBezTo>
                  <a:pt x="883" y="549"/>
                  <a:pt x="883" y="541"/>
                  <a:pt x="883" y="532"/>
                </a:cubicBezTo>
                <a:close/>
                <a:moveTo>
                  <a:pt x="885" y="508"/>
                </a:moveTo>
                <a:cubicBezTo>
                  <a:pt x="885" y="507"/>
                  <a:pt x="885" y="506"/>
                  <a:pt x="885" y="505"/>
                </a:cubicBezTo>
                <a:cubicBezTo>
                  <a:pt x="886" y="505"/>
                  <a:pt x="886" y="505"/>
                  <a:pt x="887" y="505"/>
                </a:cubicBezTo>
                <a:cubicBezTo>
                  <a:pt x="888" y="513"/>
                  <a:pt x="888" y="521"/>
                  <a:pt x="889" y="530"/>
                </a:cubicBezTo>
                <a:cubicBezTo>
                  <a:pt x="888" y="535"/>
                  <a:pt x="888" y="540"/>
                  <a:pt x="888" y="545"/>
                </a:cubicBezTo>
                <a:cubicBezTo>
                  <a:pt x="888" y="547"/>
                  <a:pt x="888" y="548"/>
                  <a:pt x="888" y="550"/>
                </a:cubicBezTo>
                <a:cubicBezTo>
                  <a:pt x="888" y="550"/>
                  <a:pt x="888" y="550"/>
                  <a:pt x="888" y="550"/>
                </a:cubicBezTo>
                <a:cubicBezTo>
                  <a:pt x="887" y="550"/>
                  <a:pt x="887" y="551"/>
                  <a:pt x="887" y="551"/>
                </a:cubicBezTo>
                <a:cubicBezTo>
                  <a:pt x="887" y="551"/>
                  <a:pt x="887" y="551"/>
                  <a:pt x="887" y="551"/>
                </a:cubicBezTo>
                <a:cubicBezTo>
                  <a:pt x="887" y="553"/>
                  <a:pt x="887" y="555"/>
                  <a:pt x="887" y="557"/>
                </a:cubicBezTo>
                <a:cubicBezTo>
                  <a:pt x="887" y="557"/>
                  <a:pt x="887" y="557"/>
                  <a:pt x="886" y="557"/>
                </a:cubicBezTo>
                <a:cubicBezTo>
                  <a:pt x="885" y="541"/>
                  <a:pt x="885" y="524"/>
                  <a:pt x="885" y="508"/>
                </a:cubicBezTo>
                <a:close/>
                <a:moveTo>
                  <a:pt x="890" y="487"/>
                </a:moveTo>
                <a:cubicBezTo>
                  <a:pt x="890" y="486"/>
                  <a:pt x="890" y="485"/>
                  <a:pt x="890" y="483"/>
                </a:cubicBezTo>
                <a:cubicBezTo>
                  <a:pt x="891" y="483"/>
                  <a:pt x="892" y="483"/>
                  <a:pt x="893" y="483"/>
                </a:cubicBezTo>
                <a:cubicBezTo>
                  <a:pt x="893" y="484"/>
                  <a:pt x="893" y="485"/>
                  <a:pt x="893" y="486"/>
                </a:cubicBezTo>
                <a:cubicBezTo>
                  <a:pt x="892" y="487"/>
                  <a:pt x="891" y="487"/>
                  <a:pt x="890" y="487"/>
                </a:cubicBezTo>
                <a:close/>
                <a:moveTo>
                  <a:pt x="893" y="483"/>
                </a:moveTo>
                <a:cubicBezTo>
                  <a:pt x="895" y="483"/>
                  <a:pt x="896" y="483"/>
                  <a:pt x="897" y="483"/>
                </a:cubicBezTo>
                <a:cubicBezTo>
                  <a:pt x="897" y="484"/>
                  <a:pt x="897" y="485"/>
                  <a:pt x="897" y="485"/>
                </a:cubicBezTo>
                <a:cubicBezTo>
                  <a:pt x="896" y="486"/>
                  <a:pt x="895" y="486"/>
                  <a:pt x="893" y="486"/>
                </a:cubicBezTo>
                <a:cubicBezTo>
                  <a:pt x="893" y="485"/>
                  <a:pt x="893" y="484"/>
                  <a:pt x="893" y="483"/>
                </a:cubicBezTo>
                <a:close/>
                <a:moveTo>
                  <a:pt x="888" y="434"/>
                </a:moveTo>
                <a:cubicBezTo>
                  <a:pt x="888" y="433"/>
                  <a:pt x="888" y="433"/>
                  <a:pt x="888" y="432"/>
                </a:cubicBezTo>
                <a:cubicBezTo>
                  <a:pt x="890" y="432"/>
                  <a:pt x="892" y="432"/>
                  <a:pt x="893" y="432"/>
                </a:cubicBezTo>
                <a:cubicBezTo>
                  <a:pt x="894" y="432"/>
                  <a:pt x="896" y="432"/>
                  <a:pt x="897" y="433"/>
                </a:cubicBezTo>
                <a:cubicBezTo>
                  <a:pt x="894" y="433"/>
                  <a:pt x="891" y="433"/>
                  <a:pt x="888" y="434"/>
                </a:cubicBezTo>
                <a:close/>
                <a:moveTo>
                  <a:pt x="887" y="390"/>
                </a:moveTo>
                <a:cubicBezTo>
                  <a:pt x="887" y="392"/>
                  <a:pt x="887" y="393"/>
                  <a:pt x="887" y="395"/>
                </a:cubicBezTo>
                <a:cubicBezTo>
                  <a:pt x="887" y="403"/>
                  <a:pt x="887" y="411"/>
                  <a:pt x="887" y="419"/>
                </a:cubicBezTo>
                <a:cubicBezTo>
                  <a:pt x="886" y="419"/>
                  <a:pt x="885" y="419"/>
                  <a:pt x="884" y="419"/>
                </a:cubicBezTo>
                <a:cubicBezTo>
                  <a:pt x="885" y="410"/>
                  <a:pt x="886" y="400"/>
                  <a:pt x="887" y="390"/>
                </a:cubicBezTo>
                <a:close/>
                <a:moveTo>
                  <a:pt x="883" y="397"/>
                </a:moveTo>
                <a:cubicBezTo>
                  <a:pt x="883" y="397"/>
                  <a:pt x="883" y="397"/>
                  <a:pt x="883" y="396"/>
                </a:cubicBezTo>
                <a:cubicBezTo>
                  <a:pt x="883" y="396"/>
                  <a:pt x="883" y="395"/>
                  <a:pt x="883" y="395"/>
                </a:cubicBezTo>
                <a:cubicBezTo>
                  <a:pt x="884" y="392"/>
                  <a:pt x="885" y="389"/>
                  <a:pt x="886" y="386"/>
                </a:cubicBezTo>
                <a:cubicBezTo>
                  <a:pt x="885" y="389"/>
                  <a:pt x="885" y="393"/>
                  <a:pt x="885" y="397"/>
                </a:cubicBezTo>
                <a:cubicBezTo>
                  <a:pt x="884" y="397"/>
                  <a:pt x="884" y="397"/>
                  <a:pt x="883" y="397"/>
                </a:cubicBezTo>
                <a:close/>
                <a:moveTo>
                  <a:pt x="848" y="380"/>
                </a:moveTo>
                <a:cubicBezTo>
                  <a:pt x="836" y="373"/>
                  <a:pt x="822" y="370"/>
                  <a:pt x="808" y="367"/>
                </a:cubicBezTo>
                <a:cubicBezTo>
                  <a:pt x="806" y="366"/>
                  <a:pt x="804" y="366"/>
                  <a:pt x="802" y="365"/>
                </a:cubicBezTo>
                <a:cubicBezTo>
                  <a:pt x="801" y="365"/>
                  <a:pt x="800" y="364"/>
                  <a:pt x="799" y="364"/>
                </a:cubicBezTo>
                <a:cubicBezTo>
                  <a:pt x="799" y="362"/>
                  <a:pt x="799" y="361"/>
                  <a:pt x="799" y="360"/>
                </a:cubicBezTo>
                <a:cubicBezTo>
                  <a:pt x="822" y="367"/>
                  <a:pt x="847" y="374"/>
                  <a:pt x="868" y="387"/>
                </a:cubicBezTo>
                <a:cubicBezTo>
                  <a:pt x="861" y="385"/>
                  <a:pt x="855" y="382"/>
                  <a:pt x="848" y="380"/>
                </a:cubicBezTo>
                <a:close/>
                <a:moveTo>
                  <a:pt x="756" y="352"/>
                </a:moveTo>
                <a:cubicBezTo>
                  <a:pt x="723" y="341"/>
                  <a:pt x="689" y="331"/>
                  <a:pt x="657" y="316"/>
                </a:cubicBezTo>
                <a:cubicBezTo>
                  <a:pt x="650" y="313"/>
                  <a:pt x="643" y="310"/>
                  <a:pt x="635" y="306"/>
                </a:cubicBezTo>
                <a:cubicBezTo>
                  <a:pt x="641" y="308"/>
                  <a:pt x="647" y="310"/>
                  <a:pt x="653" y="312"/>
                </a:cubicBezTo>
                <a:cubicBezTo>
                  <a:pt x="668" y="319"/>
                  <a:pt x="683" y="326"/>
                  <a:pt x="699" y="331"/>
                </a:cubicBezTo>
                <a:cubicBezTo>
                  <a:pt x="706" y="333"/>
                  <a:pt x="713" y="335"/>
                  <a:pt x="719" y="337"/>
                </a:cubicBezTo>
                <a:cubicBezTo>
                  <a:pt x="732" y="342"/>
                  <a:pt x="744" y="347"/>
                  <a:pt x="756" y="352"/>
                </a:cubicBezTo>
                <a:close/>
                <a:moveTo>
                  <a:pt x="544" y="273"/>
                </a:moveTo>
                <a:cubicBezTo>
                  <a:pt x="544" y="273"/>
                  <a:pt x="544" y="273"/>
                  <a:pt x="544" y="273"/>
                </a:cubicBezTo>
                <a:cubicBezTo>
                  <a:pt x="544" y="273"/>
                  <a:pt x="544" y="273"/>
                  <a:pt x="545" y="273"/>
                </a:cubicBezTo>
                <a:cubicBezTo>
                  <a:pt x="544" y="273"/>
                  <a:pt x="544" y="273"/>
                  <a:pt x="544" y="273"/>
                </a:cubicBezTo>
                <a:cubicBezTo>
                  <a:pt x="544" y="273"/>
                  <a:pt x="544" y="273"/>
                  <a:pt x="544" y="273"/>
                </a:cubicBezTo>
                <a:close/>
                <a:moveTo>
                  <a:pt x="559" y="278"/>
                </a:moveTo>
                <a:cubicBezTo>
                  <a:pt x="563" y="280"/>
                  <a:pt x="566" y="281"/>
                  <a:pt x="570" y="283"/>
                </a:cubicBezTo>
                <a:cubicBezTo>
                  <a:pt x="579" y="286"/>
                  <a:pt x="588" y="289"/>
                  <a:pt x="596" y="292"/>
                </a:cubicBezTo>
                <a:cubicBezTo>
                  <a:pt x="597" y="292"/>
                  <a:pt x="598" y="293"/>
                  <a:pt x="598" y="293"/>
                </a:cubicBezTo>
                <a:cubicBezTo>
                  <a:pt x="612" y="299"/>
                  <a:pt x="625" y="306"/>
                  <a:pt x="639" y="312"/>
                </a:cubicBezTo>
                <a:cubicBezTo>
                  <a:pt x="628" y="308"/>
                  <a:pt x="617" y="304"/>
                  <a:pt x="606" y="299"/>
                </a:cubicBezTo>
                <a:cubicBezTo>
                  <a:pt x="595" y="295"/>
                  <a:pt x="583" y="290"/>
                  <a:pt x="571" y="285"/>
                </a:cubicBezTo>
                <a:cubicBezTo>
                  <a:pt x="567" y="284"/>
                  <a:pt x="556" y="281"/>
                  <a:pt x="549" y="276"/>
                </a:cubicBezTo>
                <a:cubicBezTo>
                  <a:pt x="552" y="276"/>
                  <a:pt x="556" y="277"/>
                  <a:pt x="559" y="278"/>
                </a:cubicBezTo>
                <a:close/>
                <a:moveTo>
                  <a:pt x="534" y="271"/>
                </a:moveTo>
                <a:cubicBezTo>
                  <a:pt x="534" y="271"/>
                  <a:pt x="534" y="272"/>
                  <a:pt x="534" y="272"/>
                </a:cubicBezTo>
                <a:cubicBezTo>
                  <a:pt x="534" y="270"/>
                  <a:pt x="535" y="267"/>
                  <a:pt x="535" y="265"/>
                </a:cubicBezTo>
                <a:cubicBezTo>
                  <a:pt x="535" y="265"/>
                  <a:pt x="535" y="265"/>
                  <a:pt x="535" y="265"/>
                </a:cubicBezTo>
                <a:cubicBezTo>
                  <a:pt x="535" y="267"/>
                  <a:pt x="534" y="269"/>
                  <a:pt x="534" y="271"/>
                </a:cubicBezTo>
                <a:close/>
                <a:moveTo>
                  <a:pt x="532" y="301"/>
                </a:moveTo>
                <a:cubicBezTo>
                  <a:pt x="532" y="301"/>
                  <a:pt x="532" y="302"/>
                  <a:pt x="532" y="303"/>
                </a:cubicBezTo>
                <a:cubicBezTo>
                  <a:pt x="532" y="303"/>
                  <a:pt x="532" y="303"/>
                  <a:pt x="532" y="303"/>
                </a:cubicBezTo>
                <a:cubicBezTo>
                  <a:pt x="532" y="302"/>
                  <a:pt x="532" y="301"/>
                  <a:pt x="532" y="301"/>
                </a:cubicBezTo>
                <a:close/>
                <a:moveTo>
                  <a:pt x="533" y="295"/>
                </a:moveTo>
                <a:cubicBezTo>
                  <a:pt x="533" y="295"/>
                  <a:pt x="533" y="295"/>
                  <a:pt x="534" y="295"/>
                </a:cubicBezTo>
                <a:cubicBezTo>
                  <a:pt x="533" y="297"/>
                  <a:pt x="533" y="300"/>
                  <a:pt x="533" y="302"/>
                </a:cubicBezTo>
                <a:cubicBezTo>
                  <a:pt x="533" y="302"/>
                  <a:pt x="533" y="302"/>
                  <a:pt x="533" y="302"/>
                </a:cubicBezTo>
                <a:cubicBezTo>
                  <a:pt x="533" y="300"/>
                  <a:pt x="533" y="297"/>
                  <a:pt x="533" y="295"/>
                </a:cubicBezTo>
                <a:close/>
                <a:moveTo>
                  <a:pt x="533" y="308"/>
                </a:moveTo>
                <a:cubicBezTo>
                  <a:pt x="534" y="308"/>
                  <a:pt x="536" y="307"/>
                  <a:pt x="537" y="306"/>
                </a:cubicBezTo>
                <a:cubicBezTo>
                  <a:pt x="541" y="305"/>
                  <a:pt x="537" y="307"/>
                  <a:pt x="536" y="307"/>
                </a:cubicBezTo>
                <a:cubicBezTo>
                  <a:pt x="535" y="308"/>
                  <a:pt x="534" y="309"/>
                  <a:pt x="533" y="310"/>
                </a:cubicBezTo>
                <a:cubicBezTo>
                  <a:pt x="533" y="310"/>
                  <a:pt x="533" y="310"/>
                  <a:pt x="533" y="310"/>
                </a:cubicBezTo>
                <a:cubicBezTo>
                  <a:pt x="535" y="309"/>
                  <a:pt x="536" y="309"/>
                  <a:pt x="537" y="308"/>
                </a:cubicBezTo>
                <a:cubicBezTo>
                  <a:pt x="538" y="307"/>
                  <a:pt x="541" y="307"/>
                  <a:pt x="542" y="306"/>
                </a:cubicBezTo>
                <a:cubicBezTo>
                  <a:pt x="541" y="306"/>
                  <a:pt x="541" y="307"/>
                  <a:pt x="540" y="307"/>
                </a:cubicBezTo>
                <a:cubicBezTo>
                  <a:pt x="538" y="308"/>
                  <a:pt x="537" y="308"/>
                  <a:pt x="537" y="309"/>
                </a:cubicBezTo>
                <a:cubicBezTo>
                  <a:pt x="536" y="310"/>
                  <a:pt x="535" y="311"/>
                  <a:pt x="533" y="312"/>
                </a:cubicBezTo>
                <a:cubicBezTo>
                  <a:pt x="533" y="312"/>
                  <a:pt x="533" y="312"/>
                  <a:pt x="533" y="312"/>
                </a:cubicBezTo>
                <a:cubicBezTo>
                  <a:pt x="535" y="311"/>
                  <a:pt x="536" y="311"/>
                  <a:pt x="537" y="310"/>
                </a:cubicBezTo>
                <a:cubicBezTo>
                  <a:pt x="538" y="310"/>
                  <a:pt x="538" y="310"/>
                  <a:pt x="538" y="310"/>
                </a:cubicBezTo>
                <a:cubicBezTo>
                  <a:pt x="536" y="311"/>
                  <a:pt x="535" y="312"/>
                  <a:pt x="533" y="313"/>
                </a:cubicBezTo>
                <a:cubicBezTo>
                  <a:pt x="533" y="312"/>
                  <a:pt x="533" y="310"/>
                  <a:pt x="533" y="309"/>
                </a:cubicBezTo>
                <a:cubicBezTo>
                  <a:pt x="533" y="309"/>
                  <a:pt x="533" y="309"/>
                  <a:pt x="533" y="308"/>
                </a:cubicBezTo>
                <a:close/>
                <a:moveTo>
                  <a:pt x="538" y="310"/>
                </a:moveTo>
                <a:cubicBezTo>
                  <a:pt x="538" y="310"/>
                  <a:pt x="538" y="310"/>
                  <a:pt x="538" y="310"/>
                </a:cubicBezTo>
                <a:cubicBezTo>
                  <a:pt x="538" y="310"/>
                  <a:pt x="538" y="310"/>
                  <a:pt x="538" y="311"/>
                </a:cubicBezTo>
                <a:cubicBezTo>
                  <a:pt x="538" y="310"/>
                  <a:pt x="538" y="310"/>
                  <a:pt x="538" y="310"/>
                </a:cubicBezTo>
                <a:close/>
                <a:moveTo>
                  <a:pt x="533" y="313"/>
                </a:moveTo>
                <a:cubicBezTo>
                  <a:pt x="532" y="313"/>
                  <a:pt x="532" y="313"/>
                  <a:pt x="532" y="313"/>
                </a:cubicBezTo>
                <a:cubicBezTo>
                  <a:pt x="532" y="313"/>
                  <a:pt x="532" y="313"/>
                  <a:pt x="532" y="312"/>
                </a:cubicBezTo>
                <a:cubicBezTo>
                  <a:pt x="532" y="312"/>
                  <a:pt x="532" y="313"/>
                  <a:pt x="533" y="313"/>
                </a:cubicBezTo>
                <a:close/>
                <a:moveTo>
                  <a:pt x="533" y="314"/>
                </a:moveTo>
                <a:cubicBezTo>
                  <a:pt x="533" y="314"/>
                  <a:pt x="533" y="314"/>
                  <a:pt x="533" y="314"/>
                </a:cubicBezTo>
                <a:cubicBezTo>
                  <a:pt x="532" y="314"/>
                  <a:pt x="532" y="314"/>
                  <a:pt x="532" y="314"/>
                </a:cubicBezTo>
                <a:cubicBezTo>
                  <a:pt x="532" y="314"/>
                  <a:pt x="532" y="314"/>
                  <a:pt x="532" y="314"/>
                </a:cubicBezTo>
                <a:cubicBezTo>
                  <a:pt x="532" y="314"/>
                  <a:pt x="532" y="314"/>
                  <a:pt x="533" y="314"/>
                </a:cubicBezTo>
                <a:close/>
                <a:moveTo>
                  <a:pt x="533" y="314"/>
                </a:moveTo>
                <a:cubicBezTo>
                  <a:pt x="533" y="314"/>
                  <a:pt x="533" y="314"/>
                  <a:pt x="533" y="313"/>
                </a:cubicBezTo>
                <a:cubicBezTo>
                  <a:pt x="535" y="313"/>
                  <a:pt x="537" y="312"/>
                  <a:pt x="538" y="311"/>
                </a:cubicBezTo>
                <a:cubicBezTo>
                  <a:pt x="539" y="311"/>
                  <a:pt x="539" y="311"/>
                  <a:pt x="539" y="311"/>
                </a:cubicBezTo>
                <a:cubicBezTo>
                  <a:pt x="539" y="311"/>
                  <a:pt x="539" y="311"/>
                  <a:pt x="539" y="311"/>
                </a:cubicBezTo>
                <a:cubicBezTo>
                  <a:pt x="539" y="311"/>
                  <a:pt x="538" y="312"/>
                  <a:pt x="538" y="312"/>
                </a:cubicBezTo>
                <a:cubicBezTo>
                  <a:pt x="538" y="312"/>
                  <a:pt x="538" y="312"/>
                  <a:pt x="538" y="312"/>
                </a:cubicBezTo>
                <a:cubicBezTo>
                  <a:pt x="536" y="313"/>
                  <a:pt x="535" y="313"/>
                  <a:pt x="533" y="314"/>
                </a:cubicBezTo>
                <a:close/>
                <a:moveTo>
                  <a:pt x="543" y="309"/>
                </a:moveTo>
                <a:cubicBezTo>
                  <a:pt x="543" y="309"/>
                  <a:pt x="543" y="309"/>
                  <a:pt x="543" y="309"/>
                </a:cubicBezTo>
                <a:cubicBezTo>
                  <a:pt x="541" y="309"/>
                  <a:pt x="540" y="309"/>
                  <a:pt x="539" y="310"/>
                </a:cubicBezTo>
                <a:cubicBezTo>
                  <a:pt x="539" y="310"/>
                  <a:pt x="539" y="310"/>
                  <a:pt x="539" y="310"/>
                </a:cubicBezTo>
                <a:cubicBezTo>
                  <a:pt x="540" y="309"/>
                  <a:pt x="541" y="309"/>
                  <a:pt x="542" y="308"/>
                </a:cubicBezTo>
                <a:cubicBezTo>
                  <a:pt x="543" y="308"/>
                  <a:pt x="546" y="308"/>
                  <a:pt x="548" y="307"/>
                </a:cubicBezTo>
                <a:cubicBezTo>
                  <a:pt x="548" y="308"/>
                  <a:pt x="548" y="308"/>
                  <a:pt x="549" y="308"/>
                </a:cubicBezTo>
                <a:cubicBezTo>
                  <a:pt x="546" y="308"/>
                  <a:pt x="543" y="310"/>
                  <a:pt x="540" y="311"/>
                </a:cubicBezTo>
                <a:cubicBezTo>
                  <a:pt x="541" y="310"/>
                  <a:pt x="542" y="310"/>
                  <a:pt x="543" y="309"/>
                </a:cubicBezTo>
                <a:close/>
                <a:moveTo>
                  <a:pt x="548" y="313"/>
                </a:moveTo>
                <a:cubicBezTo>
                  <a:pt x="548" y="313"/>
                  <a:pt x="549" y="313"/>
                  <a:pt x="549" y="313"/>
                </a:cubicBezTo>
                <a:cubicBezTo>
                  <a:pt x="552" y="314"/>
                  <a:pt x="555" y="315"/>
                  <a:pt x="559" y="316"/>
                </a:cubicBezTo>
                <a:cubicBezTo>
                  <a:pt x="558" y="316"/>
                  <a:pt x="558" y="316"/>
                  <a:pt x="558" y="317"/>
                </a:cubicBezTo>
                <a:cubicBezTo>
                  <a:pt x="555" y="316"/>
                  <a:pt x="552" y="315"/>
                  <a:pt x="550" y="314"/>
                </a:cubicBezTo>
                <a:cubicBezTo>
                  <a:pt x="549" y="313"/>
                  <a:pt x="548" y="314"/>
                  <a:pt x="547" y="314"/>
                </a:cubicBezTo>
                <a:cubicBezTo>
                  <a:pt x="547" y="314"/>
                  <a:pt x="546" y="314"/>
                  <a:pt x="546" y="314"/>
                </a:cubicBezTo>
                <a:cubicBezTo>
                  <a:pt x="547" y="314"/>
                  <a:pt x="547" y="313"/>
                  <a:pt x="548" y="313"/>
                </a:cubicBezTo>
                <a:close/>
                <a:moveTo>
                  <a:pt x="567" y="319"/>
                </a:moveTo>
                <a:cubicBezTo>
                  <a:pt x="565" y="318"/>
                  <a:pt x="563" y="318"/>
                  <a:pt x="561" y="317"/>
                </a:cubicBezTo>
                <a:cubicBezTo>
                  <a:pt x="562" y="317"/>
                  <a:pt x="563" y="317"/>
                  <a:pt x="564" y="317"/>
                </a:cubicBezTo>
                <a:cubicBezTo>
                  <a:pt x="571" y="319"/>
                  <a:pt x="579" y="322"/>
                  <a:pt x="586" y="324"/>
                </a:cubicBezTo>
                <a:cubicBezTo>
                  <a:pt x="586" y="324"/>
                  <a:pt x="585" y="324"/>
                  <a:pt x="584" y="325"/>
                </a:cubicBezTo>
                <a:cubicBezTo>
                  <a:pt x="579" y="323"/>
                  <a:pt x="573" y="321"/>
                  <a:pt x="567" y="319"/>
                </a:cubicBezTo>
                <a:close/>
                <a:moveTo>
                  <a:pt x="588" y="324"/>
                </a:moveTo>
                <a:cubicBezTo>
                  <a:pt x="608" y="332"/>
                  <a:pt x="628" y="339"/>
                  <a:pt x="648" y="346"/>
                </a:cubicBezTo>
                <a:cubicBezTo>
                  <a:pt x="647" y="346"/>
                  <a:pt x="647" y="346"/>
                  <a:pt x="647" y="346"/>
                </a:cubicBezTo>
                <a:cubicBezTo>
                  <a:pt x="647" y="346"/>
                  <a:pt x="647" y="346"/>
                  <a:pt x="647" y="346"/>
                </a:cubicBezTo>
                <a:cubicBezTo>
                  <a:pt x="638" y="344"/>
                  <a:pt x="630" y="341"/>
                  <a:pt x="621" y="338"/>
                </a:cubicBezTo>
                <a:cubicBezTo>
                  <a:pt x="609" y="334"/>
                  <a:pt x="598" y="329"/>
                  <a:pt x="586" y="325"/>
                </a:cubicBezTo>
                <a:cubicBezTo>
                  <a:pt x="586" y="325"/>
                  <a:pt x="587" y="325"/>
                  <a:pt x="588" y="324"/>
                </a:cubicBezTo>
                <a:close/>
                <a:moveTo>
                  <a:pt x="649" y="347"/>
                </a:moveTo>
                <a:cubicBezTo>
                  <a:pt x="657" y="349"/>
                  <a:pt x="664" y="351"/>
                  <a:pt x="671" y="354"/>
                </a:cubicBezTo>
                <a:cubicBezTo>
                  <a:pt x="663" y="352"/>
                  <a:pt x="655" y="349"/>
                  <a:pt x="648" y="347"/>
                </a:cubicBezTo>
                <a:cubicBezTo>
                  <a:pt x="648" y="347"/>
                  <a:pt x="649" y="347"/>
                  <a:pt x="649" y="347"/>
                </a:cubicBezTo>
                <a:close/>
                <a:moveTo>
                  <a:pt x="801" y="399"/>
                </a:moveTo>
                <a:cubicBezTo>
                  <a:pt x="801" y="401"/>
                  <a:pt x="801" y="403"/>
                  <a:pt x="801" y="405"/>
                </a:cubicBezTo>
                <a:cubicBezTo>
                  <a:pt x="800" y="405"/>
                  <a:pt x="799" y="405"/>
                  <a:pt x="798" y="405"/>
                </a:cubicBezTo>
                <a:cubicBezTo>
                  <a:pt x="798" y="403"/>
                  <a:pt x="798" y="400"/>
                  <a:pt x="798" y="398"/>
                </a:cubicBezTo>
                <a:cubicBezTo>
                  <a:pt x="799" y="398"/>
                  <a:pt x="800" y="399"/>
                  <a:pt x="801" y="399"/>
                </a:cubicBezTo>
                <a:close/>
                <a:moveTo>
                  <a:pt x="791" y="435"/>
                </a:moveTo>
                <a:cubicBezTo>
                  <a:pt x="793" y="434"/>
                  <a:pt x="794" y="433"/>
                  <a:pt x="796" y="433"/>
                </a:cubicBezTo>
                <a:cubicBezTo>
                  <a:pt x="796" y="434"/>
                  <a:pt x="796" y="435"/>
                  <a:pt x="796" y="436"/>
                </a:cubicBezTo>
                <a:cubicBezTo>
                  <a:pt x="795" y="436"/>
                  <a:pt x="794" y="437"/>
                  <a:pt x="793" y="437"/>
                </a:cubicBezTo>
                <a:cubicBezTo>
                  <a:pt x="792" y="438"/>
                  <a:pt x="791" y="439"/>
                  <a:pt x="791" y="440"/>
                </a:cubicBezTo>
                <a:cubicBezTo>
                  <a:pt x="789" y="438"/>
                  <a:pt x="787" y="437"/>
                  <a:pt x="791" y="435"/>
                </a:cubicBezTo>
                <a:close/>
                <a:moveTo>
                  <a:pt x="791" y="440"/>
                </a:moveTo>
                <a:cubicBezTo>
                  <a:pt x="792" y="439"/>
                  <a:pt x="793" y="438"/>
                  <a:pt x="794" y="437"/>
                </a:cubicBezTo>
                <a:cubicBezTo>
                  <a:pt x="795" y="437"/>
                  <a:pt x="795" y="436"/>
                  <a:pt x="796" y="436"/>
                </a:cubicBezTo>
                <a:cubicBezTo>
                  <a:pt x="796" y="438"/>
                  <a:pt x="796" y="440"/>
                  <a:pt x="796" y="442"/>
                </a:cubicBezTo>
                <a:cubicBezTo>
                  <a:pt x="796" y="443"/>
                  <a:pt x="796" y="444"/>
                  <a:pt x="796" y="445"/>
                </a:cubicBezTo>
                <a:cubicBezTo>
                  <a:pt x="795" y="445"/>
                  <a:pt x="795" y="446"/>
                  <a:pt x="795" y="446"/>
                </a:cubicBezTo>
                <a:cubicBezTo>
                  <a:pt x="795" y="446"/>
                  <a:pt x="795" y="446"/>
                  <a:pt x="795" y="446"/>
                </a:cubicBezTo>
                <a:cubicBezTo>
                  <a:pt x="795" y="446"/>
                  <a:pt x="794" y="446"/>
                  <a:pt x="794" y="446"/>
                </a:cubicBezTo>
                <a:cubicBezTo>
                  <a:pt x="794" y="446"/>
                  <a:pt x="794" y="446"/>
                  <a:pt x="794" y="446"/>
                </a:cubicBezTo>
                <a:cubicBezTo>
                  <a:pt x="794" y="445"/>
                  <a:pt x="793" y="444"/>
                  <a:pt x="792" y="443"/>
                </a:cubicBezTo>
                <a:cubicBezTo>
                  <a:pt x="792" y="443"/>
                  <a:pt x="792" y="443"/>
                  <a:pt x="792" y="442"/>
                </a:cubicBezTo>
                <a:cubicBezTo>
                  <a:pt x="792" y="442"/>
                  <a:pt x="792" y="442"/>
                  <a:pt x="792" y="442"/>
                </a:cubicBezTo>
                <a:cubicBezTo>
                  <a:pt x="792" y="441"/>
                  <a:pt x="792" y="441"/>
                  <a:pt x="791" y="440"/>
                </a:cubicBezTo>
                <a:close/>
                <a:moveTo>
                  <a:pt x="798" y="435"/>
                </a:moveTo>
                <a:cubicBezTo>
                  <a:pt x="799" y="435"/>
                  <a:pt x="799" y="435"/>
                  <a:pt x="800" y="435"/>
                </a:cubicBezTo>
                <a:cubicBezTo>
                  <a:pt x="800" y="437"/>
                  <a:pt x="800" y="439"/>
                  <a:pt x="800" y="442"/>
                </a:cubicBezTo>
                <a:cubicBezTo>
                  <a:pt x="800" y="442"/>
                  <a:pt x="799" y="443"/>
                  <a:pt x="798" y="443"/>
                </a:cubicBezTo>
                <a:cubicBezTo>
                  <a:pt x="798" y="441"/>
                  <a:pt x="798" y="438"/>
                  <a:pt x="798" y="435"/>
                </a:cubicBezTo>
                <a:close/>
                <a:moveTo>
                  <a:pt x="801" y="435"/>
                </a:moveTo>
                <a:cubicBezTo>
                  <a:pt x="801" y="435"/>
                  <a:pt x="801" y="435"/>
                  <a:pt x="802" y="435"/>
                </a:cubicBezTo>
                <a:cubicBezTo>
                  <a:pt x="802" y="437"/>
                  <a:pt x="802" y="439"/>
                  <a:pt x="802" y="441"/>
                </a:cubicBezTo>
                <a:cubicBezTo>
                  <a:pt x="802" y="441"/>
                  <a:pt x="801" y="441"/>
                  <a:pt x="801" y="442"/>
                </a:cubicBezTo>
                <a:cubicBezTo>
                  <a:pt x="801" y="439"/>
                  <a:pt x="801" y="437"/>
                  <a:pt x="801" y="435"/>
                </a:cubicBezTo>
                <a:close/>
                <a:moveTo>
                  <a:pt x="802" y="442"/>
                </a:moveTo>
                <a:cubicBezTo>
                  <a:pt x="802" y="446"/>
                  <a:pt x="802" y="449"/>
                  <a:pt x="802" y="453"/>
                </a:cubicBezTo>
                <a:cubicBezTo>
                  <a:pt x="802" y="456"/>
                  <a:pt x="802" y="459"/>
                  <a:pt x="802" y="461"/>
                </a:cubicBezTo>
                <a:cubicBezTo>
                  <a:pt x="802" y="455"/>
                  <a:pt x="801" y="449"/>
                  <a:pt x="801" y="443"/>
                </a:cubicBezTo>
                <a:cubicBezTo>
                  <a:pt x="801" y="442"/>
                  <a:pt x="802" y="442"/>
                  <a:pt x="802" y="442"/>
                </a:cubicBezTo>
                <a:close/>
                <a:moveTo>
                  <a:pt x="803" y="496"/>
                </a:moveTo>
                <a:cubicBezTo>
                  <a:pt x="803" y="496"/>
                  <a:pt x="803" y="496"/>
                  <a:pt x="803" y="496"/>
                </a:cubicBezTo>
                <a:cubicBezTo>
                  <a:pt x="803" y="497"/>
                  <a:pt x="803" y="498"/>
                  <a:pt x="803" y="500"/>
                </a:cubicBezTo>
                <a:cubicBezTo>
                  <a:pt x="803" y="500"/>
                  <a:pt x="803" y="500"/>
                  <a:pt x="803" y="500"/>
                </a:cubicBezTo>
                <a:cubicBezTo>
                  <a:pt x="803" y="500"/>
                  <a:pt x="803" y="500"/>
                  <a:pt x="803" y="500"/>
                </a:cubicBezTo>
                <a:cubicBezTo>
                  <a:pt x="803" y="499"/>
                  <a:pt x="803" y="498"/>
                  <a:pt x="803" y="497"/>
                </a:cubicBezTo>
                <a:cubicBezTo>
                  <a:pt x="803" y="497"/>
                  <a:pt x="803" y="496"/>
                  <a:pt x="803" y="496"/>
                </a:cubicBezTo>
                <a:close/>
                <a:moveTo>
                  <a:pt x="802" y="510"/>
                </a:moveTo>
                <a:cubicBezTo>
                  <a:pt x="802" y="513"/>
                  <a:pt x="802" y="517"/>
                  <a:pt x="802" y="521"/>
                </a:cubicBezTo>
                <a:cubicBezTo>
                  <a:pt x="801" y="526"/>
                  <a:pt x="802" y="532"/>
                  <a:pt x="802" y="538"/>
                </a:cubicBezTo>
                <a:cubicBezTo>
                  <a:pt x="802" y="544"/>
                  <a:pt x="801" y="551"/>
                  <a:pt x="801" y="558"/>
                </a:cubicBezTo>
                <a:cubicBezTo>
                  <a:pt x="801" y="558"/>
                  <a:pt x="801" y="558"/>
                  <a:pt x="800" y="558"/>
                </a:cubicBezTo>
                <a:cubicBezTo>
                  <a:pt x="800" y="542"/>
                  <a:pt x="798" y="527"/>
                  <a:pt x="798" y="511"/>
                </a:cubicBezTo>
                <a:cubicBezTo>
                  <a:pt x="799" y="510"/>
                  <a:pt x="800" y="510"/>
                  <a:pt x="802" y="510"/>
                </a:cubicBezTo>
                <a:close/>
                <a:moveTo>
                  <a:pt x="802" y="541"/>
                </a:moveTo>
                <a:cubicBezTo>
                  <a:pt x="802" y="543"/>
                  <a:pt x="802" y="545"/>
                  <a:pt x="802" y="547"/>
                </a:cubicBezTo>
                <a:cubicBezTo>
                  <a:pt x="802" y="550"/>
                  <a:pt x="802" y="554"/>
                  <a:pt x="802" y="557"/>
                </a:cubicBezTo>
                <a:cubicBezTo>
                  <a:pt x="802" y="557"/>
                  <a:pt x="802" y="558"/>
                  <a:pt x="801" y="558"/>
                </a:cubicBezTo>
                <a:cubicBezTo>
                  <a:pt x="802" y="552"/>
                  <a:pt x="802" y="546"/>
                  <a:pt x="802" y="541"/>
                </a:cubicBezTo>
                <a:close/>
                <a:moveTo>
                  <a:pt x="802" y="558"/>
                </a:moveTo>
                <a:cubicBezTo>
                  <a:pt x="802" y="559"/>
                  <a:pt x="802" y="560"/>
                  <a:pt x="802" y="561"/>
                </a:cubicBezTo>
                <a:cubicBezTo>
                  <a:pt x="802" y="561"/>
                  <a:pt x="802" y="561"/>
                  <a:pt x="801" y="561"/>
                </a:cubicBezTo>
                <a:cubicBezTo>
                  <a:pt x="801" y="560"/>
                  <a:pt x="801" y="559"/>
                  <a:pt x="801" y="558"/>
                </a:cubicBezTo>
                <a:cubicBezTo>
                  <a:pt x="802" y="558"/>
                  <a:pt x="802" y="558"/>
                  <a:pt x="802" y="558"/>
                </a:cubicBezTo>
                <a:close/>
                <a:moveTo>
                  <a:pt x="802" y="561"/>
                </a:moveTo>
                <a:cubicBezTo>
                  <a:pt x="802" y="562"/>
                  <a:pt x="802" y="563"/>
                  <a:pt x="802" y="563"/>
                </a:cubicBezTo>
                <a:cubicBezTo>
                  <a:pt x="802" y="563"/>
                  <a:pt x="802" y="563"/>
                  <a:pt x="801" y="563"/>
                </a:cubicBezTo>
                <a:cubicBezTo>
                  <a:pt x="801" y="563"/>
                  <a:pt x="801" y="562"/>
                  <a:pt x="801" y="562"/>
                </a:cubicBezTo>
                <a:cubicBezTo>
                  <a:pt x="802" y="561"/>
                  <a:pt x="802" y="561"/>
                  <a:pt x="802" y="561"/>
                </a:cubicBezTo>
                <a:close/>
                <a:moveTo>
                  <a:pt x="803" y="601"/>
                </a:moveTo>
                <a:cubicBezTo>
                  <a:pt x="803" y="601"/>
                  <a:pt x="803" y="600"/>
                  <a:pt x="803" y="600"/>
                </a:cubicBezTo>
                <a:cubicBezTo>
                  <a:pt x="803" y="600"/>
                  <a:pt x="803" y="600"/>
                  <a:pt x="803" y="600"/>
                </a:cubicBezTo>
                <a:cubicBezTo>
                  <a:pt x="803" y="599"/>
                  <a:pt x="803" y="599"/>
                  <a:pt x="803" y="599"/>
                </a:cubicBezTo>
                <a:cubicBezTo>
                  <a:pt x="802" y="598"/>
                  <a:pt x="802" y="598"/>
                  <a:pt x="802" y="597"/>
                </a:cubicBezTo>
                <a:cubicBezTo>
                  <a:pt x="804" y="586"/>
                  <a:pt x="804" y="575"/>
                  <a:pt x="803" y="564"/>
                </a:cubicBezTo>
                <a:cubicBezTo>
                  <a:pt x="804" y="564"/>
                  <a:pt x="805" y="564"/>
                  <a:pt x="805" y="564"/>
                </a:cubicBezTo>
                <a:cubicBezTo>
                  <a:pt x="805" y="576"/>
                  <a:pt x="804" y="589"/>
                  <a:pt x="803" y="601"/>
                </a:cubicBezTo>
                <a:close/>
                <a:moveTo>
                  <a:pt x="806" y="549"/>
                </a:moveTo>
                <a:cubicBezTo>
                  <a:pt x="806" y="553"/>
                  <a:pt x="806" y="557"/>
                  <a:pt x="807" y="561"/>
                </a:cubicBezTo>
                <a:cubicBezTo>
                  <a:pt x="807" y="562"/>
                  <a:pt x="807" y="563"/>
                  <a:pt x="807" y="563"/>
                </a:cubicBezTo>
                <a:cubicBezTo>
                  <a:pt x="806" y="563"/>
                  <a:pt x="806" y="563"/>
                  <a:pt x="806" y="563"/>
                </a:cubicBezTo>
                <a:cubicBezTo>
                  <a:pt x="806" y="559"/>
                  <a:pt x="806" y="554"/>
                  <a:pt x="806" y="549"/>
                </a:cubicBezTo>
                <a:close/>
                <a:moveTo>
                  <a:pt x="807" y="567"/>
                </a:moveTo>
                <a:cubicBezTo>
                  <a:pt x="807" y="567"/>
                  <a:pt x="807" y="567"/>
                  <a:pt x="807" y="568"/>
                </a:cubicBezTo>
                <a:cubicBezTo>
                  <a:pt x="807" y="570"/>
                  <a:pt x="807" y="572"/>
                  <a:pt x="807" y="575"/>
                </a:cubicBezTo>
                <a:cubicBezTo>
                  <a:pt x="807" y="572"/>
                  <a:pt x="807" y="569"/>
                  <a:pt x="807" y="567"/>
                </a:cubicBezTo>
                <a:cubicBezTo>
                  <a:pt x="807" y="567"/>
                  <a:pt x="807" y="567"/>
                  <a:pt x="807" y="567"/>
                </a:cubicBezTo>
                <a:close/>
                <a:moveTo>
                  <a:pt x="808" y="564"/>
                </a:moveTo>
                <a:cubicBezTo>
                  <a:pt x="808" y="564"/>
                  <a:pt x="809" y="564"/>
                  <a:pt x="809" y="564"/>
                </a:cubicBezTo>
                <a:cubicBezTo>
                  <a:pt x="809" y="564"/>
                  <a:pt x="809" y="564"/>
                  <a:pt x="809" y="564"/>
                </a:cubicBezTo>
                <a:cubicBezTo>
                  <a:pt x="809" y="564"/>
                  <a:pt x="808" y="565"/>
                  <a:pt x="808" y="565"/>
                </a:cubicBezTo>
                <a:cubicBezTo>
                  <a:pt x="808" y="564"/>
                  <a:pt x="808" y="564"/>
                  <a:pt x="808" y="564"/>
                </a:cubicBezTo>
                <a:close/>
                <a:moveTo>
                  <a:pt x="809" y="564"/>
                </a:moveTo>
                <a:cubicBezTo>
                  <a:pt x="810" y="564"/>
                  <a:pt x="810" y="564"/>
                  <a:pt x="810" y="564"/>
                </a:cubicBezTo>
                <a:cubicBezTo>
                  <a:pt x="810" y="564"/>
                  <a:pt x="810" y="564"/>
                  <a:pt x="809" y="564"/>
                </a:cubicBezTo>
                <a:cubicBezTo>
                  <a:pt x="809" y="564"/>
                  <a:pt x="809" y="564"/>
                  <a:pt x="809" y="564"/>
                </a:cubicBezTo>
                <a:close/>
                <a:moveTo>
                  <a:pt x="812" y="564"/>
                </a:moveTo>
                <a:cubicBezTo>
                  <a:pt x="811" y="564"/>
                  <a:pt x="810" y="564"/>
                  <a:pt x="809" y="564"/>
                </a:cubicBezTo>
                <a:cubicBezTo>
                  <a:pt x="810" y="547"/>
                  <a:pt x="811" y="531"/>
                  <a:pt x="811" y="515"/>
                </a:cubicBezTo>
                <a:cubicBezTo>
                  <a:pt x="811" y="513"/>
                  <a:pt x="811" y="511"/>
                  <a:pt x="811" y="509"/>
                </a:cubicBezTo>
                <a:cubicBezTo>
                  <a:pt x="814" y="509"/>
                  <a:pt x="817" y="510"/>
                  <a:pt x="819" y="510"/>
                </a:cubicBezTo>
                <a:cubicBezTo>
                  <a:pt x="819" y="515"/>
                  <a:pt x="820" y="520"/>
                  <a:pt x="820" y="525"/>
                </a:cubicBezTo>
                <a:cubicBezTo>
                  <a:pt x="820" y="526"/>
                  <a:pt x="820" y="526"/>
                  <a:pt x="820" y="526"/>
                </a:cubicBezTo>
                <a:cubicBezTo>
                  <a:pt x="819" y="524"/>
                  <a:pt x="819" y="522"/>
                  <a:pt x="819" y="520"/>
                </a:cubicBezTo>
                <a:cubicBezTo>
                  <a:pt x="819" y="520"/>
                  <a:pt x="818" y="520"/>
                  <a:pt x="818" y="521"/>
                </a:cubicBezTo>
                <a:cubicBezTo>
                  <a:pt x="819" y="523"/>
                  <a:pt x="819" y="526"/>
                  <a:pt x="819" y="528"/>
                </a:cubicBezTo>
                <a:cubicBezTo>
                  <a:pt x="819" y="537"/>
                  <a:pt x="818" y="546"/>
                  <a:pt x="818" y="555"/>
                </a:cubicBezTo>
                <a:cubicBezTo>
                  <a:pt x="818" y="555"/>
                  <a:pt x="818" y="555"/>
                  <a:pt x="818" y="555"/>
                </a:cubicBezTo>
                <a:cubicBezTo>
                  <a:pt x="818" y="555"/>
                  <a:pt x="818" y="555"/>
                  <a:pt x="818" y="555"/>
                </a:cubicBezTo>
                <a:cubicBezTo>
                  <a:pt x="817" y="558"/>
                  <a:pt x="817" y="560"/>
                  <a:pt x="817" y="563"/>
                </a:cubicBezTo>
                <a:cubicBezTo>
                  <a:pt x="815" y="563"/>
                  <a:pt x="813" y="563"/>
                  <a:pt x="812" y="564"/>
                </a:cubicBezTo>
                <a:close/>
                <a:moveTo>
                  <a:pt x="818" y="555"/>
                </a:moveTo>
                <a:cubicBezTo>
                  <a:pt x="818" y="555"/>
                  <a:pt x="818" y="555"/>
                  <a:pt x="818" y="555"/>
                </a:cubicBezTo>
                <a:cubicBezTo>
                  <a:pt x="819" y="552"/>
                  <a:pt x="819" y="548"/>
                  <a:pt x="819" y="545"/>
                </a:cubicBezTo>
                <a:cubicBezTo>
                  <a:pt x="819" y="548"/>
                  <a:pt x="819" y="552"/>
                  <a:pt x="819" y="555"/>
                </a:cubicBezTo>
                <a:cubicBezTo>
                  <a:pt x="819" y="557"/>
                  <a:pt x="819" y="560"/>
                  <a:pt x="819" y="562"/>
                </a:cubicBezTo>
                <a:cubicBezTo>
                  <a:pt x="818" y="562"/>
                  <a:pt x="818" y="562"/>
                  <a:pt x="817" y="562"/>
                </a:cubicBezTo>
                <a:cubicBezTo>
                  <a:pt x="818" y="560"/>
                  <a:pt x="818" y="558"/>
                  <a:pt x="818" y="555"/>
                </a:cubicBezTo>
                <a:close/>
                <a:moveTo>
                  <a:pt x="819" y="564"/>
                </a:moveTo>
                <a:cubicBezTo>
                  <a:pt x="818" y="566"/>
                  <a:pt x="818" y="568"/>
                  <a:pt x="818" y="570"/>
                </a:cubicBezTo>
                <a:cubicBezTo>
                  <a:pt x="818" y="570"/>
                  <a:pt x="817" y="570"/>
                  <a:pt x="817" y="569"/>
                </a:cubicBezTo>
                <a:cubicBezTo>
                  <a:pt x="817" y="568"/>
                  <a:pt x="817" y="566"/>
                  <a:pt x="817" y="565"/>
                </a:cubicBezTo>
                <a:cubicBezTo>
                  <a:pt x="818" y="564"/>
                  <a:pt x="818" y="564"/>
                  <a:pt x="819" y="564"/>
                </a:cubicBezTo>
                <a:close/>
                <a:moveTo>
                  <a:pt x="819" y="564"/>
                </a:moveTo>
                <a:cubicBezTo>
                  <a:pt x="819" y="564"/>
                  <a:pt x="819" y="564"/>
                  <a:pt x="819" y="564"/>
                </a:cubicBezTo>
                <a:cubicBezTo>
                  <a:pt x="819" y="566"/>
                  <a:pt x="819" y="568"/>
                  <a:pt x="819" y="570"/>
                </a:cubicBezTo>
                <a:cubicBezTo>
                  <a:pt x="819" y="570"/>
                  <a:pt x="819" y="570"/>
                  <a:pt x="819" y="570"/>
                </a:cubicBezTo>
                <a:cubicBezTo>
                  <a:pt x="819" y="568"/>
                  <a:pt x="819" y="566"/>
                  <a:pt x="819" y="564"/>
                </a:cubicBezTo>
                <a:close/>
                <a:moveTo>
                  <a:pt x="819" y="567"/>
                </a:moveTo>
                <a:cubicBezTo>
                  <a:pt x="819" y="566"/>
                  <a:pt x="819" y="565"/>
                  <a:pt x="819" y="564"/>
                </a:cubicBezTo>
                <a:cubicBezTo>
                  <a:pt x="820" y="564"/>
                  <a:pt x="821" y="564"/>
                  <a:pt x="822" y="564"/>
                </a:cubicBezTo>
                <a:cubicBezTo>
                  <a:pt x="822" y="564"/>
                  <a:pt x="822" y="565"/>
                  <a:pt x="822" y="565"/>
                </a:cubicBezTo>
                <a:cubicBezTo>
                  <a:pt x="822" y="567"/>
                  <a:pt x="822" y="568"/>
                  <a:pt x="822" y="570"/>
                </a:cubicBezTo>
                <a:cubicBezTo>
                  <a:pt x="821" y="570"/>
                  <a:pt x="820" y="570"/>
                  <a:pt x="819" y="570"/>
                </a:cubicBezTo>
                <a:cubicBezTo>
                  <a:pt x="819" y="569"/>
                  <a:pt x="819" y="568"/>
                  <a:pt x="819" y="567"/>
                </a:cubicBezTo>
                <a:close/>
                <a:moveTo>
                  <a:pt x="840" y="570"/>
                </a:moveTo>
                <a:cubicBezTo>
                  <a:pt x="835" y="570"/>
                  <a:pt x="830" y="570"/>
                  <a:pt x="825" y="570"/>
                </a:cubicBezTo>
                <a:cubicBezTo>
                  <a:pt x="825" y="570"/>
                  <a:pt x="825" y="570"/>
                  <a:pt x="825" y="570"/>
                </a:cubicBezTo>
                <a:cubicBezTo>
                  <a:pt x="825" y="568"/>
                  <a:pt x="825" y="566"/>
                  <a:pt x="826" y="563"/>
                </a:cubicBezTo>
                <a:cubicBezTo>
                  <a:pt x="826" y="563"/>
                  <a:pt x="827" y="563"/>
                  <a:pt x="828" y="563"/>
                </a:cubicBezTo>
                <a:cubicBezTo>
                  <a:pt x="827" y="564"/>
                  <a:pt x="827" y="565"/>
                  <a:pt x="826" y="567"/>
                </a:cubicBezTo>
                <a:cubicBezTo>
                  <a:pt x="826" y="566"/>
                  <a:pt x="826" y="566"/>
                  <a:pt x="826" y="567"/>
                </a:cubicBezTo>
                <a:cubicBezTo>
                  <a:pt x="826" y="567"/>
                  <a:pt x="826" y="568"/>
                  <a:pt x="826" y="568"/>
                </a:cubicBezTo>
                <a:cubicBezTo>
                  <a:pt x="826" y="568"/>
                  <a:pt x="826" y="568"/>
                  <a:pt x="826" y="568"/>
                </a:cubicBezTo>
                <a:cubicBezTo>
                  <a:pt x="826" y="568"/>
                  <a:pt x="826" y="568"/>
                  <a:pt x="826" y="568"/>
                </a:cubicBezTo>
                <a:cubicBezTo>
                  <a:pt x="826" y="568"/>
                  <a:pt x="826" y="568"/>
                  <a:pt x="826" y="568"/>
                </a:cubicBezTo>
                <a:cubicBezTo>
                  <a:pt x="827" y="567"/>
                  <a:pt x="827" y="565"/>
                  <a:pt x="828" y="564"/>
                </a:cubicBezTo>
                <a:cubicBezTo>
                  <a:pt x="828" y="564"/>
                  <a:pt x="828" y="564"/>
                  <a:pt x="828" y="565"/>
                </a:cubicBezTo>
                <a:cubicBezTo>
                  <a:pt x="828" y="565"/>
                  <a:pt x="828" y="565"/>
                  <a:pt x="828" y="565"/>
                </a:cubicBezTo>
                <a:cubicBezTo>
                  <a:pt x="828" y="564"/>
                  <a:pt x="828" y="564"/>
                  <a:pt x="828" y="563"/>
                </a:cubicBezTo>
                <a:cubicBezTo>
                  <a:pt x="831" y="563"/>
                  <a:pt x="834" y="563"/>
                  <a:pt x="837" y="562"/>
                </a:cubicBezTo>
                <a:cubicBezTo>
                  <a:pt x="837" y="564"/>
                  <a:pt x="837" y="565"/>
                  <a:pt x="837" y="566"/>
                </a:cubicBezTo>
                <a:cubicBezTo>
                  <a:pt x="837" y="566"/>
                  <a:pt x="837" y="566"/>
                  <a:pt x="837" y="566"/>
                </a:cubicBezTo>
                <a:cubicBezTo>
                  <a:pt x="837" y="565"/>
                  <a:pt x="837" y="564"/>
                  <a:pt x="837" y="562"/>
                </a:cubicBezTo>
                <a:cubicBezTo>
                  <a:pt x="840" y="562"/>
                  <a:pt x="843" y="562"/>
                  <a:pt x="845" y="562"/>
                </a:cubicBezTo>
                <a:cubicBezTo>
                  <a:pt x="845" y="565"/>
                  <a:pt x="845" y="567"/>
                  <a:pt x="845" y="570"/>
                </a:cubicBezTo>
                <a:cubicBezTo>
                  <a:pt x="843" y="570"/>
                  <a:pt x="841" y="570"/>
                  <a:pt x="840" y="570"/>
                </a:cubicBezTo>
                <a:close/>
                <a:moveTo>
                  <a:pt x="846" y="562"/>
                </a:moveTo>
                <a:cubicBezTo>
                  <a:pt x="847" y="562"/>
                  <a:pt x="848" y="562"/>
                  <a:pt x="850" y="562"/>
                </a:cubicBezTo>
                <a:cubicBezTo>
                  <a:pt x="850" y="563"/>
                  <a:pt x="850" y="564"/>
                  <a:pt x="850" y="565"/>
                </a:cubicBezTo>
                <a:cubicBezTo>
                  <a:pt x="850" y="565"/>
                  <a:pt x="850" y="565"/>
                  <a:pt x="850" y="565"/>
                </a:cubicBezTo>
                <a:cubicBezTo>
                  <a:pt x="850" y="564"/>
                  <a:pt x="850" y="563"/>
                  <a:pt x="850" y="562"/>
                </a:cubicBezTo>
                <a:cubicBezTo>
                  <a:pt x="851" y="562"/>
                  <a:pt x="851" y="562"/>
                  <a:pt x="851" y="562"/>
                </a:cubicBezTo>
                <a:cubicBezTo>
                  <a:pt x="851" y="562"/>
                  <a:pt x="851" y="562"/>
                  <a:pt x="851" y="563"/>
                </a:cubicBezTo>
                <a:cubicBezTo>
                  <a:pt x="851" y="563"/>
                  <a:pt x="852" y="563"/>
                  <a:pt x="852" y="563"/>
                </a:cubicBezTo>
                <a:cubicBezTo>
                  <a:pt x="852" y="562"/>
                  <a:pt x="852" y="562"/>
                  <a:pt x="852" y="562"/>
                </a:cubicBezTo>
                <a:cubicBezTo>
                  <a:pt x="853" y="562"/>
                  <a:pt x="855" y="562"/>
                  <a:pt x="857" y="563"/>
                </a:cubicBezTo>
                <a:cubicBezTo>
                  <a:pt x="857" y="563"/>
                  <a:pt x="857" y="564"/>
                  <a:pt x="857" y="565"/>
                </a:cubicBezTo>
                <a:cubicBezTo>
                  <a:pt x="857" y="565"/>
                  <a:pt x="857" y="565"/>
                  <a:pt x="857" y="565"/>
                </a:cubicBezTo>
                <a:cubicBezTo>
                  <a:pt x="857" y="564"/>
                  <a:pt x="857" y="563"/>
                  <a:pt x="857" y="563"/>
                </a:cubicBezTo>
                <a:cubicBezTo>
                  <a:pt x="864" y="563"/>
                  <a:pt x="872" y="563"/>
                  <a:pt x="879" y="564"/>
                </a:cubicBezTo>
                <a:cubicBezTo>
                  <a:pt x="879" y="565"/>
                  <a:pt x="879" y="566"/>
                  <a:pt x="879" y="567"/>
                </a:cubicBezTo>
                <a:cubicBezTo>
                  <a:pt x="879" y="567"/>
                  <a:pt x="879" y="567"/>
                  <a:pt x="879" y="567"/>
                </a:cubicBezTo>
                <a:cubicBezTo>
                  <a:pt x="879" y="566"/>
                  <a:pt x="879" y="565"/>
                  <a:pt x="879" y="564"/>
                </a:cubicBezTo>
                <a:cubicBezTo>
                  <a:pt x="879" y="564"/>
                  <a:pt x="880" y="564"/>
                  <a:pt x="880" y="564"/>
                </a:cubicBezTo>
                <a:cubicBezTo>
                  <a:pt x="880" y="564"/>
                  <a:pt x="880" y="565"/>
                  <a:pt x="880" y="565"/>
                </a:cubicBezTo>
                <a:cubicBezTo>
                  <a:pt x="880" y="565"/>
                  <a:pt x="880" y="565"/>
                  <a:pt x="880" y="565"/>
                </a:cubicBezTo>
                <a:cubicBezTo>
                  <a:pt x="880" y="566"/>
                  <a:pt x="880" y="567"/>
                  <a:pt x="880" y="568"/>
                </a:cubicBezTo>
                <a:cubicBezTo>
                  <a:pt x="875" y="568"/>
                  <a:pt x="870" y="568"/>
                  <a:pt x="865" y="568"/>
                </a:cubicBezTo>
                <a:cubicBezTo>
                  <a:pt x="859" y="569"/>
                  <a:pt x="852" y="569"/>
                  <a:pt x="845" y="570"/>
                </a:cubicBezTo>
                <a:cubicBezTo>
                  <a:pt x="845" y="567"/>
                  <a:pt x="845" y="565"/>
                  <a:pt x="846" y="562"/>
                </a:cubicBezTo>
                <a:close/>
                <a:moveTo>
                  <a:pt x="881" y="559"/>
                </a:moveTo>
                <a:cubicBezTo>
                  <a:pt x="881" y="559"/>
                  <a:pt x="881" y="559"/>
                  <a:pt x="881" y="559"/>
                </a:cubicBezTo>
                <a:cubicBezTo>
                  <a:pt x="881" y="560"/>
                  <a:pt x="881" y="561"/>
                  <a:pt x="881" y="562"/>
                </a:cubicBezTo>
                <a:cubicBezTo>
                  <a:pt x="881" y="562"/>
                  <a:pt x="881" y="562"/>
                  <a:pt x="881" y="562"/>
                </a:cubicBezTo>
                <a:cubicBezTo>
                  <a:pt x="881" y="562"/>
                  <a:pt x="881" y="562"/>
                  <a:pt x="881" y="562"/>
                </a:cubicBezTo>
                <a:cubicBezTo>
                  <a:pt x="881" y="561"/>
                  <a:pt x="881" y="560"/>
                  <a:pt x="881" y="559"/>
                </a:cubicBezTo>
                <a:close/>
                <a:moveTo>
                  <a:pt x="882" y="559"/>
                </a:moveTo>
                <a:cubicBezTo>
                  <a:pt x="883" y="559"/>
                  <a:pt x="883" y="559"/>
                  <a:pt x="883" y="559"/>
                </a:cubicBezTo>
                <a:cubicBezTo>
                  <a:pt x="883" y="560"/>
                  <a:pt x="883" y="561"/>
                  <a:pt x="883" y="562"/>
                </a:cubicBezTo>
                <a:cubicBezTo>
                  <a:pt x="883" y="562"/>
                  <a:pt x="883" y="562"/>
                  <a:pt x="882" y="562"/>
                </a:cubicBezTo>
                <a:cubicBezTo>
                  <a:pt x="882" y="561"/>
                  <a:pt x="882" y="560"/>
                  <a:pt x="882" y="559"/>
                </a:cubicBezTo>
                <a:close/>
                <a:moveTo>
                  <a:pt x="883" y="559"/>
                </a:moveTo>
                <a:cubicBezTo>
                  <a:pt x="884" y="558"/>
                  <a:pt x="885" y="558"/>
                  <a:pt x="886" y="558"/>
                </a:cubicBezTo>
                <a:cubicBezTo>
                  <a:pt x="886" y="559"/>
                  <a:pt x="886" y="561"/>
                  <a:pt x="886" y="562"/>
                </a:cubicBezTo>
                <a:cubicBezTo>
                  <a:pt x="885" y="562"/>
                  <a:pt x="884" y="562"/>
                  <a:pt x="883" y="562"/>
                </a:cubicBezTo>
                <a:cubicBezTo>
                  <a:pt x="883" y="561"/>
                  <a:pt x="883" y="560"/>
                  <a:pt x="883" y="559"/>
                </a:cubicBezTo>
                <a:close/>
                <a:moveTo>
                  <a:pt x="886" y="558"/>
                </a:moveTo>
                <a:cubicBezTo>
                  <a:pt x="887" y="558"/>
                  <a:pt x="887" y="558"/>
                  <a:pt x="887" y="558"/>
                </a:cubicBezTo>
                <a:cubicBezTo>
                  <a:pt x="887" y="559"/>
                  <a:pt x="887" y="561"/>
                  <a:pt x="887" y="562"/>
                </a:cubicBezTo>
                <a:cubicBezTo>
                  <a:pt x="887" y="562"/>
                  <a:pt x="887" y="562"/>
                  <a:pt x="887" y="562"/>
                </a:cubicBezTo>
                <a:cubicBezTo>
                  <a:pt x="887" y="562"/>
                  <a:pt x="887" y="562"/>
                  <a:pt x="886" y="562"/>
                </a:cubicBezTo>
                <a:cubicBezTo>
                  <a:pt x="886" y="561"/>
                  <a:pt x="886" y="559"/>
                  <a:pt x="886" y="558"/>
                </a:cubicBezTo>
                <a:close/>
                <a:moveTo>
                  <a:pt x="889" y="561"/>
                </a:moveTo>
                <a:cubicBezTo>
                  <a:pt x="890" y="561"/>
                  <a:pt x="891" y="560"/>
                  <a:pt x="892" y="560"/>
                </a:cubicBezTo>
                <a:cubicBezTo>
                  <a:pt x="891" y="561"/>
                  <a:pt x="891" y="562"/>
                  <a:pt x="891" y="563"/>
                </a:cubicBezTo>
                <a:cubicBezTo>
                  <a:pt x="891" y="562"/>
                  <a:pt x="890" y="562"/>
                  <a:pt x="889" y="562"/>
                </a:cubicBezTo>
                <a:cubicBezTo>
                  <a:pt x="889" y="562"/>
                  <a:pt x="889" y="561"/>
                  <a:pt x="889" y="561"/>
                </a:cubicBezTo>
                <a:close/>
                <a:moveTo>
                  <a:pt x="892" y="560"/>
                </a:moveTo>
                <a:cubicBezTo>
                  <a:pt x="892" y="560"/>
                  <a:pt x="893" y="560"/>
                  <a:pt x="893" y="560"/>
                </a:cubicBezTo>
                <a:cubicBezTo>
                  <a:pt x="893" y="561"/>
                  <a:pt x="893" y="562"/>
                  <a:pt x="893" y="563"/>
                </a:cubicBezTo>
                <a:cubicBezTo>
                  <a:pt x="893" y="563"/>
                  <a:pt x="892" y="563"/>
                  <a:pt x="892" y="563"/>
                </a:cubicBezTo>
                <a:cubicBezTo>
                  <a:pt x="892" y="562"/>
                  <a:pt x="892" y="561"/>
                  <a:pt x="892" y="560"/>
                </a:cubicBezTo>
                <a:close/>
                <a:moveTo>
                  <a:pt x="893" y="560"/>
                </a:moveTo>
                <a:cubicBezTo>
                  <a:pt x="894" y="559"/>
                  <a:pt x="895" y="559"/>
                  <a:pt x="895" y="559"/>
                </a:cubicBezTo>
                <a:cubicBezTo>
                  <a:pt x="895" y="560"/>
                  <a:pt x="895" y="562"/>
                  <a:pt x="895" y="563"/>
                </a:cubicBezTo>
                <a:cubicBezTo>
                  <a:pt x="895" y="563"/>
                  <a:pt x="894" y="563"/>
                  <a:pt x="893" y="563"/>
                </a:cubicBezTo>
                <a:cubicBezTo>
                  <a:pt x="893" y="562"/>
                  <a:pt x="893" y="561"/>
                  <a:pt x="893" y="560"/>
                </a:cubicBezTo>
                <a:close/>
                <a:moveTo>
                  <a:pt x="895" y="559"/>
                </a:moveTo>
                <a:cubicBezTo>
                  <a:pt x="896" y="559"/>
                  <a:pt x="897" y="559"/>
                  <a:pt x="897" y="559"/>
                </a:cubicBezTo>
                <a:cubicBezTo>
                  <a:pt x="897" y="560"/>
                  <a:pt x="897" y="562"/>
                  <a:pt x="897" y="563"/>
                </a:cubicBezTo>
                <a:cubicBezTo>
                  <a:pt x="896" y="563"/>
                  <a:pt x="896" y="563"/>
                  <a:pt x="896" y="563"/>
                </a:cubicBezTo>
                <a:cubicBezTo>
                  <a:pt x="896" y="562"/>
                  <a:pt x="896" y="560"/>
                  <a:pt x="895" y="559"/>
                </a:cubicBezTo>
                <a:close/>
                <a:moveTo>
                  <a:pt x="897" y="565"/>
                </a:moveTo>
                <a:cubicBezTo>
                  <a:pt x="898" y="565"/>
                  <a:pt x="898" y="565"/>
                  <a:pt x="898" y="565"/>
                </a:cubicBezTo>
                <a:cubicBezTo>
                  <a:pt x="898" y="566"/>
                  <a:pt x="898" y="567"/>
                  <a:pt x="898" y="568"/>
                </a:cubicBezTo>
                <a:cubicBezTo>
                  <a:pt x="898" y="568"/>
                  <a:pt x="898" y="568"/>
                  <a:pt x="897" y="568"/>
                </a:cubicBezTo>
                <a:cubicBezTo>
                  <a:pt x="897" y="567"/>
                  <a:pt x="897" y="566"/>
                  <a:pt x="897" y="565"/>
                </a:cubicBezTo>
                <a:close/>
                <a:moveTo>
                  <a:pt x="898" y="563"/>
                </a:moveTo>
                <a:cubicBezTo>
                  <a:pt x="898" y="562"/>
                  <a:pt x="898" y="560"/>
                  <a:pt x="898" y="559"/>
                </a:cubicBezTo>
                <a:cubicBezTo>
                  <a:pt x="898" y="559"/>
                  <a:pt x="898" y="559"/>
                  <a:pt x="898" y="559"/>
                </a:cubicBezTo>
                <a:cubicBezTo>
                  <a:pt x="898" y="560"/>
                  <a:pt x="898" y="562"/>
                  <a:pt x="898" y="563"/>
                </a:cubicBezTo>
                <a:cubicBezTo>
                  <a:pt x="898" y="563"/>
                  <a:pt x="898" y="563"/>
                  <a:pt x="898" y="563"/>
                </a:cubicBezTo>
                <a:close/>
                <a:moveTo>
                  <a:pt x="898" y="559"/>
                </a:moveTo>
                <a:cubicBezTo>
                  <a:pt x="899" y="559"/>
                  <a:pt x="900" y="559"/>
                  <a:pt x="900" y="560"/>
                </a:cubicBezTo>
                <a:cubicBezTo>
                  <a:pt x="900" y="561"/>
                  <a:pt x="900" y="562"/>
                  <a:pt x="900" y="563"/>
                </a:cubicBezTo>
                <a:cubicBezTo>
                  <a:pt x="900" y="563"/>
                  <a:pt x="899" y="563"/>
                  <a:pt x="898" y="563"/>
                </a:cubicBezTo>
                <a:cubicBezTo>
                  <a:pt x="898" y="562"/>
                  <a:pt x="898" y="560"/>
                  <a:pt x="898" y="559"/>
                </a:cubicBezTo>
                <a:close/>
                <a:moveTo>
                  <a:pt x="901" y="560"/>
                </a:moveTo>
                <a:cubicBezTo>
                  <a:pt x="902" y="560"/>
                  <a:pt x="902" y="560"/>
                  <a:pt x="903" y="560"/>
                </a:cubicBezTo>
                <a:cubicBezTo>
                  <a:pt x="903" y="561"/>
                  <a:pt x="903" y="562"/>
                  <a:pt x="903" y="563"/>
                </a:cubicBezTo>
                <a:cubicBezTo>
                  <a:pt x="903" y="563"/>
                  <a:pt x="903" y="563"/>
                  <a:pt x="903" y="563"/>
                </a:cubicBezTo>
                <a:cubicBezTo>
                  <a:pt x="902" y="563"/>
                  <a:pt x="901" y="563"/>
                  <a:pt x="901" y="563"/>
                </a:cubicBezTo>
                <a:cubicBezTo>
                  <a:pt x="901" y="562"/>
                  <a:pt x="901" y="561"/>
                  <a:pt x="901" y="560"/>
                </a:cubicBezTo>
                <a:close/>
                <a:moveTo>
                  <a:pt x="901" y="559"/>
                </a:moveTo>
                <a:cubicBezTo>
                  <a:pt x="901" y="559"/>
                  <a:pt x="901" y="559"/>
                  <a:pt x="901" y="558"/>
                </a:cubicBezTo>
                <a:cubicBezTo>
                  <a:pt x="902" y="559"/>
                  <a:pt x="902" y="559"/>
                  <a:pt x="903" y="559"/>
                </a:cubicBezTo>
                <a:cubicBezTo>
                  <a:pt x="903" y="559"/>
                  <a:pt x="903" y="560"/>
                  <a:pt x="903" y="560"/>
                </a:cubicBezTo>
                <a:cubicBezTo>
                  <a:pt x="902" y="560"/>
                  <a:pt x="902" y="559"/>
                  <a:pt x="901" y="559"/>
                </a:cubicBezTo>
                <a:close/>
                <a:moveTo>
                  <a:pt x="903" y="559"/>
                </a:moveTo>
                <a:cubicBezTo>
                  <a:pt x="904" y="560"/>
                  <a:pt x="905" y="560"/>
                  <a:pt x="906" y="561"/>
                </a:cubicBezTo>
                <a:cubicBezTo>
                  <a:pt x="905" y="560"/>
                  <a:pt x="904" y="560"/>
                  <a:pt x="903" y="560"/>
                </a:cubicBezTo>
                <a:cubicBezTo>
                  <a:pt x="903" y="560"/>
                  <a:pt x="903" y="560"/>
                  <a:pt x="903" y="559"/>
                </a:cubicBezTo>
                <a:close/>
                <a:moveTo>
                  <a:pt x="899" y="501"/>
                </a:moveTo>
                <a:cubicBezTo>
                  <a:pt x="899" y="499"/>
                  <a:pt x="899" y="498"/>
                  <a:pt x="898" y="496"/>
                </a:cubicBezTo>
                <a:cubicBezTo>
                  <a:pt x="898" y="496"/>
                  <a:pt x="897" y="496"/>
                  <a:pt x="898" y="497"/>
                </a:cubicBezTo>
                <a:cubicBezTo>
                  <a:pt x="898" y="498"/>
                  <a:pt x="899" y="499"/>
                  <a:pt x="899" y="501"/>
                </a:cubicBezTo>
                <a:cubicBezTo>
                  <a:pt x="897" y="500"/>
                  <a:pt x="896" y="500"/>
                  <a:pt x="894" y="500"/>
                </a:cubicBezTo>
                <a:cubicBezTo>
                  <a:pt x="894" y="496"/>
                  <a:pt x="894" y="492"/>
                  <a:pt x="893" y="488"/>
                </a:cubicBezTo>
                <a:cubicBezTo>
                  <a:pt x="895" y="488"/>
                  <a:pt x="896" y="488"/>
                  <a:pt x="898" y="487"/>
                </a:cubicBezTo>
                <a:cubicBezTo>
                  <a:pt x="898" y="487"/>
                  <a:pt x="898" y="488"/>
                  <a:pt x="898" y="488"/>
                </a:cubicBezTo>
                <a:cubicBezTo>
                  <a:pt x="898" y="488"/>
                  <a:pt x="898" y="488"/>
                  <a:pt x="898" y="488"/>
                </a:cubicBezTo>
                <a:cubicBezTo>
                  <a:pt x="898" y="488"/>
                  <a:pt x="898" y="487"/>
                  <a:pt x="898" y="487"/>
                </a:cubicBezTo>
                <a:cubicBezTo>
                  <a:pt x="898" y="487"/>
                  <a:pt x="899" y="487"/>
                  <a:pt x="899" y="487"/>
                </a:cubicBezTo>
                <a:cubicBezTo>
                  <a:pt x="901" y="486"/>
                  <a:pt x="900" y="485"/>
                  <a:pt x="899" y="485"/>
                </a:cubicBezTo>
                <a:cubicBezTo>
                  <a:pt x="898" y="485"/>
                  <a:pt x="898" y="485"/>
                  <a:pt x="898" y="485"/>
                </a:cubicBezTo>
                <a:cubicBezTo>
                  <a:pt x="898" y="485"/>
                  <a:pt x="898" y="484"/>
                  <a:pt x="898" y="484"/>
                </a:cubicBezTo>
                <a:cubicBezTo>
                  <a:pt x="902" y="484"/>
                  <a:pt x="905" y="485"/>
                  <a:pt x="909" y="487"/>
                </a:cubicBezTo>
                <a:cubicBezTo>
                  <a:pt x="909" y="493"/>
                  <a:pt x="909" y="498"/>
                  <a:pt x="909" y="504"/>
                </a:cubicBezTo>
                <a:cubicBezTo>
                  <a:pt x="906" y="503"/>
                  <a:pt x="903" y="502"/>
                  <a:pt x="899" y="501"/>
                </a:cubicBezTo>
                <a:close/>
                <a:moveTo>
                  <a:pt x="901" y="433"/>
                </a:moveTo>
                <a:cubicBezTo>
                  <a:pt x="900" y="433"/>
                  <a:pt x="898" y="432"/>
                  <a:pt x="897" y="432"/>
                </a:cubicBezTo>
                <a:cubicBezTo>
                  <a:pt x="897" y="429"/>
                  <a:pt x="897" y="427"/>
                  <a:pt x="897" y="425"/>
                </a:cubicBezTo>
                <a:cubicBezTo>
                  <a:pt x="897" y="424"/>
                  <a:pt x="897" y="424"/>
                  <a:pt x="897" y="425"/>
                </a:cubicBezTo>
                <a:cubicBezTo>
                  <a:pt x="897" y="426"/>
                  <a:pt x="897" y="427"/>
                  <a:pt x="897" y="428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9"/>
                  <a:pt x="897" y="431"/>
                  <a:pt x="897" y="432"/>
                </a:cubicBezTo>
                <a:cubicBezTo>
                  <a:pt x="896" y="431"/>
                  <a:pt x="895" y="431"/>
                  <a:pt x="894" y="431"/>
                </a:cubicBezTo>
                <a:cubicBezTo>
                  <a:pt x="892" y="431"/>
                  <a:pt x="890" y="431"/>
                  <a:pt x="888" y="431"/>
                </a:cubicBezTo>
                <a:cubicBezTo>
                  <a:pt x="888" y="430"/>
                  <a:pt x="888" y="430"/>
                  <a:pt x="888" y="429"/>
                </a:cubicBezTo>
                <a:cubicBezTo>
                  <a:pt x="888" y="428"/>
                  <a:pt x="888" y="426"/>
                  <a:pt x="888" y="425"/>
                </a:cubicBezTo>
                <a:cubicBezTo>
                  <a:pt x="888" y="424"/>
                  <a:pt x="888" y="422"/>
                  <a:pt x="888" y="421"/>
                </a:cubicBezTo>
                <a:cubicBezTo>
                  <a:pt x="893" y="420"/>
                  <a:pt x="897" y="419"/>
                  <a:pt x="901" y="419"/>
                </a:cubicBezTo>
                <a:cubicBezTo>
                  <a:pt x="904" y="420"/>
                  <a:pt x="906" y="421"/>
                  <a:pt x="909" y="422"/>
                </a:cubicBezTo>
                <a:cubicBezTo>
                  <a:pt x="909" y="427"/>
                  <a:pt x="909" y="433"/>
                  <a:pt x="909" y="438"/>
                </a:cubicBezTo>
                <a:cubicBezTo>
                  <a:pt x="907" y="435"/>
                  <a:pt x="904" y="434"/>
                  <a:pt x="901" y="433"/>
                </a:cubicBezTo>
                <a:close/>
                <a:moveTo>
                  <a:pt x="913" y="351"/>
                </a:moveTo>
                <a:cubicBezTo>
                  <a:pt x="912" y="361"/>
                  <a:pt x="912" y="372"/>
                  <a:pt x="911" y="383"/>
                </a:cubicBezTo>
                <a:cubicBezTo>
                  <a:pt x="911" y="372"/>
                  <a:pt x="911" y="360"/>
                  <a:pt x="912" y="349"/>
                </a:cubicBezTo>
                <a:cubicBezTo>
                  <a:pt x="913" y="349"/>
                  <a:pt x="913" y="350"/>
                  <a:pt x="913" y="350"/>
                </a:cubicBezTo>
                <a:cubicBezTo>
                  <a:pt x="913" y="350"/>
                  <a:pt x="913" y="350"/>
                  <a:pt x="913" y="351"/>
                </a:cubicBezTo>
                <a:close/>
                <a:moveTo>
                  <a:pt x="911" y="379"/>
                </a:moveTo>
                <a:cubicBezTo>
                  <a:pt x="911" y="392"/>
                  <a:pt x="910" y="408"/>
                  <a:pt x="910" y="419"/>
                </a:cubicBezTo>
                <a:cubicBezTo>
                  <a:pt x="910" y="419"/>
                  <a:pt x="910" y="419"/>
                  <a:pt x="910" y="419"/>
                </a:cubicBezTo>
                <a:cubicBezTo>
                  <a:pt x="910" y="419"/>
                  <a:pt x="910" y="419"/>
                  <a:pt x="910" y="419"/>
                </a:cubicBezTo>
                <a:cubicBezTo>
                  <a:pt x="910" y="406"/>
                  <a:pt x="910" y="393"/>
                  <a:pt x="910" y="380"/>
                </a:cubicBezTo>
                <a:cubicBezTo>
                  <a:pt x="910" y="369"/>
                  <a:pt x="911" y="359"/>
                  <a:pt x="911" y="348"/>
                </a:cubicBezTo>
                <a:cubicBezTo>
                  <a:pt x="911" y="348"/>
                  <a:pt x="912" y="349"/>
                  <a:pt x="912" y="349"/>
                </a:cubicBezTo>
                <a:cubicBezTo>
                  <a:pt x="911" y="359"/>
                  <a:pt x="911" y="369"/>
                  <a:pt x="911" y="379"/>
                </a:cubicBezTo>
                <a:close/>
                <a:moveTo>
                  <a:pt x="797" y="357"/>
                </a:moveTo>
                <a:cubicBezTo>
                  <a:pt x="797" y="357"/>
                  <a:pt x="797" y="357"/>
                  <a:pt x="797" y="357"/>
                </a:cubicBezTo>
                <a:cubicBezTo>
                  <a:pt x="797" y="357"/>
                  <a:pt x="797" y="356"/>
                  <a:pt x="797" y="356"/>
                </a:cubicBezTo>
                <a:cubicBezTo>
                  <a:pt x="797" y="356"/>
                  <a:pt x="797" y="356"/>
                  <a:pt x="797" y="356"/>
                </a:cubicBezTo>
                <a:cubicBezTo>
                  <a:pt x="797" y="356"/>
                  <a:pt x="797" y="357"/>
                  <a:pt x="797" y="357"/>
                </a:cubicBezTo>
                <a:close/>
                <a:moveTo>
                  <a:pt x="541" y="269"/>
                </a:moveTo>
                <a:cubicBezTo>
                  <a:pt x="541" y="269"/>
                  <a:pt x="541" y="269"/>
                  <a:pt x="541" y="268"/>
                </a:cubicBezTo>
                <a:cubicBezTo>
                  <a:pt x="540" y="266"/>
                  <a:pt x="537" y="267"/>
                  <a:pt x="537" y="269"/>
                </a:cubicBezTo>
                <a:cubicBezTo>
                  <a:pt x="537" y="272"/>
                  <a:pt x="537" y="274"/>
                  <a:pt x="538" y="276"/>
                </a:cubicBezTo>
                <a:cubicBezTo>
                  <a:pt x="538" y="277"/>
                  <a:pt x="539" y="277"/>
                  <a:pt x="539" y="278"/>
                </a:cubicBezTo>
                <a:cubicBezTo>
                  <a:pt x="540" y="279"/>
                  <a:pt x="541" y="279"/>
                  <a:pt x="542" y="278"/>
                </a:cubicBezTo>
                <a:cubicBezTo>
                  <a:pt x="543" y="278"/>
                  <a:pt x="543" y="278"/>
                  <a:pt x="544" y="277"/>
                </a:cubicBezTo>
                <a:cubicBezTo>
                  <a:pt x="547" y="279"/>
                  <a:pt x="550" y="281"/>
                  <a:pt x="553" y="282"/>
                </a:cubicBezTo>
                <a:cubicBezTo>
                  <a:pt x="555" y="283"/>
                  <a:pt x="557" y="284"/>
                  <a:pt x="559" y="285"/>
                </a:cubicBezTo>
                <a:cubicBezTo>
                  <a:pt x="552" y="283"/>
                  <a:pt x="545" y="280"/>
                  <a:pt x="539" y="279"/>
                </a:cubicBezTo>
                <a:cubicBezTo>
                  <a:pt x="538" y="278"/>
                  <a:pt x="538" y="278"/>
                  <a:pt x="537" y="277"/>
                </a:cubicBezTo>
                <a:cubicBezTo>
                  <a:pt x="537" y="277"/>
                  <a:pt x="536" y="277"/>
                  <a:pt x="535" y="277"/>
                </a:cubicBezTo>
                <a:cubicBezTo>
                  <a:pt x="535" y="277"/>
                  <a:pt x="535" y="277"/>
                  <a:pt x="535" y="277"/>
                </a:cubicBezTo>
                <a:cubicBezTo>
                  <a:pt x="535" y="276"/>
                  <a:pt x="535" y="276"/>
                  <a:pt x="535" y="276"/>
                </a:cubicBezTo>
                <a:cubicBezTo>
                  <a:pt x="535" y="273"/>
                  <a:pt x="535" y="270"/>
                  <a:pt x="536" y="266"/>
                </a:cubicBezTo>
                <a:cubicBezTo>
                  <a:pt x="536" y="266"/>
                  <a:pt x="536" y="265"/>
                  <a:pt x="536" y="265"/>
                </a:cubicBezTo>
                <a:cubicBezTo>
                  <a:pt x="536" y="264"/>
                  <a:pt x="536" y="264"/>
                  <a:pt x="536" y="264"/>
                </a:cubicBezTo>
                <a:cubicBezTo>
                  <a:pt x="537" y="265"/>
                  <a:pt x="539" y="265"/>
                  <a:pt x="540" y="266"/>
                </a:cubicBezTo>
                <a:cubicBezTo>
                  <a:pt x="541" y="267"/>
                  <a:pt x="542" y="267"/>
                  <a:pt x="543" y="268"/>
                </a:cubicBezTo>
                <a:cubicBezTo>
                  <a:pt x="542" y="268"/>
                  <a:pt x="542" y="269"/>
                  <a:pt x="541" y="269"/>
                </a:cubicBezTo>
                <a:close/>
                <a:moveTo>
                  <a:pt x="532" y="286"/>
                </a:moveTo>
                <a:cubicBezTo>
                  <a:pt x="531" y="286"/>
                  <a:pt x="531" y="286"/>
                  <a:pt x="530" y="287"/>
                </a:cubicBezTo>
                <a:cubicBezTo>
                  <a:pt x="531" y="275"/>
                  <a:pt x="531" y="263"/>
                  <a:pt x="532" y="251"/>
                </a:cubicBezTo>
                <a:cubicBezTo>
                  <a:pt x="533" y="252"/>
                  <a:pt x="533" y="252"/>
                  <a:pt x="533" y="253"/>
                </a:cubicBezTo>
                <a:cubicBezTo>
                  <a:pt x="532" y="264"/>
                  <a:pt x="532" y="275"/>
                  <a:pt x="532" y="286"/>
                </a:cubicBezTo>
                <a:close/>
                <a:moveTo>
                  <a:pt x="532" y="295"/>
                </a:moveTo>
                <a:cubicBezTo>
                  <a:pt x="532" y="295"/>
                  <a:pt x="532" y="295"/>
                  <a:pt x="532" y="295"/>
                </a:cubicBezTo>
                <a:cubicBezTo>
                  <a:pt x="532" y="298"/>
                  <a:pt x="532" y="301"/>
                  <a:pt x="532" y="304"/>
                </a:cubicBezTo>
                <a:cubicBezTo>
                  <a:pt x="532" y="304"/>
                  <a:pt x="532" y="304"/>
                  <a:pt x="532" y="304"/>
                </a:cubicBezTo>
                <a:cubicBezTo>
                  <a:pt x="532" y="304"/>
                  <a:pt x="532" y="303"/>
                  <a:pt x="532" y="303"/>
                </a:cubicBezTo>
                <a:cubicBezTo>
                  <a:pt x="532" y="303"/>
                  <a:pt x="532" y="303"/>
                  <a:pt x="532" y="303"/>
                </a:cubicBezTo>
                <a:cubicBezTo>
                  <a:pt x="532" y="304"/>
                  <a:pt x="532" y="305"/>
                  <a:pt x="532" y="306"/>
                </a:cubicBezTo>
                <a:cubicBezTo>
                  <a:pt x="532" y="306"/>
                  <a:pt x="532" y="306"/>
                  <a:pt x="532" y="306"/>
                </a:cubicBezTo>
                <a:cubicBezTo>
                  <a:pt x="532" y="306"/>
                  <a:pt x="532" y="306"/>
                  <a:pt x="532" y="306"/>
                </a:cubicBezTo>
                <a:cubicBezTo>
                  <a:pt x="532" y="307"/>
                  <a:pt x="532" y="307"/>
                  <a:pt x="532" y="308"/>
                </a:cubicBezTo>
                <a:cubicBezTo>
                  <a:pt x="532" y="308"/>
                  <a:pt x="532" y="308"/>
                  <a:pt x="532" y="308"/>
                </a:cubicBezTo>
                <a:cubicBezTo>
                  <a:pt x="531" y="308"/>
                  <a:pt x="532" y="309"/>
                  <a:pt x="532" y="309"/>
                </a:cubicBezTo>
                <a:cubicBezTo>
                  <a:pt x="532" y="309"/>
                  <a:pt x="532" y="309"/>
                  <a:pt x="532" y="308"/>
                </a:cubicBezTo>
                <a:cubicBezTo>
                  <a:pt x="532" y="309"/>
                  <a:pt x="532" y="309"/>
                  <a:pt x="532" y="309"/>
                </a:cubicBezTo>
                <a:cubicBezTo>
                  <a:pt x="532" y="311"/>
                  <a:pt x="532" y="312"/>
                  <a:pt x="532" y="313"/>
                </a:cubicBezTo>
                <a:cubicBezTo>
                  <a:pt x="532" y="314"/>
                  <a:pt x="532" y="314"/>
                  <a:pt x="532" y="314"/>
                </a:cubicBezTo>
                <a:cubicBezTo>
                  <a:pt x="531" y="314"/>
                  <a:pt x="532" y="314"/>
                  <a:pt x="532" y="314"/>
                </a:cubicBezTo>
                <a:cubicBezTo>
                  <a:pt x="532" y="314"/>
                  <a:pt x="532" y="314"/>
                  <a:pt x="532" y="314"/>
                </a:cubicBezTo>
                <a:cubicBezTo>
                  <a:pt x="532" y="314"/>
                  <a:pt x="532" y="314"/>
                  <a:pt x="532" y="314"/>
                </a:cubicBezTo>
                <a:cubicBezTo>
                  <a:pt x="532" y="315"/>
                  <a:pt x="531" y="315"/>
                  <a:pt x="531" y="315"/>
                </a:cubicBezTo>
                <a:cubicBezTo>
                  <a:pt x="531" y="313"/>
                  <a:pt x="531" y="312"/>
                  <a:pt x="531" y="310"/>
                </a:cubicBezTo>
                <a:cubicBezTo>
                  <a:pt x="532" y="305"/>
                  <a:pt x="532" y="300"/>
                  <a:pt x="532" y="295"/>
                </a:cubicBezTo>
                <a:close/>
                <a:moveTo>
                  <a:pt x="531" y="315"/>
                </a:moveTo>
                <a:cubicBezTo>
                  <a:pt x="531" y="315"/>
                  <a:pt x="532" y="315"/>
                  <a:pt x="532" y="315"/>
                </a:cubicBezTo>
                <a:cubicBezTo>
                  <a:pt x="532" y="315"/>
                  <a:pt x="532" y="316"/>
                  <a:pt x="532" y="316"/>
                </a:cubicBezTo>
                <a:cubicBezTo>
                  <a:pt x="531" y="319"/>
                  <a:pt x="531" y="322"/>
                  <a:pt x="530" y="325"/>
                </a:cubicBezTo>
                <a:cubicBezTo>
                  <a:pt x="530" y="322"/>
                  <a:pt x="531" y="319"/>
                  <a:pt x="531" y="315"/>
                </a:cubicBezTo>
                <a:close/>
                <a:moveTo>
                  <a:pt x="537" y="312"/>
                </a:moveTo>
                <a:cubicBezTo>
                  <a:pt x="540" y="311"/>
                  <a:pt x="542" y="310"/>
                  <a:pt x="545" y="309"/>
                </a:cubicBezTo>
                <a:cubicBezTo>
                  <a:pt x="546" y="309"/>
                  <a:pt x="547" y="309"/>
                  <a:pt x="548" y="308"/>
                </a:cubicBezTo>
                <a:cubicBezTo>
                  <a:pt x="547" y="309"/>
                  <a:pt x="545" y="310"/>
                  <a:pt x="545" y="311"/>
                </a:cubicBezTo>
                <a:cubicBezTo>
                  <a:pt x="541" y="313"/>
                  <a:pt x="537" y="314"/>
                  <a:pt x="533" y="316"/>
                </a:cubicBezTo>
                <a:cubicBezTo>
                  <a:pt x="533" y="315"/>
                  <a:pt x="533" y="315"/>
                  <a:pt x="533" y="315"/>
                </a:cubicBezTo>
                <a:cubicBezTo>
                  <a:pt x="534" y="314"/>
                  <a:pt x="536" y="313"/>
                  <a:pt x="537" y="312"/>
                </a:cubicBezTo>
                <a:close/>
                <a:moveTo>
                  <a:pt x="538" y="314"/>
                </a:moveTo>
                <a:cubicBezTo>
                  <a:pt x="541" y="313"/>
                  <a:pt x="544" y="312"/>
                  <a:pt x="547" y="310"/>
                </a:cubicBezTo>
                <a:cubicBezTo>
                  <a:pt x="543" y="313"/>
                  <a:pt x="538" y="314"/>
                  <a:pt x="533" y="317"/>
                </a:cubicBezTo>
                <a:cubicBezTo>
                  <a:pt x="533" y="317"/>
                  <a:pt x="533" y="317"/>
                  <a:pt x="533" y="317"/>
                </a:cubicBezTo>
                <a:cubicBezTo>
                  <a:pt x="533" y="317"/>
                  <a:pt x="533" y="317"/>
                  <a:pt x="533" y="317"/>
                </a:cubicBezTo>
                <a:cubicBezTo>
                  <a:pt x="533" y="317"/>
                  <a:pt x="533" y="317"/>
                  <a:pt x="533" y="316"/>
                </a:cubicBezTo>
                <a:cubicBezTo>
                  <a:pt x="535" y="316"/>
                  <a:pt x="536" y="315"/>
                  <a:pt x="538" y="314"/>
                </a:cubicBezTo>
                <a:close/>
                <a:moveTo>
                  <a:pt x="536" y="316"/>
                </a:moveTo>
                <a:cubicBezTo>
                  <a:pt x="534" y="317"/>
                  <a:pt x="533" y="318"/>
                  <a:pt x="535" y="316"/>
                </a:cubicBezTo>
                <a:cubicBezTo>
                  <a:pt x="535" y="316"/>
                  <a:pt x="535" y="316"/>
                  <a:pt x="536" y="316"/>
                </a:cubicBezTo>
                <a:close/>
                <a:moveTo>
                  <a:pt x="549" y="311"/>
                </a:moveTo>
                <a:cubicBezTo>
                  <a:pt x="548" y="312"/>
                  <a:pt x="548" y="312"/>
                  <a:pt x="548" y="312"/>
                </a:cubicBezTo>
                <a:cubicBezTo>
                  <a:pt x="548" y="312"/>
                  <a:pt x="548" y="312"/>
                  <a:pt x="548" y="312"/>
                </a:cubicBezTo>
                <a:cubicBezTo>
                  <a:pt x="547" y="313"/>
                  <a:pt x="546" y="313"/>
                  <a:pt x="545" y="314"/>
                </a:cubicBezTo>
                <a:cubicBezTo>
                  <a:pt x="545" y="314"/>
                  <a:pt x="544" y="314"/>
                  <a:pt x="544" y="313"/>
                </a:cubicBezTo>
                <a:cubicBezTo>
                  <a:pt x="542" y="313"/>
                  <a:pt x="541" y="314"/>
                  <a:pt x="541" y="316"/>
                </a:cubicBezTo>
                <a:cubicBezTo>
                  <a:pt x="540" y="316"/>
                  <a:pt x="538" y="317"/>
                  <a:pt x="537" y="318"/>
                </a:cubicBezTo>
                <a:cubicBezTo>
                  <a:pt x="536" y="318"/>
                  <a:pt x="535" y="317"/>
                  <a:pt x="534" y="317"/>
                </a:cubicBezTo>
                <a:cubicBezTo>
                  <a:pt x="539" y="315"/>
                  <a:pt x="544" y="313"/>
                  <a:pt x="549" y="311"/>
                </a:cubicBezTo>
                <a:close/>
                <a:moveTo>
                  <a:pt x="543" y="317"/>
                </a:moveTo>
                <a:cubicBezTo>
                  <a:pt x="543" y="317"/>
                  <a:pt x="543" y="317"/>
                  <a:pt x="543" y="317"/>
                </a:cubicBezTo>
                <a:cubicBezTo>
                  <a:pt x="551" y="320"/>
                  <a:pt x="560" y="322"/>
                  <a:pt x="568" y="326"/>
                </a:cubicBezTo>
                <a:cubicBezTo>
                  <a:pt x="569" y="326"/>
                  <a:pt x="570" y="325"/>
                  <a:pt x="571" y="324"/>
                </a:cubicBezTo>
                <a:cubicBezTo>
                  <a:pt x="572" y="325"/>
                  <a:pt x="573" y="325"/>
                  <a:pt x="573" y="325"/>
                </a:cubicBezTo>
                <a:cubicBezTo>
                  <a:pt x="585" y="329"/>
                  <a:pt x="597" y="333"/>
                  <a:pt x="609" y="338"/>
                </a:cubicBezTo>
                <a:cubicBezTo>
                  <a:pt x="633" y="346"/>
                  <a:pt x="657" y="354"/>
                  <a:pt x="682" y="361"/>
                </a:cubicBezTo>
                <a:cubicBezTo>
                  <a:pt x="705" y="368"/>
                  <a:pt x="728" y="376"/>
                  <a:pt x="752" y="383"/>
                </a:cubicBezTo>
                <a:cubicBezTo>
                  <a:pt x="757" y="385"/>
                  <a:pt x="763" y="387"/>
                  <a:pt x="768" y="388"/>
                </a:cubicBezTo>
                <a:cubicBezTo>
                  <a:pt x="691" y="368"/>
                  <a:pt x="614" y="345"/>
                  <a:pt x="539" y="319"/>
                </a:cubicBezTo>
                <a:cubicBezTo>
                  <a:pt x="540" y="318"/>
                  <a:pt x="541" y="318"/>
                  <a:pt x="543" y="317"/>
                </a:cubicBezTo>
                <a:close/>
                <a:moveTo>
                  <a:pt x="791" y="443"/>
                </a:moveTo>
                <a:cubicBezTo>
                  <a:pt x="791" y="443"/>
                  <a:pt x="791" y="443"/>
                  <a:pt x="791" y="443"/>
                </a:cubicBezTo>
                <a:cubicBezTo>
                  <a:pt x="792" y="444"/>
                  <a:pt x="793" y="446"/>
                  <a:pt x="794" y="447"/>
                </a:cubicBezTo>
                <a:cubicBezTo>
                  <a:pt x="794" y="448"/>
                  <a:pt x="794" y="449"/>
                  <a:pt x="794" y="449"/>
                </a:cubicBezTo>
                <a:cubicBezTo>
                  <a:pt x="792" y="447"/>
                  <a:pt x="791" y="445"/>
                  <a:pt x="791" y="443"/>
                </a:cubicBezTo>
                <a:close/>
                <a:moveTo>
                  <a:pt x="795" y="451"/>
                </a:moveTo>
                <a:cubicBezTo>
                  <a:pt x="795" y="451"/>
                  <a:pt x="795" y="451"/>
                  <a:pt x="795" y="451"/>
                </a:cubicBezTo>
                <a:cubicBezTo>
                  <a:pt x="795" y="451"/>
                  <a:pt x="795" y="451"/>
                  <a:pt x="796" y="451"/>
                </a:cubicBezTo>
                <a:cubicBezTo>
                  <a:pt x="796" y="451"/>
                  <a:pt x="796" y="451"/>
                  <a:pt x="796" y="451"/>
                </a:cubicBezTo>
                <a:cubicBezTo>
                  <a:pt x="796" y="465"/>
                  <a:pt x="796" y="480"/>
                  <a:pt x="796" y="494"/>
                </a:cubicBezTo>
                <a:cubicBezTo>
                  <a:pt x="796" y="487"/>
                  <a:pt x="795" y="479"/>
                  <a:pt x="795" y="472"/>
                </a:cubicBezTo>
                <a:cubicBezTo>
                  <a:pt x="795" y="467"/>
                  <a:pt x="795" y="463"/>
                  <a:pt x="795" y="459"/>
                </a:cubicBezTo>
                <a:cubicBezTo>
                  <a:pt x="794" y="457"/>
                  <a:pt x="795" y="446"/>
                  <a:pt x="795" y="451"/>
                </a:cubicBezTo>
                <a:close/>
                <a:moveTo>
                  <a:pt x="798" y="450"/>
                </a:moveTo>
                <a:cubicBezTo>
                  <a:pt x="798" y="448"/>
                  <a:pt x="798" y="446"/>
                  <a:pt x="798" y="444"/>
                </a:cubicBezTo>
                <a:cubicBezTo>
                  <a:pt x="799" y="444"/>
                  <a:pt x="800" y="443"/>
                  <a:pt x="801" y="443"/>
                </a:cubicBezTo>
                <a:cubicBezTo>
                  <a:pt x="801" y="450"/>
                  <a:pt x="801" y="457"/>
                  <a:pt x="802" y="465"/>
                </a:cubicBezTo>
                <a:cubicBezTo>
                  <a:pt x="802" y="475"/>
                  <a:pt x="802" y="485"/>
                  <a:pt x="802" y="496"/>
                </a:cubicBezTo>
                <a:cubicBezTo>
                  <a:pt x="801" y="496"/>
                  <a:pt x="799" y="497"/>
                  <a:pt x="798" y="498"/>
                </a:cubicBezTo>
                <a:cubicBezTo>
                  <a:pt x="798" y="482"/>
                  <a:pt x="798" y="466"/>
                  <a:pt x="798" y="450"/>
                </a:cubicBezTo>
                <a:close/>
                <a:moveTo>
                  <a:pt x="802" y="496"/>
                </a:moveTo>
                <a:cubicBezTo>
                  <a:pt x="802" y="497"/>
                  <a:pt x="802" y="498"/>
                  <a:pt x="802" y="498"/>
                </a:cubicBezTo>
                <a:cubicBezTo>
                  <a:pt x="802" y="499"/>
                  <a:pt x="802" y="499"/>
                  <a:pt x="802" y="500"/>
                </a:cubicBezTo>
                <a:cubicBezTo>
                  <a:pt x="802" y="500"/>
                  <a:pt x="801" y="500"/>
                  <a:pt x="801" y="500"/>
                </a:cubicBezTo>
                <a:cubicBezTo>
                  <a:pt x="801" y="500"/>
                  <a:pt x="801" y="500"/>
                  <a:pt x="801" y="500"/>
                </a:cubicBezTo>
                <a:cubicBezTo>
                  <a:pt x="800" y="500"/>
                  <a:pt x="799" y="500"/>
                  <a:pt x="798" y="500"/>
                </a:cubicBezTo>
                <a:cubicBezTo>
                  <a:pt x="798" y="500"/>
                  <a:pt x="798" y="499"/>
                  <a:pt x="798" y="498"/>
                </a:cubicBezTo>
                <a:cubicBezTo>
                  <a:pt x="799" y="498"/>
                  <a:pt x="801" y="497"/>
                  <a:pt x="802" y="496"/>
                </a:cubicBezTo>
                <a:close/>
                <a:moveTo>
                  <a:pt x="796" y="501"/>
                </a:moveTo>
                <a:cubicBezTo>
                  <a:pt x="795" y="501"/>
                  <a:pt x="795" y="501"/>
                  <a:pt x="795" y="501"/>
                </a:cubicBezTo>
                <a:cubicBezTo>
                  <a:pt x="795" y="501"/>
                  <a:pt x="795" y="500"/>
                  <a:pt x="796" y="500"/>
                </a:cubicBezTo>
                <a:cubicBezTo>
                  <a:pt x="796" y="500"/>
                  <a:pt x="796" y="500"/>
                  <a:pt x="796" y="501"/>
                </a:cubicBezTo>
                <a:close/>
                <a:moveTo>
                  <a:pt x="798" y="558"/>
                </a:moveTo>
                <a:cubicBezTo>
                  <a:pt x="798" y="560"/>
                  <a:pt x="798" y="561"/>
                  <a:pt x="798" y="562"/>
                </a:cubicBezTo>
                <a:cubicBezTo>
                  <a:pt x="798" y="561"/>
                  <a:pt x="797" y="561"/>
                  <a:pt x="797" y="559"/>
                </a:cubicBezTo>
                <a:cubicBezTo>
                  <a:pt x="797" y="559"/>
                  <a:pt x="798" y="559"/>
                  <a:pt x="798" y="558"/>
                </a:cubicBezTo>
                <a:close/>
                <a:moveTo>
                  <a:pt x="800" y="558"/>
                </a:moveTo>
                <a:cubicBezTo>
                  <a:pt x="801" y="558"/>
                  <a:pt x="801" y="558"/>
                  <a:pt x="801" y="558"/>
                </a:cubicBezTo>
                <a:cubicBezTo>
                  <a:pt x="801" y="559"/>
                  <a:pt x="801" y="560"/>
                  <a:pt x="801" y="561"/>
                </a:cubicBezTo>
                <a:cubicBezTo>
                  <a:pt x="801" y="561"/>
                  <a:pt x="801" y="561"/>
                  <a:pt x="800" y="562"/>
                </a:cubicBezTo>
                <a:cubicBezTo>
                  <a:pt x="800" y="560"/>
                  <a:pt x="800" y="559"/>
                  <a:pt x="800" y="558"/>
                </a:cubicBezTo>
                <a:close/>
                <a:moveTo>
                  <a:pt x="801" y="564"/>
                </a:moveTo>
                <a:cubicBezTo>
                  <a:pt x="801" y="564"/>
                  <a:pt x="801" y="564"/>
                  <a:pt x="801" y="564"/>
                </a:cubicBezTo>
                <a:cubicBezTo>
                  <a:pt x="801" y="575"/>
                  <a:pt x="801" y="586"/>
                  <a:pt x="802" y="597"/>
                </a:cubicBezTo>
                <a:cubicBezTo>
                  <a:pt x="802" y="600"/>
                  <a:pt x="801" y="602"/>
                  <a:pt x="801" y="604"/>
                </a:cubicBezTo>
                <a:cubicBezTo>
                  <a:pt x="801" y="605"/>
                  <a:pt x="801" y="605"/>
                  <a:pt x="801" y="605"/>
                </a:cubicBezTo>
                <a:cubicBezTo>
                  <a:pt x="802" y="603"/>
                  <a:pt x="802" y="601"/>
                  <a:pt x="802" y="600"/>
                </a:cubicBezTo>
                <a:cubicBezTo>
                  <a:pt x="802" y="601"/>
                  <a:pt x="802" y="602"/>
                  <a:pt x="802" y="603"/>
                </a:cubicBezTo>
                <a:cubicBezTo>
                  <a:pt x="802" y="603"/>
                  <a:pt x="802" y="603"/>
                  <a:pt x="802" y="603"/>
                </a:cubicBezTo>
                <a:cubicBezTo>
                  <a:pt x="802" y="604"/>
                  <a:pt x="802" y="606"/>
                  <a:pt x="802" y="608"/>
                </a:cubicBezTo>
                <a:cubicBezTo>
                  <a:pt x="801" y="608"/>
                  <a:pt x="802" y="608"/>
                  <a:pt x="802" y="608"/>
                </a:cubicBezTo>
                <a:cubicBezTo>
                  <a:pt x="804" y="598"/>
                  <a:pt x="805" y="587"/>
                  <a:pt x="805" y="577"/>
                </a:cubicBezTo>
                <a:cubicBezTo>
                  <a:pt x="805" y="587"/>
                  <a:pt x="805" y="598"/>
                  <a:pt x="805" y="609"/>
                </a:cubicBezTo>
                <a:cubicBezTo>
                  <a:pt x="805" y="609"/>
                  <a:pt x="805" y="609"/>
                  <a:pt x="805" y="609"/>
                </a:cubicBezTo>
                <a:cubicBezTo>
                  <a:pt x="805" y="594"/>
                  <a:pt x="806" y="579"/>
                  <a:pt x="806" y="564"/>
                </a:cubicBezTo>
                <a:cubicBezTo>
                  <a:pt x="806" y="564"/>
                  <a:pt x="806" y="564"/>
                  <a:pt x="807" y="564"/>
                </a:cubicBezTo>
                <a:cubicBezTo>
                  <a:pt x="807" y="564"/>
                  <a:pt x="807" y="565"/>
                  <a:pt x="807" y="565"/>
                </a:cubicBezTo>
                <a:cubicBezTo>
                  <a:pt x="806" y="565"/>
                  <a:pt x="806" y="566"/>
                  <a:pt x="807" y="567"/>
                </a:cubicBezTo>
                <a:cubicBezTo>
                  <a:pt x="807" y="572"/>
                  <a:pt x="807" y="576"/>
                  <a:pt x="807" y="581"/>
                </a:cubicBezTo>
                <a:cubicBezTo>
                  <a:pt x="807" y="590"/>
                  <a:pt x="807" y="599"/>
                  <a:pt x="807" y="608"/>
                </a:cubicBezTo>
                <a:cubicBezTo>
                  <a:pt x="807" y="608"/>
                  <a:pt x="807" y="608"/>
                  <a:pt x="807" y="608"/>
                </a:cubicBezTo>
                <a:cubicBezTo>
                  <a:pt x="807" y="601"/>
                  <a:pt x="807" y="594"/>
                  <a:pt x="807" y="587"/>
                </a:cubicBezTo>
                <a:cubicBezTo>
                  <a:pt x="808" y="592"/>
                  <a:pt x="809" y="597"/>
                  <a:pt x="810" y="603"/>
                </a:cubicBezTo>
                <a:cubicBezTo>
                  <a:pt x="810" y="603"/>
                  <a:pt x="810" y="603"/>
                  <a:pt x="810" y="602"/>
                </a:cubicBezTo>
                <a:cubicBezTo>
                  <a:pt x="809" y="596"/>
                  <a:pt x="808" y="589"/>
                  <a:pt x="807" y="583"/>
                </a:cubicBezTo>
                <a:cubicBezTo>
                  <a:pt x="808" y="579"/>
                  <a:pt x="808" y="576"/>
                  <a:pt x="808" y="573"/>
                </a:cubicBezTo>
                <a:cubicBezTo>
                  <a:pt x="808" y="573"/>
                  <a:pt x="808" y="573"/>
                  <a:pt x="808" y="573"/>
                </a:cubicBezTo>
                <a:cubicBezTo>
                  <a:pt x="808" y="571"/>
                  <a:pt x="808" y="570"/>
                  <a:pt x="808" y="569"/>
                </a:cubicBezTo>
                <a:cubicBezTo>
                  <a:pt x="808" y="568"/>
                  <a:pt x="808" y="568"/>
                  <a:pt x="808" y="567"/>
                </a:cubicBezTo>
                <a:cubicBezTo>
                  <a:pt x="808" y="567"/>
                  <a:pt x="809" y="566"/>
                  <a:pt x="809" y="566"/>
                </a:cubicBezTo>
                <a:cubicBezTo>
                  <a:pt x="809" y="581"/>
                  <a:pt x="809" y="596"/>
                  <a:pt x="811" y="611"/>
                </a:cubicBezTo>
                <a:cubicBezTo>
                  <a:pt x="806" y="611"/>
                  <a:pt x="802" y="611"/>
                  <a:pt x="798" y="611"/>
                </a:cubicBezTo>
                <a:cubicBezTo>
                  <a:pt x="801" y="596"/>
                  <a:pt x="801" y="580"/>
                  <a:pt x="801" y="564"/>
                </a:cubicBezTo>
                <a:close/>
                <a:moveTo>
                  <a:pt x="859" y="592"/>
                </a:moveTo>
                <a:cubicBezTo>
                  <a:pt x="859" y="591"/>
                  <a:pt x="859" y="589"/>
                  <a:pt x="860" y="588"/>
                </a:cubicBezTo>
                <a:cubicBezTo>
                  <a:pt x="860" y="586"/>
                  <a:pt x="859" y="585"/>
                  <a:pt x="858" y="585"/>
                </a:cubicBezTo>
                <a:cubicBezTo>
                  <a:pt x="861" y="584"/>
                  <a:pt x="864" y="583"/>
                  <a:pt x="868" y="583"/>
                </a:cubicBezTo>
                <a:cubicBezTo>
                  <a:pt x="868" y="583"/>
                  <a:pt x="868" y="584"/>
                  <a:pt x="868" y="584"/>
                </a:cubicBezTo>
                <a:cubicBezTo>
                  <a:pt x="866" y="585"/>
                  <a:pt x="865" y="585"/>
                  <a:pt x="864" y="586"/>
                </a:cubicBezTo>
                <a:cubicBezTo>
                  <a:pt x="860" y="587"/>
                  <a:pt x="858" y="591"/>
                  <a:pt x="863" y="593"/>
                </a:cubicBezTo>
                <a:cubicBezTo>
                  <a:pt x="864" y="593"/>
                  <a:pt x="865" y="591"/>
                  <a:pt x="864" y="591"/>
                </a:cubicBezTo>
                <a:cubicBezTo>
                  <a:pt x="860" y="589"/>
                  <a:pt x="864" y="587"/>
                  <a:pt x="867" y="586"/>
                </a:cubicBezTo>
                <a:cubicBezTo>
                  <a:pt x="867" y="591"/>
                  <a:pt x="866" y="596"/>
                  <a:pt x="866" y="601"/>
                </a:cubicBezTo>
                <a:cubicBezTo>
                  <a:pt x="866" y="602"/>
                  <a:pt x="866" y="605"/>
                  <a:pt x="865" y="608"/>
                </a:cubicBezTo>
                <a:cubicBezTo>
                  <a:pt x="865" y="605"/>
                  <a:pt x="866" y="603"/>
                  <a:pt x="866" y="601"/>
                </a:cubicBezTo>
                <a:cubicBezTo>
                  <a:pt x="866" y="597"/>
                  <a:pt x="867" y="593"/>
                  <a:pt x="867" y="589"/>
                </a:cubicBezTo>
                <a:cubicBezTo>
                  <a:pt x="867" y="589"/>
                  <a:pt x="867" y="589"/>
                  <a:pt x="867" y="589"/>
                </a:cubicBezTo>
                <a:cubicBezTo>
                  <a:pt x="866" y="594"/>
                  <a:pt x="865" y="598"/>
                  <a:pt x="865" y="603"/>
                </a:cubicBezTo>
                <a:cubicBezTo>
                  <a:pt x="865" y="605"/>
                  <a:pt x="865" y="608"/>
                  <a:pt x="865" y="610"/>
                </a:cubicBezTo>
                <a:cubicBezTo>
                  <a:pt x="865" y="612"/>
                  <a:pt x="865" y="613"/>
                  <a:pt x="865" y="614"/>
                </a:cubicBezTo>
                <a:cubicBezTo>
                  <a:pt x="864" y="614"/>
                  <a:pt x="863" y="614"/>
                  <a:pt x="862" y="614"/>
                </a:cubicBezTo>
                <a:cubicBezTo>
                  <a:pt x="864" y="608"/>
                  <a:pt x="866" y="592"/>
                  <a:pt x="859" y="592"/>
                </a:cubicBezTo>
                <a:close/>
                <a:moveTo>
                  <a:pt x="871" y="586"/>
                </a:moveTo>
                <a:cubicBezTo>
                  <a:pt x="871" y="585"/>
                  <a:pt x="872" y="585"/>
                  <a:pt x="873" y="585"/>
                </a:cubicBezTo>
                <a:cubicBezTo>
                  <a:pt x="872" y="595"/>
                  <a:pt x="870" y="605"/>
                  <a:pt x="870" y="615"/>
                </a:cubicBezTo>
                <a:cubicBezTo>
                  <a:pt x="869" y="615"/>
                  <a:pt x="869" y="615"/>
                  <a:pt x="869" y="614"/>
                </a:cubicBezTo>
                <a:cubicBezTo>
                  <a:pt x="871" y="605"/>
                  <a:pt x="870" y="595"/>
                  <a:pt x="871" y="586"/>
                </a:cubicBezTo>
                <a:close/>
                <a:moveTo>
                  <a:pt x="872" y="596"/>
                </a:moveTo>
                <a:cubicBezTo>
                  <a:pt x="872" y="602"/>
                  <a:pt x="872" y="608"/>
                  <a:pt x="872" y="615"/>
                </a:cubicBezTo>
                <a:cubicBezTo>
                  <a:pt x="871" y="615"/>
                  <a:pt x="871" y="615"/>
                  <a:pt x="870" y="615"/>
                </a:cubicBezTo>
                <a:cubicBezTo>
                  <a:pt x="870" y="608"/>
                  <a:pt x="871" y="602"/>
                  <a:pt x="872" y="596"/>
                </a:cubicBezTo>
                <a:close/>
                <a:moveTo>
                  <a:pt x="873" y="613"/>
                </a:moveTo>
                <a:cubicBezTo>
                  <a:pt x="873" y="613"/>
                  <a:pt x="872" y="613"/>
                  <a:pt x="872" y="613"/>
                </a:cubicBezTo>
                <a:cubicBezTo>
                  <a:pt x="872" y="604"/>
                  <a:pt x="872" y="594"/>
                  <a:pt x="874" y="585"/>
                </a:cubicBezTo>
                <a:cubicBezTo>
                  <a:pt x="874" y="585"/>
                  <a:pt x="875" y="585"/>
                  <a:pt x="876" y="585"/>
                </a:cubicBezTo>
                <a:cubicBezTo>
                  <a:pt x="875" y="594"/>
                  <a:pt x="874" y="603"/>
                  <a:pt x="874" y="613"/>
                </a:cubicBezTo>
                <a:cubicBezTo>
                  <a:pt x="873" y="613"/>
                  <a:pt x="873" y="613"/>
                  <a:pt x="873" y="613"/>
                </a:cubicBezTo>
                <a:close/>
                <a:moveTo>
                  <a:pt x="876" y="585"/>
                </a:moveTo>
                <a:cubicBezTo>
                  <a:pt x="877" y="585"/>
                  <a:pt x="877" y="585"/>
                  <a:pt x="877" y="585"/>
                </a:cubicBezTo>
                <a:cubicBezTo>
                  <a:pt x="875" y="594"/>
                  <a:pt x="876" y="604"/>
                  <a:pt x="875" y="613"/>
                </a:cubicBezTo>
                <a:cubicBezTo>
                  <a:pt x="875" y="613"/>
                  <a:pt x="874" y="613"/>
                  <a:pt x="874" y="613"/>
                </a:cubicBezTo>
                <a:cubicBezTo>
                  <a:pt x="874" y="603"/>
                  <a:pt x="875" y="594"/>
                  <a:pt x="876" y="585"/>
                </a:cubicBezTo>
                <a:close/>
                <a:moveTo>
                  <a:pt x="877" y="585"/>
                </a:moveTo>
                <a:cubicBezTo>
                  <a:pt x="878" y="585"/>
                  <a:pt x="878" y="585"/>
                  <a:pt x="879" y="584"/>
                </a:cubicBezTo>
                <a:cubicBezTo>
                  <a:pt x="876" y="594"/>
                  <a:pt x="875" y="604"/>
                  <a:pt x="877" y="613"/>
                </a:cubicBezTo>
                <a:cubicBezTo>
                  <a:pt x="877" y="613"/>
                  <a:pt x="876" y="613"/>
                  <a:pt x="876" y="613"/>
                </a:cubicBezTo>
                <a:cubicBezTo>
                  <a:pt x="876" y="604"/>
                  <a:pt x="876" y="594"/>
                  <a:pt x="877" y="585"/>
                </a:cubicBezTo>
                <a:close/>
                <a:moveTo>
                  <a:pt x="879" y="584"/>
                </a:moveTo>
                <a:cubicBezTo>
                  <a:pt x="880" y="584"/>
                  <a:pt x="880" y="584"/>
                  <a:pt x="881" y="584"/>
                </a:cubicBezTo>
                <a:cubicBezTo>
                  <a:pt x="879" y="594"/>
                  <a:pt x="880" y="604"/>
                  <a:pt x="880" y="614"/>
                </a:cubicBezTo>
                <a:cubicBezTo>
                  <a:pt x="880" y="614"/>
                  <a:pt x="880" y="614"/>
                  <a:pt x="880" y="614"/>
                </a:cubicBezTo>
                <a:cubicBezTo>
                  <a:pt x="879" y="613"/>
                  <a:pt x="878" y="613"/>
                  <a:pt x="878" y="613"/>
                </a:cubicBezTo>
                <a:cubicBezTo>
                  <a:pt x="876" y="604"/>
                  <a:pt x="876" y="594"/>
                  <a:pt x="879" y="584"/>
                </a:cubicBezTo>
                <a:close/>
                <a:moveTo>
                  <a:pt x="882" y="582"/>
                </a:moveTo>
                <a:cubicBezTo>
                  <a:pt x="882" y="582"/>
                  <a:pt x="882" y="582"/>
                  <a:pt x="882" y="582"/>
                </a:cubicBezTo>
                <a:cubicBezTo>
                  <a:pt x="882" y="582"/>
                  <a:pt x="882" y="582"/>
                  <a:pt x="882" y="582"/>
                </a:cubicBezTo>
                <a:cubicBezTo>
                  <a:pt x="882" y="582"/>
                  <a:pt x="882" y="582"/>
                  <a:pt x="882" y="582"/>
                </a:cubicBezTo>
                <a:cubicBezTo>
                  <a:pt x="882" y="582"/>
                  <a:pt x="882" y="582"/>
                  <a:pt x="882" y="582"/>
                </a:cubicBezTo>
                <a:cubicBezTo>
                  <a:pt x="882" y="582"/>
                  <a:pt x="882" y="582"/>
                  <a:pt x="882" y="582"/>
                </a:cubicBezTo>
                <a:close/>
                <a:moveTo>
                  <a:pt x="882" y="578"/>
                </a:moveTo>
                <a:cubicBezTo>
                  <a:pt x="881" y="578"/>
                  <a:pt x="881" y="577"/>
                  <a:pt x="880" y="577"/>
                </a:cubicBezTo>
                <a:cubicBezTo>
                  <a:pt x="879" y="576"/>
                  <a:pt x="877" y="576"/>
                  <a:pt x="875" y="576"/>
                </a:cubicBezTo>
                <a:cubicBezTo>
                  <a:pt x="875" y="575"/>
                  <a:pt x="875" y="575"/>
                  <a:pt x="874" y="575"/>
                </a:cubicBezTo>
                <a:cubicBezTo>
                  <a:pt x="873" y="574"/>
                  <a:pt x="872" y="574"/>
                  <a:pt x="872" y="574"/>
                </a:cubicBezTo>
                <a:cubicBezTo>
                  <a:pt x="871" y="574"/>
                  <a:pt x="871" y="574"/>
                  <a:pt x="871" y="573"/>
                </a:cubicBezTo>
                <a:cubicBezTo>
                  <a:pt x="870" y="573"/>
                  <a:pt x="869" y="573"/>
                  <a:pt x="869" y="573"/>
                </a:cubicBezTo>
                <a:cubicBezTo>
                  <a:pt x="874" y="574"/>
                  <a:pt x="880" y="576"/>
                  <a:pt x="885" y="578"/>
                </a:cubicBezTo>
                <a:cubicBezTo>
                  <a:pt x="884" y="578"/>
                  <a:pt x="883" y="578"/>
                  <a:pt x="882" y="578"/>
                </a:cubicBezTo>
                <a:close/>
                <a:moveTo>
                  <a:pt x="849" y="570"/>
                </a:moveTo>
                <a:cubicBezTo>
                  <a:pt x="848" y="570"/>
                  <a:pt x="847" y="570"/>
                  <a:pt x="845" y="571"/>
                </a:cubicBezTo>
                <a:cubicBezTo>
                  <a:pt x="845" y="570"/>
                  <a:pt x="845" y="570"/>
                  <a:pt x="845" y="570"/>
                </a:cubicBezTo>
                <a:cubicBezTo>
                  <a:pt x="851" y="570"/>
                  <a:pt x="856" y="570"/>
                  <a:pt x="862" y="569"/>
                </a:cubicBezTo>
                <a:cubicBezTo>
                  <a:pt x="868" y="569"/>
                  <a:pt x="874" y="568"/>
                  <a:pt x="880" y="568"/>
                </a:cubicBezTo>
                <a:cubicBezTo>
                  <a:pt x="880" y="570"/>
                  <a:pt x="880" y="572"/>
                  <a:pt x="880" y="574"/>
                </a:cubicBezTo>
                <a:cubicBezTo>
                  <a:pt x="880" y="574"/>
                  <a:pt x="880" y="574"/>
                  <a:pt x="880" y="574"/>
                </a:cubicBezTo>
                <a:cubicBezTo>
                  <a:pt x="880" y="572"/>
                  <a:pt x="880" y="570"/>
                  <a:pt x="881" y="568"/>
                </a:cubicBezTo>
                <a:cubicBezTo>
                  <a:pt x="881" y="568"/>
                  <a:pt x="881" y="568"/>
                  <a:pt x="881" y="568"/>
                </a:cubicBezTo>
                <a:cubicBezTo>
                  <a:pt x="881" y="570"/>
                  <a:pt x="881" y="572"/>
                  <a:pt x="881" y="574"/>
                </a:cubicBezTo>
                <a:cubicBezTo>
                  <a:pt x="871" y="570"/>
                  <a:pt x="860" y="569"/>
                  <a:pt x="849" y="570"/>
                </a:cubicBezTo>
                <a:close/>
                <a:moveTo>
                  <a:pt x="881" y="565"/>
                </a:moveTo>
                <a:cubicBezTo>
                  <a:pt x="881" y="564"/>
                  <a:pt x="881" y="564"/>
                  <a:pt x="881" y="564"/>
                </a:cubicBezTo>
                <a:cubicBezTo>
                  <a:pt x="881" y="564"/>
                  <a:pt x="882" y="564"/>
                  <a:pt x="882" y="564"/>
                </a:cubicBezTo>
                <a:cubicBezTo>
                  <a:pt x="882" y="565"/>
                  <a:pt x="882" y="566"/>
                  <a:pt x="882" y="568"/>
                </a:cubicBezTo>
                <a:cubicBezTo>
                  <a:pt x="882" y="568"/>
                  <a:pt x="881" y="568"/>
                  <a:pt x="881" y="568"/>
                </a:cubicBezTo>
                <a:cubicBezTo>
                  <a:pt x="881" y="567"/>
                  <a:pt x="881" y="566"/>
                  <a:pt x="881" y="565"/>
                </a:cubicBezTo>
                <a:close/>
                <a:moveTo>
                  <a:pt x="882" y="564"/>
                </a:moveTo>
                <a:cubicBezTo>
                  <a:pt x="883" y="564"/>
                  <a:pt x="883" y="564"/>
                  <a:pt x="883" y="564"/>
                </a:cubicBezTo>
                <a:cubicBezTo>
                  <a:pt x="883" y="565"/>
                  <a:pt x="883" y="566"/>
                  <a:pt x="883" y="567"/>
                </a:cubicBezTo>
                <a:cubicBezTo>
                  <a:pt x="883" y="567"/>
                  <a:pt x="883" y="567"/>
                  <a:pt x="883" y="567"/>
                </a:cubicBezTo>
                <a:cubicBezTo>
                  <a:pt x="883" y="566"/>
                  <a:pt x="883" y="565"/>
                  <a:pt x="883" y="564"/>
                </a:cubicBezTo>
                <a:cubicBezTo>
                  <a:pt x="884" y="564"/>
                  <a:pt x="885" y="564"/>
                  <a:pt x="886" y="564"/>
                </a:cubicBezTo>
                <a:cubicBezTo>
                  <a:pt x="886" y="565"/>
                  <a:pt x="886" y="566"/>
                  <a:pt x="886" y="568"/>
                </a:cubicBezTo>
                <a:cubicBezTo>
                  <a:pt x="885" y="568"/>
                  <a:pt x="884" y="568"/>
                  <a:pt x="882" y="568"/>
                </a:cubicBezTo>
                <a:cubicBezTo>
                  <a:pt x="882" y="566"/>
                  <a:pt x="882" y="565"/>
                  <a:pt x="882" y="564"/>
                </a:cubicBezTo>
                <a:close/>
                <a:moveTo>
                  <a:pt x="887" y="564"/>
                </a:moveTo>
                <a:cubicBezTo>
                  <a:pt x="887" y="564"/>
                  <a:pt x="887" y="564"/>
                  <a:pt x="887" y="564"/>
                </a:cubicBezTo>
                <a:cubicBezTo>
                  <a:pt x="887" y="565"/>
                  <a:pt x="887" y="566"/>
                  <a:pt x="887" y="568"/>
                </a:cubicBezTo>
                <a:cubicBezTo>
                  <a:pt x="887" y="568"/>
                  <a:pt x="887" y="568"/>
                  <a:pt x="887" y="568"/>
                </a:cubicBezTo>
                <a:cubicBezTo>
                  <a:pt x="887" y="566"/>
                  <a:pt x="887" y="565"/>
                  <a:pt x="887" y="564"/>
                </a:cubicBezTo>
                <a:close/>
                <a:moveTo>
                  <a:pt x="889" y="564"/>
                </a:moveTo>
                <a:cubicBezTo>
                  <a:pt x="890" y="564"/>
                  <a:pt x="891" y="564"/>
                  <a:pt x="891" y="565"/>
                </a:cubicBezTo>
                <a:cubicBezTo>
                  <a:pt x="891" y="566"/>
                  <a:pt x="891" y="567"/>
                  <a:pt x="891" y="568"/>
                </a:cubicBezTo>
                <a:cubicBezTo>
                  <a:pt x="891" y="568"/>
                  <a:pt x="890" y="568"/>
                  <a:pt x="889" y="568"/>
                </a:cubicBezTo>
                <a:cubicBezTo>
                  <a:pt x="889" y="567"/>
                  <a:pt x="889" y="565"/>
                  <a:pt x="889" y="564"/>
                </a:cubicBezTo>
                <a:close/>
                <a:moveTo>
                  <a:pt x="892" y="565"/>
                </a:moveTo>
                <a:cubicBezTo>
                  <a:pt x="892" y="565"/>
                  <a:pt x="893" y="565"/>
                  <a:pt x="893" y="565"/>
                </a:cubicBezTo>
                <a:cubicBezTo>
                  <a:pt x="893" y="566"/>
                  <a:pt x="893" y="567"/>
                  <a:pt x="893" y="568"/>
                </a:cubicBezTo>
                <a:cubicBezTo>
                  <a:pt x="893" y="568"/>
                  <a:pt x="892" y="568"/>
                  <a:pt x="892" y="568"/>
                </a:cubicBezTo>
                <a:cubicBezTo>
                  <a:pt x="892" y="567"/>
                  <a:pt x="892" y="566"/>
                  <a:pt x="892" y="565"/>
                </a:cubicBezTo>
                <a:close/>
                <a:moveTo>
                  <a:pt x="895" y="565"/>
                </a:moveTo>
                <a:cubicBezTo>
                  <a:pt x="896" y="565"/>
                  <a:pt x="896" y="565"/>
                  <a:pt x="897" y="565"/>
                </a:cubicBezTo>
                <a:cubicBezTo>
                  <a:pt x="897" y="566"/>
                  <a:pt x="897" y="567"/>
                  <a:pt x="897" y="568"/>
                </a:cubicBezTo>
                <a:cubicBezTo>
                  <a:pt x="896" y="568"/>
                  <a:pt x="896" y="568"/>
                  <a:pt x="895" y="568"/>
                </a:cubicBezTo>
                <a:cubicBezTo>
                  <a:pt x="895" y="567"/>
                  <a:pt x="895" y="566"/>
                  <a:pt x="895" y="565"/>
                </a:cubicBezTo>
                <a:close/>
                <a:moveTo>
                  <a:pt x="897" y="575"/>
                </a:moveTo>
                <a:cubicBezTo>
                  <a:pt x="897" y="572"/>
                  <a:pt x="897" y="570"/>
                  <a:pt x="897" y="568"/>
                </a:cubicBezTo>
                <a:cubicBezTo>
                  <a:pt x="898" y="569"/>
                  <a:pt x="898" y="569"/>
                  <a:pt x="898" y="569"/>
                </a:cubicBezTo>
                <a:cubicBezTo>
                  <a:pt x="898" y="572"/>
                  <a:pt x="898" y="576"/>
                  <a:pt x="898" y="580"/>
                </a:cubicBezTo>
                <a:cubicBezTo>
                  <a:pt x="898" y="587"/>
                  <a:pt x="898" y="593"/>
                  <a:pt x="898" y="600"/>
                </a:cubicBezTo>
                <a:cubicBezTo>
                  <a:pt x="898" y="605"/>
                  <a:pt x="899" y="611"/>
                  <a:pt x="897" y="615"/>
                </a:cubicBezTo>
                <a:cubicBezTo>
                  <a:pt x="896" y="615"/>
                  <a:pt x="896" y="615"/>
                  <a:pt x="895" y="615"/>
                </a:cubicBezTo>
                <a:cubicBezTo>
                  <a:pt x="896" y="599"/>
                  <a:pt x="896" y="584"/>
                  <a:pt x="897" y="569"/>
                </a:cubicBezTo>
                <a:cubicBezTo>
                  <a:pt x="897" y="571"/>
                  <a:pt x="897" y="573"/>
                  <a:pt x="897" y="575"/>
                </a:cubicBezTo>
                <a:cubicBezTo>
                  <a:pt x="897" y="575"/>
                  <a:pt x="897" y="575"/>
                  <a:pt x="897" y="575"/>
                </a:cubicBezTo>
                <a:close/>
                <a:moveTo>
                  <a:pt x="899" y="587"/>
                </a:moveTo>
                <a:cubicBezTo>
                  <a:pt x="899" y="581"/>
                  <a:pt x="898" y="575"/>
                  <a:pt x="898" y="569"/>
                </a:cubicBezTo>
                <a:cubicBezTo>
                  <a:pt x="899" y="569"/>
                  <a:pt x="900" y="569"/>
                  <a:pt x="900" y="569"/>
                </a:cubicBezTo>
                <a:cubicBezTo>
                  <a:pt x="900" y="584"/>
                  <a:pt x="900" y="599"/>
                  <a:pt x="900" y="615"/>
                </a:cubicBezTo>
                <a:cubicBezTo>
                  <a:pt x="899" y="615"/>
                  <a:pt x="898" y="615"/>
                  <a:pt x="897" y="615"/>
                </a:cubicBezTo>
                <a:cubicBezTo>
                  <a:pt x="901" y="608"/>
                  <a:pt x="899" y="594"/>
                  <a:pt x="899" y="587"/>
                </a:cubicBezTo>
                <a:close/>
                <a:moveTo>
                  <a:pt x="898" y="568"/>
                </a:moveTo>
                <a:cubicBezTo>
                  <a:pt x="898" y="567"/>
                  <a:pt x="898" y="566"/>
                  <a:pt x="898" y="565"/>
                </a:cubicBezTo>
                <a:cubicBezTo>
                  <a:pt x="899" y="565"/>
                  <a:pt x="900" y="565"/>
                  <a:pt x="900" y="565"/>
                </a:cubicBezTo>
                <a:cubicBezTo>
                  <a:pt x="900" y="566"/>
                  <a:pt x="900" y="567"/>
                  <a:pt x="900" y="568"/>
                </a:cubicBezTo>
                <a:cubicBezTo>
                  <a:pt x="900" y="568"/>
                  <a:pt x="899" y="568"/>
                  <a:pt x="898" y="568"/>
                </a:cubicBezTo>
                <a:close/>
                <a:moveTo>
                  <a:pt x="901" y="565"/>
                </a:moveTo>
                <a:cubicBezTo>
                  <a:pt x="901" y="565"/>
                  <a:pt x="902" y="565"/>
                  <a:pt x="903" y="565"/>
                </a:cubicBezTo>
                <a:cubicBezTo>
                  <a:pt x="903" y="565"/>
                  <a:pt x="903" y="565"/>
                  <a:pt x="903" y="565"/>
                </a:cubicBezTo>
                <a:cubicBezTo>
                  <a:pt x="903" y="566"/>
                  <a:pt x="903" y="567"/>
                  <a:pt x="903" y="569"/>
                </a:cubicBezTo>
                <a:cubicBezTo>
                  <a:pt x="902" y="569"/>
                  <a:pt x="901" y="569"/>
                  <a:pt x="901" y="568"/>
                </a:cubicBezTo>
                <a:cubicBezTo>
                  <a:pt x="901" y="567"/>
                  <a:pt x="901" y="566"/>
                  <a:pt x="901" y="565"/>
                </a:cubicBezTo>
                <a:close/>
                <a:moveTo>
                  <a:pt x="903" y="565"/>
                </a:moveTo>
                <a:cubicBezTo>
                  <a:pt x="904" y="564"/>
                  <a:pt x="904" y="563"/>
                  <a:pt x="903" y="563"/>
                </a:cubicBezTo>
                <a:cubicBezTo>
                  <a:pt x="903" y="562"/>
                  <a:pt x="903" y="561"/>
                  <a:pt x="903" y="560"/>
                </a:cubicBezTo>
                <a:cubicBezTo>
                  <a:pt x="904" y="561"/>
                  <a:pt x="905" y="561"/>
                  <a:pt x="906" y="561"/>
                </a:cubicBezTo>
                <a:cubicBezTo>
                  <a:pt x="906" y="561"/>
                  <a:pt x="906" y="561"/>
                  <a:pt x="906" y="561"/>
                </a:cubicBezTo>
                <a:cubicBezTo>
                  <a:pt x="907" y="562"/>
                  <a:pt x="908" y="562"/>
                  <a:pt x="908" y="563"/>
                </a:cubicBezTo>
                <a:cubicBezTo>
                  <a:pt x="908" y="565"/>
                  <a:pt x="908" y="568"/>
                  <a:pt x="908" y="570"/>
                </a:cubicBezTo>
                <a:cubicBezTo>
                  <a:pt x="907" y="569"/>
                  <a:pt x="905" y="569"/>
                  <a:pt x="903" y="569"/>
                </a:cubicBezTo>
                <a:cubicBezTo>
                  <a:pt x="903" y="567"/>
                  <a:pt x="903" y="566"/>
                  <a:pt x="903" y="565"/>
                </a:cubicBezTo>
                <a:close/>
                <a:moveTo>
                  <a:pt x="909" y="564"/>
                </a:moveTo>
                <a:cubicBezTo>
                  <a:pt x="909" y="564"/>
                  <a:pt x="909" y="564"/>
                  <a:pt x="910" y="565"/>
                </a:cubicBezTo>
                <a:cubicBezTo>
                  <a:pt x="910" y="565"/>
                  <a:pt x="910" y="565"/>
                  <a:pt x="910" y="564"/>
                </a:cubicBezTo>
                <a:cubicBezTo>
                  <a:pt x="910" y="564"/>
                  <a:pt x="909" y="563"/>
                  <a:pt x="909" y="563"/>
                </a:cubicBezTo>
                <a:cubicBezTo>
                  <a:pt x="909" y="550"/>
                  <a:pt x="909" y="537"/>
                  <a:pt x="909" y="524"/>
                </a:cubicBezTo>
                <a:cubicBezTo>
                  <a:pt x="910" y="527"/>
                  <a:pt x="910" y="531"/>
                  <a:pt x="910" y="534"/>
                </a:cubicBezTo>
                <a:cubicBezTo>
                  <a:pt x="910" y="546"/>
                  <a:pt x="911" y="558"/>
                  <a:pt x="911" y="571"/>
                </a:cubicBezTo>
                <a:cubicBezTo>
                  <a:pt x="911" y="571"/>
                  <a:pt x="910" y="570"/>
                  <a:pt x="909" y="570"/>
                </a:cubicBezTo>
                <a:cubicBezTo>
                  <a:pt x="909" y="568"/>
                  <a:pt x="909" y="566"/>
                  <a:pt x="909" y="564"/>
                </a:cubicBezTo>
                <a:close/>
                <a:moveTo>
                  <a:pt x="911" y="571"/>
                </a:moveTo>
                <a:cubicBezTo>
                  <a:pt x="911" y="571"/>
                  <a:pt x="912" y="572"/>
                  <a:pt x="912" y="572"/>
                </a:cubicBezTo>
                <a:cubicBezTo>
                  <a:pt x="911" y="572"/>
                  <a:pt x="910" y="572"/>
                  <a:pt x="909" y="572"/>
                </a:cubicBezTo>
                <a:cubicBezTo>
                  <a:pt x="909" y="571"/>
                  <a:pt x="909" y="571"/>
                  <a:pt x="909" y="570"/>
                </a:cubicBezTo>
                <a:cubicBezTo>
                  <a:pt x="910" y="571"/>
                  <a:pt x="911" y="571"/>
                  <a:pt x="911" y="571"/>
                </a:cubicBezTo>
                <a:close/>
                <a:moveTo>
                  <a:pt x="963" y="519"/>
                </a:moveTo>
                <a:cubicBezTo>
                  <a:pt x="952" y="517"/>
                  <a:pt x="934" y="517"/>
                  <a:pt x="923" y="510"/>
                </a:cubicBezTo>
                <a:cubicBezTo>
                  <a:pt x="936" y="514"/>
                  <a:pt x="950" y="516"/>
                  <a:pt x="963" y="519"/>
                </a:cubicBezTo>
                <a:cubicBezTo>
                  <a:pt x="963" y="519"/>
                  <a:pt x="963" y="519"/>
                  <a:pt x="963" y="519"/>
                </a:cubicBezTo>
                <a:close/>
                <a:moveTo>
                  <a:pt x="963" y="519"/>
                </a:moveTo>
                <a:cubicBezTo>
                  <a:pt x="964" y="519"/>
                  <a:pt x="964" y="519"/>
                  <a:pt x="964" y="519"/>
                </a:cubicBezTo>
                <a:cubicBezTo>
                  <a:pt x="964" y="519"/>
                  <a:pt x="964" y="519"/>
                  <a:pt x="963" y="520"/>
                </a:cubicBezTo>
                <a:cubicBezTo>
                  <a:pt x="963" y="519"/>
                  <a:pt x="963" y="519"/>
                  <a:pt x="963" y="519"/>
                </a:cubicBezTo>
                <a:close/>
                <a:moveTo>
                  <a:pt x="963" y="518"/>
                </a:moveTo>
                <a:cubicBezTo>
                  <a:pt x="963" y="518"/>
                  <a:pt x="963" y="518"/>
                  <a:pt x="963" y="518"/>
                </a:cubicBezTo>
                <a:cubicBezTo>
                  <a:pt x="964" y="518"/>
                  <a:pt x="964" y="518"/>
                  <a:pt x="964" y="518"/>
                </a:cubicBezTo>
                <a:cubicBezTo>
                  <a:pt x="964" y="518"/>
                  <a:pt x="964" y="518"/>
                  <a:pt x="964" y="518"/>
                </a:cubicBezTo>
                <a:cubicBezTo>
                  <a:pt x="964" y="518"/>
                  <a:pt x="964" y="518"/>
                  <a:pt x="963" y="518"/>
                </a:cubicBezTo>
                <a:close/>
                <a:moveTo>
                  <a:pt x="909" y="504"/>
                </a:moveTo>
                <a:cubicBezTo>
                  <a:pt x="909" y="504"/>
                  <a:pt x="909" y="504"/>
                  <a:pt x="909" y="504"/>
                </a:cubicBezTo>
                <a:cubicBezTo>
                  <a:pt x="909" y="498"/>
                  <a:pt x="909" y="493"/>
                  <a:pt x="909" y="487"/>
                </a:cubicBezTo>
                <a:cubicBezTo>
                  <a:pt x="909" y="487"/>
                  <a:pt x="909" y="487"/>
                  <a:pt x="910" y="487"/>
                </a:cubicBezTo>
                <a:cubicBezTo>
                  <a:pt x="910" y="493"/>
                  <a:pt x="910" y="498"/>
                  <a:pt x="909" y="504"/>
                </a:cubicBezTo>
                <a:close/>
                <a:moveTo>
                  <a:pt x="909" y="439"/>
                </a:moveTo>
                <a:cubicBezTo>
                  <a:pt x="909" y="433"/>
                  <a:pt x="909" y="428"/>
                  <a:pt x="910" y="423"/>
                </a:cubicBezTo>
                <a:cubicBezTo>
                  <a:pt x="910" y="423"/>
                  <a:pt x="910" y="423"/>
                  <a:pt x="910" y="423"/>
                </a:cubicBezTo>
                <a:cubicBezTo>
                  <a:pt x="910" y="425"/>
                  <a:pt x="910" y="428"/>
                  <a:pt x="910" y="431"/>
                </a:cubicBezTo>
                <a:cubicBezTo>
                  <a:pt x="910" y="431"/>
                  <a:pt x="910" y="431"/>
                  <a:pt x="910" y="431"/>
                </a:cubicBezTo>
                <a:cubicBezTo>
                  <a:pt x="910" y="428"/>
                  <a:pt x="910" y="426"/>
                  <a:pt x="910" y="423"/>
                </a:cubicBezTo>
                <a:cubicBezTo>
                  <a:pt x="910" y="423"/>
                  <a:pt x="910" y="423"/>
                  <a:pt x="910" y="423"/>
                </a:cubicBezTo>
                <a:cubicBezTo>
                  <a:pt x="910" y="428"/>
                  <a:pt x="910" y="434"/>
                  <a:pt x="910" y="439"/>
                </a:cubicBezTo>
                <a:cubicBezTo>
                  <a:pt x="910" y="439"/>
                  <a:pt x="910" y="439"/>
                  <a:pt x="909" y="439"/>
                </a:cubicBezTo>
                <a:close/>
                <a:moveTo>
                  <a:pt x="910" y="422"/>
                </a:moveTo>
                <a:cubicBezTo>
                  <a:pt x="910" y="422"/>
                  <a:pt x="910" y="422"/>
                  <a:pt x="910" y="422"/>
                </a:cubicBezTo>
                <a:cubicBezTo>
                  <a:pt x="910" y="422"/>
                  <a:pt x="910" y="422"/>
                  <a:pt x="910" y="422"/>
                </a:cubicBezTo>
                <a:close/>
                <a:moveTo>
                  <a:pt x="913" y="349"/>
                </a:moveTo>
                <a:cubicBezTo>
                  <a:pt x="913" y="348"/>
                  <a:pt x="913" y="348"/>
                  <a:pt x="912" y="348"/>
                </a:cubicBezTo>
                <a:cubicBezTo>
                  <a:pt x="913" y="346"/>
                  <a:pt x="913" y="345"/>
                  <a:pt x="913" y="343"/>
                </a:cubicBezTo>
                <a:cubicBezTo>
                  <a:pt x="913" y="343"/>
                  <a:pt x="913" y="343"/>
                  <a:pt x="914" y="344"/>
                </a:cubicBezTo>
                <a:cubicBezTo>
                  <a:pt x="913" y="345"/>
                  <a:pt x="913" y="347"/>
                  <a:pt x="913" y="349"/>
                </a:cubicBezTo>
                <a:close/>
                <a:moveTo>
                  <a:pt x="912" y="348"/>
                </a:moveTo>
                <a:cubicBezTo>
                  <a:pt x="912" y="347"/>
                  <a:pt x="911" y="347"/>
                  <a:pt x="911" y="347"/>
                </a:cubicBezTo>
                <a:cubicBezTo>
                  <a:pt x="911" y="344"/>
                  <a:pt x="911" y="341"/>
                  <a:pt x="911" y="338"/>
                </a:cubicBezTo>
                <a:cubicBezTo>
                  <a:pt x="912" y="339"/>
                  <a:pt x="912" y="340"/>
                  <a:pt x="913" y="342"/>
                </a:cubicBezTo>
                <a:cubicBezTo>
                  <a:pt x="913" y="344"/>
                  <a:pt x="912" y="346"/>
                  <a:pt x="912" y="348"/>
                </a:cubicBezTo>
                <a:close/>
                <a:moveTo>
                  <a:pt x="911" y="347"/>
                </a:moveTo>
                <a:cubicBezTo>
                  <a:pt x="906" y="343"/>
                  <a:pt x="899" y="344"/>
                  <a:pt x="894" y="345"/>
                </a:cubicBezTo>
                <a:cubicBezTo>
                  <a:pt x="894" y="343"/>
                  <a:pt x="894" y="341"/>
                  <a:pt x="894" y="339"/>
                </a:cubicBezTo>
                <a:cubicBezTo>
                  <a:pt x="895" y="339"/>
                  <a:pt x="896" y="339"/>
                  <a:pt x="897" y="339"/>
                </a:cubicBezTo>
                <a:cubicBezTo>
                  <a:pt x="898" y="339"/>
                  <a:pt x="898" y="337"/>
                  <a:pt x="897" y="337"/>
                </a:cubicBezTo>
                <a:cubicBezTo>
                  <a:pt x="896" y="337"/>
                  <a:pt x="895" y="337"/>
                  <a:pt x="894" y="337"/>
                </a:cubicBezTo>
                <a:cubicBezTo>
                  <a:pt x="894" y="336"/>
                  <a:pt x="894" y="335"/>
                  <a:pt x="894" y="333"/>
                </a:cubicBezTo>
                <a:cubicBezTo>
                  <a:pt x="896" y="333"/>
                  <a:pt x="898" y="333"/>
                  <a:pt x="899" y="333"/>
                </a:cubicBezTo>
                <a:cubicBezTo>
                  <a:pt x="899" y="333"/>
                  <a:pt x="899" y="333"/>
                  <a:pt x="899" y="333"/>
                </a:cubicBezTo>
                <a:cubicBezTo>
                  <a:pt x="900" y="333"/>
                  <a:pt x="900" y="334"/>
                  <a:pt x="900" y="335"/>
                </a:cubicBezTo>
                <a:cubicBezTo>
                  <a:pt x="900" y="335"/>
                  <a:pt x="900" y="335"/>
                  <a:pt x="900" y="335"/>
                </a:cubicBezTo>
                <a:cubicBezTo>
                  <a:pt x="900" y="334"/>
                  <a:pt x="900" y="334"/>
                  <a:pt x="900" y="333"/>
                </a:cubicBezTo>
                <a:cubicBezTo>
                  <a:pt x="904" y="333"/>
                  <a:pt x="908" y="334"/>
                  <a:pt x="910" y="337"/>
                </a:cubicBezTo>
                <a:cubicBezTo>
                  <a:pt x="910" y="340"/>
                  <a:pt x="911" y="343"/>
                  <a:pt x="911" y="347"/>
                </a:cubicBezTo>
                <a:close/>
                <a:moveTo>
                  <a:pt x="907" y="301"/>
                </a:moveTo>
                <a:cubicBezTo>
                  <a:pt x="907" y="301"/>
                  <a:pt x="908" y="301"/>
                  <a:pt x="908" y="301"/>
                </a:cubicBezTo>
                <a:cubicBezTo>
                  <a:pt x="908" y="301"/>
                  <a:pt x="908" y="302"/>
                  <a:pt x="908" y="302"/>
                </a:cubicBezTo>
                <a:cubicBezTo>
                  <a:pt x="908" y="301"/>
                  <a:pt x="907" y="301"/>
                  <a:pt x="907" y="301"/>
                </a:cubicBezTo>
                <a:close/>
                <a:moveTo>
                  <a:pt x="910" y="302"/>
                </a:moveTo>
                <a:cubicBezTo>
                  <a:pt x="910" y="302"/>
                  <a:pt x="911" y="302"/>
                  <a:pt x="911" y="302"/>
                </a:cubicBezTo>
                <a:cubicBezTo>
                  <a:pt x="911" y="302"/>
                  <a:pt x="911" y="303"/>
                  <a:pt x="912" y="303"/>
                </a:cubicBezTo>
                <a:cubicBezTo>
                  <a:pt x="911" y="303"/>
                  <a:pt x="911" y="303"/>
                  <a:pt x="910" y="302"/>
                </a:cubicBezTo>
                <a:cubicBezTo>
                  <a:pt x="910" y="302"/>
                  <a:pt x="910" y="302"/>
                  <a:pt x="910" y="302"/>
                </a:cubicBezTo>
                <a:close/>
                <a:moveTo>
                  <a:pt x="918" y="304"/>
                </a:moveTo>
                <a:cubicBezTo>
                  <a:pt x="918" y="304"/>
                  <a:pt x="917" y="304"/>
                  <a:pt x="917" y="304"/>
                </a:cubicBezTo>
                <a:cubicBezTo>
                  <a:pt x="918" y="304"/>
                  <a:pt x="918" y="304"/>
                  <a:pt x="918" y="304"/>
                </a:cubicBezTo>
                <a:cubicBezTo>
                  <a:pt x="918" y="306"/>
                  <a:pt x="918" y="307"/>
                  <a:pt x="918" y="309"/>
                </a:cubicBezTo>
                <a:cubicBezTo>
                  <a:pt x="918" y="308"/>
                  <a:pt x="917" y="306"/>
                  <a:pt x="917" y="305"/>
                </a:cubicBezTo>
                <a:cubicBezTo>
                  <a:pt x="917" y="305"/>
                  <a:pt x="918" y="305"/>
                  <a:pt x="918" y="304"/>
                </a:cubicBezTo>
                <a:close/>
                <a:moveTo>
                  <a:pt x="918" y="316"/>
                </a:moveTo>
                <a:cubicBezTo>
                  <a:pt x="918" y="319"/>
                  <a:pt x="918" y="321"/>
                  <a:pt x="918" y="323"/>
                </a:cubicBezTo>
                <a:cubicBezTo>
                  <a:pt x="918" y="324"/>
                  <a:pt x="918" y="325"/>
                  <a:pt x="917" y="327"/>
                </a:cubicBezTo>
                <a:cubicBezTo>
                  <a:pt x="917" y="326"/>
                  <a:pt x="917" y="325"/>
                  <a:pt x="917" y="324"/>
                </a:cubicBezTo>
                <a:cubicBezTo>
                  <a:pt x="917" y="322"/>
                  <a:pt x="917" y="319"/>
                  <a:pt x="918" y="316"/>
                </a:cubicBezTo>
                <a:close/>
                <a:moveTo>
                  <a:pt x="918" y="336"/>
                </a:moveTo>
                <a:cubicBezTo>
                  <a:pt x="918" y="337"/>
                  <a:pt x="918" y="337"/>
                  <a:pt x="918" y="337"/>
                </a:cubicBezTo>
                <a:cubicBezTo>
                  <a:pt x="918" y="337"/>
                  <a:pt x="918" y="337"/>
                  <a:pt x="918" y="338"/>
                </a:cubicBezTo>
                <a:cubicBezTo>
                  <a:pt x="918" y="338"/>
                  <a:pt x="918" y="337"/>
                  <a:pt x="918" y="337"/>
                </a:cubicBezTo>
                <a:cubicBezTo>
                  <a:pt x="918" y="337"/>
                  <a:pt x="918" y="337"/>
                  <a:pt x="918" y="336"/>
                </a:cubicBezTo>
                <a:close/>
                <a:moveTo>
                  <a:pt x="919" y="337"/>
                </a:moveTo>
                <a:cubicBezTo>
                  <a:pt x="920" y="337"/>
                  <a:pt x="920" y="337"/>
                  <a:pt x="919" y="337"/>
                </a:cubicBezTo>
                <a:cubicBezTo>
                  <a:pt x="920" y="337"/>
                  <a:pt x="920" y="337"/>
                  <a:pt x="920" y="337"/>
                </a:cubicBezTo>
                <a:cubicBezTo>
                  <a:pt x="920" y="337"/>
                  <a:pt x="920" y="337"/>
                  <a:pt x="920" y="337"/>
                </a:cubicBezTo>
                <a:cubicBezTo>
                  <a:pt x="920" y="338"/>
                  <a:pt x="921" y="338"/>
                  <a:pt x="921" y="337"/>
                </a:cubicBezTo>
                <a:cubicBezTo>
                  <a:pt x="921" y="336"/>
                  <a:pt x="921" y="335"/>
                  <a:pt x="921" y="334"/>
                </a:cubicBezTo>
                <a:cubicBezTo>
                  <a:pt x="921" y="334"/>
                  <a:pt x="921" y="334"/>
                  <a:pt x="921" y="333"/>
                </a:cubicBezTo>
                <a:cubicBezTo>
                  <a:pt x="921" y="333"/>
                  <a:pt x="922" y="333"/>
                  <a:pt x="922" y="333"/>
                </a:cubicBezTo>
                <a:cubicBezTo>
                  <a:pt x="922" y="333"/>
                  <a:pt x="922" y="333"/>
                  <a:pt x="922" y="332"/>
                </a:cubicBezTo>
                <a:cubicBezTo>
                  <a:pt x="922" y="332"/>
                  <a:pt x="921" y="331"/>
                  <a:pt x="921" y="332"/>
                </a:cubicBezTo>
                <a:cubicBezTo>
                  <a:pt x="921" y="331"/>
                  <a:pt x="921" y="329"/>
                  <a:pt x="922" y="327"/>
                </a:cubicBezTo>
                <a:cubicBezTo>
                  <a:pt x="922" y="326"/>
                  <a:pt x="922" y="326"/>
                  <a:pt x="922" y="325"/>
                </a:cubicBezTo>
                <a:cubicBezTo>
                  <a:pt x="923" y="321"/>
                  <a:pt x="923" y="317"/>
                  <a:pt x="924" y="313"/>
                </a:cubicBezTo>
                <a:cubicBezTo>
                  <a:pt x="924" y="311"/>
                  <a:pt x="926" y="304"/>
                  <a:pt x="925" y="302"/>
                </a:cubicBezTo>
                <a:cubicBezTo>
                  <a:pt x="925" y="301"/>
                  <a:pt x="926" y="300"/>
                  <a:pt x="926" y="299"/>
                </a:cubicBezTo>
                <a:cubicBezTo>
                  <a:pt x="927" y="298"/>
                  <a:pt x="928" y="297"/>
                  <a:pt x="928" y="296"/>
                </a:cubicBezTo>
                <a:cubicBezTo>
                  <a:pt x="930" y="294"/>
                  <a:pt x="931" y="293"/>
                  <a:pt x="933" y="291"/>
                </a:cubicBezTo>
                <a:cubicBezTo>
                  <a:pt x="933" y="291"/>
                  <a:pt x="933" y="290"/>
                  <a:pt x="933" y="290"/>
                </a:cubicBezTo>
                <a:cubicBezTo>
                  <a:pt x="934" y="290"/>
                  <a:pt x="934" y="290"/>
                  <a:pt x="933" y="290"/>
                </a:cubicBezTo>
                <a:cubicBezTo>
                  <a:pt x="934" y="289"/>
                  <a:pt x="935" y="288"/>
                  <a:pt x="935" y="288"/>
                </a:cubicBezTo>
                <a:cubicBezTo>
                  <a:pt x="935" y="288"/>
                  <a:pt x="936" y="288"/>
                  <a:pt x="936" y="288"/>
                </a:cubicBezTo>
                <a:cubicBezTo>
                  <a:pt x="933" y="290"/>
                  <a:pt x="931" y="294"/>
                  <a:pt x="930" y="297"/>
                </a:cubicBezTo>
                <a:cubicBezTo>
                  <a:pt x="928" y="300"/>
                  <a:pt x="926" y="303"/>
                  <a:pt x="926" y="306"/>
                </a:cubicBezTo>
                <a:cubicBezTo>
                  <a:pt x="926" y="306"/>
                  <a:pt x="926" y="306"/>
                  <a:pt x="926" y="306"/>
                </a:cubicBezTo>
                <a:cubicBezTo>
                  <a:pt x="924" y="317"/>
                  <a:pt x="923" y="328"/>
                  <a:pt x="921" y="340"/>
                </a:cubicBezTo>
                <a:cubicBezTo>
                  <a:pt x="920" y="339"/>
                  <a:pt x="920" y="339"/>
                  <a:pt x="919" y="338"/>
                </a:cubicBezTo>
                <a:cubicBezTo>
                  <a:pt x="919" y="338"/>
                  <a:pt x="919" y="338"/>
                  <a:pt x="919" y="337"/>
                </a:cubicBezTo>
                <a:close/>
                <a:moveTo>
                  <a:pt x="928" y="306"/>
                </a:moveTo>
                <a:cubicBezTo>
                  <a:pt x="928" y="306"/>
                  <a:pt x="928" y="306"/>
                  <a:pt x="928" y="306"/>
                </a:cubicBezTo>
                <a:cubicBezTo>
                  <a:pt x="928" y="306"/>
                  <a:pt x="928" y="306"/>
                  <a:pt x="928" y="306"/>
                </a:cubicBezTo>
                <a:cubicBezTo>
                  <a:pt x="928" y="303"/>
                  <a:pt x="930" y="300"/>
                  <a:pt x="931" y="298"/>
                </a:cubicBezTo>
                <a:cubicBezTo>
                  <a:pt x="933" y="295"/>
                  <a:pt x="935" y="291"/>
                  <a:pt x="938" y="289"/>
                </a:cubicBezTo>
                <a:cubicBezTo>
                  <a:pt x="938" y="288"/>
                  <a:pt x="938" y="288"/>
                  <a:pt x="938" y="288"/>
                </a:cubicBezTo>
                <a:cubicBezTo>
                  <a:pt x="938" y="288"/>
                  <a:pt x="938" y="288"/>
                  <a:pt x="939" y="288"/>
                </a:cubicBezTo>
                <a:cubicBezTo>
                  <a:pt x="938" y="289"/>
                  <a:pt x="938" y="289"/>
                  <a:pt x="938" y="290"/>
                </a:cubicBezTo>
                <a:cubicBezTo>
                  <a:pt x="938" y="291"/>
                  <a:pt x="940" y="291"/>
                  <a:pt x="940" y="290"/>
                </a:cubicBezTo>
                <a:cubicBezTo>
                  <a:pt x="940" y="289"/>
                  <a:pt x="942" y="293"/>
                  <a:pt x="942" y="294"/>
                </a:cubicBezTo>
                <a:cubicBezTo>
                  <a:pt x="943" y="296"/>
                  <a:pt x="944" y="299"/>
                  <a:pt x="945" y="302"/>
                </a:cubicBezTo>
                <a:cubicBezTo>
                  <a:pt x="946" y="305"/>
                  <a:pt x="947" y="309"/>
                  <a:pt x="949" y="313"/>
                </a:cubicBezTo>
                <a:cubicBezTo>
                  <a:pt x="946" y="324"/>
                  <a:pt x="948" y="337"/>
                  <a:pt x="951" y="348"/>
                </a:cubicBezTo>
                <a:cubicBezTo>
                  <a:pt x="952" y="349"/>
                  <a:pt x="952" y="351"/>
                  <a:pt x="952" y="351"/>
                </a:cubicBezTo>
                <a:cubicBezTo>
                  <a:pt x="953" y="355"/>
                  <a:pt x="954" y="357"/>
                  <a:pt x="956" y="359"/>
                </a:cubicBezTo>
                <a:cubicBezTo>
                  <a:pt x="956" y="360"/>
                  <a:pt x="956" y="360"/>
                  <a:pt x="956" y="360"/>
                </a:cubicBezTo>
                <a:cubicBezTo>
                  <a:pt x="956" y="360"/>
                  <a:pt x="957" y="360"/>
                  <a:pt x="957" y="360"/>
                </a:cubicBezTo>
                <a:cubicBezTo>
                  <a:pt x="958" y="361"/>
                  <a:pt x="958" y="361"/>
                  <a:pt x="958" y="361"/>
                </a:cubicBezTo>
                <a:cubicBezTo>
                  <a:pt x="959" y="361"/>
                  <a:pt x="959" y="361"/>
                  <a:pt x="959" y="361"/>
                </a:cubicBezTo>
                <a:cubicBezTo>
                  <a:pt x="959" y="360"/>
                  <a:pt x="959" y="359"/>
                  <a:pt x="959" y="359"/>
                </a:cubicBezTo>
                <a:cubicBezTo>
                  <a:pt x="960" y="359"/>
                  <a:pt x="960" y="358"/>
                  <a:pt x="960" y="358"/>
                </a:cubicBezTo>
                <a:cubicBezTo>
                  <a:pt x="960" y="348"/>
                  <a:pt x="960" y="339"/>
                  <a:pt x="960" y="330"/>
                </a:cubicBezTo>
                <a:cubicBezTo>
                  <a:pt x="960" y="330"/>
                  <a:pt x="961" y="329"/>
                  <a:pt x="961" y="329"/>
                </a:cubicBezTo>
                <a:cubicBezTo>
                  <a:pt x="961" y="326"/>
                  <a:pt x="961" y="324"/>
                  <a:pt x="961" y="321"/>
                </a:cubicBezTo>
                <a:cubicBezTo>
                  <a:pt x="962" y="320"/>
                  <a:pt x="963" y="320"/>
                  <a:pt x="963" y="320"/>
                </a:cubicBezTo>
                <a:cubicBezTo>
                  <a:pt x="963" y="325"/>
                  <a:pt x="963" y="330"/>
                  <a:pt x="963" y="335"/>
                </a:cubicBezTo>
                <a:cubicBezTo>
                  <a:pt x="963" y="335"/>
                  <a:pt x="963" y="335"/>
                  <a:pt x="963" y="335"/>
                </a:cubicBezTo>
                <a:cubicBezTo>
                  <a:pt x="963" y="344"/>
                  <a:pt x="963" y="354"/>
                  <a:pt x="964" y="363"/>
                </a:cubicBezTo>
                <a:cubicBezTo>
                  <a:pt x="964" y="363"/>
                  <a:pt x="964" y="363"/>
                  <a:pt x="964" y="363"/>
                </a:cubicBezTo>
                <a:cubicBezTo>
                  <a:pt x="963" y="352"/>
                  <a:pt x="963" y="340"/>
                  <a:pt x="964" y="328"/>
                </a:cubicBezTo>
                <a:cubicBezTo>
                  <a:pt x="964" y="328"/>
                  <a:pt x="964" y="328"/>
                  <a:pt x="964" y="329"/>
                </a:cubicBezTo>
                <a:cubicBezTo>
                  <a:pt x="965" y="329"/>
                  <a:pt x="965" y="329"/>
                  <a:pt x="965" y="329"/>
                </a:cubicBezTo>
                <a:cubicBezTo>
                  <a:pt x="965" y="333"/>
                  <a:pt x="966" y="338"/>
                  <a:pt x="965" y="342"/>
                </a:cubicBezTo>
                <a:cubicBezTo>
                  <a:pt x="965" y="350"/>
                  <a:pt x="965" y="357"/>
                  <a:pt x="965" y="365"/>
                </a:cubicBezTo>
                <a:cubicBezTo>
                  <a:pt x="950" y="359"/>
                  <a:pt x="935" y="351"/>
                  <a:pt x="923" y="341"/>
                </a:cubicBezTo>
                <a:cubicBezTo>
                  <a:pt x="925" y="330"/>
                  <a:pt x="926" y="318"/>
                  <a:pt x="928" y="306"/>
                </a:cubicBezTo>
                <a:close/>
                <a:moveTo>
                  <a:pt x="963" y="278"/>
                </a:moveTo>
                <a:cubicBezTo>
                  <a:pt x="964" y="276"/>
                  <a:pt x="964" y="274"/>
                  <a:pt x="964" y="272"/>
                </a:cubicBezTo>
                <a:cubicBezTo>
                  <a:pt x="964" y="277"/>
                  <a:pt x="964" y="281"/>
                  <a:pt x="963" y="286"/>
                </a:cubicBezTo>
                <a:cubicBezTo>
                  <a:pt x="963" y="289"/>
                  <a:pt x="962" y="292"/>
                  <a:pt x="962" y="296"/>
                </a:cubicBezTo>
                <a:cubicBezTo>
                  <a:pt x="961" y="303"/>
                  <a:pt x="961" y="310"/>
                  <a:pt x="960" y="317"/>
                </a:cubicBezTo>
                <a:cubicBezTo>
                  <a:pt x="959" y="317"/>
                  <a:pt x="959" y="317"/>
                  <a:pt x="958" y="317"/>
                </a:cubicBezTo>
                <a:cubicBezTo>
                  <a:pt x="957" y="307"/>
                  <a:pt x="960" y="296"/>
                  <a:pt x="961" y="286"/>
                </a:cubicBezTo>
                <a:cubicBezTo>
                  <a:pt x="962" y="283"/>
                  <a:pt x="962" y="280"/>
                  <a:pt x="963" y="278"/>
                </a:cubicBezTo>
                <a:close/>
                <a:moveTo>
                  <a:pt x="965" y="270"/>
                </a:moveTo>
                <a:cubicBezTo>
                  <a:pt x="965" y="270"/>
                  <a:pt x="966" y="270"/>
                  <a:pt x="966" y="270"/>
                </a:cubicBezTo>
                <a:cubicBezTo>
                  <a:pt x="966" y="270"/>
                  <a:pt x="966" y="270"/>
                  <a:pt x="966" y="270"/>
                </a:cubicBezTo>
                <a:cubicBezTo>
                  <a:pt x="965" y="270"/>
                  <a:pt x="965" y="270"/>
                  <a:pt x="965" y="270"/>
                </a:cubicBezTo>
                <a:close/>
                <a:moveTo>
                  <a:pt x="957" y="320"/>
                </a:moveTo>
                <a:cubicBezTo>
                  <a:pt x="956" y="320"/>
                  <a:pt x="956" y="321"/>
                  <a:pt x="956" y="321"/>
                </a:cubicBezTo>
                <a:cubicBezTo>
                  <a:pt x="956" y="321"/>
                  <a:pt x="956" y="321"/>
                  <a:pt x="956" y="321"/>
                </a:cubicBezTo>
                <a:cubicBezTo>
                  <a:pt x="956" y="321"/>
                  <a:pt x="956" y="322"/>
                  <a:pt x="956" y="322"/>
                </a:cubicBezTo>
                <a:cubicBezTo>
                  <a:pt x="956" y="322"/>
                  <a:pt x="956" y="322"/>
                  <a:pt x="956" y="322"/>
                </a:cubicBezTo>
                <a:cubicBezTo>
                  <a:pt x="956" y="322"/>
                  <a:pt x="956" y="322"/>
                  <a:pt x="956" y="323"/>
                </a:cubicBezTo>
                <a:cubicBezTo>
                  <a:pt x="956" y="323"/>
                  <a:pt x="956" y="323"/>
                  <a:pt x="956" y="323"/>
                </a:cubicBezTo>
                <a:cubicBezTo>
                  <a:pt x="957" y="323"/>
                  <a:pt x="957" y="323"/>
                  <a:pt x="957" y="323"/>
                </a:cubicBezTo>
                <a:cubicBezTo>
                  <a:pt x="957" y="324"/>
                  <a:pt x="958" y="325"/>
                  <a:pt x="958" y="326"/>
                </a:cubicBezTo>
                <a:cubicBezTo>
                  <a:pt x="958" y="333"/>
                  <a:pt x="958" y="340"/>
                  <a:pt x="958" y="348"/>
                </a:cubicBezTo>
                <a:cubicBezTo>
                  <a:pt x="958" y="348"/>
                  <a:pt x="958" y="348"/>
                  <a:pt x="958" y="348"/>
                </a:cubicBezTo>
                <a:cubicBezTo>
                  <a:pt x="958" y="350"/>
                  <a:pt x="958" y="351"/>
                  <a:pt x="958" y="353"/>
                </a:cubicBezTo>
                <a:cubicBezTo>
                  <a:pt x="958" y="354"/>
                  <a:pt x="958" y="356"/>
                  <a:pt x="958" y="358"/>
                </a:cubicBezTo>
                <a:cubicBezTo>
                  <a:pt x="958" y="358"/>
                  <a:pt x="958" y="358"/>
                  <a:pt x="958" y="359"/>
                </a:cubicBezTo>
                <a:cubicBezTo>
                  <a:pt x="958" y="359"/>
                  <a:pt x="958" y="359"/>
                  <a:pt x="958" y="360"/>
                </a:cubicBezTo>
                <a:cubicBezTo>
                  <a:pt x="958" y="360"/>
                  <a:pt x="958" y="359"/>
                  <a:pt x="957" y="359"/>
                </a:cubicBezTo>
                <a:cubicBezTo>
                  <a:pt x="957" y="359"/>
                  <a:pt x="957" y="358"/>
                  <a:pt x="957" y="358"/>
                </a:cubicBezTo>
                <a:cubicBezTo>
                  <a:pt x="957" y="358"/>
                  <a:pt x="957" y="358"/>
                  <a:pt x="957" y="357"/>
                </a:cubicBezTo>
                <a:cubicBezTo>
                  <a:pt x="957" y="357"/>
                  <a:pt x="958" y="357"/>
                  <a:pt x="958" y="357"/>
                </a:cubicBezTo>
                <a:cubicBezTo>
                  <a:pt x="958" y="355"/>
                  <a:pt x="958" y="355"/>
                  <a:pt x="958" y="354"/>
                </a:cubicBezTo>
                <a:cubicBezTo>
                  <a:pt x="958" y="354"/>
                  <a:pt x="958" y="354"/>
                  <a:pt x="958" y="354"/>
                </a:cubicBezTo>
                <a:cubicBezTo>
                  <a:pt x="957" y="352"/>
                  <a:pt x="957" y="350"/>
                  <a:pt x="957" y="349"/>
                </a:cubicBezTo>
                <a:cubicBezTo>
                  <a:pt x="957" y="345"/>
                  <a:pt x="957" y="341"/>
                  <a:pt x="957" y="338"/>
                </a:cubicBezTo>
                <a:cubicBezTo>
                  <a:pt x="957" y="332"/>
                  <a:pt x="956" y="326"/>
                  <a:pt x="956" y="321"/>
                </a:cubicBezTo>
                <a:cubicBezTo>
                  <a:pt x="956" y="320"/>
                  <a:pt x="955" y="320"/>
                  <a:pt x="955" y="320"/>
                </a:cubicBezTo>
                <a:cubicBezTo>
                  <a:pt x="955" y="319"/>
                  <a:pt x="956" y="318"/>
                  <a:pt x="956" y="317"/>
                </a:cubicBezTo>
                <a:cubicBezTo>
                  <a:pt x="956" y="318"/>
                  <a:pt x="957" y="319"/>
                  <a:pt x="957" y="320"/>
                </a:cubicBezTo>
                <a:close/>
                <a:moveTo>
                  <a:pt x="952" y="322"/>
                </a:moveTo>
                <a:cubicBezTo>
                  <a:pt x="952" y="323"/>
                  <a:pt x="952" y="324"/>
                  <a:pt x="952" y="324"/>
                </a:cubicBezTo>
                <a:cubicBezTo>
                  <a:pt x="952" y="324"/>
                  <a:pt x="952" y="324"/>
                  <a:pt x="952" y="324"/>
                </a:cubicBezTo>
                <a:cubicBezTo>
                  <a:pt x="952" y="324"/>
                  <a:pt x="952" y="323"/>
                  <a:pt x="952" y="322"/>
                </a:cubicBezTo>
                <a:close/>
                <a:moveTo>
                  <a:pt x="956" y="357"/>
                </a:moveTo>
                <a:cubicBezTo>
                  <a:pt x="956" y="357"/>
                  <a:pt x="956" y="357"/>
                  <a:pt x="956" y="357"/>
                </a:cubicBezTo>
                <a:cubicBezTo>
                  <a:pt x="955" y="354"/>
                  <a:pt x="954" y="351"/>
                  <a:pt x="954" y="347"/>
                </a:cubicBezTo>
                <a:cubicBezTo>
                  <a:pt x="954" y="347"/>
                  <a:pt x="954" y="348"/>
                  <a:pt x="954" y="349"/>
                </a:cubicBezTo>
                <a:cubicBezTo>
                  <a:pt x="954" y="349"/>
                  <a:pt x="955" y="349"/>
                  <a:pt x="955" y="348"/>
                </a:cubicBezTo>
                <a:cubicBezTo>
                  <a:pt x="954" y="345"/>
                  <a:pt x="954" y="341"/>
                  <a:pt x="953" y="337"/>
                </a:cubicBezTo>
                <a:cubicBezTo>
                  <a:pt x="953" y="336"/>
                  <a:pt x="953" y="334"/>
                  <a:pt x="953" y="333"/>
                </a:cubicBezTo>
                <a:cubicBezTo>
                  <a:pt x="953" y="331"/>
                  <a:pt x="953" y="329"/>
                  <a:pt x="953" y="327"/>
                </a:cubicBezTo>
                <a:cubicBezTo>
                  <a:pt x="953" y="327"/>
                  <a:pt x="954" y="327"/>
                  <a:pt x="954" y="327"/>
                </a:cubicBezTo>
                <a:cubicBezTo>
                  <a:pt x="954" y="330"/>
                  <a:pt x="954" y="334"/>
                  <a:pt x="955" y="337"/>
                </a:cubicBezTo>
                <a:cubicBezTo>
                  <a:pt x="955" y="341"/>
                  <a:pt x="955" y="346"/>
                  <a:pt x="956" y="350"/>
                </a:cubicBezTo>
                <a:cubicBezTo>
                  <a:pt x="956" y="350"/>
                  <a:pt x="956" y="350"/>
                  <a:pt x="956" y="350"/>
                </a:cubicBezTo>
                <a:cubicBezTo>
                  <a:pt x="955" y="350"/>
                  <a:pt x="954" y="350"/>
                  <a:pt x="955" y="351"/>
                </a:cubicBezTo>
                <a:cubicBezTo>
                  <a:pt x="955" y="353"/>
                  <a:pt x="955" y="355"/>
                  <a:pt x="956" y="357"/>
                </a:cubicBezTo>
                <a:close/>
                <a:moveTo>
                  <a:pt x="955" y="357"/>
                </a:moveTo>
                <a:cubicBezTo>
                  <a:pt x="955" y="356"/>
                  <a:pt x="954" y="355"/>
                  <a:pt x="954" y="354"/>
                </a:cubicBezTo>
                <a:cubicBezTo>
                  <a:pt x="953" y="353"/>
                  <a:pt x="953" y="352"/>
                  <a:pt x="953" y="351"/>
                </a:cubicBezTo>
                <a:cubicBezTo>
                  <a:pt x="954" y="353"/>
                  <a:pt x="954" y="355"/>
                  <a:pt x="955" y="357"/>
                </a:cubicBezTo>
                <a:close/>
                <a:moveTo>
                  <a:pt x="955" y="323"/>
                </a:moveTo>
                <a:cubicBezTo>
                  <a:pt x="955" y="326"/>
                  <a:pt x="955" y="329"/>
                  <a:pt x="955" y="332"/>
                </a:cubicBezTo>
                <a:cubicBezTo>
                  <a:pt x="955" y="330"/>
                  <a:pt x="954" y="327"/>
                  <a:pt x="954" y="324"/>
                </a:cubicBezTo>
                <a:cubicBezTo>
                  <a:pt x="954" y="324"/>
                  <a:pt x="954" y="324"/>
                  <a:pt x="954" y="324"/>
                </a:cubicBezTo>
                <a:cubicBezTo>
                  <a:pt x="954" y="323"/>
                  <a:pt x="954" y="322"/>
                  <a:pt x="955" y="321"/>
                </a:cubicBezTo>
                <a:cubicBezTo>
                  <a:pt x="955" y="321"/>
                  <a:pt x="955" y="321"/>
                  <a:pt x="955" y="321"/>
                </a:cubicBezTo>
                <a:cubicBezTo>
                  <a:pt x="955" y="321"/>
                  <a:pt x="955" y="322"/>
                  <a:pt x="955" y="323"/>
                </a:cubicBezTo>
                <a:cubicBezTo>
                  <a:pt x="955" y="323"/>
                  <a:pt x="955" y="323"/>
                  <a:pt x="955" y="323"/>
                </a:cubicBezTo>
                <a:close/>
                <a:moveTo>
                  <a:pt x="965" y="323"/>
                </a:moveTo>
                <a:cubicBezTo>
                  <a:pt x="965" y="324"/>
                  <a:pt x="965" y="325"/>
                  <a:pt x="965" y="326"/>
                </a:cubicBezTo>
                <a:cubicBezTo>
                  <a:pt x="965" y="326"/>
                  <a:pt x="964" y="326"/>
                  <a:pt x="964" y="326"/>
                </a:cubicBezTo>
                <a:cubicBezTo>
                  <a:pt x="964" y="325"/>
                  <a:pt x="964" y="324"/>
                  <a:pt x="965" y="323"/>
                </a:cubicBezTo>
                <a:close/>
                <a:moveTo>
                  <a:pt x="965" y="368"/>
                </a:moveTo>
                <a:cubicBezTo>
                  <a:pt x="965" y="368"/>
                  <a:pt x="965" y="368"/>
                  <a:pt x="965" y="368"/>
                </a:cubicBezTo>
                <a:cubicBezTo>
                  <a:pt x="965" y="372"/>
                  <a:pt x="965" y="375"/>
                  <a:pt x="965" y="379"/>
                </a:cubicBezTo>
                <a:cubicBezTo>
                  <a:pt x="965" y="379"/>
                  <a:pt x="965" y="379"/>
                  <a:pt x="965" y="379"/>
                </a:cubicBezTo>
                <a:cubicBezTo>
                  <a:pt x="965" y="375"/>
                  <a:pt x="965" y="372"/>
                  <a:pt x="965" y="368"/>
                </a:cubicBezTo>
                <a:close/>
                <a:moveTo>
                  <a:pt x="966" y="320"/>
                </a:moveTo>
                <a:cubicBezTo>
                  <a:pt x="966" y="321"/>
                  <a:pt x="966" y="322"/>
                  <a:pt x="966" y="322"/>
                </a:cubicBezTo>
                <a:cubicBezTo>
                  <a:pt x="966" y="323"/>
                  <a:pt x="966" y="324"/>
                  <a:pt x="966" y="325"/>
                </a:cubicBezTo>
                <a:cubicBezTo>
                  <a:pt x="966" y="325"/>
                  <a:pt x="966" y="325"/>
                  <a:pt x="966" y="325"/>
                </a:cubicBezTo>
                <a:cubicBezTo>
                  <a:pt x="966" y="324"/>
                  <a:pt x="965" y="322"/>
                  <a:pt x="965" y="320"/>
                </a:cubicBezTo>
                <a:cubicBezTo>
                  <a:pt x="965" y="320"/>
                  <a:pt x="965" y="320"/>
                  <a:pt x="965" y="319"/>
                </a:cubicBezTo>
                <a:cubicBezTo>
                  <a:pt x="965" y="319"/>
                  <a:pt x="966" y="319"/>
                  <a:pt x="966" y="319"/>
                </a:cubicBezTo>
                <a:cubicBezTo>
                  <a:pt x="966" y="319"/>
                  <a:pt x="966" y="320"/>
                  <a:pt x="966" y="320"/>
                </a:cubicBezTo>
                <a:cubicBezTo>
                  <a:pt x="966" y="320"/>
                  <a:pt x="966" y="320"/>
                  <a:pt x="966" y="320"/>
                </a:cubicBezTo>
                <a:close/>
                <a:moveTo>
                  <a:pt x="965" y="302"/>
                </a:moveTo>
                <a:cubicBezTo>
                  <a:pt x="965" y="307"/>
                  <a:pt x="964" y="312"/>
                  <a:pt x="964" y="318"/>
                </a:cubicBezTo>
                <a:cubicBezTo>
                  <a:pt x="963" y="318"/>
                  <a:pt x="962" y="318"/>
                  <a:pt x="961" y="319"/>
                </a:cubicBezTo>
                <a:cubicBezTo>
                  <a:pt x="961" y="311"/>
                  <a:pt x="962" y="303"/>
                  <a:pt x="963" y="296"/>
                </a:cubicBezTo>
                <a:cubicBezTo>
                  <a:pt x="964" y="290"/>
                  <a:pt x="965" y="285"/>
                  <a:pt x="965" y="280"/>
                </a:cubicBezTo>
                <a:cubicBezTo>
                  <a:pt x="966" y="278"/>
                  <a:pt x="966" y="277"/>
                  <a:pt x="966" y="275"/>
                </a:cubicBezTo>
                <a:cubicBezTo>
                  <a:pt x="966" y="278"/>
                  <a:pt x="967" y="282"/>
                  <a:pt x="967" y="284"/>
                </a:cubicBezTo>
                <a:cubicBezTo>
                  <a:pt x="967" y="290"/>
                  <a:pt x="966" y="296"/>
                  <a:pt x="965" y="302"/>
                </a:cubicBezTo>
                <a:close/>
                <a:moveTo>
                  <a:pt x="967" y="270"/>
                </a:moveTo>
                <a:cubicBezTo>
                  <a:pt x="967" y="269"/>
                  <a:pt x="967" y="269"/>
                  <a:pt x="967" y="268"/>
                </a:cubicBezTo>
                <a:cubicBezTo>
                  <a:pt x="967" y="268"/>
                  <a:pt x="967" y="269"/>
                  <a:pt x="967" y="269"/>
                </a:cubicBezTo>
                <a:cubicBezTo>
                  <a:pt x="967" y="269"/>
                  <a:pt x="967" y="269"/>
                  <a:pt x="967" y="270"/>
                </a:cubicBezTo>
                <a:close/>
                <a:moveTo>
                  <a:pt x="967" y="266"/>
                </a:moveTo>
                <a:cubicBezTo>
                  <a:pt x="967" y="265"/>
                  <a:pt x="966" y="265"/>
                  <a:pt x="966" y="265"/>
                </a:cubicBezTo>
                <a:cubicBezTo>
                  <a:pt x="966" y="265"/>
                  <a:pt x="966" y="265"/>
                  <a:pt x="966" y="265"/>
                </a:cubicBezTo>
                <a:cubicBezTo>
                  <a:pt x="966" y="264"/>
                  <a:pt x="966" y="263"/>
                  <a:pt x="967" y="263"/>
                </a:cubicBezTo>
                <a:cubicBezTo>
                  <a:pt x="967" y="264"/>
                  <a:pt x="967" y="265"/>
                  <a:pt x="967" y="266"/>
                </a:cubicBezTo>
                <a:close/>
                <a:moveTo>
                  <a:pt x="966" y="258"/>
                </a:moveTo>
                <a:cubicBezTo>
                  <a:pt x="966" y="255"/>
                  <a:pt x="966" y="253"/>
                  <a:pt x="966" y="251"/>
                </a:cubicBezTo>
                <a:cubicBezTo>
                  <a:pt x="966" y="253"/>
                  <a:pt x="966" y="255"/>
                  <a:pt x="966" y="257"/>
                </a:cubicBezTo>
                <a:cubicBezTo>
                  <a:pt x="966" y="257"/>
                  <a:pt x="966" y="257"/>
                  <a:pt x="966" y="258"/>
                </a:cubicBezTo>
                <a:close/>
                <a:moveTo>
                  <a:pt x="964" y="246"/>
                </a:moveTo>
                <a:cubicBezTo>
                  <a:pt x="964" y="246"/>
                  <a:pt x="964" y="246"/>
                  <a:pt x="964" y="246"/>
                </a:cubicBezTo>
                <a:cubicBezTo>
                  <a:pt x="964" y="246"/>
                  <a:pt x="964" y="246"/>
                  <a:pt x="964" y="246"/>
                </a:cubicBezTo>
                <a:cubicBezTo>
                  <a:pt x="964" y="246"/>
                  <a:pt x="964" y="246"/>
                  <a:pt x="964" y="246"/>
                </a:cubicBezTo>
                <a:close/>
                <a:moveTo>
                  <a:pt x="958" y="292"/>
                </a:moveTo>
                <a:cubicBezTo>
                  <a:pt x="957" y="299"/>
                  <a:pt x="956" y="306"/>
                  <a:pt x="956" y="313"/>
                </a:cubicBezTo>
                <a:cubicBezTo>
                  <a:pt x="955" y="315"/>
                  <a:pt x="953" y="318"/>
                  <a:pt x="953" y="321"/>
                </a:cubicBezTo>
                <a:cubicBezTo>
                  <a:pt x="953" y="320"/>
                  <a:pt x="953" y="320"/>
                  <a:pt x="953" y="319"/>
                </a:cubicBezTo>
                <a:cubicBezTo>
                  <a:pt x="952" y="319"/>
                  <a:pt x="952" y="319"/>
                  <a:pt x="952" y="319"/>
                </a:cubicBezTo>
                <a:cubicBezTo>
                  <a:pt x="952" y="318"/>
                  <a:pt x="952" y="318"/>
                  <a:pt x="952" y="317"/>
                </a:cubicBezTo>
                <a:cubicBezTo>
                  <a:pt x="952" y="317"/>
                  <a:pt x="952" y="317"/>
                  <a:pt x="952" y="317"/>
                </a:cubicBezTo>
                <a:cubicBezTo>
                  <a:pt x="952" y="317"/>
                  <a:pt x="952" y="317"/>
                  <a:pt x="952" y="317"/>
                </a:cubicBezTo>
                <a:cubicBezTo>
                  <a:pt x="952" y="316"/>
                  <a:pt x="952" y="316"/>
                  <a:pt x="952" y="316"/>
                </a:cubicBezTo>
                <a:cubicBezTo>
                  <a:pt x="953" y="317"/>
                  <a:pt x="954" y="317"/>
                  <a:pt x="954" y="316"/>
                </a:cubicBezTo>
                <a:cubicBezTo>
                  <a:pt x="954" y="314"/>
                  <a:pt x="953" y="313"/>
                  <a:pt x="953" y="312"/>
                </a:cubicBezTo>
                <a:cubicBezTo>
                  <a:pt x="954" y="305"/>
                  <a:pt x="956" y="299"/>
                  <a:pt x="958" y="292"/>
                </a:cubicBezTo>
                <a:close/>
                <a:moveTo>
                  <a:pt x="952" y="316"/>
                </a:moveTo>
                <a:cubicBezTo>
                  <a:pt x="952" y="315"/>
                  <a:pt x="951" y="315"/>
                  <a:pt x="951" y="316"/>
                </a:cubicBezTo>
                <a:cubicBezTo>
                  <a:pt x="951" y="316"/>
                  <a:pt x="951" y="316"/>
                  <a:pt x="951" y="317"/>
                </a:cubicBezTo>
                <a:cubicBezTo>
                  <a:pt x="951" y="317"/>
                  <a:pt x="951" y="317"/>
                  <a:pt x="951" y="317"/>
                </a:cubicBezTo>
                <a:cubicBezTo>
                  <a:pt x="950" y="322"/>
                  <a:pt x="951" y="328"/>
                  <a:pt x="951" y="333"/>
                </a:cubicBezTo>
                <a:cubicBezTo>
                  <a:pt x="952" y="336"/>
                  <a:pt x="952" y="339"/>
                  <a:pt x="952" y="342"/>
                </a:cubicBezTo>
                <a:cubicBezTo>
                  <a:pt x="950" y="333"/>
                  <a:pt x="949" y="323"/>
                  <a:pt x="951" y="315"/>
                </a:cubicBezTo>
                <a:cubicBezTo>
                  <a:pt x="951" y="315"/>
                  <a:pt x="951" y="315"/>
                  <a:pt x="952" y="315"/>
                </a:cubicBezTo>
                <a:cubicBezTo>
                  <a:pt x="952" y="315"/>
                  <a:pt x="952" y="315"/>
                  <a:pt x="952" y="316"/>
                </a:cubicBezTo>
                <a:cubicBezTo>
                  <a:pt x="952" y="316"/>
                  <a:pt x="952" y="316"/>
                  <a:pt x="952" y="316"/>
                </a:cubicBezTo>
                <a:close/>
                <a:moveTo>
                  <a:pt x="920" y="209"/>
                </a:moveTo>
                <a:cubicBezTo>
                  <a:pt x="921" y="209"/>
                  <a:pt x="922" y="209"/>
                  <a:pt x="922" y="209"/>
                </a:cubicBezTo>
                <a:cubicBezTo>
                  <a:pt x="922" y="209"/>
                  <a:pt x="922" y="209"/>
                  <a:pt x="922" y="209"/>
                </a:cubicBezTo>
                <a:cubicBezTo>
                  <a:pt x="921" y="209"/>
                  <a:pt x="922" y="210"/>
                  <a:pt x="922" y="210"/>
                </a:cubicBezTo>
                <a:cubicBezTo>
                  <a:pt x="922" y="211"/>
                  <a:pt x="922" y="211"/>
                  <a:pt x="922" y="211"/>
                </a:cubicBezTo>
                <a:cubicBezTo>
                  <a:pt x="921" y="210"/>
                  <a:pt x="921" y="209"/>
                  <a:pt x="920" y="209"/>
                </a:cubicBezTo>
                <a:close/>
                <a:moveTo>
                  <a:pt x="924" y="207"/>
                </a:moveTo>
                <a:cubicBezTo>
                  <a:pt x="923" y="207"/>
                  <a:pt x="923" y="207"/>
                  <a:pt x="923" y="207"/>
                </a:cubicBezTo>
                <a:cubicBezTo>
                  <a:pt x="922" y="207"/>
                  <a:pt x="921" y="207"/>
                  <a:pt x="920" y="206"/>
                </a:cubicBezTo>
                <a:cubicBezTo>
                  <a:pt x="921" y="206"/>
                  <a:pt x="923" y="205"/>
                  <a:pt x="925" y="205"/>
                </a:cubicBezTo>
                <a:cubicBezTo>
                  <a:pt x="924" y="206"/>
                  <a:pt x="924" y="206"/>
                  <a:pt x="924" y="207"/>
                </a:cubicBezTo>
                <a:close/>
                <a:moveTo>
                  <a:pt x="925" y="203"/>
                </a:moveTo>
                <a:cubicBezTo>
                  <a:pt x="924" y="203"/>
                  <a:pt x="923" y="203"/>
                  <a:pt x="923" y="203"/>
                </a:cubicBezTo>
                <a:cubicBezTo>
                  <a:pt x="923" y="203"/>
                  <a:pt x="923" y="203"/>
                  <a:pt x="923" y="202"/>
                </a:cubicBezTo>
                <a:cubicBezTo>
                  <a:pt x="920" y="200"/>
                  <a:pt x="915" y="201"/>
                  <a:pt x="911" y="203"/>
                </a:cubicBezTo>
                <a:cubicBezTo>
                  <a:pt x="910" y="202"/>
                  <a:pt x="909" y="202"/>
                  <a:pt x="908" y="201"/>
                </a:cubicBezTo>
                <a:cubicBezTo>
                  <a:pt x="910" y="200"/>
                  <a:pt x="912" y="200"/>
                  <a:pt x="914" y="199"/>
                </a:cubicBezTo>
                <a:cubicBezTo>
                  <a:pt x="916" y="200"/>
                  <a:pt x="919" y="200"/>
                  <a:pt x="921" y="201"/>
                </a:cubicBezTo>
                <a:cubicBezTo>
                  <a:pt x="922" y="201"/>
                  <a:pt x="922" y="200"/>
                  <a:pt x="922" y="200"/>
                </a:cubicBezTo>
                <a:cubicBezTo>
                  <a:pt x="923" y="201"/>
                  <a:pt x="924" y="202"/>
                  <a:pt x="925" y="203"/>
                </a:cubicBezTo>
                <a:close/>
                <a:moveTo>
                  <a:pt x="911" y="197"/>
                </a:moveTo>
                <a:cubicBezTo>
                  <a:pt x="910" y="197"/>
                  <a:pt x="909" y="197"/>
                  <a:pt x="908" y="197"/>
                </a:cubicBezTo>
                <a:cubicBezTo>
                  <a:pt x="908" y="197"/>
                  <a:pt x="907" y="197"/>
                  <a:pt x="906" y="197"/>
                </a:cubicBezTo>
                <a:cubicBezTo>
                  <a:pt x="907" y="197"/>
                  <a:pt x="908" y="197"/>
                  <a:pt x="909" y="197"/>
                </a:cubicBezTo>
                <a:cubicBezTo>
                  <a:pt x="909" y="197"/>
                  <a:pt x="910" y="197"/>
                  <a:pt x="911" y="197"/>
                </a:cubicBezTo>
                <a:close/>
                <a:moveTo>
                  <a:pt x="900" y="196"/>
                </a:moveTo>
                <a:cubicBezTo>
                  <a:pt x="899" y="196"/>
                  <a:pt x="898" y="197"/>
                  <a:pt x="897" y="197"/>
                </a:cubicBezTo>
                <a:cubicBezTo>
                  <a:pt x="897" y="197"/>
                  <a:pt x="897" y="197"/>
                  <a:pt x="897" y="197"/>
                </a:cubicBezTo>
                <a:cubicBezTo>
                  <a:pt x="897" y="194"/>
                  <a:pt x="897" y="191"/>
                  <a:pt x="897" y="188"/>
                </a:cubicBezTo>
                <a:cubicBezTo>
                  <a:pt x="898" y="188"/>
                  <a:pt x="899" y="187"/>
                  <a:pt x="900" y="187"/>
                </a:cubicBezTo>
                <a:cubicBezTo>
                  <a:pt x="900" y="190"/>
                  <a:pt x="900" y="193"/>
                  <a:pt x="900" y="196"/>
                </a:cubicBezTo>
                <a:close/>
                <a:moveTo>
                  <a:pt x="900" y="185"/>
                </a:moveTo>
                <a:cubicBezTo>
                  <a:pt x="900" y="185"/>
                  <a:pt x="900" y="186"/>
                  <a:pt x="900" y="186"/>
                </a:cubicBezTo>
                <a:cubicBezTo>
                  <a:pt x="899" y="186"/>
                  <a:pt x="898" y="187"/>
                  <a:pt x="897" y="187"/>
                </a:cubicBezTo>
                <a:cubicBezTo>
                  <a:pt x="897" y="186"/>
                  <a:pt x="897" y="186"/>
                  <a:pt x="897" y="185"/>
                </a:cubicBezTo>
                <a:cubicBezTo>
                  <a:pt x="898" y="185"/>
                  <a:pt x="899" y="185"/>
                  <a:pt x="900" y="185"/>
                </a:cubicBezTo>
                <a:close/>
                <a:moveTo>
                  <a:pt x="896" y="186"/>
                </a:moveTo>
                <a:cubicBezTo>
                  <a:pt x="896" y="186"/>
                  <a:pt x="896" y="187"/>
                  <a:pt x="896" y="187"/>
                </a:cubicBezTo>
                <a:cubicBezTo>
                  <a:pt x="894" y="188"/>
                  <a:pt x="892" y="188"/>
                  <a:pt x="890" y="189"/>
                </a:cubicBezTo>
                <a:cubicBezTo>
                  <a:pt x="889" y="189"/>
                  <a:pt x="889" y="189"/>
                  <a:pt x="888" y="190"/>
                </a:cubicBezTo>
                <a:cubicBezTo>
                  <a:pt x="888" y="189"/>
                  <a:pt x="888" y="188"/>
                  <a:pt x="888" y="187"/>
                </a:cubicBezTo>
                <a:cubicBezTo>
                  <a:pt x="891" y="187"/>
                  <a:pt x="894" y="186"/>
                  <a:pt x="896" y="186"/>
                </a:cubicBezTo>
                <a:close/>
                <a:moveTo>
                  <a:pt x="887" y="188"/>
                </a:moveTo>
                <a:cubicBezTo>
                  <a:pt x="887" y="188"/>
                  <a:pt x="887" y="189"/>
                  <a:pt x="887" y="190"/>
                </a:cubicBezTo>
                <a:cubicBezTo>
                  <a:pt x="886" y="190"/>
                  <a:pt x="885" y="190"/>
                  <a:pt x="884" y="191"/>
                </a:cubicBezTo>
                <a:cubicBezTo>
                  <a:pt x="884" y="190"/>
                  <a:pt x="884" y="189"/>
                  <a:pt x="884" y="188"/>
                </a:cubicBezTo>
                <a:cubicBezTo>
                  <a:pt x="885" y="188"/>
                  <a:pt x="886" y="188"/>
                  <a:pt x="887" y="188"/>
                </a:cubicBezTo>
                <a:close/>
                <a:moveTo>
                  <a:pt x="881" y="189"/>
                </a:moveTo>
                <a:cubicBezTo>
                  <a:pt x="881" y="190"/>
                  <a:pt x="881" y="191"/>
                  <a:pt x="881" y="192"/>
                </a:cubicBezTo>
                <a:cubicBezTo>
                  <a:pt x="880" y="192"/>
                  <a:pt x="878" y="192"/>
                  <a:pt x="877" y="193"/>
                </a:cubicBezTo>
                <a:cubicBezTo>
                  <a:pt x="876" y="193"/>
                  <a:pt x="875" y="193"/>
                  <a:pt x="874" y="194"/>
                </a:cubicBezTo>
                <a:cubicBezTo>
                  <a:pt x="873" y="193"/>
                  <a:pt x="873" y="192"/>
                  <a:pt x="873" y="191"/>
                </a:cubicBezTo>
                <a:cubicBezTo>
                  <a:pt x="876" y="191"/>
                  <a:pt x="878" y="190"/>
                  <a:pt x="881" y="189"/>
                </a:cubicBezTo>
                <a:close/>
                <a:moveTo>
                  <a:pt x="872" y="192"/>
                </a:moveTo>
                <a:cubicBezTo>
                  <a:pt x="872" y="193"/>
                  <a:pt x="872" y="193"/>
                  <a:pt x="873" y="194"/>
                </a:cubicBezTo>
                <a:cubicBezTo>
                  <a:pt x="872" y="194"/>
                  <a:pt x="871" y="194"/>
                  <a:pt x="870" y="195"/>
                </a:cubicBezTo>
                <a:cubicBezTo>
                  <a:pt x="870" y="194"/>
                  <a:pt x="870" y="193"/>
                  <a:pt x="870" y="193"/>
                </a:cubicBezTo>
                <a:cubicBezTo>
                  <a:pt x="871" y="193"/>
                  <a:pt x="872" y="192"/>
                  <a:pt x="872" y="192"/>
                </a:cubicBezTo>
                <a:close/>
                <a:moveTo>
                  <a:pt x="868" y="195"/>
                </a:moveTo>
                <a:cubicBezTo>
                  <a:pt x="868" y="195"/>
                  <a:pt x="868" y="195"/>
                  <a:pt x="868" y="195"/>
                </a:cubicBezTo>
                <a:cubicBezTo>
                  <a:pt x="868" y="195"/>
                  <a:pt x="868" y="195"/>
                  <a:pt x="868" y="195"/>
                </a:cubicBezTo>
                <a:cubicBezTo>
                  <a:pt x="868" y="195"/>
                  <a:pt x="868" y="195"/>
                  <a:pt x="868" y="195"/>
                </a:cubicBezTo>
                <a:cubicBezTo>
                  <a:pt x="868" y="195"/>
                  <a:pt x="868" y="195"/>
                  <a:pt x="868" y="195"/>
                </a:cubicBezTo>
                <a:close/>
                <a:moveTo>
                  <a:pt x="873" y="195"/>
                </a:moveTo>
                <a:cubicBezTo>
                  <a:pt x="873" y="198"/>
                  <a:pt x="873" y="200"/>
                  <a:pt x="873" y="203"/>
                </a:cubicBezTo>
                <a:cubicBezTo>
                  <a:pt x="872" y="203"/>
                  <a:pt x="871" y="204"/>
                  <a:pt x="870" y="204"/>
                </a:cubicBezTo>
                <a:cubicBezTo>
                  <a:pt x="870" y="201"/>
                  <a:pt x="870" y="198"/>
                  <a:pt x="870" y="195"/>
                </a:cubicBezTo>
                <a:cubicBezTo>
                  <a:pt x="871" y="195"/>
                  <a:pt x="872" y="195"/>
                  <a:pt x="873" y="195"/>
                </a:cubicBezTo>
                <a:close/>
                <a:moveTo>
                  <a:pt x="862" y="208"/>
                </a:moveTo>
                <a:cubicBezTo>
                  <a:pt x="862" y="209"/>
                  <a:pt x="861" y="210"/>
                  <a:pt x="860" y="210"/>
                </a:cubicBezTo>
                <a:cubicBezTo>
                  <a:pt x="859" y="211"/>
                  <a:pt x="859" y="211"/>
                  <a:pt x="859" y="212"/>
                </a:cubicBezTo>
                <a:cubicBezTo>
                  <a:pt x="858" y="212"/>
                  <a:pt x="857" y="212"/>
                  <a:pt x="856" y="212"/>
                </a:cubicBezTo>
                <a:cubicBezTo>
                  <a:pt x="858" y="211"/>
                  <a:pt x="860" y="209"/>
                  <a:pt x="862" y="208"/>
                </a:cubicBezTo>
                <a:close/>
                <a:moveTo>
                  <a:pt x="852" y="216"/>
                </a:moveTo>
                <a:cubicBezTo>
                  <a:pt x="853" y="217"/>
                  <a:pt x="854" y="217"/>
                  <a:pt x="854" y="216"/>
                </a:cubicBezTo>
                <a:cubicBezTo>
                  <a:pt x="854" y="216"/>
                  <a:pt x="854" y="215"/>
                  <a:pt x="854" y="215"/>
                </a:cubicBezTo>
                <a:cubicBezTo>
                  <a:pt x="855" y="215"/>
                  <a:pt x="855" y="216"/>
                  <a:pt x="855" y="216"/>
                </a:cubicBezTo>
                <a:cubicBezTo>
                  <a:pt x="856" y="217"/>
                  <a:pt x="857" y="217"/>
                  <a:pt x="857" y="216"/>
                </a:cubicBezTo>
                <a:cubicBezTo>
                  <a:pt x="857" y="215"/>
                  <a:pt x="857" y="215"/>
                  <a:pt x="857" y="215"/>
                </a:cubicBezTo>
                <a:cubicBezTo>
                  <a:pt x="857" y="215"/>
                  <a:pt x="857" y="215"/>
                  <a:pt x="857" y="215"/>
                </a:cubicBezTo>
                <a:cubicBezTo>
                  <a:pt x="857" y="215"/>
                  <a:pt x="857" y="216"/>
                  <a:pt x="857" y="216"/>
                </a:cubicBezTo>
                <a:cubicBezTo>
                  <a:pt x="857" y="217"/>
                  <a:pt x="857" y="219"/>
                  <a:pt x="857" y="221"/>
                </a:cubicBezTo>
                <a:cubicBezTo>
                  <a:pt x="855" y="220"/>
                  <a:pt x="853" y="218"/>
                  <a:pt x="852" y="216"/>
                </a:cubicBezTo>
                <a:close/>
                <a:moveTo>
                  <a:pt x="860" y="217"/>
                </a:moveTo>
                <a:cubicBezTo>
                  <a:pt x="860" y="217"/>
                  <a:pt x="860" y="217"/>
                  <a:pt x="860" y="216"/>
                </a:cubicBezTo>
                <a:cubicBezTo>
                  <a:pt x="863" y="216"/>
                  <a:pt x="865" y="215"/>
                  <a:pt x="868" y="214"/>
                </a:cubicBezTo>
                <a:cubicBezTo>
                  <a:pt x="868" y="215"/>
                  <a:pt x="867" y="215"/>
                  <a:pt x="867" y="215"/>
                </a:cubicBezTo>
                <a:cubicBezTo>
                  <a:pt x="864" y="216"/>
                  <a:pt x="862" y="217"/>
                  <a:pt x="860" y="217"/>
                </a:cubicBezTo>
                <a:close/>
                <a:moveTo>
                  <a:pt x="872" y="214"/>
                </a:moveTo>
                <a:cubicBezTo>
                  <a:pt x="873" y="214"/>
                  <a:pt x="873" y="214"/>
                  <a:pt x="873" y="214"/>
                </a:cubicBezTo>
                <a:cubicBezTo>
                  <a:pt x="873" y="214"/>
                  <a:pt x="873" y="214"/>
                  <a:pt x="873" y="214"/>
                </a:cubicBezTo>
                <a:cubicBezTo>
                  <a:pt x="873" y="214"/>
                  <a:pt x="872" y="214"/>
                  <a:pt x="872" y="214"/>
                </a:cubicBezTo>
                <a:close/>
                <a:moveTo>
                  <a:pt x="874" y="214"/>
                </a:moveTo>
                <a:cubicBezTo>
                  <a:pt x="874" y="214"/>
                  <a:pt x="874" y="214"/>
                  <a:pt x="874" y="214"/>
                </a:cubicBezTo>
                <a:cubicBezTo>
                  <a:pt x="874" y="214"/>
                  <a:pt x="874" y="214"/>
                  <a:pt x="874" y="214"/>
                </a:cubicBezTo>
                <a:cubicBezTo>
                  <a:pt x="874" y="214"/>
                  <a:pt x="874" y="214"/>
                  <a:pt x="874" y="214"/>
                </a:cubicBezTo>
                <a:close/>
                <a:moveTo>
                  <a:pt x="879" y="214"/>
                </a:moveTo>
                <a:cubicBezTo>
                  <a:pt x="880" y="213"/>
                  <a:pt x="880" y="213"/>
                  <a:pt x="881" y="213"/>
                </a:cubicBezTo>
                <a:cubicBezTo>
                  <a:pt x="879" y="217"/>
                  <a:pt x="877" y="221"/>
                  <a:pt x="875" y="224"/>
                </a:cubicBezTo>
                <a:cubicBezTo>
                  <a:pt x="876" y="221"/>
                  <a:pt x="878" y="217"/>
                  <a:pt x="879" y="214"/>
                </a:cubicBezTo>
                <a:close/>
                <a:moveTo>
                  <a:pt x="861" y="260"/>
                </a:moveTo>
                <a:cubicBezTo>
                  <a:pt x="860" y="263"/>
                  <a:pt x="859" y="265"/>
                  <a:pt x="858" y="268"/>
                </a:cubicBezTo>
                <a:cubicBezTo>
                  <a:pt x="859" y="265"/>
                  <a:pt x="860" y="263"/>
                  <a:pt x="861" y="260"/>
                </a:cubicBezTo>
                <a:close/>
                <a:moveTo>
                  <a:pt x="855" y="279"/>
                </a:moveTo>
                <a:cubicBezTo>
                  <a:pt x="856" y="280"/>
                  <a:pt x="856" y="281"/>
                  <a:pt x="857" y="282"/>
                </a:cubicBezTo>
                <a:cubicBezTo>
                  <a:pt x="856" y="283"/>
                  <a:pt x="856" y="283"/>
                  <a:pt x="856" y="283"/>
                </a:cubicBezTo>
                <a:cubicBezTo>
                  <a:pt x="856" y="284"/>
                  <a:pt x="857" y="284"/>
                  <a:pt x="857" y="284"/>
                </a:cubicBezTo>
                <a:cubicBezTo>
                  <a:pt x="857" y="284"/>
                  <a:pt x="857" y="284"/>
                  <a:pt x="857" y="284"/>
                </a:cubicBezTo>
                <a:cubicBezTo>
                  <a:pt x="857" y="285"/>
                  <a:pt x="857" y="285"/>
                  <a:pt x="857" y="286"/>
                </a:cubicBezTo>
                <a:cubicBezTo>
                  <a:pt x="856" y="285"/>
                  <a:pt x="856" y="283"/>
                  <a:pt x="855" y="282"/>
                </a:cubicBezTo>
                <a:cubicBezTo>
                  <a:pt x="855" y="281"/>
                  <a:pt x="855" y="280"/>
                  <a:pt x="855" y="279"/>
                </a:cubicBezTo>
                <a:close/>
                <a:moveTo>
                  <a:pt x="851" y="278"/>
                </a:moveTo>
                <a:cubicBezTo>
                  <a:pt x="852" y="280"/>
                  <a:pt x="853" y="282"/>
                  <a:pt x="854" y="285"/>
                </a:cubicBezTo>
                <a:cubicBezTo>
                  <a:pt x="853" y="291"/>
                  <a:pt x="852" y="298"/>
                  <a:pt x="852" y="305"/>
                </a:cubicBezTo>
                <a:cubicBezTo>
                  <a:pt x="851" y="311"/>
                  <a:pt x="851" y="318"/>
                  <a:pt x="851" y="324"/>
                </a:cubicBezTo>
                <a:cubicBezTo>
                  <a:pt x="851" y="329"/>
                  <a:pt x="849" y="335"/>
                  <a:pt x="850" y="340"/>
                </a:cubicBezTo>
                <a:cubicBezTo>
                  <a:pt x="848" y="340"/>
                  <a:pt x="847" y="340"/>
                  <a:pt x="846" y="340"/>
                </a:cubicBezTo>
                <a:cubicBezTo>
                  <a:pt x="846" y="340"/>
                  <a:pt x="846" y="340"/>
                  <a:pt x="846" y="340"/>
                </a:cubicBezTo>
                <a:cubicBezTo>
                  <a:pt x="846" y="338"/>
                  <a:pt x="846" y="336"/>
                  <a:pt x="846" y="334"/>
                </a:cubicBezTo>
                <a:cubicBezTo>
                  <a:pt x="847" y="334"/>
                  <a:pt x="847" y="334"/>
                  <a:pt x="847" y="334"/>
                </a:cubicBezTo>
                <a:cubicBezTo>
                  <a:pt x="850" y="333"/>
                  <a:pt x="849" y="329"/>
                  <a:pt x="849" y="327"/>
                </a:cubicBezTo>
                <a:cubicBezTo>
                  <a:pt x="849" y="322"/>
                  <a:pt x="848" y="316"/>
                  <a:pt x="849" y="311"/>
                </a:cubicBezTo>
                <a:cubicBezTo>
                  <a:pt x="849" y="309"/>
                  <a:pt x="848" y="308"/>
                  <a:pt x="847" y="308"/>
                </a:cubicBezTo>
                <a:cubicBezTo>
                  <a:pt x="847" y="308"/>
                  <a:pt x="847" y="307"/>
                  <a:pt x="847" y="307"/>
                </a:cubicBezTo>
                <a:cubicBezTo>
                  <a:pt x="848" y="297"/>
                  <a:pt x="848" y="287"/>
                  <a:pt x="850" y="278"/>
                </a:cubicBezTo>
                <a:cubicBezTo>
                  <a:pt x="850" y="277"/>
                  <a:pt x="851" y="277"/>
                  <a:pt x="851" y="278"/>
                </a:cubicBezTo>
                <a:close/>
                <a:moveTo>
                  <a:pt x="849" y="273"/>
                </a:moveTo>
                <a:cubicBezTo>
                  <a:pt x="850" y="273"/>
                  <a:pt x="850" y="273"/>
                  <a:pt x="850" y="273"/>
                </a:cubicBezTo>
                <a:cubicBezTo>
                  <a:pt x="850" y="272"/>
                  <a:pt x="851" y="272"/>
                  <a:pt x="851" y="271"/>
                </a:cubicBezTo>
                <a:cubicBezTo>
                  <a:pt x="851" y="273"/>
                  <a:pt x="850" y="274"/>
                  <a:pt x="850" y="275"/>
                </a:cubicBezTo>
                <a:cubicBezTo>
                  <a:pt x="850" y="275"/>
                  <a:pt x="849" y="275"/>
                  <a:pt x="849" y="275"/>
                </a:cubicBezTo>
                <a:cubicBezTo>
                  <a:pt x="849" y="275"/>
                  <a:pt x="849" y="274"/>
                  <a:pt x="849" y="273"/>
                </a:cubicBezTo>
                <a:close/>
                <a:moveTo>
                  <a:pt x="847" y="283"/>
                </a:moveTo>
                <a:cubicBezTo>
                  <a:pt x="847" y="283"/>
                  <a:pt x="847" y="283"/>
                  <a:pt x="847" y="283"/>
                </a:cubicBezTo>
                <a:cubicBezTo>
                  <a:pt x="847" y="283"/>
                  <a:pt x="847" y="283"/>
                  <a:pt x="847" y="283"/>
                </a:cubicBezTo>
                <a:cubicBezTo>
                  <a:pt x="847" y="283"/>
                  <a:pt x="847" y="283"/>
                  <a:pt x="847" y="283"/>
                </a:cubicBezTo>
                <a:close/>
                <a:moveTo>
                  <a:pt x="845" y="293"/>
                </a:moveTo>
                <a:cubicBezTo>
                  <a:pt x="845" y="293"/>
                  <a:pt x="845" y="292"/>
                  <a:pt x="845" y="292"/>
                </a:cubicBezTo>
                <a:cubicBezTo>
                  <a:pt x="843" y="305"/>
                  <a:pt x="843" y="319"/>
                  <a:pt x="842" y="332"/>
                </a:cubicBezTo>
                <a:cubicBezTo>
                  <a:pt x="842" y="329"/>
                  <a:pt x="842" y="325"/>
                  <a:pt x="842" y="322"/>
                </a:cubicBezTo>
                <a:cubicBezTo>
                  <a:pt x="842" y="313"/>
                  <a:pt x="843" y="305"/>
                  <a:pt x="844" y="296"/>
                </a:cubicBezTo>
                <a:cubicBezTo>
                  <a:pt x="844" y="295"/>
                  <a:pt x="845" y="294"/>
                  <a:pt x="845" y="293"/>
                </a:cubicBezTo>
                <a:close/>
                <a:moveTo>
                  <a:pt x="841" y="305"/>
                </a:moveTo>
                <a:cubicBezTo>
                  <a:pt x="841" y="304"/>
                  <a:pt x="841" y="303"/>
                  <a:pt x="842" y="302"/>
                </a:cubicBezTo>
                <a:cubicBezTo>
                  <a:pt x="842" y="302"/>
                  <a:pt x="842" y="302"/>
                  <a:pt x="842" y="302"/>
                </a:cubicBezTo>
                <a:cubicBezTo>
                  <a:pt x="843" y="301"/>
                  <a:pt x="843" y="299"/>
                  <a:pt x="843" y="298"/>
                </a:cubicBezTo>
                <a:cubicBezTo>
                  <a:pt x="842" y="311"/>
                  <a:pt x="842" y="325"/>
                  <a:pt x="842" y="339"/>
                </a:cubicBezTo>
                <a:cubicBezTo>
                  <a:pt x="842" y="338"/>
                  <a:pt x="841" y="338"/>
                  <a:pt x="841" y="339"/>
                </a:cubicBezTo>
                <a:cubicBezTo>
                  <a:pt x="841" y="339"/>
                  <a:pt x="841" y="340"/>
                  <a:pt x="841" y="341"/>
                </a:cubicBezTo>
                <a:cubicBezTo>
                  <a:pt x="840" y="342"/>
                  <a:pt x="838" y="342"/>
                  <a:pt x="837" y="342"/>
                </a:cubicBezTo>
                <a:cubicBezTo>
                  <a:pt x="838" y="331"/>
                  <a:pt x="840" y="311"/>
                  <a:pt x="841" y="305"/>
                </a:cubicBezTo>
                <a:close/>
                <a:moveTo>
                  <a:pt x="844" y="340"/>
                </a:moveTo>
                <a:cubicBezTo>
                  <a:pt x="844" y="341"/>
                  <a:pt x="844" y="341"/>
                  <a:pt x="844" y="341"/>
                </a:cubicBezTo>
                <a:cubicBezTo>
                  <a:pt x="843" y="341"/>
                  <a:pt x="842" y="341"/>
                  <a:pt x="842" y="341"/>
                </a:cubicBezTo>
                <a:cubicBezTo>
                  <a:pt x="845" y="322"/>
                  <a:pt x="844" y="302"/>
                  <a:pt x="847" y="283"/>
                </a:cubicBezTo>
                <a:cubicBezTo>
                  <a:pt x="848" y="283"/>
                  <a:pt x="848" y="282"/>
                  <a:pt x="848" y="282"/>
                </a:cubicBezTo>
                <a:cubicBezTo>
                  <a:pt x="848" y="282"/>
                  <a:pt x="849" y="280"/>
                  <a:pt x="849" y="278"/>
                </a:cubicBezTo>
                <a:cubicBezTo>
                  <a:pt x="848" y="287"/>
                  <a:pt x="847" y="295"/>
                  <a:pt x="847" y="303"/>
                </a:cubicBezTo>
                <a:cubicBezTo>
                  <a:pt x="847" y="305"/>
                  <a:pt x="847" y="307"/>
                  <a:pt x="847" y="308"/>
                </a:cubicBezTo>
                <a:cubicBezTo>
                  <a:pt x="846" y="308"/>
                  <a:pt x="845" y="309"/>
                  <a:pt x="845" y="310"/>
                </a:cubicBezTo>
                <a:cubicBezTo>
                  <a:pt x="844" y="314"/>
                  <a:pt x="845" y="318"/>
                  <a:pt x="845" y="323"/>
                </a:cubicBezTo>
                <a:cubicBezTo>
                  <a:pt x="845" y="325"/>
                  <a:pt x="846" y="328"/>
                  <a:pt x="845" y="331"/>
                </a:cubicBezTo>
                <a:cubicBezTo>
                  <a:pt x="845" y="331"/>
                  <a:pt x="844" y="332"/>
                  <a:pt x="845" y="333"/>
                </a:cubicBezTo>
                <a:cubicBezTo>
                  <a:pt x="845" y="333"/>
                  <a:pt x="845" y="333"/>
                  <a:pt x="845" y="333"/>
                </a:cubicBezTo>
                <a:cubicBezTo>
                  <a:pt x="845" y="333"/>
                  <a:pt x="845" y="333"/>
                  <a:pt x="845" y="333"/>
                </a:cubicBezTo>
                <a:cubicBezTo>
                  <a:pt x="845" y="336"/>
                  <a:pt x="845" y="338"/>
                  <a:pt x="845" y="341"/>
                </a:cubicBezTo>
                <a:cubicBezTo>
                  <a:pt x="845" y="341"/>
                  <a:pt x="845" y="341"/>
                  <a:pt x="844" y="341"/>
                </a:cubicBezTo>
                <a:cubicBezTo>
                  <a:pt x="844" y="341"/>
                  <a:pt x="844" y="341"/>
                  <a:pt x="844" y="341"/>
                </a:cubicBezTo>
                <a:cubicBezTo>
                  <a:pt x="844" y="340"/>
                  <a:pt x="844" y="340"/>
                  <a:pt x="844" y="340"/>
                </a:cubicBezTo>
                <a:close/>
                <a:moveTo>
                  <a:pt x="854" y="285"/>
                </a:moveTo>
                <a:cubicBezTo>
                  <a:pt x="854" y="286"/>
                  <a:pt x="855" y="286"/>
                  <a:pt x="855" y="286"/>
                </a:cubicBezTo>
                <a:cubicBezTo>
                  <a:pt x="855" y="287"/>
                  <a:pt x="856" y="289"/>
                  <a:pt x="857" y="290"/>
                </a:cubicBezTo>
                <a:cubicBezTo>
                  <a:pt x="856" y="294"/>
                  <a:pt x="856" y="299"/>
                  <a:pt x="855" y="303"/>
                </a:cubicBezTo>
                <a:cubicBezTo>
                  <a:pt x="855" y="307"/>
                  <a:pt x="855" y="311"/>
                  <a:pt x="855" y="314"/>
                </a:cubicBezTo>
                <a:cubicBezTo>
                  <a:pt x="856" y="306"/>
                  <a:pt x="856" y="298"/>
                  <a:pt x="857" y="290"/>
                </a:cubicBezTo>
                <a:cubicBezTo>
                  <a:pt x="858" y="292"/>
                  <a:pt x="859" y="293"/>
                  <a:pt x="859" y="295"/>
                </a:cubicBezTo>
                <a:cubicBezTo>
                  <a:pt x="859" y="299"/>
                  <a:pt x="859" y="302"/>
                  <a:pt x="858" y="306"/>
                </a:cubicBezTo>
                <a:cubicBezTo>
                  <a:pt x="857" y="306"/>
                  <a:pt x="856" y="307"/>
                  <a:pt x="856" y="308"/>
                </a:cubicBezTo>
                <a:cubicBezTo>
                  <a:pt x="856" y="312"/>
                  <a:pt x="856" y="317"/>
                  <a:pt x="856" y="321"/>
                </a:cubicBezTo>
                <a:cubicBezTo>
                  <a:pt x="856" y="322"/>
                  <a:pt x="856" y="324"/>
                  <a:pt x="856" y="326"/>
                </a:cubicBezTo>
                <a:cubicBezTo>
                  <a:pt x="856" y="325"/>
                  <a:pt x="856" y="325"/>
                  <a:pt x="856" y="324"/>
                </a:cubicBezTo>
                <a:cubicBezTo>
                  <a:pt x="856" y="325"/>
                  <a:pt x="855" y="327"/>
                  <a:pt x="855" y="328"/>
                </a:cubicBezTo>
                <a:cubicBezTo>
                  <a:pt x="855" y="328"/>
                  <a:pt x="855" y="328"/>
                  <a:pt x="855" y="328"/>
                </a:cubicBezTo>
                <a:cubicBezTo>
                  <a:pt x="855" y="329"/>
                  <a:pt x="855" y="329"/>
                  <a:pt x="855" y="329"/>
                </a:cubicBezTo>
                <a:cubicBezTo>
                  <a:pt x="855" y="332"/>
                  <a:pt x="855" y="334"/>
                  <a:pt x="855" y="336"/>
                </a:cubicBezTo>
                <a:cubicBezTo>
                  <a:pt x="854" y="337"/>
                  <a:pt x="855" y="337"/>
                  <a:pt x="855" y="337"/>
                </a:cubicBezTo>
                <a:cubicBezTo>
                  <a:pt x="855" y="335"/>
                  <a:pt x="855" y="333"/>
                  <a:pt x="856" y="331"/>
                </a:cubicBezTo>
                <a:cubicBezTo>
                  <a:pt x="856" y="331"/>
                  <a:pt x="856" y="332"/>
                  <a:pt x="856" y="332"/>
                </a:cubicBezTo>
                <a:cubicBezTo>
                  <a:pt x="857" y="332"/>
                  <a:pt x="857" y="332"/>
                  <a:pt x="857" y="333"/>
                </a:cubicBezTo>
                <a:cubicBezTo>
                  <a:pt x="857" y="333"/>
                  <a:pt x="857" y="333"/>
                  <a:pt x="857" y="333"/>
                </a:cubicBezTo>
                <a:cubicBezTo>
                  <a:pt x="857" y="333"/>
                  <a:pt x="857" y="336"/>
                  <a:pt x="857" y="338"/>
                </a:cubicBezTo>
                <a:cubicBezTo>
                  <a:pt x="855" y="339"/>
                  <a:pt x="853" y="339"/>
                  <a:pt x="850" y="340"/>
                </a:cubicBezTo>
                <a:cubicBezTo>
                  <a:pt x="851" y="321"/>
                  <a:pt x="852" y="303"/>
                  <a:pt x="854" y="285"/>
                </a:cubicBezTo>
                <a:close/>
                <a:moveTo>
                  <a:pt x="859" y="352"/>
                </a:moveTo>
                <a:cubicBezTo>
                  <a:pt x="859" y="348"/>
                  <a:pt x="860" y="345"/>
                  <a:pt x="861" y="341"/>
                </a:cubicBezTo>
                <a:cubicBezTo>
                  <a:pt x="861" y="341"/>
                  <a:pt x="860" y="341"/>
                  <a:pt x="860" y="341"/>
                </a:cubicBezTo>
                <a:cubicBezTo>
                  <a:pt x="859" y="345"/>
                  <a:pt x="859" y="348"/>
                  <a:pt x="859" y="352"/>
                </a:cubicBezTo>
                <a:cubicBezTo>
                  <a:pt x="858" y="352"/>
                  <a:pt x="857" y="352"/>
                  <a:pt x="856" y="352"/>
                </a:cubicBezTo>
                <a:cubicBezTo>
                  <a:pt x="856" y="348"/>
                  <a:pt x="857" y="345"/>
                  <a:pt x="857" y="341"/>
                </a:cubicBezTo>
                <a:cubicBezTo>
                  <a:pt x="857" y="341"/>
                  <a:pt x="858" y="341"/>
                  <a:pt x="858" y="341"/>
                </a:cubicBezTo>
                <a:cubicBezTo>
                  <a:pt x="858" y="341"/>
                  <a:pt x="858" y="341"/>
                  <a:pt x="858" y="340"/>
                </a:cubicBezTo>
                <a:cubicBezTo>
                  <a:pt x="859" y="340"/>
                  <a:pt x="861" y="340"/>
                  <a:pt x="863" y="340"/>
                </a:cubicBezTo>
                <a:cubicBezTo>
                  <a:pt x="862" y="344"/>
                  <a:pt x="862" y="348"/>
                  <a:pt x="861" y="352"/>
                </a:cubicBezTo>
                <a:cubicBezTo>
                  <a:pt x="861" y="352"/>
                  <a:pt x="860" y="352"/>
                  <a:pt x="859" y="352"/>
                </a:cubicBezTo>
                <a:close/>
                <a:moveTo>
                  <a:pt x="862" y="352"/>
                </a:moveTo>
                <a:cubicBezTo>
                  <a:pt x="862" y="348"/>
                  <a:pt x="862" y="344"/>
                  <a:pt x="863" y="340"/>
                </a:cubicBezTo>
                <a:cubicBezTo>
                  <a:pt x="864" y="340"/>
                  <a:pt x="865" y="340"/>
                  <a:pt x="866" y="339"/>
                </a:cubicBezTo>
                <a:cubicBezTo>
                  <a:pt x="865" y="343"/>
                  <a:pt x="865" y="348"/>
                  <a:pt x="865" y="352"/>
                </a:cubicBezTo>
                <a:cubicBezTo>
                  <a:pt x="864" y="352"/>
                  <a:pt x="863" y="352"/>
                  <a:pt x="862" y="352"/>
                </a:cubicBezTo>
                <a:close/>
                <a:moveTo>
                  <a:pt x="865" y="352"/>
                </a:moveTo>
                <a:cubicBezTo>
                  <a:pt x="866" y="352"/>
                  <a:pt x="866" y="352"/>
                  <a:pt x="867" y="352"/>
                </a:cubicBezTo>
                <a:cubicBezTo>
                  <a:pt x="866" y="357"/>
                  <a:pt x="866" y="363"/>
                  <a:pt x="866" y="368"/>
                </a:cubicBezTo>
                <a:cubicBezTo>
                  <a:pt x="865" y="368"/>
                  <a:pt x="864" y="367"/>
                  <a:pt x="863" y="366"/>
                </a:cubicBezTo>
                <a:cubicBezTo>
                  <a:pt x="864" y="362"/>
                  <a:pt x="865" y="357"/>
                  <a:pt x="865" y="352"/>
                </a:cubicBezTo>
                <a:close/>
                <a:moveTo>
                  <a:pt x="830" y="353"/>
                </a:moveTo>
                <a:cubicBezTo>
                  <a:pt x="843" y="358"/>
                  <a:pt x="855" y="364"/>
                  <a:pt x="866" y="371"/>
                </a:cubicBezTo>
                <a:cubicBezTo>
                  <a:pt x="866" y="371"/>
                  <a:pt x="866" y="371"/>
                  <a:pt x="866" y="371"/>
                </a:cubicBezTo>
                <a:cubicBezTo>
                  <a:pt x="866" y="371"/>
                  <a:pt x="867" y="371"/>
                  <a:pt x="867" y="371"/>
                </a:cubicBezTo>
                <a:cubicBezTo>
                  <a:pt x="867" y="371"/>
                  <a:pt x="867" y="371"/>
                  <a:pt x="867" y="371"/>
                </a:cubicBezTo>
                <a:cubicBezTo>
                  <a:pt x="867" y="371"/>
                  <a:pt x="868" y="372"/>
                  <a:pt x="869" y="372"/>
                </a:cubicBezTo>
                <a:cubicBezTo>
                  <a:pt x="869" y="372"/>
                  <a:pt x="869" y="373"/>
                  <a:pt x="869" y="373"/>
                </a:cubicBezTo>
                <a:cubicBezTo>
                  <a:pt x="869" y="373"/>
                  <a:pt x="869" y="373"/>
                  <a:pt x="869" y="373"/>
                </a:cubicBezTo>
                <a:cubicBezTo>
                  <a:pt x="869" y="373"/>
                  <a:pt x="869" y="372"/>
                  <a:pt x="869" y="372"/>
                </a:cubicBezTo>
                <a:cubicBezTo>
                  <a:pt x="870" y="373"/>
                  <a:pt x="871" y="373"/>
                  <a:pt x="871" y="373"/>
                </a:cubicBezTo>
                <a:cubicBezTo>
                  <a:pt x="871" y="373"/>
                  <a:pt x="871" y="373"/>
                  <a:pt x="871" y="374"/>
                </a:cubicBezTo>
                <a:cubicBezTo>
                  <a:pt x="871" y="374"/>
                  <a:pt x="871" y="374"/>
                  <a:pt x="871" y="374"/>
                </a:cubicBezTo>
                <a:cubicBezTo>
                  <a:pt x="872" y="374"/>
                  <a:pt x="873" y="375"/>
                  <a:pt x="874" y="375"/>
                </a:cubicBezTo>
                <a:cubicBezTo>
                  <a:pt x="874" y="376"/>
                  <a:pt x="874" y="376"/>
                  <a:pt x="874" y="376"/>
                </a:cubicBezTo>
                <a:cubicBezTo>
                  <a:pt x="875" y="378"/>
                  <a:pt x="875" y="379"/>
                  <a:pt x="876" y="381"/>
                </a:cubicBezTo>
                <a:cubicBezTo>
                  <a:pt x="851" y="377"/>
                  <a:pt x="829" y="367"/>
                  <a:pt x="806" y="357"/>
                </a:cubicBezTo>
                <a:cubicBezTo>
                  <a:pt x="806" y="355"/>
                  <a:pt x="807" y="353"/>
                  <a:pt x="807" y="351"/>
                </a:cubicBezTo>
                <a:cubicBezTo>
                  <a:pt x="808" y="350"/>
                  <a:pt x="807" y="350"/>
                  <a:pt x="807" y="350"/>
                </a:cubicBezTo>
                <a:cubicBezTo>
                  <a:pt x="806" y="352"/>
                  <a:pt x="805" y="355"/>
                  <a:pt x="805" y="357"/>
                </a:cubicBezTo>
                <a:cubicBezTo>
                  <a:pt x="803" y="356"/>
                  <a:pt x="801" y="355"/>
                  <a:pt x="799" y="354"/>
                </a:cubicBezTo>
                <a:cubicBezTo>
                  <a:pt x="799" y="354"/>
                  <a:pt x="799" y="353"/>
                  <a:pt x="799" y="352"/>
                </a:cubicBezTo>
                <a:cubicBezTo>
                  <a:pt x="799" y="350"/>
                  <a:pt x="799" y="346"/>
                  <a:pt x="800" y="343"/>
                </a:cubicBezTo>
                <a:cubicBezTo>
                  <a:pt x="801" y="343"/>
                  <a:pt x="802" y="343"/>
                  <a:pt x="803" y="344"/>
                </a:cubicBezTo>
                <a:cubicBezTo>
                  <a:pt x="803" y="344"/>
                  <a:pt x="803" y="344"/>
                  <a:pt x="804" y="345"/>
                </a:cubicBezTo>
                <a:cubicBezTo>
                  <a:pt x="804" y="345"/>
                  <a:pt x="804" y="345"/>
                  <a:pt x="804" y="344"/>
                </a:cubicBezTo>
                <a:cubicBezTo>
                  <a:pt x="804" y="344"/>
                  <a:pt x="804" y="344"/>
                  <a:pt x="804" y="344"/>
                </a:cubicBezTo>
                <a:cubicBezTo>
                  <a:pt x="810" y="345"/>
                  <a:pt x="816" y="347"/>
                  <a:pt x="822" y="350"/>
                </a:cubicBezTo>
                <a:cubicBezTo>
                  <a:pt x="822" y="351"/>
                  <a:pt x="822" y="352"/>
                  <a:pt x="822" y="354"/>
                </a:cubicBezTo>
                <a:cubicBezTo>
                  <a:pt x="822" y="355"/>
                  <a:pt x="824" y="355"/>
                  <a:pt x="824" y="354"/>
                </a:cubicBezTo>
                <a:cubicBezTo>
                  <a:pt x="824" y="353"/>
                  <a:pt x="824" y="352"/>
                  <a:pt x="824" y="351"/>
                </a:cubicBezTo>
                <a:cubicBezTo>
                  <a:pt x="826" y="351"/>
                  <a:pt x="828" y="352"/>
                  <a:pt x="830" y="353"/>
                </a:cubicBezTo>
                <a:close/>
                <a:moveTo>
                  <a:pt x="796" y="324"/>
                </a:moveTo>
                <a:cubicBezTo>
                  <a:pt x="796" y="322"/>
                  <a:pt x="796" y="321"/>
                  <a:pt x="795" y="319"/>
                </a:cubicBezTo>
                <a:cubicBezTo>
                  <a:pt x="796" y="320"/>
                  <a:pt x="797" y="320"/>
                  <a:pt x="798" y="320"/>
                </a:cubicBezTo>
                <a:cubicBezTo>
                  <a:pt x="797" y="321"/>
                  <a:pt x="797" y="322"/>
                  <a:pt x="796" y="323"/>
                </a:cubicBezTo>
                <a:cubicBezTo>
                  <a:pt x="796" y="323"/>
                  <a:pt x="796" y="324"/>
                  <a:pt x="796" y="324"/>
                </a:cubicBezTo>
                <a:cubicBezTo>
                  <a:pt x="796" y="324"/>
                  <a:pt x="796" y="324"/>
                  <a:pt x="796" y="324"/>
                </a:cubicBezTo>
                <a:close/>
                <a:moveTo>
                  <a:pt x="830" y="321"/>
                </a:moveTo>
                <a:cubicBezTo>
                  <a:pt x="830" y="321"/>
                  <a:pt x="830" y="320"/>
                  <a:pt x="830" y="320"/>
                </a:cubicBezTo>
                <a:cubicBezTo>
                  <a:pt x="831" y="320"/>
                  <a:pt x="831" y="321"/>
                  <a:pt x="831" y="321"/>
                </a:cubicBezTo>
                <a:cubicBezTo>
                  <a:pt x="831" y="321"/>
                  <a:pt x="832" y="321"/>
                  <a:pt x="832" y="321"/>
                </a:cubicBezTo>
                <a:cubicBezTo>
                  <a:pt x="832" y="321"/>
                  <a:pt x="832" y="321"/>
                  <a:pt x="832" y="321"/>
                </a:cubicBezTo>
                <a:cubicBezTo>
                  <a:pt x="832" y="322"/>
                  <a:pt x="832" y="322"/>
                  <a:pt x="832" y="322"/>
                </a:cubicBezTo>
                <a:cubicBezTo>
                  <a:pt x="831" y="321"/>
                  <a:pt x="831" y="321"/>
                  <a:pt x="830" y="321"/>
                </a:cubicBezTo>
                <a:close/>
                <a:moveTo>
                  <a:pt x="828" y="318"/>
                </a:moveTo>
                <a:cubicBezTo>
                  <a:pt x="829" y="319"/>
                  <a:pt x="829" y="319"/>
                  <a:pt x="830" y="320"/>
                </a:cubicBezTo>
                <a:cubicBezTo>
                  <a:pt x="830" y="320"/>
                  <a:pt x="830" y="320"/>
                  <a:pt x="830" y="321"/>
                </a:cubicBezTo>
                <a:cubicBezTo>
                  <a:pt x="829" y="320"/>
                  <a:pt x="827" y="319"/>
                  <a:pt x="825" y="319"/>
                </a:cubicBezTo>
                <a:cubicBezTo>
                  <a:pt x="825" y="319"/>
                  <a:pt x="825" y="319"/>
                  <a:pt x="825" y="319"/>
                </a:cubicBezTo>
                <a:cubicBezTo>
                  <a:pt x="825" y="318"/>
                  <a:pt x="825" y="317"/>
                  <a:pt x="825" y="317"/>
                </a:cubicBezTo>
                <a:cubicBezTo>
                  <a:pt x="825" y="317"/>
                  <a:pt x="826" y="317"/>
                  <a:pt x="827" y="317"/>
                </a:cubicBezTo>
                <a:cubicBezTo>
                  <a:pt x="827" y="318"/>
                  <a:pt x="828" y="318"/>
                  <a:pt x="828" y="318"/>
                </a:cubicBezTo>
                <a:close/>
                <a:moveTo>
                  <a:pt x="830" y="322"/>
                </a:moveTo>
                <a:cubicBezTo>
                  <a:pt x="830" y="323"/>
                  <a:pt x="830" y="323"/>
                  <a:pt x="830" y="323"/>
                </a:cubicBezTo>
                <a:cubicBezTo>
                  <a:pt x="829" y="323"/>
                  <a:pt x="828" y="322"/>
                  <a:pt x="828" y="322"/>
                </a:cubicBezTo>
                <a:cubicBezTo>
                  <a:pt x="827" y="321"/>
                  <a:pt x="826" y="320"/>
                  <a:pt x="826" y="319"/>
                </a:cubicBezTo>
                <a:cubicBezTo>
                  <a:pt x="826" y="319"/>
                  <a:pt x="826" y="320"/>
                  <a:pt x="826" y="320"/>
                </a:cubicBezTo>
                <a:cubicBezTo>
                  <a:pt x="828" y="320"/>
                  <a:pt x="829" y="320"/>
                  <a:pt x="830" y="321"/>
                </a:cubicBezTo>
                <a:cubicBezTo>
                  <a:pt x="830" y="321"/>
                  <a:pt x="830" y="322"/>
                  <a:pt x="830" y="322"/>
                </a:cubicBezTo>
                <a:close/>
                <a:moveTo>
                  <a:pt x="826" y="320"/>
                </a:moveTo>
                <a:cubicBezTo>
                  <a:pt x="826" y="321"/>
                  <a:pt x="826" y="321"/>
                  <a:pt x="827" y="322"/>
                </a:cubicBezTo>
                <a:cubicBezTo>
                  <a:pt x="826" y="321"/>
                  <a:pt x="826" y="321"/>
                  <a:pt x="826" y="321"/>
                </a:cubicBezTo>
                <a:cubicBezTo>
                  <a:pt x="826" y="321"/>
                  <a:pt x="826" y="321"/>
                  <a:pt x="826" y="320"/>
                </a:cubicBezTo>
                <a:close/>
                <a:moveTo>
                  <a:pt x="825" y="316"/>
                </a:moveTo>
                <a:cubicBezTo>
                  <a:pt x="825" y="316"/>
                  <a:pt x="825" y="316"/>
                  <a:pt x="825" y="316"/>
                </a:cubicBezTo>
                <a:cubicBezTo>
                  <a:pt x="825" y="316"/>
                  <a:pt x="825" y="316"/>
                  <a:pt x="825" y="316"/>
                </a:cubicBezTo>
                <a:cubicBezTo>
                  <a:pt x="825" y="316"/>
                  <a:pt x="825" y="316"/>
                  <a:pt x="825" y="316"/>
                </a:cubicBezTo>
                <a:close/>
                <a:moveTo>
                  <a:pt x="824" y="318"/>
                </a:moveTo>
                <a:cubicBezTo>
                  <a:pt x="824" y="319"/>
                  <a:pt x="824" y="320"/>
                  <a:pt x="824" y="320"/>
                </a:cubicBezTo>
                <a:cubicBezTo>
                  <a:pt x="823" y="320"/>
                  <a:pt x="823" y="320"/>
                  <a:pt x="822" y="320"/>
                </a:cubicBezTo>
                <a:cubicBezTo>
                  <a:pt x="822" y="318"/>
                  <a:pt x="822" y="317"/>
                  <a:pt x="822" y="316"/>
                </a:cubicBezTo>
                <a:cubicBezTo>
                  <a:pt x="822" y="316"/>
                  <a:pt x="822" y="316"/>
                  <a:pt x="822" y="316"/>
                </a:cubicBezTo>
                <a:cubicBezTo>
                  <a:pt x="822" y="316"/>
                  <a:pt x="822" y="315"/>
                  <a:pt x="822" y="315"/>
                </a:cubicBezTo>
                <a:cubicBezTo>
                  <a:pt x="822" y="315"/>
                  <a:pt x="823" y="315"/>
                  <a:pt x="823" y="316"/>
                </a:cubicBezTo>
                <a:cubicBezTo>
                  <a:pt x="823" y="316"/>
                  <a:pt x="823" y="316"/>
                  <a:pt x="822" y="317"/>
                </a:cubicBezTo>
                <a:cubicBezTo>
                  <a:pt x="822" y="318"/>
                  <a:pt x="823" y="319"/>
                  <a:pt x="824" y="318"/>
                </a:cubicBezTo>
                <a:close/>
                <a:moveTo>
                  <a:pt x="824" y="325"/>
                </a:moveTo>
                <a:cubicBezTo>
                  <a:pt x="823" y="325"/>
                  <a:pt x="823" y="325"/>
                  <a:pt x="823" y="324"/>
                </a:cubicBezTo>
                <a:cubicBezTo>
                  <a:pt x="822" y="323"/>
                  <a:pt x="822" y="321"/>
                  <a:pt x="822" y="320"/>
                </a:cubicBezTo>
                <a:cubicBezTo>
                  <a:pt x="823" y="320"/>
                  <a:pt x="823" y="320"/>
                  <a:pt x="824" y="321"/>
                </a:cubicBezTo>
                <a:cubicBezTo>
                  <a:pt x="824" y="321"/>
                  <a:pt x="824" y="322"/>
                  <a:pt x="824" y="322"/>
                </a:cubicBezTo>
                <a:cubicBezTo>
                  <a:pt x="824" y="323"/>
                  <a:pt x="824" y="324"/>
                  <a:pt x="824" y="325"/>
                </a:cubicBezTo>
                <a:close/>
                <a:moveTo>
                  <a:pt x="820" y="322"/>
                </a:moveTo>
                <a:cubicBezTo>
                  <a:pt x="820" y="323"/>
                  <a:pt x="820" y="323"/>
                  <a:pt x="820" y="324"/>
                </a:cubicBezTo>
                <a:cubicBezTo>
                  <a:pt x="820" y="323"/>
                  <a:pt x="820" y="323"/>
                  <a:pt x="820" y="323"/>
                </a:cubicBezTo>
                <a:cubicBezTo>
                  <a:pt x="820" y="323"/>
                  <a:pt x="820" y="323"/>
                  <a:pt x="820" y="322"/>
                </a:cubicBezTo>
                <a:close/>
                <a:moveTo>
                  <a:pt x="818" y="321"/>
                </a:moveTo>
                <a:cubicBezTo>
                  <a:pt x="818" y="320"/>
                  <a:pt x="818" y="319"/>
                  <a:pt x="818" y="319"/>
                </a:cubicBezTo>
                <a:cubicBezTo>
                  <a:pt x="818" y="319"/>
                  <a:pt x="819" y="319"/>
                  <a:pt x="819" y="319"/>
                </a:cubicBezTo>
                <a:cubicBezTo>
                  <a:pt x="818" y="319"/>
                  <a:pt x="818" y="320"/>
                  <a:pt x="818" y="321"/>
                </a:cubicBezTo>
                <a:close/>
                <a:moveTo>
                  <a:pt x="817" y="322"/>
                </a:moveTo>
                <a:cubicBezTo>
                  <a:pt x="817" y="322"/>
                  <a:pt x="817" y="323"/>
                  <a:pt x="817" y="323"/>
                </a:cubicBezTo>
                <a:cubicBezTo>
                  <a:pt x="817" y="323"/>
                  <a:pt x="817" y="323"/>
                  <a:pt x="817" y="323"/>
                </a:cubicBezTo>
                <a:cubicBezTo>
                  <a:pt x="817" y="323"/>
                  <a:pt x="817" y="323"/>
                  <a:pt x="817" y="323"/>
                </a:cubicBezTo>
                <a:cubicBezTo>
                  <a:pt x="817" y="323"/>
                  <a:pt x="816" y="323"/>
                  <a:pt x="815" y="323"/>
                </a:cubicBezTo>
                <a:cubicBezTo>
                  <a:pt x="814" y="322"/>
                  <a:pt x="812" y="323"/>
                  <a:pt x="810" y="323"/>
                </a:cubicBezTo>
                <a:cubicBezTo>
                  <a:pt x="811" y="321"/>
                  <a:pt x="811" y="319"/>
                  <a:pt x="811" y="317"/>
                </a:cubicBezTo>
                <a:cubicBezTo>
                  <a:pt x="812" y="317"/>
                  <a:pt x="812" y="317"/>
                  <a:pt x="813" y="317"/>
                </a:cubicBezTo>
                <a:cubicBezTo>
                  <a:pt x="815" y="318"/>
                  <a:pt x="816" y="318"/>
                  <a:pt x="818" y="318"/>
                </a:cubicBezTo>
                <a:cubicBezTo>
                  <a:pt x="818" y="320"/>
                  <a:pt x="818" y="321"/>
                  <a:pt x="817" y="322"/>
                </a:cubicBezTo>
                <a:close/>
                <a:moveTo>
                  <a:pt x="810" y="317"/>
                </a:moveTo>
                <a:cubicBezTo>
                  <a:pt x="810" y="319"/>
                  <a:pt x="810" y="321"/>
                  <a:pt x="810" y="323"/>
                </a:cubicBezTo>
                <a:cubicBezTo>
                  <a:pt x="810" y="323"/>
                  <a:pt x="810" y="323"/>
                  <a:pt x="809" y="324"/>
                </a:cubicBezTo>
                <a:cubicBezTo>
                  <a:pt x="809" y="324"/>
                  <a:pt x="809" y="324"/>
                  <a:pt x="809" y="324"/>
                </a:cubicBezTo>
                <a:cubicBezTo>
                  <a:pt x="809" y="322"/>
                  <a:pt x="809" y="320"/>
                  <a:pt x="809" y="320"/>
                </a:cubicBezTo>
                <a:cubicBezTo>
                  <a:pt x="809" y="319"/>
                  <a:pt x="809" y="319"/>
                  <a:pt x="809" y="319"/>
                </a:cubicBezTo>
                <a:cubicBezTo>
                  <a:pt x="808" y="321"/>
                  <a:pt x="808" y="322"/>
                  <a:pt x="808" y="324"/>
                </a:cubicBezTo>
                <a:cubicBezTo>
                  <a:pt x="808" y="324"/>
                  <a:pt x="808" y="324"/>
                  <a:pt x="807" y="324"/>
                </a:cubicBezTo>
                <a:cubicBezTo>
                  <a:pt x="808" y="322"/>
                  <a:pt x="808" y="320"/>
                  <a:pt x="808" y="319"/>
                </a:cubicBezTo>
                <a:cubicBezTo>
                  <a:pt x="808" y="318"/>
                  <a:pt x="808" y="318"/>
                  <a:pt x="808" y="319"/>
                </a:cubicBezTo>
                <a:cubicBezTo>
                  <a:pt x="807" y="320"/>
                  <a:pt x="807" y="322"/>
                  <a:pt x="807" y="324"/>
                </a:cubicBezTo>
                <a:cubicBezTo>
                  <a:pt x="807" y="324"/>
                  <a:pt x="806" y="324"/>
                  <a:pt x="806" y="324"/>
                </a:cubicBezTo>
                <a:cubicBezTo>
                  <a:pt x="806" y="322"/>
                  <a:pt x="806" y="320"/>
                  <a:pt x="807" y="319"/>
                </a:cubicBezTo>
                <a:cubicBezTo>
                  <a:pt x="807" y="319"/>
                  <a:pt x="806" y="319"/>
                  <a:pt x="806" y="319"/>
                </a:cubicBezTo>
                <a:cubicBezTo>
                  <a:pt x="806" y="319"/>
                  <a:pt x="806" y="320"/>
                  <a:pt x="806" y="320"/>
                </a:cubicBezTo>
                <a:cubicBezTo>
                  <a:pt x="806" y="319"/>
                  <a:pt x="806" y="319"/>
                  <a:pt x="805" y="319"/>
                </a:cubicBezTo>
                <a:cubicBezTo>
                  <a:pt x="805" y="319"/>
                  <a:pt x="805" y="319"/>
                  <a:pt x="804" y="319"/>
                </a:cubicBezTo>
                <a:cubicBezTo>
                  <a:pt x="804" y="318"/>
                  <a:pt x="805" y="318"/>
                  <a:pt x="805" y="318"/>
                </a:cubicBezTo>
                <a:cubicBezTo>
                  <a:pt x="805" y="318"/>
                  <a:pt x="805" y="318"/>
                  <a:pt x="804" y="318"/>
                </a:cubicBezTo>
                <a:cubicBezTo>
                  <a:pt x="806" y="317"/>
                  <a:pt x="807" y="317"/>
                  <a:pt x="809" y="317"/>
                </a:cubicBezTo>
                <a:cubicBezTo>
                  <a:pt x="809" y="317"/>
                  <a:pt x="810" y="317"/>
                  <a:pt x="810" y="317"/>
                </a:cubicBezTo>
                <a:close/>
                <a:moveTo>
                  <a:pt x="802" y="340"/>
                </a:moveTo>
                <a:cubicBezTo>
                  <a:pt x="802" y="340"/>
                  <a:pt x="802" y="341"/>
                  <a:pt x="802" y="341"/>
                </a:cubicBezTo>
                <a:cubicBezTo>
                  <a:pt x="802" y="341"/>
                  <a:pt x="802" y="341"/>
                  <a:pt x="802" y="341"/>
                </a:cubicBezTo>
                <a:cubicBezTo>
                  <a:pt x="802" y="340"/>
                  <a:pt x="802" y="338"/>
                  <a:pt x="802" y="336"/>
                </a:cubicBezTo>
                <a:cubicBezTo>
                  <a:pt x="802" y="336"/>
                  <a:pt x="802" y="336"/>
                  <a:pt x="802" y="336"/>
                </a:cubicBezTo>
                <a:cubicBezTo>
                  <a:pt x="802" y="337"/>
                  <a:pt x="802" y="339"/>
                  <a:pt x="802" y="340"/>
                </a:cubicBezTo>
                <a:close/>
                <a:moveTo>
                  <a:pt x="802" y="337"/>
                </a:moveTo>
                <a:cubicBezTo>
                  <a:pt x="802" y="334"/>
                  <a:pt x="802" y="330"/>
                  <a:pt x="803" y="327"/>
                </a:cubicBezTo>
                <a:cubicBezTo>
                  <a:pt x="803" y="329"/>
                  <a:pt x="803" y="331"/>
                  <a:pt x="803" y="333"/>
                </a:cubicBezTo>
                <a:cubicBezTo>
                  <a:pt x="802" y="334"/>
                  <a:pt x="802" y="336"/>
                  <a:pt x="802" y="337"/>
                </a:cubicBezTo>
                <a:close/>
                <a:moveTo>
                  <a:pt x="801" y="324"/>
                </a:moveTo>
                <a:cubicBezTo>
                  <a:pt x="801" y="323"/>
                  <a:pt x="801" y="323"/>
                  <a:pt x="800" y="323"/>
                </a:cubicBezTo>
                <a:cubicBezTo>
                  <a:pt x="800" y="323"/>
                  <a:pt x="801" y="322"/>
                  <a:pt x="801" y="322"/>
                </a:cubicBezTo>
                <a:cubicBezTo>
                  <a:pt x="801" y="322"/>
                  <a:pt x="801" y="321"/>
                  <a:pt x="801" y="321"/>
                </a:cubicBezTo>
                <a:cubicBezTo>
                  <a:pt x="802" y="321"/>
                  <a:pt x="803" y="321"/>
                  <a:pt x="804" y="321"/>
                </a:cubicBezTo>
                <a:cubicBezTo>
                  <a:pt x="804" y="321"/>
                  <a:pt x="804" y="321"/>
                  <a:pt x="804" y="321"/>
                </a:cubicBezTo>
                <a:cubicBezTo>
                  <a:pt x="804" y="321"/>
                  <a:pt x="804" y="321"/>
                  <a:pt x="804" y="321"/>
                </a:cubicBezTo>
                <a:cubicBezTo>
                  <a:pt x="804" y="321"/>
                  <a:pt x="804" y="321"/>
                  <a:pt x="804" y="322"/>
                </a:cubicBezTo>
                <a:cubicBezTo>
                  <a:pt x="803" y="322"/>
                  <a:pt x="803" y="322"/>
                  <a:pt x="803" y="322"/>
                </a:cubicBezTo>
                <a:cubicBezTo>
                  <a:pt x="803" y="324"/>
                  <a:pt x="803" y="325"/>
                  <a:pt x="803" y="326"/>
                </a:cubicBezTo>
                <a:cubicBezTo>
                  <a:pt x="803" y="326"/>
                  <a:pt x="802" y="327"/>
                  <a:pt x="802" y="327"/>
                </a:cubicBezTo>
                <a:cubicBezTo>
                  <a:pt x="802" y="327"/>
                  <a:pt x="802" y="327"/>
                  <a:pt x="802" y="327"/>
                </a:cubicBezTo>
                <a:cubicBezTo>
                  <a:pt x="802" y="326"/>
                  <a:pt x="802" y="324"/>
                  <a:pt x="801" y="324"/>
                </a:cubicBezTo>
                <a:close/>
                <a:moveTo>
                  <a:pt x="804" y="322"/>
                </a:moveTo>
                <a:cubicBezTo>
                  <a:pt x="804" y="322"/>
                  <a:pt x="804" y="321"/>
                  <a:pt x="804" y="321"/>
                </a:cubicBezTo>
                <a:cubicBezTo>
                  <a:pt x="804" y="321"/>
                  <a:pt x="805" y="321"/>
                  <a:pt x="805" y="321"/>
                </a:cubicBezTo>
                <a:cubicBezTo>
                  <a:pt x="805" y="321"/>
                  <a:pt x="805" y="321"/>
                  <a:pt x="805" y="321"/>
                </a:cubicBezTo>
                <a:cubicBezTo>
                  <a:pt x="805" y="321"/>
                  <a:pt x="805" y="321"/>
                  <a:pt x="805" y="321"/>
                </a:cubicBezTo>
                <a:cubicBezTo>
                  <a:pt x="805" y="321"/>
                  <a:pt x="805" y="321"/>
                  <a:pt x="805" y="321"/>
                </a:cubicBezTo>
                <a:cubicBezTo>
                  <a:pt x="806" y="321"/>
                  <a:pt x="806" y="320"/>
                  <a:pt x="806" y="320"/>
                </a:cubicBezTo>
                <a:cubicBezTo>
                  <a:pt x="806" y="321"/>
                  <a:pt x="806" y="322"/>
                  <a:pt x="805" y="324"/>
                </a:cubicBezTo>
                <a:cubicBezTo>
                  <a:pt x="805" y="324"/>
                  <a:pt x="805" y="324"/>
                  <a:pt x="805" y="324"/>
                </a:cubicBezTo>
                <a:cubicBezTo>
                  <a:pt x="804" y="324"/>
                  <a:pt x="804" y="324"/>
                  <a:pt x="805" y="324"/>
                </a:cubicBezTo>
                <a:cubicBezTo>
                  <a:pt x="805" y="324"/>
                  <a:pt x="805" y="324"/>
                  <a:pt x="805" y="324"/>
                </a:cubicBezTo>
                <a:cubicBezTo>
                  <a:pt x="805" y="324"/>
                  <a:pt x="805" y="325"/>
                  <a:pt x="805" y="325"/>
                </a:cubicBezTo>
                <a:cubicBezTo>
                  <a:pt x="805" y="325"/>
                  <a:pt x="804" y="326"/>
                  <a:pt x="804" y="326"/>
                </a:cubicBezTo>
                <a:cubicBezTo>
                  <a:pt x="804" y="325"/>
                  <a:pt x="804" y="323"/>
                  <a:pt x="804" y="322"/>
                </a:cubicBezTo>
                <a:close/>
                <a:moveTo>
                  <a:pt x="806" y="324"/>
                </a:moveTo>
                <a:cubicBezTo>
                  <a:pt x="806" y="324"/>
                  <a:pt x="807" y="324"/>
                  <a:pt x="807" y="324"/>
                </a:cubicBezTo>
                <a:cubicBezTo>
                  <a:pt x="807" y="324"/>
                  <a:pt x="807" y="324"/>
                  <a:pt x="807" y="324"/>
                </a:cubicBezTo>
                <a:cubicBezTo>
                  <a:pt x="806" y="325"/>
                  <a:pt x="806" y="325"/>
                  <a:pt x="806" y="325"/>
                </a:cubicBezTo>
                <a:cubicBezTo>
                  <a:pt x="806" y="325"/>
                  <a:pt x="806" y="324"/>
                  <a:pt x="806" y="324"/>
                </a:cubicBezTo>
                <a:close/>
                <a:moveTo>
                  <a:pt x="807" y="324"/>
                </a:moveTo>
                <a:cubicBezTo>
                  <a:pt x="808" y="324"/>
                  <a:pt x="808" y="324"/>
                  <a:pt x="808" y="324"/>
                </a:cubicBezTo>
                <a:cubicBezTo>
                  <a:pt x="808" y="324"/>
                  <a:pt x="808" y="324"/>
                  <a:pt x="807" y="324"/>
                </a:cubicBezTo>
                <a:cubicBezTo>
                  <a:pt x="807" y="324"/>
                  <a:pt x="807" y="324"/>
                  <a:pt x="807" y="324"/>
                </a:cubicBezTo>
                <a:close/>
                <a:moveTo>
                  <a:pt x="804" y="319"/>
                </a:moveTo>
                <a:cubicBezTo>
                  <a:pt x="804" y="319"/>
                  <a:pt x="804" y="319"/>
                  <a:pt x="803" y="318"/>
                </a:cubicBezTo>
                <a:cubicBezTo>
                  <a:pt x="804" y="318"/>
                  <a:pt x="804" y="318"/>
                  <a:pt x="804" y="318"/>
                </a:cubicBezTo>
                <a:cubicBezTo>
                  <a:pt x="804" y="318"/>
                  <a:pt x="804" y="318"/>
                  <a:pt x="804" y="319"/>
                </a:cubicBezTo>
                <a:close/>
                <a:moveTo>
                  <a:pt x="801" y="329"/>
                </a:moveTo>
                <a:cubicBezTo>
                  <a:pt x="801" y="329"/>
                  <a:pt x="801" y="329"/>
                  <a:pt x="801" y="329"/>
                </a:cubicBezTo>
                <a:cubicBezTo>
                  <a:pt x="801" y="329"/>
                  <a:pt x="801" y="329"/>
                  <a:pt x="801" y="329"/>
                </a:cubicBezTo>
                <a:cubicBezTo>
                  <a:pt x="802" y="329"/>
                  <a:pt x="802" y="328"/>
                  <a:pt x="802" y="328"/>
                </a:cubicBezTo>
                <a:cubicBezTo>
                  <a:pt x="802" y="327"/>
                  <a:pt x="802" y="327"/>
                  <a:pt x="802" y="327"/>
                </a:cubicBezTo>
                <a:cubicBezTo>
                  <a:pt x="802" y="327"/>
                  <a:pt x="802" y="327"/>
                  <a:pt x="802" y="327"/>
                </a:cubicBezTo>
                <a:cubicBezTo>
                  <a:pt x="802" y="327"/>
                  <a:pt x="802" y="327"/>
                  <a:pt x="803" y="327"/>
                </a:cubicBezTo>
                <a:cubicBezTo>
                  <a:pt x="802" y="330"/>
                  <a:pt x="802" y="333"/>
                  <a:pt x="802" y="335"/>
                </a:cubicBezTo>
                <a:cubicBezTo>
                  <a:pt x="802" y="335"/>
                  <a:pt x="802" y="335"/>
                  <a:pt x="802" y="335"/>
                </a:cubicBezTo>
                <a:cubicBezTo>
                  <a:pt x="802" y="334"/>
                  <a:pt x="802" y="333"/>
                  <a:pt x="802" y="332"/>
                </a:cubicBezTo>
                <a:cubicBezTo>
                  <a:pt x="801" y="331"/>
                  <a:pt x="801" y="330"/>
                  <a:pt x="801" y="329"/>
                </a:cubicBezTo>
                <a:cubicBezTo>
                  <a:pt x="801" y="329"/>
                  <a:pt x="801" y="329"/>
                  <a:pt x="801" y="329"/>
                </a:cubicBezTo>
                <a:cubicBezTo>
                  <a:pt x="802" y="329"/>
                  <a:pt x="802" y="329"/>
                  <a:pt x="801" y="329"/>
                </a:cubicBezTo>
                <a:close/>
                <a:moveTo>
                  <a:pt x="803" y="341"/>
                </a:moveTo>
                <a:cubicBezTo>
                  <a:pt x="803" y="340"/>
                  <a:pt x="803" y="340"/>
                  <a:pt x="803" y="340"/>
                </a:cubicBezTo>
                <a:cubicBezTo>
                  <a:pt x="803" y="340"/>
                  <a:pt x="803" y="340"/>
                  <a:pt x="803" y="340"/>
                </a:cubicBezTo>
                <a:cubicBezTo>
                  <a:pt x="803" y="335"/>
                  <a:pt x="803" y="331"/>
                  <a:pt x="803" y="326"/>
                </a:cubicBezTo>
                <a:cubicBezTo>
                  <a:pt x="804" y="326"/>
                  <a:pt x="805" y="326"/>
                  <a:pt x="805" y="326"/>
                </a:cubicBezTo>
                <a:cubicBezTo>
                  <a:pt x="805" y="331"/>
                  <a:pt x="805" y="336"/>
                  <a:pt x="805" y="341"/>
                </a:cubicBezTo>
                <a:cubicBezTo>
                  <a:pt x="805" y="341"/>
                  <a:pt x="805" y="341"/>
                  <a:pt x="805" y="341"/>
                </a:cubicBezTo>
                <a:cubicBezTo>
                  <a:pt x="805" y="336"/>
                  <a:pt x="805" y="331"/>
                  <a:pt x="806" y="326"/>
                </a:cubicBezTo>
                <a:cubicBezTo>
                  <a:pt x="806" y="325"/>
                  <a:pt x="806" y="325"/>
                  <a:pt x="807" y="325"/>
                </a:cubicBezTo>
                <a:cubicBezTo>
                  <a:pt x="806" y="330"/>
                  <a:pt x="805" y="336"/>
                  <a:pt x="807" y="341"/>
                </a:cubicBezTo>
                <a:cubicBezTo>
                  <a:pt x="807" y="341"/>
                  <a:pt x="807" y="341"/>
                  <a:pt x="807" y="341"/>
                </a:cubicBezTo>
                <a:cubicBezTo>
                  <a:pt x="807" y="340"/>
                  <a:pt x="807" y="339"/>
                  <a:pt x="807" y="339"/>
                </a:cubicBezTo>
                <a:cubicBezTo>
                  <a:pt x="807" y="338"/>
                  <a:pt x="807" y="338"/>
                  <a:pt x="807" y="339"/>
                </a:cubicBezTo>
                <a:cubicBezTo>
                  <a:pt x="807" y="342"/>
                  <a:pt x="806" y="337"/>
                  <a:pt x="806" y="336"/>
                </a:cubicBezTo>
                <a:cubicBezTo>
                  <a:pt x="806" y="334"/>
                  <a:pt x="806" y="332"/>
                  <a:pt x="807" y="330"/>
                </a:cubicBezTo>
                <a:cubicBezTo>
                  <a:pt x="807" y="328"/>
                  <a:pt x="807" y="327"/>
                  <a:pt x="807" y="325"/>
                </a:cubicBezTo>
                <a:cubicBezTo>
                  <a:pt x="807" y="325"/>
                  <a:pt x="808" y="325"/>
                  <a:pt x="808" y="325"/>
                </a:cubicBezTo>
                <a:cubicBezTo>
                  <a:pt x="807" y="331"/>
                  <a:pt x="807" y="337"/>
                  <a:pt x="808" y="343"/>
                </a:cubicBezTo>
                <a:cubicBezTo>
                  <a:pt x="806" y="342"/>
                  <a:pt x="805" y="342"/>
                  <a:pt x="803" y="341"/>
                </a:cubicBezTo>
                <a:cubicBezTo>
                  <a:pt x="803" y="341"/>
                  <a:pt x="803" y="341"/>
                  <a:pt x="803" y="341"/>
                </a:cubicBezTo>
                <a:close/>
                <a:moveTo>
                  <a:pt x="812" y="323"/>
                </a:moveTo>
                <a:cubicBezTo>
                  <a:pt x="814" y="323"/>
                  <a:pt x="815" y="323"/>
                  <a:pt x="816" y="323"/>
                </a:cubicBezTo>
                <a:cubicBezTo>
                  <a:pt x="815" y="323"/>
                  <a:pt x="813" y="323"/>
                  <a:pt x="812" y="323"/>
                </a:cubicBezTo>
                <a:cubicBezTo>
                  <a:pt x="812" y="323"/>
                  <a:pt x="812" y="323"/>
                  <a:pt x="812" y="323"/>
                </a:cubicBezTo>
                <a:close/>
                <a:moveTo>
                  <a:pt x="820" y="324"/>
                </a:moveTo>
                <a:cubicBezTo>
                  <a:pt x="820" y="324"/>
                  <a:pt x="820" y="324"/>
                  <a:pt x="821" y="324"/>
                </a:cubicBezTo>
                <a:cubicBezTo>
                  <a:pt x="821" y="324"/>
                  <a:pt x="821" y="324"/>
                  <a:pt x="821" y="324"/>
                </a:cubicBezTo>
                <a:cubicBezTo>
                  <a:pt x="820" y="324"/>
                  <a:pt x="820" y="324"/>
                  <a:pt x="820" y="324"/>
                </a:cubicBezTo>
                <a:cubicBezTo>
                  <a:pt x="820" y="324"/>
                  <a:pt x="820" y="324"/>
                  <a:pt x="820" y="324"/>
                </a:cubicBezTo>
                <a:close/>
                <a:moveTo>
                  <a:pt x="823" y="325"/>
                </a:moveTo>
                <a:cubicBezTo>
                  <a:pt x="823" y="325"/>
                  <a:pt x="823" y="325"/>
                  <a:pt x="824" y="325"/>
                </a:cubicBezTo>
                <a:cubicBezTo>
                  <a:pt x="824" y="326"/>
                  <a:pt x="824" y="326"/>
                  <a:pt x="824" y="326"/>
                </a:cubicBezTo>
                <a:cubicBezTo>
                  <a:pt x="823" y="326"/>
                  <a:pt x="823" y="326"/>
                  <a:pt x="823" y="326"/>
                </a:cubicBezTo>
                <a:cubicBezTo>
                  <a:pt x="823" y="325"/>
                  <a:pt x="823" y="325"/>
                  <a:pt x="823" y="325"/>
                </a:cubicBezTo>
                <a:close/>
                <a:moveTo>
                  <a:pt x="819" y="318"/>
                </a:moveTo>
                <a:cubicBezTo>
                  <a:pt x="819" y="318"/>
                  <a:pt x="819" y="318"/>
                  <a:pt x="818" y="318"/>
                </a:cubicBezTo>
                <a:cubicBezTo>
                  <a:pt x="818" y="318"/>
                  <a:pt x="818" y="317"/>
                  <a:pt x="819" y="317"/>
                </a:cubicBezTo>
                <a:cubicBezTo>
                  <a:pt x="819" y="316"/>
                  <a:pt x="818" y="316"/>
                  <a:pt x="818" y="316"/>
                </a:cubicBezTo>
                <a:cubicBezTo>
                  <a:pt x="818" y="317"/>
                  <a:pt x="818" y="318"/>
                  <a:pt x="818" y="318"/>
                </a:cubicBezTo>
                <a:cubicBezTo>
                  <a:pt x="816" y="317"/>
                  <a:pt x="813" y="317"/>
                  <a:pt x="811" y="316"/>
                </a:cubicBezTo>
                <a:cubicBezTo>
                  <a:pt x="814" y="316"/>
                  <a:pt x="817" y="316"/>
                  <a:pt x="820" y="317"/>
                </a:cubicBezTo>
                <a:cubicBezTo>
                  <a:pt x="819" y="317"/>
                  <a:pt x="819" y="318"/>
                  <a:pt x="819" y="318"/>
                </a:cubicBezTo>
                <a:close/>
                <a:moveTo>
                  <a:pt x="801" y="318"/>
                </a:moveTo>
                <a:cubicBezTo>
                  <a:pt x="800" y="318"/>
                  <a:pt x="798" y="317"/>
                  <a:pt x="797" y="317"/>
                </a:cubicBezTo>
                <a:cubicBezTo>
                  <a:pt x="799" y="316"/>
                  <a:pt x="801" y="316"/>
                  <a:pt x="803" y="316"/>
                </a:cubicBezTo>
                <a:cubicBezTo>
                  <a:pt x="802" y="317"/>
                  <a:pt x="802" y="317"/>
                  <a:pt x="801" y="318"/>
                </a:cubicBezTo>
                <a:close/>
                <a:moveTo>
                  <a:pt x="798" y="324"/>
                </a:moveTo>
                <a:cubicBezTo>
                  <a:pt x="798" y="324"/>
                  <a:pt x="798" y="324"/>
                  <a:pt x="798" y="325"/>
                </a:cubicBezTo>
                <a:cubicBezTo>
                  <a:pt x="798" y="325"/>
                  <a:pt x="798" y="325"/>
                  <a:pt x="798" y="325"/>
                </a:cubicBezTo>
                <a:cubicBezTo>
                  <a:pt x="798" y="324"/>
                  <a:pt x="798" y="324"/>
                  <a:pt x="798" y="324"/>
                </a:cubicBezTo>
                <a:close/>
                <a:moveTo>
                  <a:pt x="809" y="343"/>
                </a:moveTo>
                <a:cubicBezTo>
                  <a:pt x="809" y="343"/>
                  <a:pt x="809" y="343"/>
                  <a:pt x="809" y="343"/>
                </a:cubicBezTo>
                <a:cubicBezTo>
                  <a:pt x="809" y="343"/>
                  <a:pt x="809" y="343"/>
                  <a:pt x="809" y="343"/>
                </a:cubicBezTo>
                <a:cubicBezTo>
                  <a:pt x="807" y="343"/>
                  <a:pt x="808" y="331"/>
                  <a:pt x="808" y="324"/>
                </a:cubicBezTo>
                <a:cubicBezTo>
                  <a:pt x="809" y="324"/>
                  <a:pt x="810" y="324"/>
                  <a:pt x="810" y="324"/>
                </a:cubicBezTo>
                <a:cubicBezTo>
                  <a:pt x="810" y="330"/>
                  <a:pt x="809" y="336"/>
                  <a:pt x="809" y="342"/>
                </a:cubicBezTo>
                <a:cubicBezTo>
                  <a:pt x="809" y="342"/>
                  <a:pt x="809" y="342"/>
                  <a:pt x="809" y="342"/>
                </a:cubicBezTo>
                <a:cubicBezTo>
                  <a:pt x="809" y="342"/>
                  <a:pt x="809" y="342"/>
                  <a:pt x="809" y="342"/>
                </a:cubicBezTo>
                <a:cubicBezTo>
                  <a:pt x="809" y="342"/>
                  <a:pt x="810" y="342"/>
                  <a:pt x="810" y="342"/>
                </a:cubicBezTo>
                <a:cubicBezTo>
                  <a:pt x="810" y="336"/>
                  <a:pt x="810" y="330"/>
                  <a:pt x="810" y="324"/>
                </a:cubicBezTo>
                <a:cubicBezTo>
                  <a:pt x="813" y="324"/>
                  <a:pt x="815" y="323"/>
                  <a:pt x="817" y="323"/>
                </a:cubicBezTo>
                <a:cubicBezTo>
                  <a:pt x="817" y="323"/>
                  <a:pt x="817" y="323"/>
                  <a:pt x="817" y="323"/>
                </a:cubicBezTo>
                <a:cubicBezTo>
                  <a:pt x="817" y="326"/>
                  <a:pt x="816" y="328"/>
                  <a:pt x="816" y="330"/>
                </a:cubicBezTo>
                <a:cubicBezTo>
                  <a:pt x="816" y="330"/>
                  <a:pt x="816" y="331"/>
                  <a:pt x="817" y="331"/>
                </a:cubicBezTo>
                <a:cubicBezTo>
                  <a:pt x="817" y="332"/>
                  <a:pt x="817" y="333"/>
                  <a:pt x="816" y="334"/>
                </a:cubicBezTo>
                <a:cubicBezTo>
                  <a:pt x="816" y="335"/>
                  <a:pt x="816" y="337"/>
                  <a:pt x="816" y="338"/>
                </a:cubicBezTo>
                <a:cubicBezTo>
                  <a:pt x="816" y="338"/>
                  <a:pt x="816" y="338"/>
                  <a:pt x="816" y="338"/>
                </a:cubicBezTo>
                <a:cubicBezTo>
                  <a:pt x="816" y="339"/>
                  <a:pt x="816" y="340"/>
                  <a:pt x="816" y="341"/>
                </a:cubicBezTo>
                <a:cubicBezTo>
                  <a:pt x="816" y="341"/>
                  <a:pt x="816" y="341"/>
                  <a:pt x="817" y="341"/>
                </a:cubicBezTo>
                <a:cubicBezTo>
                  <a:pt x="817" y="340"/>
                  <a:pt x="817" y="339"/>
                  <a:pt x="817" y="339"/>
                </a:cubicBezTo>
                <a:cubicBezTo>
                  <a:pt x="817" y="338"/>
                  <a:pt x="817" y="338"/>
                  <a:pt x="817" y="338"/>
                </a:cubicBezTo>
                <a:cubicBezTo>
                  <a:pt x="817" y="339"/>
                  <a:pt x="817" y="341"/>
                  <a:pt x="817" y="339"/>
                </a:cubicBezTo>
                <a:cubicBezTo>
                  <a:pt x="817" y="338"/>
                  <a:pt x="817" y="337"/>
                  <a:pt x="817" y="336"/>
                </a:cubicBezTo>
                <a:cubicBezTo>
                  <a:pt x="817" y="334"/>
                  <a:pt x="817" y="332"/>
                  <a:pt x="817" y="331"/>
                </a:cubicBezTo>
                <a:cubicBezTo>
                  <a:pt x="818" y="331"/>
                  <a:pt x="818" y="330"/>
                  <a:pt x="818" y="330"/>
                </a:cubicBezTo>
                <a:cubicBezTo>
                  <a:pt x="818" y="328"/>
                  <a:pt x="819" y="326"/>
                  <a:pt x="820" y="324"/>
                </a:cubicBezTo>
                <a:cubicBezTo>
                  <a:pt x="820" y="324"/>
                  <a:pt x="820" y="325"/>
                  <a:pt x="821" y="325"/>
                </a:cubicBezTo>
                <a:cubicBezTo>
                  <a:pt x="821" y="330"/>
                  <a:pt x="822" y="334"/>
                  <a:pt x="823" y="339"/>
                </a:cubicBezTo>
                <a:cubicBezTo>
                  <a:pt x="823" y="342"/>
                  <a:pt x="822" y="345"/>
                  <a:pt x="822" y="348"/>
                </a:cubicBezTo>
                <a:cubicBezTo>
                  <a:pt x="818" y="346"/>
                  <a:pt x="813" y="344"/>
                  <a:pt x="809" y="343"/>
                </a:cubicBezTo>
                <a:close/>
                <a:moveTo>
                  <a:pt x="823" y="326"/>
                </a:moveTo>
                <a:cubicBezTo>
                  <a:pt x="823" y="327"/>
                  <a:pt x="823" y="327"/>
                  <a:pt x="824" y="327"/>
                </a:cubicBezTo>
                <a:cubicBezTo>
                  <a:pt x="824" y="328"/>
                  <a:pt x="824" y="330"/>
                  <a:pt x="823" y="331"/>
                </a:cubicBezTo>
                <a:cubicBezTo>
                  <a:pt x="823" y="330"/>
                  <a:pt x="823" y="328"/>
                  <a:pt x="823" y="326"/>
                </a:cubicBezTo>
                <a:close/>
                <a:moveTo>
                  <a:pt x="829" y="324"/>
                </a:moveTo>
                <a:cubicBezTo>
                  <a:pt x="828" y="325"/>
                  <a:pt x="827" y="325"/>
                  <a:pt x="826" y="326"/>
                </a:cubicBezTo>
                <a:cubicBezTo>
                  <a:pt x="826" y="325"/>
                  <a:pt x="826" y="324"/>
                  <a:pt x="826" y="324"/>
                </a:cubicBezTo>
                <a:cubicBezTo>
                  <a:pt x="826" y="323"/>
                  <a:pt x="826" y="322"/>
                  <a:pt x="826" y="322"/>
                </a:cubicBezTo>
                <a:cubicBezTo>
                  <a:pt x="826" y="322"/>
                  <a:pt x="827" y="322"/>
                  <a:pt x="827" y="322"/>
                </a:cubicBezTo>
                <a:cubicBezTo>
                  <a:pt x="828" y="323"/>
                  <a:pt x="829" y="324"/>
                  <a:pt x="830" y="324"/>
                </a:cubicBezTo>
                <a:cubicBezTo>
                  <a:pt x="829" y="324"/>
                  <a:pt x="829" y="324"/>
                  <a:pt x="829" y="324"/>
                </a:cubicBezTo>
                <a:close/>
                <a:moveTo>
                  <a:pt x="831" y="323"/>
                </a:moveTo>
                <a:cubicBezTo>
                  <a:pt x="831" y="323"/>
                  <a:pt x="831" y="323"/>
                  <a:pt x="831" y="324"/>
                </a:cubicBezTo>
                <a:cubicBezTo>
                  <a:pt x="831" y="323"/>
                  <a:pt x="830" y="323"/>
                  <a:pt x="830" y="323"/>
                </a:cubicBezTo>
                <a:cubicBezTo>
                  <a:pt x="831" y="323"/>
                  <a:pt x="831" y="322"/>
                  <a:pt x="831" y="321"/>
                </a:cubicBezTo>
                <a:cubicBezTo>
                  <a:pt x="831" y="321"/>
                  <a:pt x="831" y="321"/>
                  <a:pt x="831" y="322"/>
                </a:cubicBezTo>
                <a:cubicBezTo>
                  <a:pt x="832" y="322"/>
                  <a:pt x="832" y="322"/>
                  <a:pt x="831" y="323"/>
                </a:cubicBezTo>
                <a:close/>
                <a:moveTo>
                  <a:pt x="815" y="265"/>
                </a:moveTo>
                <a:cubicBezTo>
                  <a:pt x="817" y="271"/>
                  <a:pt x="818" y="277"/>
                  <a:pt x="820" y="283"/>
                </a:cubicBezTo>
                <a:cubicBezTo>
                  <a:pt x="823" y="295"/>
                  <a:pt x="827" y="308"/>
                  <a:pt x="831" y="320"/>
                </a:cubicBezTo>
                <a:cubicBezTo>
                  <a:pt x="831" y="319"/>
                  <a:pt x="830" y="319"/>
                  <a:pt x="830" y="319"/>
                </a:cubicBezTo>
                <a:cubicBezTo>
                  <a:pt x="830" y="318"/>
                  <a:pt x="830" y="318"/>
                  <a:pt x="830" y="318"/>
                </a:cubicBezTo>
                <a:cubicBezTo>
                  <a:pt x="830" y="318"/>
                  <a:pt x="830" y="318"/>
                  <a:pt x="830" y="318"/>
                </a:cubicBezTo>
                <a:cubicBezTo>
                  <a:pt x="829" y="318"/>
                  <a:pt x="827" y="317"/>
                  <a:pt x="826" y="317"/>
                </a:cubicBezTo>
                <a:cubicBezTo>
                  <a:pt x="826" y="316"/>
                  <a:pt x="825" y="316"/>
                  <a:pt x="825" y="316"/>
                </a:cubicBezTo>
                <a:cubicBezTo>
                  <a:pt x="825" y="316"/>
                  <a:pt x="825" y="316"/>
                  <a:pt x="824" y="316"/>
                </a:cubicBezTo>
                <a:cubicBezTo>
                  <a:pt x="824" y="315"/>
                  <a:pt x="824" y="315"/>
                  <a:pt x="824" y="315"/>
                </a:cubicBezTo>
                <a:cubicBezTo>
                  <a:pt x="823" y="315"/>
                  <a:pt x="822" y="315"/>
                  <a:pt x="822" y="315"/>
                </a:cubicBezTo>
                <a:cubicBezTo>
                  <a:pt x="821" y="315"/>
                  <a:pt x="821" y="315"/>
                  <a:pt x="821" y="315"/>
                </a:cubicBezTo>
                <a:cubicBezTo>
                  <a:pt x="821" y="315"/>
                  <a:pt x="821" y="315"/>
                  <a:pt x="821" y="315"/>
                </a:cubicBezTo>
                <a:cubicBezTo>
                  <a:pt x="818" y="314"/>
                  <a:pt x="814" y="314"/>
                  <a:pt x="811" y="314"/>
                </a:cubicBezTo>
                <a:cubicBezTo>
                  <a:pt x="811" y="314"/>
                  <a:pt x="811" y="314"/>
                  <a:pt x="811" y="314"/>
                </a:cubicBezTo>
                <a:cubicBezTo>
                  <a:pt x="811" y="313"/>
                  <a:pt x="811" y="313"/>
                  <a:pt x="811" y="314"/>
                </a:cubicBezTo>
                <a:cubicBezTo>
                  <a:pt x="811" y="314"/>
                  <a:pt x="810" y="314"/>
                  <a:pt x="810" y="314"/>
                </a:cubicBezTo>
                <a:cubicBezTo>
                  <a:pt x="810" y="314"/>
                  <a:pt x="810" y="314"/>
                  <a:pt x="809" y="314"/>
                </a:cubicBezTo>
                <a:cubicBezTo>
                  <a:pt x="809" y="312"/>
                  <a:pt x="809" y="310"/>
                  <a:pt x="809" y="307"/>
                </a:cubicBezTo>
                <a:cubicBezTo>
                  <a:pt x="809" y="306"/>
                  <a:pt x="809" y="304"/>
                  <a:pt x="809" y="302"/>
                </a:cubicBezTo>
                <a:cubicBezTo>
                  <a:pt x="810" y="299"/>
                  <a:pt x="811" y="295"/>
                  <a:pt x="811" y="291"/>
                </a:cubicBezTo>
                <a:cubicBezTo>
                  <a:pt x="811" y="298"/>
                  <a:pt x="812" y="305"/>
                  <a:pt x="813" y="311"/>
                </a:cubicBezTo>
                <a:cubicBezTo>
                  <a:pt x="813" y="311"/>
                  <a:pt x="813" y="311"/>
                  <a:pt x="813" y="311"/>
                </a:cubicBezTo>
                <a:cubicBezTo>
                  <a:pt x="812" y="303"/>
                  <a:pt x="811" y="296"/>
                  <a:pt x="811" y="288"/>
                </a:cubicBezTo>
                <a:cubicBezTo>
                  <a:pt x="811" y="284"/>
                  <a:pt x="812" y="280"/>
                  <a:pt x="812" y="276"/>
                </a:cubicBezTo>
                <a:cubicBezTo>
                  <a:pt x="812" y="287"/>
                  <a:pt x="812" y="298"/>
                  <a:pt x="814" y="308"/>
                </a:cubicBezTo>
                <a:cubicBezTo>
                  <a:pt x="814" y="308"/>
                  <a:pt x="813" y="308"/>
                  <a:pt x="813" y="308"/>
                </a:cubicBezTo>
                <a:cubicBezTo>
                  <a:pt x="813" y="309"/>
                  <a:pt x="813" y="310"/>
                  <a:pt x="814" y="311"/>
                </a:cubicBezTo>
                <a:cubicBezTo>
                  <a:pt x="814" y="311"/>
                  <a:pt x="814" y="311"/>
                  <a:pt x="814" y="311"/>
                </a:cubicBezTo>
                <a:cubicBezTo>
                  <a:pt x="814" y="294"/>
                  <a:pt x="812" y="278"/>
                  <a:pt x="813" y="262"/>
                </a:cubicBezTo>
                <a:cubicBezTo>
                  <a:pt x="813" y="261"/>
                  <a:pt x="813" y="260"/>
                  <a:pt x="814" y="259"/>
                </a:cubicBezTo>
                <a:cubicBezTo>
                  <a:pt x="814" y="262"/>
                  <a:pt x="815" y="264"/>
                  <a:pt x="815" y="265"/>
                </a:cubicBezTo>
                <a:close/>
                <a:moveTo>
                  <a:pt x="811" y="278"/>
                </a:moveTo>
                <a:cubicBezTo>
                  <a:pt x="811" y="278"/>
                  <a:pt x="811" y="277"/>
                  <a:pt x="811" y="276"/>
                </a:cubicBezTo>
                <a:cubicBezTo>
                  <a:pt x="811" y="274"/>
                  <a:pt x="812" y="272"/>
                  <a:pt x="812" y="270"/>
                </a:cubicBezTo>
                <a:cubicBezTo>
                  <a:pt x="812" y="270"/>
                  <a:pt x="812" y="270"/>
                  <a:pt x="812" y="270"/>
                </a:cubicBezTo>
                <a:cubicBezTo>
                  <a:pt x="812" y="270"/>
                  <a:pt x="812" y="270"/>
                  <a:pt x="812" y="269"/>
                </a:cubicBezTo>
                <a:cubicBezTo>
                  <a:pt x="812" y="269"/>
                  <a:pt x="812" y="269"/>
                  <a:pt x="812" y="268"/>
                </a:cubicBezTo>
                <a:cubicBezTo>
                  <a:pt x="812" y="274"/>
                  <a:pt x="811" y="279"/>
                  <a:pt x="811" y="284"/>
                </a:cubicBezTo>
                <a:cubicBezTo>
                  <a:pt x="811" y="282"/>
                  <a:pt x="811" y="280"/>
                  <a:pt x="811" y="278"/>
                </a:cubicBezTo>
                <a:close/>
                <a:moveTo>
                  <a:pt x="811" y="271"/>
                </a:moveTo>
                <a:cubicBezTo>
                  <a:pt x="811" y="271"/>
                  <a:pt x="811" y="271"/>
                  <a:pt x="811" y="271"/>
                </a:cubicBezTo>
                <a:cubicBezTo>
                  <a:pt x="811" y="271"/>
                  <a:pt x="811" y="271"/>
                  <a:pt x="811" y="272"/>
                </a:cubicBezTo>
                <a:cubicBezTo>
                  <a:pt x="811" y="271"/>
                  <a:pt x="811" y="271"/>
                  <a:pt x="811" y="271"/>
                </a:cubicBezTo>
                <a:cubicBezTo>
                  <a:pt x="811" y="271"/>
                  <a:pt x="811" y="271"/>
                  <a:pt x="811" y="271"/>
                </a:cubicBezTo>
                <a:close/>
                <a:moveTo>
                  <a:pt x="813" y="258"/>
                </a:moveTo>
                <a:cubicBezTo>
                  <a:pt x="813" y="259"/>
                  <a:pt x="813" y="260"/>
                  <a:pt x="813" y="261"/>
                </a:cubicBezTo>
                <a:cubicBezTo>
                  <a:pt x="813" y="263"/>
                  <a:pt x="812" y="264"/>
                  <a:pt x="812" y="266"/>
                </a:cubicBezTo>
                <a:cubicBezTo>
                  <a:pt x="812" y="265"/>
                  <a:pt x="812" y="265"/>
                  <a:pt x="812" y="265"/>
                </a:cubicBezTo>
                <a:cubicBezTo>
                  <a:pt x="812" y="264"/>
                  <a:pt x="812" y="263"/>
                  <a:pt x="812" y="262"/>
                </a:cubicBezTo>
                <a:cubicBezTo>
                  <a:pt x="813" y="261"/>
                  <a:pt x="813" y="259"/>
                  <a:pt x="813" y="258"/>
                </a:cubicBezTo>
                <a:cubicBezTo>
                  <a:pt x="813" y="258"/>
                  <a:pt x="813" y="258"/>
                  <a:pt x="813" y="258"/>
                </a:cubicBezTo>
                <a:cubicBezTo>
                  <a:pt x="813" y="258"/>
                  <a:pt x="813" y="258"/>
                  <a:pt x="813" y="258"/>
                </a:cubicBezTo>
                <a:close/>
                <a:moveTo>
                  <a:pt x="811" y="277"/>
                </a:moveTo>
                <a:cubicBezTo>
                  <a:pt x="810" y="280"/>
                  <a:pt x="810" y="283"/>
                  <a:pt x="809" y="286"/>
                </a:cubicBezTo>
                <a:cubicBezTo>
                  <a:pt x="809" y="290"/>
                  <a:pt x="808" y="293"/>
                  <a:pt x="808" y="296"/>
                </a:cubicBezTo>
                <a:cubicBezTo>
                  <a:pt x="808" y="293"/>
                  <a:pt x="808" y="290"/>
                  <a:pt x="809" y="287"/>
                </a:cubicBezTo>
                <a:cubicBezTo>
                  <a:pt x="809" y="283"/>
                  <a:pt x="810" y="279"/>
                  <a:pt x="811" y="274"/>
                </a:cubicBezTo>
                <a:cubicBezTo>
                  <a:pt x="811" y="275"/>
                  <a:pt x="811" y="276"/>
                  <a:pt x="811" y="277"/>
                </a:cubicBezTo>
                <a:close/>
                <a:moveTo>
                  <a:pt x="810" y="284"/>
                </a:moveTo>
                <a:cubicBezTo>
                  <a:pt x="809" y="293"/>
                  <a:pt x="808" y="305"/>
                  <a:pt x="807" y="310"/>
                </a:cubicBezTo>
                <a:cubicBezTo>
                  <a:pt x="807" y="310"/>
                  <a:pt x="807" y="310"/>
                  <a:pt x="807" y="310"/>
                </a:cubicBezTo>
                <a:cubicBezTo>
                  <a:pt x="806" y="312"/>
                  <a:pt x="806" y="311"/>
                  <a:pt x="806" y="313"/>
                </a:cubicBezTo>
                <a:cubicBezTo>
                  <a:pt x="806" y="303"/>
                  <a:pt x="809" y="294"/>
                  <a:pt x="810" y="284"/>
                </a:cubicBezTo>
                <a:close/>
                <a:moveTo>
                  <a:pt x="811" y="283"/>
                </a:moveTo>
                <a:cubicBezTo>
                  <a:pt x="811" y="284"/>
                  <a:pt x="811" y="286"/>
                  <a:pt x="811" y="288"/>
                </a:cubicBezTo>
                <a:cubicBezTo>
                  <a:pt x="811" y="289"/>
                  <a:pt x="811" y="290"/>
                  <a:pt x="810" y="291"/>
                </a:cubicBezTo>
                <a:cubicBezTo>
                  <a:pt x="810" y="294"/>
                  <a:pt x="810" y="296"/>
                  <a:pt x="809" y="299"/>
                </a:cubicBezTo>
                <a:cubicBezTo>
                  <a:pt x="809" y="297"/>
                  <a:pt x="809" y="295"/>
                  <a:pt x="810" y="293"/>
                </a:cubicBezTo>
                <a:cubicBezTo>
                  <a:pt x="810" y="290"/>
                  <a:pt x="810" y="286"/>
                  <a:pt x="811" y="283"/>
                </a:cubicBezTo>
                <a:close/>
                <a:moveTo>
                  <a:pt x="792" y="319"/>
                </a:moveTo>
                <a:cubicBezTo>
                  <a:pt x="796" y="308"/>
                  <a:pt x="801" y="298"/>
                  <a:pt x="805" y="287"/>
                </a:cubicBezTo>
                <a:cubicBezTo>
                  <a:pt x="804" y="290"/>
                  <a:pt x="803" y="294"/>
                  <a:pt x="802" y="298"/>
                </a:cubicBezTo>
                <a:cubicBezTo>
                  <a:pt x="801" y="302"/>
                  <a:pt x="801" y="310"/>
                  <a:pt x="798" y="314"/>
                </a:cubicBezTo>
                <a:cubicBezTo>
                  <a:pt x="798" y="314"/>
                  <a:pt x="798" y="314"/>
                  <a:pt x="798" y="314"/>
                </a:cubicBezTo>
                <a:cubicBezTo>
                  <a:pt x="798" y="314"/>
                  <a:pt x="798" y="315"/>
                  <a:pt x="797" y="315"/>
                </a:cubicBezTo>
                <a:cubicBezTo>
                  <a:pt x="797" y="315"/>
                  <a:pt x="798" y="315"/>
                  <a:pt x="798" y="315"/>
                </a:cubicBezTo>
                <a:cubicBezTo>
                  <a:pt x="802" y="311"/>
                  <a:pt x="802" y="300"/>
                  <a:pt x="803" y="294"/>
                </a:cubicBezTo>
                <a:cubicBezTo>
                  <a:pt x="804" y="290"/>
                  <a:pt x="805" y="287"/>
                  <a:pt x="806" y="283"/>
                </a:cubicBezTo>
                <a:cubicBezTo>
                  <a:pt x="807" y="278"/>
                  <a:pt x="809" y="273"/>
                  <a:pt x="810" y="268"/>
                </a:cubicBezTo>
                <a:cubicBezTo>
                  <a:pt x="810" y="269"/>
                  <a:pt x="810" y="269"/>
                  <a:pt x="810" y="270"/>
                </a:cubicBezTo>
                <a:cubicBezTo>
                  <a:pt x="810" y="270"/>
                  <a:pt x="810" y="270"/>
                  <a:pt x="810" y="270"/>
                </a:cubicBezTo>
                <a:cubicBezTo>
                  <a:pt x="810" y="274"/>
                  <a:pt x="809" y="277"/>
                  <a:pt x="808" y="281"/>
                </a:cubicBezTo>
                <a:cubicBezTo>
                  <a:pt x="808" y="286"/>
                  <a:pt x="806" y="292"/>
                  <a:pt x="806" y="297"/>
                </a:cubicBezTo>
                <a:cubicBezTo>
                  <a:pt x="805" y="299"/>
                  <a:pt x="805" y="301"/>
                  <a:pt x="804" y="303"/>
                </a:cubicBezTo>
                <a:cubicBezTo>
                  <a:pt x="804" y="304"/>
                  <a:pt x="802" y="308"/>
                  <a:pt x="802" y="310"/>
                </a:cubicBezTo>
                <a:cubicBezTo>
                  <a:pt x="802" y="310"/>
                  <a:pt x="801" y="310"/>
                  <a:pt x="801" y="310"/>
                </a:cubicBezTo>
                <a:cubicBezTo>
                  <a:pt x="800" y="312"/>
                  <a:pt x="801" y="311"/>
                  <a:pt x="800" y="313"/>
                </a:cubicBezTo>
                <a:cubicBezTo>
                  <a:pt x="800" y="314"/>
                  <a:pt x="800" y="314"/>
                  <a:pt x="800" y="314"/>
                </a:cubicBezTo>
                <a:cubicBezTo>
                  <a:pt x="805" y="306"/>
                  <a:pt x="806" y="297"/>
                  <a:pt x="808" y="288"/>
                </a:cubicBezTo>
                <a:cubicBezTo>
                  <a:pt x="809" y="282"/>
                  <a:pt x="810" y="277"/>
                  <a:pt x="811" y="271"/>
                </a:cubicBezTo>
                <a:cubicBezTo>
                  <a:pt x="811" y="271"/>
                  <a:pt x="811" y="271"/>
                  <a:pt x="811" y="271"/>
                </a:cubicBezTo>
                <a:cubicBezTo>
                  <a:pt x="810" y="275"/>
                  <a:pt x="810" y="279"/>
                  <a:pt x="809" y="283"/>
                </a:cubicBezTo>
                <a:cubicBezTo>
                  <a:pt x="808" y="289"/>
                  <a:pt x="807" y="294"/>
                  <a:pt x="806" y="300"/>
                </a:cubicBezTo>
                <a:cubicBezTo>
                  <a:pt x="806" y="304"/>
                  <a:pt x="804" y="308"/>
                  <a:pt x="803" y="312"/>
                </a:cubicBezTo>
                <a:cubicBezTo>
                  <a:pt x="803" y="312"/>
                  <a:pt x="803" y="312"/>
                  <a:pt x="803" y="312"/>
                </a:cubicBezTo>
                <a:cubicBezTo>
                  <a:pt x="803" y="312"/>
                  <a:pt x="803" y="312"/>
                  <a:pt x="803" y="312"/>
                </a:cubicBezTo>
                <a:cubicBezTo>
                  <a:pt x="803" y="313"/>
                  <a:pt x="803" y="313"/>
                  <a:pt x="803" y="313"/>
                </a:cubicBezTo>
                <a:cubicBezTo>
                  <a:pt x="805" y="310"/>
                  <a:pt x="805" y="308"/>
                  <a:pt x="806" y="305"/>
                </a:cubicBezTo>
                <a:cubicBezTo>
                  <a:pt x="806" y="308"/>
                  <a:pt x="806" y="311"/>
                  <a:pt x="806" y="314"/>
                </a:cubicBezTo>
                <a:cubicBezTo>
                  <a:pt x="806" y="314"/>
                  <a:pt x="806" y="314"/>
                  <a:pt x="806" y="314"/>
                </a:cubicBezTo>
                <a:cubicBezTo>
                  <a:pt x="806" y="314"/>
                  <a:pt x="806" y="314"/>
                  <a:pt x="806" y="314"/>
                </a:cubicBezTo>
                <a:cubicBezTo>
                  <a:pt x="806" y="314"/>
                  <a:pt x="806" y="314"/>
                  <a:pt x="806" y="314"/>
                </a:cubicBezTo>
                <a:cubicBezTo>
                  <a:pt x="807" y="313"/>
                  <a:pt x="808" y="311"/>
                  <a:pt x="808" y="309"/>
                </a:cubicBezTo>
                <a:cubicBezTo>
                  <a:pt x="808" y="311"/>
                  <a:pt x="809" y="313"/>
                  <a:pt x="809" y="314"/>
                </a:cubicBezTo>
                <a:cubicBezTo>
                  <a:pt x="808" y="315"/>
                  <a:pt x="808" y="315"/>
                  <a:pt x="807" y="315"/>
                </a:cubicBezTo>
                <a:cubicBezTo>
                  <a:pt x="806" y="315"/>
                  <a:pt x="804" y="315"/>
                  <a:pt x="803" y="316"/>
                </a:cubicBezTo>
                <a:cubicBezTo>
                  <a:pt x="801" y="316"/>
                  <a:pt x="799" y="316"/>
                  <a:pt x="797" y="317"/>
                </a:cubicBezTo>
                <a:cubicBezTo>
                  <a:pt x="797" y="317"/>
                  <a:pt x="797" y="317"/>
                  <a:pt x="796" y="317"/>
                </a:cubicBezTo>
                <a:cubicBezTo>
                  <a:pt x="796" y="317"/>
                  <a:pt x="796" y="317"/>
                  <a:pt x="795" y="317"/>
                </a:cubicBezTo>
                <a:cubicBezTo>
                  <a:pt x="794" y="317"/>
                  <a:pt x="794" y="318"/>
                  <a:pt x="794" y="318"/>
                </a:cubicBezTo>
                <a:cubicBezTo>
                  <a:pt x="793" y="319"/>
                  <a:pt x="793" y="320"/>
                  <a:pt x="792" y="320"/>
                </a:cubicBezTo>
                <a:cubicBezTo>
                  <a:pt x="792" y="320"/>
                  <a:pt x="792" y="320"/>
                  <a:pt x="792" y="320"/>
                </a:cubicBezTo>
                <a:cubicBezTo>
                  <a:pt x="792" y="320"/>
                  <a:pt x="792" y="319"/>
                  <a:pt x="792" y="319"/>
                </a:cubicBezTo>
                <a:cubicBezTo>
                  <a:pt x="792" y="319"/>
                  <a:pt x="792" y="319"/>
                  <a:pt x="792" y="319"/>
                </a:cubicBezTo>
                <a:close/>
                <a:moveTo>
                  <a:pt x="796" y="325"/>
                </a:moveTo>
                <a:cubicBezTo>
                  <a:pt x="796" y="325"/>
                  <a:pt x="796" y="324"/>
                  <a:pt x="796" y="324"/>
                </a:cubicBezTo>
                <a:cubicBezTo>
                  <a:pt x="796" y="324"/>
                  <a:pt x="796" y="324"/>
                  <a:pt x="796" y="324"/>
                </a:cubicBezTo>
                <a:cubicBezTo>
                  <a:pt x="796" y="325"/>
                  <a:pt x="797" y="325"/>
                  <a:pt x="797" y="325"/>
                </a:cubicBezTo>
                <a:cubicBezTo>
                  <a:pt x="798" y="325"/>
                  <a:pt x="798" y="325"/>
                  <a:pt x="798" y="325"/>
                </a:cubicBezTo>
                <a:cubicBezTo>
                  <a:pt x="798" y="325"/>
                  <a:pt x="798" y="326"/>
                  <a:pt x="798" y="326"/>
                </a:cubicBezTo>
                <a:cubicBezTo>
                  <a:pt x="797" y="326"/>
                  <a:pt x="797" y="326"/>
                  <a:pt x="796" y="325"/>
                </a:cubicBezTo>
                <a:close/>
                <a:moveTo>
                  <a:pt x="767" y="324"/>
                </a:moveTo>
                <a:cubicBezTo>
                  <a:pt x="773" y="327"/>
                  <a:pt x="779" y="331"/>
                  <a:pt x="784" y="335"/>
                </a:cubicBezTo>
                <a:cubicBezTo>
                  <a:pt x="784" y="335"/>
                  <a:pt x="784" y="335"/>
                  <a:pt x="784" y="335"/>
                </a:cubicBezTo>
                <a:cubicBezTo>
                  <a:pt x="784" y="336"/>
                  <a:pt x="784" y="337"/>
                  <a:pt x="785" y="337"/>
                </a:cubicBezTo>
                <a:cubicBezTo>
                  <a:pt x="785" y="337"/>
                  <a:pt x="784" y="338"/>
                  <a:pt x="784" y="339"/>
                </a:cubicBezTo>
                <a:cubicBezTo>
                  <a:pt x="784" y="339"/>
                  <a:pt x="784" y="339"/>
                  <a:pt x="784" y="339"/>
                </a:cubicBezTo>
                <a:cubicBezTo>
                  <a:pt x="784" y="339"/>
                  <a:pt x="784" y="340"/>
                  <a:pt x="784" y="340"/>
                </a:cubicBezTo>
                <a:cubicBezTo>
                  <a:pt x="784" y="343"/>
                  <a:pt x="786" y="345"/>
                  <a:pt x="786" y="348"/>
                </a:cubicBezTo>
                <a:cubicBezTo>
                  <a:pt x="786" y="349"/>
                  <a:pt x="788" y="349"/>
                  <a:pt x="788" y="348"/>
                </a:cubicBezTo>
                <a:cubicBezTo>
                  <a:pt x="788" y="345"/>
                  <a:pt x="787" y="343"/>
                  <a:pt x="786" y="341"/>
                </a:cubicBezTo>
                <a:cubicBezTo>
                  <a:pt x="790" y="341"/>
                  <a:pt x="794" y="342"/>
                  <a:pt x="798" y="342"/>
                </a:cubicBezTo>
                <a:cubicBezTo>
                  <a:pt x="798" y="343"/>
                  <a:pt x="798" y="343"/>
                  <a:pt x="798" y="344"/>
                </a:cubicBezTo>
                <a:cubicBezTo>
                  <a:pt x="798" y="347"/>
                  <a:pt x="797" y="350"/>
                  <a:pt x="797" y="353"/>
                </a:cubicBezTo>
                <a:cubicBezTo>
                  <a:pt x="797" y="353"/>
                  <a:pt x="797" y="353"/>
                  <a:pt x="797" y="353"/>
                </a:cubicBezTo>
                <a:cubicBezTo>
                  <a:pt x="797" y="351"/>
                  <a:pt x="797" y="350"/>
                  <a:pt x="797" y="348"/>
                </a:cubicBezTo>
                <a:cubicBezTo>
                  <a:pt x="797" y="347"/>
                  <a:pt x="796" y="347"/>
                  <a:pt x="796" y="348"/>
                </a:cubicBezTo>
                <a:cubicBezTo>
                  <a:pt x="796" y="349"/>
                  <a:pt x="796" y="351"/>
                  <a:pt x="796" y="353"/>
                </a:cubicBezTo>
                <a:cubicBezTo>
                  <a:pt x="794" y="352"/>
                  <a:pt x="792" y="351"/>
                  <a:pt x="790" y="350"/>
                </a:cubicBezTo>
                <a:cubicBezTo>
                  <a:pt x="782" y="347"/>
                  <a:pt x="773" y="343"/>
                  <a:pt x="763" y="340"/>
                </a:cubicBezTo>
                <a:cubicBezTo>
                  <a:pt x="763" y="340"/>
                  <a:pt x="764" y="340"/>
                  <a:pt x="764" y="340"/>
                </a:cubicBezTo>
                <a:cubicBezTo>
                  <a:pt x="764" y="336"/>
                  <a:pt x="765" y="332"/>
                  <a:pt x="766" y="329"/>
                </a:cubicBezTo>
                <a:cubicBezTo>
                  <a:pt x="766" y="328"/>
                  <a:pt x="766" y="327"/>
                  <a:pt x="766" y="326"/>
                </a:cubicBezTo>
                <a:cubicBezTo>
                  <a:pt x="765" y="326"/>
                  <a:pt x="764" y="327"/>
                  <a:pt x="764" y="328"/>
                </a:cubicBezTo>
                <a:cubicBezTo>
                  <a:pt x="764" y="328"/>
                  <a:pt x="764" y="328"/>
                  <a:pt x="764" y="328"/>
                </a:cubicBezTo>
                <a:cubicBezTo>
                  <a:pt x="764" y="327"/>
                  <a:pt x="764" y="327"/>
                  <a:pt x="764" y="327"/>
                </a:cubicBezTo>
                <a:cubicBezTo>
                  <a:pt x="763" y="327"/>
                  <a:pt x="763" y="327"/>
                  <a:pt x="763" y="326"/>
                </a:cubicBezTo>
                <a:cubicBezTo>
                  <a:pt x="764" y="325"/>
                  <a:pt x="765" y="323"/>
                  <a:pt x="767" y="324"/>
                </a:cubicBezTo>
                <a:close/>
                <a:moveTo>
                  <a:pt x="760" y="327"/>
                </a:moveTo>
                <a:cubicBezTo>
                  <a:pt x="760" y="327"/>
                  <a:pt x="760" y="327"/>
                  <a:pt x="760" y="327"/>
                </a:cubicBezTo>
                <a:cubicBezTo>
                  <a:pt x="760" y="327"/>
                  <a:pt x="760" y="327"/>
                  <a:pt x="760" y="327"/>
                </a:cubicBezTo>
                <a:cubicBezTo>
                  <a:pt x="760" y="327"/>
                  <a:pt x="760" y="327"/>
                  <a:pt x="760" y="327"/>
                </a:cubicBezTo>
                <a:close/>
                <a:moveTo>
                  <a:pt x="758" y="325"/>
                </a:moveTo>
                <a:cubicBezTo>
                  <a:pt x="757" y="330"/>
                  <a:pt x="756" y="333"/>
                  <a:pt x="756" y="338"/>
                </a:cubicBezTo>
                <a:cubicBezTo>
                  <a:pt x="756" y="338"/>
                  <a:pt x="756" y="338"/>
                  <a:pt x="756" y="337"/>
                </a:cubicBezTo>
                <a:cubicBezTo>
                  <a:pt x="756" y="333"/>
                  <a:pt x="756" y="329"/>
                  <a:pt x="756" y="324"/>
                </a:cubicBezTo>
                <a:cubicBezTo>
                  <a:pt x="756" y="325"/>
                  <a:pt x="757" y="325"/>
                  <a:pt x="758" y="325"/>
                </a:cubicBezTo>
                <a:close/>
                <a:moveTo>
                  <a:pt x="753" y="323"/>
                </a:moveTo>
                <a:cubicBezTo>
                  <a:pt x="753" y="323"/>
                  <a:pt x="753" y="324"/>
                  <a:pt x="753" y="325"/>
                </a:cubicBezTo>
                <a:cubicBezTo>
                  <a:pt x="753" y="326"/>
                  <a:pt x="754" y="326"/>
                  <a:pt x="754" y="325"/>
                </a:cubicBezTo>
                <a:cubicBezTo>
                  <a:pt x="754" y="325"/>
                  <a:pt x="754" y="324"/>
                  <a:pt x="754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5" y="328"/>
                  <a:pt x="755" y="333"/>
                  <a:pt x="755" y="337"/>
                </a:cubicBezTo>
                <a:cubicBezTo>
                  <a:pt x="736" y="331"/>
                  <a:pt x="716" y="325"/>
                  <a:pt x="698" y="318"/>
                </a:cubicBezTo>
                <a:cubicBezTo>
                  <a:pt x="693" y="317"/>
                  <a:pt x="689" y="315"/>
                  <a:pt x="684" y="314"/>
                </a:cubicBezTo>
                <a:cubicBezTo>
                  <a:pt x="685" y="314"/>
                  <a:pt x="685" y="313"/>
                  <a:pt x="685" y="313"/>
                </a:cubicBezTo>
                <a:cubicBezTo>
                  <a:pt x="685" y="310"/>
                  <a:pt x="685" y="306"/>
                  <a:pt x="685" y="303"/>
                </a:cubicBezTo>
                <a:cubicBezTo>
                  <a:pt x="685" y="302"/>
                  <a:pt x="684" y="302"/>
                  <a:pt x="684" y="303"/>
                </a:cubicBezTo>
                <a:cubicBezTo>
                  <a:pt x="684" y="306"/>
                  <a:pt x="684" y="310"/>
                  <a:pt x="684" y="313"/>
                </a:cubicBezTo>
                <a:cubicBezTo>
                  <a:pt x="684" y="313"/>
                  <a:pt x="684" y="313"/>
                  <a:pt x="684" y="313"/>
                </a:cubicBezTo>
                <a:cubicBezTo>
                  <a:pt x="681" y="312"/>
                  <a:pt x="678" y="311"/>
                  <a:pt x="676" y="310"/>
                </a:cubicBezTo>
                <a:cubicBezTo>
                  <a:pt x="676" y="308"/>
                  <a:pt x="676" y="305"/>
                  <a:pt x="676" y="303"/>
                </a:cubicBezTo>
                <a:cubicBezTo>
                  <a:pt x="676" y="302"/>
                  <a:pt x="676" y="300"/>
                  <a:pt x="675" y="299"/>
                </a:cubicBezTo>
                <a:cubicBezTo>
                  <a:pt x="675" y="299"/>
                  <a:pt x="674" y="300"/>
                  <a:pt x="675" y="300"/>
                </a:cubicBezTo>
                <a:cubicBezTo>
                  <a:pt x="676" y="300"/>
                  <a:pt x="675" y="306"/>
                  <a:pt x="675" y="310"/>
                </a:cubicBezTo>
                <a:cubicBezTo>
                  <a:pt x="671" y="309"/>
                  <a:pt x="668" y="308"/>
                  <a:pt x="664" y="306"/>
                </a:cubicBezTo>
                <a:cubicBezTo>
                  <a:pt x="665" y="302"/>
                  <a:pt x="666" y="298"/>
                  <a:pt x="666" y="293"/>
                </a:cubicBezTo>
                <a:cubicBezTo>
                  <a:pt x="695" y="301"/>
                  <a:pt x="727" y="307"/>
                  <a:pt x="753" y="323"/>
                </a:cubicBezTo>
                <a:close/>
                <a:moveTo>
                  <a:pt x="651" y="277"/>
                </a:moveTo>
                <a:cubicBezTo>
                  <a:pt x="654" y="278"/>
                  <a:pt x="658" y="280"/>
                  <a:pt x="661" y="282"/>
                </a:cubicBezTo>
                <a:cubicBezTo>
                  <a:pt x="662" y="282"/>
                  <a:pt x="663" y="283"/>
                  <a:pt x="664" y="284"/>
                </a:cubicBezTo>
                <a:cubicBezTo>
                  <a:pt x="664" y="284"/>
                  <a:pt x="664" y="284"/>
                  <a:pt x="664" y="284"/>
                </a:cubicBezTo>
                <a:cubicBezTo>
                  <a:pt x="664" y="291"/>
                  <a:pt x="664" y="298"/>
                  <a:pt x="662" y="306"/>
                </a:cubicBezTo>
                <a:cubicBezTo>
                  <a:pt x="653" y="302"/>
                  <a:pt x="644" y="299"/>
                  <a:pt x="636" y="296"/>
                </a:cubicBezTo>
                <a:cubicBezTo>
                  <a:pt x="636" y="290"/>
                  <a:pt x="636" y="284"/>
                  <a:pt x="636" y="277"/>
                </a:cubicBezTo>
                <a:cubicBezTo>
                  <a:pt x="637" y="278"/>
                  <a:pt x="638" y="278"/>
                  <a:pt x="639" y="278"/>
                </a:cubicBezTo>
                <a:cubicBezTo>
                  <a:pt x="639" y="279"/>
                  <a:pt x="639" y="279"/>
                  <a:pt x="639" y="279"/>
                </a:cubicBezTo>
                <a:cubicBezTo>
                  <a:pt x="639" y="280"/>
                  <a:pt x="639" y="281"/>
                  <a:pt x="638" y="281"/>
                </a:cubicBezTo>
                <a:cubicBezTo>
                  <a:pt x="638" y="281"/>
                  <a:pt x="638" y="281"/>
                  <a:pt x="637" y="281"/>
                </a:cubicBezTo>
                <a:cubicBezTo>
                  <a:pt x="636" y="281"/>
                  <a:pt x="636" y="283"/>
                  <a:pt x="637" y="283"/>
                </a:cubicBezTo>
                <a:cubicBezTo>
                  <a:pt x="638" y="283"/>
                  <a:pt x="638" y="285"/>
                  <a:pt x="638" y="286"/>
                </a:cubicBezTo>
                <a:cubicBezTo>
                  <a:pt x="638" y="286"/>
                  <a:pt x="638" y="286"/>
                  <a:pt x="638" y="286"/>
                </a:cubicBezTo>
                <a:cubicBezTo>
                  <a:pt x="638" y="289"/>
                  <a:pt x="638" y="291"/>
                  <a:pt x="638" y="294"/>
                </a:cubicBezTo>
                <a:cubicBezTo>
                  <a:pt x="638" y="295"/>
                  <a:pt x="640" y="295"/>
                  <a:pt x="640" y="294"/>
                </a:cubicBezTo>
                <a:cubicBezTo>
                  <a:pt x="640" y="290"/>
                  <a:pt x="640" y="286"/>
                  <a:pt x="641" y="283"/>
                </a:cubicBezTo>
                <a:cubicBezTo>
                  <a:pt x="641" y="283"/>
                  <a:pt x="642" y="283"/>
                  <a:pt x="642" y="282"/>
                </a:cubicBezTo>
                <a:cubicBezTo>
                  <a:pt x="642" y="282"/>
                  <a:pt x="642" y="281"/>
                  <a:pt x="642" y="280"/>
                </a:cubicBezTo>
                <a:cubicBezTo>
                  <a:pt x="646" y="281"/>
                  <a:pt x="649" y="282"/>
                  <a:pt x="653" y="283"/>
                </a:cubicBezTo>
                <a:cubicBezTo>
                  <a:pt x="654" y="283"/>
                  <a:pt x="655" y="281"/>
                  <a:pt x="653" y="281"/>
                </a:cubicBezTo>
                <a:cubicBezTo>
                  <a:pt x="650" y="280"/>
                  <a:pt x="646" y="279"/>
                  <a:pt x="642" y="277"/>
                </a:cubicBezTo>
                <a:cubicBezTo>
                  <a:pt x="642" y="275"/>
                  <a:pt x="642" y="273"/>
                  <a:pt x="642" y="273"/>
                </a:cubicBezTo>
                <a:cubicBezTo>
                  <a:pt x="645" y="273"/>
                  <a:pt x="648" y="275"/>
                  <a:pt x="651" y="277"/>
                </a:cubicBezTo>
                <a:close/>
                <a:moveTo>
                  <a:pt x="638" y="276"/>
                </a:moveTo>
                <a:cubicBezTo>
                  <a:pt x="637" y="276"/>
                  <a:pt x="637" y="276"/>
                  <a:pt x="637" y="276"/>
                </a:cubicBezTo>
                <a:cubicBezTo>
                  <a:pt x="637" y="275"/>
                  <a:pt x="637" y="275"/>
                  <a:pt x="637" y="274"/>
                </a:cubicBezTo>
                <a:cubicBezTo>
                  <a:pt x="637" y="274"/>
                  <a:pt x="637" y="274"/>
                  <a:pt x="637" y="275"/>
                </a:cubicBezTo>
                <a:cubicBezTo>
                  <a:pt x="637" y="275"/>
                  <a:pt x="638" y="276"/>
                  <a:pt x="638" y="276"/>
                </a:cubicBezTo>
                <a:close/>
                <a:moveTo>
                  <a:pt x="636" y="275"/>
                </a:moveTo>
                <a:cubicBezTo>
                  <a:pt x="636" y="275"/>
                  <a:pt x="636" y="275"/>
                  <a:pt x="636" y="275"/>
                </a:cubicBezTo>
                <a:cubicBezTo>
                  <a:pt x="636" y="275"/>
                  <a:pt x="636" y="275"/>
                  <a:pt x="636" y="275"/>
                </a:cubicBezTo>
                <a:cubicBezTo>
                  <a:pt x="636" y="275"/>
                  <a:pt x="636" y="275"/>
                  <a:pt x="636" y="275"/>
                </a:cubicBezTo>
                <a:cubicBezTo>
                  <a:pt x="636" y="274"/>
                  <a:pt x="636" y="274"/>
                  <a:pt x="636" y="275"/>
                </a:cubicBezTo>
                <a:close/>
                <a:moveTo>
                  <a:pt x="634" y="277"/>
                </a:moveTo>
                <a:cubicBezTo>
                  <a:pt x="634" y="279"/>
                  <a:pt x="633" y="282"/>
                  <a:pt x="633" y="284"/>
                </a:cubicBezTo>
                <a:cubicBezTo>
                  <a:pt x="633" y="284"/>
                  <a:pt x="634" y="284"/>
                  <a:pt x="634" y="284"/>
                </a:cubicBezTo>
                <a:cubicBezTo>
                  <a:pt x="634" y="288"/>
                  <a:pt x="633" y="291"/>
                  <a:pt x="633" y="295"/>
                </a:cubicBezTo>
                <a:cubicBezTo>
                  <a:pt x="619" y="289"/>
                  <a:pt x="605" y="283"/>
                  <a:pt x="591" y="277"/>
                </a:cubicBezTo>
                <a:cubicBezTo>
                  <a:pt x="590" y="273"/>
                  <a:pt x="590" y="270"/>
                  <a:pt x="591" y="267"/>
                </a:cubicBezTo>
                <a:cubicBezTo>
                  <a:pt x="592" y="266"/>
                  <a:pt x="591" y="266"/>
                  <a:pt x="591" y="266"/>
                </a:cubicBezTo>
                <a:cubicBezTo>
                  <a:pt x="589" y="269"/>
                  <a:pt x="589" y="273"/>
                  <a:pt x="590" y="276"/>
                </a:cubicBezTo>
                <a:cubicBezTo>
                  <a:pt x="586" y="274"/>
                  <a:pt x="583" y="273"/>
                  <a:pt x="580" y="271"/>
                </a:cubicBezTo>
                <a:cubicBezTo>
                  <a:pt x="580" y="269"/>
                  <a:pt x="581" y="268"/>
                  <a:pt x="581" y="266"/>
                </a:cubicBezTo>
                <a:cubicBezTo>
                  <a:pt x="581" y="265"/>
                  <a:pt x="582" y="264"/>
                  <a:pt x="582" y="263"/>
                </a:cubicBezTo>
                <a:cubicBezTo>
                  <a:pt x="582" y="262"/>
                  <a:pt x="582" y="262"/>
                  <a:pt x="582" y="261"/>
                </a:cubicBezTo>
                <a:cubicBezTo>
                  <a:pt x="582" y="261"/>
                  <a:pt x="582" y="261"/>
                  <a:pt x="582" y="261"/>
                </a:cubicBezTo>
                <a:cubicBezTo>
                  <a:pt x="582" y="261"/>
                  <a:pt x="582" y="261"/>
                  <a:pt x="582" y="261"/>
                </a:cubicBezTo>
                <a:cubicBezTo>
                  <a:pt x="582" y="261"/>
                  <a:pt x="582" y="260"/>
                  <a:pt x="581" y="261"/>
                </a:cubicBezTo>
                <a:cubicBezTo>
                  <a:pt x="581" y="261"/>
                  <a:pt x="581" y="264"/>
                  <a:pt x="580" y="264"/>
                </a:cubicBezTo>
                <a:cubicBezTo>
                  <a:pt x="580" y="266"/>
                  <a:pt x="580" y="269"/>
                  <a:pt x="579" y="271"/>
                </a:cubicBezTo>
                <a:cubicBezTo>
                  <a:pt x="575" y="269"/>
                  <a:pt x="572" y="267"/>
                  <a:pt x="568" y="265"/>
                </a:cubicBezTo>
                <a:cubicBezTo>
                  <a:pt x="569" y="263"/>
                  <a:pt x="569" y="261"/>
                  <a:pt x="569" y="259"/>
                </a:cubicBezTo>
                <a:cubicBezTo>
                  <a:pt x="569" y="258"/>
                  <a:pt x="568" y="258"/>
                  <a:pt x="568" y="259"/>
                </a:cubicBezTo>
                <a:cubicBezTo>
                  <a:pt x="568" y="261"/>
                  <a:pt x="568" y="262"/>
                  <a:pt x="568" y="264"/>
                </a:cubicBezTo>
                <a:cubicBezTo>
                  <a:pt x="565" y="263"/>
                  <a:pt x="563" y="262"/>
                  <a:pt x="560" y="260"/>
                </a:cubicBezTo>
                <a:cubicBezTo>
                  <a:pt x="560" y="258"/>
                  <a:pt x="560" y="257"/>
                  <a:pt x="558" y="257"/>
                </a:cubicBezTo>
                <a:cubicBezTo>
                  <a:pt x="557" y="257"/>
                  <a:pt x="557" y="258"/>
                  <a:pt x="558" y="258"/>
                </a:cubicBezTo>
                <a:cubicBezTo>
                  <a:pt x="559" y="258"/>
                  <a:pt x="559" y="258"/>
                  <a:pt x="559" y="259"/>
                </a:cubicBezTo>
                <a:cubicBezTo>
                  <a:pt x="556" y="257"/>
                  <a:pt x="552" y="255"/>
                  <a:pt x="549" y="253"/>
                </a:cubicBezTo>
                <a:cubicBezTo>
                  <a:pt x="549" y="251"/>
                  <a:pt x="549" y="249"/>
                  <a:pt x="549" y="248"/>
                </a:cubicBezTo>
                <a:cubicBezTo>
                  <a:pt x="549" y="247"/>
                  <a:pt x="548" y="247"/>
                  <a:pt x="548" y="248"/>
                </a:cubicBezTo>
                <a:cubicBezTo>
                  <a:pt x="548" y="249"/>
                  <a:pt x="547" y="250"/>
                  <a:pt x="547" y="252"/>
                </a:cubicBezTo>
                <a:cubicBezTo>
                  <a:pt x="544" y="250"/>
                  <a:pt x="541" y="247"/>
                  <a:pt x="538" y="245"/>
                </a:cubicBezTo>
                <a:cubicBezTo>
                  <a:pt x="537" y="244"/>
                  <a:pt x="536" y="246"/>
                  <a:pt x="537" y="247"/>
                </a:cubicBezTo>
                <a:cubicBezTo>
                  <a:pt x="541" y="249"/>
                  <a:pt x="544" y="252"/>
                  <a:pt x="547" y="254"/>
                </a:cubicBezTo>
                <a:cubicBezTo>
                  <a:pt x="546" y="258"/>
                  <a:pt x="546" y="263"/>
                  <a:pt x="545" y="267"/>
                </a:cubicBezTo>
                <a:cubicBezTo>
                  <a:pt x="542" y="265"/>
                  <a:pt x="539" y="263"/>
                  <a:pt x="536" y="262"/>
                </a:cubicBezTo>
                <a:cubicBezTo>
                  <a:pt x="536" y="262"/>
                  <a:pt x="536" y="262"/>
                  <a:pt x="536" y="261"/>
                </a:cubicBezTo>
                <a:cubicBezTo>
                  <a:pt x="536" y="260"/>
                  <a:pt x="535" y="258"/>
                  <a:pt x="535" y="256"/>
                </a:cubicBezTo>
                <a:cubicBezTo>
                  <a:pt x="535" y="255"/>
                  <a:pt x="535" y="253"/>
                  <a:pt x="535" y="252"/>
                </a:cubicBezTo>
                <a:cubicBezTo>
                  <a:pt x="535" y="251"/>
                  <a:pt x="534" y="251"/>
                  <a:pt x="534" y="251"/>
                </a:cubicBezTo>
                <a:cubicBezTo>
                  <a:pt x="533" y="251"/>
                  <a:pt x="533" y="250"/>
                  <a:pt x="532" y="250"/>
                </a:cubicBezTo>
                <a:cubicBezTo>
                  <a:pt x="532" y="249"/>
                  <a:pt x="532" y="249"/>
                  <a:pt x="532" y="248"/>
                </a:cubicBezTo>
                <a:cubicBezTo>
                  <a:pt x="532" y="248"/>
                  <a:pt x="532" y="248"/>
                  <a:pt x="532" y="248"/>
                </a:cubicBezTo>
                <a:cubicBezTo>
                  <a:pt x="535" y="246"/>
                  <a:pt x="538" y="244"/>
                  <a:pt x="541" y="241"/>
                </a:cubicBezTo>
                <a:cubicBezTo>
                  <a:pt x="540" y="242"/>
                  <a:pt x="540" y="242"/>
                  <a:pt x="541" y="243"/>
                </a:cubicBezTo>
                <a:cubicBezTo>
                  <a:pt x="571" y="256"/>
                  <a:pt x="602" y="267"/>
                  <a:pt x="634" y="277"/>
                </a:cubicBezTo>
                <a:close/>
                <a:moveTo>
                  <a:pt x="519" y="234"/>
                </a:moveTo>
                <a:cubicBezTo>
                  <a:pt x="519" y="234"/>
                  <a:pt x="520" y="234"/>
                  <a:pt x="521" y="234"/>
                </a:cubicBezTo>
                <a:cubicBezTo>
                  <a:pt x="522" y="234"/>
                  <a:pt x="524" y="234"/>
                  <a:pt x="526" y="234"/>
                </a:cubicBezTo>
                <a:cubicBezTo>
                  <a:pt x="526" y="234"/>
                  <a:pt x="527" y="235"/>
                  <a:pt x="528" y="235"/>
                </a:cubicBezTo>
                <a:cubicBezTo>
                  <a:pt x="527" y="235"/>
                  <a:pt x="527" y="235"/>
                  <a:pt x="527" y="235"/>
                </a:cubicBezTo>
                <a:cubicBezTo>
                  <a:pt x="524" y="235"/>
                  <a:pt x="521" y="235"/>
                  <a:pt x="519" y="236"/>
                </a:cubicBezTo>
                <a:cubicBezTo>
                  <a:pt x="519" y="236"/>
                  <a:pt x="519" y="235"/>
                  <a:pt x="519" y="234"/>
                </a:cubicBezTo>
                <a:close/>
                <a:moveTo>
                  <a:pt x="529" y="235"/>
                </a:moveTo>
                <a:cubicBezTo>
                  <a:pt x="530" y="235"/>
                  <a:pt x="532" y="236"/>
                  <a:pt x="533" y="237"/>
                </a:cubicBezTo>
                <a:cubicBezTo>
                  <a:pt x="533" y="237"/>
                  <a:pt x="533" y="237"/>
                  <a:pt x="533" y="237"/>
                </a:cubicBezTo>
                <a:cubicBezTo>
                  <a:pt x="531" y="236"/>
                  <a:pt x="530" y="236"/>
                  <a:pt x="528" y="236"/>
                </a:cubicBezTo>
                <a:cubicBezTo>
                  <a:pt x="528" y="235"/>
                  <a:pt x="529" y="235"/>
                  <a:pt x="529" y="235"/>
                </a:cubicBezTo>
                <a:close/>
                <a:moveTo>
                  <a:pt x="534" y="237"/>
                </a:moveTo>
                <a:cubicBezTo>
                  <a:pt x="535" y="238"/>
                  <a:pt x="536" y="239"/>
                  <a:pt x="537" y="240"/>
                </a:cubicBezTo>
                <a:cubicBezTo>
                  <a:pt x="537" y="240"/>
                  <a:pt x="537" y="240"/>
                  <a:pt x="536" y="240"/>
                </a:cubicBezTo>
                <a:cubicBezTo>
                  <a:pt x="536" y="239"/>
                  <a:pt x="535" y="238"/>
                  <a:pt x="534" y="237"/>
                </a:cubicBezTo>
                <a:cubicBezTo>
                  <a:pt x="534" y="237"/>
                  <a:pt x="534" y="237"/>
                  <a:pt x="534" y="237"/>
                </a:cubicBezTo>
                <a:close/>
                <a:moveTo>
                  <a:pt x="537" y="241"/>
                </a:moveTo>
                <a:cubicBezTo>
                  <a:pt x="537" y="241"/>
                  <a:pt x="537" y="241"/>
                  <a:pt x="537" y="241"/>
                </a:cubicBezTo>
                <a:cubicBezTo>
                  <a:pt x="537" y="241"/>
                  <a:pt x="537" y="241"/>
                  <a:pt x="537" y="241"/>
                </a:cubicBezTo>
                <a:cubicBezTo>
                  <a:pt x="537" y="241"/>
                  <a:pt x="537" y="241"/>
                  <a:pt x="537" y="241"/>
                </a:cubicBezTo>
                <a:cubicBezTo>
                  <a:pt x="537" y="241"/>
                  <a:pt x="537" y="241"/>
                  <a:pt x="537" y="241"/>
                </a:cubicBezTo>
                <a:close/>
                <a:moveTo>
                  <a:pt x="536" y="243"/>
                </a:moveTo>
                <a:cubicBezTo>
                  <a:pt x="536" y="243"/>
                  <a:pt x="536" y="243"/>
                  <a:pt x="536" y="243"/>
                </a:cubicBezTo>
                <a:cubicBezTo>
                  <a:pt x="536" y="244"/>
                  <a:pt x="536" y="244"/>
                  <a:pt x="536" y="244"/>
                </a:cubicBezTo>
                <a:cubicBezTo>
                  <a:pt x="536" y="244"/>
                  <a:pt x="536" y="244"/>
                  <a:pt x="536" y="243"/>
                </a:cubicBezTo>
                <a:close/>
                <a:moveTo>
                  <a:pt x="538" y="243"/>
                </a:moveTo>
                <a:cubicBezTo>
                  <a:pt x="538" y="242"/>
                  <a:pt x="538" y="242"/>
                  <a:pt x="538" y="241"/>
                </a:cubicBezTo>
                <a:cubicBezTo>
                  <a:pt x="539" y="240"/>
                  <a:pt x="539" y="239"/>
                  <a:pt x="540" y="238"/>
                </a:cubicBezTo>
                <a:cubicBezTo>
                  <a:pt x="540" y="238"/>
                  <a:pt x="540" y="238"/>
                  <a:pt x="540" y="238"/>
                </a:cubicBezTo>
                <a:cubicBezTo>
                  <a:pt x="541" y="238"/>
                  <a:pt x="541" y="238"/>
                  <a:pt x="541" y="238"/>
                </a:cubicBezTo>
                <a:cubicBezTo>
                  <a:pt x="541" y="239"/>
                  <a:pt x="541" y="240"/>
                  <a:pt x="541" y="240"/>
                </a:cubicBezTo>
                <a:cubicBezTo>
                  <a:pt x="540" y="241"/>
                  <a:pt x="539" y="242"/>
                  <a:pt x="538" y="243"/>
                </a:cubicBezTo>
                <a:close/>
                <a:moveTo>
                  <a:pt x="541" y="238"/>
                </a:moveTo>
                <a:cubicBezTo>
                  <a:pt x="541" y="238"/>
                  <a:pt x="541" y="238"/>
                  <a:pt x="541" y="238"/>
                </a:cubicBezTo>
                <a:cubicBezTo>
                  <a:pt x="541" y="238"/>
                  <a:pt x="541" y="238"/>
                  <a:pt x="541" y="238"/>
                </a:cubicBezTo>
                <a:cubicBezTo>
                  <a:pt x="541" y="238"/>
                  <a:pt x="541" y="238"/>
                  <a:pt x="541" y="238"/>
                </a:cubicBezTo>
                <a:close/>
                <a:moveTo>
                  <a:pt x="541" y="232"/>
                </a:moveTo>
                <a:cubicBezTo>
                  <a:pt x="540" y="229"/>
                  <a:pt x="538" y="226"/>
                  <a:pt x="536" y="224"/>
                </a:cubicBezTo>
                <a:cubicBezTo>
                  <a:pt x="531" y="220"/>
                  <a:pt x="525" y="221"/>
                  <a:pt x="521" y="224"/>
                </a:cubicBezTo>
                <a:cubicBezTo>
                  <a:pt x="520" y="225"/>
                  <a:pt x="521" y="226"/>
                  <a:pt x="521" y="225"/>
                </a:cubicBezTo>
                <a:cubicBezTo>
                  <a:pt x="526" y="222"/>
                  <a:pt x="532" y="221"/>
                  <a:pt x="536" y="226"/>
                </a:cubicBezTo>
                <a:cubicBezTo>
                  <a:pt x="539" y="228"/>
                  <a:pt x="540" y="232"/>
                  <a:pt x="540" y="236"/>
                </a:cubicBezTo>
                <a:cubicBezTo>
                  <a:pt x="540" y="237"/>
                  <a:pt x="540" y="237"/>
                  <a:pt x="539" y="238"/>
                </a:cubicBezTo>
                <a:cubicBezTo>
                  <a:pt x="539" y="238"/>
                  <a:pt x="538" y="239"/>
                  <a:pt x="538" y="239"/>
                </a:cubicBezTo>
                <a:cubicBezTo>
                  <a:pt x="537" y="238"/>
                  <a:pt x="536" y="237"/>
                  <a:pt x="535" y="237"/>
                </a:cubicBezTo>
                <a:cubicBezTo>
                  <a:pt x="536" y="236"/>
                  <a:pt x="537" y="235"/>
                  <a:pt x="538" y="234"/>
                </a:cubicBezTo>
                <a:cubicBezTo>
                  <a:pt x="539" y="234"/>
                  <a:pt x="538" y="233"/>
                  <a:pt x="538" y="233"/>
                </a:cubicBezTo>
                <a:cubicBezTo>
                  <a:pt x="537" y="234"/>
                  <a:pt x="535" y="235"/>
                  <a:pt x="534" y="236"/>
                </a:cubicBezTo>
                <a:cubicBezTo>
                  <a:pt x="533" y="235"/>
                  <a:pt x="531" y="235"/>
                  <a:pt x="530" y="234"/>
                </a:cubicBezTo>
                <a:cubicBezTo>
                  <a:pt x="530" y="234"/>
                  <a:pt x="531" y="234"/>
                  <a:pt x="531" y="233"/>
                </a:cubicBezTo>
                <a:cubicBezTo>
                  <a:pt x="532" y="233"/>
                  <a:pt x="531" y="232"/>
                  <a:pt x="531" y="232"/>
                </a:cubicBezTo>
                <a:cubicBezTo>
                  <a:pt x="530" y="233"/>
                  <a:pt x="529" y="233"/>
                  <a:pt x="528" y="234"/>
                </a:cubicBezTo>
                <a:cubicBezTo>
                  <a:pt x="526" y="233"/>
                  <a:pt x="524" y="233"/>
                  <a:pt x="521" y="233"/>
                </a:cubicBezTo>
                <a:cubicBezTo>
                  <a:pt x="521" y="233"/>
                  <a:pt x="520" y="233"/>
                  <a:pt x="519" y="233"/>
                </a:cubicBezTo>
                <a:cubicBezTo>
                  <a:pt x="519" y="233"/>
                  <a:pt x="519" y="233"/>
                  <a:pt x="519" y="233"/>
                </a:cubicBezTo>
                <a:cubicBezTo>
                  <a:pt x="518" y="233"/>
                  <a:pt x="518" y="232"/>
                  <a:pt x="518" y="232"/>
                </a:cubicBezTo>
                <a:cubicBezTo>
                  <a:pt x="519" y="233"/>
                  <a:pt x="519" y="233"/>
                  <a:pt x="519" y="233"/>
                </a:cubicBezTo>
                <a:cubicBezTo>
                  <a:pt x="520" y="233"/>
                  <a:pt x="520" y="232"/>
                  <a:pt x="519" y="232"/>
                </a:cubicBezTo>
                <a:cubicBezTo>
                  <a:pt x="517" y="232"/>
                  <a:pt x="516" y="231"/>
                  <a:pt x="513" y="231"/>
                </a:cubicBezTo>
                <a:cubicBezTo>
                  <a:pt x="510" y="229"/>
                  <a:pt x="504" y="229"/>
                  <a:pt x="500" y="228"/>
                </a:cubicBezTo>
                <a:cubicBezTo>
                  <a:pt x="488" y="226"/>
                  <a:pt x="477" y="224"/>
                  <a:pt x="467" y="221"/>
                </a:cubicBezTo>
                <a:cubicBezTo>
                  <a:pt x="466" y="221"/>
                  <a:pt x="466" y="222"/>
                  <a:pt x="466" y="222"/>
                </a:cubicBezTo>
                <a:cubicBezTo>
                  <a:pt x="475" y="225"/>
                  <a:pt x="484" y="227"/>
                  <a:pt x="493" y="228"/>
                </a:cubicBezTo>
                <a:cubicBezTo>
                  <a:pt x="498" y="229"/>
                  <a:pt x="507" y="229"/>
                  <a:pt x="512" y="231"/>
                </a:cubicBezTo>
                <a:cubicBezTo>
                  <a:pt x="512" y="231"/>
                  <a:pt x="512" y="231"/>
                  <a:pt x="512" y="231"/>
                </a:cubicBezTo>
                <a:cubicBezTo>
                  <a:pt x="512" y="231"/>
                  <a:pt x="512" y="231"/>
                  <a:pt x="512" y="231"/>
                </a:cubicBezTo>
                <a:cubicBezTo>
                  <a:pt x="513" y="232"/>
                  <a:pt x="514" y="232"/>
                  <a:pt x="515" y="233"/>
                </a:cubicBezTo>
                <a:cubicBezTo>
                  <a:pt x="515" y="234"/>
                  <a:pt x="516" y="233"/>
                  <a:pt x="515" y="232"/>
                </a:cubicBezTo>
                <a:cubicBezTo>
                  <a:pt x="515" y="232"/>
                  <a:pt x="515" y="232"/>
                  <a:pt x="514" y="232"/>
                </a:cubicBezTo>
                <a:cubicBezTo>
                  <a:pt x="516" y="232"/>
                  <a:pt x="517" y="232"/>
                  <a:pt x="518" y="232"/>
                </a:cubicBezTo>
                <a:cubicBezTo>
                  <a:pt x="518" y="232"/>
                  <a:pt x="518" y="232"/>
                  <a:pt x="518" y="233"/>
                </a:cubicBezTo>
                <a:cubicBezTo>
                  <a:pt x="518" y="233"/>
                  <a:pt x="518" y="233"/>
                  <a:pt x="518" y="233"/>
                </a:cubicBezTo>
                <a:cubicBezTo>
                  <a:pt x="516" y="233"/>
                  <a:pt x="515" y="233"/>
                  <a:pt x="515" y="234"/>
                </a:cubicBezTo>
                <a:cubicBezTo>
                  <a:pt x="515" y="234"/>
                  <a:pt x="515" y="234"/>
                  <a:pt x="515" y="235"/>
                </a:cubicBezTo>
                <a:cubicBezTo>
                  <a:pt x="515" y="235"/>
                  <a:pt x="515" y="235"/>
                  <a:pt x="515" y="235"/>
                </a:cubicBezTo>
                <a:cubicBezTo>
                  <a:pt x="515" y="235"/>
                  <a:pt x="516" y="235"/>
                  <a:pt x="516" y="234"/>
                </a:cubicBezTo>
                <a:cubicBezTo>
                  <a:pt x="516" y="234"/>
                  <a:pt x="516" y="234"/>
                  <a:pt x="516" y="234"/>
                </a:cubicBezTo>
                <a:cubicBezTo>
                  <a:pt x="516" y="234"/>
                  <a:pt x="517" y="234"/>
                  <a:pt x="517" y="234"/>
                </a:cubicBezTo>
                <a:cubicBezTo>
                  <a:pt x="517" y="234"/>
                  <a:pt x="518" y="234"/>
                  <a:pt x="518" y="234"/>
                </a:cubicBezTo>
                <a:cubicBezTo>
                  <a:pt x="518" y="235"/>
                  <a:pt x="518" y="236"/>
                  <a:pt x="518" y="237"/>
                </a:cubicBezTo>
                <a:cubicBezTo>
                  <a:pt x="518" y="236"/>
                  <a:pt x="518" y="236"/>
                  <a:pt x="517" y="236"/>
                </a:cubicBezTo>
                <a:cubicBezTo>
                  <a:pt x="513" y="235"/>
                  <a:pt x="509" y="234"/>
                  <a:pt x="504" y="232"/>
                </a:cubicBezTo>
                <a:cubicBezTo>
                  <a:pt x="509" y="234"/>
                  <a:pt x="513" y="235"/>
                  <a:pt x="517" y="237"/>
                </a:cubicBezTo>
                <a:cubicBezTo>
                  <a:pt x="517" y="237"/>
                  <a:pt x="518" y="237"/>
                  <a:pt x="518" y="237"/>
                </a:cubicBezTo>
                <a:cubicBezTo>
                  <a:pt x="518" y="237"/>
                  <a:pt x="518" y="237"/>
                  <a:pt x="518" y="237"/>
                </a:cubicBezTo>
                <a:cubicBezTo>
                  <a:pt x="518" y="237"/>
                  <a:pt x="518" y="238"/>
                  <a:pt x="518" y="238"/>
                </a:cubicBezTo>
                <a:cubicBezTo>
                  <a:pt x="518" y="238"/>
                  <a:pt x="518" y="238"/>
                  <a:pt x="518" y="238"/>
                </a:cubicBezTo>
                <a:cubicBezTo>
                  <a:pt x="518" y="238"/>
                  <a:pt x="518" y="238"/>
                  <a:pt x="518" y="238"/>
                </a:cubicBezTo>
                <a:cubicBezTo>
                  <a:pt x="519" y="242"/>
                  <a:pt x="519" y="245"/>
                  <a:pt x="520" y="249"/>
                </a:cubicBezTo>
                <a:cubicBezTo>
                  <a:pt x="520" y="255"/>
                  <a:pt x="520" y="262"/>
                  <a:pt x="519" y="269"/>
                </a:cubicBezTo>
                <a:cubicBezTo>
                  <a:pt x="519" y="281"/>
                  <a:pt x="517" y="293"/>
                  <a:pt x="516" y="305"/>
                </a:cubicBezTo>
                <a:cubicBezTo>
                  <a:pt x="515" y="305"/>
                  <a:pt x="515" y="306"/>
                  <a:pt x="514" y="306"/>
                </a:cubicBezTo>
                <a:cubicBezTo>
                  <a:pt x="513" y="307"/>
                  <a:pt x="511" y="308"/>
                  <a:pt x="509" y="309"/>
                </a:cubicBezTo>
                <a:cubicBezTo>
                  <a:pt x="510" y="309"/>
                  <a:pt x="510" y="309"/>
                  <a:pt x="510" y="309"/>
                </a:cubicBezTo>
                <a:cubicBezTo>
                  <a:pt x="508" y="305"/>
                  <a:pt x="513" y="302"/>
                  <a:pt x="516" y="301"/>
                </a:cubicBezTo>
                <a:cubicBezTo>
                  <a:pt x="516" y="301"/>
                  <a:pt x="516" y="300"/>
                  <a:pt x="516" y="300"/>
                </a:cubicBezTo>
                <a:cubicBezTo>
                  <a:pt x="512" y="301"/>
                  <a:pt x="507" y="305"/>
                  <a:pt x="509" y="309"/>
                </a:cubicBezTo>
                <a:cubicBezTo>
                  <a:pt x="509" y="310"/>
                  <a:pt x="509" y="310"/>
                  <a:pt x="509" y="310"/>
                </a:cubicBezTo>
                <a:cubicBezTo>
                  <a:pt x="509" y="310"/>
                  <a:pt x="509" y="310"/>
                  <a:pt x="509" y="310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1" y="311"/>
                  <a:pt x="511" y="311"/>
                  <a:pt x="511" y="311"/>
                </a:cubicBezTo>
                <a:cubicBezTo>
                  <a:pt x="511" y="312"/>
                  <a:pt x="511" y="312"/>
                  <a:pt x="511" y="313"/>
                </a:cubicBezTo>
                <a:cubicBezTo>
                  <a:pt x="511" y="313"/>
                  <a:pt x="511" y="313"/>
                  <a:pt x="511" y="313"/>
                </a:cubicBezTo>
                <a:cubicBezTo>
                  <a:pt x="511" y="312"/>
                  <a:pt x="512" y="312"/>
                  <a:pt x="512" y="311"/>
                </a:cubicBezTo>
                <a:cubicBezTo>
                  <a:pt x="512" y="311"/>
                  <a:pt x="512" y="311"/>
                  <a:pt x="512" y="310"/>
                </a:cubicBezTo>
                <a:cubicBezTo>
                  <a:pt x="512" y="309"/>
                  <a:pt x="513" y="308"/>
                  <a:pt x="513" y="308"/>
                </a:cubicBezTo>
                <a:cubicBezTo>
                  <a:pt x="514" y="307"/>
                  <a:pt x="515" y="307"/>
                  <a:pt x="516" y="306"/>
                </a:cubicBezTo>
                <a:cubicBezTo>
                  <a:pt x="516" y="307"/>
                  <a:pt x="516" y="307"/>
                  <a:pt x="516" y="308"/>
                </a:cubicBezTo>
                <a:cubicBezTo>
                  <a:pt x="515" y="308"/>
                  <a:pt x="516" y="308"/>
                  <a:pt x="517" y="308"/>
                </a:cubicBezTo>
                <a:cubicBezTo>
                  <a:pt x="517" y="307"/>
                  <a:pt x="517" y="306"/>
                  <a:pt x="517" y="305"/>
                </a:cubicBezTo>
                <a:cubicBezTo>
                  <a:pt x="517" y="305"/>
                  <a:pt x="517" y="305"/>
                  <a:pt x="517" y="305"/>
                </a:cubicBezTo>
                <a:cubicBezTo>
                  <a:pt x="519" y="283"/>
                  <a:pt x="523" y="260"/>
                  <a:pt x="519" y="237"/>
                </a:cubicBezTo>
                <a:cubicBezTo>
                  <a:pt x="522" y="236"/>
                  <a:pt x="528" y="236"/>
                  <a:pt x="532" y="238"/>
                </a:cubicBezTo>
                <a:cubicBezTo>
                  <a:pt x="531" y="238"/>
                  <a:pt x="530" y="239"/>
                  <a:pt x="529" y="239"/>
                </a:cubicBezTo>
                <a:cubicBezTo>
                  <a:pt x="528" y="240"/>
                  <a:pt x="529" y="241"/>
                  <a:pt x="529" y="240"/>
                </a:cubicBezTo>
                <a:cubicBezTo>
                  <a:pt x="530" y="240"/>
                  <a:pt x="531" y="239"/>
                  <a:pt x="533" y="238"/>
                </a:cubicBezTo>
                <a:cubicBezTo>
                  <a:pt x="534" y="239"/>
                  <a:pt x="535" y="240"/>
                  <a:pt x="536" y="241"/>
                </a:cubicBezTo>
                <a:cubicBezTo>
                  <a:pt x="535" y="241"/>
                  <a:pt x="534" y="242"/>
                  <a:pt x="533" y="242"/>
                </a:cubicBezTo>
                <a:cubicBezTo>
                  <a:pt x="533" y="243"/>
                  <a:pt x="533" y="243"/>
                  <a:pt x="532" y="243"/>
                </a:cubicBezTo>
                <a:cubicBezTo>
                  <a:pt x="532" y="243"/>
                  <a:pt x="532" y="243"/>
                  <a:pt x="532" y="243"/>
                </a:cubicBezTo>
                <a:cubicBezTo>
                  <a:pt x="532" y="244"/>
                  <a:pt x="531" y="244"/>
                  <a:pt x="531" y="244"/>
                </a:cubicBezTo>
                <a:cubicBezTo>
                  <a:pt x="531" y="244"/>
                  <a:pt x="532" y="245"/>
                  <a:pt x="532" y="245"/>
                </a:cubicBezTo>
                <a:cubicBezTo>
                  <a:pt x="533" y="245"/>
                  <a:pt x="535" y="243"/>
                  <a:pt x="536" y="242"/>
                </a:cubicBezTo>
                <a:cubicBezTo>
                  <a:pt x="536" y="242"/>
                  <a:pt x="536" y="242"/>
                  <a:pt x="536" y="242"/>
                </a:cubicBezTo>
                <a:cubicBezTo>
                  <a:pt x="536" y="242"/>
                  <a:pt x="536" y="242"/>
                  <a:pt x="536" y="242"/>
                </a:cubicBezTo>
                <a:cubicBezTo>
                  <a:pt x="535" y="243"/>
                  <a:pt x="534" y="244"/>
                  <a:pt x="534" y="246"/>
                </a:cubicBezTo>
                <a:cubicBezTo>
                  <a:pt x="534" y="246"/>
                  <a:pt x="534" y="246"/>
                  <a:pt x="534" y="246"/>
                </a:cubicBezTo>
                <a:cubicBezTo>
                  <a:pt x="533" y="246"/>
                  <a:pt x="533" y="247"/>
                  <a:pt x="532" y="247"/>
                </a:cubicBezTo>
                <a:cubicBezTo>
                  <a:pt x="533" y="246"/>
                  <a:pt x="533" y="246"/>
                  <a:pt x="533" y="246"/>
                </a:cubicBezTo>
                <a:cubicBezTo>
                  <a:pt x="533" y="245"/>
                  <a:pt x="532" y="245"/>
                  <a:pt x="532" y="246"/>
                </a:cubicBezTo>
                <a:cubicBezTo>
                  <a:pt x="531" y="247"/>
                  <a:pt x="531" y="248"/>
                  <a:pt x="531" y="248"/>
                </a:cubicBezTo>
                <a:cubicBezTo>
                  <a:pt x="531" y="248"/>
                  <a:pt x="530" y="249"/>
                  <a:pt x="531" y="249"/>
                </a:cubicBezTo>
                <a:cubicBezTo>
                  <a:pt x="531" y="249"/>
                  <a:pt x="531" y="250"/>
                  <a:pt x="531" y="250"/>
                </a:cubicBezTo>
                <a:cubicBezTo>
                  <a:pt x="530" y="262"/>
                  <a:pt x="530" y="275"/>
                  <a:pt x="529" y="287"/>
                </a:cubicBezTo>
                <a:cubicBezTo>
                  <a:pt x="529" y="287"/>
                  <a:pt x="529" y="287"/>
                  <a:pt x="529" y="287"/>
                </a:cubicBezTo>
                <a:cubicBezTo>
                  <a:pt x="528" y="287"/>
                  <a:pt x="528" y="288"/>
                  <a:pt x="529" y="289"/>
                </a:cubicBezTo>
                <a:cubicBezTo>
                  <a:pt x="529" y="291"/>
                  <a:pt x="528" y="293"/>
                  <a:pt x="528" y="296"/>
                </a:cubicBezTo>
                <a:cubicBezTo>
                  <a:pt x="528" y="296"/>
                  <a:pt x="529" y="296"/>
                  <a:pt x="529" y="296"/>
                </a:cubicBezTo>
                <a:cubicBezTo>
                  <a:pt x="529" y="293"/>
                  <a:pt x="530" y="291"/>
                  <a:pt x="530" y="289"/>
                </a:cubicBezTo>
                <a:cubicBezTo>
                  <a:pt x="530" y="288"/>
                  <a:pt x="531" y="288"/>
                  <a:pt x="532" y="288"/>
                </a:cubicBezTo>
                <a:cubicBezTo>
                  <a:pt x="532" y="289"/>
                  <a:pt x="532" y="290"/>
                  <a:pt x="532" y="291"/>
                </a:cubicBezTo>
                <a:cubicBezTo>
                  <a:pt x="532" y="291"/>
                  <a:pt x="532" y="291"/>
                  <a:pt x="532" y="291"/>
                </a:cubicBezTo>
                <a:cubicBezTo>
                  <a:pt x="531" y="297"/>
                  <a:pt x="531" y="304"/>
                  <a:pt x="531" y="310"/>
                </a:cubicBezTo>
                <a:cubicBezTo>
                  <a:pt x="531" y="312"/>
                  <a:pt x="531" y="313"/>
                  <a:pt x="531" y="315"/>
                </a:cubicBezTo>
                <a:cubicBezTo>
                  <a:pt x="530" y="315"/>
                  <a:pt x="531" y="315"/>
                  <a:pt x="531" y="315"/>
                </a:cubicBezTo>
                <a:cubicBezTo>
                  <a:pt x="530" y="319"/>
                  <a:pt x="530" y="323"/>
                  <a:pt x="530" y="326"/>
                </a:cubicBezTo>
                <a:cubicBezTo>
                  <a:pt x="529" y="326"/>
                  <a:pt x="528" y="326"/>
                  <a:pt x="527" y="326"/>
                </a:cubicBezTo>
                <a:cubicBezTo>
                  <a:pt x="526" y="326"/>
                  <a:pt x="522" y="326"/>
                  <a:pt x="521" y="327"/>
                </a:cubicBezTo>
                <a:cubicBezTo>
                  <a:pt x="512" y="325"/>
                  <a:pt x="504" y="322"/>
                  <a:pt x="495" y="318"/>
                </a:cubicBezTo>
                <a:cubicBezTo>
                  <a:pt x="487" y="315"/>
                  <a:pt x="476" y="315"/>
                  <a:pt x="468" y="309"/>
                </a:cubicBezTo>
                <a:cubicBezTo>
                  <a:pt x="468" y="309"/>
                  <a:pt x="468" y="310"/>
                  <a:pt x="468" y="310"/>
                </a:cubicBezTo>
                <a:cubicBezTo>
                  <a:pt x="475" y="314"/>
                  <a:pt x="483" y="315"/>
                  <a:pt x="490" y="317"/>
                </a:cubicBezTo>
                <a:cubicBezTo>
                  <a:pt x="500" y="320"/>
                  <a:pt x="510" y="325"/>
                  <a:pt x="520" y="327"/>
                </a:cubicBezTo>
                <a:cubicBezTo>
                  <a:pt x="520" y="327"/>
                  <a:pt x="520" y="327"/>
                  <a:pt x="520" y="328"/>
                </a:cubicBezTo>
                <a:cubicBezTo>
                  <a:pt x="520" y="328"/>
                  <a:pt x="520" y="328"/>
                  <a:pt x="520" y="328"/>
                </a:cubicBezTo>
                <a:cubicBezTo>
                  <a:pt x="521" y="328"/>
                  <a:pt x="520" y="328"/>
                  <a:pt x="521" y="328"/>
                </a:cubicBezTo>
                <a:cubicBezTo>
                  <a:pt x="521" y="328"/>
                  <a:pt x="521" y="328"/>
                  <a:pt x="521" y="328"/>
                </a:cubicBezTo>
                <a:cubicBezTo>
                  <a:pt x="521" y="328"/>
                  <a:pt x="521" y="327"/>
                  <a:pt x="521" y="327"/>
                </a:cubicBezTo>
                <a:cubicBezTo>
                  <a:pt x="521" y="327"/>
                  <a:pt x="521" y="327"/>
                  <a:pt x="521" y="327"/>
                </a:cubicBezTo>
                <a:cubicBezTo>
                  <a:pt x="521" y="327"/>
                  <a:pt x="521" y="327"/>
                  <a:pt x="521" y="327"/>
                </a:cubicBezTo>
                <a:cubicBezTo>
                  <a:pt x="522" y="327"/>
                  <a:pt x="522" y="327"/>
                  <a:pt x="522" y="327"/>
                </a:cubicBezTo>
                <a:cubicBezTo>
                  <a:pt x="524" y="326"/>
                  <a:pt x="526" y="326"/>
                  <a:pt x="528" y="326"/>
                </a:cubicBezTo>
                <a:cubicBezTo>
                  <a:pt x="529" y="326"/>
                  <a:pt x="529" y="327"/>
                  <a:pt x="530" y="327"/>
                </a:cubicBezTo>
                <a:cubicBezTo>
                  <a:pt x="530" y="327"/>
                  <a:pt x="530" y="328"/>
                  <a:pt x="530" y="329"/>
                </a:cubicBezTo>
                <a:cubicBezTo>
                  <a:pt x="529" y="328"/>
                  <a:pt x="528" y="328"/>
                  <a:pt x="527" y="327"/>
                </a:cubicBezTo>
                <a:cubicBezTo>
                  <a:pt x="526" y="327"/>
                  <a:pt x="523" y="327"/>
                  <a:pt x="523" y="327"/>
                </a:cubicBezTo>
                <a:cubicBezTo>
                  <a:pt x="522" y="328"/>
                  <a:pt x="523" y="329"/>
                  <a:pt x="524" y="329"/>
                </a:cubicBezTo>
                <a:cubicBezTo>
                  <a:pt x="524" y="330"/>
                  <a:pt x="525" y="329"/>
                  <a:pt x="524" y="328"/>
                </a:cubicBezTo>
                <a:cubicBezTo>
                  <a:pt x="524" y="328"/>
                  <a:pt x="524" y="328"/>
                  <a:pt x="523" y="328"/>
                </a:cubicBezTo>
                <a:cubicBezTo>
                  <a:pt x="524" y="328"/>
                  <a:pt x="524" y="328"/>
                  <a:pt x="525" y="328"/>
                </a:cubicBezTo>
                <a:cubicBezTo>
                  <a:pt x="527" y="328"/>
                  <a:pt x="528" y="329"/>
                  <a:pt x="530" y="330"/>
                </a:cubicBezTo>
                <a:cubicBezTo>
                  <a:pt x="530" y="331"/>
                  <a:pt x="530" y="332"/>
                  <a:pt x="530" y="333"/>
                </a:cubicBezTo>
                <a:cubicBezTo>
                  <a:pt x="529" y="334"/>
                  <a:pt x="529" y="334"/>
                  <a:pt x="529" y="334"/>
                </a:cubicBezTo>
                <a:cubicBezTo>
                  <a:pt x="527" y="335"/>
                  <a:pt x="526" y="336"/>
                  <a:pt x="525" y="338"/>
                </a:cubicBezTo>
                <a:cubicBezTo>
                  <a:pt x="524" y="338"/>
                  <a:pt x="525" y="339"/>
                  <a:pt x="525" y="338"/>
                </a:cubicBezTo>
                <a:cubicBezTo>
                  <a:pt x="526" y="337"/>
                  <a:pt x="527" y="336"/>
                  <a:pt x="529" y="336"/>
                </a:cubicBezTo>
                <a:cubicBezTo>
                  <a:pt x="528" y="337"/>
                  <a:pt x="528" y="338"/>
                  <a:pt x="527" y="339"/>
                </a:cubicBezTo>
                <a:cubicBezTo>
                  <a:pt x="527" y="339"/>
                  <a:pt x="526" y="340"/>
                  <a:pt x="526" y="340"/>
                </a:cubicBezTo>
                <a:cubicBezTo>
                  <a:pt x="526" y="340"/>
                  <a:pt x="526" y="340"/>
                  <a:pt x="526" y="340"/>
                </a:cubicBezTo>
                <a:cubicBezTo>
                  <a:pt x="526" y="338"/>
                  <a:pt x="524" y="339"/>
                  <a:pt x="524" y="340"/>
                </a:cubicBezTo>
                <a:cubicBezTo>
                  <a:pt x="524" y="341"/>
                  <a:pt x="525" y="342"/>
                  <a:pt x="525" y="343"/>
                </a:cubicBezTo>
                <a:cubicBezTo>
                  <a:pt x="524" y="345"/>
                  <a:pt x="523" y="348"/>
                  <a:pt x="523" y="350"/>
                </a:cubicBezTo>
                <a:cubicBezTo>
                  <a:pt x="522" y="348"/>
                  <a:pt x="522" y="345"/>
                  <a:pt x="522" y="343"/>
                </a:cubicBezTo>
                <a:cubicBezTo>
                  <a:pt x="523" y="344"/>
                  <a:pt x="523" y="344"/>
                  <a:pt x="524" y="344"/>
                </a:cubicBezTo>
                <a:cubicBezTo>
                  <a:pt x="524" y="344"/>
                  <a:pt x="524" y="344"/>
                  <a:pt x="524" y="344"/>
                </a:cubicBezTo>
                <a:cubicBezTo>
                  <a:pt x="523" y="343"/>
                  <a:pt x="523" y="343"/>
                  <a:pt x="522" y="343"/>
                </a:cubicBezTo>
                <a:cubicBezTo>
                  <a:pt x="522" y="341"/>
                  <a:pt x="522" y="340"/>
                  <a:pt x="522" y="338"/>
                </a:cubicBezTo>
                <a:cubicBezTo>
                  <a:pt x="522" y="337"/>
                  <a:pt x="520" y="337"/>
                  <a:pt x="520" y="338"/>
                </a:cubicBezTo>
                <a:cubicBezTo>
                  <a:pt x="520" y="338"/>
                  <a:pt x="520" y="338"/>
                  <a:pt x="520" y="338"/>
                </a:cubicBezTo>
                <a:cubicBezTo>
                  <a:pt x="511" y="336"/>
                  <a:pt x="502" y="334"/>
                  <a:pt x="493" y="333"/>
                </a:cubicBezTo>
                <a:cubicBezTo>
                  <a:pt x="484" y="329"/>
                  <a:pt x="475" y="325"/>
                  <a:pt x="465" y="324"/>
                </a:cubicBezTo>
                <a:cubicBezTo>
                  <a:pt x="465" y="324"/>
                  <a:pt x="465" y="324"/>
                  <a:pt x="465" y="324"/>
                </a:cubicBezTo>
                <a:cubicBezTo>
                  <a:pt x="466" y="325"/>
                  <a:pt x="467" y="325"/>
                  <a:pt x="468" y="326"/>
                </a:cubicBezTo>
                <a:cubicBezTo>
                  <a:pt x="468" y="326"/>
                  <a:pt x="468" y="325"/>
                  <a:pt x="468" y="325"/>
                </a:cubicBezTo>
                <a:cubicBezTo>
                  <a:pt x="469" y="326"/>
                  <a:pt x="475" y="327"/>
                  <a:pt x="478" y="328"/>
                </a:cubicBezTo>
                <a:cubicBezTo>
                  <a:pt x="482" y="329"/>
                  <a:pt x="486" y="330"/>
                  <a:pt x="490" y="332"/>
                </a:cubicBezTo>
                <a:cubicBezTo>
                  <a:pt x="486" y="331"/>
                  <a:pt x="481" y="330"/>
                  <a:pt x="476" y="328"/>
                </a:cubicBezTo>
                <a:cubicBezTo>
                  <a:pt x="474" y="328"/>
                  <a:pt x="471" y="326"/>
                  <a:pt x="469" y="327"/>
                </a:cubicBezTo>
                <a:cubicBezTo>
                  <a:pt x="469" y="327"/>
                  <a:pt x="468" y="327"/>
                  <a:pt x="469" y="327"/>
                </a:cubicBezTo>
                <a:cubicBezTo>
                  <a:pt x="469" y="327"/>
                  <a:pt x="470" y="327"/>
                  <a:pt x="470" y="328"/>
                </a:cubicBezTo>
                <a:cubicBezTo>
                  <a:pt x="470" y="328"/>
                  <a:pt x="470" y="327"/>
                  <a:pt x="470" y="327"/>
                </a:cubicBezTo>
                <a:cubicBezTo>
                  <a:pt x="477" y="331"/>
                  <a:pt x="486" y="331"/>
                  <a:pt x="493" y="333"/>
                </a:cubicBezTo>
                <a:cubicBezTo>
                  <a:pt x="493" y="333"/>
                  <a:pt x="493" y="333"/>
                  <a:pt x="493" y="333"/>
                </a:cubicBezTo>
                <a:cubicBezTo>
                  <a:pt x="502" y="336"/>
                  <a:pt x="512" y="338"/>
                  <a:pt x="520" y="342"/>
                </a:cubicBezTo>
                <a:cubicBezTo>
                  <a:pt x="521" y="366"/>
                  <a:pt x="521" y="391"/>
                  <a:pt x="522" y="415"/>
                </a:cubicBezTo>
                <a:cubicBezTo>
                  <a:pt x="522" y="416"/>
                  <a:pt x="524" y="416"/>
                  <a:pt x="524" y="415"/>
                </a:cubicBezTo>
                <a:cubicBezTo>
                  <a:pt x="524" y="394"/>
                  <a:pt x="523" y="373"/>
                  <a:pt x="523" y="353"/>
                </a:cubicBezTo>
                <a:cubicBezTo>
                  <a:pt x="523" y="353"/>
                  <a:pt x="524" y="353"/>
                  <a:pt x="524" y="352"/>
                </a:cubicBezTo>
                <a:cubicBezTo>
                  <a:pt x="524" y="350"/>
                  <a:pt x="525" y="349"/>
                  <a:pt x="526" y="347"/>
                </a:cubicBezTo>
                <a:cubicBezTo>
                  <a:pt x="526" y="347"/>
                  <a:pt x="526" y="348"/>
                  <a:pt x="526" y="348"/>
                </a:cubicBezTo>
                <a:cubicBezTo>
                  <a:pt x="526" y="349"/>
                  <a:pt x="526" y="349"/>
                  <a:pt x="526" y="350"/>
                </a:cubicBezTo>
                <a:cubicBezTo>
                  <a:pt x="527" y="358"/>
                  <a:pt x="527" y="366"/>
                  <a:pt x="527" y="374"/>
                </a:cubicBezTo>
                <a:cubicBezTo>
                  <a:pt x="527" y="387"/>
                  <a:pt x="526" y="399"/>
                  <a:pt x="526" y="412"/>
                </a:cubicBezTo>
                <a:cubicBezTo>
                  <a:pt x="526" y="413"/>
                  <a:pt x="527" y="413"/>
                  <a:pt x="527" y="413"/>
                </a:cubicBezTo>
                <a:cubicBezTo>
                  <a:pt x="527" y="414"/>
                  <a:pt x="527" y="414"/>
                  <a:pt x="527" y="415"/>
                </a:cubicBezTo>
                <a:cubicBezTo>
                  <a:pt x="527" y="417"/>
                  <a:pt x="526" y="418"/>
                  <a:pt x="527" y="419"/>
                </a:cubicBezTo>
                <a:cubicBezTo>
                  <a:pt x="526" y="419"/>
                  <a:pt x="526" y="419"/>
                  <a:pt x="526" y="419"/>
                </a:cubicBezTo>
                <a:cubicBezTo>
                  <a:pt x="526" y="417"/>
                  <a:pt x="526" y="416"/>
                  <a:pt x="526" y="414"/>
                </a:cubicBezTo>
                <a:cubicBezTo>
                  <a:pt x="526" y="414"/>
                  <a:pt x="526" y="414"/>
                  <a:pt x="525" y="414"/>
                </a:cubicBezTo>
                <a:cubicBezTo>
                  <a:pt x="525" y="414"/>
                  <a:pt x="525" y="414"/>
                  <a:pt x="525" y="414"/>
                </a:cubicBezTo>
                <a:cubicBezTo>
                  <a:pt x="524" y="415"/>
                  <a:pt x="525" y="416"/>
                  <a:pt x="525" y="415"/>
                </a:cubicBezTo>
                <a:cubicBezTo>
                  <a:pt x="524" y="416"/>
                  <a:pt x="525" y="417"/>
                  <a:pt x="525" y="418"/>
                </a:cubicBezTo>
                <a:cubicBezTo>
                  <a:pt x="525" y="418"/>
                  <a:pt x="525" y="419"/>
                  <a:pt x="525" y="419"/>
                </a:cubicBezTo>
                <a:cubicBezTo>
                  <a:pt x="525" y="419"/>
                  <a:pt x="525" y="419"/>
                  <a:pt x="525" y="420"/>
                </a:cubicBezTo>
                <a:cubicBezTo>
                  <a:pt x="525" y="420"/>
                  <a:pt x="526" y="420"/>
                  <a:pt x="526" y="420"/>
                </a:cubicBezTo>
                <a:cubicBezTo>
                  <a:pt x="526" y="420"/>
                  <a:pt x="526" y="419"/>
                  <a:pt x="526" y="419"/>
                </a:cubicBezTo>
                <a:cubicBezTo>
                  <a:pt x="526" y="420"/>
                  <a:pt x="526" y="420"/>
                  <a:pt x="527" y="421"/>
                </a:cubicBezTo>
                <a:cubicBezTo>
                  <a:pt x="527" y="422"/>
                  <a:pt x="527" y="423"/>
                  <a:pt x="527" y="425"/>
                </a:cubicBezTo>
                <a:cubicBezTo>
                  <a:pt x="527" y="425"/>
                  <a:pt x="528" y="425"/>
                  <a:pt x="528" y="425"/>
                </a:cubicBezTo>
                <a:cubicBezTo>
                  <a:pt x="528" y="424"/>
                  <a:pt x="528" y="423"/>
                  <a:pt x="528" y="422"/>
                </a:cubicBezTo>
                <a:cubicBezTo>
                  <a:pt x="529" y="423"/>
                  <a:pt x="530" y="424"/>
                  <a:pt x="531" y="425"/>
                </a:cubicBezTo>
                <a:cubicBezTo>
                  <a:pt x="533" y="428"/>
                  <a:pt x="533" y="432"/>
                  <a:pt x="531" y="435"/>
                </a:cubicBezTo>
                <a:cubicBezTo>
                  <a:pt x="531" y="437"/>
                  <a:pt x="529" y="438"/>
                  <a:pt x="529" y="439"/>
                </a:cubicBezTo>
                <a:cubicBezTo>
                  <a:pt x="529" y="439"/>
                  <a:pt x="529" y="439"/>
                  <a:pt x="529" y="439"/>
                </a:cubicBezTo>
                <a:cubicBezTo>
                  <a:pt x="529" y="439"/>
                  <a:pt x="529" y="439"/>
                  <a:pt x="529" y="439"/>
                </a:cubicBezTo>
                <a:cubicBezTo>
                  <a:pt x="529" y="439"/>
                  <a:pt x="529" y="438"/>
                  <a:pt x="529" y="438"/>
                </a:cubicBezTo>
                <a:cubicBezTo>
                  <a:pt x="529" y="437"/>
                  <a:pt x="530" y="436"/>
                  <a:pt x="530" y="436"/>
                </a:cubicBezTo>
                <a:cubicBezTo>
                  <a:pt x="532" y="434"/>
                  <a:pt x="532" y="434"/>
                  <a:pt x="531" y="432"/>
                </a:cubicBezTo>
                <a:cubicBezTo>
                  <a:pt x="529" y="430"/>
                  <a:pt x="528" y="429"/>
                  <a:pt x="525" y="429"/>
                </a:cubicBezTo>
                <a:cubicBezTo>
                  <a:pt x="524" y="429"/>
                  <a:pt x="524" y="430"/>
                  <a:pt x="525" y="430"/>
                </a:cubicBezTo>
                <a:cubicBezTo>
                  <a:pt x="527" y="430"/>
                  <a:pt x="529" y="431"/>
                  <a:pt x="530" y="433"/>
                </a:cubicBezTo>
                <a:cubicBezTo>
                  <a:pt x="531" y="434"/>
                  <a:pt x="530" y="435"/>
                  <a:pt x="529" y="437"/>
                </a:cubicBezTo>
                <a:cubicBezTo>
                  <a:pt x="528" y="433"/>
                  <a:pt x="526" y="431"/>
                  <a:pt x="522" y="430"/>
                </a:cubicBezTo>
                <a:cubicBezTo>
                  <a:pt x="521" y="430"/>
                  <a:pt x="520" y="429"/>
                  <a:pt x="518" y="430"/>
                </a:cubicBezTo>
                <a:cubicBezTo>
                  <a:pt x="517" y="431"/>
                  <a:pt x="518" y="432"/>
                  <a:pt x="519" y="432"/>
                </a:cubicBezTo>
                <a:cubicBezTo>
                  <a:pt x="519" y="433"/>
                  <a:pt x="520" y="432"/>
                  <a:pt x="519" y="431"/>
                </a:cubicBezTo>
                <a:cubicBezTo>
                  <a:pt x="519" y="431"/>
                  <a:pt x="519" y="431"/>
                  <a:pt x="520" y="431"/>
                </a:cubicBezTo>
                <a:cubicBezTo>
                  <a:pt x="521" y="431"/>
                  <a:pt x="522" y="431"/>
                  <a:pt x="523" y="432"/>
                </a:cubicBezTo>
                <a:cubicBezTo>
                  <a:pt x="526" y="433"/>
                  <a:pt x="528" y="435"/>
                  <a:pt x="528" y="438"/>
                </a:cubicBezTo>
                <a:cubicBezTo>
                  <a:pt x="527" y="438"/>
                  <a:pt x="526" y="439"/>
                  <a:pt x="526" y="439"/>
                </a:cubicBezTo>
                <a:cubicBezTo>
                  <a:pt x="525" y="440"/>
                  <a:pt x="526" y="441"/>
                  <a:pt x="526" y="440"/>
                </a:cubicBezTo>
                <a:cubicBezTo>
                  <a:pt x="526" y="440"/>
                  <a:pt x="527" y="440"/>
                  <a:pt x="527" y="440"/>
                </a:cubicBezTo>
                <a:cubicBezTo>
                  <a:pt x="527" y="440"/>
                  <a:pt x="527" y="440"/>
                  <a:pt x="527" y="440"/>
                </a:cubicBezTo>
                <a:cubicBezTo>
                  <a:pt x="527" y="440"/>
                  <a:pt x="528" y="440"/>
                  <a:pt x="528" y="440"/>
                </a:cubicBezTo>
                <a:cubicBezTo>
                  <a:pt x="528" y="440"/>
                  <a:pt x="528" y="440"/>
                  <a:pt x="528" y="440"/>
                </a:cubicBezTo>
                <a:cubicBezTo>
                  <a:pt x="528" y="440"/>
                  <a:pt x="529" y="440"/>
                  <a:pt x="529" y="440"/>
                </a:cubicBezTo>
                <a:cubicBezTo>
                  <a:pt x="529" y="440"/>
                  <a:pt x="529" y="441"/>
                  <a:pt x="530" y="441"/>
                </a:cubicBezTo>
                <a:cubicBezTo>
                  <a:pt x="529" y="442"/>
                  <a:pt x="529" y="442"/>
                  <a:pt x="528" y="443"/>
                </a:cubicBezTo>
                <a:cubicBezTo>
                  <a:pt x="523" y="440"/>
                  <a:pt x="507" y="434"/>
                  <a:pt x="508" y="439"/>
                </a:cubicBezTo>
                <a:cubicBezTo>
                  <a:pt x="500" y="439"/>
                  <a:pt x="493" y="436"/>
                  <a:pt x="486" y="434"/>
                </a:cubicBezTo>
                <a:cubicBezTo>
                  <a:pt x="479" y="433"/>
                  <a:pt x="472" y="434"/>
                  <a:pt x="465" y="430"/>
                </a:cubicBezTo>
                <a:cubicBezTo>
                  <a:pt x="465" y="430"/>
                  <a:pt x="465" y="431"/>
                  <a:pt x="465" y="431"/>
                </a:cubicBezTo>
                <a:cubicBezTo>
                  <a:pt x="472" y="434"/>
                  <a:pt x="479" y="433"/>
                  <a:pt x="486" y="435"/>
                </a:cubicBezTo>
                <a:cubicBezTo>
                  <a:pt x="493" y="436"/>
                  <a:pt x="500" y="440"/>
                  <a:pt x="508" y="439"/>
                </a:cubicBezTo>
                <a:cubicBezTo>
                  <a:pt x="508" y="439"/>
                  <a:pt x="508" y="439"/>
                  <a:pt x="508" y="439"/>
                </a:cubicBezTo>
                <a:cubicBezTo>
                  <a:pt x="509" y="439"/>
                  <a:pt x="509" y="439"/>
                  <a:pt x="509" y="439"/>
                </a:cubicBezTo>
                <a:cubicBezTo>
                  <a:pt x="509" y="437"/>
                  <a:pt x="518" y="439"/>
                  <a:pt x="519" y="440"/>
                </a:cubicBezTo>
                <a:cubicBezTo>
                  <a:pt x="521" y="440"/>
                  <a:pt x="523" y="441"/>
                  <a:pt x="525" y="442"/>
                </a:cubicBezTo>
                <a:cubicBezTo>
                  <a:pt x="525" y="442"/>
                  <a:pt x="525" y="442"/>
                  <a:pt x="525" y="442"/>
                </a:cubicBezTo>
                <a:cubicBezTo>
                  <a:pt x="525" y="450"/>
                  <a:pt x="525" y="457"/>
                  <a:pt x="526" y="465"/>
                </a:cubicBezTo>
                <a:cubicBezTo>
                  <a:pt x="526" y="465"/>
                  <a:pt x="527" y="465"/>
                  <a:pt x="527" y="465"/>
                </a:cubicBezTo>
                <a:cubicBezTo>
                  <a:pt x="526" y="457"/>
                  <a:pt x="526" y="450"/>
                  <a:pt x="526" y="442"/>
                </a:cubicBezTo>
                <a:cubicBezTo>
                  <a:pt x="526" y="442"/>
                  <a:pt x="527" y="443"/>
                  <a:pt x="528" y="443"/>
                </a:cubicBezTo>
                <a:cubicBezTo>
                  <a:pt x="527" y="445"/>
                  <a:pt x="526" y="446"/>
                  <a:pt x="526" y="448"/>
                </a:cubicBezTo>
                <a:cubicBezTo>
                  <a:pt x="526" y="448"/>
                  <a:pt x="527" y="449"/>
                  <a:pt x="527" y="448"/>
                </a:cubicBezTo>
                <a:cubicBezTo>
                  <a:pt x="527" y="446"/>
                  <a:pt x="528" y="445"/>
                  <a:pt x="529" y="444"/>
                </a:cubicBezTo>
                <a:cubicBezTo>
                  <a:pt x="529" y="444"/>
                  <a:pt x="529" y="444"/>
                  <a:pt x="529" y="444"/>
                </a:cubicBezTo>
                <a:cubicBezTo>
                  <a:pt x="530" y="445"/>
                  <a:pt x="530" y="444"/>
                  <a:pt x="530" y="443"/>
                </a:cubicBezTo>
                <a:cubicBezTo>
                  <a:pt x="530" y="443"/>
                  <a:pt x="530" y="443"/>
                  <a:pt x="529" y="443"/>
                </a:cubicBezTo>
                <a:cubicBezTo>
                  <a:pt x="530" y="441"/>
                  <a:pt x="532" y="440"/>
                  <a:pt x="532" y="437"/>
                </a:cubicBezTo>
                <a:cubicBezTo>
                  <a:pt x="532" y="437"/>
                  <a:pt x="532" y="437"/>
                  <a:pt x="532" y="437"/>
                </a:cubicBezTo>
                <a:cubicBezTo>
                  <a:pt x="533" y="435"/>
                  <a:pt x="534" y="433"/>
                  <a:pt x="534" y="432"/>
                </a:cubicBezTo>
                <a:cubicBezTo>
                  <a:pt x="536" y="427"/>
                  <a:pt x="533" y="422"/>
                  <a:pt x="528" y="419"/>
                </a:cubicBezTo>
                <a:cubicBezTo>
                  <a:pt x="528" y="419"/>
                  <a:pt x="528" y="419"/>
                  <a:pt x="528" y="419"/>
                </a:cubicBezTo>
                <a:cubicBezTo>
                  <a:pt x="528" y="418"/>
                  <a:pt x="528" y="417"/>
                  <a:pt x="528" y="415"/>
                </a:cubicBezTo>
                <a:cubicBezTo>
                  <a:pt x="529" y="415"/>
                  <a:pt x="529" y="415"/>
                  <a:pt x="528" y="415"/>
                </a:cubicBezTo>
                <a:cubicBezTo>
                  <a:pt x="528" y="414"/>
                  <a:pt x="529" y="413"/>
                  <a:pt x="529" y="412"/>
                </a:cubicBezTo>
                <a:cubicBezTo>
                  <a:pt x="529" y="412"/>
                  <a:pt x="528" y="411"/>
                  <a:pt x="528" y="411"/>
                </a:cubicBezTo>
                <a:cubicBezTo>
                  <a:pt x="528" y="398"/>
                  <a:pt x="529" y="385"/>
                  <a:pt x="529" y="371"/>
                </a:cubicBezTo>
                <a:cubicBezTo>
                  <a:pt x="529" y="364"/>
                  <a:pt x="529" y="357"/>
                  <a:pt x="528" y="349"/>
                </a:cubicBezTo>
                <a:cubicBezTo>
                  <a:pt x="528" y="349"/>
                  <a:pt x="528" y="349"/>
                  <a:pt x="528" y="349"/>
                </a:cubicBezTo>
                <a:cubicBezTo>
                  <a:pt x="529" y="348"/>
                  <a:pt x="530" y="347"/>
                  <a:pt x="530" y="347"/>
                </a:cubicBezTo>
                <a:cubicBezTo>
                  <a:pt x="531" y="346"/>
                  <a:pt x="532" y="345"/>
                  <a:pt x="533" y="344"/>
                </a:cubicBezTo>
                <a:cubicBezTo>
                  <a:pt x="532" y="345"/>
                  <a:pt x="531" y="347"/>
                  <a:pt x="530" y="347"/>
                </a:cubicBezTo>
                <a:cubicBezTo>
                  <a:pt x="529" y="348"/>
                  <a:pt x="530" y="349"/>
                  <a:pt x="530" y="348"/>
                </a:cubicBezTo>
                <a:cubicBezTo>
                  <a:pt x="533" y="347"/>
                  <a:pt x="534" y="345"/>
                  <a:pt x="535" y="342"/>
                </a:cubicBezTo>
                <a:cubicBezTo>
                  <a:pt x="535" y="342"/>
                  <a:pt x="535" y="342"/>
                  <a:pt x="535" y="342"/>
                </a:cubicBezTo>
                <a:cubicBezTo>
                  <a:pt x="535" y="342"/>
                  <a:pt x="535" y="342"/>
                  <a:pt x="535" y="342"/>
                </a:cubicBezTo>
                <a:cubicBezTo>
                  <a:pt x="535" y="342"/>
                  <a:pt x="535" y="342"/>
                  <a:pt x="535" y="342"/>
                </a:cubicBezTo>
                <a:cubicBezTo>
                  <a:pt x="535" y="342"/>
                  <a:pt x="535" y="342"/>
                  <a:pt x="535" y="342"/>
                </a:cubicBezTo>
                <a:cubicBezTo>
                  <a:pt x="535" y="342"/>
                  <a:pt x="535" y="342"/>
                  <a:pt x="535" y="342"/>
                </a:cubicBezTo>
                <a:cubicBezTo>
                  <a:pt x="535" y="342"/>
                  <a:pt x="535" y="342"/>
                  <a:pt x="535" y="342"/>
                </a:cubicBezTo>
                <a:cubicBezTo>
                  <a:pt x="536" y="342"/>
                  <a:pt x="536" y="342"/>
                  <a:pt x="536" y="341"/>
                </a:cubicBezTo>
                <a:cubicBezTo>
                  <a:pt x="537" y="341"/>
                  <a:pt x="537" y="340"/>
                  <a:pt x="537" y="340"/>
                </a:cubicBezTo>
                <a:cubicBezTo>
                  <a:pt x="537" y="340"/>
                  <a:pt x="537" y="341"/>
                  <a:pt x="537" y="341"/>
                </a:cubicBezTo>
                <a:cubicBezTo>
                  <a:pt x="537" y="342"/>
                  <a:pt x="538" y="342"/>
                  <a:pt x="538" y="342"/>
                </a:cubicBezTo>
                <a:cubicBezTo>
                  <a:pt x="538" y="338"/>
                  <a:pt x="539" y="333"/>
                  <a:pt x="536" y="330"/>
                </a:cubicBezTo>
                <a:cubicBezTo>
                  <a:pt x="536" y="330"/>
                  <a:pt x="536" y="330"/>
                  <a:pt x="536" y="330"/>
                </a:cubicBezTo>
                <a:cubicBezTo>
                  <a:pt x="534" y="328"/>
                  <a:pt x="532" y="327"/>
                  <a:pt x="530" y="327"/>
                </a:cubicBezTo>
                <a:cubicBezTo>
                  <a:pt x="531" y="323"/>
                  <a:pt x="532" y="319"/>
                  <a:pt x="532" y="315"/>
                </a:cubicBezTo>
                <a:cubicBezTo>
                  <a:pt x="532" y="315"/>
                  <a:pt x="532" y="315"/>
                  <a:pt x="533" y="315"/>
                </a:cubicBezTo>
                <a:cubicBezTo>
                  <a:pt x="533" y="315"/>
                  <a:pt x="533" y="316"/>
                  <a:pt x="533" y="316"/>
                </a:cubicBezTo>
                <a:cubicBezTo>
                  <a:pt x="533" y="316"/>
                  <a:pt x="532" y="316"/>
                  <a:pt x="532" y="316"/>
                </a:cubicBezTo>
                <a:cubicBezTo>
                  <a:pt x="532" y="316"/>
                  <a:pt x="532" y="317"/>
                  <a:pt x="532" y="317"/>
                </a:cubicBezTo>
                <a:cubicBezTo>
                  <a:pt x="533" y="317"/>
                  <a:pt x="533" y="317"/>
                  <a:pt x="533" y="317"/>
                </a:cubicBezTo>
                <a:cubicBezTo>
                  <a:pt x="533" y="317"/>
                  <a:pt x="533" y="317"/>
                  <a:pt x="533" y="317"/>
                </a:cubicBezTo>
                <a:cubicBezTo>
                  <a:pt x="532" y="317"/>
                  <a:pt x="532" y="318"/>
                  <a:pt x="533" y="319"/>
                </a:cubicBezTo>
                <a:cubicBezTo>
                  <a:pt x="533" y="319"/>
                  <a:pt x="533" y="319"/>
                  <a:pt x="533" y="319"/>
                </a:cubicBezTo>
                <a:cubicBezTo>
                  <a:pt x="533" y="319"/>
                  <a:pt x="533" y="319"/>
                  <a:pt x="533" y="319"/>
                </a:cubicBezTo>
                <a:cubicBezTo>
                  <a:pt x="533" y="320"/>
                  <a:pt x="533" y="320"/>
                  <a:pt x="533" y="321"/>
                </a:cubicBezTo>
                <a:cubicBezTo>
                  <a:pt x="533" y="323"/>
                  <a:pt x="533" y="325"/>
                  <a:pt x="533" y="327"/>
                </a:cubicBezTo>
                <a:cubicBezTo>
                  <a:pt x="533" y="327"/>
                  <a:pt x="533" y="327"/>
                  <a:pt x="533" y="327"/>
                </a:cubicBezTo>
                <a:cubicBezTo>
                  <a:pt x="533" y="326"/>
                  <a:pt x="533" y="324"/>
                  <a:pt x="533" y="322"/>
                </a:cubicBezTo>
                <a:cubicBezTo>
                  <a:pt x="533" y="322"/>
                  <a:pt x="533" y="322"/>
                  <a:pt x="533" y="322"/>
                </a:cubicBezTo>
                <a:cubicBezTo>
                  <a:pt x="533" y="321"/>
                  <a:pt x="533" y="320"/>
                  <a:pt x="533" y="319"/>
                </a:cubicBezTo>
                <a:cubicBezTo>
                  <a:pt x="619" y="349"/>
                  <a:pt x="707" y="375"/>
                  <a:pt x="795" y="397"/>
                </a:cubicBezTo>
                <a:cubicBezTo>
                  <a:pt x="795" y="407"/>
                  <a:pt x="795" y="418"/>
                  <a:pt x="796" y="427"/>
                </a:cubicBezTo>
                <a:cubicBezTo>
                  <a:pt x="796" y="428"/>
                  <a:pt x="796" y="430"/>
                  <a:pt x="796" y="431"/>
                </a:cubicBezTo>
                <a:cubicBezTo>
                  <a:pt x="793" y="431"/>
                  <a:pt x="789" y="432"/>
                  <a:pt x="788" y="434"/>
                </a:cubicBezTo>
                <a:cubicBezTo>
                  <a:pt x="787" y="434"/>
                  <a:pt x="787" y="435"/>
                  <a:pt x="787" y="435"/>
                </a:cubicBezTo>
                <a:cubicBezTo>
                  <a:pt x="786" y="435"/>
                  <a:pt x="786" y="435"/>
                  <a:pt x="786" y="436"/>
                </a:cubicBezTo>
                <a:cubicBezTo>
                  <a:pt x="786" y="437"/>
                  <a:pt x="786" y="438"/>
                  <a:pt x="787" y="439"/>
                </a:cubicBezTo>
                <a:cubicBezTo>
                  <a:pt x="788" y="440"/>
                  <a:pt x="790" y="441"/>
                  <a:pt x="790" y="442"/>
                </a:cubicBezTo>
                <a:cubicBezTo>
                  <a:pt x="790" y="442"/>
                  <a:pt x="790" y="442"/>
                  <a:pt x="790" y="443"/>
                </a:cubicBezTo>
                <a:cubicBezTo>
                  <a:pt x="790" y="445"/>
                  <a:pt x="792" y="448"/>
                  <a:pt x="794" y="450"/>
                </a:cubicBezTo>
                <a:cubicBezTo>
                  <a:pt x="794" y="465"/>
                  <a:pt x="795" y="481"/>
                  <a:pt x="796" y="496"/>
                </a:cubicBezTo>
                <a:cubicBezTo>
                  <a:pt x="796" y="496"/>
                  <a:pt x="796" y="496"/>
                  <a:pt x="796" y="496"/>
                </a:cubicBezTo>
                <a:cubicBezTo>
                  <a:pt x="796" y="496"/>
                  <a:pt x="796" y="496"/>
                  <a:pt x="796" y="497"/>
                </a:cubicBezTo>
                <a:cubicBezTo>
                  <a:pt x="796" y="498"/>
                  <a:pt x="796" y="498"/>
                  <a:pt x="796" y="499"/>
                </a:cubicBezTo>
                <a:cubicBezTo>
                  <a:pt x="795" y="500"/>
                  <a:pt x="795" y="500"/>
                  <a:pt x="794" y="501"/>
                </a:cubicBezTo>
                <a:cubicBezTo>
                  <a:pt x="793" y="501"/>
                  <a:pt x="792" y="501"/>
                  <a:pt x="792" y="502"/>
                </a:cubicBezTo>
                <a:cubicBezTo>
                  <a:pt x="792" y="502"/>
                  <a:pt x="792" y="502"/>
                  <a:pt x="792" y="502"/>
                </a:cubicBezTo>
                <a:cubicBezTo>
                  <a:pt x="792" y="503"/>
                  <a:pt x="792" y="505"/>
                  <a:pt x="792" y="506"/>
                </a:cubicBezTo>
                <a:cubicBezTo>
                  <a:pt x="792" y="507"/>
                  <a:pt x="792" y="508"/>
                  <a:pt x="792" y="510"/>
                </a:cubicBezTo>
                <a:cubicBezTo>
                  <a:pt x="793" y="512"/>
                  <a:pt x="794" y="514"/>
                  <a:pt x="796" y="516"/>
                </a:cubicBezTo>
                <a:cubicBezTo>
                  <a:pt x="796" y="516"/>
                  <a:pt x="796" y="515"/>
                  <a:pt x="796" y="515"/>
                </a:cubicBezTo>
                <a:cubicBezTo>
                  <a:pt x="796" y="515"/>
                  <a:pt x="796" y="515"/>
                  <a:pt x="796" y="515"/>
                </a:cubicBezTo>
                <a:cubicBezTo>
                  <a:pt x="796" y="515"/>
                  <a:pt x="796" y="516"/>
                  <a:pt x="796" y="516"/>
                </a:cubicBezTo>
                <a:cubicBezTo>
                  <a:pt x="796" y="516"/>
                  <a:pt x="796" y="516"/>
                  <a:pt x="796" y="516"/>
                </a:cubicBezTo>
                <a:cubicBezTo>
                  <a:pt x="796" y="516"/>
                  <a:pt x="796" y="516"/>
                  <a:pt x="796" y="516"/>
                </a:cubicBezTo>
                <a:cubicBezTo>
                  <a:pt x="796" y="518"/>
                  <a:pt x="796" y="519"/>
                  <a:pt x="796" y="520"/>
                </a:cubicBezTo>
                <a:cubicBezTo>
                  <a:pt x="796" y="529"/>
                  <a:pt x="796" y="537"/>
                  <a:pt x="796" y="546"/>
                </a:cubicBezTo>
                <a:cubicBezTo>
                  <a:pt x="796" y="547"/>
                  <a:pt x="796" y="555"/>
                  <a:pt x="797" y="559"/>
                </a:cubicBezTo>
                <a:cubicBezTo>
                  <a:pt x="796" y="560"/>
                  <a:pt x="795" y="561"/>
                  <a:pt x="794" y="563"/>
                </a:cubicBezTo>
                <a:cubicBezTo>
                  <a:pt x="795" y="561"/>
                  <a:pt x="796" y="560"/>
                  <a:pt x="797" y="559"/>
                </a:cubicBezTo>
                <a:cubicBezTo>
                  <a:pt x="797" y="561"/>
                  <a:pt x="798" y="562"/>
                  <a:pt x="798" y="562"/>
                </a:cubicBezTo>
                <a:cubicBezTo>
                  <a:pt x="798" y="562"/>
                  <a:pt x="798" y="562"/>
                  <a:pt x="798" y="562"/>
                </a:cubicBezTo>
                <a:cubicBezTo>
                  <a:pt x="798" y="562"/>
                  <a:pt x="798" y="562"/>
                  <a:pt x="798" y="563"/>
                </a:cubicBezTo>
                <a:cubicBezTo>
                  <a:pt x="797" y="563"/>
                  <a:pt x="797" y="564"/>
                  <a:pt x="796" y="565"/>
                </a:cubicBezTo>
                <a:cubicBezTo>
                  <a:pt x="795" y="565"/>
                  <a:pt x="795" y="566"/>
                  <a:pt x="794" y="567"/>
                </a:cubicBezTo>
                <a:cubicBezTo>
                  <a:pt x="794" y="567"/>
                  <a:pt x="794" y="567"/>
                  <a:pt x="794" y="567"/>
                </a:cubicBezTo>
                <a:cubicBezTo>
                  <a:pt x="794" y="565"/>
                  <a:pt x="794" y="564"/>
                  <a:pt x="794" y="563"/>
                </a:cubicBezTo>
                <a:cubicBezTo>
                  <a:pt x="794" y="564"/>
                  <a:pt x="794" y="566"/>
                  <a:pt x="793" y="567"/>
                </a:cubicBezTo>
                <a:cubicBezTo>
                  <a:pt x="792" y="571"/>
                  <a:pt x="792" y="578"/>
                  <a:pt x="795" y="579"/>
                </a:cubicBezTo>
                <a:cubicBezTo>
                  <a:pt x="795" y="579"/>
                  <a:pt x="795" y="579"/>
                  <a:pt x="795" y="579"/>
                </a:cubicBezTo>
                <a:cubicBezTo>
                  <a:pt x="795" y="583"/>
                  <a:pt x="795" y="586"/>
                  <a:pt x="794" y="590"/>
                </a:cubicBezTo>
                <a:cubicBezTo>
                  <a:pt x="795" y="587"/>
                  <a:pt x="795" y="585"/>
                  <a:pt x="796" y="583"/>
                </a:cubicBezTo>
                <a:cubicBezTo>
                  <a:pt x="796" y="582"/>
                  <a:pt x="796" y="581"/>
                  <a:pt x="795" y="580"/>
                </a:cubicBezTo>
                <a:cubicBezTo>
                  <a:pt x="796" y="580"/>
                  <a:pt x="796" y="581"/>
                  <a:pt x="796" y="581"/>
                </a:cubicBezTo>
                <a:cubicBezTo>
                  <a:pt x="796" y="581"/>
                  <a:pt x="797" y="581"/>
                  <a:pt x="797" y="581"/>
                </a:cubicBezTo>
                <a:cubicBezTo>
                  <a:pt x="796" y="580"/>
                  <a:pt x="796" y="580"/>
                  <a:pt x="796" y="579"/>
                </a:cubicBezTo>
                <a:cubicBezTo>
                  <a:pt x="796" y="579"/>
                  <a:pt x="796" y="579"/>
                  <a:pt x="796" y="579"/>
                </a:cubicBezTo>
                <a:cubicBezTo>
                  <a:pt x="797" y="579"/>
                  <a:pt x="797" y="578"/>
                  <a:pt x="796" y="578"/>
                </a:cubicBezTo>
                <a:cubicBezTo>
                  <a:pt x="796" y="578"/>
                  <a:pt x="796" y="578"/>
                  <a:pt x="796" y="578"/>
                </a:cubicBezTo>
                <a:cubicBezTo>
                  <a:pt x="796" y="578"/>
                  <a:pt x="796" y="578"/>
                  <a:pt x="796" y="578"/>
                </a:cubicBezTo>
                <a:cubicBezTo>
                  <a:pt x="796" y="578"/>
                  <a:pt x="796" y="578"/>
                  <a:pt x="796" y="578"/>
                </a:cubicBezTo>
                <a:cubicBezTo>
                  <a:pt x="796" y="578"/>
                  <a:pt x="795" y="578"/>
                  <a:pt x="795" y="578"/>
                </a:cubicBezTo>
                <a:cubicBezTo>
                  <a:pt x="795" y="578"/>
                  <a:pt x="795" y="578"/>
                  <a:pt x="795" y="578"/>
                </a:cubicBezTo>
                <a:cubicBezTo>
                  <a:pt x="795" y="577"/>
                  <a:pt x="795" y="575"/>
                  <a:pt x="795" y="573"/>
                </a:cubicBezTo>
                <a:cubicBezTo>
                  <a:pt x="795" y="574"/>
                  <a:pt x="796" y="575"/>
                  <a:pt x="796" y="575"/>
                </a:cubicBezTo>
                <a:cubicBezTo>
                  <a:pt x="796" y="575"/>
                  <a:pt x="797" y="575"/>
                  <a:pt x="797" y="575"/>
                </a:cubicBezTo>
                <a:cubicBezTo>
                  <a:pt x="795" y="574"/>
                  <a:pt x="795" y="573"/>
                  <a:pt x="794" y="572"/>
                </a:cubicBezTo>
                <a:cubicBezTo>
                  <a:pt x="794" y="571"/>
                  <a:pt x="794" y="570"/>
                  <a:pt x="794" y="569"/>
                </a:cubicBezTo>
                <a:cubicBezTo>
                  <a:pt x="794" y="568"/>
                  <a:pt x="795" y="566"/>
                  <a:pt x="796" y="565"/>
                </a:cubicBezTo>
                <a:cubicBezTo>
                  <a:pt x="797" y="565"/>
                  <a:pt x="798" y="565"/>
                  <a:pt x="799" y="564"/>
                </a:cubicBezTo>
                <a:cubicBezTo>
                  <a:pt x="799" y="580"/>
                  <a:pt x="799" y="596"/>
                  <a:pt x="795" y="611"/>
                </a:cubicBezTo>
                <a:cubicBezTo>
                  <a:pt x="756" y="611"/>
                  <a:pt x="716" y="606"/>
                  <a:pt x="677" y="603"/>
                </a:cubicBezTo>
                <a:cubicBezTo>
                  <a:pt x="640" y="601"/>
                  <a:pt x="600" y="595"/>
                  <a:pt x="563" y="601"/>
                </a:cubicBezTo>
                <a:cubicBezTo>
                  <a:pt x="560" y="600"/>
                  <a:pt x="557" y="599"/>
                  <a:pt x="554" y="599"/>
                </a:cubicBezTo>
                <a:cubicBezTo>
                  <a:pt x="554" y="599"/>
                  <a:pt x="554" y="599"/>
                  <a:pt x="554" y="599"/>
                </a:cubicBezTo>
                <a:cubicBezTo>
                  <a:pt x="553" y="588"/>
                  <a:pt x="552" y="578"/>
                  <a:pt x="552" y="568"/>
                </a:cubicBezTo>
                <a:cubicBezTo>
                  <a:pt x="553" y="568"/>
                  <a:pt x="555" y="568"/>
                  <a:pt x="556" y="568"/>
                </a:cubicBezTo>
                <a:cubicBezTo>
                  <a:pt x="558" y="568"/>
                  <a:pt x="559" y="568"/>
                  <a:pt x="561" y="568"/>
                </a:cubicBezTo>
                <a:cubicBezTo>
                  <a:pt x="561" y="568"/>
                  <a:pt x="562" y="568"/>
                  <a:pt x="563" y="568"/>
                </a:cubicBezTo>
                <a:cubicBezTo>
                  <a:pt x="563" y="568"/>
                  <a:pt x="563" y="568"/>
                  <a:pt x="563" y="568"/>
                </a:cubicBezTo>
                <a:cubicBezTo>
                  <a:pt x="565" y="568"/>
                  <a:pt x="565" y="568"/>
                  <a:pt x="567" y="568"/>
                </a:cubicBezTo>
                <a:cubicBezTo>
                  <a:pt x="567" y="568"/>
                  <a:pt x="567" y="567"/>
                  <a:pt x="567" y="567"/>
                </a:cubicBezTo>
                <a:cubicBezTo>
                  <a:pt x="562" y="567"/>
                  <a:pt x="557" y="567"/>
                  <a:pt x="552" y="567"/>
                </a:cubicBezTo>
                <a:cubicBezTo>
                  <a:pt x="552" y="567"/>
                  <a:pt x="552" y="567"/>
                  <a:pt x="552" y="567"/>
                </a:cubicBezTo>
                <a:cubicBezTo>
                  <a:pt x="552" y="566"/>
                  <a:pt x="552" y="566"/>
                  <a:pt x="552" y="566"/>
                </a:cubicBezTo>
                <a:cubicBezTo>
                  <a:pt x="555" y="566"/>
                  <a:pt x="558" y="566"/>
                  <a:pt x="561" y="567"/>
                </a:cubicBezTo>
                <a:cubicBezTo>
                  <a:pt x="562" y="567"/>
                  <a:pt x="562" y="566"/>
                  <a:pt x="562" y="565"/>
                </a:cubicBezTo>
                <a:cubicBezTo>
                  <a:pt x="563" y="565"/>
                  <a:pt x="563" y="566"/>
                  <a:pt x="564" y="566"/>
                </a:cubicBezTo>
                <a:cubicBezTo>
                  <a:pt x="564" y="566"/>
                  <a:pt x="564" y="566"/>
                  <a:pt x="564" y="566"/>
                </a:cubicBezTo>
                <a:cubicBezTo>
                  <a:pt x="564" y="567"/>
                  <a:pt x="565" y="567"/>
                  <a:pt x="565" y="566"/>
                </a:cubicBezTo>
                <a:cubicBezTo>
                  <a:pt x="565" y="566"/>
                  <a:pt x="565" y="566"/>
                  <a:pt x="565" y="566"/>
                </a:cubicBezTo>
                <a:cubicBezTo>
                  <a:pt x="565" y="566"/>
                  <a:pt x="566" y="567"/>
                  <a:pt x="567" y="567"/>
                </a:cubicBezTo>
                <a:cubicBezTo>
                  <a:pt x="568" y="567"/>
                  <a:pt x="569" y="565"/>
                  <a:pt x="567" y="565"/>
                </a:cubicBezTo>
                <a:cubicBezTo>
                  <a:pt x="566" y="565"/>
                  <a:pt x="566" y="564"/>
                  <a:pt x="565" y="564"/>
                </a:cubicBezTo>
                <a:cubicBezTo>
                  <a:pt x="565" y="563"/>
                  <a:pt x="565" y="561"/>
                  <a:pt x="566" y="560"/>
                </a:cubicBezTo>
                <a:cubicBezTo>
                  <a:pt x="566" y="559"/>
                  <a:pt x="565" y="559"/>
                  <a:pt x="565" y="560"/>
                </a:cubicBezTo>
                <a:cubicBezTo>
                  <a:pt x="564" y="561"/>
                  <a:pt x="564" y="562"/>
                  <a:pt x="564" y="564"/>
                </a:cubicBezTo>
                <a:cubicBezTo>
                  <a:pt x="563" y="564"/>
                  <a:pt x="562" y="563"/>
                  <a:pt x="561" y="563"/>
                </a:cubicBezTo>
                <a:cubicBezTo>
                  <a:pt x="561" y="562"/>
                  <a:pt x="561" y="562"/>
                  <a:pt x="561" y="561"/>
                </a:cubicBezTo>
                <a:cubicBezTo>
                  <a:pt x="561" y="561"/>
                  <a:pt x="561" y="560"/>
                  <a:pt x="561" y="559"/>
                </a:cubicBezTo>
                <a:cubicBezTo>
                  <a:pt x="561" y="559"/>
                  <a:pt x="561" y="559"/>
                  <a:pt x="561" y="559"/>
                </a:cubicBezTo>
                <a:cubicBezTo>
                  <a:pt x="561" y="558"/>
                  <a:pt x="561" y="558"/>
                  <a:pt x="561" y="558"/>
                </a:cubicBezTo>
                <a:cubicBezTo>
                  <a:pt x="561" y="558"/>
                  <a:pt x="562" y="558"/>
                  <a:pt x="562" y="558"/>
                </a:cubicBezTo>
                <a:cubicBezTo>
                  <a:pt x="561" y="557"/>
                  <a:pt x="561" y="558"/>
                  <a:pt x="561" y="558"/>
                </a:cubicBezTo>
                <a:cubicBezTo>
                  <a:pt x="561" y="560"/>
                  <a:pt x="561" y="561"/>
                  <a:pt x="561" y="563"/>
                </a:cubicBezTo>
                <a:cubicBezTo>
                  <a:pt x="555" y="561"/>
                  <a:pt x="549" y="561"/>
                  <a:pt x="543" y="560"/>
                </a:cubicBezTo>
                <a:cubicBezTo>
                  <a:pt x="542" y="559"/>
                  <a:pt x="541" y="558"/>
                  <a:pt x="541" y="557"/>
                </a:cubicBezTo>
                <a:cubicBezTo>
                  <a:pt x="540" y="556"/>
                  <a:pt x="539" y="555"/>
                  <a:pt x="537" y="553"/>
                </a:cubicBezTo>
                <a:cubicBezTo>
                  <a:pt x="537" y="553"/>
                  <a:pt x="537" y="553"/>
                  <a:pt x="537" y="553"/>
                </a:cubicBezTo>
                <a:cubicBezTo>
                  <a:pt x="537" y="553"/>
                  <a:pt x="537" y="553"/>
                  <a:pt x="537" y="553"/>
                </a:cubicBezTo>
                <a:cubicBezTo>
                  <a:pt x="538" y="553"/>
                  <a:pt x="538" y="553"/>
                  <a:pt x="539" y="553"/>
                </a:cubicBezTo>
                <a:cubicBezTo>
                  <a:pt x="540" y="553"/>
                  <a:pt x="540" y="551"/>
                  <a:pt x="539" y="551"/>
                </a:cubicBezTo>
                <a:cubicBezTo>
                  <a:pt x="538" y="551"/>
                  <a:pt x="538" y="551"/>
                  <a:pt x="537" y="551"/>
                </a:cubicBezTo>
                <a:cubicBezTo>
                  <a:pt x="536" y="549"/>
                  <a:pt x="536" y="548"/>
                  <a:pt x="536" y="547"/>
                </a:cubicBezTo>
                <a:cubicBezTo>
                  <a:pt x="536" y="546"/>
                  <a:pt x="536" y="546"/>
                  <a:pt x="536" y="546"/>
                </a:cubicBezTo>
                <a:cubicBezTo>
                  <a:pt x="535" y="544"/>
                  <a:pt x="535" y="542"/>
                  <a:pt x="534" y="543"/>
                </a:cubicBezTo>
                <a:cubicBezTo>
                  <a:pt x="534" y="543"/>
                  <a:pt x="534" y="543"/>
                  <a:pt x="534" y="543"/>
                </a:cubicBezTo>
                <a:cubicBezTo>
                  <a:pt x="535" y="543"/>
                  <a:pt x="535" y="544"/>
                  <a:pt x="535" y="545"/>
                </a:cubicBezTo>
                <a:cubicBezTo>
                  <a:pt x="535" y="545"/>
                  <a:pt x="535" y="545"/>
                  <a:pt x="535" y="546"/>
                </a:cubicBezTo>
                <a:cubicBezTo>
                  <a:pt x="534" y="546"/>
                  <a:pt x="535" y="546"/>
                  <a:pt x="535" y="546"/>
                </a:cubicBezTo>
                <a:cubicBezTo>
                  <a:pt x="535" y="546"/>
                  <a:pt x="535" y="546"/>
                  <a:pt x="535" y="546"/>
                </a:cubicBezTo>
                <a:cubicBezTo>
                  <a:pt x="535" y="547"/>
                  <a:pt x="535" y="547"/>
                  <a:pt x="535" y="547"/>
                </a:cubicBezTo>
                <a:cubicBezTo>
                  <a:pt x="535" y="548"/>
                  <a:pt x="535" y="548"/>
                  <a:pt x="535" y="549"/>
                </a:cubicBezTo>
                <a:cubicBezTo>
                  <a:pt x="535" y="549"/>
                  <a:pt x="534" y="549"/>
                  <a:pt x="534" y="550"/>
                </a:cubicBezTo>
                <a:cubicBezTo>
                  <a:pt x="534" y="550"/>
                  <a:pt x="534" y="550"/>
                  <a:pt x="534" y="551"/>
                </a:cubicBezTo>
                <a:cubicBezTo>
                  <a:pt x="532" y="551"/>
                  <a:pt x="529" y="551"/>
                  <a:pt x="526" y="551"/>
                </a:cubicBezTo>
                <a:cubicBezTo>
                  <a:pt x="526" y="550"/>
                  <a:pt x="526" y="550"/>
                  <a:pt x="526" y="549"/>
                </a:cubicBezTo>
                <a:cubicBezTo>
                  <a:pt x="526" y="549"/>
                  <a:pt x="527" y="549"/>
                  <a:pt x="527" y="549"/>
                </a:cubicBezTo>
                <a:cubicBezTo>
                  <a:pt x="528" y="542"/>
                  <a:pt x="528" y="534"/>
                  <a:pt x="527" y="527"/>
                </a:cubicBezTo>
                <a:cubicBezTo>
                  <a:pt x="527" y="527"/>
                  <a:pt x="527" y="528"/>
                  <a:pt x="528" y="528"/>
                </a:cubicBezTo>
                <a:cubicBezTo>
                  <a:pt x="528" y="528"/>
                  <a:pt x="528" y="528"/>
                  <a:pt x="528" y="528"/>
                </a:cubicBezTo>
                <a:cubicBezTo>
                  <a:pt x="529" y="526"/>
                  <a:pt x="529" y="525"/>
                  <a:pt x="530" y="524"/>
                </a:cubicBezTo>
                <a:cubicBezTo>
                  <a:pt x="530" y="524"/>
                  <a:pt x="531" y="524"/>
                  <a:pt x="531" y="524"/>
                </a:cubicBezTo>
                <a:cubicBezTo>
                  <a:pt x="530" y="523"/>
                  <a:pt x="530" y="523"/>
                  <a:pt x="530" y="522"/>
                </a:cubicBezTo>
                <a:cubicBezTo>
                  <a:pt x="530" y="522"/>
                  <a:pt x="530" y="522"/>
                  <a:pt x="530" y="521"/>
                </a:cubicBezTo>
                <a:cubicBezTo>
                  <a:pt x="531" y="521"/>
                  <a:pt x="531" y="521"/>
                  <a:pt x="531" y="521"/>
                </a:cubicBezTo>
                <a:cubicBezTo>
                  <a:pt x="532" y="521"/>
                  <a:pt x="532" y="520"/>
                  <a:pt x="531" y="520"/>
                </a:cubicBezTo>
                <a:cubicBezTo>
                  <a:pt x="531" y="520"/>
                  <a:pt x="531" y="520"/>
                  <a:pt x="530" y="520"/>
                </a:cubicBezTo>
                <a:cubicBezTo>
                  <a:pt x="531" y="518"/>
                  <a:pt x="531" y="516"/>
                  <a:pt x="530" y="514"/>
                </a:cubicBezTo>
                <a:cubicBezTo>
                  <a:pt x="530" y="512"/>
                  <a:pt x="529" y="510"/>
                  <a:pt x="528" y="508"/>
                </a:cubicBezTo>
                <a:cubicBezTo>
                  <a:pt x="528" y="507"/>
                  <a:pt x="526" y="505"/>
                  <a:pt x="526" y="505"/>
                </a:cubicBezTo>
                <a:cubicBezTo>
                  <a:pt x="526" y="505"/>
                  <a:pt x="525" y="504"/>
                  <a:pt x="525" y="504"/>
                </a:cubicBezTo>
                <a:cubicBezTo>
                  <a:pt x="526" y="486"/>
                  <a:pt x="528" y="468"/>
                  <a:pt x="529" y="450"/>
                </a:cubicBezTo>
                <a:cubicBezTo>
                  <a:pt x="529" y="450"/>
                  <a:pt x="528" y="450"/>
                  <a:pt x="528" y="450"/>
                </a:cubicBezTo>
                <a:cubicBezTo>
                  <a:pt x="527" y="461"/>
                  <a:pt x="526" y="472"/>
                  <a:pt x="526" y="483"/>
                </a:cubicBezTo>
                <a:cubicBezTo>
                  <a:pt x="525" y="473"/>
                  <a:pt x="525" y="464"/>
                  <a:pt x="525" y="454"/>
                </a:cubicBezTo>
                <a:cubicBezTo>
                  <a:pt x="525" y="453"/>
                  <a:pt x="523" y="453"/>
                  <a:pt x="523" y="454"/>
                </a:cubicBezTo>
                <a:cubicBezTo>
                  <a:pt x="523" y="466"/>
                  <a:pt x="523" y="479"/>
                  <a:pt x="524" y="491"/>
                </a:cubicBezTo>
                <a:cubicBezTo>
                  <a:pt x="523" y="492"/>
                  <a:pt x="523" y="496"/>
                  <a:pt x="523" y="497"/>
                </a:cubicBezTo>
                <a:cubicBezTo>
                  <a:pt x="523" y="501"/>
                  <a:pt x="523" y="505"/>
                  <a:pt x="523" y="509"/>
                </a:cubicBezTo>
                <a:cubicBezTo>
                  <a:pt x="518" y="507"/>
                  <a:pt x="513" y="508"/>
                  <a:pt x="509" y="510"/>
                </a:cubicBezTo>
                <a:cubicBezTo>
                  <a:pt x="491" y="506"/>
                  <a:pt x="473" y="505"/>
                  <a:pt x="455" y="504"/>
                </a:cubicBezTo>
                <a:cubicBezTo>
                  <a:pt x="454" y="504"/>
                  <a:pt x="454" y="505"/>
                  <a:pt x="455" y="505"/>
                </a:cubicBezTo>
                <a:cubicBezTo>
                  <a:pt x="456" y="505"/>
                  <a:pt x="456" y="505"/>
                  <a:pt x="457" y="505"/>
                </a:cubicBezTo>
                <a:cubicBezTo>
                  <a:pt x="455" y="505"/>
                  <a:pt x="452" y="505"/>
                  <a:pt x="450" y="505"/>
                </a:cubicBezTo>
                <a:cubicBezTo>
                  <a:pt x="449" y="505"/>
                  <a:pt x="449" y="506"/>
                  <a:pt x="450" y="506"/>
                </a:cubicBezTo>
                <a:cubicBezTo>
                  <a:pt x="469" y="506"/>
                  <a:pt x="490" y="508"/>
                  <a:pt x="509" y="513"/>
                </a:cubicBezTo>
                <a:cubicBezTo>
                  <a:pt x="509" y="513"/>
                  <a:pt x="509" y="513"/>
                  <a:pt x="509" y="513"/>
                </a:cubicBezTo>
                <a:cubicBezTo>
                  <a:pt x="509" y="513"/>
                  <a:pt x="510" y="513"/>
                  <a:pt x="510" y="513"/>
                </a:cubicBezTo>
                <a:cubicBezTo>
                  <a:pt x="514" y="514"/>
                  <a:pt x="519" y="516"/>
                  <a:pt x="523" y="517"/>
                </a:cubicBezTo>
                <a:cubicBezTo>
                  <a:pt x="524" y="518"/>
                  <a:pt x="524" y="517"/>
                  <a:pt x="523" y="516"/>
                </a:cubicBezTo>
                <a:cubicBezTo>
                  <a:pt x="519" y="515"/>
                  <a:pt x="514" y="513"/>
                  <a:pt x="510" y="512"/>
                </a:cubicBezTo>
                <a:cubicBezTo>
                  <a:pt x="509" y="512"/>
                  <a:pt x="509" y="511"/>
                  <a:pt x="509" y="511"/>
                </a:cubicBezTo>
                <a:cubicBezTo>
                  <a:pt x="511" y="512"/>
                  <a:pt x="512" y="512"/>
                  <a:pt x="514" y="512"/>
                </a:cubicBezTo>
                <a:cubicBezTo>
                  <a:pt x="515" y="512"/>
                  <a:pt x="515" y="512"/>
                  <a:pt x="514" y="511"/>
                </a:cubicBezTo>
                <a:cubicBezTo>
                  <a:pt x="513" y="511"/>
                  <a:pt x="511" y="511"/>
                  <a:pt x="510" y="510"/>
                </a:cubicBezTo>
                <a:cubicBezTo>
                  <a:pt x="510" y="510"/>
                  <a:pt x="511" y="510"/>
                  <a:pt x="511" y="510"/>
                </a:cubicBezTo>
                <a:cubicBezTo>
                  <a:pt x="513" y="510"/>
                  <a:pt x="514" y="509"/>
                  <a:pt x="516" y="509"/>
                </a:cubicBezTo>
                <a:cubicBezTo>
                  <a:pt x="519" y="509"/>
                  <a:pt x="522" y="511"/>
                  <a:pt x="524" y="513"/>
                </a:cubicBezTo>
                <a:cubicBezTo>
                  <a:pt x="524" y="513"/>
                  <a:pt x="524" y="513"/>
                  <a:pt x="524" y="513"/>
                </a:cubicBezTo>
                <a:cubicBezTo>
                  <a:pt x="523" y="511"/>
                  <a:pt x="520" y="510"/>
                  <a:pt x="518" y="509"/>
                </a:cubicBezTo>
                <a:cubicBezTo>
                  <a:pt x="519" y="509"/>
                  <a:pt x="521" y="509"/>
                  <a:pt x="523" y="510"/>
                </a:cubicBezTo>
                <a:cubicBezTo>
                  <a:pt x="523" y="510"/>
                  <a:pt x="523" y="510"/>
                  <a:pt x="523" y="511"/>
                </a:cubicBezTo>
                <a:cubicBezTo>
                  <a:pt x="523" y="511"/>
                  <a:pt x="524" y="511"/>
                  <a:pt x="524" y="511"/>
                </a:cubicBezTo>
                <a:cubicBezTo>
                  <a:pt x="524" y="511"/>
                  <a:pt x="524" y="510"/>
                  <a:pt x="524" y="510"/>
                </a:cubicBezTo>
                <a:cubicBezTo>
                  <a:pt x="524" y="510"/>
                  <a:pt x="524" y="510"/>
                  <a:pt x="524" y="511"/>
                </a:cubicBezTo>
                <a:cubicBezTo>
                  <a:pt x="525" y="511"/>
                  <a:pt x="525" y="511"/>
                  <a:pt x="525" y="511"/>
                </a:cubicBezTo>
                <a:cubicBezTo>
                  <a:pt x="525" y="511"/>
                  <a:pt x="525" y="511"/>
                  <a:pt x="525" y="511"/>
                </a:cubicBezTo>
                <a:cubicBezTo>
                  <a:pt x="526" y="512"/>
                  <a:pt x="527" y="512"/>
                  <a:pt x="528" y="513"/>
                </a:cubicBezTo>
                <a:cubicBezTo>
                  <a:pt x="528" y="513"/>
                  <a:pt x="528" y="513"/>
                  <a:pt x="528" y="513"/>
                </a:cubicBezTo>
                <a:cubicBezTo>
                  <a:pt x="529" y="514"/>
                  <a:pt x="529" y="516"/>
                  <a:pt x="529" y="517"/>
                </a:cubicBezTo>
                <a:cubicBezTo>
                  <a:pt x="529" y="518"/>
                  <a:pt x="529" y="519"/>
                  <a:pt x="529" y="521"/>
                </a:cubicBezTo>
                <a:cubicBezTo>
                  <a:pt x="528" y="521"/>
                  <a:pt x="526" y="521"/>
                  <a:pt x="526" y="522"/>
                </a:cubicBezTo>
                <a:cubicBezTo>
                  <a:pt x="522" y="519"/>
                  <a:pt x="512" y="519"/>
                  <a:pt x="510" y="521"/>
                </a:cubicBezTo>
                <a:cubicBezTo>
                  <a:pt x="508" y="521"/>
                  <a:pt x="506" y="520"/>
                  <a:pt x="504" y="520"/>
                </a:cubicBezTo>
                <a:cubicBezTo>
                  <a:pt x="506" y="520"/>
                  <a:pt x="508" y="521"/>
                  <a:pt x="509" y="521"/>
                </a:cubicBezTo>
                <a:cubicBezTo>
                  <a:pt x="506" y="521"/>
                  <a:pt x="504" y="520"/>
                  <a:pt x="501" y="520"/>
                </a:cubicBezTo>
                <a:cubicBezTo>
                  <a:pt x="502" y="520"/>
                  <a:pt x="503" y="520"/>
                  <a:pt x="504" y="520"/>
                </a:cubicBezTo>
                <a:cubicBezTo>
                  <a:pt x="503" y="520"/>
                  <a:pt x="501" y="520"/>
                  <a:pt x="500" y="519"/>
                </a:cubicBezTo>
                <a:cubicBezTo>
                  <a:pt x="493" y="519"/>
                  <a:pt x="487" y="518"/>
                  <a:pt x="481" y="517"/>
                </a:cubicBezTo>
                <a:cubicBezTo>
                  <a:pt x="475" y="516"/>
                  <a:pt x="467" y="514"/>
                  <a:pt x="461" y="515"/>
                </a:cubicBezTo>
                <a:cubicBezTo>
                  <a:pt x="459" y="512"/>
                  <a:pt x="455" y="511"/>
                  <a:pt x="451" y="510"/>
                </a:cubicBezTo>
                <a:cubicBezTo>
                  <a:pt x="451" y="510"/>
                  <a:pt x="451" y="510"/>
                  <a:pt x="451" y="510"/>
                </a:cubicBezTo>
                <a:cubicBezTo>
                  <a:pt x="449" y="510"/>
                  <a:pt x="448" y="510"/>
                  <a:pt x="446" y="510"/>
                </a:cubicBezTo>
                <a:cubicBezTo>
                  <a:pt x="446" y="509"/>
                  <a:pt x="446" y="508"/>
                  <a:pt x="446" y="506"/>
                </a:cubicBezTo>
                <a:cubicBezTo>
                  <a:pt x="447" y="506"/>
                  <a:pt x="447" y="505"/>
                  <a:pt x="446" y="505"/>
                </a:cubicBezTo>
                <a:cubicBezTo>
                  <a:pt x="447" y="505"/>
                  <a:pt x="448" y="505"/>
                  <a:pt x="449" y="505"/>
                </a:cubicBezTo>
                <a:cubicBezTo>
                  <a:pt x="449" y="505"/>
                  <a:pt x="450" y="505"/>
                  <a:pt x="450" y="504"/>
                </a:cubicBezTo>
                <a:cubicBezTo>
                  <a:pt x="451" y="505"/>
                  <a:pt x="453" y="505"/>
                  <a:pt x="453" y="503"/>
                </a:cubicBezTo>
                <a:cubicBezTo>
                  <a:pt x="453" y="499"/>
                  <a:pt x="450" y="497"/>
                  <a:pt x="446" y="497"/>
                </a:cubicBezTo>
                <a:cubicBezTo>
                  <a:pt x="446" y="476"/>
                  <a:pt x="445" y="454"/>
                  <a:pt x="445" y="433"/>
                </a:cubicBezTo>
                <a:cubicBezTo>
                  <a:pt x="445" y="431"/>
                  <a:pt x="446" y="430"/>
                  <a:pt x="446" y="429"/>
                </a:cubicBezTo>
                <a:cubicBezTo>
                  <a:pt x="447" y="429"/>
                  <a:pt x="446" y="428"/>
                  <a:pt x="446" y="428"/>
                </a:cubicBezTo>
                <a:cubicBezTo>
                  <a:pt x="445" y="429"/>
                  <a:pt x="445" y="429"/>
                  <a:pt x="445" y="430"/>
                </a:cubicBezTo>
                <a:cubicBezTo>
                  <a:pt x="445" y="429"/>
                  <a:pt x="445" y="428"/>
                  <a:pt x="445" y="427"/>
                </a:cubicBezTo>
                <a:cubicBezTo>
                  <a:pt x="450" y="428"/>
                  <a:pt x="454" y="429"/>
                  <a:pt x="458" y="430"/>
                </a:cubicBezTo>
                <a:cubicBezTo>
                  <a:pt x="459" y="431"/>
                  <a:pt x="459" y="430"/>
                  <a:pt x="458" y="429"/>
                </a:cubicBezTo>
                <a:cubicBezTo>
                  <a:pt x="455" y="428"/>
                  <a:pt x="450" y="427"/>
                  <a:pt x="445" y="426"/>
                </a:cubicBezTo>
                <a:cubicBezTo>
                  <a:pt x="445" y="425"/>
                  <a:pt x="445" y="424"/>
                  <a:pt x="445" y="423"/>
                </a:cubicBezTo>
                <a:cubicBezTo>
                  <a:pt x="449" y="424"/>
                  <a:pt x="454" y="425"/>
                  <a:pt x="458" y="426"/>
                </a:cubicBezTo>
                <a:cubicBezTo>
                  <a:pt x="459" y="427"/>
                  <a:pt x="459" y="426"/>
                  <a:pt x="458" y="425"/>
                </a:cubicBezTo>
                <a:cubicBezTo>
                  <a:pt x="454" y="424"/>
                  <a:pt x="449" y="423"/>
                  <a:pt x="445" y="422"/>
                </a:cubicBezTo>
                <a:cubicBezTo>
                  <a:pt x="445" y="420"/>
                  <a:pt x="445" y="418"/>
                  <a:pt x="445" y="415"/>
                </a:cubicBezTo>
                <a:cubicBezTo>
                  <a:pt x="448" y="416"/>
                  <a:pt x="451" y="417"/>
                  <a:pt x="453" y="418"/>
                </a:cubicBezTo>
                <a:cubicBezTo>
                  <a:pt x="455" y="419"/>
                  <a:pt x="456" y="415"/>
                  <a:pt x="454" y="414"/>
                </a:cubicBezTo>
                <a:cubicBezTo>
                  <a:pt x="451" y="413"/>
                  <a:pt x="448" y="412"/>
                  <a:pt x="444" y="411"/>
                </a:cubicBezTo>
                <a:cubicBezTo>
                  <a:pt x="444" y="409"/>
                  <a:pt x="444" y="408"/>
                  <a:pt x="444" y="406"/>
                </a:cubicBezTo>
                <a:cubicBezTo>
                  <a:pt x="448" y="407"/>
                  <a:pt x="451" y="408"/>
                  <a:pt x="455" y="411"/>
                </a:cubicBezTo>
                <a:cubicBezTo>
                  <a:pt x="456" y="411"/>
                  <a:pt x="457" y="410"/>
                  <a:pt x="456" y="409"/>
                </a:cubicBezTo>
                <a:cubicBezTo>
                  <a:pt x="452" y="406"/>
                  <a:pt x="448" y="405"/>
                  <a:pt x="445" y="404"/>
                </a:cubicBezTo>
                <a:cubicBezTo>
                  <a:pt x="447" y="378"/>
                  <a:pt x="448" y="351"/>
                  <a:pt x="449" y="324"/>
                </a:cubicBezTo>
                <a:cubicBezTo>
                  <a:pt x="455" y="324"/>
                  <a:pt x="461" y="326"/>
                  <a:pt x="465" y="329"/>
                </a:cubicBezTo>
                <a:cubicBezTo>
                  <a:pt x="465" y="330"/>
                  <a:pt x="466" y="329"/>
                  <a:pt x="465" y="328"/>
                </a:cubicBezTo>
                <a:cubicBezTo>
                  <a:pt x="461" y="325"/>
                  <a:pt x="453" y="323"/>
                  <a:pt x="446" y="323"/>
                </a:cubicBezTo>
                <a:cubicBezTo>
                  <a:pt x="446" y="323"/>
                  <a:pt x="446" y="322"/>
                  <a:pt x="446" y="322"/>
                </a:cubicBezTo>
                <a:cubicBezTo>
                  <a:pt x="446" y="322"/>
                  <a:pt x="447" y="321"/>
                  <a:pt x="447" y="321"/>
                </a:cubicBezTo>
                <a:cubicBezTo>
                  <a:pt x="453" y="322"/>
                  <a:pt x="459" y="323"/>
                  <a:pt x="460" y="323"/>
                </a:cubicBezTo>
                <a:cubicBezTo>
                  <a:pt x="461" y="324"/>
                  <a:pt x="461" y="323"/>
                  <a:pt x="460" y="322"/>
                </a:cubicBezTo>
                <a:cubicBezTo>
                  <a:pt x="458" y="322"/>
                  <a:pt x="453" y="321"/>
                  <a:pt x="448" y="320"/>
                </a:cubicBezTo>
                <a:cubicBezTo>
                  <a:pt x="450" y="317"/>
                  <a:pt x="452" y="314"/>
                  <a:pt x="454" y="310"/>
                </a:cubicBezTo>
                <a:cubicBezTo>
                  <a:pt x="455" y="309"/>
                  <a:pt x="453" y="308"/>
                  <a:pt x="452" y="309"/>
                </a:cubicBezTo>
                <a:cubicBezTo>
                  <a:pt x="450" y="313"/>
                  <a:pt x="448" y="316"/>
                  <a:pt x="446" y="319"/>
                </a:cubicBezTo>
                <a:cubicBezTo>
                  <a:pt x="445" y="319"/>
                  <a:pt x="445" y="319"/>
                  <a:pt x="444" y="319"/>
                </a:cubicBezTo>
                <a:cubicBezTo>
                  <a:pt x="444" y="319"/>
                  <a:pt x="444" y="318"/>
                  <a:pt x="444" y="318"/>
                </a:cubicBezTo>
                <a:cubicBezTo>
                  <a:pt x="448" y="314"/>
                  <a:pt x="451" y="311"/>
                  <a:pt x="453" y="309"/>
                </a:cubicBezTo>
                <a:cubicBezTo>
                  <a:pt x="454" y="309"/>
                  <a:pt x="456" y="310"/>
                  <a:pt x="456" y="311"/>
                </a:cubicBezTo>
                <a:cubicBezTo>
                  <a:pt x="457" y="314"/>
                  <a:pt x="461" y="313"/>
                  <a:pt x="460" y="310"/>
                </a:cubicBezTo>
                <a:cubicBezTo>
                  <a:pt x="459" y="308"/>
                  <a:pt x="457" y="306"/>
                  <a:pt x="454" y="305"/>
                </a:cubicBezTo>
                <a:cubicBezTo>
                  <a:pt x="454" y="305"/>
                  <a:pt x="454" y="305"/>
                  <a:pt x="454" y="305"/>
                </a:cubicBezTo>
                <a:cubicBezTo>
                  <a:pt x="456" y="305"/>
                  <a:pt x="457" y="306"/>
                  <a:pt x="458" y="307"/>
                </a:cubicBezTo>
                <a:cubicBezTo>
                  <a:pt x="459" y="308"/>
                  <a:pt x="460" y="310"/>
                  <a:pt x="461" y="311"/>
                </a:cubicBezTo>
                <a:cubicBezTo>
                  <a:pt x="461" y="312"/>
                  <a:pt x="463" y="312"/>
                  <a:pt x="463" y="311"/>
                </a:cubicBezTo>
                <a:cubicBezTo>
                  <a:pt x="463" y="311"/>
                  <a:pt x="464" y="312"/>
                  <a:pt x="464" y="312"/>
                </a:cubicBezTo>
                <a:cubicBezTo>
                  <a:pt x="464" y="312"/>
                  <a:pt x="463" y="312"/>
                  <a:pt x="463" y="312"/>
                </a:cubicBezTo>
                <a:cubicBezTo>
                  <a:pt x="462" y="313"/>
                  <a:pt x="463" y="313"/>
                  <a:pt x="463" y="313"/>
                </a:cubicBezTo>
                <a:cubicBezTo>
                  <a:pt x="466" y="313"/>
                  <a:pt x="471" y="315"/>
                  <a:pt x="474" y="316"/>
                </a:cubicBezTo>
                <a:cubicBezTo>
                  <a:pt x="480" y="318"/>
                  <a:pt x="487" y="320"/>
                  <a:pt x="493" y="322"/>
                </a:cubicBezTo>
                <a:cubicBezTo>
                  <a:pt x="504" y="325"/>
                  <a:pt x="514" y="329"/>
                  <a:pt x="525" y="332"/>
                </a:cubicBezTo>
                <a:cubicBezTo>
                  <a:pt x="526" y="333"/>
                  <a:pt x="526" y="332"/>
                  <a:pt x="525" y="331"/>
                </a:cubicBezTo>
                <a:cubicBezTo>
                  <a:pt x="513" y="327"/>
                  <a:pt x="501" y="324"/>
                  <a:pt x="489" y="320"/>
                </a:cubicBezTo>
                <a:cubicBezTo>
                  <a:pt x="483" y="318"/>
                  <a:pt x="476" y="316"/>
                  <a:pt x="470" y="314"/>
                </a:cubicBezTo>
                <a:cubicBezTo>
                  <a:pt x="469" y="314"/>
                  <a:pt x="467" y="313"/>
                  <a:pt x="466" y="313"/>
                </a:cubicBezTo>
                <a:cubicBezTo>
                  <a:pt x="466" y="312"/>
                  <a:pt x="466" y="312"/>
                  <a:pt x="466" y="311"/>
                </a:cubicBezTo>
                <a:cubicBezTo>
                  <a:pt x="464" y="308"/>
                  <a:pt x="462" y="306"/>
                  <a:pt x="459" y="304"/>
                </a:cubicBezTo>
                <a:cubicBezTo>
                  <a:pt x="455" y="300"/>
                  <a:pt x="451" y="297"/>
                  <a:pt x="446" y="296"/>
                </a:cubicBezTo>
                <a:cubicBezTo>
                  <a:pt x="446" y="296"/>
                  <a:pt x="445" y="296"/>
                  <a:pt x="445" y="296"/>
                </a:cubicBezTo>
                <a:cubicBezTo>
                  <a:pt x="445" y="296"/>
                  <a:pt x="445" y="295"/>
                  <a:pt x="445" y="295"/>
                </a:cubicBezTo>
                <a:cubicBezTo>
                  <a:pt x="450" y="295"/>
                  <a:pt x="455" y="296"/>
                  <a:pt x="459" y="298"/>
                </a:cubicBezTo>
                <a:cubicBezTo>
                  <a:pt x="459" y="299"/>
                  <a:pt x="460" y="298"/>
                  <a:pt x="459" y="297"/>
                </a:cubicBezTo>
                <a:cubicBezTo>
                  <a:pt x="455" y="295"/>
                  <a:pt x="450" y="294"/>
                  <a:pt x="446" y="294"/>
                </a:cubicBezTo>
                <a:cubicBezTo>
                  <a:pt x="446" y="293"/>
                  <a:pt x="446" y="292"/>
                  <a:pt x="446" y="291"/>
                </a:cubicBezTo>
                <a:cubicBezTo>
                  <a:pt x="447" y="291"/>
                  <a:pt x="448" y="291"/>
                  <a:pt x="450" y="292"/>
                </a:cubicBezTo>
                <a:cubicBezTo>
                  <a:pt x="450" y="292"/>
                  <a:pt x="450" y="292"/>
                  <a:pt x="450" y="293"/>
                </a:cubicBezTo>
                <a:cubicBezTo>
                  <a:pt x="450" y="293"/>
                  <a:pt x="451" y="293"/>
                  <a:pt x="451" y="292"/>
                </a:cubicBezTo>
                <a:cubicBezTo>
                  <a:pt x="450" y="292"/>
                  <a:pt x="450" y="292"/>
                  <a:pt x="450" y="292"/>
                </a:cubicBezTo>
                <a:cubicBezTo>
                  <a:pt x="456" y="293"/>
                  <a:pt x="461" y="295"/>
                  <a:pt x="463" y="296"/>
                </a:cubicBezTo>
                <a:cubicBezTo>
                  <a:pt x="463" y="297"/>
                  <a:pt x="463" y="298"/>
                  <a:pt x="463" y="299"/>
                </a:cubicBezTo>
                <a:cubicBezTo>
                  <a:pt x="463" y="300"/>
                  <a:pt x="464" y="300"/>
                  <a:pt x="464" y="299"/>
                </a:cubicBezTo>
                <a:cubicBezTo>
                  <a:pt x="464" y="299"/>
                  <a:pt x="464" y="298"/>
                  <a:pt x="464" y="297"/>
                </a:cubicBezTo>
                <a:cubicBezTo>
                  <a:pt x="465" y="298"/>
                  <a:pt x="465" y="297"/>
                  <a:pt x="465" y="296"/>
                </a:cubicBezTo>
                <a:cubicBezTo>
                  <a:pt x="465" y="296"/>
                  <a:pt x="464" y="296"/>
                  <a:pt x="464" y="296"/>
                </a:cubicBezTo>
                <a:cubicBezTo>
                  <a:pt x="464" y="294"/>
                  <a:pt x="464" y="293"/>
                  <a:pt x="465" y="291"/>
                </a:cubicBezTo>
                <a:cubicBezTo>
                  <a:pt x="465" y="291"/>
                  <a:pt x="466" y="291"/>
                  <a:pt x="466" y="291"/>
                </a:cubicBezTo>
                <a:cubicBezTo>
                  <a:pt x="465" y="288"/>
                  <a:pt x="465" y="284"/>
                  <a:pt x="465" y="281"/>
                </a:cubicBezTo>
                <a:cubicBezTo>
                  <a:pt x="465" y="281"/>
                  <a:pt x="466" y="281"/>
                  <a:pt x="466" y="281"/>
                </a:cubicBezTo>
                <a:cubicBezTo>
                  <a:pt x="466" y="264"/>
                  <a:pt x="466" y="247"/>
                  <a:pt x="466" y="230"/>
                </a:cubicBezTo>
                <a:cubicBezTo>
                  <a:pt x="466" y="230"/>
                  <a:pt x="466" y="230"/>
                  <a:pt x="466" y="230"/>
                </a:cubicBezTo>
                <a:cubicBezTo>
                  <a:pt x="466" y="230"/>
                  <a:pt x="466" y="231"/>
                  <a:pt x="466" y="231"/>
                </a:cubicBezTo>
                <a:cubicBezTo>
                  <a:pt x="466" y="231"/>
                  <a:pt x="466" y="230"/>
                  <a:pt x="466" y="230"/>
                </a:cubicBezTo>
                <a:cubicBezTo>
                  <a:pt x="466" y="230"/>
                  <a:pt x="465" y="230"/>
                  <a:pt x="465" y="230"/>
                </a:cubicBezTo>
                <a:cubicBezTo>
                  <a:pt x="465" y="241"/>
                  <a:pt x="465" y="253"/>
                  <a:pt x="465" y="264"/>
                </a:cubicBezTo>
                <a:cubicBezTo>
                  <a:pt x="465" y="260"/>
                  <a:pt x="464" y="257"/>
                  <a:pt x="464" y="253"/>
                </a:cubicBezTo>
                <a:cubicBezTo>
                  <a:pt x="464" y="252"/>
                  <a:pt x="463" y="252"/>
                  <a:pt x="463" y="253"/>
                </a:cubicBezTo>
                <a:cubicBezTo>
                  <a:pt x="463" y="265"/>
                  <a:pt x="464" y="277"/>
                  <a:pt x="464" y="289"/>
                </a:cubicBezTo>
                <a:cubicBezTo>
                  <a:pt x="464" y="289"/>
                  <a:pt x="464" y="289"/>
                  <a:pt x="464" y="290"/>
                </a:cubicBezTo>
                <a:cubicBezTo>
                  <a:pt x="464" y="292"/>
                  <a:pt x="463" y="293"/>
                  <a:pt x="463" y="295"/>
                </a:cubicBezTo>
                <a:cubicBezTo>
                  <a:pt x="460" y="293"/>
                  <a:pt x="455" y="292"/>
                  <a:pt x="450" y="290"/>
                </a:cubicBezTo>
                <a:cubicBezTo>
                  <a:pt x="449" y="289"/>
                  <a:pt x="447" y="289"/>
                  <a:pt x="446" y="289"/>
                </a:cubicBezTo>
                <a:cubicBezTo>
                  <a:pt x="446" y="287"/>
                  <a:pt x="446" y="286"/>
                  <a:pt x="446" y="285"/>
                </a:cubicBezTo>
                <a:cubicBezTo>
                  <a:pt x="447" y="285"/>
                  <a:pt x="448" y="285"/>
                  <a:pt x="449" y="286"/>
                </a:cubicBezTo>
                <a:cubicBezTo>
                  <a:pt x="449" y="286"/>
                  <a:pt x="449" y="286"/>
                  <a:pt x="449" y="286"/>
                </a:cubicBezTo>
                <a:cubicBezTo>
                  <a:pt x="448" y="285"/>
                  <a:pt x="447" y="285"/>
                  <a:pt x="446" y="284"/>
                </a:cubicBezTo>
                <a:cubicBezTo>
                  <a:pt x="446" y="283"/>
                  <a:pt x="446" y="282"/>
                  <a:pt x="446" y="280"/>
                </a:cubicBezTo>
                <a:cubicBezTo>
                  <a:pt x="447" y="280"/>
                  <a:pt x="447" y="280"/>
                  <a:pt x="448" y="280"/>
                </a:cubicBezTo>
                <a:cubicBezTo>
                  <a:pt x="448" y="280"/>
                  <a:pt x="448" y="280"/>
                  <a:pt x="448" y="280"/>
                </a:cubicBezTo>
                <a:cubicBezTo>
                  <a:pt x="448" y="280"/>
                  <a:pt x="447" y="280"/>
                  <a:pt x="446" y="280"/>
                </a:cubicBezTo>
                <a:cubicBezTo>
                  <a:pt x="447" y="278"/>
                  <a:pt x="447" y="276"/>
                  <a:pt x="447" y="274"/>
                </a:cubicBezTo>
                <a:cubicBezTo>
                  <a:pt x="448" y="274"/>
                  <a:pt x="449" y="274"/>
                  <a:pt x="449" y="274"/>
                </a:cubicBezTo>
                <a:cubicBezTo>
                  <a:pt x="450" y="274"/>
                  <a:pt x="450" y="274"/>
                  <a:pt x="449" y="274"/>
                </a:cubicBezTo>
                <a:cubicBezTo>
                  <a:pt x="449" y="274"/>
                  <a:pt x="448" y="274"/>
                  <a:pt x="447" y="274"/>
                </a:cubicBezTo>
                <a:cubicBezTo>
                  <a:pt x="447" y="272"/>
                  <a:pt x="447" y="271"/>
                  <a:pt x="447" y="269"/>
                </a:cubicBezTo>
                <a:cubicBezTo>
                  <a:pt x="448" y="269"/>
                  <a:pt x="449" y="269"/>
                  <a:pt x="450" y="270"/>
                </a:cubicBezTo>
                <a:cubicBezTo>
                  <a:pt x="451" y="270"/>
                  <a:pt x="451" y="269"/>
                  <a:pt x="450" y="269"/>
                </a:cubicBezTo>
                <a:cubicBezTo>
                  <a:pt x="449" y="269"/>
                  <a:pt x="448" y="269"/>
                  <a:pt x="447" y="269"/>
                </a:cubicBezTo>
                <a:cubicBezTo>
                  <a:pt x="447" y="268"/>
                  <a:pt x="448" y="266"/>
                  <a:pt x="448" y="265"/>
                </a:cubicBezTo>
                <a:cubicBezTo>
                  <a:pt x="448" y="265"/>
                  <a:pt x="448" y="265"/>
                  <a:pt x="448" y="265"/>
                </a:cubicBezTo>
                <a:cubicBezTo>
                  <a:pt x="449" y="265"/>
                  <a:pt x="449" y="265"/>
                  <a:pt x="448" y="265"/>
                </a:cubicBezTo>
                <a:cubicBezTo>
                  <a:pt x="448" y="265"/>
                  <a:pt x="448" y="265"/>
                  <a:pt x="448" y="265"/>
                </a:cubicBezTo>
                <a:cubicBezTo>
                  <a:pt x="448" y="263"/>
                  <a:pt x="448" y="262"/>
                  <a:pt x="448" y="261"/>
                </a:cubicBezTo>
                <a:cubicBezTo>
                  <a:pt x="448" y="260"/>
                  <a:pt x="449" y="260"/>
                  <a:pt x="449" y="260"/>
                </a:cubicBezTo>
                <a:cubicBezTo>
                  <a:pt x="449" y="260"/>
                  <a:pt x="449" y="260"/>
                  <a:pt x="449" y="260"/>
                </a:cubicBezTo>
                <a:cubicBezTo>
                  <a:pt x="449" y="260"/>
                  <a:pt x="448" y="260"/>
                  <a:pt x="448" y="260"/>
                </a:cubicBezTo>
                <a:cubicBezTo>
                  <a:pt x="448" y="259"/>
                  <a:pt x="448" y="258"/>
                  <a:pt x="448" y="256"/>
                </a:cubicBezTo>
                <a:cubicBezTo>
                  <a:pt x="449" y="256"/>
                  <a:pt x="450" y="256"/>
                  <a:pt x="450" y="256"/>
                </a:cubicBezTo>
                <a:cubicBezTo>
                  <a:pt x="450" y="256"/>
                  <a:pt x="450" y="256"/>
                  <a:pt x="450" y="256"/>
                </a:cubicBezTo>
                <a:cubicBezTo>
                  <a:pt x="450" y="256"/>
                  <a:pt x="449" y="256"/>
                  <a:pt x="448" y="256"/>
                </a:cubicBezTo>
                <a:cubicBezTo>
                  <a:pt x="449" y="255"/>
                  <a:pt x="449" y="255"/>
                  <a:pt x="449" y="254"/>
                </a:cubicBezTo>
                <a:cubicBezTo>
                  <a:pt x="449" y="254"/>
                  <a:pt x="450" y="254"/>
                  <a:pt x="450" y="254"/>
                </a:cubicBezTo>
                <a:cubicBezTo>
                  <a:pt x="450" y="254"/>
                  <a:pt x="450" y="253"/>
                  <a:pt x="450" y="253"/>
                </a:cubicBezTo>
                <a:cubicBezTo>
                  <a:pt x="450" y="253"/>
                  <a:pt x="449" y="253"/>
                  <a:pt x="449" y="253"/>
                </a:cubicBezTo>
                <a:cubicBezTo>
                  <a:pt x="449" y="253"/>
                  <a:pt x="449" y="252"/>
                  <a:pt x="449" y="251"/>
                </a:cubicBezTo>
                <a:cubicBezTo>
                  <a:pt x="449" y="250"/>
                  <a:pt x="447" y="250"/>
                  <a:pt x="447" y="251"/>
                </a:cubicBezTo>
                <a:cubicBezTo>
                  <a:pt x="447" y="252"/>
                  <a:pt x="447" y="253"/>
                  <a:pt x="447" y="254"/>
                </a:cubicBezTo>
                <a:cubicBezTo>
                  <a:pt x="446" y="254"/>
                  <a:pt x="445" y="254"/>
                  <a:pt x="444" y="254"/>
                </a:cubicBezTo>
                <a:cubicBezTo>
                  <a:pt x="444" y="247"/>
                  <a:pt x="444" y="241"/>
                  <a:pt x="444" y="234"/>
                </a:cubicBezTo>
                <a:cubicBezTo>
                  <a:pt x="445" y="234"/>
                  <a:pt x="446" y="234"/>
                  <a:pt x="447" y="234"/>
                </a:cubicBezTo>
                <a:cubicBezTo>
                  <a:pt x="447" y="235"/>
                  <a:pt x="447" y="235"/>
                  <a:pt x="447" y="236"/>
                </a:cubicBezTo>
                <a:cubicBezTo>
                  <a:pt x="447" y="237"/>
                  <a:pt x="449" y="237"/>
                  <a:pt x="449" y="236"/>
                </a:cubicBezTo>
                <a:cubicBezTo>
                  <a:pt x="449" y="235"/>
                  <a:pt x="449" y="235"/>
                  <a:pt x="449" y="234"/>
                </a:cubicBezTo>
                <a:cubicBezTo>
                  <a:pt x="450" y="234"/>
                  <a:pt x="451" y="234"/>
                  <a:pt x="452" y="234"/>
                </a:cubicBezTo>
                <a:cubicBezTo>
                  <a:pt x="452" y="234"/>
                  <a:pt x="452" y="234"/>
                  <a:pt x="452" y="234"/>
                </a:cubicBezTo>
                <a:cubicBezTo>
                  <a:pt x="451" y="234"/>
                  <a:pt x="450" y="234"/>
                  <a:pt x="449" y="234"/>
                </a:cubicBezTo>
                <a:cubicBezTo>
                  <a:pt x="449" y="233"/>
                  <a:pt x="449" y="232"/>
                  <a:pt x="449" y="231"/>
                </a:cubicBezTo>
                <a:cubicBezTo>
                  <a:pt x="450" y="231"/>
                  <a:pt x="451" y="231"/>
                  <a:pt x="452" y="231"/>
                </a:cubicBezTo>
                <a:cubicBezTo>
                  <a:pt x="452" y="231"/>
                  <a:pt x="452" y="230"/>
                  <a:pt x="452" y="230"/>
                </a:cubicBezTo>
                <a:cubicBezTo>
                  <a:pt x="451" y="230"/>
                  <a:pt x="450" y="230"/>
                  <a:pt x="449" y="230"/>
                </a:cubicBezTo>
                <a:cubicBezTo>
                  <a:pt x="449" y="229"/>
                  <a:pt x="449" y="228"/>
                  <a:pt x="449" y="227"/>
                </a:cubicBezTo>
                <a:cubicBezTo>
                  <a:pt x="450" y="227"/>
                  <a:pt x="450" y="227"/>
                  <a:pt x="451" y="227"/>
                </a:cubicBezTo>
                <a:cubicBezTo>
                  <a:pt x="451" y="227"/>
                  <a:pt x="451" y="227"/>
                  <a:pt x="451" y="227"/>
                </a:cubicBezTo>
                <a:cubicBezTo>
                  <a:pt x="450" y="227"/>
                  <a:pt x="450" y="227"/>
                  <a:pt x="449" y="227"/>
                </a:cubicBezTo>
                <a:cubicBezTo>
                  <a:pt x="449" y="226"/>
                  <a:pt x="449" y="225"/>
                  <a:pt x="449" y="224"/>
                </a:cubicBezTo>
                <a:cubicBezTo>
                  <a:pt x="449" y="224"/>
                  <a:pt x="450" y="224"/>
                  <a:pt x="450" y="224"/>
                </a:cubicBezTo>
                <a:cubicBezTo>
                  <a:pt x="451" y="224"/>
                  <a:pt x="451" y="224"/>
                  <a:pt x="450" y="224"/>
                </a:cubicBezTo>
                <a:cubicBezTo>
                  <a:pt x="450" y="224"/>
                  <a:pt x="449" y="224"/>
                  <a:pt x="449" y="224"/>
                </a:cubicBezTo>
                <a:cubicBezTo>
                  <a:pt x="449" y="224"/>
                  <a:pt x="449" y="224"/>
                  <a:pt x="449" y="223"/>
                </a:cubicBezTo>
                <a:cubicBezTo>
                  <a:pt x="449" y="223"/>
                  <a:pt x="449" y="223"/>
                  <a:pt x="449" y="223"/>
                </a:cubicBezTo>
                <a:cubicBezTo>
                  <a:pt x="450" y="223"/>
                  <a:pt x="450" y="223"/>
                  <a:pt x="449" y="223"/>
                </a:cubicBezTo>
                <a:cubicBezTo>
                  <a:pt x="449" y="223"/>
                  <a:pt x="449" y="223"/>
                  <a:pt x="449" y="223"/>
                </a:cubicBezTo>
                <a:cubicBezTo>
                  <a:pt x="449" y="222"/>
                  <a:pt x="449" y="221"/>
                  <a:pt x="449" y="220"/>
                </a:cubicBezTo>
                <a:cubicBezTo>
                  <a:pt x="451" y="220"/>
                  <a:pt x="453" y="220"/>
                  <a:pt x="456" y="220"/>
                </a:cubicBezTo>
                <a:cubicBezTo>
                  <a:pt x="457" y="221"/>
                  <a:pt x="458" y="221"/>
                  <a:pt x="460" y="222"/>
                </a:cubicBezTo>
                <a:cubicBezTo>
                  <a:pt x="460" y="222"/>
                  <a:pt x="460" y="221"/>
                  <a:pt x="460" y="221"/>
                </a:cubicBezTo>
                <a:cubicBezTo>
                  <a:pt x="462" y="222"/>
                  <a:pt x="462" y="222"/>
                  <a:pt x="462" y="223"/>
                </a:cubicBezTo>
                <a:cubicBezTo>
                  <a:pt x="462" y="223"/>
                  <a:pt x="462" y="224"/>
                  <a:pt x="463" y="223"/>
                </a:cubicBezTo>
                <a:cubicBezTo>
                  <a:pt x="464" y="221"/>
                  <a:pt x="460" y="219"/>
                  <a:pt x="454" y="219"/>
                </a:cubicBezTo>
                <a:cubicBezTo>
                  <a:pt x="452" y="218"/>
                  <a:pt x="450" y="217"/>
                  <a:pt x="449" y="217"/>
                </a:cubicBezTo>
                <a:cubicBezTo>
                  <a:pt x="448" y="214"/>
                  <a:pt x="448" y="211"/>
                  <a:pt x="448" y="207"/>
                </a:cubicBezTo>
                <a:cubicBezTo>
                  <a:pt x="451" y="207"/>
                  <a:pt x="455" y="207"/>
                  <a:pt x="458" y="208"/>
                </a:cubicBezTo>
                <a:cubicBezTo>
                  <a:pt x="458" y="208"/>
                  <a:pt x="458" y="208"/>
                  <a:pt x="459" y="209"/>
                </a:cubicBezTo>
                <a:cubicBezTo>
                  <a:pt x="461" y="210"/>
                  <a:pt x="463" y="211"/>
                  <a:pt x="466" y="212"/>
                </a:cubicBezTo>
                <a:cubicBezTo>
                  <a:pt x="465" y="215"/>
                  <a:pt x="465" y="219"/>
                  <a:pt x="465" y="223"/>
                </a:cubicBezTo>
                <a:cubicBezTo>
                  <a:pt x="465" y="223"/>
                  <a:pt x="465" y="223"/>
                  <a:pt x="465" y="223"/>
                </a:cubicBezTo>
                <a:cubicBezTo>
                  <a:pt x="465" y="221"/>
                  <a:pt x="465" y="219"/>
                  <a:pt x="465" y="217"/>
                </a:cubicBezTo>
                <a:cubicBezTo>
                  <a:pt x="466" y="216"/>
                  <a:pt x="466" y="215"/>
                  <a:pt x="466" y="215"/>
                </a:cubicBezTo>
                <a:cubicBezTo>
                  <a:pt x="468" y="215"/>
                  <a:pt x="471" y="216"/>
                  <a:pt x="473" y="217"/>
                </a:cubicBezTo>
                <a:cubicBezTo>
                  <a:pt x="473" y="217"/>
                  <a:pt x="473" y="216"/>
                  <a:pt x="473" y="216"/>
                </a:cubicBezTo>
                <a:cubicBezTo>
                  <a:pt x="472" y="216"/>
                  <a:pt x="470" y="215"/>
                  <a:pt x="468" y="215"/>
                </a:cubicBezTo>
                <a:cubicBezTo>
                  <a:pt x="468" y="215"/>
                  <a:pt x="467" y="215"/>
                  <a:pt x="467" y="215"/>
                </a:cubicBezTo>
                <a:cubicBezTo>
                  <a:pt x="467" y="215"/>
                  <a:pt x="467" y="214"/>
                  <a:pt x="467" y="214"/>
                </a:cubicBezTo>
                <a:cubicBezTo>
                  <a:pt x="467" y="214"/>
                  <a:pt x="466" y="214"/>
                  <a:pt x="466" y="214"/>
                </a:cubicBezTo>
                <a:cubicBezTo>
                  <a:pt x="466" y="214"/>
                  <a:pt x="466" y="213"/>
                  <a:pt x="466" y="213"/>
                </a:cubicBezTo>
                <a:cubicBezTo>
                  <a:pt x="466" y="213"/>
                  <a:pt x="466" y="212"/>
                  <a:pt x="466" y="212"/>
                </a:cubicBezTo>
                <a:cubicBezTo>
                  <a:pt x="466" y="212"/>
                  <a:pt x="466" y="212"/>
                  <a:pt x="466" y="212"/>
                </a:cubicBezTo>
                <a:cubicBezTo>
                  <a:pt x="466" y="212"/>
                  <a:pt x="466" y="212"/>
                  <a:pt x="466" y="212"/>
                </a:cubicBezTo>
                <a:cubicBezTo>
                  <a:pt x="466" y="212"/>
                  <a:pt x="467" y="212"/>
                  <a:pt x="467" y="212"/>
                </a:cubicBezTo>
                <a:cubicBezTo>
                  <a:pt x="468" y="212"/>
                  <a:pt x="470" y="213"/>
                  <a:pt x="472" y="214"/>
                </a:cubicBezTo>
                <a:cubicBezTo>
                  <a:pt x="472" y="214"/>
                  <a:pt x="472" y="214"/>
                  <a:pt x="472" y="214"/>
                </a:cubicBezTo>
                <a:cubicBezTo>
                  <a:pt x="472" y="215"/>
                  <a:pt x="474" y="215"/>
                  <a:pt x="474" y="214"/>
                </a:cubicBezTo>
                <a:cubicBezTo>
                  <a:pt x="487" y="217"/>
                  <a:pt x="500" y="219"/>
                  <a:pt x="513" y="225"/>
                </a:cubicBezTo>
                <a:cubicBezTo>
                  <a:pt x="514" y="225"/>
                  <a:pt x="515" y="224"/>
                  <a:pt x="514" y="223"/>
                </a:cubicBezTo>
                <a:cubicBezTo>
                  <a:pt x="501" y="217"/>
                  <a:pt x="487" y="216"/>
                  <a:pt x="474" y="212"/>
                </a:cubicBezTo>
                <a:cubicBezTo>
                  <a:pt x="474" y="211"/>
                  <a:pt x="475" y="209"/>
                  <a:pt x="475" y="208"/>
                </a:cubicBezTo>
                <a:cubicBezTo>
                  <a:pt x="475" y="208"/>
                  <a:pt x="476" y="208"/>
                  <a:pt x="476" y="208"/>
                </a:cubicBezTo>
                <a:cubicBezTo>
                  <a:pt x="477" y="208"/>
                  <a:pt x="477" y="209"/>
                  <a:pt x="477" y="209"/>
                </a:cubicBezTo>
                <a:cubicBezTo>
                  <a:pt x="477" y="209"/>
                  <a:pt x="478" y="209"/>
                  <a:pt x="478" y="209"/>
                </a:cubicBezTo>
                <a:cubicBezTo>
                  <a:pt x="478" y="209"/>
                  <a:pt x="478" y="209"/>
                  <a:pt x="478" y="209"/>
                </a:cubicBezTo>
                <a:cubicBezTo>
                  <a:pt x="490" y="212"/>
                  <a:pt x="502" y="215"/>
                  <a:pt x="514" y="218"/>
                </a:cubicBezTo>
                <a:cubicBezTo>
                  <a:pt x="515" y="219"/>
                  <a:pt x="515" y="219"/>
                  <a:pt x="515" y="219"/>
                </a:cubicBezTo>
                <a:cubicBezTo>
                  <a:pt x="517" y="219"/>
                  <a:pt x="519" y="220"/>
                  <a:pt x="521" y="220"/>
                </a:cubicBezTo>
                <a:cubicBezTo>
                  <a:pt x="521" y="220"/>
                  <a:pt x="521" y="220"/>
                  <a:pt x="521" y="220"/>
                </a:cubicBezTo>
                <a:cubicBezTo>
                  <a:pt x="521" y="220"/>
                  <a:pt x="521" y="220"/>
                  <a:pt x="521" y="220"/>
                </a:cubicBezTo>
                <a:cubicBezTo>
                  <a:pt x="522" y="221"/>
                  <a:pt x="522" y="221"/>
                  <a:pt x="523" y="221"/>
                </a:cubicBezTo>
                <a:cubicBezTo>
                  <a:pt x="523" y="221"/>
                  <a:pt x="524" y="221"/>
                  <a:pt x="524" y="220"/>
                </a:cubicBezTo>
                <a:cubicBezTo>
                  <a:pt x="526" y="220"/>
                  <a:pt x="528" y="219"/>
                  <a:pt x="531" y="219"/>
                </a:cubicBezTo>
                <a:cubicBezTo>
                  <a:pt x="533" y="219"/>
                  <a:pt x="534" y="219"/>
                  <a:pt x="536" y="220"/>
                </a:cubicBezTo>
                <a:cubicBezTo>
                  <a:pt x="536" y="220"/>
                  <a:pt x="536" y="220"/>
                  <a:pt x="536" y="220"/>
                </a:cubicBezTo>
                <a:cubicBezTo>
                  <a:pt x="536" y="221"/>
                  <a:pt x="537" y="221"/>
                  <a:pt x="538" y="220"/>
                </a:cubicBezTo>
                <a:cubicBezTo>
                  <a:pt x="538" y="220"/>
                  <a:pt x="538" y="221"/>
                  <a:pt x="538" y="221"/>
                </a:cubicBezTo>
                <a:cubicBezTo>
                  <a:pt x="539" y="221"/>
                  <a:pt x="540" y="222"/>
                  <a:pt x="540" y="222"/>
                </a:cubicBezTo>
                <a:cubicBezTo>
                  <a:pt x="540" y="224"/>
                  <a:pt x="540" y="226"/>
                  <a:pt x="540" y="228"/>
                </a:cubicBezTo>
                <a:cubicBezTo>
                  <a:pt x="540" y="228"/>
                  <a:pt x="541" y="229"/>
                  <a:pt x="541" y="229"/>
                </a:cubicBezTo>
                <a:cubicBezTo>
                  <a:pt x="541" y="230"/>
                  <a:pt x="541" y="231"/>
                  <a:pt x="541" y="232"/>
                </a:cubicBezTo>
                <a:cubicBezTo>
                  <a:pt x="541" y="232"/>
                  <a:pt x="541" y="232"/>
                  <a:pt x="541" y="232"/>
                </a:cubicBezTo>
                <a:close/>
                <a:moveTo>
                  <a:pt x="512" y="310"/>
                </a:moveTo>
                <a:cubicBezTo>
                  <a:pt x="512" y="310"/>
                  <a:pt x="511" y="310"/>
                  <a:pt x="511" y="310"/>
                </a:cubicBezTo>
                <a:cubicBezTo>
                  <a:pt x="510" y="310"/>
                  <a:pt x="512" y="309"/>
                  <a:pt x="512" y="309"/>
                </a:cubicBezTo>
                <a:cubicBezTo>
                  <a:pt x="512" y="308"/>
                  <a:pt x="512" y="308"/>
                  <a:pt x="513" y="308"/>
                </a:cubicBezTo>
                <a:cubicBezTo>
                  <a:pt x="512" y="309"/>
                  <a:pt x="512" y="309"/>
                  <a:pt x="512" y="310"/>
                </a:cubicBezTo>
                <a:close/>
                <a:moveTo>
                  <a:pt x="520" y="342"/>
                </a:moveTo>
                <a:cubicBezTo>
                  <a:pt x="513" y="338"/>
                  <a:pt x="504" y="336"/>
                  <a:pt x="497" y="334"/>
                </a:cubicBezTo>
                <a:cubicBezTo>
                  <a:pt x="497" y="334"/>
                  <a:pt x="496" y="334"/>
                  <a:pt x="496" y="334"/>
                </a:cubicBezTo>
                <a:cubicBezTo>
                  <a:pt x="500" y="334"/>
                  <a:pt x="504" y="335"/>
                  <a:pt x="508" y="336"/>
                </a:cubicBezTo>
                <a:cubicBezTo>
                  <a:pt x="509" y="336"/>
                  <a:pt x="518" y="339"/>
                  <a:pt x="520" y="339"/>
                </a:cubicBezTo>
                <a:cubicBezTo>
                  <a:pt x="520" y="340"/>
                  <a:pt x="520" y="341"/>
                  <a:pt x="520" y="342"/>
                </a:cubicBezTo>
                <a:close/>
                <a:moveTo>
                  <a:pt x="528" y="421"/>
                </a:moveTo>
                <a:cubicBezTo>
                  <a:pt x="529" y="421"/>
                  <a:pt x="529" y="421"/>
                  <a:pt x="529" y="421"/>
                </a:cubicBezTo>
                <a:cubicBezTo>
                  <a:pt x="529" y="420"/>
                  <a:pt x="532" y="423"/>
                  <a:pt x="533" y="424"/>
                </a:cubicBezTo>
                <a:cubicBezTo>
                  <a:pt x="534" y="426"/>
                  <a:pt x="534" y="429"/>
                  <a:pt x="533" y="431"/>
                </a:cubicBezTo>
                <a:cubicBezTo>
                  <a:pt x="533" y="431"/>
                  <a:pt x="533" y="432"/>
                  <a:pt x="533" y="432"/>
                </a:cubicBezTo>
                <a:cubicBezTo>
                  <a:pt x="533" y="428"/>
                  <a:pt x="532" y="424"/>
                  <a:pt x="528" y="421"/>
                </a:cubicBezTo>
                <a:close/>
                <a:moveTo>
                  <a:pt x="795" y="578"/>
                </a:moveTo>
                <a:cubicBezTo>
                  <a:pt x="792" y="577"/>
                  <a:pt x="793" y="571"/>
                  <a:pt x="793" y="569"/>
                </a:cubicBezTo>
                <a:cubicBezTo>
                  <a:pt x="793" y="572"/>
                  <a:pt x="794" y="575"/>
                  <a:pt x="795" y="578"/>
                </a:cubicBezTo>
                <a:close/>
                <a:moveTo>
                  <a:pt x="794" y="567"/>
                </a:moveTo>
                <a:cubicBezTo>
                  <a:pt x="794" y="567"/>
                  <a:pt x="795" y="566"/>
                  <a:pt x="795" y="566"/>
                </a:cubicBezTo>
                <a:cubicBezTo>
                  <a:pt x="795" y="567"/>
                  <a:pt x="794" y="567"/>
                  <a:pt x="794" y="568"/>
                </a:cubicBezTo>
                <a:cubicBezTo>
                  <a:pt x="794" y="568"/>
                  <a:pt x="794" y="568"/>
                  <a:pt x="794" y="567"/>
                </a:cubicBezTo>
                <a:close/>
                <a:moveTo>
                  <a:pt x="795" y="579"/>
                </a:moveTo>
                <a:cubicBezTo>
                  <a:pt x="795" y="579"/>
                  <a:pt x="795" y="579"/>
                  <a:pt x="795" y="579"/>
                </a:cubicBezTo>
                <a:cubicBezTo>
                  <a:pt x="795" y="579"/>
                  <a:pt x="795" y="579"/>
                  <a:pt x="795" y="579"/>
                </a:cubicBezTo>
                <a:cubicBezTo>
                  <a:pt x="795" y="579"/>
                  <a:pt x="795" y="579"/>
                  <a:pt x="795" y="579"/>
                </a:cubicBezTo>
                <a:close/>
                <a:moveTo>
                  <a:pt x="506" y="566"/>
                </a:moveTo>
                <a:cubicBezTo>
                  <a:pt x="506" y="566"/>
                  <a:pt x="505" y="566"/>
                  <a:pt x="505" y="566"/>
                </a:cubicBezTo>
                <a:cubicBezTo>
                  <a:pt x="505" y="568"/>
                  <a:pt x="505" y="569"/>
                  <a:pt x="505" y="570"/>
                </a:cubicBezTo>
                <a:cubicBezTo>
                  <a:pt x="505" y="570"/>
                  <a:pt x="505" y="570"/>
                  <a:pt x="505" y="570"/>
                </a:cubicBezTo>
                <a:cubicBezTo>
                  <a:pt x="505" y="573"/>
                  <a:pt x="505" y="576"/>
                  <a:pt x="505" y="579"/>
                </a:cubicBezTo>
                <a:cubicBezTo>
                  <a:pt x="505" y="585"/>
                  <a:pt x="505" y="591"/>
                  <a:pt x="506" y="597"/>
                </a:cubicBezTo>
                <a:cubicBezTo>
                  <a:pt x="498" y="597"/>
                  <a:pt x="491" y="597"/>
                  <a:pt x="484" y="597"/>
                </a:cubicBezTo>
                <a:cubicBezTo>
                  <a:pt x="484" y="590"/>
                  <a:pt x="484" y="583"/>
                  <a:pt x="484" y="576"/>
                </a:cubicBezTo>
                <a:cubicBezTo>
                  <a:pt x="484" y="573"/>
                  <a:pt x="484" y="568"/>
                  <a:pt x="482" y="565"/>
                </a:cubicBezTo>
                <a:cubicBezTo>
                  <a:pt x="481" y="564"/>
                  <a:pt x="479" y="565"/>
                  <a:pt x="480" y="566"/>
                </a:cubicBezTo>
                <a:cubicBezTo>
                  <a:pt x="482" y="570"/>
                  <a:pt x="482" y="576"/>
                  <a:pt x="482" y="580"/>
                </a:cubicBezTo>
                <a:cubicBezTo>
                  <a:pt x="482" y="586"/>
                  <a:pt x="482" y="591"/>
                  <a:pt x="482" y="597"/>
                </a:cubicBezTo>
                <a:cubicBezTo>
                  <a:pt x="480" y="597"/>
                  <a:pt x="479" y="597"/>
                  <a:pt x="477" y="597"/>
                </a:cubicBezTo>
                <a:cubicBezTo>
                  <a:pt x="475" y="587"/>
                  <a:pt x="477" y="577"/>
                  <a:pt x="477" y="566"/>
                </a:cubicBezTo>
                <a:cubicBezTo>
                  <a:pt x="477" y="566"/>
                  <a:pt x="476" y="566"/>
                  <a:pt x="476" y="566"/>
                </a:cubicBezTo>
                <a:cubicBezTo>
                  <a:pt x="476" y="577"/>
                  <a:pt x="474" y="587"/>
                  <a:pt x="476" y="597"/>
                </a:cubicBezTo>
                <a:cubicBezTo>
                  <a:pt x="474" y="597"/>
                  <a:pt x="472" y="597"/>
                  <a:pt x="471" y="597"/>
                </a:cubicBezTo>
                <a:cubicBezTo>
                  <a:pt x="471" y="597"/>
                  <a:pt x="471" y="597"/>
                  <a:pt x="471" y="597"/>
                </a:cubicBezTo>
                <a:cubicBezTo>
                  <a:pt x="471" y="591"/>
                  <a:pt x="471" y="585"/>
                  <a:pt x="471" y="578"/>
                </a:cubicBezTo>
                <a:cubicBezTo>
                  <a:pt x="471" y="576"/>
                  <a:pt x="472" y="567"/>
                  <a:pt x="470" y="565"/>
                </a:cubicBezTo>
                <a:cubicBezTo>
                  <a:pt x="470" y="565"/>
                  <a:pt x="470" y="565"/>
                  <a:pt x="470" y="565"/>
                </a:cubicBezTo>
                <a:cubicBezTo>
                  <a:pt x="470" y="565"/>
                  <a:pt x="469" y="565"/>
                  <a:pt x="469" y="566"/>
                </a:cubicBezTo>
                <a:cubicBezTo>
                  <a:pt x="469" y="566"/>
                  <a:pt x="469" y="566"/>
                  <a:pt x="469" y="566"/>
                </a:cubicBezTo>
                <a:cubicBezTo>
                  <a:pt x="469" y="566"/>
                  <a:pt x="469" y="566"/>
                  <a:pt x="469" y="566"/>
                </a:cubicBezTo>
                <a:cubicBezTo>
                  <a:pt x="464" y="576"/>
                  <a:pt x="467" y="587"/>
                  <a:pt x="467" y="597"/>
                </a:cubicBezTo>
                <a:cubicBezTo>
                  <a:pt x="467" y="597"/>
                  <a:pt x="467" y="597"/>
                  <a:pt x="467" y="597"/>
                </a:cubicBezTo>
                <a:cubicBezTo>
                  <a:pt x="467" y="597"/>
                  <a:pt x="466" y="597"/>
                  <a:pt x="466" y="598"/>
                </a:cubicBezTo>
                <a:cubicBezTo>
                  <a:pt x="465" y="586"/>
                  <a:pt x="467" y="575"/>
                  <a:pt x="465" y="564"/>
                </a:cubicBezTo>
                <a:cubicBezTo>
                  <a:pt x="465" y="564"/>
                  <a:pt x="465" y="564"/>
                  <a:pt x="465" y="564"/>
                </a:cubicBezTo>
                <a:cubicBezTo>
                  <a:pt x="472" y="564"/>
                  <a:pt x="479" y="564"/>
                  <a:pt x="486" y="564"/>
                </a:cubicBezTo>
                <a:cubicBezTo>
                  <a:pt x="488" y="564"/>
                  <a:pt x="489" y="564"/>
                  <a:pt x="491" y="564"/>
                </a:cubicBezTo>
                <a:cubicBezTo>
                  <a:pt x="491" y="573"/>
                  <a:pt x="491" y="582"/>
                  <a:pt x="492" y="591"/>
                </a:cubicBezTo>
                <a:cubicBezTo>
                  <a:pt x="492" y="592"/>
                  <a:pt x="493" y="592"/>
                  <a:pt x="493" y="591"/>
                </a:cubicBezTo>
                <a:cubicBezTo>
                  <a:pt x="492" y="582"/>
                  <a:pt x="492" y="573"/>
                  <a:pt x="492" y="564"/>
                </a:cubicBezTo>
                <a:cubicBezTo>
                  <a:pt x="497" y="564"/>
                  <a:pt x="503" y="564"/>
                  <a:pt x="508" y="564"/>
                </a:cubicBezTo>
                <a:cubicBezTo>
                  <a:pt x="511" y="573"/>
                  <a:pt x="512" y="583"/>
                  <a:pt x="510" y="592"/>
                </a:cubicBezTo>
                <a:cubicBezTo>
                  <a:pt x="510" y="593"/>
                  <a:pt x="512" y="593"/>
                  <a:pt x="512" y="592"/>
                </a:cubicBezTo>
                <a:cubicBezTo>
                  <a:pt x="514" y="583"/>
                  <a:pt x="513" y="573"/>
                  <a:pt x="510" y="564"/>
                </a:cubicBezTo>
                <a:cubicBezTo>
                  <a:pt x="515" y="565"/>
                  <a:pt x="520" y="565"/>
                  <a:pt x="524" y="566"/>
                </a:cubicBezTo>
                <a:cubicBezTo>
                  <a:pt x="524" y="575"/>
                  <a:pt x="524" y="583"/>
                  <a:pt x="524" y="592"/>
                </a:cubicBezTo>
                <a:cubicBezTo>
                  <a:pt x="524" y="593"/>
                  <a:pt x="526" y="593"/>
                  <a:pt x="526" y="592"/>
                </a:cubicBezTo>
                <a:cubicBezTo>
                  <a:pt x="526" y="585"/>
                  <a:pt x="526" y="577"/>
                  <a:pt x="526" y="570"/>
                </a:cubicBezTo>
                <a:cubicBezTo>
                  <a:pt x="526" y="570"/>
                  <a:pt x="527" y="570"/>
                  <a:pt x="527" y="570"/>
                </a:cubicBezTo>
                <a:cubicBezTo>
                  <a:pt x="526" y="570"/>
                  <a:pt x="526" y="569"/>
                  <a:pt x="526" y="569"/>
                </a:cubicBezTo>
                <a:cubicBezTo>
                  <a:pt x="526" y="568"/>
                  <a:pt x="526" y="568"/>
                  <a:pt x="526" y="567"/>
                </a:cubicBezTo>
                <a:cubicBezTo>
                  <a:pt x="527" y="567"/>
                  <a:pt x="527" y="567"/>
                  <a:pt x="526" y="566"/>
                </a:cubicBezTo>
                <a:cubicBezTo>
                  <a:pt x="526" y="566"/>
                  <a:pt x="526" y="566"/>
                  <a:pt x="526" y="566"/>
                </a:cubicBezTo>
                <a:cubicBezTo>
                  <a:pt x="527" y="566"/>
                  <a:pt x="528" y="567"/>
                  <a:pt x="529" y="567"/>
                </a:cubicBezTo>
                <a:cubicBezTo>
                  <a:pt x="529" y="567"/>
                  <a:pt x="530" y="567"/>
                  <a:pt x="530" y="566"/>
                </a:cubicBezTo>
                <a:cubicBezTo>
                  <a:pt x="535" y="567"/>
                  <a:pt x="539" y="568"/>
                  <a:pt x="544" y="568"/>
                </a:cubicBezTo>
                <a:cubicBezTo>
                  <a:pt x="545" y="568"/>
                  <a:pt x="545" y="568"/>
                  <a:pt x="546" y="568"/>
                </a:cubicBezTo>
                <a:cubicBezTo>
                  <a:pt x="546" y="571"/>
                  <a:pt x="546" y="575"/>
                  <a:pt x="546" y="578"/>
                </a:cubicBezTo>
                <a:cubicBezTo>
                  <a:pt x="546" y="585"/>
                  <a:pt x="546" y="591"/>
                  <a:pt x="546" y="598"/>
                </a:cubicBezTo>
                <a:cubicBezTo>
                  <a:pt x="542" y="598"/>
                  <a:pt x="537" y="598"/>
                  <a:pt x="533" y="598"/>
                </a:cubicBezTo>
                <a:cubicBezTo>
                  <a:pt x="525" y="597"/>
                  <a:pt x="516" y="597"/>
                  <a:pt x="507" y="597"/>
                </a:cubicBezTo>
                <a:cubicBezTo>
                  <a:pt x="506" y="587"/>
                  <a:pt x="506" y="577"/>
                  <a:pt x="506" y="566"/>
                </a:cubicBezTo>
                <a:close/>
                <a:moveTo>
                  <a:pt x="470" y="567"/>
                </a:moveTo>
                <a:cubicBezTo>
                  <a:pt x="470" y="568"/>
                  <a:pt x="470" y="570"/>
                  <a:pt x="470" y="571"/>
                </a:cubicBezTo>
                <a:cubicBezTo>
                  <a:pt x="470" y="574"/>
                  <a:pt x="470" y="578"/>
                  <a:pt x="470" y="581"/>
                </a:cubicBezTo>
                <a:cubicBezTo>
                  <a:pt x="470" y="586"/>
                  <a:pt x="470" y="592"/>
                  <a:pt x="470" y="597"/>
                </a:cubicBezTo>
                <a:cubicBezTo>
                  <a:pt x="470" y="597"/>
                  <a:pt x="470" y="597"/>
                  <a:pt x="470" y="597"/>
                </a:cubicBezTo>
                <a:cubicBezTo>
                  <a:pt x="469" y="597"/>
                  <a:pt x="469" y="597"/>
                  <a:pt x="468" y="597"/>
                </a:cubicBezTo>
                <a:cubicBezTo>
                  <a:pt x="468" y="597"/>
                  <a:pt x="468" y="597"/>
                  <a:pt x="468" y="597"/>
                </a:cubicBezTo>
                <a:cubicBezTo>
                  <a:pt x="468" y="587"/>
                  <a:pt x="465" y="577"/>
                  <a:pt x="470" y="567"/>
                </a:cubicBezTo>
                <a:close/>
                <a:moveTo>
                  <a:pt x="403" y="563"/>
                </a:moveTo>
                <a:cubicBezTo>
                  <a:pt x="402" y="563"/>
                  <a:pt x="402" y="563"/>
                  <a:pt x="402" y="564"/>
                </a:cubicBezTo>
                <a:cubicBezTo>
                  <a:pt x="402" y="562"/>
                  <a:pt x="403" y="560"/>
                  <a:pt x="403" y="558"/>
                </a:cubicBezTo>
                <a:cubicBezTo>
                  <a:pt x="404" y="558"/>
                  <a:pt x="404" y="558"/>
                  <a:pt x="405" y="558"/>
                </a:cubicBezTo>
                <a:cubicBezTo>
                  <a:pt x="405" y="558"/>
                  <a:pt x="404" y="558"/>
                  <a:pt x="404" y="558"/>
                </a:cubicBezTo>
                <a:cubicBezTo>
                  <a:pt x="404" y="560"/>
                  <a:pt x="403" y="561"/>
                  <a:pt x="403" y="563"/>
                </a:cubicBezTo>
                <a:close/>
                <a:moveTo>
                  <a:pt x="377" y="529"/>
                </a:moveTo>
                <a:cubicBezTo>
                  <a:pt x="377" y="528"/>
                  <a:pt x="377" y="527"/>
                  <a:pt x="377" y="526"/>
                </a:cubicBezTo>
                <a:cubicBezTo>
                  <a:pt x="378" y="526"/>
                  <a:pt x="379" y="526"/>
                  <a:pt x="381" y="526"/>
                </a:cubicBezTo>
                <a:cubicBezTo>
                  <a:pt x="381" y="526"/>
                  <a:pt x="381" y="526"/>
                  <a:pt x="381" y="526"/>
                </a:cubicBezTo>
                <a:cubicBezTo>
                  <a:pt x="381" y="527"/>
                  <a:pt x="381" y="527"/>
                  <a:pt x="381" y="527"/>
                </a:cubicBezTo>
                <a:cubicBezTo>
                  <a:pt x="380" y="527"/>
                  <a:pt x="378" y="528"/>
                  <a:pt x="377" y="529"/>
                </a:cubicBezTo>
                <a:close/>
                <a:moveTo>
                  <a:pt x="370" y="548"/>
                </a:moveTo>
                <a:cubicBezTo>
                  <a:pt x="370" y="544"/>
                  <a:pt x="370" y="541"/>
                  <a:pt x="371" y="538"/>
                </a:cubicBezTo>
                <a:cubicBezTo>
                  <a:pt x="370" y="541"/>
                  <a:pt x="370" y="543"/>
                  <a:pt x="370" y="546"/>
                </a:cubicBezTo>
                <a:cubicBezTo>
                  <a:pt x="370" y="547"/>
                  <a:pt x="370" y="547"/>
                  <a:pt x="370" y="548"/>
                </a:cubicBezTo>
                <a:close/>
                <a:moveTo>
                  <a:pt x="373" y="514"/>
                </a:moveTo>
                <a:cubicBezTo>
                  <a:pt x="373" y="513"/>
                  <a:pt x="373" y="513"/>
                  <a:pt x="373" y="513"/>
                </a:cubicBezTo>
                <a:cubicBezTo>
                  <a:pt x="371" y="515"/>
                  <a:pt x="371" y="518"/>
                  <a:pt x="372" y="520"/>
                </a:cubicBezTo>
                <a:cubicBezTo>
                  <a:pt x="371" y="520"/>
                  <a:pt x="371" y="520"/>
                  <a:pt x="371" y="520"/>
                </a:cubicBezTo>
                <a:cubicBezTo>
                  <a:pt x="371" y="518"/>
                  <a:pt x="371" y="516"/>
                  <a:pt x="371" y="513"/>
                </a:cubicBezTo>
                <a:cubicBezTo>
                  <a:pt x="372" y="513"/>
                  <a:pt x="374" y="513"/>
                  <a:pt x="376" y="513"/>
                </a:cubicBezTo>
                <a:cubicBezTo>
                  <a:pt x="376" y="514"/>
                  <a:pt x="376" y="516"/>
                  <a:pt x="375" y="517"/>
                </a:cubicBezTo>
                <a:cubicBezTo>
                  <a:pt x="375" y="517"/>
                  <a:pt x="375" y="517"/>
                  <a:pt x="375" y="517"/>
                </a:cubicBezTo>
                <a:cubicBezTo>
                  <a:pt x="375" y="516"/>
                  <a:pt x="375" y="515"/>
                  <a:pt x="375" y="514"/>
                </a:cubicBezTo>
                <a:cubicBezTo>
                  <a:pt x="375" y="514"/>
                  <a:pt x="375" y="514"/>
                  <a:pt x="374" y="514"/>
                </a:cubicBezTo>
                <a:cubicBezTo>
                  <a:pt x="375" y="514"/>
                  <a:pt x="375" y="513"/>
                  <a:pt x="375" y="513"/>
                </a:cubicBezTo>
                <a:cubicBezTo>
                  <a:pt x="375" y="513"/>
                  <a:pt x="374" y="513"/>
                  <a:pt x="374" y="513"/>
                </a:cubicBezTo>
                <a:cubicBezTo>
                  <a:pt x="374" y="515"/>
                  <a:pt x="373" y="518"/>
                  <a:pt x="373" y="520"/>
                </a:cubicBezTo>
                <a:cubicBezTo>
                  <a:pt x="373" y="520"/>
                  <a:pt x="373" y="520"/>
                  <a:pt x="372" y="520"/>
                </a:cubicBezTo>
                <a:cubicBezTo>
                  <a:pt x="373" y="520"/>
                  <a:pt x="373" y="520"/>
                  <a:pt x="372" y="520"/>
                </a:cubicBezTo>
                <a:cubicBezTo>
                  <a:pt x="372" y="520"/>
                  <a:pt x="372" y="520"/>
                  <a:pt x="372" y="520"/>
                </a:cubicBezTo>
                <a:cubicBezTo>
                  <a:pt x="372" y="518"/>
                  <a:pt x="372" y="515"/>
                  <a:pt x="373" y="514"/>
                </a:cubicBezTo>
                <a:close/>
                <a:moveTo>
                  <a:pt x="352" y="514"/>
                </a:moveTo>
                <a:cubicBezTo>
                  <a:pt x="352" y="514"/>
                  <a:pt x="352" y="514"/>
                  <a:pt x="351" y="514"/>
                </a:cubicBezTo>
                <a:cubicBezTo>
                  <a:pt x="351" y="514"/>
                  <a:pt x="351" y="514"/>
                  <a:pt x="351" y="514"/>
                </a:cubicBezTo>
                <a:cubicBezTo>
                  <a:pt x="351" y="515"/>
                  <a:pt x="351" y="515"/>
                  <a:pt x="350" y="515"/>
                </a:cubicBezTo>
                <a:cubicBezTo>
                  <a:pt x="349" y="516"/>
                  <a:pt x="348" y="517"/>
                  <a:pt x="348" y="518"/>
                </a:cubicBezTo>
                <a:cubicBezTo>
                  <a:pt x="348" y="516"/>
                  <a:pt x="348" y="514"/>
                  <a:pt x="348" y="512"/>
                </a:cubicBezTo>
                <a:cubicBezTo>
                  <a:pt x="350" y="511"/>
                  <a:pt x="353" y="512"/>
                  <a:pt x="356" y="514"/>
                </a:cubicBezTo>
                <a:cubicBezTo>
                  <a:pt x="355" y="514"/>
                  <a:pt x="353" y="514"/>
                  <a:pt x="352" y="514"/>
                </a:cubicBezTo>
                <a:close/>
                <a:moveTo>
                  <a:pt x="340" y="524"/>
                </a:moveTo>
                <a:cubicBezTo>
                  <a:pt x="340" y="524"/>
                  <a:pt x="340" y="524"/>
                  <a:pt x="340" y="524"/>
                </a:cubicBezTo>
                <a:cubicBezTo>
                  <a:pt x="339" y="523"/>
                  <a:pt x="338" y="522"/>
                  <a:pt x="337" y="521"/>
                </a:cubicBezTo>
                <a:cubicBezTo>
                  <a:pt x="337" y="521"/>
                  <a:pt x="337" y="521"/>
                  <a:pt x="337" y="521"/>
                </a:cubicBezTo>
                <a:cubicBezTo>
                  <a:pt x="337" y="521"/>
                  <a:pt x="338" y="521"/>
                  <a:pt x="339" y="521"/>
                </a:cubicBezTo>
                <a:cubicBezTo>
                  <a:pt x="340" y="521"/>
                  <a:pt x="340" y="521"/>
                  <a:pt x="340" y="520"/>
                </a:cubicBezTo>
                <a:cubicBezTo>
                  <a:pt x="340" y="521"/>
                  <a:pt x="340" y="523"/>
                  <a:pt x="340" y="524"/>
                </a:cubicBezTo>
                <a:close/>
                <a:moveTo>
                  <a:pt x="341" y="525"/>
                </a:moveTo>
                <a:cubicBezTo>
                  <a:pt x="341" y="525"/>
                  <a:pt x="341" y="525"/>
                  <a:pt x="341" y="525"/>
                </a:cubicBezTo>
                <a:close/>
                <a:moveTo>
                  <a:pt x="336" y="509"/>
                </a:moveTo>
                <a:cubicBezTo>
                  <a:pt x="338" y="508"/>
                  <a:pt x="339" y="508"/>
                  <a:pt x="341" y="508"/>
                </a:cubicBezTo>
                <a:cubicBezTo>
                  <a:pt x="339" y="509"/>
                  <a:pt x="337" y="510"/>
                  <a:pt x="336" y="511"/>
                </a:cubicBezTo>
                <a:cubicBezTo>
                  <a:pt x="336" y="510"/>
                  <a:pt x="336" y="509"/>
                  <a:pt x="336" y="509"/>
                </a:cubicBezTo>
                <a:close/>
                <a:moveTo>
                  <a:pt x="353" y="427"/>
                </a:moveTo>
                <a:cubicBezTo>
                  <a:pt x="353" y="427"/>
                  <a:pt x="353" y="427"/>
                  <a:pt x="353" y="427"/>
                </a:cubicBezTo>
                <a:cubicBezTo>
                  <a:pt x="353" y="426"/>
                  <a:pt x="353" y="425"/>
                  <a:pt x="353" y="425"/>
                </a:cubicBezTo>
                <a:cubicBezTo>
                  <a:pt x="353" y="425"/>
                  <a:pt x="353" y="425"/>
                  <a:pt x="354" y="424"/>
                </a:cubicBezTo>
                <a:cubicBezTo>
                  <a:pt x="355" y="425"/>
                  <a:pt x="356" y="425"/>
                  <a:pt x="357" y="426"/>
                </a:cubicBezTo>
                <a:cubicBezTo>
                  <a:pt x="358" y="426"/>
                  <a:pt x="358" y="426"/>
                  <a:pt x="358" y="426"/>
                </a:cubicBezTo>
                <a:cubicBezTo>
                  <a:pt x="358" y="426"/>
                  <a:pt x="358" y="426"/>
                  <a:pt x="358" y="426"/>
                </a:cubicBezTo>
                <a:cubicBezTo>
                  <a:pt x="358" y="427"/>
                  <a:pt x="357" y="427"/>
                  <a:pt x="357" y="427"/>
                </a:cubicBezTo>
                <a:cubicBezTo>
                  <a:pt x="356" y="427"/>
                  <a:pt x="356" y="429"/>
                  <a:pt x="357" y="429"/>
                </a:cubicBezTo>
                <a:cubicBezTo>
                  <a:pt x="358" y="429"/>
                  <a:pt x="358" y="429"/>
                  <a:pt x="358" y="429"/>
                </a:cubicBezTo>
                <a:cubicBezTo>
                  <a:pt x="358" y="430"/>
                  <a:pt x="358" y="431"/>
                  <a:pt x="358" y="432"/>
                </a:cubicBezTo>
                <a:cubicBezTo>
                  <a:pt x="358" y="433"/>
                  <a:pt x="357" y="434"/>
                  <a:pt x="357" y="434"/>
                </a:cubicBezTo>
                <a:cubicBezTo>
                  <a:pt x="356" y="432"/>
                  <a:pt x="356" y="430"/>
                  <a:pt x="356" y="428"/>
                </a:cubicBezTo>
                <a:cubicBezTo>
                  <a:pt x="356" y="428"/>
                  <a:pt x="355" y="428"/>
                  <a:pt x="355" y="428"/>
                </a:cubicBezTo>
                <a:cubicBezTo>
                  <a:pt x="355" y="427"/>
                  <a:pt x="356" y="427"/>
                  <a:pt x="356" y="427"/>
                </a:cubicBezTo>
                <a:cubicBezTo>
                  <a:pt x="356" y="426"/>
                  <a:pt x="355" y="426"/>
                  <a:pt x="355" y="427"/>
                </a:cubicBezTo>
                <a:cubicBezTo>
                  <a:pt x="352" y="448"/>
                  <a:pt x="350" y="469"/>
                  <a:pt x="350" y="491"/>
                </a:cubicBezTo>
                <a:cubicBezTo>
                  <a:pt x="350" y="491"/>
                  <a:pt x="351" y="491"/>
                  <a:pt x="351" y="491"/>
                </a:cubicBezTo>
                <a:cubicBezTo>
                  <a:pt x="351" y="471"/>
                  <a:pt x="353" y="452"/>
                  <a:pt x="355" y="433"/>
                </a:cubicBezTo>
                <a:cubicBezTo>
                  <a:pt x="357" y="457"/>
                  <a:pt x="354" y="480"/>
                  <a:pt x="354" y="504"/>
                </a:cubicBezTo>
                <a:cubicBezTo>
                  <a:pt x="352" y="504"/>
                  <a:pt x="350" y="504"/>
                  <a:pt x="348" y="505"/>
                </a:cubicBezTo>
                <a:cubicBezTo>
                  <a:pt x="349" y="479"/>
                  <a:pt x="350" y="454"/>
                  <a:pt x="353" y="429"/>
                </a:cubicBezTo>
                <a:cubicBezTo>
                  <a:pt x="353" y="429"/>
                  <a:pt x="353" y="429"/>
                  <a:pt x="353" y="429"/>
                </a:cubicBezTo>
                <a:cubicBezTo>
                  <a:pt x="354" y="429"/>
                  <a:pt x="354" y="427"/>
                  <a:pt x="353" y="427"/>
                </a:cubicBezTo>
                <a:close/>
                <a:moveTo>
                  <a:pt x="362" y="405"/>
                </a:moveTo>
                <a:cubicBezTo>
                  <a:pt x="362" y="405"/>
                  <a:pt x="363" y="405"/>
                  <a:pt x="363" y="405"/>
                </a:cubicBezTo>
                <a:cubicBezTo>
                  <a:pt x="363" y="405"/>
                  <a:pt x="363" y="405"/>
                  <a:pt x="363" y="405"/>
                </a:cubicBezTo>
                <a:cubicBezTo>
                  <a:pt x="370" y="397"/>
                  <a:pt x="377" y="390"/>
                  <a:pt x="383" y="382"/>
                </a:cubicBezTo>
                <a:cubicBezTo>
                  <a:pt x="384" y="382"/>
                  <a:pt x="385" y="382"/>
                  <a:pt x="385" y="381"/>
                </a:cubicBezTo>
                <a:cubicBezTo>
                  <a:pt x="385" y="386"/>
                  <a:pt x="385" y="390"/>
                  <a:pt x="384" y="395"/>
                </a:cubicBezTo>
                <a:cubicBezTo>
                  <a:pt x="378" y="402"/>
                  <a:pt x="371" y="408"/>
                  <a:pt x="363" y="415"/>
                </a:cubicBezTo>
                <a:cubicBezTo>
                  <a:pt x="360" y="414"/>
                  <a:pt x="357" y="414"/>
                  <a:pt x="354" y="414"/>
                </a:cubicBezTo>
                <a:cubicBezTo>
                  <a:pt x="354" y="414"/>
                  <a:pt x="354" y="413"/>
                  <a:pt x="354" y="413"/>
                </a:cubicBezTo>
                <a:cubicBezTo>
                  <a:pt x="354" y="413"/>
                  <a:pt x="354" y="413"/>
                  <a:pt x="354" y="413"/>
                </a:cubicBezTo>
                <a:cubicBezTo>
                  <a:pt x="355" y="411"/>
                  <a:pt x="357" y="410"/>
                  <a:pt x="358" y="409"/>
                </a:cubicBezTo>
                <a:cubicBezTo>
                  <a:pt x="359" y="408"/>
                  <a:pt x="361" y="406"/>
                  <a:pt x="362" y="405"/>
                </a:cubicBezTo>
                <a:close/>
                <a:moveTo>
                  <a:pt x="356" y="367"/>
                </a:moveTo>
                <a:cubicBezTo>
                  <a:pt x="356" y="360"/>
                  <a:pt x="355" y="351"/>
                  <a:pt x="357" y="344"/>
                </a:cubicBezTo>
                <a:cubicBezTo>
                  <a:pt x="358" y="347"/>
                  <a:pt x="358" y="350"/>
                  <a:pt x="358" y="354"/>
                </a:cubicBezTo>
                <a:cubicBezTo>
                  <a:pt x="358" y="354"/>
                  <a:pt x="358" y="354"/>
                  <a:pt x="358" y="354"/>
                </a:cubicBezTo>
                <a:cubicBezTo>
                  <a:pt x="358" y="362"/>
                  <a:pt x="358" y="370"/>
                  <a:pt x="359" y="378"/>
                </a:cubicBezTo>
                <a:cubicBezTo>
                  <a:pt x="358" y="381"/>
                  <a:pt x="358" y="383"/>
                  <a:pt x="357" y="386"/>
                </a:cubicBezTo>
                <a:cubicBezTo>
                  <a:pt x="357" y="386"/>
                  <a:pt x="357" y="387"/>
                  <a:pt x="356" y="387"/>
                </a:cubicBezTo>
                <a:cubicBezTo>
                  <a:pt x="356" y="380"/>
                  <a:pt x="356" y="373"/>
                  <a:pt x="356" y="367"/>
                </a:cubicBezTo>
                <a:close/>
                <a:moveTo>
                  <a:pt x="352" y="312"/>
                </a:moveTo>
                <a:cubicBezTo>
                  <a:pt x="364" y="308"/>
                  <a:pt x="375" y="308"/>
                  <a:pt x="384" y="317"/>
                </a:cubicBezTo>
                <a:cubicBezTo>
                  <a:pt x="383" y="317"/>
                  <a:pt x="381" y="317"/>
                  <a:pt x="380" y="318"/>
                </a:cubicBezTo>
                <a:cubicBezTo>
                  <a:pt x="378" y="316"/>
                  <a:pt x="375" y="315"/>
                  <a:pt x="373" y="315"/>
                </a:cubicBezTo>
                <a:cubicBezTo>
                  <a:pt x="373" y="315"/>
                  <a:pt x="374" y="315"/>
                  <a:pt x="375" y="315"/>
                </a:cubicBezTo>
                <a:cubicBezTo>
                  <a:pt x="376" y="315"/>
                  <a:pt x="377" y="313"/>
                  <a:pt x="375" y="313"/>
                </a:cubicBezTo>
                <a:cubicBezTo>
                  <a:pt x="371" y="312"/>
                  <a:pt x="367" y="313"/>
                  <a:pt x="364" y="314"/>
                </a:cubicBezTo>
                <a:cubicBezTo>
                  <a:pt x="360" y="314"/>
                  <a:pt x="357" y="315"/>
                  <a:pt x="354" y="317"/>
                </a:cubicBezTo>
                <a:cubicBezTo>
                  <a:pt x="354" y="315"/>
                  <a:pt x="354" y="314"/>
                  <a:pt x="352" y="312"/>
                </a:cubicBezTo>
                <a:close/>
                <a:moveTo>
                  <a:pt x="361" y="182"/>
                </a:moveTo>
                <a:cubicBezTo>
                  <a:pt x="361" y="182"/>
                  <a:pt x="361" y="182"/>
                  <a:pt x="361" y="182"/>
                </a:cubicBezTo>
                <a:cubicBezTo>
                  <a:pt x="361" y="182"/>
                  <a:pt x="361" y="182"/>
                  <a:pt x="361" y="182"/>
                </a:cubicBezTo>
                <a:cubicBezTo>
                  <a:pt x="361" y="182"/>
                  <a:pt x="361" y="182"/>
                  <a:pt x="361" y="182"/>
                </a:cubicBezTo>
                <a:close/>
                <a:moveTo>
                  <a:pt x="360" y="182"/>
                </a:moveTo>
                <a:cubicBezTo>
                  <a:pt x="360" y="182"/>
                  <a:pt x="360" y="182"/>
                  <a:pt x="360" y="182"/>
                </a:cubicBezTo>
                <a:cubicBezTo>
                  <a:pt x="360" y="180"/>
                  <a:pt x="360" y="178"/>
                  <a:pt x="360" y="176"/>
                </a:cubicBezTo>
                <a:cubicBezTo>
                  <a:pt x="361" y="175"/>
                  <a:pt x="362" y="174"/>
                  <a:pt x="364" y="174"/>
                </a:cubicBezTo>
                <a:cubicBezTo>
                  <a:pt x="364" y="175"/>
                  <a:pt x="364" y="176"/>
                  <a:pt x="364" y="178"/>
                </a:cubicBezTo>
                <a:cubicBezTo>
                  <a:pt x="363" y="179"/>
                  <a:pt x="362" y="180"/>
                  <a:pt x="361" y="181"/>
                </a:cubicBezTo>
                <a:cubicBezTo>
                  <a:pt x="361" y="181"/>
                  <a:pt x="360" y="182"/>
                  <a:pt x="360" y="182"/>
                </a:cubicBezTo>
                <a:close/>
                <a:moveTo>
                  <a:pt x="354" y="179"/>
                </a:moveTo>
                <a:cubicBezTo>
                  <a:pt x="354" y="179"/>
                  <a:pt x="354" y="179"/>
                  <a:pt x="354" y="179"/>
                </a:cubicBezTo>
                <a:cubicBezTo>
                  <a:pt x="354" y="179"/>
                  <a:pt x="354" y="179"/>
                  <a:pt x="354" y="179"/>
                </a:cubicBezTo>
                <a:cubicBezTo>
                  <a:pt x="354" y="179"/>
                  <a:pt x="354" y="179"/>
                  <a:pt x="353" y="179"/>
                </a:cubicBezTo>
                <a:cubicBezTo>
                  <a:pt x="353" y="179"/>
                  <a:pt x="353" y="179"/>
                  <a:pt x="354" y="179"/>
                </a:cubicBezTo>
                <a:close/>
                <a:moveTo>
                  <a:pt x="355" y="180"/>
                </a:moveTo>
                <a:cubicBezTo>
                  <a:pt x="355" y="179"/>
                  <a:pt x="355" y="179"/>
                  <a:pt x="354" y="179"/>
                </a:cubicBezTo>
                <a:cubicBezTo>
                  <a:pt x="354" y="179"/>
                  <a:pt x="354" y="178"/>
                  <a:pt x="354" y="178"/>
                </a:cubicBezTo>
                <a:cubicBezTo>
                  <a:pt x="354" y="178"/>
                  <a:pt x="354" y="178"/>
                  <a:pt x="355" y="178"/>
                </a:cubicBezTo>
                <a:cubicBezTo>
                  <a:pt x="355" y="178"/>
                  <a:pt x="355" y="178"/>
                  <a:pt x="356" y="178"/>
                </a:cubicBezTo>
                <a:cubicBezTo>
                  <a:pt x="356" y="178"/>
                  <a:pt x="356" y="177"/>
                  <a:pt x="356" y="177"/>
                </a:cubicBezTo>
                <a:cubicBezTo>
                  <a:pt x="356" y="177"/>
                  <a:pt x="355" y="177"/>
                  <a:pt x="355" y="177"/>
                </a:cubicBezTo>
                <a:cubicBezTo>
                  <a:pt x="355" y="177"/>
                  <a:pt x="356" y="177"/>
                  <a:pt x="356" y="176"/>
                </a:cubicBezTo>
                <a:cubicBezTo>
                  <a:pt x="356" y="177"/>
                  <a:pt x="358" y="177"/>
                  <a:pt x="358" y="176"/>
                </a:cubicBezTo>
                <a:cubicBezTo>
                  <a:pt x="358" y="176"/>
                  <a:pt x="358" y="176"/>
                  <a:pt x="358" y="176"/>
                </a:cubicBezTo>
                <a:cubicBezTo>
                  <a:pt x="358" y="178"/>
                  <a:pt x="358" y="179"/>
                  <a:pt x="358" y="181"/>
                </a:cubicBezTo>
                <a:cubicBezTo>
                  <a:pt x="357" y="180"/>
                  <a:pt x="356" y="180"/>
                  <a:pt x="355" y="180"/>
                </a:cubicBezTo>
                <a:close/>
                <a:moveTo>
                  <a:pt x="365" y="162"/>
                </a:moveTo>
                <a:cubicBezTo>
                  <a:pt x="364" y="163"/>
                  <a:pt x="365" y="164"/>
                  <a:pt x="365" y="163"/>
                </a:cubicBezTo>
                <a:cubicBezTo>
                  <a:pt x="372" y="160"/>
                  <a:pt x="373" y="148"/>
                  <a:pt x="372" y="139"/>
                </a:cubicBezTo>
                <a:cubicBezTo>
                  <a:pt x="373" y="134"/>
                  <a:pt x="374" y="130"/>
                  <a:pt x="375" y="126"/>
                </a:cubicBezTo>
                <a:cubicBezTo>
                  <a:pt x="375" y="126"/>
                  <a:pt x="375" y="126"/>
                  <a:pt x="375" y="126"/>
                </a:cubicBezTo>
                <a:cubicBezTo>
                  <a:pt x="373" y="138"/>
                  <a:pt x="372" y="151"/>
                  <a:pt x="372" y="163"/>
                </a:cubicBezTo>
                <a:cubicBezTo>
                  <a:pt x="368" y="163"/>
                  <a:pt x="365" y="165"/>
                  <a:pt x="362" y="167"/>
                </a:cubicBezTo>
                <a:cubicBezTo>
                  <a:pt x="363" y="164"/>
                  <a:pt x="364" y="161"/>
                  <a:pt x="365" y="158"/>
                </a:cubicBezTo>
                <a:cubicBezTo>
                  <a:pt x="367" y="153"/>
                  <a:pt x="370" y="147"/>
                  <a:pt x="371" y="142"/>
                </a:cubicBezTo>
                <a:cubicBezTo>
                  <a:pt x="371" y="150"/>
                  <a:pt x="371" y="160"/>
                  <a:pt x="365" y="162"/>
                </a:cubicBezTo>
                <a:close/>
                <a:moveTo>
                  <a:pt x="397" y="173"/>
                </a:moveTo>
                <a:cubicBezTo>
                  <a:pt x="398" y="173"/>
                  <a:pt x="399" y="172"/>
                  <a:pt x="398" y="171"/>
                </a:cubicBezTo>
                <a:cubicBezTo>
                  <a:pt x="397" y="171"/>
                  <a:pt x="397" y="171"/>
                  <a:pt x="397" y="171"/>
                </a:cubicBezTo>
                <a:cubicBezTo>
                  <a:pt x="401" y="164"/>
                  <a:pt x="404" y="157"/>
                  <a:pt x="405" y="149"/>
                </a:cubicBezTo>
                <a:cubicBezTo>
                  <a:pt x="406" y="148"/>
                  <a:pt x="406" y="145"/>
                  <a:pt x="407" y="143"/>
                </a:cubicBezTo>
                <a:cubicBezTo>
                  <a:pt x="407" y="143"/>
                  <a:pt x="407" y="143"/>
                  <a:pt x="408" y="143"/>
                </a:cubicBezTo>
                <a:cubicBezTo>
                  <a:pt x="410" y="140"/>
                  <a:pt x="409" y="138"/>
                  <a:pt x="409" y="135"/>
                </a:cubicBezTo>
                <a:cubicBezTo>
                  <a:pt x="409" y="135"/>
                  <a:pt x="409" y="135"/>
                  <a:pt x="409" y="135"/>
                </a:cubicBezTo>
                <a:cubicBezTo>
                  <a:pt x="409" y="136"/>
                  <a:pt x="409" y="136"/>
                  <a:pt x="410" y="137"/>
                </a:cubicBezTo>
                <a:cubicBezTo>
                  <a:pt x="410" y="137"/>
                  <a:pt x="411" y="137"/>
                  <a:pt x="412" y="138"/>
                </a:cubicBezTo>
                <a:cubicBezTo>
                  <a:pt x="412" y="138"/>
                  <a:pt x="413" y="138"/>
                  <a:pt x="413" y="138"/>
                </a:cubicBezTo>
                <a:cubicBezTo>
                  <a:pt x="414" y="138"/>
                  <a:pt x="414" y="138"/>
                  <a:pt x="414" y="138"/>
                </a:cubicBezTo>
                <a:cubicBezTo>
                  <a:pt x="414" y="139"/>
                  <a:pt x="416" y="139"/>
                  <a:pt x="416" y="138"/>
                </a:cubicBezTo>
                <a:cubicBezTo>
                  <a:pt x="416" y="136"/>
                  <a:pt x="414" y="136"/>
                  <a:pt x="412" y="136"/>
                </a:cubicBezTo>
                <a:cubicBezTo>
                  <a:pt x="412" y="136"/>
                  <a:pt x="412" y="136"/>
                  <a:pt x="412" y="136"/>
                </a:cubicBezTo>
                <a:cubicBezTo>
                  <a:pt x="413" y="134"/>
                  <a:pt x="415" y="134"/>
                  <a:pt x="417" y="133"/>
                </a:cubicBezTo>
                <a:cubicBezTo>
                  <a:pt x="416" y="134"/>
                  <a:pt x="416" y="135"/>
                  <a:pt x="416" y="136"/>
                </a:cubicBezTo>
                <a:cubicBezTo>
                  <a:pt x="415" y="136"/>
                  <a:pt x="416" y="136"/>
                  <a:pt x="416" y="136"/>
                </a:cubicBezTo>
                <a:cubicBezTo>
                  <a:pt x="416" y="147"/>
                  <a:pt x="418" y="160"/>
                  <a:pt x="424" y="168"/>
                </a:cubicBezTo>
                <a:cubicBezTo>
                  <a:pt x="425" y="169"/>
                  <a:pt x="427" y="168"/>
                  <a:pt x="426" y="167"/>
                </a:cubicBezTo>
                <a:cubicBezTo>
                  <a:pt x="422" y="162"/>
                  <a:pt x="420" y="154"/>
                  <a:pt x="419" y="147"/>
                </a:cubicBezTo>
                <a:cubicBezTo>
                  <a:pt x="421" y="152"/>
                  <a:pt x="425" y="157"/>
                  <a:pt x="427" y="159"/>
                </a:cubicBezTo>
                <a:cubicBezTo>
                  <a:pt x="427" y="160"/>
                  <a:pt x="427" y="161"/>
                  <a:pt x="426" y="161"/>
                </a:cubicBezTo>
                <a:cubicBezTo>
                  <a:pt x="426" y="162"/>
                  <a:pt x="427" y="163"/>
                  <a:pt x="428" y="162"/>
                </a:cubicBezTo>
                <a:cubicBezTo>
                  <a:pt x="428" y="162"/>
                  <a:pt x="428" y="162"/>
                  <a:pt x="428" y="162"/>
                </a:cubicBezTo>
                <a:cubicBezTo>
                  <a:pt x="428" y="165"/>
                  <a:pt x="428" y="167"/>
                  <a:pt x="428" y="170"/>
                </a:cubicBezTo>
                <a:cubicBezTo>
                  <a:pt x="428" y="170"/>
                  <a:pt x="428" y="170"/>
                  <a:pt x="428" y="170"/>
                </a:cubicBezTo>
                <a:cubicBezTo>
                  <a:pt x="428" y="170"/>
                  <a:pt x="428" y="169"/>
                  <a:pt x="428" y="169"/>
                </a:cubicBezTo>
                <a:cubicBezTo>
                  <a:pt x="428" y="169"/>
                  <a:pt x="428" y="169"/>
                  <a:pt x="428" y="169"/>
                </a:cubicBezTo>
                <a:cubicBezTo>
                  <a:pt x="427" y="169"/>
                  <a:pt x="427" y="169"/>
                  <a:pt x="427" y="169"/>
                </a:cubicBezTo>
                <a:cubicBezTo>
                  <a:pt x="427" y="169"/>
                  <a:pt x="427" y="169"/>
                  <a:pt x="427" y="169"/>
                </a:cubicBezTo>
                <a:cubicBezTo>
                  <a:pt x="427" y="169"/>
                  <a:pt x="427" y="169"/>
                  <a:pt x="427" y="169"/>
                </a:cubicBezTo>
                <a:cubicBezTo>
                  <a:pt x="426" y="169"/>
                  <a:pt x="426" y="169"/>
                  <a:pt x="426" y="169"/>
                </a:cubicBezTo>
                <a:cubicBezTo>
                  <a:pt x="426" y="169"/>
                  <a:pt x="426" y="169"/>
                  <a:pt x="426" y="169"/>
                </a:cubicBezTo>
                <a:cubicBezTo>
                  <a:pt x="421" y="180"/>
                  <a:pt x="421" y="193"/>
                  <a:pt x="422" y="205"/>
                </a:cubicBezTo>
                <a:cubicBezTo>
                  <a:pt x="419" y="206"/>
                  <a:pt x="417" y="206"/>
                  <a:pt x="415" y="207"/>
                </a:cubicBezTo>
                <a:cubicBezTo>
                  <a:pt x="415" y="204"/>
                  <a:pt x="415" y="201"/>
                  <a:pt x="415" y="198"/>
                </a:cubicBezTo>
                <a:cubicBezTo>
                  <a:pt x="414" y="192"/>
                  <a:pt x="413" y="184"/>
                  <a:pt x="414" y="178"/>
                </a:cubicBezTo>
                <a:cubicBezTo>
                  <a:pt x="414" y="179"/>
                  <a:pt x="415" y="181"/>
                  <a:pt x="415" y="182"/>
                </a:cubicBezTo>
                <a:cubicBezTo>
                  <a:pt x="415" y="186"/>
                  <a:pt x="415" y="191"/>
                  <a:pt x="416" y="195"/>
                </a:cubicBezTo>
                <a:cubicBezTo>
                  <a:pt x="416" y="195"/>
                  <a:pt x="417" y="195"/>
                  <a:pt x="417" y="195"/>
                </a:cubicBezTo>
                <a:cubicBezTo>
                  <a:pt x="416" y="188"/>
                  <a:pt x="416" y="181"/>
                  <a:pt x="415" y="174"/>
                </a:cubicBezTo>
                <a:cubicBezTo>
                  <a:pt x="415" y="172"/>
                  <a:pt x="416" y="171"/>
                  <a:pt x="416" y="170"/>
                </a:cubicBezTo>
                <a:cubicBezTo>
                  <a:pt x="417" y="170"/>
                  <a:pt x="416" y="169"/>
                  <a:pt x="416" y="170"/>
                </a:cubicBezTo>
                <a:cubicBezTo>
                  <a:pt x="415" y="170"/>
                  <a:pt x="415" y="171"/>
                  <a:pt x="415" y="172"/>
                </a:cubicBezTo>
                <a:cubicBezTo>
                  <a:pt x="415" y="171"/>
                  <a:pt x="415" y="171"/>
                  <a:pt x="415" y="171"/>
                </a:cubicBezTo>
                <a:cubicBezTo>
                  <a:pt x="414" y="170"/>
                  <a:pt x="414" y="170"/>
                  <a:pt x="414" y="170"/>
                </a:cubicBezTo>
                <a:cubicBezTo>
                  <a:pt x="414" y="170"/>
                  <a:pt x="414" y="170"/>
                  <a:pt x="414" y="170"/>
                </a:cubicBezTo>
                <a:cubicBezTo>
                  <a:pt x="414" y="170"/>
                  <a:pt x="414" y="171"/>
                  <a:pt x="414" y="171"/>
                </a:cubicBezTo>
                <a:cubicBezTo>
                  <a:pt x="414" y="171"/>
                  <a:pt x="414" y="171"/>
                  <a:pt x="414" y="171"/>
                </a:cubicBezTo>
                <a:cubicBezTo>
                  <a:pt x="414" y="171"/>
                  <a:pt x="414" y="171"/>
                  <a:pt x="414" y="171"/>
                </a:cubicBezTo>
                <a:cubicBezTo>
                  <a:pt x="414" y="171"/>
                  <a:pt x="414" y="171"/>
                  <a:pt x="414" y="171"/>
                </a:cubicBezTo>
                <a:cubicBezTo>
                  <a:pt x="414" y="172"/>
                  <a:pt x="414" y="172"/>
                  <a:pt x="414" y="172"/>
                </a:cubicBezTo>
                <a:cubicBezTo>
                  <a:pt x="414" y="173"/>
                  <a:pt x="414" y="174"/>
                  <a:pt x="414" y="174"/>
                </a:cubicBezTo>
                <a:cubicBezTo>
                  <a:pt x="413" y="179"/>
                  <a:pt x="413" y="185"/>
                  <a:pt x="413" y="190"/>
                </a:cubicBezTo>
                <a:cubicBezTo>
                  <a:pt x="413" y="195"/>
                  <a:pt x="414" y="201"/>
                  <a:pt x="414" y="207"/>
                </a:cubicBezTo>
                <a:cubicBezTo>
                  <a:pt x="412" y="208"/>
                  <a:pt x="410" y="208"/>
                  <a:pt x="408" y="209"/>
                </a:cubicBezTo>
                <a:cubicBezTo>
                  <a:pt x="408" y="196"/>
                  <a:pt x="406" y="184"/>
                  <a:pt x="409" y="171"/>
                </a:cubicBezTo>
                <a:cubicBezTo>
                  <a:pt x="409" y="171"/>
                  <a:pt x="408" y="170"/>
                  <a:pt x="408" y="170"/>
                </a:cubicBezTo>
                <a:cubicBezTo>
                  <a:pt x="405" y="171"/>
                  <a:pt x="404" y="171"/>
                  <a:pt x="404" y="173"/>
                </a:cubicBezTo>
                <a:cubicBezTo>
                  <a:pt x="404" y="173"/>
                  <a:pt x="404" y="174"/>
                  <a:pt x="404" y="174"/>
                </a:cubicBezTo>
                <a:cubicBezTo>
                  <a:pt x="404" y="185"/>
                  <a:pt x="404" y="196"/>
                  <a:pt x="404" y="207"/>
                </a:cubicBezTo>
                <a:cubicBezTo>
                  <a:pt x="404" y="207"/>
                  <a:pt x="405" y="207"/>
                  <a:pt x="405" y="207"/>
                </a:cubicBezTo>
                <a:cubicBezTo>
                  <a:pt x="405" y="196"/>
                  <a:pt x="405" y="186"/>
                  <a:pt x="405" y="175"/>
                </a:cubicBezTo>
                <a:cubicBezTo>
                  <a:pt x="405" y="175"/>
                  <a:pt x="407" y="170"/>
                  <a:pt x="407" y="174"/>
                </a:cubicBezTo>
                <a:cubicBezTo>
                  <a:pt x="406" y="178"/>
                  <a:pt x="406" y="182"/>
                  <a:pt x="406" y="186"/>
                </a:cubicBezTo>
                <a:cubicBezTo>
                  <a:pt x="406" y="194"/>
                  <a:pt x="407" y="202"/>
                  <a:pt x="407" y="209"/>
                </a:cubicBezTo>
                <a:cubicBezTo>
                  <a:pt x="407" y="209"/>
                  <a:pt x="406" y="209"/>
                  <a:pt x="406" y="210"/>
                </a:cubicBezTo>
                <a:cubicBezTo>
                  <a:pt x="402" y="211"/>
                  <a:pt x="399" y="212"/>
                  <a:pt x="396" y="214"/>
                </a:cubicBezTo>
                <a:cubicBezTo>
                  <a:pt x="396" y="214"/>
                  <a:pt x="396" y="214"/>
                  <a:pt x="396" y="214"/>
                </a:cubicBezTo>
                <a:cubicBezTo>
                  <a:pt x="395" y="212"/>
                  <a:pt x="395" y="210"/>
                  <a:pt x="395" y="209"/>
                </a:cubicBezTo>
                <a:cubicBezTo>
                  <a:pt x="395" y="209"/>
                  <a:pt x="396" y="209"/>
                  <a:pt x="396" y="208"/>
                </a:cubicBezTo>
                <a:cubicBezTo>
                  <a:pt x="396" y="203"/>
                  <a:pt x="396" y="199"/>
                  <a:pt x="395" y="195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88"/>
                  <a:pt x="396" y="183"/>
                  <a:pt x="396" y="178"/>
                </a:cubicBezTo>
                <a:cubicBezTo>
                  <a:pt x="396" y="177"/>
                  <a:pt x="395" y="177"/>
                  <a:pt x="394" y="177"/>
                </a:cubicBezTo>
                <a:cubicBezTo>
                  <a:pt x="394" y="176"/>
                  <a:pt x="394" y="175"/>
                  <a:pt x="394" y="174"/>
                </a:cubicBezTo>
                <a:cubicBezTo>
                  <a:pt x="395" y="173"/>
                  <a:pt x="395" y="173"/>
                  <a:pt x="396" y="172"/>
                </a:cubicBezTo>
                <a:cubicBezTo>
                  <a:pt x="396" y="172"/>
                  <a:pt x="396" y="173"/>
                  <a:pt x="397" y="173"/>
                </a:cubicBezTo>
                <a:close/>
                <a:moveTo>
                  <a:pt x="490" y="56"/>
                </a:moveTo>
                <a:cubicBezTo>
                  <a:pt x="490" y="56"/>
                  <a:pt x="489" y="57"/>
                  <a:pt x="488" y="58"/>
                </a:cubicBezTo>
                <a:cubicBezTo>
                  <a:pt x="488" y="58"/>
                  <a:pt x="488" y="58"/>
                  <a:pt x="488" y="58"/>
                </a:cubicBezTo>
                <a:cubicBezTo>
                  <a:pt x="488" y="58"/>
                  <a:pt x="488" y="58"/>
                  <a:pt x="488" y="58"/>
                </a:cubicBezTo>
                <a:cubicBezTo>
                  <a:pt x="488" y="57"/>
                  <a:pt x="487" y="56"/>
                  <a:pt x="487" y="55"/>
                </a:cubicBezTo>
                <a:cubicBezTo>
                  <a:pt x="488" y="55"/>
                  <a:pt x="488" y="54"/>
                  <a:pt x="488" y="53"/>
                </a:cubicBezTo>
                <a:cubicBezTo>
                  <a:pt x="488" y="53"/>
                  <a:pt x="488" y="53"/>
                  <a:pt x="488" y="53"/>
                </a:cubicBezTo>
                <a:cubicBezTo>
                  <a:pt x="488" y="53"/>
                  <a:pt x="488" y="53"/>
                  <a:pt x="488" y="52"/>
                </a:cubicBezTo>
                <a:cubicBezTo>
                  <a:pt x="489" y="51"/>
                  <a:pt x="487" y="50"/>
                  <a:pt x="486" y="51"/>
                </a:cubicBezTo>
                <a:cubicBezTo>
                  <a:pt x="486" y="51"/>
                  <a:pt x="486" y="50"/>
                  <a:pt x="486" y="50"/>
                </a:cubicBezTo>
                <a:cubicBezTo>
                  <a:pt x="489" y="51"/>
                  <a:pt x="490" y="53"/>
                  <a:pt x="490" y="56"/>
                </a:cubicBezTo>
                <a:close/>
                <a:moveTo>
                  <a:pt x="466" y="50"/>
                </a:moveTo>
                <a:cubicBezTo>
                  <a:pt x="466" y="49"/>
                  <a:pt x="466" y="49"/>
                  <a:pt x="465" y="49"/>
                </a:cubicBezTo>
                <a:cubicBezTo>
                  <a:pt x="464" y="49"/>
                  <a:pt x="464" y="49"/>
                  <a:pt x="464" y="49"/>
                </a:cubicBezTo>
                <a:cubicBezTo>
                  <a:pt x="464" y="49"/>
                  <a:pt x="464" y="48"/>
                  <a:pt x="464" y="48"/>
                </a:cubicBezTo>
                <a:cubicBezTo>
                  <a:pt x="464" y="48"/>
                  <a:pt x="464" y="48"/>
                  <a:pt x="464" y="48"/>
                </a:cubicBezTo>
                <a:cubicBezTo>
                  <a:pt x="465" y="48"/>
                  <a:pt x="465" y="48"/>
                  <a:pt x="466" y="47"/>
                </a:cubicBezTo>
                <a:cubicBezTo>
                  <a:pt x="469" y="48"/>
                  <a:pt x="472" y="49"/>
                  <a:pt x="475" y="51"/>
                </a:cubicBezTo>
                <a:cubicBezTo>
                  <a:pt x="476" y="51"/>
                  <a:pt x="477" y="50"/>
                  <a:pt x="476" y="49"/>
                </a:cubicBezTo>
                <a:cubicBezTo>
                  <a:pt x="473" y="47"/>
                  <a:pt x="471" y="46"/>
                  <a:pt x="468" y="46"/>
                </a:cubicBezTo>
                <a:cubicBezTo>
                  <a:pt x="468" y="45"/>
                  <a:pt x="467" y="45"/>
                  <a:pt x="467" y="45"/>
                </a:cubicBezTo>
                <a:cubicBezTo>
                  <a:pt x="467" y="45"/>
                  <a:pt x="466" y="45"/>
                  <a:pt x="466" y="45"/>
                </a:cubicBezTo>
                <a:cubicBezTo>
                  <a:pt x="465" y="45"/>
                  <a:pt x="464" y="45"/>
                  <a:pt x="463" y="44"/>
                </a:cubicBezTo>
                <a:cubicBezTo>
                  <a:pt x="462" y="44"/>
                  <a:pt x="460" y="44"/>
                  <a:pt x="458" y="44"/>
                </a:cubicBezTo>
                <a:cubicBezTo>
                  <a:pt x="459" y="44"/>
                  <a:pt x="459" y="44"/>
                  <a:pt x="460" y="43"/>
                </a:cubicBezTo>
                <a:cubicBezTo>
                  <a:pt x="462" y="44"/>
                  <a:pt x="465" y="44"/>
                  <a:pt x="468" y="44"/>
                </a:cubicBezTo>
                <a:cubicBezTo>
                  <a:pt x="468" y="45"/>
                  <a:pt x="468" y="45"/>
                  <a:pt x="469" y="45"/>
                </a:cubicBezTo>
                <a:cubicBezTo>
                  <a:pt x="474" y="47"/>
                  <a:pt x="480" y="49"/>
                  <a:pt x="484" y="53"/>
                </a:cubicBezTo>
                <a:cubicBezTo>
                  <a:pt x="484" y="54"/>
                  <a:pt x="484" y="54"/>
                  <a:pt x="484" y="55"/>
                </a:cubicBezTo>
                <a:cubicBezTo>
                  <a:pt x="484" y="55"/>
                  <a:pt x="484" y="56"/>
                  <a:pt x="484" y="56"/>
                </a:cubicBezTo>
                <a:cubicBezTo>
                  <a:pt x="478" y="54"/>
                  <a:pt x="472" y="52"/>
                  <a:pt x="466" y="50"/>
                </a:cubicBezTo>
                <a:close/>
                <a:moveTo>
                  <a:pt x="488" y="142"/>
                </a:moveTo>
                <a:cubicBezTo>
                  <a:pt x="488" y="143"/>
                  <a:pt x="489" y="143"/>
                  <a:pt x="489" y="142"/>
                </a:cubicBezTo>
                <a:cubicBezTo>
                  <a:pt x="489" y="143"/>
                  <a:pt x="489" y="143"/>
                  <a:pt x="489" y="144"/>
                </a:cubicBezTo>
                <a:cubicBezTo>
                  <a:pt x="489" y="144"/>
                  <a:pt x="488" y="145"/>
                  <a:pt x="488" y="146"/>
                </a:cubicBezTo>
                <a:cubicBezTo>
                  <a:pt x="488" y="145"/>
                  <a:pt x="488" y="143"/>
                  <a:pt x="488" y="142"/>
                </a:cubicBezTo>
                <a:close/>
                <a:moveTo>
                  <a:pt x="490" y="145"/>
                </a:moveTo>
                <a:cubicBezTo>
                  <a:pt x="490" y="145"/>
                  <a:pt x="490" y="144"/>
                  <a:pt x="490" y="144"/>
                </a:cubicBezTo>
                <a:cubicBezTo>
                  <a:pt x="490" y="144"/>
                  <a:pt x="490" y="144"/>
                  <a:pt x="490" y="144"/>
                </a:cubicBezTo>
                <a:cubicBezTo>
                  <a:pt x="490" y="144"/>
                  <a:pt x="490" y="144"/>
                  <a:pt x="490" y="145"/>
                </a:cubicBezTo>
                <a:close/>
                <a:moveTo>
                  <a:pt x="490" y="148"/>
                </a:moveTo>
                <a:cubicBezTo>
                  <a:pt x="488" y="154"/>
                  <a:pt x="485" y="159"/>
                  <a:pt x="479" y="162"/>
                </a:cubicBezTo>
                <a:cubicBezTo>
                  <a:pt x="481" y="161"/>
                  <a:pt x="482" y="159"/>
                  <a:pt x="483" y="158"/>
                </a:cubicBezTo>
                <a:cubicBezTo>
                  <a:pt x="486" y="154"/>
                  <a:pt x="487" y="149"/>
                  <a:pt x="489" y="145"/>
                </a:cubicBezTo>
                <a:cubicBezTo>
                  <a:pt x="489" y="146"/>
                  <a:pt x="489" y="147"/>
                  <a:pt x="490" y="148"/>
                </a:cubicBezTo>
                <a:close/>
                <a:moveTo>
                  <a:pt x="473" y="205"/>
                </a:moveTo>
                <a:cubicBezTo>
                  <a:pt x="472" y="205"/>
                  <a:pt x="472" y="205"/>
                  <a:pt x="471" y="205"/>
                </a:cubicBezTo>
                <a:cubicBezTo>
                  <a:pt x="472" y="205"/>
                  <a:pt x="472" y="204"/>
                  <a:pt x="472" y="204"/>
                </a:cubicBezTo>
                <a:cubicBezTo>
                  <a:pt x="472" y="199"/>
                  <a:pt x="472" y="194"/>
                  <a:pt x="472" y="189"/>
                </a:cubicBezTo>
                <a:cubicBezTo>
                  <a:pt x="472" y="188"/>
                  <a:pt x="473" y="182"/>
                  <a:pt x="474" y="177"/>
                </a:cubicBezTo>
                <a:cubicBezTo>
                  <a:pt x="474" y="181"/>
                  <a:pt x="474" y="184"/>
                  <a:pt x="475" y="187"/>
                </a:cubicBezTo>
                <a:cubicBezTo>
                  <a:pt x="474" y="193"/>
                  <a:pt x="473" y="199"/>
                  <a:pt x="473" y="205"/>
                </a:cubicBezTo>
                <a:close/>
                <a:moveTo>
                  <a:pt x="476" y="198"/>
                </a:moveTo>
                <a:cubicBezTo>
                  <a:pt x="476" y="201"/>
                  <a:pt x="476" y="203"/>
                  <a:pt x="476" y="206"/>
                </a:cubicBezTo>
                <a:cubicBezTo>
                  <a:pt x="476" y="206"/>
                  <a:pt x="475" y="206"/>
                  <a:pt x="475" y="206"/>
                </a:cubicBezTo>
                <a:cubicBezTo>
                  <a:pt x="475" y="203"/>
                  <a:pt x="475" y="201"/>
                  <a:pt x="476" y="198"/>
                </a:cubicBezTo>
                <a:close/>
                <a:moveTo>
                  <a:pt x="447" y="218"/>
                </a:moveTo>
                <a:cubicBezTo>
                  <a:pt x="445" y="218"/>
                  <a:pt x="444" y="218"/>
                  <a:pt x="443" y="218"/>
                </a:cubicBezTo>
                <a:cubicBezTo>
                  <a:pt x="443" y="218"/>
                  <a:pt x="444" y="218"/>
                  <a:pt x="444" y="218"/>
                </a:cubicBezTo>
                <a:cubicBezTo>
                  <a:pt x="444" y="218"/>
                  <a:pt x="444" y="218"/>
                  <a:pt x="444" y="218"/>
                </a:cubicBezTo>
                <a:cubicBezTo>
                  <a:pt x="444" y="218"/>
                  <a:pt x="444" y="218"/>
                  <a:pt x="445" y="218"/>
                </a:cubicBezTo>
                <a:cubicBezTo>
                  <a:pt x="445" y="218"/>
                  <a:pt x="446" y="218"/>
                  <a:pt x="447" y="218"/>
                </a:cubicBezTo>
                <a:cubicBezTo>
                  <a:pt x="447" y="218"/>
                  <a:pt x="447" y="218"/>
                  <a:pt x="447" y="218"/>
                </a:cubicBezTo>
                <a:close/>
                <a:moveTo>
                  <a:pt x="449" y="218"/>
                </a:moveTo>
                <a:cubicBezTo>
                  <a:pt x="449" y="218"/>
                  <a:pt x="450" y="218"/>
                  <a:pt x="450" y="218"/>
                </a:cubicBezTo>
                <a:cubicBezTo>
                  <a:pt x="450" y="218"/>
                  <a:pt x="449" y="218"/>
                  <a:pt x="449" y="218"/>
                </a:cubicBezTo>
                <a:cubicBezTo>
                  <a:pt x="449" y="218"/>
                  <a:pt x="449" y="218"/>
                  <a:pt x="449" y="218"/>
                </a:cubicBezTo>
                <a:close/>
                <a:moveTo>
                  <a:pt x="442" y="250"/>
                </a:moveTo>
                <a:cubicBezTo>
                  <a:pt x="442" y="252"/>
                  <a:pt x="442" y="253"/>
                  <a:pt x="442" y="254"/>
                </a:cubicBezTo>
                <a:cubicBezTo>
                  <a:pt x="442" y="254"/>
                  <a:pt x="441" y="254"/>
                  <a:pt x="441" y="255"/>
                </a:cubicBezTo>
                <a:cubicBezTo>
                  <a:pt x="442" y="248"/>
                  <a:pt x="442" y="241"/>
                  <a:pt x="442" y="235"/>
                </a:cubicBezTo>
                <a:cubicBezTo>
                  <a:pt x="442" y="240"/>
                  <a:pt x="442" y="245"/>
                  <a:pt x="442" y="250"/>
                </a:cubicBezTo>
                <a:close/>
                <a:moveTo>
                  <a:pt x="444" y="290"/>
                </a:moveTo>
                <a:cubicBezTo>
                  <a:pt x="443" y="290"/>
                  <a:pt x="442" y="290"/>
                  <a:pt x="441" y="289"/>
                </a:cubicBezTo>
                <a:cubicBezTo>
                  <a:pt x="441" y="289"/>
                  <a:pt x="441" y="289"/>
                  <a:pt x="441" y="289"/>
                </a:cubicBezTo>
                <a:cubicBezTo>
                  <a:pt x="442" y="289"/>
                  <a:pt x="443" y="289"/>
                  <a:pt x="444" y="289"/>
                </a:cubicBezTo>
                <a:cubicBezTo>
                  <a:pt x="444" y="289"/>
                  <a:pt x="444" y="289"/>
                  <a:pt x="444" y="290"/>
                </a:cubicBezTo>
                <a:close/>
                <a:moveTo>
                  <a:pt x="446" y="289"/>
                </a:moveTo>
                <a:cubicBezTo>
                  <a:pt x="447" y="289"/>
                  <a:pt x="448" y="290"/>
                  <a:pt x="449" y="290"/>
                </a:cubicBezTo>
                <a:cubicBezTo>
                  <a:pt x="448" y="290"/>
                  <a:pt x="447" y="290"/>
                  <a:pt x="446" y="290"/>
                </a:cubicBezTo>
                <a:cubicBezTo>
                  <a:pt x="446" y="290"/>
                  <a:pt x="446" y="289"/>
                  <a:pt x="446" y="289"/>
                </a:cubicBezTo>
                <a:close/>
                <a:moveTo>
                  <a:pt x="443" y="295"/>
                </a:moveTo>
                <a:cubicBezTo>
                  <a:pt x="443" y="295"/>
                  <a:pt x="442" y="295"/>
                  <a:pt x="442" y="295"/>
                </a:cubicBezTo>
                <a:cubicBezTo>
                  <a:pt x="442" y="295"/>
                  <a:pt x="443" y="295"/>
                  <a:pt x="443" y="295"/>
                </a:cubicBezTo>
                <a:cubicBezTo>
                  <a:pt x="443" y="295"/>
                  <a:pt x="443" y="295"/>
                  <a:pt x="443" y="295"/>
                </a:cubicBezTo>
                <a:close/>
                <a:moveTo>
                  <a:pt x="459" y="516"/>
                </a:moveTo>
                <a:cubicBezTo>
                  <a:pt x="459" y="516"/>
                  <a:pt x="460" y="516"/>
                  <a:pt x="461" y="516"/>
                </a:cubicBezTo>
                <a:cubicBezTo>
                  <a:pt x="461" y="516"/>
                  <a:pt x="461" y="516"/>
                  <a:pt x="461" y="517"/>
                </a:cubicBezTo>
                <a:cubicBezTo>
                  <a:pt x="461" y="516"/>
                  <a:pt x="460" y="516"/>
                  <a:pt x="459" y="516"/>
                </a:cubicBezTo>
                <a:cubicBezTo>
                  <a:pt x="459" y="516"/>
                  <a:pt x="459" y="516"/>
                  <a:pt x="459" y="517"/>
                </a:cubicBezTo>
                <a:cubicBezTo>
                  <a:pt x="459" y="517"/>
                  <a:pt x="459" y="517"/>
                  <a:pt x="459" y="517"/>
                </a:cubicBezTo>
                <a:cubicBezTo>
                  <a:pt x="459" y="517"/>
                  <a:pt x="459" y="517"/>
                  <a:pt x="459" y="517"/>
                </a:cubicBezTo>
                <a:cubicBezTo>
                  <a:pt x="460" y="517"/>
                  <a:pt x="460" y="517"/>
                  <a:pt x="461" y="517"/>
                </a:cubicBezTo>
                <a:cubicBezTo>
                  <a:pt x="461" y="517"/>
                  <a:pt x="461" y="517"/>
                  <a:pt x="461" y="517"/>
                </a:cubicBezTo>
                <a:cubicBezTo>
                  <a:pt x="461" y="517"/>
                  <a:pt x="461" y="517"/>
                  <a:pt x="461" y="517"/>
                </a:cubicBezTo>
                <a:cubicBezTo>
                  <a:pt x="461" y="517"/>
                  <a:pt x="461" y="517"/>
                  <a:pt x="462" y="518"/>
                </a:cubicBezTo>
                <a:cubicBezTo>
                  <a:pt x="462" y="518"/>
                  <a:pt x="462" y="518"/>
                  <a:pt x="462" y="518"/>
                </a:cubicBezTo>
                <a:cubicBezTo>
                  <a:pt x="462" y="517"/>
                  <a:pt x="462" y="517"/>
                  <a:pt x="461" y="517"/>
                </a:cubicBezTo>
                <a:cubicBezTo>
                  <a:pt x="466" y="518"/>
                  <a:pt x="471" y="518"/>
                  <a:pt x="476" y="518"/>
                </a:cubicBezTo>
                <a:cubicBezTo>
                  <a:pt x="471" y="518"/>
                  <a:pt x="466" y="517"/>
                  <a:pt x="461" y="517"/>
                </a:cubicBezTo>
                <a:cubicBezTo>
                  <a:pt x="461" y="516"/>
                  <a:pt x="461" y="516"/>
                  <a:pt x="461" y="516"/>
                </a:cubicBezTo>
                <a:cubicBezTo>
                  <a:pt x="469" y="515"/>
                  <a:pt x="478" y="518"/>
                  <a:pt x="485" y="519"/>
                </a:cubicBezTo>
                <a:cubicBezTo>
                  <a:pt x="486" y="519"/>
                  <a:pt x="487" y="519"/>
                  <a:pt x="487" y="519"/>
                </a:cubicBezTo>
                <a:cubicBezTo>
                  <a:pt x="484" y="519"/>
                  <a:pt x="480" y="519"/>
                  <a:pt x="476" y="518"/>
                </a:cubicBezTo>
                <a:cubicBezTo>
                  <a:pt x="480" y="519"/>
                  <a:pt x="483" y="519"/>
                  <a:pt x="487" y="520"/>
                </a:cubicBezTo>
                <a:cubicBezTo>
                  <a:pt x="488" y="520"/>
                  <a:pt x="490" y="519"/>
                  <a:pt x="491" y="519"/>
                </a:cubicBezTo>
                <a:cubicBezTo>
                  <a:pt x="497" y="520"/>
                  <a:pt x="503" y="521"/>
                  <a:pt x="509" y="522"/>
                </a:cubicBezTo>
                <a:cubicBezTo>
                  <a:pt x="509" y="523"/>
                  <a:pt x="508" y="523"/>
                  <a:pt x="507" y="523"/>
                </a:cubicBezTo>
                <a:cubicBezTo>
                  <a:pt x="507" y="523"/>
                  <a:pt x="507" y="524"/>
                  <a:pt x="507" y="524"/>
                </a:cubicBezTo>
                <a:cubicBezTo>
                  <a:pt x="508" y="524"/>
                  <a:pt x="509" y="524"/>
                  <a:pt x="509" y="524"/>
                </a:cubicBezTo>
                <a:cubicBezTo>
                  <a:pt x="510" y="524"/>
                  <a:pt x="510" y="524"/>
                  <a:pt x="510" y="523"/>
                </a:cubicBezTo>
                <a:cubicBezTo>
                  <a:pt x="510" y="523"/>
                  <a:pt x="510" y="523"/>
                  <a:pt x="510" y="523"/>
                </a:cubicBezTo>
                <a:cubicBezTo>
                  <a:pt x="510" y="523"/>
                  <a:pt x="511" y="523"/>
                  <a:pt x="512" y="523"/>
                </a:cubicBezTo>
                <a:cubicBezTo>
                  <a:pt x="512" y="523"/>
                  <a:pt x="512" y="523"/>
                  <a:pt x="512" y="523"/>
                </a:cubicBezTo>
                <a:cubicBezTo>
                  <a:pt x="512" y="523"/>
                  <a:pt x="512" y="523"/>
                  <a:pt x="512" y="524"/>
                </a:cubicBezTo>
                <a:cubicBezTo>
                  <a:pt x="512" y="524"/>
                  <a:pt x="513" y="524"/>
                  <a:pt x="513" y="523"/>
                </a:cubicBezTo>
                <a:cubicBezTo>
                  <a:pt x="513" y="523"/>
                  <a:pt x="512" y="523"/>
                  <a:pt x="512" y="523"/>
                </a:cubicBezTo>
                <a:cubicBezTo>
                  <a:pt x="513" y="524"/>
                  <a:pt x="514" y="524"/>
                  <a:pt x="515" y="524"/>
                </a:cubicBezTo>
                <a:cubicBezTo>
                  <a:pt x="516" y="525"/>
                  <a:pt x="516" y="524"/>
                  <a:pt x="516" y="523"/>
                </a:cubicBezTo>
                <a:cubicBezTo>
                  <a:pt x="515" y="523"/>
                  <a:pt x="514" y="523"/>
                  <a:pt x="514" y="523"/>
                </a:cubicBezTo>
                <a:cubicBezTo>
                  <a:pt x="517" y="522"/>
                  <a:pt x="521" y="522"/>
                  <a:pt x="524" y="523"/>
                </a:cubicBezTo>
                <a:cubicBezTo>
                  <a:pt x="524" y="523"/>
                  <a:pt x="524" y="523"/>
                  <a:pt x="524" y="524"/>
                </a:cubicBezTo>
                <a:cubicBezTo>
                  <a:pt x="525" y="525"/>
                  <a:pt x="525" y="528"/>
                  <a:pt x="525" y="530"/>
                </a:cubicBezTo>
                <a:cubicBezTo>
                  <a:pt x="524" y="530"/>
                  <a:pt x="524" y="531"/>
                  <a:pt x="524" y="531"/>
                </a:cubicBezTo>
                <a:cubicBezTo>
                  <a:pt x="524" y="538"/>
                  <a:pt x="524" y="544"/>
                  <a:pt x="524" y="551"/>
                </a:cubicBezTo>
                <a:cubicBezTo>
                  <a:pt x="513" y="550"/>
                  <a:pt x="502" y="550"/>
                  <a:pt x="491" y="549"/>
                </a:cubicBezTo>
                <a:cubicBezTo>
                  <a:pt x="491" y="544"/>
                  <a:pt x="490" y="538"/>
                  <a:pt x="491" y="533"/>
                </a:cubicBezTo>
                <a:cubicBezTo>
                  <a:pt x="491" y="532"/>
                  <a:pt x="492" y="531"/>
                  <a:pt x="492" y="530"/>
                </a:cubicBezTo>
                <a:cubicBezTo>
                  <a:pt x="492" y="530"/>
                  <a:pt x="492" y="530"/>
                  <a:pt x="492" y="530"/>
                </a:cubicBezTo>
                <a:cubicBezTo>
                  <a:pt x="492" y="530"/>
                  <a:pt x="492" y="530"/>
                  <a:pt x="492" y="530"/>
                </a:cubicBezTo>
                <a:cubicBezTo>
                  <a:pt x="492" y="536"/>
                  <a:pt x="493" y="542"/>
                  <a:pt x="493" y="548"/>
                </a:cubicBezTo>
                <a:cubicBezTo>
                  <a:pt x="493" y="549"/>
                  <a:pt x="494" y="549"/>
                  <a:pt x="494" y="548"/>
                </a:cubicBezTo>
                <a:cubicBezTo>
                  <a:pt x="494" y="542"/>
                  <a:pt x="493" y="535"/>
                  <a:pt x="493" y="528"/>
                </a:cubicBezTo>
                <a:cubicBezTo>
                  <a:pt x="493" y="528"/>
                  <a:pt x="492" y="528"/>
                  <a:pt x="492" y="528"/>
                </a:cubicBezTo>
                <a:cubicBezTo>
                  <a:pt x="492" y="528"/>
                  <a:pt x="492" y="528"/>
                  <a:pt x="492" y="528"/>
                </a:cubicBezTo>
                <a:cubicBezTo>
                  <a:pt x="492" y="528"/>
                  <a:pt x="492" y="527"/>
                  <a:pt x="492" y="526"/>
                </a:cubicBezTo>
                <a:cubicBezTo>
                  <a:pt x="492" y="526"/>
                  <a:pt x="491" y="526"/>
                  <a:pt x="491" y="526"/>
                </a:cubicBezTo>
                <a:cubicBezTo>
                  <a:pt x="491" y="527"/>
                  <a:pt x="491" y="527"/>
                  <a:pt x="491" y="527"/>
                </a:cubicBezTo>
                <a:cubicBezTo>
                  <a:pt x="491" y="527"/>
                  <a:pt x="491" y="527"/>
                  <a:pt x="491" y="527"/>
                </a:cubicBezTo>
                <a:cubicBezTo>
                  <a:pt x="491" y="528"/>
                  <a:pt x="491" y="529"/>
                  <a:pt x="491" y="530"/>
                </a:cubicBezTo>
                <a:cubicBezTo>
                  <a:pt x="491" y="531"/>
                  <a:pt x="490" y="532"/>
                  <a:pt x="490" y="533"/>
                </a:cubicBezTo>
                <a:cubicBezTo>
                  <a:pt x="490" y="539"/>
                  <a:pt x="490" y="544"/>
                  <a:pt x="490" y="549"/>
                </a:cubicBezTo>
                <a:cubicBezTo>
                  <a:pt x="490" y="549"/>
                  <a:pt x="489" y="549"/>
                  <a:pt x="489" y="549"/>
                </a:cubicBezTo>
                <a:cubicBezTo>
                  <a:pt x="489" y="549"/>
                  <a:pt x="489" y="548"/>
                  <a:pt x="489" y="547"/>
                </a:cubicBezTo>
                <a:cubicBezTo>
                  <a:pt x="489" y="547"/>
                  <a:pt x="489" y="547"/>
                  <a:pt x="488" y="547"/>
                </a:cubicBezTo>
                <a:cubicBezTo>
                  <a:pt x="488" y="540"/>
                  <a:pt x="490" y="534"/>
                  <a:pt x="490" y="527"/>
                </a:cubicBezTo>
                <a:cubicBezTo>
                  <a:pt x="490" y="526"/>
                  <a:pt x="489" y="526"/>
                  <a:pt x="489" y="527"/>
                </a:cubicBezTo>
                <a:cubicBezTo>
                  <a:pt x="488" y="527"/>
                  <a:pt x="488" y="528"/>
                  <a:pt x="487" y="529"/>
                </a:cubicBezTo>
                <a:cubicBezTo>
                  <a:pt x="487" y="528"/>
                  <a:pt x="487" y="528"/>
                  <a:pt x="487" y="527"/>
                </a:cubicBezTo>
                <a:cubicBezTo>
                  <a:pt x="487" y="527"/>
                  <a:pt x="486" y="527"/>
                  <a:pt x="486" y="527"/>
                </a:cubicBezTo>
                <a:cubicBezTo>
                  <a:pt x="486" y="528"/>
                  <a:pt x="486" y="528"/>
                  <a:pt x="486" y="528"/>
                </a:cubicBezTo>
                <a:cubicBezTo>
                  <a:pt x="485" y="528"/>
                  <a:pt x="486" y="529"/>
                  <a:pt x="486" y="529"/>
                </a:cubicBezTo>
                <a:cubicBezTo>
                  <a:pt x="486" y="530"/>
                  <a:pt x="486" y="530"/>
                  <a:pt x="486" y="531"/>
                </a:cubicBezTo>
                <a:cubicBezTo>
                  <a:pt x="486" y="533"/>
                  <a:pt x="487" y="535"/>
                  <a:pt x="487" y="537"/>
                </a:cubicBezTo>
                <a:cubicBezTo>
                  <a:pt x="487" y="541"/>
                  <a:pt x="487" y="545"/>
                  <a:pt x="486" y="549"/>
                </a:cubicBezTo>
                <a:cubicBezTo>
                  <a:pt x="486" y="549"/>
                  <a:pt x="485" y="549"/>
                  <a:pt x="485" y="549"/>
                </a:cubicBezTo>
                <a:cubicBezTo>
                  <a:pt x="483" y="549"/>
                  <a:pt x="479" y="548"/>
                  <a:pt x="477" y="549"/>
                </a:cubicBezTo>
                <a:cubicBezTo>
                  <a:pt x="477" y="549"/>
                  <a:pt x="477" y="549"/>
                  <a:pt x="476" y="549"/>
                </a:cubicBezTo>
                <a:cubicBezTo>
                  <a:pt x="476" y="546"/>
                  <a:pt x="476" y="543"/>
                  <a:pt x="476" y="540"/>
                </a:cubicBezTo>
                <a:cubicBezTo>
                  <a:pt x="476" y="540"/>
                  <a:pt x="476" y="540"/>
                  <a:pt x="476" y="540"/>
                </a:cubicBezTo>
                <a:cubicBezTo>
                  <a:pt x="476" y="540"/>
                  <a:pt x="476" y="539"/>
                  <a:pt x="476" y="539"/>
                </a:cubicBezTo>
                <a:cubicBezTo>
                  <a:pt x="476" y="538"/>
                  <a:pt x="476" y="537"/>
                  <a:pt x="476" y="536"/>
                </a:cubicBezTo>
                <a:cubicBezTo>
                  <a:pt x="476" y="536"/>
                  <a:pt x="475" y="536"/>
                  <a:pt x="475" y="536"/>
                </a:cubicBezTo>
                <a:cubicBezTo>
                  <a:pt x="475" y="536"/>
                  <a:pt x="475" y="536"/>
                  <a:pt x="475" y="536"/>
                </a:cubicBezTo>
                <a:cubicBezTo>
                  <a:pt x="475" y="536"/>
                  <a:pt x="475" y="536"/>
                  <a:pt x="475" y="536"/>
                </a:cubicBezTo>
                <a:cubicBezTo>
                  <a:pt x="475" y="536"/>
                  <a:pt x="475" y="536"/>
                  <a:pt x="475" y="536"/>
                </a:cubicBezTo>
                <a:cubicBezTo>
                  <a:pt x="475" y="537"/>
                  <a:pt x="475" y="538"/>
                  <a:pt x="475" y="539"/>
                </a:cubicBezTo>
                <a:cubicBezTo>
                  <a:pt x="475" y="538"/>
                  <a:pt x="475" y="538"/>
                  <a:pt x="475" y="537"/>
                </a:cubicBezTo>
                <a:cubicBezTo>
                  <a:pt x="474" y="537"/>
                  <a:pt x="473" y="537"/>
                  <a:pt x="474" y="537"/>
                </a:cubicBezTo>
                <a:cubicBezTo>
                  <a:pt x="474" y="542"/>
                  <a:pt x="474" y="546"/>
                  <a:pt x="474" y="550"/>
                </a:cubicBezTo>
                <a:cubicBezTo>
                  <a:pt x="473" y="550"/>
                  <a:pt x="473" y="551"/>
                  <a:pt x="473" y="551"/>
                </a:cubicBezTo>
                <a:cubicBezTo>
                  <a:pt x="473" y="547"/>
                  <a:pt x="473" y="542"/>
                  <a:pt x="473" y="538"/>
                </a:cubicBezTo>
                <a:cubicBezTo>
                  <a:pt x="473" y="537"/>
                  <a:pt x="472" y="537"/>
                  <a:pt x="472" y="538"/>
                </a:cubicBezTo>
                <a:cubicBezTo>
                  <a:pt x="472" y="542"/>
                  <a:pt x="472" y="547"/>
                  <a:pt x="472" y="551"/>
                </a:cubicBezTo>
                <a:cubicBezTo>
                  <a:pt x="469" y="553"/>
                  <a:pt x="466" y="555"/>
                  <a:pt x="464" y="557"/>
                </a:cubicBezTo>
                <a:cubicBezTo>
                  <a:pt x="458" y="557"/>
                  <a:pt x="452" y="557"/>
                  <a:pt x="446" y="557"/>
                </a:cubicBezTo>
                <a:cubicBezTo>
                  <a:pt x="446" y="543"/>
                  <a:pt x="446" y="529"/>
                  <a:pt x="446" y="515"/>
                </a:cubicBezTo>
                <a:cubicBezTo>
                  <a:pt x="448" y="515"/>
                  <a:pt x="449" y="515"/>
                  <a:pt x="450" y="516"/>
                </a:cubicBezTo>
                <a:cubicBezTo>
                  <a:pt x="450" y="518"/>
                  <a:pt x="450" y="521"/>
                  <a:pt x="450" y="524"/>
                </a:cubicBezTo>
                <a:cubicBezTo>
                  <a:pt x="450" y="524"/>
                  <a:pt x="451" y="524"/>
                  <a:pt x="451" y="524"/>
                </a:cubicBezTo>
                <a:cubicBezTo>
                  <a:pt x="451" y="521"/>
                  <a:pt x="451" y="519"/>
                  <a:pt x="451" y="516"/>
                </a:cubicBezTo>
                <a:cubicBezTo>
                  <a:pt x="451" y="516"/>
                  <a:pt x="451" y="516"/>
                  <a:pt x="452" y="516"/>
                </a:cubicBezTo>
                <a:cubicBezTo>
                  <a:pt x="452" y="516"/>
                  <a:pt x="452" y="516"/>
                  <a:pt x="452" y="517"/>
                </a:cubicBezTo>
                <a:cubicBezTo>
                  <a:pt x="452" y="519"/>
                  <a:pt x="452" y="522"/>
                  <a:pt x="453" y="525"/>
                </a:cubicBezTo>
                <a:cubicBezTo>
                  <a:pt x="453" y="532"/>
                  <a:pt x="453" y="539"/>
                  <a:pt x="453" y="547"/>
                </a:cubicBezTo>
                <a:cubicBezTo>
                  <a:pt x="453" y="547"/>
                  <a:pt x="454" y="547"/>
                  <a:pt x="454" y="547"/>
                </a:cubicBezTo>
                <a:cubicBezTo>
                  <a:pt x="454" y="537"/>
                  <a:pt x="454" y="527"/>
                  <a:pt x="453" y="517"/>
                </a:cubicBezTo>
                <a:cubicBezTo>
                  <a:pt x="454" y="517"/>
                  <a:pt x="455" y="518"/>
                  <a:pt x="456" y="518"/>
                </a:cubicBezTo>
                <a:cubicBezTo>
                  <a:pt x="456" y="519"/>
                  <a:pt x="457" y="518"/>
                  <a:pt x="456" y="517"/>
                </a:cubicBezTo>
                <a:cubicBezTo>
                  <a:pt x="455" y="517"/>
                  <a:pt x="454" y="516"/>
                  <a:pt x="452" y="516"/>
                </a:cubicBezTo>
                <a:cubicBezTo>
                  <a:pt x="452" y="514"/>
                  <a:pt x="452" y="512"/>
                  <a:pt x="452" y="511"/>
                </a:cubicBezTo>
                <a:cubicBezTo>
                  <a:pt x="455" y="511"/>
                  <a:pt x="458" y="513"/>
                  <a:pt x="460" y="515"/>
                </a:cubicBezTo>
                <a:cubicBezTo>
                  <a:pt x="460" y="515"/>
                  <a:pt x="459" y="515"/>
                  <a:pt x="458" y="515"/>
                </a:cubicBezTo>
                <a:cubicBezTo>
                  <a:pt x="458" y="516"/>
                  <a:pt x="458" y="516"/>
                  <a:pt x="459" y="516"/>
                </a:cubicBezTo>
                <a:close/>
                <a:moveTo>
                  <a:pt x="529" y="521"/>
                </a:moveTo>
                <a:cubicBezTo>
                  <a:pt x="529" y="522"/>
                  <a:pt x="529" y="522"/>
                  <a:pt x="529" y="522"/>
                </a:cubicBezTo>
                <a:cubicBezTo>
                  <a:pt x="529" y="523"/>
                  <a:pt x="529" y="523"/>
                  <a:pt x="529" y="523"/>
                </a:cubicBezTo>
                <a:cubicBezTo>
                  <a:pt x="529" y="524"/>
                  <a:pt x="528" y="525"/>
                  <a:pt x="528" y="525"/>
                </a:cubicBezTo>
                <a:cubicBezTo>
                  <a:pt x="528" y="525"/>
                  <a:pt x="528" y="524"/>
                  <a:pt x="528" y="524"/>
                </a:cubicBezTo>
                <a:cubicBezTo>
                  <a:pt x="528" y="524"/>
                  <a:pt x="528" y="524"/>
                  <a:pt x="528" y="524"/>
                </a:cubicBezTo>
                <a:cubicBezTo>
                  <a:pt x="528" y="524"/>
                  <a:pt x="527" y="523"/>
                  <a:pt x="527" y="524"/>
                </a:cubicBezTo>
                <a:cubicBezTo>
                  <a:pt x="527" y="523"/>
                  <a:pt x="527" y="523"/>
                  <a:pt x="526" y="523"/>
                </a:cubicBezTo>
                <a:cubicBezTo>
                  <a:pt x="526" y="522"/>
                  <a:pt x="528" y="522"/>
                  <a:pt x="529" y="521"/>
                </a:cubicBezTo>
                <a:close/>
                <a:moveTo>
                  <a:pt x="525" y="510"/>
                </a:moveTo>
                <a:cubicBezTo>
                  <a:pt x="525" y="510"/>
                  <a:pt x="525" y="509"/>
                  <a:pt x="525" y="509"/>
                </a:cubicBezTo>
                <a:cubicBezTo>
                  <a:pt x="525" y="508"/>
                  <a:pt x="525" y="508"/>
                  <a:pt x="525" y="507"/>
                </a:cubicBezTo>
                <a:cubicBezTo>
                  <a:pt x="525" y="507"/>
                  <a:pt x="525" y="507"/>
                  <a:pt x="525" y="507"/>
                </a:cubicBezTo>
                <a:cubicBezTo>
                  <a:pt x="526" y="508"/>
                  <a:pt x="526" y="508"/>
                  <a:pt x="527" y="509"/>
                </a:cubicBezTo>
                <a:cubicBezTo>
                  <a:pt x="527" y="510"/>
                  <a:pt x="528" y="511"/>
                  <a:pt x="528" y="512"/>
                </a:cubicBezTo>
                <a:cubicBezTo>
                  <a:pt x="527" y="511"/>
                  <a:pt x="526" y="511"/>
                  <a:pt x="525" y="510"/>
                </a:cubicBezTo>
                <a:close/>
                <a:moveTo>
                  <a:pt x="524" y="493"/>
                </a:moveTo>
                <a:cubicBezTo>
                  <a:pt x="524" y="493"/>
                  <a:pt x="524" y="493"/>
                  <a:pt x="525" y="493"/>
                </a:cubicBezTo>
                <a:cubicBezTo>
                  <a:pt x="524" y="498"/>
                  <a:pt x="524" y="502"/>
                  <a:pt x="524" y="506"/>
                </a:cubicBezTo>
                <a:cubicBezTo>
                  <a:pt x="524" y="507"/>
                  <a:pt x="524" y="508"/>
                  <a:pt x="524" y="509"/>
                </a:cubicBezTo>
                <a:cubicBezTo>
                  <a:pt x="524" y="509"/>
                  <a:pt x="524" y="509"/>
                  <a:pt x="524" y="509"/>
                </a:cubicBezTo>
                <a:cubicBezTo>
                  <a:pt x="524" y="509"/>
                  <a:pt x="524" y="509"/>
                  <a:pt x="524" y="509"/>
                </a:cubicBezTo>
                <a:cubicBezTo>
                  <a:pt x="524" y="506"/>
                  <a:pt x="524" y="503"/>
                  <a:pt x="524" y="501"/>
                </a:cubicBezTo>
                <a:cubicBezTo>
                  <a:pt x="524" y="500"/>
                  <a:pt x="523" y="495"/>
                  <a:pt x="524" y="493"/>
                </a:cubicBezTo>
                <a:close/>
                <a:moveTo>
                  <a:pt x="526" y="525"/>
                </a:moveTo>
                <a:cubicBezTo>
                  <a:pt x="526" y="525"/>
                  <a:pt x="526" y="525"/>
                  <a:pt x="526" y="525"/>
                </a:cubicBezTo>
                <a:cubicBezTo>
                  <a:pt x="526" y="525"/>
                  <a:pt x="526" y="525"/>
                  <a:pt x="526" y="525"/>
                </a:cubicBezTo>
                <a:cubicBezTo>
                  <a:pt x="526" y="525"/>
                  <a:pt x="526" y="525"/>
                  <a:pt x="526" y="525"/>
                </a:cubicBezTo>
                <a:close/>
                <a:moveTo>
                  <a:pt x="526" y="524"/>
                </a:moveTo>
                <a:cubicBezTo>
                  <a:pt x="526" y="524"/>
                  <a:pt x="526" y="525"/>
                  <a:pt x="526" y="525"/>
                </a:cubicBezTo>
                <a:cubicBezTo>
                  <a:pt x="526" y="525"/>
                  <a:pt x="526" y="524"/>
                  <a:pt x="526" y="524"/>
                </a:cubicBezTo>
                <a:cubicBezTo>
                  <a:pt x="526" y="524"/>
                  <a:pt x="526" y="524"/>
                  <a:pt x="526" y="524"/>
                </a:cubicBezTo>
                <a:close/>
                <a:moveTo>
                  <a:pt x="526" y="543"/>
                </a:moveTo>
                <a:cubicBezTo>
                  <a:pt x="526" y="543"/>
                  <a:pt x="527" y="543"/>
                  <a:pt x="527" y="543"/>
                </a:cubicBezTo>
                <a:cubicBezTo>
                  <a:pt x="526" y="542"/>
                  <a:pt x="526" y="541"/>
                  <a:pt x="526" y="539"/>
                </a:cubicBezTo>
                <a:cubicBezTo>
                  <a:pt x="526" y="537"/>
                  <a:pt x="526" y="534"/>
                  <a:pt x="526" y="531"/>
                </a:cubicBezTo>
                <a:cubicBezTo>
                  <a:pt x="526" y="531"/>
                  <a:pt x="526" y="530"/>
                  <a:pt x="526" y="530"/>
                </a:cubicBezTo>
                <a:cubicBezTo>
                  <a:pt x="526" y="529"/>
                  <a:pt x="526" y="528"/>
                  <a:pt x="526" y="526"/>
                </a:cubicBezTo>
                <a:cubicBezTo>
                  <a:pt x="526" y="526"/>
                  <a:pt x="526" y="526"/>
                  <a:pt x="526" y="526"/>
                </a:cubicBezTo>
                <a:cubicBezTo>
                  <a:pt x="526" y="526"/>
                  <a:pt x="526" y="526"/>
                  <a:pt x="527" y="526"/>
                </a:cubicBezTo>
                <a:cubicBezTo>
                  <a:pt x="526" y="526"/>
                  <a:pt x="526" y="527"/>
                  <a:pt x="526" y="527"/>
                </a:cubicBezTo>
                <a:cubicBezTo>
                  <a:pt x="526" y="528"/>
                  <a:pt x="526" y="529"/>
                  <a:pt x="526" y="530"/>
                </a:cubicBezTo>
                <a:cubicBezTo>
                  <a:pt x="526" y="531"/>
                  <a:pt x="526" y="531"/>
                  <a:pt x="526" y="531"/>
                </a:cubicBezTo>
                <a:cubicBezTo>
                  <a:pt x="527" y="536"/>
                  <a:pt x="527" y="542"/>
                  <a:pt x="526" y="547"/>
                </a:cubicBezTo>
                <a:cubicBezTo>
                  <a:pt x="526" y="546"/>
                  <a:pt x="526" y="545"/>
                  <a:pt x="526" y="543"/>
                </a:cubicBezTo>
                <a:close/>
                <a:moveTo>
                  <a:pt x="527" y="525"/>
                </a:moveTo>
                <a:cubicBezTo>
                  <a:pt x="527" y="525"/>
                  <a:pt x="527" y="524"/>
                  <a:pt x="527" y="524"/>
                </a:cubicBezTo>
                <a:cubicBezTo>
                  <a:pt x="527" y="524"/>
                  <a:pt x="527" y="524"/>
                  <a:pt x="527" y="524"/>
                </a:cubicBezTo>
                <a:cubicBezTo>
                  <a:pt x="527" y="525"/>
                  <a:pt x="527" y="525"/>
                  <a:pt x="527" y="525"/>
                </a:cubicBezTo>
                <a:close/>
                <a:moveTo>
                  <a:pt x="512" y="522"/>
                </a:moveTo>
                <a:cubicBezTo>
                  <a:pt x="511" y="522"/>
                  <a:pt x="511" y="522"/>
                  <a:pt x="510" y="522"/>
                </a:cubicBezTo>
                <a:cubicBezTo>
                  <a:pt x="513" y="520"/>
                  <a:pt x="522" y="519"/>
                  <a:pt x="525" y="523"/>
                </a:cubicBezTo>
                <a:cubicBezTo>
                  <a:pt x="521" y="521"/>
                  <a:pt x="516" y="521"/>
                  <a:pt x="512" y="522"/>
                </a:cubicBezTo>
                <a:close/>
                <a:moveTo>
                  <a:pt x="537" y="556"/>
                </a:moveTo>
                <a:cubicBezTo>
                  <a:pt x="538" y="557"/>
                  <a:pt x="539" y="559"/>
                  <a:pt x="540" y="560"/>
                </a:cubicBezTo>
                <a:cubicBezTo>
                  <a:pt x="539" y="560"/>
                  <a:pt x="538" y="560"/>
                  <a:pt x="537" y="559"/>
                </a:cubicBezTo>
                <a:cubicBezTo>
                  <a:pt x="536" y="559"/>
                  <a:pt x="530" y="558"/>
                  <a:pt x="526" y="559"/>
                </a:cubicBezTo>
                <a:cubicBezTo>
                  <a:pt x="526" y="558"/>
                  <a:pt x="526" y="558"/>
                  <a:pt x="526" y="557"/>
                </a:cubicBezTo>
                <a:cubicBezTo>
                  <a:pt x="527" y="557"/>
                  <a:pt x="528" y="557"/>
                  <a:pt x="529" y="557"/>
                </a:cubicBezTo>
                <a:cubicBezTo>
                  <a:pt x="530" y="557"/>
                  <a:pt x="530" y="555"/>
                  <a:pt x="529" y="555"/>
                </a:cubicBezTo>
                <a:cubicBezTo>
                  <a:pt x="528" y="555"/>
                  <a:pt x="527" y="555"/>
                  <a:pt x="526" y="555"/>
                </a:cubicBezTo>
                <a:cubicBezTo>
                  <a:pt x="526" y="554"/>
                  <a:pt x="526" y="553"/>
                  <a:pt x="526" y="553"/>
                </a:cubicBezTo>
                <a:cubicBezTo>
                  <a:pt x="529" y="553"/>
                  <a:pt x="532" y="553"/>
                  <a:pt x="535" y="553"/>
                </a:cubicBezTo>
                <a:cubicBezTo>
                  <a:pt x="536" y="554"/>
                  <a:pt x="537" y="555"/>
                  <a:pt x="537" y="556"/>
                </a:cubicBezTo>
                <a:close/>
                <a:moveTo>
                  <a:pt x="552" y="563"/>
                </a:moveTo>
                <a:cubicBezTo>
                  <a:pt x="552" y="563"/>
                  <a:pt x="552" y="563"/>
                  <a:pt x="552" y="563"/>
                </a:cubicBezTo>
                <a:cubicBezTo>
                  <a:pt x="552" y="563"/>
                  <a:pt x="552" y="563"/>
                  <a:pt x="552" y="563"/>
                </a:cubicBezTo>
                <a:cubicBezTo>
                  <a:pt x="554" y="564"/>
                  <a:pt x="556" y="564"/>
                  <a:pt x="559" y="564"/>
                </a:cubicBezTo>
                <a:cubicBezTo>
                  <a:pt x="556" y="564"/>
                  <a:pt x="554" y="564"/>
                  <a:pt x="552" y="563"/>
                </a:cubicBezTo>
                <a:close/>
                <a:moveTo>
                  <a:pt x="529" y="565"/>
                </a:moveTo>
                <a:cubicBezTo>
                  <a:pt x="529" y="565"/>
                  <a:pt x="529" y="565"/>
                  <a:pt x="529" y="565"/>
                </a:cubicBezTo>
                <a:cubicBezTo>
                  <a:pt x="530" y="565"/>
                  <a:pt x="530" y="564"/>
                  <a:pt x="529" y="564"/>
                </a:cubicBezTo>
                <a:cubicBezTo>
                  <a:pt x="528" y="564"/>
                  <a:pt x="528" y="564"/>
                  <a:pt x="527" y="564"/>
                </a:cubicBezTo>
                <a:cubicBezTo>
                  <a:pt x="527" y="564"/>
                  <a:pt x="527" y="564"/>
                  <a:pt x="527" y="564"/>
                </a:cubicBezTo>
                <a:cubicBezTo>
                  <a:pt x="526" y="564"/>
                  <a:pt x="526" y="564"/>
                  <a:pt x="526" y="564"/>
                </a:cubicBezTo>
                <a:cubicBezTo>
                  <a:pt x="526" y="564"/>
                  <a:pt x="526" y="563"/>
                  <a:pt x="526" y="563"/>
                </a:cubicBezTo>
                <a:cubicBezTo>
                  <a:pt x="532" y="563"/>
                  <a:pt x="538" y="564"/>
                  <a:pt x="544" y="565"/>
                </a:cubicBezTo>
                <a:cubicBezTo>
                  <a:pt x="545" y="565"/>
                  <a:pt x="546" y="566"/>
                  <a:pt x="546" y="567"/>
                </a:cubicBezTo>
                <a:cubicBezTo>
                  <a:pt x="547" y="567"/>
                  <a:pt x="549" y="566"/>
                  <a:pt x="548" y="565"/>
                </a:cubicBezTo>
                <a:cubicBezTo>
                  <a:pt x="548" y="565"/>
                  <a:pt x="548" y="565"/>
                  <a:pt x="548" y="565"/>
                </a:cubicBezTo>
                <a:cubicBezTo>
                  <a:pt x="548" y="565"/>
                  <a:pt x="548" y="565"/>
                  <a:pt x="549" y="565"/>
                </a:cubicBezTo>
                <a:cubicBezTo>
                  <a:pt x="549" y="566"/>
                  <a:pt x="548" y="566"/>
                  <a:pt x="548" y="567"/>
                </a:cubicBezTo>
                <a:cubicBezTo>
                  <a:pt x="548" y="567"/>
                  <a:pt x="548" y="567"/>
                  <a:pt x="548" y="567"/>
                </a:cubicBezTo>
                <a:cubicBezTo>
                  <a:pt x="547" y="567"/>
                  <a:pt x="547" y="567"/>
                  <a:pt x="546" y="567"/>
                </a:cubicBezTo>
                <a:cubicBezTo>
                  <a:pt x="544" y="567"/>
                  <a:pt x="542" y="567"/>
                  <a:pt x="540" y="567"/>
                </a:cubicBezTo>
                <a:cubicBezTo>
                  <a:pt x="536" y="567"/>
                  <a:pt x="532" y="565"/>
                  <a:pt x="529" y="565"/>
                </a:cubicBezTo>
                <a:close/>
                <a:moveTo>
                  <a:pt x="550" y="563"/>
                </a:moveTo>
                <a:cubicBezTo>
                  <a:pt x="550" y="563"/>
                  <a:pt x="550" y="563"/>
                  <a:pt x="550" y="563"/>
                </a:cubicBezTo>
                <a:cubicBezTo>
                  <a:pt x="549" y="563"/>
                  <a:pt x="547" y="563"/>
                  <a:pt x="546" y="563"/>
                </a:cubicBezTo>
                <a:cubicBezTo>
                  <a:pt x="545" y="563"/>
                  <a:pt x="545" y="562"/>
                  <a:pt x="545" y="562"/>
                </a:cubicBezTo>
                <a:cubicBezTo>
                  <a:pt x="547" y="562"/>
                  <a:pt x="549" y="563"/>
                  <a:pt x="551" y="563"/>
                </a:cubicBezTo>
                <a:cubicBezTo>
                  <a:pt x="550" y="563"/>
                  <a:pt x="550" y="563"/>
                  <a:pt x="550" y="563"/>
                </a:cubicBezTo>
                <a:close/>
                <a:moveTo>
                  <a:pt x="542" y="562"/>
                </a:moveTo>
                <a:cubicBezTo>
                  <a:pt x="537" y="562"/>
                  <a:pt x="532" y="561"/>
                  <a:pt x="526" y="561"/>
                </a:cubicBezTo>
                <a:cubicBezTo>
                  <a:pt x="526" y="561"/>
                  <a:pt x="526" y="561"/>
                  <a:pt x="526" y="561"/>
                </a:cubicBezTo>
                <a:cubicBezTo>
                  <a:pt x="530" y="560"/>
                  <a:pt x="539" y="561"/>
                  <a:pt x="542" y="562"/>
                </a:cubicBezTo>
                <a:cubicBezTo>
                  <a:pt x="542" y="562"/>
                  <a:pt x="542" y="562"/>
                  <a:pt x="542" y="562"/>
                </a:cubicBezTo>
                <a:close/>
                <a:moveTo>
                  <a:pt x="524" y="555"/>
                </a:moveTo>
                <a:cubicBezTo>
                  <a:pt x="508" y="555"/>
                  <a:pt x="493" y="556"/>
                  <a:pt x="477" y="556"/>
                </a:cubicBezTo>
                <a:cubicBezTo>
                  <a:pt x="477" y="555"/>
                  <a:pt x="477" y="553"/>
                  <a:pt x="477" y="552"/>
                </a:cubicBezTo>
                <a:cubicBezTo>
                  <a:pt x="480" y="551"/>
                  <a:pt x="483" y="551"/>
                  <a:pt x="486" y="551"/>
                </a:cubicBezTo>
                <a:cubicBezTo>
                  <a:pt x="486" y="551"/>
                  <a:pt x="486" y="552"/>
                  <a:pt x="486" y="552"/>
                </a:cubicBezTo>
                <a:cubicBezTo>
                  <a:pt x="485" y="553"/>
                  <a:pt x="486" y="553"/>
                  <a:pt x="487" y="552"/>
                </a:cubicBezTo>
                <a:cubicBezTo>
                  <a:pt x="487" y="552"/>
                  <a:pt x="487" y="551"/>
                  <a:pt x="487" y="551"/>
                </a:cubicBezTo>
                <a:cubicBezTo>
                  <a:pt x="487" y="551"/>
                  <a:pt x="487" y="551"/>
                  <a:pt x="488" y="551"/>
                </a:cubicBezTo>
                <a:cubicBezTo>
                  <a:pt x="489" y="551"/>
                  <a:pt x="490" y="551"/>
                  <a:pt x="491" y="551"/>
                </a:cubicBezTo>
                <a:cubicBezTo>
                  <a:pt x="491" y="552"/>
                  <a:pt x="491" y="553"/>
                  <a:pt x="491" y="554"/>
                </a:cubicBezTo>
                <a:cubicBezTo>
                  <a:pt x="491" y="555"/>
                  <a:pt x="492" y="555"/>
                  <a:pt x="492" y="554"/>
                </a:cubicBezTo>
                <a:cubicBezTo>
                  <a:pt x="492" y="553"/>
                  <a:pt x="492" y="552"/>
                  <a:pt x="492" y="551"/>
                </a:cubicBezTo>
                <a:cubicBezTo>
                  <a:pt x="502" y="552"/>
                  <a:pt x="513" y="552"/>
                  <a:pt x="524" y="553"/>
                </a:cubicBezTo>
                <a:cubicBezTo>
                  <a:pt x="524" y="553"/>
                  <a:pt x="524" y="554"/>
                  <a:pt x="524" y="555"/>
                </a:cubicBezTo>
                <a:close/>
                <a:moveTo>
                  <a:pt x="473" y="555"/>
                </a:moveTo>
                <a:cubicBezTo>
                  <a:pt x="473" y="555"/>
                  <a:pt x="473" y="554"/>
                  <a:pt x="473" y="554"/>
                </a:cubicBezTo>
                <a:cubicBezTo>
                  <a:pt x="473" y="554"/>
                  <a:pt x="474" y="553"/>
                  <a:pt x="475" y="553"/>
                </a:cubicBezTo>
                <a:cubicBezTo>
                  <a:pt x="475" y="553"/>
                  <a:pt x="475" y="552"/>
                  <a:pt x="476" y="552"/>
                </a:cubicBezTo>
                <a:cubicBezTo>
                  <a:pt x="476" y="554"/>
                  <a:pt x="476" y="555"/>
                  <a:pt x="476" y="556"/>
                </a:cubicBezTo>
                <a:cubicBezTo>
                  <a:pt x="474" y="556"/>
                  <a:pt x="471" y="556"/>
                  <a:pt x="469" y="556"/>
                </a:cubicBezTo>
                <a:cubicBezTo>
                  <a:pt x="470" y="556"/>
                  <a:pt x="471" y="555"/>
                  <a:pt x="472" y="555"/>
                </a:cubicBezTo>
                <a:cubicBezTo>
                  <a:pt x="472" y="555"/>
                  <a:pt x="472" y="555"/>
                  <a:pt x="472" y="555"/>
                </a:cubicBezTo>
                <a:cubicBezTo>
                  <a:pt x="472" y="555"/>
                  <a:pt x="473" y="555"/>
                  <a:pt x="473" y="555"/>
                </a:cubicBezTo>
                <a:close/>
                <a:moveTo>
                  <a:pt x="475" y="540"/>
                </a:moveTo>
                <a:cubicBezTo>
                  <a:pt x="475" y="540"/>
                  <a:pt x="475" y="539"/>
                  <a:pt x="475" y="539"/>
                </a:cubicBezTo>
                <a:cubicBezTo>
                  <a:pt x="475" y="543"/>
                  <a:pt x="475" y="546"/>
                  <a:pt x="475" y="549"/>
                </a:cubicBezTo>
                <a:cubicBezTo>
                  <a:pt x="475" y="549"/>
                  <a:pt x="475" y="550"/>
                  <a:pt x="475" y="550"/>
                </a:cubicBezTo>
                <a:cubicBezTo>
                  <a:pt x="475" y="546"/>
                  <a:pt x="475" y="543"/>
                  <a:pt x="475" y="540"/>
                </a:cubicBezTo>
                <a:close/>
                <a:moveTo>
                  <a:pt x="487" y="532"/>
                </a:moveTo>
                <a:cubicBezTo>
                  <a:pt x="487" y="532"/>
                  <a:pt x="487" y="532"/>
                  <a:pt x="488" y="531"/>
                </a:cubicBezTo>
                <a:cubicBezTo>
                  <a:pt x="488" y="531"/>
                  <a:pt x="488" y="530"/>
                  <a:pt x="489" y="529"/>
                </a:cubicBezTo>
                <a:cubicBezTo>
                  <a:pt x="488" y="532"/>
                  <a:pt x="488" y="535"/>
                  <a:pt x="488" y="538"/>
                </a:cubicBezTo>
                <a:cubicBezTo>
                  <a:pt x="488" y="536"/>
                  <a:pt x="488" y="534"/>
                  <a:pt x="487" y="532"/>
                </a:cubicBezTo>
                <a:cubicBezTo>
                  <a:pt x="487" y="532"/>
                  <a:pt x="487" y="532"/>
                  <a:pt x="487" y="532"/>
                </a:cubicBezTo>
                <a:close/>
                <a:moveTo>
                  <a:pt x="487" y="548"/>
                </a:moveTo>
                <a:cubicBezTo>
                  <a:pt x="487" y="549"/>
                  <a:pt x="487" y="549"/>
                  <a:pt x="487" y="549"/>
                </a:cubicBezTo>
                <a:cubicBezTo>
                  <a:pt x="487" y="549"/>
                  <a:pt x="487" y="549"/>
                  <a:pt x="487" y="549"/>
                </a:cubicBezTo>
                <a:cubicBezTo>
                  <a:pt x="487" y="549"/>
                  <a:pt x="487" y="549"/>
                  <a:pt x="487" y="548"/>
                </a:cubicBezTo>
                <a:close/>
                <a:moveTo>
                  <a:pt x="447" y="559"/>
                </a:moveTo>
                <a:cubicBezTo>
                  <a:pt x="446" y="559"/>
                  <a:pt x="446" y="559"/>
                  <a:pt x="446" y="559"/>
                </a:cubicBezTo>
                <a:cubicBezTo>
                  <a:pt x="446" y="559"/>
                  <a:pt x="446" y="559"/>
                  <a:pt x="446" y="559"/>
                </a:cubicBezTo>
                <a:cubicBezTo>
                  <a:pt x="450" y="559"/>
                  <a:pt x="454" y="559"/>
                  <a:pt x="458" y="559"/>
                </a:cubicBezTo>
                <a:cubicBezTo>
                  <a:pt x="455" y="560"/>
                  <a:pt x="451" y="560"/>
                  <a:pt x="448" y="561"/>
                </a:cubicBezTo>
                <a:cubicBezTo>
                  <a:pt x="449" y="560"/>
                  <a:pt x="448" y="558"/>
                  <a:pt x="447" y="559"/>
                </a:cubicBezTo>
                <a:close/>
                <a:moveTo>
                  <a:pt x="441" y="515"/>
                </a:moveTo>
                <a:cubicBezTo>
                  <a:pt x="441" y="515"/>
                  <a:pt x="442" y="515"/>
                  <a:pt x="443" y="515"/>
                </a:cubicBezTo>
                <a:cubicBezTo>
                  <a:pt x="443" y="526"/>
                  <a:pt x="442" y="537"/>
                  <a:pt x="441" y="548"/>
                </a:cubicBezTo>
                <a:cubicBezTo>
                  <a:pt x="441" y="537"/>
                  <a:pt x="441" y="526"/>
                  <a:pt x="441" y="515"/>
                </a:cubicBezTo>
                <a:close/>
                <a:moveTo>
                  <a:pt x="443" y="512"/>
                </a:moveTo>
                <a:cubicBezTo>
                  <a:pt x="443" y="512"/>
                  <a:pt x="443" y="513"/>
                  <a:pt x="443" y="514"/>
                </a:cubicBezTo>
                <a:cubicBezTo>
                  <a:pt x="442" y="514"/>
                  <a:pt x="441" y="514"/>
                  <a:pt x="440" y="514"/>
                </a:cubicBezTo>
                <a:cubicBezTo>
                  <a:pt x="440" y="513"/>
                  <a:pt x="440" y="513"/>
                  <a:pt x="440" y="514"/>
                </a:cubicBezTo>
                <a:cubicBezTo>
                  <a:pt x="438" y="514"/>
                  <a:pt x="437" y="514"/>
                  <a:pt x="436" y="514"/>
                </a:cubicBezTo>
                <a:cubicBezTo>
                  <a:pt x="436" y="514"/>
                  <a:pt x="436" y="513"/>
                  <a:pt x="436" y="513"/>
                </a:cubicBezTo>
                <a:cubicBezTo>
                  <a:pt x="437" y="512"/>
                  <a:pt x="440" y="512"/>
                  <a:pt x="442" y="511"/>
                </a:cubicBezTo>
                <a:cubicBezTo>
                  <a:pt x="443" y="511"/>
                  <a:pt x="444" y="511"/>
                  <a:pt x="444" y="511"/>
                </a:cubicBezTo>
                <a:cubicBezTo>
                  <a:pt x="444" y="512"/>
                  <a:pt x="444" y="513"/>
                  <a:pt x="444" y="514"/>
                </a:cubicBezTo>
                <a:cubicBezTo>
                  <a:pt x="444" y="514"/>
                  <a:pt x="444" y="514"/>
                  <a:pt x="444" y="514"/>
                </a:cubicBezTo>
                <a:cubicBezTo>
                  <a:pt x="444" y="513"/>
                  <a:pt x="444" y="512"/>
                  <a:pt x="444" y="512"/>
                </a:cubicBezTo>
                <a:cubicBezTo>
                  <a:pt x="444" y="511"/>
                  <a:pt x="443" y="511"/>
                  <a:pt x="443" y="512"/>
                </a:cubicBezTo>
                <a:close/>
                <a:moveTo>
                  <a:pt x="432" y="552"/>
                </a:moveTo>
                <a:cubicBezTo>
                  <a:pt x="431" y="548"/>
                  <a:pt x="430" y="545"/>
                  <a:pt x="429" y="542"/>
                </a:cubicBezTo>
                <a:cubicBezTo>
                  <a:pt x="429" y="535"/>
                  <a:pt x="429" y="527"/>
                  <a:pt x="430" y="520"/>
                </a:cubicBezTo>
                <a:cubicBezTo>
                  <a:pt x="430" y="519"/>
                  <a:pt x="431" y="518"/>
                  <a:pt x="432" y="518"/>
                </a:cubicBezTo>
                <a:cubicBezTo>
                  <a:pt x="432" y="529"/>
                  <a:pt x="432" y="540"/>
                  <a:pt x="432" y="552"/>
                </a:cubicBezTo>
                <a:close/>
                <a:moveTo>
                  <a:pt x="385" y="584"/>
                </a:moveTo>
                <a:cubicBezTo>
                  <a:pt x="385" y="584"/>
                  <a:pt x="385" y="584"/>
                  <a:pt x="385" y="584"/>
                </a:cubicBezTo>
                <a:cubicBezTo>
                  <a:pt x="384" y="583"/>
                  <a:pt x="383" y="581"/>
                  <a:pt x="383" y="579"/>
                </a:cubicBezTo>
                <a:cubicBezTo>
                  <a:pt x="383" y="578"/>
                  <a:pt x="383" y="578"/>
                  <a:pt x="383" y="577"/>
                </a:cubicBezTo>
                <a:cubicBezTo>
                  <a:pt x="383" y="579"/>
                  <a:pt x="384" y="580"/>
                  <a:pt x="384" y="581"/>
                </a:cubicBezTo>
                <a:cubicBezTo>
                  <a:pt x="385" y="583"/>
                  <a:pt x="387" y="584"/>
                  <a:pt x="388" y="582"/>
                </a:cubicBezTo>
                <a:cubicBezTo>
                  <a:pt x="388" y="581"/>
                  <a:pt x="389" y="580"/>
                  <a:pt x="389" y="580"/>
                </a:cubicBezTo>
                <a:cubicBezTo>
                  <a:pt x="390" y="579"/>
                  <a:pt x="390" y="579"/>
                  <a:pt x="390" y="578"/>
                </a:cubicBezTo>
                <a:cubicBezTo>
                  <a:pt x="390" y="578"/>
                  <a:pt x="390" y="578"/>
                  <a:pt x="390" y="577"/>
                </a:cubicBezTo>
                <a:cubicBezTo>
                  <a:pt x="391" y="578"/>
                  <a:pt x="393" y="577"/>
                  <a:pt x="393" y="576"/>
                </a:cubicBezTo>
                <a:cubicBezTo>
                  <a:pt x="393" y="580"/>
                  <a:pt x="393" y="583"/>
                  <a:pt x="394" y="586"/>
                </a:cubicBezTo>
                <a:cubicBezTo>
                  <a:pt x="391" y="585"/>
                  <a:pt x="388" y="584"/>
                  <a:pt x="385" y="584"/>
                </a:cubicBezTo>
                <a:close/>
                <a:moveTo>
                  <a:pt x="398" y="535"/>
                </a:moveTo>
                <a:cubicBezTo>
                  <a:pt x="399" y="536"/>
                  <a:pt x="400" y="537"/>
                  <a:pt x="401" y="537"/>
                </a:cubicBezTo>
                <a:cubicBezTo>
                  <a:pt x="397" y="541"/>
                  <a:pt x="394" y="547"/>
                  <a:pt x="392" y="552"/>
                </a:cubicBezTo>
                <a:cubicBezTo>
                  <a:pt x="393" y="546"/>
                  <a:pt x="395" y="541"/>
                  <a:pt x="398" y="535"/>
                </a:cubicBezTo>
                <a:close/>
                <a:moveTo>
                  <a:pt x="393" y="575"/>
                </a:moveTo>
                <a:cubicBezTo>
                  <a:pt x="393" y="575"/>
                  <a:pt x="393" y="575"/>
                  <a:pt x="393" y="576"/>
                </a:cubicBezTo>
                <a:cubicBezTo>
                  <a:pt x="393" y="575"/>
                  <a:pt x="393" y="575"/>
                  <a:pt x="392" y="574"/>
                </a:cubicBezTo>
                <a:cubicBezTo>
                  <a:pt x="392" y="574"/>
                  <a:pt x="391" y="573"/>
                  <a:pt x="391" y="573"/>
                </a:cubicBezTo>
                <a:cubicBezTo>
                  <a:pt x="392" y="573"/>
                  <a:pt x="392" y="572"/>
                  <a:pt x="393" y="572"/>
                </a:cubicBezTo>
                <a:cubicBezTo>
                  <a:pt x="393" y="571"/>
                  <a:pt x="393" y="571"/>
                  <a:pt x="394" y="570"/>
                </a:cubicBezTo>
                <a:cubicBezTo>
                  <a:pt x="394" y="570"/>
                  <a:pt x="395" y="570"/>
                  <a:pt x="395" y="569"/>
                </a:cubicBezTo>
                <a:cubicBezTo>
                  <a:pt x="396" y="569"/>
                  <a:pt x="397" y="568"/>
                  <a:pt x="397" y="567"/>
                </a:cubicBezTo>
                <a:cubicBezTo>
                  <a:pt x="397" y="570"/>
                  <a:pt x="397" y="573"/>
                  <a:pt x="397" y="575"/>
                </a:cubicBezTo>
                <a:cubicBezTo>
                  <a:pt x="397" y="575"/>
                  <a:pt x="397" y="575"/>
                  <a:pt x="397" y="575"/>
                </a:cubicBezTo>
                <a:cubicBezTo>
                  <a:pt x="396" y="573"/>
                  <a:pt x="393" y="574"/>
                  <a:pt x="393" y="575"/>
                </a:cubicBezTo>
                <a:close/>
                <a:moveTo>
                  <a:pt x="392" y="565"/>
                </a:moveTo>
                <a:cubicBezTo>
                  <a:pt x="392" y="565"/>
                  <a:pt x="391" y="566"/>
                  <a:pt x="391" y="566"/>
                </a:cubicBezTo>
                <a:cubicBezTo>
                  <a:pt x="392" y="562"/>
                  <a:pt x="394" y="557"/>
                  <a:pt x="396" y="554"/>
                </a:cubicBezTo>
                <a:cubicBezTo>
                  <a:pt x="394" y="558"/>
                  <a:pt x="393" y="562"/>
                  <a:pt x="392" y="565"/>
                </a:cubicBezTo>
                <a:close/>
                <a:moveTo>
                  <a:pt x="398" y="565"/>
                </a:moveTo>
                <a:cubicBezTo>
                  <a:pt x="397" y="564"/>
                  <a:pt x="397" y="564"/>
                  <a:pt x="397" y="564"/>
                </a:cubicBezTo>
                <a:cubicBezTo>
                  <a:pt x="397" y="564"/>
                  <a:pt x="397" y="563"/>
                  <a:pt x="398" y="563"/>
                </a:cubicBezTo>
                <a:cubicBezTo>
                  <a:pt x="398" y="562"/>
                  <a:pt x="398" y="562"/>
                  <a:pt x="398" y="562"/>
                </a:cubicBezTo>
                <a:cubicBezTo>
                  <a:pt x="398" y="563"/>
                  <a:pt x="398" y="564"/>
                  <a:pt x="398" y="565"/>
                </a:cubicBezTo>
                <a:close/>
                <a:moveTo>
                  <a:pt x="404" y="539"/>
                </a:moveTo>
                <a:cubicBezTo>
                  <a:pt x="404" y="539"/>
                  <a:pt x="404" y="540"/>
                  <a:pt x="405" y="540"/>
                </a:cubicBezTo>
                <a:cubicBezTo>
                  <a:pt x="402" y="542"/>
                  <a:pt x="400" y="544"/>
                  <a:pt x="399" y="547"/>
                </a:cubicBezTo>
                <a:cubicBezTo>
                  <a:pt x="400" y="544"/>
                  <a:pt x="402" y="541"/>
                  <a:pt x="404" y="539"/>
                </a:cubicBezTo>
                <a:close/>
                <a:moveTo>
                  <a:pt x="386" y="573"/>
                </a:moveTo>
                <a:cubicBezTo>
                  <a:pt x="384" y="564"/>
                  <a:pt x="384" y="555"/>
                  <a:pt x="387" y="546"/>
                </a:cubicBezTo>
                <a:cubicBezTo>
                  <a:pt x="388" y="546"/>
                  <a:pt x="389" y="545"/>
                  <a:pt x="390" y="545"/>
                </a:cubicBezTo>
                <a:cubicBezTo>
                  <a:pt x="390" y="545"/>
                  <a:pt x="390" y="545"/>
                  <a:pt x="390" y="544"/>
                </a:cubicBezTo>
                <a:cubicBezTo>
                  <a:pt x="387" y="553"/>
                  <a:pt x="386" y="563"/>
                  <a:pt x="386" y="573"/>
                </a:cubicBezTo>
                <a:close/>
                <a:moveTo>
                  <a:pt x="410" y="535"/>
                </a:moveTo>
                <a:cubicBezTo>
                  <a:pt x="409" y="536"/>
                  <a:pt x="409" y="537"/>
                  <a:pt x="409" y="538"/>
                </a:cubicBezTo>
                <a:cubicBezTo>
                  <a:pt x="409" y="538"/>
                  <a:pt x="409" y="538"/>
                  <a:pt x="408" y="538"/>
                </a:cubicBezTo>
                <a:cubicBezTo>
                  <a:pt x="408" y="537"/>
                  <a:pt x="409" y="535"/>
                  <a:pt x="409" y="533"/>
                </a:cubicBezTo>
                <a:cubicBezTo>
                  <a:pt x="409" y="531"/>
                  <a:pt x="407" y="530"/>
                  <a:pt x="406" y="531"/>
                </a:cubicBezTo>
                <a:cubicBezTo>
                  <a:pt x="404" y="532"/>
                  <a:pt x="403" y="534"/>
                  <a:pt x="402" y="535"/>
                </a:cubicBezTo>
                <a:cubicBezTo>
                  <a:pt x="402" y="535"/>
                  <a:pt x="402" y="535"/>
                  <a:pt x="402" y="535"/>
                </a:cubicBezTo>
                <a:cubicBezTo>
                  <a:pt x="402" y="532"/>
                  <a:pt x="402" y="532"/>
                  <a:pt x="401" y="529"/>
                </a:cubicBezTo>
                <a:cubicBezTo>
                  <a:pt x="401" y="529"/>
                  <a:pt x="400" y="528"/>
                  <a:pt x="400" y="528"/>
                </a:cubicBezTo>
                <a:cubicBezTo>
                  <a:pt x="402" y="528"/>
                  <a:pt x="405" y="528"/>
                  <a:pt x="408" y="529"/>
                </a:cubicBezTo>
                <a:cubicBezTo>
                  <a:pt x="409" y="530"/>
                  <a:pt x="410" y="532"/>
                  <a:pt x="411" y="534"/>
                </a:cubicBezTo>
                <a:cubicBezTo>
                  <a:pt x="411" y="534"/>
                  <a:pt x="410" y="535"/>
                  <a:pt x="410" y="535"/>
                </a:cubicBezTo>
                <a:close/>
                <a:moveTo>
                  <a:pt x="377" y="526"/>
                </a:moveTo>
                <a:cubicBezTo>
                  <a:pt x="377" y="524"/>
                  <a:pt x="377" y="522"/>
                  <a:pt x="377" y="521"/>
                </a:cubicBezTo>
                <a:cubicBezTo>
                  <a:pt x="378" y="521"/>
                  <a:pt x="380" y="520"/>
                  <a:pt x="381" y="520"/>
                </a:cubicBezTo>
                <a:cubicBezTo>
                  <a:pt x="381" y="521"/>
                  <a:pt x="381" y="522"/>
                  <a:pt x="381" y="522"/>
                </a:cubicBezTo>
                <a:cubicBezTo>
                  <a:pt x="380" y="523"/>
                  <a:pt x="379" y="523"/>
                  <a:pt x="378" y="523"/>
                </a:cubicBezTo>
                <a:cubicBezTo>
                  <a:pt x="377" y="523"/>
                  <a:pt x="378" y="523"/>
                  <a:pt x="378" y="523"/>
                </a:cubicBezTo>
                <a:cubicBezTo>
                  <a:pt x="379" y="523"/>
                  <a:pt x="380" y="523"/>
                  <a:pt x="381" y="523"/>
                </a:cubicBezTo>
                <a:cubicBezTo>
                  <a:pt x="381" y="524"/>
                  <a:pt x="381" y="525"/>
                  <a:pt x="381" y="526"/>
                </a:cubicBezTo>
                <a:cubicBezTo>
                  <a:pt x="379" y="526"/>
                  <a:pt x="378" y="526"/>
                  <a:pt x="377" y="526"/>
                </a:cubicBezTo>
                <a:close/>
                <a:moveTo>
                  <a:pt x="374" y="515"/>
                </a:moveTo>
                <a:cubicBezTo>
                  <a:pt x="374" y="516"/>
                  <a:pt x="374" y="517"/>
                  <a:pt x="374" y="517"/>
                </a:cubicBezTo>
                <a:cubicBezTo>
                  <a:pt x="374" y="517"/>
                  <a:pt x="374" y="518"/>
                  <a:pt x="374" y="518"/>
                </a:cubicBezTo>
                <a:cubicBezTo>
                  <a:pt x="374" y="518"/>
                  <a:pt x="374" y="519"/>
                  <a:pt x="374" y="520"/>
                </a:cubicBezTo>
                <a:cubicBezTo>
                  <a:pt x="374" y="520"/>
                  <a:pt x="374" y="520"/>
                  <a:pt x="373" y="520"/>
                </a:cubicBezTo>
                <a:cubicBezTo>
                  <a:pt x="374" y="518"/>
                  <a:pt x="374" y="517"/>
                  <a:pt x="374" y="515"/>
                </a:cubicBezTo>
                <a:close/>
                <a:moveTo>
                  <a:pt x="375" y="518"/>
                </a:moveTo>
                <a:cubicBezTo>
                  <a:pt x="375" y="518"/>
                  <a:pt x="375" y="518"/>
                  <a:pt x="375" y="518"/>
                </a:cubicBezTo>
                <a:cubicBezTo>
                  <a:pt x="375" y="518"/>
                  <a:pt x="375" y="519"/>
                  <a:pt x="375" y="520"/>
                </a:cubicBezTo>
                <a:cubicBezTo>
                  <a:pt x="375" y="520"/>
                  <a:pt x="375" y="520"/>
                  <a:pt x="375" y="520"/>
                </a:cubicBezTo>
                <a:cubicBezTo>
                  <a:pt x="375" y="519"/>
                  <a:pt x="375" y="518"/>
                  <a:pt x="375" y="518"/>
                </a:cubicBezTo>
                <a:close/>
                <a:moveTo>
                  <a:pt x="336" y="514"/>
                </a:moveTo>
                <a:cubicBezTo>
                  <a:pt x="336" y="514"/>
                  <a:pt x="336" y="514"/>
                  <a:pt x="336" y="513"/>
                </a:cubicBezTo>
                <a:cubicBezTo>
                  <a:pt x="337" y="512"/>
                  <a:pt x="337" y="512"/>
                  <a:pt x="338" y="511"/>
                </a:cubicBezTo>
                <a:cubicBezTo>
                  <a:pt x="337" y="514"/>
                  <a:pt x="337" y="516"/>
                  <a:pt x="339" y="519"/>
                </a:cubicBezTo>
                <a:cubicBezTo>
                  <a:pt x="339" y="519"/>
                  <a:pt x="338" y="519"/>
                  <a:pt x="338" y="519"/>
                </a:cubicBezTo>
                <a:cubicBezTo>
                  <a:pt x="335" y="520"/>
                  <a:pt x="336" y="516"/>
                  <a:pt x="336" y="514"/>
                </a:cubicBezTo>
                <a:close/>
                <a:moveTo>
                  <a:pt x="356" y="468"/>
                </a:moveTo>
                <a:cubicBezTo>
                  <a:pt x="357" y="460"/>
                  <a:pt x="357" y="453"/>
                  <a:pt x="357" y="446"/>
                </a:cubicBezTo>
                <a:cubicBezTo>
                  <a:pt x="357" y="443"/>
                  <a:pt x="356" y="439"/>
                  <a:pt x="356" y="436"/>
                </a:cubicBezTo>
                <a:cubicBezTo>
                  <a:pt x="356" y="436"/>
                  <a:pt x="356" y="436"/>
                  <a:pt x="356" y="436"/>
                </a:cubicBezTo>
                <a:cubicBezTo>
                  <a:pt x="357" y="435"/>
                  <a:pt x="358" y="435"/>
                  <a:pt x="358" y="434"/>
                </a:cubicBezTo>
                <a:cubicBezTo>
                  <a:pt x="357" y="446"/>
                  <a:pt x="357" y="459"/>
                  <a:pt x="356" y="471"/>
                </a:cubicBezTo>
                <a:cubicBezTo>
                  <a:pt x="356" y="470"/>
                  <a:pt x="356" y="469"/>
                  <a:pt x="356" y="468"/>
                </a:cubicBezTo>
                <a:close/>
                <a:moveTo>
                  <a:pt x="385" y="414"/>
                </a:moveTo>
                <a:cubicBezTo>
                  <a:pt x="385" y="408"/>
                  <a:pt x="385" y="403"/>
                  <a:pt x="385" y="397"/>
                </a:cubicBezTo>
                <a:cubicBezTo>
                  <a:pt x="387" y="395"/>
                  <a:pt x="390" y="392"/>
                  <a:pt x="392" y="390"/>
                </a:cubicBezTo>
                <a:cubicBezTo>
                  <a:pt x="392" y="393"/>
                  <a:pt x="392" y="395"/>
                  <a:pt x="392" y="398"/>
                </a:cubicBezTo>
                <a:cubicBezTo>
                  <a:pt x="392" y="398"/>
                  <a:pt x="392" y="398"/>
                  <a:pt x="392" y="398"/>
                </a:cubicBezTo>
                <a:cubicBezTo>
                  <a:pt x="392" y="400"/>
                  <a:pt x="392" y="403"/>
                  <a:pt x="392" y="405"/>
                </a:cubicBezTo>
                <a:cubicBezTo>
                  <a:pt x="392" y="406"/>
                  <a:pt x="393" y="406"/>
                  <a:pt x="394" y="406"/>
                </a:cubicBezTo>
                <a:cubicBezTo>
                  <a:pt x="394" y="406"/>
                  <a:pt x="394" y="406"/>
                  <a:pt x="394" y="406"/>
                </a:cubicBezTo>
                <a:cubicBezTo>
                  <a:pt x="393" y="406"/>
                  <a:pt x="394" y="406"/>
                  <a:pt x="395" y="406"/>
                </a:cubicBezTo>
                <a:cubicBezTo>
                  <a:pt x="395" y="402"/>
                  <a:pt x="395" y="398"/>
                  <a:pt x="395" y="394"/>
                </a:cubicBezTo>
                <a:cubicBezTo>
                  <a:pt x="395" y="394"/>
                  <a:pt x="395" y="394"/>
                  <a:pt x="396" y="395"/>
                </a:cubicBezTo>
                <a:cubicBezTo>
                  <a:pt x="396" y="395"/>
                  <a:pt x="396" y="396"/>
                  <a:pt x="396" y="396"/>
                </a:cubicBezTo>
                <a:cubicBezTo>
                  <a:pt x="396" y="398"/>
                  <a:pt x="396" y="399"/>
                  <a:pt x="396" y="401"/>
                </a:cubicBezTo>
                <a:cubicBezTo>
                  <a:pt x="396" y="402"/>
                  <a:pt x="398" y="402"/>
                  <a:pt x="398" y="401"/>
                </a:cubicBezTo>
                <a:cubicBezTo>
                  <a:pt x="398" y="399"/>
                  <a:pt x="398" y="397"/>
                  <a:pt x="398" y="395"/>
                </a:cubicBezTo>
                <a:cubicBezTo>
                  <a:pt x="398" y="394"/>
                  <a:pt x="398" y="392"/>
                  <a:pt x="397" y="391"/>
                </a:cubicBezTo>
                <a:cubicBezTo>
                  <a:pt x="397" y="391"/>
                  <a:pt x="396" y="391"/>
                  <a:pt x="396" y="391"/>
                </a:cubicBezTo>
                <a:cubicBezTo>
                  <a:pt x="395" y="391"/>
                  <a:pt x="395" y="392"/>
                  <a:pt x="395" y="392"/>
                </a:cubicBezTo>
                <a:cubicBezTo>
                  <a:pt x="395" y="390"/>
                  <a:pt x="395" y="388"/>
                  <a:pt x="395" y="386"/>
                </a:cubicBezTo>
                <a:cubicBezTo>
                  <a:pt x="395" y="386"/>
                  <a:pt x="395" y="386"/>
                  <a:pt x="395" y="386"/>
                </a:cubicBezTo>
                <a:cubicBezTo>
                  <a:pt x="396" y="384"/>
                  <a:pt x="397" y="383"/>
                  <a:pt x="398" y="382"/>
                </a:cubicBezTo>
                <a:cubicBezTo>
                  <a:pt x="399" y="391"/>
                  <a:pt x="399" y="400"/>
                  <a:pt x="400" y="410"/>
                </a:cubicBezTo>
                <a:cubicBezTo>
                  <a:pt x="400" y="410"/>
                  <a:pt x="401" y="410"/>
                  <a:pt x="401" y="410"/>
                </a:cubicBezTo>
                <a:cubicBezTo>
                  <a:pt x="400" y="400"/>
                  <a:pt x="400" y="390"/>
                  <a:pt x="399" y="380"/>
                </a:cubicBezTo>
                <a:cubicBezTo>
                  <a:pt x="400" y="378"/>
                  <a:pt x="402" y="377"/>
                  <a:pt x="403" y="375"/>
                </a:cubicBezTo>
                <a:cubicBezTo>
                  <a:pt x="404" y="385"/>
                  <a:pt x="404" y="395"/>
                  <a:pt x="405" y="405"/>
                </a:cubicBezTo>
                <a:cubicBezTo>
                  <a:pt x="405" y="405"/>
                  <a:pt x="406" y="405"/>
                  <a:pt x="406" y="405"/>
                </a:cubicBezTo>
                <a:cubicBezTo>
                  <a:pt x="405" y="394"/>
                  <a:pt x="405" y="384"/>
                  <a:pt x="404" y="373"/>
                </a:cubicBezTo>
                <a:cubicBezTo>
                  <a:pt x="405" y="372"/>
                  <a:pt x="406" y="370"/>
                  <a:pt x="408" y="369"/>
                </a:cubicBezTo>
                <a:cubicBezTo>
                  <a:pt x="408" y="377"/>
                  <a:pt x="408" y="386"/>
                  <a:pt x="408" y="394"/>
                </a:cubicBezTo>
                <a:cubicBezTo>
                  <a:pt x="408" y="397"/>
                  <a:pt x="407" y="399"/>
                  <a:pt x="408" y="402"/>
                </a:cubicBezTo>
                <a:cubicBezTo>
                  <a:pt x="408" y="402"/>
                  <a:pt x="408" y="402"/>
                  <a:pt x="408" y="403"/>
                </a:cubicBezTo>
                <a:cubicBezTo>
                  <a:pt x="408" y="405"/>
                  <a:pt x="409" y="408"/>
                  <a:pt x="409" y="411"/>
                </a:cubicBezTo>
                <a:cubicBezTo>
                  <a:pt x="409" y="411"/>
                  <a:pt x="410" y="411"/>
                  <a:pt x="410" y="411"/>
                </a:cubicBezTo>
                <a:cubicBezTo>
                  <a:pt x="410" y="408"/>
                  <a:pt x="409" y="405"/>
                  <a:pt x="409" y="403"/>
                </a:cubicBezTo>
                <a:cubicBezTo>
                  <a:pt x="410" y="402"/>
                  <a:pt x="410" y="402"/>
                  <a:pt x="410" y="402"/>
                </a:cubicBezTo>
                <a:cubicBezTo>
                  <a:pt x="409" y="399"/>
                  <a:pt x="410" y="395"/>
                  <a:pt x="411" y="392"/>
                </a:cubicBezTo>
                <a:cubicBezTo>
                  <a:pt x="411" y="391"/>
                  <a:pt x="410" y="390"/>
                  <a:pt x="409" y="391"/>
                </a:cubicBezTo>
                <a:cubicBezTo>
                  <a:pt x="409" y="391"/>
                  <a:pt x="409" y="391"/>
                  <a:pt x="409" y="392"/>
                </a:cubicBezTo>
                <a:cubicBezTo>
                  <a:pt x="409" y="383"/>
                  <a:pt x="409" y="375"/>
                  <a:pt x="409" y="367"/>
                </a:cubicBezTo>
                <a:cubicBezTo>
                  <a:pt x="411" y="364"/>
                  <a:pt x="413" y="360"/>
                  <a:pt x="416" y="357"/>
                </a:cubicBezTo>
                <a:cubicBezTo>
                  <a:pt x="415" y="373"/>
                  <a:pt x="416" y="390"/>
                  <a:pt x="417" y="406"/>
                </a:cubicBezTo>
                <a:cubicBezTo>
                  <a:pt x="417" y="406"/>
                  <a:pt x="418" y="406"/>
                  <a:pt x="418" y="406"/>
                </a:cubicBezTo>
                <a:cubicBezTo>
                  <a:pt x="417" y="389"/>
                  <a:pt x="416" y="372"/>
                  <a:pt x="417" y="356"/>
                </a:cubicBezTo>
                <a:cubicBezTo>
                  <a:pt x="417" y="355"/>
                  <a:pt x="417" y="355"/>
                  <a:pt x="417" y="355"/>
                </a:cubicBezTo>
                <a:cubicBezTo>
                  <a:pt x="419" y="354"/>
                  <a:pt x="420" y="352"/>
                  <a:pt x="422" y="351"/>
                </a:cubicBezTo>
                <a:cubicBezTo>
                  <a:pt x="422" y="366"/>
                  <a:pt x="422" y="382"/>
                  <a:pt x="422" y="398"/>
                </a:cubicBezTo>
                <a:cubicBezTo>
                  <a:pt x="422" y="398"/>
                  <a:pt x="423" y="398"/>
                  <a:pt x="423" y="398"/>
                </a:cubicBezTo>
                <a:cubicBezTo>
                  <a:pt x="423" y="382"/>
                  <a:pt x="423" y="366"/>
                  <a:pt x="423" y="350"/>
                </a:cubicBezTo>
                <a:cubicBezTo>
                  <a:pt x="423" y="349"/>
                  <a:pt x="424" y="349"/>
                  <a:pt x="424" y="348"/>
                </a:cubicBezTo>
                <a:cubicBezTo>
                  <a:pt x="423" y="361"/>
                  <a:pt x="424" y="375"/>
                  <a:pt x="424" y="388"/>
                </a:cubicBezTo>
                <a:cubicBezTo>
                  <a:pt x="424" y="388"/>
                  <a:pt x="423" y="388"/>
                  <a:pt x="423" y="389"/>
                </a:cubicBezTo>
                <a:cubicBezTo>
                  <a:pt x="423" y="393"/>
                  <a:pt x="423" y="397"/>
                  <a:pt x="423" y="402"/>
                </a:cubicBezTo>
                <a:cubicBezTo>
                  <a:pt x="423" y="403"/>
                  <a:pt x="424" y="403"/>
                  <a:pt x="425" y="403"/>
                </a:cubicBezTo>
                <a:cubicBezTo>
                  <a:pt x="425" y="403"/>
                  <a:pt x="425" y="404"/>
                  <a:pt x="425" y="405"/>
                </a:cubicBezTo>
                <a:cubicBezTo>
                  <a:pt x="425" y="405"/>
                  <a:pt x="426" y="405"/>
                  <a:pt x="426" y="405"/>
                </a:cubicBezTo>
                <a:cubicBezTo>
                  <a:pt x="425" y="386"/>
                  <a:pt x="424" y="366"/>
                  <a:pt x="425" y="347"/>
                </a:cubicBezTo>
                <a:cubicBezTo>
                  <a:pt x="427" y="345"/>
                  <a:pt x="428" y="344"/>
                  <a:pt x="429" y="343"/>
                </a:cubicBezTo>
                <a:cubicBezTo>
                  <a:pt x="429" y="344"/>
                  <a:pt x="429" y="346"/>
                  <a:pt x="430" y="348"/>
                </a:cubicBezTo>
                <a:cubicBezTo>
                  <a:pt x="428" y="367"/>
                  <a:pt x="426" y="386"/>
                  <a:pt x="426" y="406"/>
                </a:cubicBezTo>
                <a:cubicBezTo>
                  <a:pt x="421" y="407"/>
                  <a:pt x="417" y="409"/>
                  <a:pt x="413" y="411"/>
                </a:cubicBezTo>
                <a:cubicBezTo>
                  <a:pt x="412" y="411"/>
                  <a:pt x="412" y="412"/>
                  <a:pt x="413" y="413"/>
                </a:cubicBezTo>
                <a:cubicBezTo>
                  <a:pt x="407" y="412"/>
                  <a:pt x="402" y="413"/>
                  <a:pt x="397" y="414"/>
                </a:cubicBezTo>
                <a:cubicBezTo>
                  <a:pt x="388" y="415"/>
                  <a:pt x="380" y="417"/>
                  <a:pt x="371" y="418"/>
                </a:cubicBezTo>
                <a:cubicBezTo>
                  <a:pt x="369" y="417"/>
                  <a:pt x="367" y="416"/>
                  <a:pt x="365" y="415"/>
                </a:cubicBezTo>
                <a:cubicBezTo>
                  <a:pt x="372" y="410"/>
                  <a:pt x="378" y="404"/>
                  <a:pt x="384" y="398"/>
                </a:cubicBezTo>
                <a:cubicBezTo>
                  <a:pt x="384" y="403"/>
                  <a:pt x="384" y="409"/>
                  <a:pt x="384" y="414"/>
                </a:cubicBezTo>
                <a:cubicBezTo>
                  <a:pt x="384" y="414"/>
                  <a:pt x="385" y="414"/>
                  <a:pt x="385" y="414"/>
                </a:cubicBezTo>
                <a:close/>
                <a:moveTo>
                  <a:pt x="370" y="333"/>
                </a:moveTo>
                <a:cubicBezTo>
                  <a:pt x="370" y="332"/>
                  <a:pt x="370" y="331"/>
                  <a:pt x="370" y="331"/>
                </a:cubicBezTo>
                <a:cubicBezTo>
                  <a:pt x="369" y="331"/>
                  <a:pt x="369" y="331"/>
                  <a:pt x="369" y="331"/>
                </a:cubicBezTo>
                <a:cubicBezTo>
                  <a:pt x="364" y="337"/>
                  <a:pt x="365" y="347"/>
                  <a:pt x="365" y="355"/>
                </a:cubicBezTo>
                <a:cubicBezTo>
                  <a:pt x="365" y="363"/>
                  <a:pt x="366" y="371"/>
                  <a:pt x="366" y="379"/>
                </a:cubicBezTo>
                <a:cubicBezTo>
                  <a:pt x="366" y="380"/>
                  <a:pt x="365" y="381"/>
                  <a:pt x="364" y="381"/>
                </a:cubicBezTo>
                <a:cubicBezTo>
                  <a:pt x="364" y="369"/>
                  <a:pt x="364" y="357"/>
                  <a:pt x="364" y="345"/>
                </a:cubicBezTo>
                <a:cubicBezTo>
                  <a:pt x="364" y="340"/>
                  <a:pt x="364" y="334"/>
                  <a:pt x="365" y="329"/>
                </a:cubicBezTo>
                <a:cubicBezTo>
                  <a:pt x="365" y="329"/>
                  <a:pt x="365" y="329"/>
                  <a:pt x="366" y="329"/>
                </a:cubicBezTo>
                <a:cubicBezTo>
                  <a:pt x="367" y="328"/>
                  <a:pt x="366" y="327"/>
                  <a:pt x="365" y="327"/>
                </a:cubicBezTo>
                <a:cubicBezTo>
                  <a:pt x="365" y="327"/>
                  <a:pt x="365" y="326"/>
                  <a:pt x="365" y="326"/>
                </a:cubicBezTo>
                <a:cubicBezTo>
                  <a:pt x="367" y="325"/>
                  <a:pt x="368" y="324"/>
                  <a:pt x="370" y="324"/>
                </a:cubicBezTo>
                <a:cubicBezTo>
                  <a:pt x="371" y="324"/>
                  <a:pt x="372" y="324"/>
                  <a:pt x="372" y="323"/>
                </a:cubicBezTo>
                <a:cubicBezTo>
                  <a:pt x="372" y="324"/>
                  <a:pt x="373" y="325"/>
                  <a:pt x="373" y="325"/>
                </a:cubicBezTo>
                <a:cubicBezTo>
                  <a:pt x="374" y="325"/>
                  <a:pt x="374" y="326"/>
                  <a:pt x="374" y="326"/>
                </a:cubicBezTo>
                <a:cubicBezTo>
                  <a:pt x="374" y="327"/>
                  <a:pt x="375" y="327"/>
                  <a:pt x="375" y="327"/>
                </a:cubicBezTo>
                <a:cubicBezTo>
                  <a:pt x="393" y="327"/>
                  <a:pt x="412" y="324"/>
                  <a:pt x="430" y="317"/>
                </a:cubicBezTo>
                <a:cubicBezTo>
                  <a:pt x="429" y="319"/>
                  <a:pt x="429" y="320"/>
                  <a:pt x="429" y="322"/>
                </a:cubicBezTo>
                <a:cubicBezTo>
                  <a:pt x="429" y="323"/>
                  <a:pt x="428" y="324"/>
                  <a:pt x="429" y="325"/>
                </a:cubicBezTo>
                <a:cubicBezTo>
                  <a:pt x="429" y="325"/>
                  <a:pt x="429" y="325"/>
                  <a:pt x="429" y="325"/>
                </a:cubicBezTo>
                <a:cubicBezTo>
                  <a:pt x="429" y="325"/>
                  <a:pt x="429" y="325"/>
                  <a:pt x="429" y="325"/>
                </a:cubicBezTo>
                <a:cubicBezTo>
                  <a:pt x="429" y="325"/>
                  <a:pt x="429" y="326"/>
                  <a:pt x="428" y="326"/>
                </a:cubicBezTo>
                <a:cubicBezTo>
                  <a:pt x="428" y="325"/>
                  <a:pt x="428" y="325"/>
                  <a:pt x="429" y="325"/>
                </a:cubicBezTo>
                <a:cubicBezTo>
                  <a:pt x="429" y="324"/>
                  <a:pt x="428" y="324"/>
                  <a:pt x="428" y="325"/>
                </a:cubicBezTo>
                <a:cubicBezTo>
                  <a:pt x="427" y="325"/>
                  <a:pt x="427" y="325"/>
                  <a:pt x="427" y="326"/>
                </a:cubicBezTo>
                <a:cubicBezTo>
                  <a:pt x="426" y="326"/>
                  <a:pt x="425" y="327"/>
                  <a:pt x="423" y="327"/>
                </a:cubicBezTo>
                <a:cubicBezTo>
                  <a:pt x="423" y="325"/>
                  <a:pt x="423" y="324"/>
                  <a:pt x="424" y="322"/>
                </a:cubicBezTo>
                <a:cubicBezTo>
                  <a:pt x="424" y="321"/>
                  <a:pt x="423" y="321"/>
                  <a:pt x="423" y="322"/>
                </a:cubicBezTo>
                <a:cubicBezTo>
                  <a:pt x="422" y="324"/>
                  <a:pt x="422" y="325"/>
                  <a:pt x="422" y="327"/>
                </a:cubicBezTo>
                <a:cubicBezTo>
                  <a:pt x="421" y="327"/>
                  <a:pt x="420" y="328"/>
                  <a:pt x="419" y="328"/>
                </a:cubicBezTo>
                <a:cubicBezTo>
                  <a:pt x="419" y="327"/>
                  <a:pt x="419" y="327"/>
                  <a:pt x="420" y="326"/>
                </a:cubicBezTo>
                <a:cubicBezTo>
                  <a:pt x="420" y="325"/>
                  <a:pt x="419" y="325"/>
                  <a:pt x="419" y="326"/>
                </a:cubicBezTo>
                <a:cubicBezTo>
                  <a:pt x="418" y="326"/>
                  <a:pt x="418" y="327"/>
                  <a:pt x="418" y="328"/>
                </a:cubicBezTo>
                <a:cubicBezTo>
                  <a:pt x="407" y="331"/>
                  <a:pt x="395" y="333"/>
                  <a:pt x="384" y="335"/>
                </a:cubicBezTo>
                <a:cubicBezTo>
                  <a:pt x="384" y="335"/>
                  <a:pt x="384" y="334"/>
                  <a:pt x="384" y="334"/>
                </a:cubicBezTo>
                <a:cubicBezTo>
                  <a:pt x="384" y="333"/>
                  <a:pt x="383" y="333"/>
                  <a:pt x="383" y="334"/>
                </a:cubicBezTo>
                <a:cubicBezTo>
                  <a:pt x="383" y="345"/>
                  <a:pt x="383" y="357"/>
                  <a:pt x="381" y="368"/>
                </a:cubicBezTo>
                <a:cubicBezTo>
                  <a:pt x="377" y="371"/>
                  <a:pt x="372" y="375"/>
                  <a:pt x="367" y="379"/>
                </a:cubicBezTo>
                <a:cubicBezTo>
                  <a:pt x="367" y="373"/>
                  <a:pt x="366" y="366"/>
                  <a:pt x="366" y="360"/>
                </a:cubicBezTo>
                <a:cubicBezTo>
                  <a:pt x="366" y="355"/>
                  <a:pt x="366" y="350"/>
                  <a:pt x="366" y="345"/>
                </a:cubicBezTo>
                <a:cubicBezTo>
                  <a:pt x="366" y="343"/>
                  <a:pt x="368" y="330"/>
                  <a:pt x="370" y="333"/>
                </a:cubicBezTo>
                <a:cubicBezTo>
                  <a:pt x="370" y="334"/>
                  <a:pt x="371" y="333"/>
                  <a:pt x="370" y="333"/>
                </a:cubicBezTo>
                <a:close/>
                <a:moveTo>
                  <a:pt x="352" y="311"/>
                </a:moveTo>
                <a:cubicBezTo>
                  <a:pt x="352" y="310"/>
                  <a:pt x="353" y="310"/>
                  <a:pt x="353" y="309"/>
                </a:cubicBezTo>
                <a:cubicBezTo>
                  <a:pt x="354" y="307"/>
                  <a:pt x="356" y="307"/>
                  <a:pt x="358" y="306"/>
                </a:cubicBezTo>
                <a:cubicBezTo>
                  <a:pt x="358" y="307"/>
                  <a:pt x="358" y="308"/>
                  <a:pt x="358" y="310"/>
                </a:cubicBezTo>
                <a:cubicBezTo>
                  <a:pt x="356" y="310"/>
                  <a:pt x="354" y="311"/>
                  <a:pt x="352" y="311"/>
                </a:cubicBezTo>
                <a:close/>
                <a:moveTo>
                  <a:pt x="359" y="306"/>
                </a:moveTo>
                <a:cubicBezTo>
                  <a:pt x="359" y="306"/>
                  <a:pt x="359" y="306"/>
                  <a:pt x="360" y="306"/>
                </a:cubicBezTo>
                <a:cubicBezTo>
                  <a:pt x="360" y="306"/>
                  <a:pt x="360" y="306"/>
                  <a:pt x="360" y="306"/>
                </a:cubicBezTo>
                <a:cubicBezTo>
                  <a:pt x="360" y="307"/>
                  <a:pt x="361" y="307"/>
                  <a:pt x="361" y="306"/>
                </a:cubicBezTo>
                <a:cubicBezTo>
                  <a:pt x="361" y="306"/>
                  <a:pt x="361" y="306"/>
                  <a:pt x="361" y="305"/>
                </a:cubicBezTo>
                <a:cubicBezTo>
                  <a:pt x="367" y="304"/>
                  <a:pt x="376" y="304"/>
                  <a:pt x="381" y="304"/>
                </a:cubicBezTo>
                <a:cubicBezTo>
                  <a:pt x="382" y="304"/>
                  <a:pt x="382" y="303"/>
                  <a:pt x="381" y="303"/>
                </a:cubicBezTo>
                <a:cubicBezTo>
                  <a:pt x="379" y="303"/>
                  <a:pt x="376" y="303"/>
                  <a:pt x="374" y="303"/>
                </a:cubicBezTo>
                <a:cubicBezTo>
                  <a:pt x="374" y="303"/>
                  <a:pt x="374" y="303"/>
                  <a:pt x="374" y="303"/>
                </a:cubicBezTo>
                <a:cubicBezTo>
                  <a:pt x="374" y="302"/>
                  <a:pt x="374" y="302"/>
                  <a:pt x="374" y="302"/>
                </a:cubicBezTo>
                <a:cubicBezTo>
                  <a:pt x="375" y="302"/>
                  <a:pt x="376" y="302"/>
                  <a:pt x="377" y="302"/>
                </a:cubicBezTo>
                <a:cubicBezTo>
                  <a:pt x="381" y="303"/>
                  <a:pt x="384" y="303"/>
                  <a:pt x="385" y="304"/>
                </a:cubicBezTo>
                <a:cubicBezTo>
                  <a:pt x="385" y="304"/>
                  <a:pt x="385" y="304"/>
                  <a:pt x="385" y="304"/>
                </a:cubicBezTo>
                <a:cubicBezTo>
                  <a:pt x="384" y="303"/>
                  <a:pt x="382" y="303"/>
                  <a:pt x="380" y="302"/>
                </a:cubicBezTo>
                <a:cubicBezTo>
                  <a:pt x="383" y="302"/>
                  <a:pt x="385" y="303"/>
                  <a:pt x="387" y="303"/>
                </a:cubicBezTo>
                <a:cubicBezTo>
                  <a:pt x="387" y="304"/>
                  <a:pt x="387" y="304"/>
                  <a:pt x="387" y="304"/>
                </a:cubicBezTo>
                <a:cubicBezTo>
                  <a:pt x="387" y="304"/>
                  <a:pt x="386" y="304"/>
                  <a:pt x="386" y="304"/>
                </a:cubicBezTo>
                <a:cubicBezTo>
                  <a:pt x="386" y="304"/>
                  <a:pt x="385" y="305"/>
                  <a:pt x="386" y="305"/>
                </a:cubicBezTo>
                <a:cubicBezTo>
                  <a:pt x="386" y="305"/>
                  <a:pt x="386" y="305"/>
                  <a:pt x="386" y="305"/>
                </a:cubicBezTo>
                <a:cubicBezTo>
                  <a:pt x="385" y="305"/>
                  <a:pt x="386" y="306"/>
                  <a:pt x="386" y="306"/>
                </a:cubicBezTo>
                <a:cubicBezTo>
                  <a:pt x="386" y="306"/>
                  <a:pt x="386" y="306"/>
                  <a:pt x="386" y="306"/>
                </a:cubicBezTo>
                <a:cubicBezTo>
                  <a:pt x="386" y="306"/>
                  <a:pt x="386" y="306"/>
                  <a:pt x="387" y="307"/>
                </a:cubicBezTo>
                <a:cubicBezTo>
                  <a:pt x="387" y="307"/>
                  <a:pt x="388" y="307"/>
                  <a:pt x="388" y="306"/>
                </a:cubicBezTo>
                <a:cubicBezTo>
                  <a:pt x="388" y="306"/>
                  <a:pt x="389" y="306"/>
                  <a:pt x="391" y="306"/>
                </a:cubicBezTo>
                <a:cubicBezTo>
                  <a:pt x="391" y="306"/>
                  <a:pt x="391" y="307"/>
                  <a:pt x="391" y="307"/>
                </a:cubicBezTo>
                <a:cubicBezTo>
                  <a:pt x="391" y="308"/>
                  <a:pt x="392" y="308"/>
                  <a:pt x="392" y="307"/>
                </a:cubicBezTo>
                <a:cubicBezTo>
                  <a:pt x="392" y="307"/>
                  <a:pt x="392" y="306"/>
                  <a:pt x="392" y="306"/>
                </a:cubicBezTo>
                <a:cubicBezTo>
                  <a:pt x="393" y="305"/>
                  <a:pt x="394" y="305"/>
                  <a:pt x="395" y="305"/>
                </a:cubicBezTo>
                <a:cubicBezTo>
                  <a:pt x="395" y="305"/>
                  <a:pt x="395" y="305"/>
                  <a:pt x="395" y="305"/>
                </a:cubicBezTo>
                <a:cubicBezTo>
                  <a:pt x="396" y="304"/>
                  <a:pt x="397" y="304"/>
                  <a:pt x="398" y="304"/>
                </a:cubicBezTo>
                <a:cubicBezTo>
                  <a:pt x="401" y="303"/>
                  <a:pt x="404" y="302"/>
                  <a:pt x="408" y="301"/>
                </a:cubicBezTo>
                <a:cubicBezTo>
                  <a:pt x="408" y="301"/>
                  <a:pt x="408" y="301"/>
                  <a:pt x="408" y="301"/>
                </a:cubicBezTo>
                <a:cubicBezTo>
                  <a:pt x="407" y="302"/>
                  <a:pt x="408" y="302"/>
                  <a:pt x="409" y="301"/>
                </a:cubicBezTo>
                <a:cubicBezTo>
                  <a:pt x="409" y="301"/>
                  <a:pt x="409" y="301"/>
                  <a:pt x="409" y="301"/>
                </a:cubicBezTo>
                <a:cubicBezTo>
                  <a:pt x="415" y="299"/>
                  <a:pt x="422" y="298"/>
                  <a:pt x="428" y="297"/>
                </a:cubicBezTo>
                <a:cubicBezTo>
                  <a:pt x="428" y="297"/>
                  <a:pt x="428" y="297"/>
                  <a:pt x="428" y="297"/>
                </a:cubicBezTo>
                <a:cubicBezTo>
                  <a:pt x="428" y="298"/>
                  <a:pt x="429" y="297"/>
                  <a:pt x="429" y="297"/>
                </a:cubicBezTo>
                <a:cubicBezTo>
                  <a:pt x="429" y="297"/>
                  <a:pt x="429" y="297"/>
                  <a:pt x="429" y="297"/>
                </a:cubicBezTo>
                <a:cubicBezTo>
                  <a:pt x="427" y="299"/>
                  <a:pt x="425" y="300"/>
                  <a:pt x="423" y="302"/>
                </a:cubicBezTo>
                <a:cubicBezTo>
                  <a:pt x="409" y="304"/>
                  <a:pt x="394" y="306"/>
                  <a:pt x="382" y="312"/>
                </a:cubicBezTo>
                <a:cubicBezTo>
                  <a:pt x="381" y="313"/>
                  <a:pt x="382" y="314"/>
                  <a:pt x="382" y="313"/>
                </a:cubicBezTo>
                <a:cubicBezTo>
                  <a:pt x="394" y="307"/>
                  <a:pt x="409" y="305"/>
                  <a:pt x="423" y="303"/>
                </a:cubicBezTo>
                <a:cubicBezTo>
                  <a:pt x="422" y="304"/>
                  <a:pt x="421" y="305"/>
                  <a:pt x="421" y="307"/>
                </a:cubicBezTo>
                <a:cubicBezTo>
                  <a:pt x="420" y="307"/>
                  <a:pt x="421" y="308"/>
                  <a:pt x="421" y="307"/>
                </a:cubicBezTo>
                <a:cubicBezTo>
                  <a:pt x="422" y="306"/>
                  <a:pt x="423" y="304"/>
                  <a:pt x="424" y="303"/>
                </a:cubicBezTo>
                <a:cubicBezTo>
                  <a:pt x="425" y="303"/>
                  <a:pt x="425" y="303"/>
                  <a:pt x="426" y="303"/>
                </a:cubicBezTo>
                <a:cubicBezTo>
                  <a:pt x="425" y="305"/>
                  <a:pt x="425" y="307"/>
                  <a:pt x="424" y="309"/>
                </a:cubicBezTo>
                <a:cubicBezTo>
                  <a:pt x="422" y="309"/>
                  <a:pt x="420" y="310"/>
                  <a:pt x="418" y="310"/>
                </a:cubicBezTo>
                <a:cubicBezTo>
                  <a:pt x="417" y="310"/>
                  <a:pt x="416" y="310"/>
                  <a:pt x="416" y="310"/>
                </a:cubicBezTo>
                <a:cubicBezTo>
                  <a:pt x="411" y="311"/>
                  <a:pt x="406" y="312"/>
                  <a:pt x="401" y="313"/>
                </a:cubicBezTo>
                <a:cubicBezTo>
                  <a:pt x="396" y="314"/>
                  <a:pt x="391" y="315"/>
                  <a:pt x="385" y="316"/>
                </a:cubicBezTo>
                <a:cubicBezTo>
                  <a:pt x="378" y="309"/>
                  <a:pt x="368" y="307"/>
                  <a:pt x="359" y="309"/>
                </a:cubicBezTo>
                <a:cubicBezTo>
                  <a:pt x="359" y="308"/>
                  <a:pt x="359" y="307"/>
                  <a:pt x="359" y="306"/>
                </a:cubicBezTo>
                <a:close/>
                <a:moveTo>
                  <a:pt x="363" y="296"/>
                </a:moveTo>
                <a:cubicBezTo>
                  <a:pt x="362" y="296"/>
                  <a:pt x="361" y="296"/>
                  <a:pt x="361" y="296"/>
                </a:cubicBezTo>
                <a:cubicBezTo>
                  <a:pt x="361" y="296"/>
                  <a:pt x="361" y="295"/>
                  <a:pt x="361" y="294"/>
                </a:cubicBezTo>
                <a:cubicBezTo>
                  <a:pt x="361" y="294"/>
                  <a:pt x="362" y="293"/>
                  <a:pt x="362" y="293"/>
                </a:cubicBezTo>
                <a:cubicBezTo>
                  <a:pt x="363" y="293"/>
                  <a:pt x="363" y="293"/>
                  <a:pt x="364" y="292"/>
                </a:cubicBezTo>
                <a:cubicBezTo>
                  <a:pt x="364" y="295"/>
                  <a:pt x="364" y="297"/>
                  <a:pt x="364" y="299"/>
                </a:cubicBezTo>
                <a:cubicBezTo>
                  <a:pt x="363" y="300"/>
                  <a:pt x="362" y="300"/>
                  <a:pt x="361" y="301"/>
                </a:cubicBezTo>
                <a:cubicBezTo>
                  <a:pt x="361" y="299"/>
                  <a:pt x="361" y="298"/>
                  <a:pt x="361" y="297"/>
                </a:cubicBezTo>
                <a:cubicBezTo>
                  <a:pt x="362" y="297"/>
                  <a:pt x="362" y="296"/>
                  <a:pt x="363" y="296"/>
                </a:cubicBezTo>
                <a:cubicBezTo>
                  <a:pt x="363" y="296"/>
                  <a:pt x="363" y="296"/>
                  <a:pt x="363" y="296"/>
                </a:cubicBezTo>
                <a:close/>
                <a:moveTo>
                  <a:pt x="359" y="243"/>
                </a:moveTo>
                <a:cubicBezTo>
                  <a:pt x="359" y="242"/>
                  <a:pt x="359" y="242"/>
                  <a:pt x="360" y="242"/>
                </a:cubicBezTo>
                <a:cubicBezTo>
                  <a:pt x="360" y="242"/>
                  <a:pt x="360" y="242"/>
                  <a:pt x="360" y="242"/>
                </a:cubicBezTo>
                <a:cubicBezTo>
                  <a:pt x="360" y="243"/>
                  <a:pt x="361" y="243"/>
                  <a:pt x="361" y="244"/>
                </a:cubicBezTo>
                <a:cubicBezTo>
                  <a:pt x="360" y="244"/>
                  <a:pt x="360" y="244"/>
                  <a:pt x="359" y="244"/>
                </a:cubicBezTo>
                <a:cubicBezTo>
                  <a:pt x="359" y="244"/>
                  <a:pt x="359" y="243"/>
                  <a:pt x="359" y="243"/>
                </a:cubicBezTo>
                <a:close/>
                <a:moveTo>
                  <a:pt x="366" y="236"/>
                </a:moveTo>
                <a:cubicBezTo>
                  <a:pt x="366" y="236"/>
                  <a:pt x="366" y="235"/>
                  <a:pt x="366" y="235"/>
                </a:cubicBezTo>
                <a:cubicBezTo>
                  <a:pt x="366" y="235"/>
                  <a:pt x="367" y="235"/>
                  <a:pt x="367" y="235"/>
                </a:cubicBezTo>
                <a:cubicBezTo>
                  <a:pt x="367" y="235"/>
                  <a:pt x="367" y="236"/>
                  <a:pt x="367" y="236"/>
                </a:cubicBezTo>
                <a:cubicBezTo>
                  <a:pt x="367" y="236"/>
                  <a:pt x="367" y="236"/>
                  <a:pt x="367" y="237"/>
                </a:cubicBezTo>
                <a:cubicBezTo>
                  <a:pt x="365" y="237"/>
                  <a:pt x="364" y="237"/>
                  <a:pt x="362" y="238"/>
                </a:cubicBezTo>
                <a:cubicBezTo>
                  <a:pt x="362" y="237"/>
                  <a:pt x="362" y="237"/>
                  <a:pt x="362" y="237"/>
                </a:cubicBezTo>
                <a:cubicBezTo>
                  <a:pt x="362" y="237"/>
                  <a:pt x="362" y="237"/>
                  <a:pt x="362" y="237"/>
                </a:cubicBezTo>
                <a:cubicBezTo>
                  <a:pt x="363" y="236"/>
                  <a:pt x="364" y="236"/>
                  <a:pt x="365" y="235"/>
                </a:cubicBezTo>
                <a:cubicBezTo>
                  <a:pt x="365" y="236"/>
                  <a:pt x="365" y="236"/>
                  <a:pt x="365" y="236"/>
                </a:cubicBezTo>
                <a:cubicBezTo>
                  <a:pt x="364" y="236"/>
                  <a:pt x="365" y="236"/>
                  <a:pt x="366" y="236"/>
                </a:cubicBezTo>
                <a:close/>
                <a:moveTo>
                  <a:pt x="366" y="226"/>
                </a:moveTo>
                <a:cubicBezTo>
                  <a:pt x="368" y="226"/>
                  <a:pt x="371" y="226"/>
                  <a:pt x="373" y="225"/>
                </a:cubicBezTo>
                <a:cubicBezTo>
                  <a:pt x="374" y="225"/>
                  <a:pt x="374" y="224"/>
                  <a:pt x="373" y="224"/>
                </a:cubicBezTo>
                <a:cubicBezTo>
                  <a:pt x="372" y="224"/>
                  <a:pt x="371" y="225"/>
                  <a:pt x="370" y="225"/>
                </a:cubicBezTo>
                <a:cubicBezTo>
                  <a:pt x="375" y="223"/>
                  <a:pt x="380" y="223"/>
                  <a:pt x="385" y="225"/>
                </a:cubicBezTo>
                <a:cubicBezTo>
                  <a:pt x="385" y="225"/>
                  <a:pt x="386" y="225"/>
                  <a:pt x="386" y="224"/>
                </a:cubicBezTo>
                <a:cubicBezTo>
                  <a:pt x="386" y="224"/>
                  <a:pt x="386" y="224"/>
                  <a:pt x="386" y="225"/>
                </a:cubicBezTo>
                <a:cubicBezTo>
                  <a:pt x="387" y="225"/>
                  <a:pt x="389" y="224"/>
                  <a:pt x="388" y="223"/>
                </a:cubicBezTo>
                <a:cubicBezTo>
                  <a:pt x="388" y="224"/>
                  <a:pt x="400" y="218"/>
                  <a:pt x="407" y="214"/>
                </a:cubicBezTo>
                <a:cubicBezTo>
                  <a:pt x="408" y="215"/>
                  <a:pt x="408" y="215"/>
                  <a:pt x="408" y="216"/>
                </a:cubicBezTo>
                <a:cubicBezTo>
                  <a:pt x="408" y="216"/>
                  <a:pt x="409" y="216"/>
                  <a:pt x="409" y="216"/>
                </a:cubicBezTo>
                <a:cubicBezTo>
                  <a:pt x="409" y="215"/>
                  <a:pt x="409" y="215"/>
                  <a:pt x="408" y="214"/>
                </a:cubicBezTo>
                <a:cubicBezTo>
                  <a:pt x="411" y="213"/>
                  <a:pt x="412" y="212"/>
                  <a:pt x="413" y="212"/>
                </a:cubicBezTo>
                <a:cubicBezTo>
                  <a:pt x="413" y="212"/>
                  <a:pt x="414" y="212"/>
                  <a:pt x="414" y="211"/>
                </a:cubicBezTo>
                <a:cubicBezTo>
                  <a:pt x="414" y="213"/>
                  <a:pt x="414" y="214"/>
                  <a:pt x="414" y="216"/>
                </a:cubicBezTo>
                <a:cubicBezTo>
                  <a:pt x="412" y="217"/>
                  <a:pt x="410" y="217"/>
                  <a:pt x="409" y="218"/>
                </a:cubicBezTo>
                <a:cubicBezTo>
                  <a:pt x="402" y="221"/>
                  <a:pt x="394" y="223"/>
                  <a:pt x="388" y="228"/>
                </a:cubicBezTo>
                <a:cubicBezTo>
                  <a:pt x="388" y="227"/>
                  <a:pt x="388" y="227"/>
                  <a:pt x="387" y="227"/>
                </a:cubicBezTo>
                <a:cubicBezTo>
                  <a:pt x="377" y="224"/>
                  <a:pt x="365" y="227"/>
                  <a:pt x="357" y="234"/>
                </a:cubicBezTo>
                <a:cubicBezTo>
                  <a:pt x="359" y="231"/>
                  <a:pt x="362" y="228"/>
                  <a:pt x="366" y="226"/>
                </a:cubicBezTo>
                <a:close/>
                <a:moveTo>
                  <a:pt x="356" y="232"/>
                </a:moveTo>
                <a:cubicBezTo>
                  <a:pt x="356" y="231"/>
                  <a:pt x="356" y="231"/>
                  <a:pt x="356" y="230"/>
                </a:cubicBezTo>
                <a:cubicBezTo>
                  <a:pt x="357" y="229"/>
                  <a:pt x="358" y="229"/>
                  <a:pt x="359" y="228"/>
                </a:cubicBezTo>
                <a:cubicBezTo>
                  <a:pt x="358" y="229"/>
                  <a:pt x="357" y="231"/>
                  <a:pt x="356" y="232"/>
                </a:cubicBezTo>
                <a:close/>
                <a:moveTo>
                  <a:pt x="407" y="211"/>
                </a:moveTo>
                <a:cubicBezTo>
                  <a:pt x="407" y="211"/>
                  <a:pt x="407" y="212"/>
                  <a:pt x="407" y="212"/>
                </a:cubicBezTo>
                <a:cubicBezTo>
                  <a:pt x="406" y="213"/>
                  <a:pt x="404" y="213"/>
                  <a:pt x="402" y="214"/>
                </a:cubicBezTo>
                <a:cubicBezTo>
                  <a:pt x="401" y="215"/>
                  <a:pt x="386" y="220"/>
                  <a:pt x="386" y="224"/>
                </a:cubicBezTo>
                <a:cubicBezTo>
                  <a:pt x="386" y="223"/>
                  <a:pt x="386" y="223"/>
                  <a:pt x="385" y="223"/>
                </a:cubicBezTo>
                <a:cubicBezTo>
                  <a:pt x="385" y="223"/>
                  <a:pt x="385" y="223"/>
                  <a:pt x="385" y="223"/>
                </a:cubicBezTo>
                <a:cubicBezTo>
                  <a:pt x="385" y="223"/>
                  <a:pt x="386" y="223"/>
                  <a:pt x="386" y="223"/>
                </a:cubicBezTo>
                <a:cubicBezTo>
                  <a:pt x="392" y="217"/>
                  <a:pt x="400" y="214"/>
                  <a:pt x="407" y="211"/>
                </a:cubicBezTo>
                <a:close/>
                <a:moveTo>
                  <a:pt x="426" y="175"/>
                </a:moveTo>
                <a:cubicBezTo>
                  <a:pt x="426" y="179"/>
                  <a:pt x="427" y="184"/>
                  <a:pt x="428" y="188"/>
                </a:cubicBezTo>
                <a:cubicBezTo>
                  <a:pt x="428" y="192"/>
                  <a:pt x="428" y="196"/>
                  <a:pt x="428" y="200"/>
                </a:cubicBezTo>
                <a:cubicBezTo>
                  <a:pt x="428" y="201"/>
                  <a:pt x="430" y="201"/>
                  <a:pt x="430" y="200"/>
                </a:cubicBezTo>
                <a:cubicBezTo>
                  <a:pt x="430" y="190"/>
                  <a:pt x="430" y="180"/>
                  <a:pt x="430" y="170"/>
                </a:cubicBezTo>
                <a:cubicBezTo>
                  <a:pt x="430" y="170"/>
                  <a:pt x="430" y="170"/>
                  <a:pt x="430" y="170"/>
                </a:cubicBezTo>
                <a:cubicBezTo>
                  <a:pt x="430" y="170"/>
                  <a:pt x="430" y="170"/>
                  <a:pt x="430" y="170"/>
                </a:cubicBezTo>
                <a:cubicBezTo>
                  <a:pt x="430" y="173"/>
                  <a:pt x="430" y="176"/>
                  <a:pt x="430" y="179"/>
                </a:cubicBezTo>
                <a:cubicBezTo>
                  <a:pt x="430" y="186"/>
                  <a:pt x="430" y="193"/>
                  <a:pt x="430" y="200"/>
                </a:cubicBezTo>
                <a:cubicBezTo>
                  <a:pt x="429" y="202"/>
                  <a:pt x="428" y="203"/>
                  <a:pt x="427" y="204"/>
                </a:cubicBezTo>
                <a:cubicBezTo>
                  <a:pt x="426" y="204"/>
                  <a:pt x="426" y="205"/>
                  <a:pt x="425" y="205"/>
                </a:cubicBezTo>
                <a:cubicBezTo>
                  <a:pt x="425" y="205"/>
                  <a:pt x="424" y="205"/>
                  <a:pt x="424" y="205"/>
                </a:cubicBezTo>
                <a:cubicBezTo>
                  <a:pt x="423" y="195"/>
                  <a:pt x="423" y="184"/>
                  <a:pt x="426" y="175"/>
                </a:cubicBezTo>
                <a:close/>
                <a:moveTo>
                  <a:pt x="422" y="141"/>
                </a:moveTo>
                <a:cubicBezTo>
                  <a:pt x="422" y="140"/>
                  <a:pt x="422" y="139"/>
                  <a:pt x="421" y="139"/>
                </a:cubicBezTo>
                <a:cubicBezTo>
                  <a:pt x="422" y="136"/>
                  <a:pt x="424" y="133"/>
                  <a:pt x="425" y="129"/>
                </a:cubicBezTo>
                <a:cubicBezTo>
                  <a:pt x="426" y="129"/>
                  <a:pt x="426" y="129"/>
                  <a:pt x="427" y="128"/>
                </a:cubicBezTo>
                <a:cubicBezTo>
                  <a:pt x="426" y="130"/>
                  <a:pt x="426" y="131"/>
                  <a:pt x="426" y="132"/>
                </a:cubicBezTo>
                <a:cubicBezTo>
                  <a:pt x="425" y="132"/>
                  <a:pt x="424" y="133"/>
                  <a:pt x="424" y="133"/>
                </a:cubicBezTo>
                <a:cubicBezTo>
                  <a:pt x="423" y="134"/>
                  <a:pt x="424" y="134"/>
                  <a:pt x="424" y="134"/>
                </a:cubicBezTo>
                <a:cubicBezTo>
                  <a:pt x="425" y="134"/>
                  <a:pt x="425" y="134"/>
                  <a:pt x="425" y="134"/>
                </a:cubicBezTo>
                <a:cubicBezTo>
                  <a:pt x="425" y="135"/>
                  <a:pt x="425" y="136"/>
                  <a:pt x="425" y="138"/>
                </a:cubicBezTo>
                <a:cubicBezTo>
                  <a:pt x="425" y="138"/>
                  <a:pt x="425" y="138"/>
                  <a:pt x="425" y="138"/>
                </a:cubicBezTo>
                <a:cubicBezTo>
                  <a:pt x="424" y="141"/>
                  <a:pt x="422" y="144"/>
                  <a:pt x="421" y="146"/>
                </a:cubicBezTo>
                <a:cubicBezTo>
                  <a:pt x="420" y="144"/>
                  <a:pt x="420" y="142"/>
                  <a:pt x="422" y="141"/>
                </a:cubicBezTo>
                <a:close/>
                <a:moveTo>
                  <a:pt x="434" y="71"/>
                </a:moveTo>
                <a:cubicBezTo>
                  <a:pt x="435" y="70"/>
                  <a:pt x="436" y="69"/>
                  <a:pt x="437" y="69"/>
                </a:cubicBezTo>
                <a:cubicBezTo>
                  <a:pt x="437" y="70"/>
                  <a:pt x="436" y="71"/>
                  <a:pt x="436" y="73"/>
                </a:cubicBezTo>
                <a:cubicBezTo>
                  <a:pt x="435" y="75"/>
                  <a:pt x="435" y="77"/>
                  <a:pt x="434" y="79"/>
                </a:cubicBezTo>
                <a:cubicBezTo>
                  <a:pt x="433" y="79"/>
                  <a:pt x="433" y="79"/>
                  <a:pt x="432" y="80"/>
                </a:cubicBezTo>
                <a:cubicBezTo>
                  <a:pt x="433" y="77"/>
                  <a:pt x="434" y="74"/>
                  <a:pt x="434" y="71"/>
                </a:cubicBezTo>
                <a:close/>
                <a:moveTo>
                  <a:pt x="431" y="80"/>
                </a:moveTo>
                <a:cubicBezTo>
                  <a:pt x="430" y="81"/>
                  <a:pt x="429" y="81"/>
                  <a:pt x="429" y="81"/>
                </a:cubicBezTo>
                <a:cubicBezTo>
                  <a:pt x="430" y="78"/>
                  <a:pt x="431" y="75"/>
                  <a:pt x="432" y="72"/>
                </a:cubicBezTo>
                <a:cubicBezTo>
                  <a:pt x="432" y="72"/>
                  <a:pt x="433" y="72"/>
                  <a:pt x="433" y="71"/>
                </a:cubicBezTo>
                <a:cubicBezTo>
                  <a:pt x="432" y="74"/>
                  <a:pt x="432" y="77"/>
                  <a:pt x="431" y="80"/>
                </a:cubicBezTo>
                <a:close/>
                <a:moveTo>
                  <a:pt x="433" y="64"/>
                </a:moveTo>
                <a:cubicBezTo>
                  <a:pt x="433" y="64"/>
                  <a:pt x="434" y="63"/>
                  <a:pt x="434" y="62"/>
                </a:cubicBezTo>
                <a:cubicBezTo>
                  <a:pt x="434" y="62"/>
                  <a:pt x="434" y="62"/>
                  <a:pt x="434" y="62"/>
                </a:cubicBezTo>
                <a:cubicBezTo>
                  <a:pt x="435" y="62"/>
                  <a:pt x="435" y="61"/>
                  <a:pt x="436" y="61"/>
                </a:cubicBezTo>
                <a:cubicBezTo>
                  <a:pt x="436" y="61"/>
                  <a:pt x="436" y="61"/>
                  <a:pt x="436" y="61"/>
                </a:cubicBezTo>
                <a:cubicBezTo>
                  <a:pt x="436" y="62"/>
                  <a:pt x="435" y="63"/>
                  <a:pt x="435" y="64"/>
                </a:cubicBezTo>
                <a:cubicBezTo>
                  <a:pt x="434" y="64"/>
                  <a:pt x="433" y="65"/>
                  <a:pt x="433" y="66"/>
                </a:cubicBezTo>
                <a:cubicBezTo>
                  <a:pt x="433" y="65"/>
                  <a:pt x="433" y="65"/>
                  <a:pt x="433" y="64"/>
                </a:cubicBezTo>
                <a:close/>
                <a:moveTo>
                  <a:pt x="437" y="61"/>
                </a:moveTo>
                <a:cubicBezTo>
                  <a:pt x="438" y="60"/>
                  <a:pt x="439" y="60"/>
                  <a:pt x="440" y="60"/>
                </a:cubicBezTo>
                <a:cubicBezTo>
                  <a:pt x="440" y="60"/>
                  <a:pt x="440" y="60"/>
                  <a:pt x="440" y="60"/>
                </a:cubicBezTo>
                <a:cubicBezTo>
                  <a:pt x="439" y="60"/>
                  <a:pt x="439" y="60"/>
                  <a:pt x="439" y="61"/>
                </a:cubicBezTo>
                <a:cubicBezTo>
                  <a:pt x="438" y="61"/>
                  <a:pt x="437" y="62"/>
                  <a:pt x="437" y="63"/>
                </a:cubicBezTo>
                <a:cubicBezTo>
                  <a:pt x="437" y="62"/>
                  <a:pt x="437" y="62"/>
                  <a:pt x="437" y="61"/>
                </a:cubicBezTo>
                <a:cubicBezTo>
                  <a:pt x="437" y="61"/>
                  <a:pt x="437" y="61"/>
                  <a:pt x="437" y="61"/>
                </a:cubicBezTo>
                <a:close/>
                <a:moveTo>
                  <a:pt x="425" y="59"/>
                </a:moveTo>
                <a:cubicBezTo>
                  <a:pt x="425" y="59"/>
                  <a:pt x="425" y="59"/>
                  <a:pt x="425" y="59"/>
                </a:cubicBezTo>
                <a:cubicBezTo>
                  <a:pt x="425" y="59"/>
                  <a:pt x="424" y="59"/>
                  <a:pt x="424" y="59"/>
                </a:cubicBezTo>
                <a:cubicBezTo>
                  <a:pt x="425" y="57"/>
                  <a:pt x="432" y="54"/>
                  <a:pt x="433" y="53"/>
                </a:cubicBezTo>
                <a:cubicBezTo>
                  <a:pt x="435" y="53"/>
                  <a:pt x="436" y="52"/>
                  <a:pt x="437" y="52"/>
                </a:cubicBezTo>
                <a:cubicBezTo>
                  <a:pt x="437" y="52"/>
                  <a:pt x="437" y="52"/>
                  <a:pt x="436" y="52"/>
                </a:cubicBezTo>
                <a:cubicBezTo>
                  <a:pt x="432" y="54"/>
                  <a:pt x="428" y="56"/>
                  <a:pt x="425" y="59"/>
                </a:cubicBezTo>
                <a:close/>
                <a:moveTo>
                  <a:pt x="465" y="40"/>
                </a:moveTo>
                <a:cubicBezTo>
                  <a:pt x="463" y="41"/>
                  <a:pt x="462" y="41"/>
                  <a:pt x="460" y="41"/>
                </a:cubicBezTo>
                <a:cubicBezTo>
                  <a:pt x="460" y="41"/>
                  <a:pt x="460" y="41"/>
                  <a:pt x="460" y="41"/>
                </a:cubicBezTo>
                <a:cubicBezTo>
                  <a:pt x="461" y="41"/>
                  <a:pt x="463" y="41"/>
                  <a:pt x="465" y="40"/>
                </a:cubicBezTo>
                <a:cubicBezTo>
                  <a:pt x="465" y="40"/>
                  <a:pt x="465" y="40"/>
                  <a:pt x="465" y="40"/>
                </a:cubicBezTo>
                <a:close/>
                <a:moveTo>
                  <a:pt x="453" y="43"/>
                </a:moveTo>
                <a:cubicBezTo>
                  <a:pt x="446" y="46"/>
                  <a:pt x="439" y="48"/>
                  <a:pt x="431" y="50"/>
                </a:cubicBezTo>
                <a:cubicBezTo>
                  <a:pt x="433" y="50"/>
                  <a:pt x="435" y="49"/>
                  <a:pt x="437" y="48"/>
                </a:cubicBezTo>
                <a:cubicBezTo>
                  <a:pt x="442" y="47"/>
                  <a:pt x="446" y="45"/>
                  <a:pt x="450" y="44"/>
                </a:cubicBezTo>
                <a:cubicBezTo>
                  <a:pt x="450" y="44"/>
                  <a:pt x="451" y="44"/>
                  <a:pt x="452" y="44"/>
                </a:cubicBezTo>
                <a:cubicBezTo>
                  <a:pt x="452" y="43"/>
                  <a:pt x="453" y="43"/>
                  <a:pt x="453" y="43"/>
                </a:cubicBezTo>
                <a:close/>
                <a:moveTo>
                  <a:pt x="436" y="51"/>
                </a:moveTo>
                <a:cubicBezTo>
                  <a:pt x="434" y="52"/>
                  <a:pt x="432" y="53"/>
                  <a:pt x="431" y="54"/>
                </a:cubicBezTo>
                <a:cubicBezTo>
                  <a:pt x="429" y="54"/>
                  <a:pt x="426" y="55"/>
                  <a:pt x="424" y="57"/>
                </a:cubicBezTo>
                <a:cubicBezTo>
                  <a:pt x="425" y="56"/>
                  <a:pt x="425" y="55"/>
                  <a:pt x="425" y="54"/>
                </a:cubicBezTo>
                <a:cubicBezTo>
                  <a:pt x="425" y="54"/>
                  <a:pt x="425" y="54"/>
                  <a:pt x="425" y="54"/>
                </a:cubicBezTo>
                <a:cubicBezTo>
                  <a:pt x="429" y="53"/>
                  <a:pt x="432" y="52"/>
                  <a:pt x="436" y="51"/>
                </a:cubicBezTo>
                <a:close/>
                <a:moveTo>
                  <a:pt x="436" y="56"/>
                </a:moveTo>
                <a:cubicBezTo>
                  <a:pt x="436" y="56"/>
                  <a:pt x="437" y="55"/>
                  <a:pt x="437" y="55"/>
                </a:cubicBezTo>
                <a:cubicBezTo>
                  <a:pt x="444" y="51"/>
                  <a:pt x="451" y="47"/>
                  <a:pt x="459" y="47"/>
                </a:cubicBezTo>
                <a:cubicBezTo>
                  <a:pt x="460" y="47"/>
                  <a:pt x="460" y="46"/>
                  <a:pt x="460" y="46"/>
                </a:cubicBezTo>
                <a:cubicBezTo>
                  <a:pt x="461" y="46"/>
                  <a:pt x="462" y="46"/>
                  <a:pt x="463" y="46"/>
                </a:cubicBezTo>
                <a:cubicBezTo>
                  <a:pt x="453" y="50"/>
                  <a:pt x="444" y="54"/>
                  <a:pt x="435" y="57"/>
                </a:cubicBezTo>
                <a:cubicBezTo>
                  <a:pt x="435" y="57"/>
                  <a:pt x="435" y="57"/>
                  <a:pt x="436" y="56"/>
                </a:cubicBezTo>
                <a:close/>
                <a:moveTo>
                  <a:pt x="463" y="56"/>
                </a:moveTo>
                <a:cubicBezTo>
                  <a:pt x="463" y="59"/>
                  <a:pt x="463" y="63"/>
                  <a:pt x="462" y="66"/>
                </a:cubicBezTo>
                <a:cubicBezTo>
                  <a:pt x="462" y="66"/>
                  <a:pt x="461" y="66"/>
                  <a:pt x="461" y="66"/>
                </a:cubicBezTo>
                <a:cubicBezTo>
                  <a:pt x="461" y="62"/>
                  <a:pt x="462" y="58"/>
                  <a:pt x="463" y="54"/>
                </a:cubicBezTo>
                <a:cubicBezTo>
                  <a:pt x="463" y="55"/>
                  <a:pt x="463" y="56"/>
                  <a:pt x="463" y="56"/>
                </a:cubicBezTo>
                <a:close/>
                <a:moveTo>
                  <a:pt x="458" y="78"/>
                </a:moveTo>
                <a:cubicBezTo>
                  <a:pt x="457" y="78"/>
                  <a:pt x="455" y="79"/>
                  <a:pt x="454" y="79"/>
                </a:cubicBezTo>
                <a:cubicBezTo>
                  <a:pt x="454" y="78"/>
                  <a:pt x="454" y="77"/>
                  <a:pt x="454" y="76"/>
                </a:cubicBezTo>
                <a:cubicBezTo>
                  <a:pt x="454" y="76"/>
                  <a:pt x="454" y="76"/>
                  <a:pt x="454" y="76"/>
                </a:cubicBezTo>
                <a:cubicBezTo>
                  <a:pt x="454" y="74"/>
                  <a:pt x="454" y="72"/>
                  <a:pt x="454" y="71"/>
                </a:cubicBezTo>
                <a:cubicBezTo>
                  <a:pt x="455" y="71"/>
                  <a:pt x="455" y="70"/>
                  <a:pt x="455" y="70"/>
                </a:cubicBezTo>
                <a:cubicBezTo>
                  <a:pt x="456" y="70"/>
                  <a:pt x="456" y="69"/>
                  <a:pt x="455" y="69"/>
                </a:cubicBezTo>
                <a:cubicBezTo>
                  <a:pt x="455" y="69"/>
                  <a:pt x="455" y="69"/>
                  <a:pt x="454" y="70"/>
                </a:cubicBezTo>
                <a:cubicBezTo>
                  <a:pt x="454" y="69"/>
                  <a:pt x="454" y="69"/>
                  <a:pt x="454" y="69"/>
                </a:cubicBezTo>
                <a:cubicBezTo>
                  <a:pt x="455" y="69"/>
                  <a:pt x="456" y="68"/>
                  <a:pt x="457" y="68"/>
                </a:cubicBezTo>
                <a:cubicBezTo>
                  <a:pt x="457" y="69"/>
                  <a:pt x="457" y="69"/>
                  <a:pt x="457" y="70"/>
                </a:cubicBezTo>
                <a:cubicBezTo>
                  <a:pt x="456" y="70"/>
                  <a:pt x="457" y="71"/>
                  <a:pt x="458" y="70"/>
                </a:cubicBezTo>
                <a:cubicBezTo>
                  <a:pt x="458" y="69"/>
                  <a:pt x="458" y="69"/>
                  <a:pt x="458" y="68"/>
                </a:cubicBezTo>
                <a:cubicBezTo>
                  <a:pt x="458" y="68"/>
                  <a:pt x="458" y="68"/>
                  <a:pt x="459" y="68"/>
                </a:cubicBezTo>
                <a:cubicBezTo>
                  <a:pt x="458" y="71"/>
                  <a:pt x="458" y="75"/>
                  <a:pt x="458" y="78"/>
                </a:cubicBezTo>
                <a:close/>
                <a:moveTo>
                  <a:pt x="472" y="165"/>
                </a:moveTo>
                <a:cubicBezTo>
                  <a:pt x="472" y="165"/>
                  <a:pt x="472" y="165"/>
                  <a:pt x="472" y="166"/>
                </a:cubicBezTo>
                <a:cubicBezTo>
                  <a:pt x="472" y="166"/>
                  <a:pt x="472" y="166"/>
                  <a:pt x="472" y="166"/>
                </a:cubicBezTo>
                <a:cubicBezTo>
                  <a:pt x="472" y="168"/>
                  <a:pt x="472" y="170"/>
                  <a:pt x="472" y="172"/>
                </a:cubicBezTo>
                <a:cubicBezTo>
                  <a:pt x="472" y="174"/>
                  <a:pt x="471" y="176"/>
                  <a:pt x="471" y="177"/>
                </a:cubicBezTo>
                <a:cubicBezTo>
                  <a:pt x="470" y="186"/>
                  <a:pt x="470" y="195"/>
                  <a:pt x="470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69" y="204"/>
                  <a:pt x="467" y="204"/>
                  <a:pt x="466" y="203"/>
                </a:cubicBezTo>
                <a:cubicBezTo>
                  <a:pt x="466" y="197"/>
                  <a:pt x="466" y="191"/>
                  <a:pt x="466" y="185"/>
                </a:cubicBezTo>
                <a:cubicBezTo>
                  <a:pt x="466" y="191"/>
                  <a:pt x="467" y="196"/>
                  <a:pt x="468" y="202"/>
                </a:cubicBezTo>
                <a:cubicBezTo>
                  <a:pt x="468" y="203"/>
                  <a:pt x="469" y="202"/>
                  <a:pt x="469" y="202"/>
                </a:cubicBezTo>
                <a:cubicBezTo>
                  <a:pt x="469" y="200"/>
                  <a:pt x="469" y="199"/>
                  <a:pt x="469" y="197"/>
                </a:cubicBezTo>
                <a:cubicBezTo>
                  <a:pt x="469" y="197"/>
                  <a:pt x="469" y="197"/>
                  <a:pt x="469" y="197"/>
                </a:cubicBezTo>
                <a:cubicBezTo>
                  <a:pt x="470" y="197"/>
                  <a:pt x="470" y="196"/>
                  <a:pt x="469" y="196"/>
                </a:cubicBezTo>
                <a:cubicBezTo>
                  <a:pt x="469" y="196"/>
                  <a:pt x="469" y="196"/>
                  <a:pt x="469" y="195"/>
                </a:cubicBezTo>
                <a:cubicBezTo>
                  <a:pt x="469" y="189"/>
                  <a:pt x="469" y="182"/>
                  <a:pt x="469" y="176"/>
                </a:cubicBezTo>
                <a:cubicBezTo>
                  <a:pt x="469" y="174"/>
                  <a:pt x="469" y="173"/>
                  <a:pt x="469" y="171"/>
                </a:cubicBezTo>
                <a:cubicBezTo>
                  <a:pt x="469" y="171"/>
                  <a:pt x="469" y="171"/>
                  <a:pt x="469" y="171"/>
                </a:cubicBezTo>
                <a:cubicBezTo>
                  <a:pt x="469" y="170"/>
                  <a:pt x="469" y="169"/>
                  <a:pt x="469" y="168"/>
                </a:cubicBezTo>
                <a:cubicBezTo>
                  <a:pt x="469" y="168"/>
                  <a:pt x="469" y="169"/>
                  <a:pt x="470" y="169"/>
                </a:cubicBezTo>
                <a:cubicBezTo>
                  <a:pt x="470" y="170"/>
                  <a:pt x="471" y="169"/>
                  <a:pt x="470" y="169"/>
                </a:cubicBezTo>
                <a:cubicBezTo>
                  <a:pt x="470" y="168"/>
                  <a:pt x="469" y="167"/>
                  <a:pt x="468" y="166"/>
                </a:cubicBezTo>
                <a:cubicBezTo>
                  <a:pt x="469" y="163"/>
                  <a:pt x="469" y="161"/>
                  <a:pt x="470" y="158"/>
                </a:cubicBezTo>
                <a:cubicBezTo>
                  <a:pt x="470" y="157"/>
                  <a:pt x="468" y="156"/>
                  <a:pt x="468" y="158"/>
                </a:cubicBezTo>
                <a:cubicBezTo>
                  <a:pt x="468" y="158"/>
                  <a:pt x="468" y="158"/>
                  <a:pt x="468" y="159"/>
                </a:cubicBezTo>
                <a:cubicBezTo>
                  <a:pt x="468" y="157"/>
                  <a:pt x="467" y="155"/>
                  <a:pt x="466" y="153"/>
                </a:cubicBezTo>
                <a:cubicBezTo>
                  <a:pt x="466" y="153"/>
                  <a:pt x="465" y="153"/>
                  <a:pt x="465" y="153"/>
                </a:cubicBezTo>
                <a:cubicBezTo>
                  <a:pt x="464" y="152"/>
                  <a:pt x="464" y="152"/>
                  <a:pt x="464" y="151"/>
                </a:cubicBezTo>
                <a:cubicBezTo>
                  <a:pt x="464" y="151"/>
                  <a:pt x="463" y="151"/>
                  <a:pt x="463" y="151"/>
                </a:cubicBezTo>
                <a:cubicBezTo>
                  <a:pt x="461" y="145"/>
                  <a:pt x="460" y="138"/>
                  <a:pt x="459" y="132"/>
                </a:cubicBezTo>
                <a:cubicBezTo>
                  <a:pt x="457" y="123"/>
                  <a:pt x="456" y="114"/>
                  <a:pt x="455" y="106"/>
                </a:cubicBezTo>
                <a:cubicBezTo>
                  <a:pt x="458" y="113"/>
                  <a:pt x="461" y="121"/>
                  <a:pt x="464" y="129"/>
                </a:cubicBezTo>
                <a:cubicBezTo>
                  <a:pt x="467" y="140"/>
                  <a:pt x="472" y="151"/>
                  <a:pt x="472" y="162"/>
                </a:cubicBezTo>
                <a:cubicBezTo>
                  <a:pt x="472" y="162"/>
                  <a:pt x="472" y="162"/>
                  <a:pt x="473" y="163"/>
                </a:cubicBezTo>
                <a:cubicBezTo>
                  <a:pt x="473" y="163"/>
                  <a:pt x="472" y="164"/>
                  <a:pt x="472" y="165"/>
                </a:cubicBezTo>
                <a:close/>
                <a:moveTo>
                  <a:pt x="449" y="161"/>
                </a:moveTo>
                <a:cubicBezTo>
                  <a:pt x="449" y="161"/>
                  <a:pt x="449" y="161"/>
                  <a:pt x="449" y="161"/>
                </a:cubicBezTo>
                <a:cubicBezTo>
                  <a:pt x="449" y="160"/>
                  <a:pt x="449" y="160"/>
                  <a:pt x="449" y="160"/>
                </a:cubicBezTo>
                <a:cubicBezTo>
                  <a:pt x="449" y="160"/>
                  <a:pt x="449" y="160"/>
                  <a:pt x="449" y="160"/>
                </a:cubicBezTo>
                <a:cubicBezTo>
                  <a:pt x="449" y="160"/>
                  <a:pt x="448" y="160"/>
                  <a:pt x="448" y="161"/>
                </a:cubicBezTo>
                <a:cubicBezTo>
                  <a:pt x="448" y="161"/>
                  <a:pt x="448" y="161"/>
                  <a:pt x="448" y="161"/>
                </a:cubicBezTo>
                <a:cubicBezTo>
                  <a:pt x="446" y="162"/>
                  <a:pt x="445" y="162"/>
                  <a:pt x="443" y="163"/>
                </a:cubicBezTo>
                <a:cubicBezTo>
                  <a:pt x="443" y="161"/>
                  <a:pt x="443" y="159"/>
                  <a:pt x="443" y="157"/>
                </a:cubicBezTo>
                <a:cubicBezTo>
                  <a:pt x="450" y="156"/>
                  <a:pt x="457" y="156"/>
                  <a:pt x="462" y="157"/>
                </a:cubicBezTo>
                <a:cubicBezTo>
                  <a:pt x="462" y="157"/>
                  <a:pt x="462" y="158"/>
                  <a:pt x="462" y="159"/>
                </a:cubicBezTo>
                <a:cubicBezTo>
                  <a:pt x="462" y="160"/>
                  <a:pt x="463" y="161"/>
                  <a:pt x="463" y="163"/>
                </a:cubicBezTo>
                <a:cubicBezTo>
                  <a:pt x="459" y="161"/>
                  <a:pt x="454" y="161"/>
                  <a:pt x="449" y="161"/>
                </a:cubicBezTo>
                <a:close/>
                <a:moveTo>
                  <a:pt x="443" y="172"/>
                </a:moveTo>
                <a:cubicBezTo>
                  <a:pt x="443" y="179"/>
                  <a:pt x="443" y="186"/>
                  <a:pt x="443" y="194"/>
                </a:cubicBezTo>
                <a:cubicBezTo>
                  <a:pt x="443" y="194"/>
                  <a:pt x="442" y="194"/>
                  <a:pt x="441" y="194"/>
                </a:cubicBezTo>
                <a:cubicBezTo>
                  <a:pt x="441" y="184"/>
                  <a:pt x="441" y="174"/>
                  <a:pt x="441" y="165"/>
                </a:cubicBezTo>
                <a:cubicBezTo>
                  <a:pt x="441" y="164"/>
                  <a:pt x="442" y="164"/>
                  <a:pt x="442" y="164"/>
                </a:cubicBezTo>
                <a:cubicBezTo>
                  <a:pt x="442" y="167"/>
                  <a:pt x="443" y="169"/>
                  <a:pt x="443" y="172"/>
                </a:cubicBezTo>
                <a:close/>
                <a:moveTo>
                  <a:pt x="444" y="199"/>
                </a:moveTo>
                <a:cubicBezTo>
                  <a:pt x="443" y="199"/>
                  <a:pt x="443" y="199"/>
                  <a:pt x="443" y="199"/>
                </a:cubicBezTo>
                <a:cubicBezTo>
                  <a:pt x="442" y="199"/>
                  <a:pt x="442" y="199"/>
                  <a:pt x="442" y="199"/>
                </a:cubicBezTo>
                <a:cubicBezTo>
                  <a:pt x="441" y="198"/>
                  <a:pt x="441" y="197"/>
                  <a:pt x="441" y="196"/>
                </a:cubicBezTo>
                <a:cubicBezTo>
                  <a:pt x="442" y="196"/>
                  <a:pt x="443" y="196"/>
                  <a:pt x="443" y="196"/>
                </a:cubicBezTo>
                <a:cubicBezTo>
                  <a:pt x="443" y="197"/>
                  <a:pt x="444" y="198"/>
                  <a:pt x="444" y="199"/>
                </a:cubicBezTo>
                <a:close/>
                <a:moveTo>
                  <a:pt x="431" y="210"/>
                </a:moveTo>
                <a:cubicBezTo>
                  <a:pt x="431" y="210"/>
                  <a:pt x="430" y="210"/>
                  <a:pt x="430" y="211"/>
                </a:cubicBezTo>
                <a:cubicBezTo>
                  <a:pt x="430" y="210"/>
                  <a:pt x="430" y="210"/>
                  <a:pt x="431" y="210"/>
                </a:cubicBezTo>
                <a:cubicBezTo>
                  <a:pt x="431" y="210"/>
                  <a:pt x="431" y="210"/>
                  <a:pt x="431" y="210"/>
                </a:cubicBezTo>
                <a:close/>
                <a:moveTo>
                  <a:pt x="431" y="207"/>
                </a:moveTo>
                <a:cubicBezTo>
                  <a:pt x="430" y="207"/>
                  <a:pt x="430" y="207"/>
                  <a:pt x="430" y="207"/>
                </a:cubicBezTo>
                <a:cubicBezTo>
                  <a:pt x="429" y="209"/>
                  <a:pt x="428" y="210"/>
                  <a:pt x="426" y="212"/>
                </a:cubicBezTo>
                <a:cubicBezTo>
                  <a:pt x="426" y="212"/>
                  <a:pt x="425" y="212"/>
                  <a:pt x="425" y="212"/>
                </a:cubicBezTo>
                <a:cubicBezTo>
                  <a:pt x="426" y="210"/>
                  <a:pt x="427" y="208"/>
                  <a:pt x="428" y="206"/>
                </a:cubicBezTo>
                <a:cubicBezTo>
                  <a:pt x="429" y="206"/>
                  <a:pt x="430" y="206"/>
                  <a:pt x="430" y="206"/>
                </a:cubicBezTo>
                <a:cubicBezTo>
                  <a:pt x="430" y="206"/>
                  <a:pt x="430" y="207"/>
                  <a:pt x="431" y="207"/>
                </a:cubicBezTo>
                <a:close/>
                <a:moveTo>
                  <a:pt x="433" y="134"/>
                </a:moveTo>
                <a:cubicBezTo>
                  <a:pt x="433" y="133"/>
                  <a:pt x="433" y="132"/>
                  <a:pt x="434" y="131"/>
                </a:cubicBezTo>
                <a:cubicBezTo>
                  <a:pt x="434" y="131"/>
                  <a:pt x="435" y="131"/>
                  <a:pt x="435" y="130"/>
                </a:cubicBezTo>
                <a:cubicBezTo>
                  <a:pt x="435" y="131"/>
                  <a:pt x="435" y="131"/>
                  <a:pt x="435" y="131"/>
                </a:cubicBezTo>
                <a:cubicBezTo>
                  <a:pt x="434" y="132"/>
                  <a:pt x="433" y="133"/>
                  <a:pt x="433" y="134"/>
                </a:cubicBezTo>
                <a:close/>
                <a:moveTo>
                  <a:pt x="441" y="61"/>
                </a:moveTo>
                <a:cubicBezTo>
                  <a:pt x="441" y="62"/>
                  <a:pt x="440" y="62"/>
                  <a:pt x="440" y="63"/>
                </a:cubicBezTo>
                <a:cubicBezTo>
                  <a:pt x="440" y="62"/>
                  <a:pt x="440" y="62"/>
                  <a:pt x="440" y="61"/>
                </a:cubicBezTo>
                <a:cubicBezTo>
                  <a:pt x="441" y="61"/>
                  <a:pt x="441" y="61"/>
                  <a:pt x="441" y="61"/>
                </a:cubicBezTo>
                <a:close/>
                <a:moveTo>
                  <a:pt x="460" y="50"/>
                </a:moveTo>
                <a:cubicBezTo>
                  <a:pt x="460" y="50"/>
                  <a:pt x="460" y="50"/>
                  <a:pt x="460" y="50"/>
                </a:cubicBezTo>
                <a:cubicBezTo>
                  <a:pt x="460" y="50"/>
                  <a:pt x="460" y="50"/>
                  <a:pt x="459" y="50"/>
                </a:cubicBezTo>
                <a:cubicBezTo>
                  <a:pt x="459" y="50"/>
                  <a:pt x="459" y="50"/>
                  <a:pt x="459" y="51"/>
                </a:cubicBezTo>
                <a:cubicBezTo>
                  <a:pt x="459" y="51"/>
                  <a:pt x="459" y="51"/>
                  <a:pt x="459" y="51"/>
                </a:cubicBezTo>
                <a:cubicBezTo>
                  <a:pt x="456" y="52"/>
                  <a:pt x="453" y="52"/>
                  <a:pt x="450" y="53"/>
                </a:cubicBezTo>
                <a:cubicBezTo>
                  <a:pt x="454" y="52"/>
                  <a:pt x="457" y="51"/>
                  <a:pt x="460" y="50"/>
                </a:cubicBezTo>
                <a:close/>
                <a:moveTo>
                  <a:pt x="460" y="57"/>
                </a:moveTo>
                <a:cubicBezTo>
                  <a:pt x="460" y="57"/>
                  <a:pt x="460" y="57"/>
                  <a:pt x="460" y="57"/>
                </a:cubicBezTo>
                <a:cubicBezTo>
                  <a:pt x="460" y="57"/>
                  <a:pt x="459" y="58"/>
                  <a:pt x="459" y="58"/>
                </a:cubicBezTo>
                <a:cubicBezTo>
                  <a:pt x="459" y="56"/>
                  <a:pt x="459" y="54"/>
                  <a:pt x="459" y="53"/>
                </a:cubicBezTo>
                <a:cubicBezTo>
                  <a:pt x="460" y="52"/>
                  <a:pt x="460" y="52"/>
                  <a:pt x="461" y="52"/>
                </a:cubicBezTo>
                <a:cubicBezTo>
                  <a:pt x="461" y="54"/>
                  <a:pt x="460" y="56"/>
                  <a:pt x="460" y="57"/>
                </a:cubicBezTo>
                <a:close/>
                <a:moveTo>
                  <a:pt x="451" y="93"/>
                </a:moveTo>
                <a:cubicBezTo>
                  <a:pt x="451" y="93"/>
                  <a:pt x="451" y="93"/>
                  <a:pt x="451" y="94"/>
                </a:cubicBezTo>
                <a:cubicBezTo>
                  <a:pt x="451" y="96"/>
                  <a:pt x="450" y="98"/>
                  <a:pt x="450" y="100"/>
                </a:cubicBezTo>
                <a:cubicBezTo>
                  <a:pt x="450" y="100"/>
                  <a:pt x="450" y="100"/>
                  <a:pt x="450" y="101"/>
                </a:cubicBezTo>
                <a:cubicBezTo>
                  <a:pt x="449" y="104"/>
                  <a:pt x="449" y="107"/>
                  <a:pt x="450" y="110"/>
                </a:cubicBezTo>
                <a:cubicBezTo>
                  <a:pt x="448" y="121"/>
                  <a:pt x="446" y="131"/>
                  <a:pt x="444" y="141"/>
                </a:cubicBezTo>
                <a:cubicBezTo>
                  <a:pt x="442" y="142"/>
                  <a:pt x="440" y="142"/>
                  <a:pt x="438" y="144"/>
                </a:cubicBezTo>
                <a:cubicBezTo>
                  <a:pt x="438" y="144"/>
                  <a:pt x="438" y="144"/>
                  <a:pt x="438" y="144"/>
                </a:cubicBezTo>
                <a:cubicBezTo>
                  <a:pt x="442" y="129"/>
                  <a:pt x="446" y="115"/>
                  <a:pt x="449" y="100"/>
                </a:cubicBezTo>
                <a:cubicBezTo>
                  <a:pt x="449" y="100"/>
                  <a:pt x="449" y="100"/>
                  <a:pt x="449" y="100"/>
                </a:cubicBezTo>
                <a:cubicBezTo>
                  <a:pt x="450" y="100"/>
                  <a:pt x="450" y="99"/>
                  <a:pt x="449" y="99"/>
                </a:cubicBezTo>
                <a:cubicBezTo>
                  <a:pt x="450" y="98"/>
                  <a:pt x="450" y="97"/>
                  <a:pt x="450" y="95"/>
                </a:cubicBezTo>
                <a:cubicBezTo>
                  <a:pt x="450" y="95"/>
                  <a:pt x="450" y="94"/>
                  <a:pt x="451" y="93"/>
                </a:cubicBezTo>
                <a:cubicBezTo>
                  <a:pt x="451" y="93"/>
                  <a:pt x="451" y="93"/>
                  <a:pt x="451" y="93"/>
                </a:cubicBezTo>
                <a:cubicBezTo>
                  <a:pt x="451" y="93"/>
                  <a:pt x="451" y="93"/>
                  <a:pt x="451" y="93"/>
                </a:cubicBezTo>
                <a:close/>
                <a:moveTo>
                  <a:pt x="448" y="141"/>
                </a:moveTo>
                <a:cubicBezTo>
                  <a:pt x="447" y="141"/>
                  <a:pt x="446" y="141"/>
                  <a:pt x="445" y="141"/>
                </a:cubicBezTo>
                <a:cubicBezTo>
                  <a:pt x="447" y="133"/>
                  <a:pt x="449" y="125"/>
                  <a:pt x="450" y="117"/>
                </a:cubicBezTo>
                <a:cubicBezTo>
                  <a:pt x="450" y="125"/>
                  <a:pt x="450" y="133"/>
                  <a:pt x="448" y="141"/>
                </a:cubicBezTo>
                <a:close/>
                <a:moveTo>
                  <a:pt x="459" y="147"/>
                </a:moveTo>
                <a:cubicBezTo>
                  <a:pt x="460" y="147"/>
                  <a:pt x="460" y="148"/>
                  <a:pt x="460" y="149"/>
                </a:cubicBezTo>
                <a:cubicBezTo>
                  <a:pt x="456" y="148"/>
                  <a:pt x="450" y="148"/>
                  <a:pt x="446" y="149"/>
                </a:cubicBezTo>
                <a:cubicBezTo>
                  <a:pt x="447" y="147"/>
                  <a:pt x="448" y="145"/>
                  <a:pt x="449" y="143"/>
                </a:cubicBezTo>
                <a:cubicBezTo>
                  <a:pt x="452" y="143"/>
                  <a:pt x="455" y="144"/>
                  <a:pt x="458" y="147"/>
                </a:cubicBezTo>
                <a:cubicBezTo>
                  <a:pt x="459" y="147"/>
                  <a:pt x="459" y="147"/>
                  <a:pt x="459" y="147"/>
                </a:cubicBezTo>
                <a:close/>
                <a:moveTo>
                  <a:pt x="464" y="157"/>
                </a:moveTo>
                <a:cubicBezTo>
                  <a:pt x="464" y="157"/>
                  <a:pt x="464" y="157"/>
                  <a:pt x="464" y="157"/>
                </a:cubicBezTo>
                <a:cubicBezTo>
                  <a:pt x="464" y="157"/>
                  <a:pt x="464" y="158"/>
                  <a:pt x="464" y="158"/>
                </a:cubicBezTo>
                <a:cubicBezTo>
                  <a:pt x="464" y="158"/>
                  <a:pt x="464" y="157"/>
                  <a:pt x="464" y="157"/>
                </a:cubicBezTo>
                <a:cubicBezTo>
                  <a:pt x="464" y="157"/>
                  <a:pt x="464" y="157"/>
                  <a:pt x="464" y="157"/>
                </a:cubicBezTo>
                <a:close/>
                <a:moveTo>
                  <a:pt x="468" y="171"/>
                </a:moveTo>
                <a:cubicBezTo>
                  <a:pt x="468" y="174"/>
                  <a:pt x="468" y="178"/>
                  <a:pt x="468" y="181"/>
                </a:cubicBezTo>
                <a:cubicBezTo>
                  <a:pt x="468" y="182"/>
                  <a:pt x="467" y="182"/>
                  <a:pt x="467" y="183"/>
                </a:cubicBezTo>
                <a:cubicBezTo>
                  <a:pt x="467" y="179"/>
                  <a:pt x="468" y="175"/>
                  <a:pt x="468" y="171"/>
                </a:cubicBezTo>
                <a:close/>
                <a:moveTo>
                  <a:pt x="444" y="153"/>
                </a:moveTo>
                <a:cubicBezTo>
                  <a:pt x="443" y="153"/>
                  <a:pt x="443" y="154"/>
                  <a:pt x="443" y="155"/>
                </a:cubicBezTo>
                <a:cubicBezTo>
                  <a:pt x="442" y="155"/>
                  <a:pt x="441" y="155"/>
                  <a:pt x="440" y="155"/>
                </a:cubicBezTo>
                <a:cubicBezTo>
                  <a:pt x="440" y="155"/>
                  <a:pt x="440" y="155"/>
                  <a:pt x="440" y="156"/>
                </a:cubicBezTo>
                <a:cubicBezTo>
                  <a:pt x="438" y="156"/>
                  <a:pt x="437" y="157"/>
                  <a:pt x="436" y="157"/>
                </a:cubicBezTo>
                <a:cubicBezTo>
                  <a:pt x="440" y="151"/>
                  <a:pt x="453" y="150"/>
                  <a:pt x="460" y="151"/>
                </a:cubicBezTo>
                <a:cubicBezTo>
                  <a:pt x="461" y="152"/>
                  <a:pt x="461" y="153"/>
                  <a:pt x="461" y="155"/>
                </a:cubicBezTo>
                <a:cubicBezTo>
                  <a:pt x="456" y="154"/>
                  <a:pt x="450" y="154"/>
                  <a:pt x="444" y="155"/>
                </a:cubicBezTo>
                <a:cubicBezTo>
                  <a:pt x="444" y="154"/>
                  <a:pt x="444" y="154"/>
                  <a:pt x="444" y="153"/>
                </a:cubicBezTo>
                <a:cubicBezTo>
                  <a:pt x="445" y="153"/>
                  <a:pt x="444" y="152"/>
                  <a:pt x="444" y="153"/>
                </a:cubicBezTo>
                <a:close/>
                <a:moveTo>
                  <a:pt x="431" y="185"/>
                </a:moveTo>
                <a:cubicBezTo>
                  <a:pt x="431" y="180"/>
                  <a:pt x="431" y="175"/>
                  <a:pt x="431" y="171"/>
                </a:cubicBezTo>
                <a:cubicBezTo>
                  <a:pt x="431" y="171"/>
                  <a:pt x="432" y="171"/>
                  <a:pt x="432" y="170"/>
                </a:cubicBezTo>
                <a:cubicBezTo>
                  <a:pt x="432" y="173"/>
                  <a:pt x="432" y="176"/>
                  <a:pt x="432" y="179"/>
                </a:cubicBezTo>
                <a:cubicBezTo>
                  <a:pt x="432" y="185"/>
                  <a:pt x="432" y="192"/>
                  <a:pt x="431" y="198"/>
                </a:cubicBezTo>
                <a:cubicBezTo>
                  <a:pt x="431" y="193"/>
                  <a:pt x="431" y="189"/>
                  <a:pt x="431" y="185"/>
                </a:cubicBezTo>
                <a:close/>
                <a:moveTo>
                  <a:pt x="433" y="88"/>
                </a:moveTo>
                <a:cubicBezTo>
                  <a:pt x="433" y="88"/>
                  <a:pt x="433" y="88"/>
                  <a:pt x="433" y="88"/>
                </a:cubicBezTo>
                <a:cubicBezTo>
                  <a:pt x="434" y="85"/>
                  <a:pt x="435" y="82"/>
                  <a:pt x="436" y="79"/>
                </a:cubicBezTo>
                <a:cubicBezTo>
                  <a:pt x="436" y="79"/>
                  <a:pt x="436" y="78"/>
                  <a:pt x="436" y="78"/>
                </a:cubicBezTo>
                <a:cubicBezTo>
                  <a:pt x="435" y="82"/>
                  <a:pt x="434" y="86"/>
                  <a:pt x="433" y="88"/>
                </a:cubicBezTo>
                <a:cubicBezTo>
                  <a:pt x="433" y="88"/>
                  <a:pt x="433" y="88"/>
                  <a:pt x="433" y="88"/>
                </a:cubicBezTo>
                <a:close/>
                <a:moveTo>
                  <a:pt x="442" y="62"/>
                </a:moveTo>
                <a:cubicBezTo>
                  <a:pt x="442" y="63"/>
                  <a:pt x="442" y="64"/>
                  <a:pt x="442" y="65"/>
                </a:cubicBezTo>
                <a:cubicBezTo>
                  <a:pt x="441" y="65"/>
                  <a:pt x="440" y="66"/>
                  <a:pt x="439" y="66"/>
                </a:cubicBezTo>
                <a:cubicBezTo>
                  <a:pt x="440" y="65"/>
                  <a:pt x="441" y="63"/>
                  <a:pt x="442" y="62"/>
                </a:cubicBezTo>
                <a:close/>
                <a:moveTo>
                  <a:pt x="446" y="106"/>
                </a:moveTo>
                <a:cubicBezTo>
                  <a:pt x="446" y="106"/>
                  <a:pt x="446" y="106"/>
                  <a:pt x="446" y="106"/>
                </a:cubicBezTo>
                <a:cubicBezTo>
                  <a:pt x="445" y="107"/>
                  <a:pt x="444" y="107"/>
                  <a:pt x="443" y="107"/>
                </a:cubicBezTo>
                <a:cubicBezTo>
                  <a:pt x="444" y="106"/>
                  <a:pt x="444" y="104"/>
                  <a:pt x="444" y="102"/>
                </a:cubicBezTo>
                <a:cubicBezTo>
                  <a:pt x="445" y="102"/>
                  <a:pt x="446" y="101"/>
                  <a:pt x="447" y="101"/>
                </a:cubicBezTo>
                <a:cubicBezTo>
                  <a:pt x="447" y="103"/>
                  <a:pt x="447" y="105"/>
                  <a:pt x="446" y="106"/>
                </a:cubicBezTo>
                <a:close/>
                <a:moveTo>
                  <a:pt x="432" y="130"/>
                </a:moveTo>
                <a:cubicBezTo>
                  <a:pt x="431" y="131"/>
                  <a:pt x="430" y="131"/>
                  <a:pt x="429" y="131"/>
                </a:cubicBezTo>
                <a:cubicBezTo>
                  <a:pt x="429" y="130"/>
                  <a:pt x="430" y="129"/>
                  <a:pt x="430" y="128"/>
                </a:cubicBezTo>
                <a:cubicBezTo>
                  <a:pt x="430" y="128"/>
                  <a:pt x="430" y="127"/>
                  <a:pt x="430" y="127"/>
                </a:cubicBezTo>
                <a:cubicBezTo>
                  <a:pt x="431" y="126"/>
                  <a:pt x="433" y="125"/>
                  <a:pt x="434" y="125"/>
                </a:cubicBezTo>
                <a:cubicBezTo>
                  <a:pt x="434" y="125"/>
                  <a:pt x="434" y="126"/>
                  <a:pt x="434" y="126"/>
                </a:cubicBezTo>
                <a:cubicBezTo>
                  <a:pt x="433" y="128"/>
                  <a:pt x="433" y="129"/>
                  <a:pt x="432" y="130"/>
                </a:cubicBezTo>
                <a:close/>
                <a:moveTo>
                  <a:pt x="439" y="68"/>
                </a:moveTo>
                <a:cubicBezTo>
                  <a:pt x="440" y="67"/>
                  <a:pt x="441" y="67"/>
                  <a:pt x="442" y="66"/>
                </a:cubicBezTo>
                <a:cubicBezTo>
                  <a:pt x="440" y="69"/>
                  <a:pt x="438" y="73"/>
                  <a:pt x="437" y="77"/>
                </a:cubicBezTo>
                <a:cubicBezTo>
                  <a:pt x="437" y="77"/>
                  <a:pt x="436" y="77"/>
                  <a:pt x="436" y="77"/>
                </a:cubicBezTo>
                <a:cubicBezTo>
                  <a:pt x="437" y="74"/>
                  <a:pt x="438" y="71"/>
                  <a:pt x="439" y="68"/>
                </a:cubicBezTo>
                <a:cubicBezTo>
                  <a:pt x="439" y="68"/>
                  <a:pt x="439" y="68"/>
                  <a:pt x="439" y="68"/>
                </a:cubicBezTo>
                <a:close/>
                <a:moveTo>
                  <a:pt x="452" y="55"/>
                </a:moveTo>
                <a:cubicBezTo>
                  <a:pt x="452" y="55"/>
                  <a:pt x="452" y="55"/>
                  <a:pt x="452" y="55"/>
                </a:cubicBezTo>
                <a:cubicBezTo>
                  <a:pt x="451" y="57"/>
                  <a:pt x="450" y="59"/>
                  <a:pt x="450" y="61"/>
                </a:cubicBezTo>
                <a:cubicBezTo>
                  <a:pt x="449" y="62"/>
                  <a:pt x="449" y="62"/>
                  <a:pt x="449" y="62"/>
                </a:cubicBezTo>
                <a:cubicBezTo>
                  <a:pt x="449" y="62"/>
                  <a:pt x="449" y="61"/>
                  <a:pt x="449" y="61"/>
                </a:cubicBezTo>
                <a:cubicBezTo>
                  <a:pt x="449" y="60"/>
                  <a:pt x="449" y="60"/>
                  <a:pt x="449" y="59"/>
                </a:cubicBezTo>
                <a:cubicBezTo>
                  <a:pt x="450" y="59"/>
                  <a:pt x="449" y="58"/>
                  <a:pt x="449" y="59"/>
                </a:cubicBezTo>
                <a:cubicBezTo>
                  <a:pt x="448" y="59"/>
                  <a:pt x="448" y="59"/>
                  <a:pt x="448" y="59"/>
                </a:cubicBezTo>
                <a:cubicBezTo>
                  <a:pt x="448" y="59"/>
                  <a:pt x="448" y="59"/>
                  <a:pt x="448" y="59"/>
                </a:cubicBezTo>
                <a:cubicBezTo>
                  <a:pt x="448" y="59"/>
                  <a:pt x="448" y="59"/>
                  <a:pt x="448" y="59"/>
                </a:cubicBezTo>
                <a:cubicBezTo>
                  <a:pt x="448" y="58"/>
                  <a:pt x="448" y="58"/>
                  <a:pt x="449" y="57"/>
                </a:cubicBezTo>
                <a:cubicBezTo>
                  <a:pt x="450" y="56"/>
                  <a:pt x="451" y="56"/>
                  <a:pt x="452" y="55"/>
                </a:cubicBezTo>
                <a:close/>
                <a:moveTo>
                  <a:pt x="437" y="116"/>
                </a:moveTo>
                <a:cubicBezTo>
                  <a:pt x="438" y="114"/>
                  <a:pt x="438" y="112"/>
                  <a:pt x="439" y="110"/>
                </a:cubicBezTo>
                <a:cubicBezTo>
                  <a:pt x="439" y="110"/>
                  <a:pt x="439" y="110"/>
                  <a:pt x="440" y="110"/>
                </a:cubicBezTo>
                <a:cubicBezTo>
                  <a:pt x="439" y="112"/>
                  <a:pt x="438" y="114"/>
                  <a:pt x="437" y="116"/>
                </a:cubicBezTo>
                <a:cubicBezTo>
                  <a:pt x="437" y="116"/>
                  <a:pt x="437" y="116"/>
                  <a:pt x="437" y="116"/>
                </a:cubicBezTo>
                <a:close/>
                <a:moveTo>
                  <a:pt x="450" y="65"/>
                </a:moveTo>
                <a:cubicBezTo>
                  <a:pt x="450" y="65"/>
                  <a:pt x="450" y="65"/>
                  <a:pt x="450" y="65"/>
                </a:cubicBezTo>
                <a:cubicBezTo>
                  <a:pt x="450" y="66"/>
                  <a:pt x="450" y="67"/>
                  <a:pt x="450" y="68"/>
                </a:cubicBezTo>
                <a:cubicBezTo>
                  <a:pt x="450" y="68"/>
                  <a:pt x="449" y="68"/>
                  <a:pt x="449" y="68"/>
                </a:cubicBezTo>
                <a:cubicBezTo>
                  <a:pt x="449" y="68"/>
                  <a:pt x="449" y="67"/>
                  <a:pt x="449" y="67"/>
                </a:cubicBezTo>
                <a:cubicBezTo>
                  <a:pt x="449" y="67"/>
                  <a:pt x="450" y="67"/>
                  <a:pt x="450" y="66"/>
                </a:cubicBezTo>
                <a:cubicBezTo>
                  <a:pt x="450" y="66"/>
                  <a:pt x="450" y="65"/>
                  <a:pt x="450" y="65"/>
                </a:cubicBezTo>
                <a:close/>
                <a:moveTo>
                  <a:pt x="445" y="74"/>
                </a:moveTo>
                <a:cubicBezTo>
                  <a:pt x="445" y="74"/>
                  <a:pt x="445" y="74"/>
                  <a:pt x="445" y="75"/>
                </a:cubicBezTo>
                <a:cubicBezTo>
                  <a:pt x="445" y="75"/>
                  <a:pt x="445" y="75"/>
                  <a:pt x="445" y="75"/>
                </a:cubicBezTo>
                <a:cubicBezTo>
                  <a:pt x="445" y="75"/>
                  <a:pt x="445" y="75"/>
                  <a:pt x="445" y="75"/>
                </a:cubicBezTo>
                <a:cubicBezTo>
                  <a:pt x="445" y="75"/>
                  <a:pt x="445" y="76"/>
                  <a:pt x="445" y="76"/>
                </a:cubicBezTo>
                <a:cubicBezTo>
                  <a:pt x="444" y="76"/>
                  <a:pt x="444" y="77"/>
                  <a:pt x="444" y="78"/>
                </a:cubicBezTo>
                <a:cubicBezTo>
                  <a:pt x="444" y="77"/>
                  <a:pt x="444" y="76"/>
                  <a:pt x="445" y="74"/>
                </a:cubicBezTo>
                <a:cubicBezTo>
                  <a:pt x="445" y="74"/>
                  <a:pt x="445" y="74"/>
                  <a:pt x="445" y="74"/>
                </a:cubicBezTo>
                <a:close/>
                <a:moveTo>
                  <a:pt x="444" y="79"/>
                </a:moveTo>
                <a:cubicBezTo>
                  <a:pt x="445" y="78"/>
                  <a:pt x="445" y="77"/>
                  <a:pt x="446" y="75"/>
                </a:cubicBezTo>
                <a:cubicBezTo>
                  <a:pt x="446" y="75"/>
                  <a:pt x="447" y="75"/>
                  <a:pt x="447" y="75"/>
                </a:cubicBezTo>
                <a:cubicBezTo>
                  <a:pt x="447" y="74"/>
                  <a:pt x="447" y="74"/>
                  <a:pt x="447" y="74"/>
                </a:cubicBezTo>
                <a:cubicBezTo>
                  <a:pt x="447" y="73"/>
                  <a:pt x="447" y="73"/>
                  <a:pt x="447" y="73"/>
                </a:cubicBezTo>
                <a:cubicBezTo>
                  <a:pt x="447" y="73"/>
                  <a:pt x="447" y="73"/>
                  <a:pt x="447" y="73"/>
                </a:cubicBezTo>
                <a:cubicBezTo>
                  <a:pt x="447" y="76"/>
                  <a:pt x="446" y="79"/>
                  <a:pt x="446" y="82"/>
                </a:cubicBezTo>
                <a:cubicBezTo>
                  <a:pt x="445" y="82"/>
                  <a:pt x="445" y="82"/>
                  <a:pt x="445" y="83"/>
                </a:cubicBezTo>
                <a:cubicBezTo>
                  <a:pt x="445" y="83"/>
                  <a:pt x="444" y="83"/>
                  <a:pt x="443" y="84"/>
                </a:cubicBezTo>
                <a:cubicBezTo>
                  <a:pt x="444" y="82"/>
                  <a:pt x="444" y="81"/>
                  <a:pt x="444" y="79"/>
                </a:cubicBezTo>
                <a:close/>
                <a:moveTo>
                  <a:pt x="447" y="82"/>
                </a:moveTo>
                <a:cubicBezTo>
                  <a:pt x="447" y="80"/>
                  <a:pt x="448" y="78"/>
                  <a:pt x="448" y="75"/>
                </a:cubicBezTo>
                <a:cubicBezTo>
                  <a:pt x="448" y="76"/>
                  <a:pt x="448" y="76"/>
                  <a:pt x="448" y="76"/>
                </a:cubicBezTo>
                <a:cubicBezTo>
                  <a:pt x="448" y="78"/>
                  <a:pt x="447" y="80"/>
                  <a:pt x="447" y="82"/>
                </a:cubicBezTo>
                <a:cubicBezTo>
                  <a:pt x="447" y="82"/>
                  <a:pt x="447" y="82"/>
                  <a:pt x="447" y="82"/>
                </a:cubicBezTo>
                <a:cubicBezTo>
                  <a:pt x="447" y="82"/>
                  <a:pt x="447" y="82"/>
                  <a:pt x="447" y="82"/>
                </a:cubicBezTo>
                <a:close/>
                <a:moveTo>
                  <a:pt x="448" y="70"/>
                </a:moveTo>
                <a:cubicBezTo>
                  <a:pt x="448" y="71"/>
                  <a:pt x="448" y="71"/>
                  <a:pt x="448" y="72"/>
                </a:cubicBezTo>
                <a:cubicBezTo>
                  <a:pt x="447" y="72"/>
                  <a:pt x="447" y="72"/>
                  <a:pt x="447" y="72"/>
                </a:cubicBezTo>
                <a:cubicBezTo>
                  <a:pt x="447" y="71"/>
                  <a:pt x="448" y="71"/>
                  <a:pt x="448" y="70"/>
                </a:cubicBezTo>
                <a:cubicBezTo>
                  <a:pt x="448" y="70"/>
                  <a:pt x="448" y="70"/>
                  <a:pt x="448" y="70"/>
                </a:cubicBezTo>
                <a:close/>
                <a:moveTo>
                  <a:pt x="446" y="71"/>
                </a:moveTo>
                <a:cubicBezTo>
                  <a:pt x="446" y="71"/>
                  <a:pt x="446" y="70"/>
                  <a:pt x="446" y="70"/>
                </a:cubicBezTo>
                <a:cubicBezTo>
                  <a:pt x="446" y="70"/>
                  <a:pt x="447" y="70"/>
                  <a:pt x="447" y="70"/>
                </a:cubicBezTo>
                <a:cubicBezTo>
                  <a:pt x="447" y="70"/>
                  <a:pt x="447" y="71"/>
                  <a:pt x="446" y="71"/>
                </a:cubicBezTo>
                <a:close/>
                <a:moveTo>
                  <a:pt x="440" y="95"/>
                </a:moveTo>
                <a:cubicBezTo>
                  <a:pt x="441" y="93"/>
                  <a:pt x="441" y="90"/>
                  <a:pt x="442" y="88"/>
                </a:cubicBezTo>
                <a:cubicBezTo>
                  <a:pt x="442" y="87"/>
                  <a:pt x="442" y="86"/>
                  <a:pt x="442" y="86"/>
                </a:cubicBezTo>
                <a:cubicBezTo>
                  <a:pt x="442" y="86"/>
                  <a:pt x="443" y="85"/>
                  <a:pt x="443" y="85"/>
                </a:cubicBezTo>
                <a:cubicBezTo>
                  <a:pt x="443" y="85"/>
                  <a:pt x="443" y="85"/>
                  <a:pt x="443" y="85"/>
                </a:cubicBezTo>
                <a:cubicBezTo>
                  <a:pt x="443" y="85"/>
                  <a:pt x="444" y="84"/>
                  <a:pt x="445" y="84"/>
                </a:cubicBezTo>
                <a:cubicBezTo>
                  <a:pt x="444" y="87"/>
                  <a:pt x="443" y="90"/>
                  <a:pt x="442" y="93"/>
                </a:cubicBezTo>
                <a:cubicBezTo>
                  <a:pt x="442" y="92"/>
                  <a:pt x="442" y="92"/>
                  <a:pt x="442" y="93"/>
                </a:cubicBezTo>
                <a:cubicBezTo>
                  <a:pt x="441" y="94"/>
                  <a:pt x="441" y="96"/>
                  <a:pt x="440" y="97"/>
                </a:cubicBezTo>
                <a:cubicBezTo>
                  <a:pt x="440" y="97"/>
                  <a:pt x="440" y="98"/>
                  <a:pt x="439" y="98"/>
                </a:cubicBezTo>
                <a:cubicBezTo>
                  <a:pt x="440" y="97"/>
                  <a:pt x="440" y="96"/>
                  <a:pt x="440" y="95"/>
                </a:cubicBezTo>
                <a:close/>
                <a:moveTo>
                  <a:pt x="446" y="83"/>
                </a:moveTo>
                <a:cubicBezTo>
                  <a:pt x="446" y="83"/>
                  <a:pt x="447" y="83"/>
                  <a:pt x="447" y="83"/>
                </a:cubicBezTo>
                <a:cubicBezTo>
                  <a:pt x="446" y="86"/>
                  <a:pt x="445" y="89"/>
                  <a:pt x="445" y="92"/>
                </a:cubicBezTo>
                <a:cubicBezTo>
                  <a:pt x="444" y="93"/>
                  <a:pt x="444" y="94"/>
                  <a:pt x="444" y="96"/>
                </a:cubicBezTo>
                <a:cubicBezTo>
                  <a:pt x="444" y="96"/>
                  <a:pt x="444" y="96"/>
                  <a:pt x="443" y="96"/>
                </a:cubicBezTo>
                <a:cubicBezTo>
                  <a:pt x="444" y="92"/>
                  <a:pt x="445" y="87"/>
                  <a:pt x="446" y="83"/>
                </a:cubicBezTo>
                <a:close/>
                <a:moveTo>
                  <a:pt x="449" y="81"/>
                </a:moveTo>
                <a:cubicBezTo>
                  <a:pt x="449" y="81"/>
                  <a:pt x="449" y="81"/>
                  <a:pt x="449" y="81"/>
                </a:cubicBezTo>
                <a:cubicBezTo>
                  <a:pt x="449" y="80"/>
                  <a:pt x="449" y="79"/>
                  <a:pt x="449" y="78"/>
                </a:cubicBezTo>
                <a:cubicBezTo>
                  <a:pt x="449" y="78"/>
                  <a:pt x="449" y="78"/>
                  <a:pt x="449" y="77"/>
                </a:cubicBezTo>
                <a:cubicBezTo>
                  <a:pt x="449" y="78"/>
                  <a:pt x="449" y="80"/>
                  <a:pt x="449" y="81"/>
                </a:cubicBezTo>
                <a:close/>
                <a:moveTo>
                  <a:pt x="448" y="67"/>
                </a:moveTo>
                <a:cubicBezTo>
                  <a:pt x="448" y="67"/>
                  <a:pt x="448" y="67"/>
                  <a:pt x="448" y="68"/>
                </a:cubicBezTo>
                <a:cubicBezTo>
                  <a:pt x="447" y="68"/>
                  <a:pt x="447" y="68"/>
                  <a:pt x="446" y="68"/>
                </a:cubicBezTo>
                <a:cubicBezTo>
                  <a:pt x="447" y="66"/>
                  <a:pt x="447" y="65"/>
                  <a:pt x="448" y="63"/>
                </a:cubicBezTo>
                <a:cubicBezTo>
                  <a:pt x="448" y="63"/>
                  <a:pt x="448" y="63"/>
                  <a:pt x="448" y="63"/>
                </a:cubicBezTo>
                <a:cubicBezTo>
                  <a:pt x="448" y="64"/>
                  <a:pt x="448" y="65"/>
                  <a:pt x="448" y="67"/>
                </a:cubicBezTo>
                <a:close/>
                <a:moveTo>
                  <a:pt x="448" y="60"/>
                </a:moveTo>
                <a:cubicBezTo>
                  <a:pt x="448" y="61"/>
                  <a:pt x="448" y="61"/>
                  <a:pt x="448" y="61"/>
                </a:cubicBezTo>
                <a:cubicBezTo>
                  <a:pt x="448" y="61"/>
                  <a:pt x="448" y="61"/>
                  <a:pt x="448" y="60"/>
                </a:cubicBezTo>
                <a:cubicBezTo>
                  <a:pt x="448" y="60"/>
                  <a:pt x="448" y="60"/>
                  <a:pt x="448" y="60"/>
                </a:cubicBezTo>
                <a:cubicBezTo>
                  <a:pt x="448" y="60"/>
                  <a:pt x="448" y="60"/>
                  <a:pt x="448" y="60"/>
                </a:cubicBezTo>
                <a:close/>
                <a:moveTo>
                  <a:pt x="443" y="74"/>
                </a:moveTo>
                <a:cubicBezTo>
                  <a:pt x="443" y="74"/>
                  <a:pt x="443" y="74"/>
                  <a:pt x="443" y="74"/>
                </a:cubicBezTo>
                <a:cubicBezTo>
                  <a:pt x="443" y="74"/>
                  <a:pt x="443" y="73"/>
                  <a:pt x="443" y="72"/>
                </a:cubicBezTo>
                <a:cubicBezTo>
                  <a:pt x="443" y="72"/>
                  <a:pt x="444" y="71"/>
                  <a:pt x="444" y="70"/>
                </a:cubicBezTo>
                <a:cubicBezTo>
                  <a:pt x="444" y="70"/>
                  <a:pt x="444" y="71"/>
                  <a:pt x="444" y="71"/>
                </a:cubicBezTo>
                <a:cubicBezTo>
                  <a:pt x="444" y="72"/>
                  <a:pt x="444" y="73"/>
                  <a:pt x="443" y="74"/>
                </a:cubicBezTo>
                <a:close/>
                <a:moveTo>
                  <a:pt x="443" y="75"/>
                </a:moveTo>
                <a:cubicBezTo>
                  <a:pt x="443" y="75"/>
                  <a:pt x="443" y="75"/>
                  <a:pt x="443" y="75"/>
                </a:cubicBezTo>
                <a:cubicBezTo>
                  <a:pt x="442" y="78"/>
                  <a:pt x="442" y="81"/>
                  <a:pt x="441" y="85"/>
                </a:cubicBezTo>
                <a:cubicBezTo>
                  <a:pt x="441" y="85"/>
                  <a:pt x="441" y="85"/>
                  <a:pt x="440" y="85"/>
                </a:cubicBezTo>
                <a:cubicBezTo>
                  <a:pt x="441" y="82"/>
                  <a:pt x="442" y="78"/>
                  <a:pt x="443" y="75"/>
                </a:cubicBezTo>
                <a:close/>
                <a:moveTo>
                  <a:pt x="438" y="102"/>
                </a:moveTo>
                <a:cubicBezTo>
                  <a:pt x="438" y="103"/>
                  <a:pt x="438" y="103"/>
                  <a:pt x="439" y="102"/>
                </a:cubicBezTo>
                <a:cubicBezTo>
                  <a:pt x="439" y="101"/>
                  <a:pt x="439" y="100"/>
                  <a:pt x="439" y="99"/>
                </a:cubicBezTo>
                <a:cubicBezTo>
                  <a:pt x="440" y="99"/>
                  <a:pt x="440" y="99"/>
                  <a:pt x="440" y="99"/>
                </a:cubicBezTo>
                <a:cubicBezTo>
                  <a:pt x="440" y="100"/>
                  <a:pt x="440" y="102"/>
                  <a:pt x="439" y="103"/>
                </a:cubicBezTo>
                <a:cubicBezTo>
                  <a:pt x="438" y="103"/>
                  <a:pt x="438" y="104"/>
                  <a:pt x="437" y="104"/>
                </a:cubicBezTo>
                <a:cubicBezTo>
                  <a:pt x="437" y="103"/>
                  <a:pt x="437" y="103"/>
                  <a:pt x="438" y="102"/>
                </a:cubicBezTo>
                <a:close/>
                <a:moveTo>
                  <a:pt x="441" y="99"/>
                </a:moveTo>
                <a:cubicBezTo>
                  <a:pt x="441" y="99"/>
                  <a:pt x="442" y="99"/>
                  <a:pt x="442" y="99"/>
                </a:cubicBezTo>
                <a:cubicBezTo>
                  <a:pt x="442" y="99"/>
                  <a:pt x="442" y="99"/>
                  <a:pt x="442" y="98"/>
                </a:cubicBezTo>
                <a:cubicBezTo>
                  <a:pt x="442" y="99"/>
                  <a:pt x="443" y="99"/>
                  <a:pt x="443" y="98"/>
                </a:cubicBezTo>
                <a:cubicBezTo>
                  <a:pt x="443" y="98"/>
                  <a:pt x="443" y="97"/>
                  <a:pt x="443" y="97"/>
                </a:cubicBezTo>
                <a:cubicBezTo>
                  <a:pt x="443" y="97"/>
                  <a:pt x="443" y="97"/>
                  <a:pt x="444" y="97"/>
                </a:cubicBezTo>
                <a:cubicBezTo>
                  <a:pt x="443" y="98"/>
                  <a:pt x="443" y="99"/>
                  <a:pt x="443" y="100"/>
                </a:cubicBezTo>
                <a:cubicBezTo>
                  <a:pt x="443" y="101"/>
                  <a:pt x="442" y="101"/>
                  <a:pt x="442" y="102"/>
                </a:cubicBezTo>
                <a:cubicBezTo>
                  <a:pt x="442" y="102"/>
                  <a:pt x="441" y="102"/>
                  <a:pt x="440" y="103"/>
                </a:cubicBezTo>
                <a:cubicBezTo>
                  <a:pt x="441" y="101"/>
                  <a:pt x="441" y="100"/>
                  <a:pt x="441" y="99"/>
                </a:cubicBezTo>
                <a:close/>
                <a:moveTo>
                  <a:pt x="442" y="103"/>
                </a:moveTo>
                <a:cubicBezTo>
                  <a:pt x="441" y="105"/>
                  <a:pt x="441" y="107"/>
                  <a:pt x="440" y="108"/>
                </a:cubicBezTo>
                <a:cubicBezTo>
                  <a:pt x="440" y="109"/>
                  <a:pt x="439" y="109"/>
                  <a:pt x="439" y="109"/>
                </a:cubicBezTo>
                <a:cubicBezTo>
                  <a:pt x="439" y="107"/>
                  <a:pt x="440" y="105"/>
                  <a:pt x="440" y="104"/>
                </a:cubicBezTo>
                <a:cubicBezTo>
                  <a:pt x="441" y="104"/>
                  <a:pt x="441" y="103"/>
                  <a:pt x="442" y="103"/>
                </a:cubicBezTo>
                <a:close/>
                <a:moveTo>
                  <a:pt x="440" y="111"/>
                </a:moveTo>
                <a:cubicBezTo>
                  <a:pt x="440" y="112"/>
                  <a:pt x="439" y="114"/>
                  <a:pt x="439" y="115"/>
                </a:cubicBezTo>
                <a:cubicBezTo>
                  <a:pt x="439" y="115"/>
                  <a:pt x="439" y="115"/>
                  <a:pt x="439" y="115"/>
                </a:cubicBezTo>
                <a:cubicBezTo>
                  <a:pt x="439" y="114"/>
                  <a:pt x="440" y="112"/>
                  <a:pt x="440" y="111"/>
                </a:cubicBezTo>
                <a:close/>
                <a:moveTo>
                  <a:pt x="451" y="82"/>
                </a:moveTo>
                <a:cubicBezTo>
                  <a:pt x="451" y="83"/>
                  <a:pt x="451" y="83"/>
                  <a:pt x="451" y="84"/>
                </a:cubicBezTo>
                <a:cubicBezTo>
                  <a:pt x="451" y="83"/>
                  <a:pt x="450" y="83"/>
                  <a:pt x="450" y="82"/>
                </a:cubicBezTo>
                <a:cubicBezTo>
                  <a:pt x="450" y="82"/>
                  <a:pt x="451" y="81"/>
                  <a:pt x="451" y="81"/>
                </a:cubicBezTo>
                <a:cubicBezTo>
                  <a:pt x="451" y="82"/>
                  <a:pt x="451" y="82"/>
                  <a:pt x="451" y="82"/>
                </a:cubicBezTo>
                <a:close/>
                <a:moveTo>
                  <a:pt x="451" y="76"/>
                </a:moveTo>
                <a:cubicBezTo>
                  <a:pt x="451" y="78"/>
                  <a:pt x="451" y="79"/>
                  <a:pt x="451" y="80"/>
                </a:cubicBezTo>
                <a:cubicBezTo>
                  <a:pt x="451" y="80"/>
                  <a:pt x="450" y="81"/>
                  <a:pt x="450" y="81"/>
                </a:cubicBezTo>
                <a:cubicBezTo>
                  <a:pt x="450" y="78"/>
                  <a:pt x="451" y="75"/>
                  <a:pt x="452" y="72"/>
                </a:cubicBezTo>
                <a:cubicBezTo>
                  <a:pt x="452" y="72"/>
                  <a:pt x="452" y="72"/>
                  <a:pt x="452" y="72"/>
                </a:cubicBezTo>
                <a:cubicBezTo>
                  <a:pt x="452" y="73"/>
                  <a:pt x="451" y="75"/>
                  <a:pt x="451" y="76"/>
                </a:cubicBezTo>
                <a:close/>
                <a:moveTo>
                  <a:pt x="449" y="63"/>
                </a:moveTo>
                <a:cubicBezTo>
                  <a:pt x="449" y="63"/>
                  <a:pt x="449" y="63"/>
                  <a:pt x="449" y="63"/>
                </a:cubicBezTo>
                <a:cubicBezTo>
                  <a:pt x="449" y="63"/>
                  <a:pt x="449" y="63"/>
                  <a:pt x="449" y="63"/>
                </a:cubicBezTo>
                <a:cubicBezTo>
                  <a:pt x="449" y="63"/>
                  <a:pt x="449" y="63"/>
                  <a:pt x="449" y="63"/>
                </a:cubicBezTo>
                <a:cubicBezTo>
                  <a:pt x="449" y="63"/>
                  <a:pt x="449" y="63"/>
                  <a:pt x="449" y="63"/>
                </a:cubicBezTo>
                <a:cubicBezTo>
                  <a:pt x="449" y="63"/>
                  <a:pt x="449" y="63"/>
                  <a:pt x="449" y="63"/>
                </a:cubicBezTo>
                <a:close/>
                <a:moveTo>
                  <a:pt x="446" y="64"/>
                </a:moveTo>
                <a:cubicBezTo>
                  <a:pt x="445" y="66"/>
                  <a:pt x="445" y="67"/>
                  <a:pt x="445" y="68"/>
                </a:cubicBezTo>
                <a:cubicBezTo>
                  <a:pt x="445" y="68"/>
                  <a:pt x="445" y="68"/>
                  <a:pt x="444" y="68"/>
                </a:cubicBezTo>
                <a:cubicBezTo>
                  <a:pt x="444" y="68"/>
                  <a:pt x="444" y="68"/>
                  <a:pt x="444" y="68"/>
                </a:cubicBezTo>
                <a:cubicBezTo>
                  <a:pt x="445" y="67"/>
                  <a:pt x="445" y="66"/>
                  <a:pt x="445" y="64"/>
                </a:cubicBezTo>
                <a:cubicBezTo>
                  <a:pt x="446" y="64"/>
                  <a:pt x="446" y="64"/>
                  <a:pt x="446" y="64"/>
                </a:cubicBezTo>
                <a:close/>
                <a:moveTo>
                  <a:pt x="444" y="66"/>
                </a:moveTo>
                <a:cubicBezTo>
                  <a:pt x="444" y="67"/>
                  <a:pt x="444" y="68"/>
                  <a:pt x="443" y="69"/>
                </a:cubicBezTo>
                <a:cubicBezTo>
                  <a:pt x="443" y="68"/>
                  <a:pt x="443" y="68"/>
                  <a:pt x="443" y="67"/>
                </a:cubicBezTo>
                <a:cubicBezTo>
                  <a:pt x="444" y="67"/>
                  <a:pt x="444" y="66"/>
                  <a:pt x="444" y="65"/>
                </a:cubicBezTo>
                <a:cubicBezTo>
                  <a:pt x="444" y="65"/>
                  <a:pt x="444" y="65"/>
                  <a:pt x="444" y="65"/>
                </a:cubicBezTo>
                <a:cubicBezTo>
                  <a:pt x="444" y="65"/>
                  <a:pt x="444" y="65"/>
                  <a:pt x="444" y="65"/>
                </a:cubicBezTo>
                <a:cubicBezTo>
                  <a:pt x="445" y="65"/>
                  <a:pt x="445" y="65"/>
                  <a:pt x="445" y="65"/>
                </a:cubicBezTo>
                <a:cubicBezTo>
                  <a:pt x="445" y="65"/>
                  <a:pt x="444" y="66"/>
                  <a:pt x="444" y="66"/>
                </a:cubicBezTo>
                <a:close/>
                <a:moveTo>
                  <a:pt x="442" y="68"/>
                </a:moveTo>
                <a:cubicBezTo>
                  <a:pt x="442" y="68"/>
                  <a:pt x="442" y="68"/>
                  <a:pt x="442" y="68"/>
                </a:cubicBezTo>
                <a:cubicBezTo>
                  <a:pt x="441" y="71"/>
                  <a:pt x="441" y="73"/>
                  <a:pt x="440" y="75"/>
                </a:cubicBezTo>
                <a:cubicBezTo>
                  <a:pt x="440" y="76"/>
                  <a:pt x="439" y="76"/>
                  <a:pt x="439" y="76"/>
                </a:cubicBezTo>
                <a:cubicBezTo>
                  <a:pt x="440" y="74"/>
                  <a:pt x="441" y="70"/>
                  <a:pt x="442" y="68"/>
                </a:cubicBezTo>
                <a:close/>
                <a:moveTo>
                  <a:pt x="439" y="90"/>
                </a:moveTo>
                <a:cubicBezTo>
                  <a:pt x="439" y="89"/>
                  <a:pt x="439" y="88"/>
                  <a:pt x="440" y="86"/>
                </a:cubicBezTo>
                <a:cubicBezTo>
                  <a:pt x="440" y="86"/>
                  <a:pt x="440" y="86"/>
                  <a:pt x="441" y="86"/>
                </a:cubicBezTo>
                <a:cubicBezTo>
                  <a:pt x="441" y="87"/>
                  <a:pt x="440" y="88"/>
                  <a:pt x="440" y="90"/>
                </a:cubicBezTo>
                <a:cubicBezTo>
                  <a:pt x="439" y="93"/>
                  <a:pt x="438" y="96"/>
                  <a:pt x="437" y="99"/>
                </a:cubicBezTo>
                <a:cubicBezTo>
                  <a:pt x="436" y="99"/>
                  <a:pt x="436" y="99"/>
                  <a:pt x="436" y="99"/>
                </a:cubicBezTo>
                <a:cubicBezTo>
                  <a:pt x="437" y="96"/>
                  <a:pt x="438" y="93"/>
                  <a:pt x="439" y="90"/>
                </a:cubicBezTo>
                <a:close/>
                <a:moveTo>
                  <a:pt x="436" y="104"/>
                </a:moveTo>
                <a:cubicBezTo>
                  <a:pt x="436" y="104"/>
                  <a:pt x="436" y="104"/>
                  <a:pt x="436" y="104"/>
                </a:cubicBezTo>
                <a:cubicBezTo>
                  <a:pt x="436" y="103"/>
                  <a:pt x="437" y="102"/>
                  <a:pt x="437" y="100"/>
                </a:cubicBezTo>
                <a:cubicBezTo>
                  <a:pt x="437" y="102"/>
                  <a:pt x="436" y="103"/>
                  <a:pt x="436" y="104"/>
                </a:cubicBezTo>
                <a:close/>
                <a:moveTo>
                  <a:pt x="436" y="106"/>
                </a:moveTo>
                <a:cubicBezTo>
                  <a:pt x="435" y="107"/>
                  <a:pt x="434" y="109"/>
                  <a:pt x="434" y="111"/>
                </a:cubicBezTo>
                <a:cubicBezTo>
                  <a:pt x="434" y="111"/>
                  <a:pt x="433" y="111"/>
                  <a:pt x="433" y="111"/>
                </a:cubicBezTo>
                <a:cubicBezTo>
                  <a:pt x="434" y="109"/>
                  <a:pt x="435" y="108"/>
                  <a:pt x="435" y="106"/>
                </a:cubicBezTo>
                <a:cubicBezTo>
                  <a:pt x="435" y="106"/>
                  <a:pt x="435" y="106"/>
                  <a:pt x="436" y="106"/>
                </a:cubicBezTo>
                <a:close/>
                <a:moveTo>
                  <a:pt x="437" y="105"/>
                </a:moveTo>
                <a:cubicBezTo>
                  <a:pt x="437" y="105"/>
                  <a:pt x="437" y="105"/>
                  <a:pt x="437" y="105"/>
                </a:cubicBezTo>
                <a:cubicBezTo>
                  <a:pt x="437" y="105"/>
                  <a:pt x="438" y="105"/>
                  <a:pt x="439" y="104"/>
                </a:cubicBezTo>
                <a:cubicBezTo>
                  <a:pt x="439" y="106"/>
                  <a:pt x="438" y="108"/>
                  <a:pt x="438" y="109"/>
                </a:cubicBezTo>
                <a:cubicBezTo>
                  <a:pt x="437" y="110"/>
                  <a:pt x="436" y="110"/>
                  <a:pt x="435" y="111"/>
                </a:cubicBezTo>
                <a:cubicBezTo>
                  <a:pt x="436" y="109"/>
                  <a:pt x="436" y="107"/>
                  <a:pt x="437" y="105"/>
                </a:cubicBezTo>
                <a:close/>
                <a:moveTo>
                  <a:pt x="438" y="111"/>
                </a:moveTo>
                <a:cubicBezTo>
                  <a:pt x="437" y="113"/>
                  <a:pt x="437" y="115"/>
                  <a:pt x="436" y="117"/>
                </a:cubicBezTo>
                <a:cubicBezTo>
                  <a:pt x="435" y="117"/>
                  <a:pt x="435" y="117"/>
                  <a:pt x="434" y="118"/>
                </a:cubicBezTo>
                <a:cubicBezTo>
                  <a:pt x="434" y="118"/>
                  <a:pt x="433" y="118"/>
                  <a:pt x="433" y="119"/>
                </a:cubicBezTo>
                <a:cubicBezTo>
                  <a:pt x="433" y="116"/>
                  <a:pt x="434" y="114"/>
                  <a:pt x="435" y="112"/>
                </a:cubicBezTo>
                <a:cubicBezTo>
                  <a:pt x="436" y="111"/>
                  <a:pt x="437" y="111"/>
                  <a:pt x="438" y="111"/>
                </a:cubicBezTo>
                <a:close/>
                <a:moveTo>
                  <a:pt x="436" y="118"/>
                </a:moveTo>
                <a:cubicBezTo>
                  <a:pt x="435" y="120"/>
                  <a:pt x="435" y="122"/>
                  <a:pt x="434" y="124"/>
                </a:cubicBezTo>
                <a:cubicBezTo>
                  <a:pt x="434" y="124"/>
                  <a:pt x="433" y="124"/>
                  <a:pt x="432" y="125"/>
                </a:cubicBezTo>
                <a:cubicBezTo>
                  <a:pt x="432" y="125"/>
                  <a:pt x="431" y="125"/>
                  <a:pt x="431" y="126"/>
                </a:cubicBezTo>
                <a:cubicBezTo>
                  <a:pt x="431" y="124"/>
                  <a:pt x="432" y="122"/>
                  <a:pt x="432" y="120"/>
                </a:cubicBezTo>
                <a:cubicBezTo>
                  <a:pt x="433" y="119"/>
                  <a:pt x="435" y="119"/>
                  <a:pt x="436" y="118"/>
                </a:cubicBezTo>
                <a:close/>
                <a:moveTo>
                  <a:pt x="438" y="117"/>
                </a:moveTo>
                <a:cubicBezTo>
                  <a:pt x="438" y="117"/>
                  <a:pt x="439" y="117"/>
                  <a:pt x="439" y="116"/>
                </a:cubicBezTo>
                <a:cubicBezTo>
                  <a:pt x="438" y="118"/>
                  <a:pt x="438" y="120"/>
                  <a:pt x="437" y="123"/>
                </a:cubicBezTo>
                <a:cubicBezTo>
                  <a:pt x="437" y="123"/>
                  <a:pt x="436" y="123"/>
                  <a:pt x="436" y="123"/>
                </a:cubicBezTo>
                <a:cubicBezTo>
                  <a:pt x="437" y="121"/>
                  <a:pt x="437" y="119"/>
                  <a:pt x="438" y="117"/>
                </a:cubicBezTo>
                <a:close/>
                <a:moveTo>
                  <a:pt x="448" y="100"/>
                </a:moveTo>
                <a:cubicBezTo>
                  <a:pt x="447" y="100"/>
                  <a:pt x="446" y="101"/>
                  <a:pt x="445" y="101"/>
                </a:cubicBezTo>
                <a:cubicBezTo>
                  <a:pt x="445" y="99"/>
                  <a:pt x="445" y="97"/>
                  <a:pt x="446" y="96"/>
                </a:cubicBezTo>
                <a:cubicBezTo>
                  <a:pt x="447" y="95"/>
                  <a:pt x="448" y="95"/>
                  <a:pt x="449" y="94"/>
                </a:cubicBezTo>
                <a:cubicBezTo>
                  <a:pt x="449" y="96"/>
                  <a:pt x="448" y="98"/>
                  <a:pt x="448" y="100"/>
                </a:cubicBezTo>
                <a:close/>
                <a:moveTo>
                  <a:pt x="446" y="94"/>
                </a:moveTo>
                <a:cubicBezTo>
                  <a:pt x="446" y="93"/>
                  <a:pt x="447" y="92"/>
                  <a:pt x="447" y="91"/>
                </a:cubicBezTo>
                <a:cubicBezTo>
                  <a:pt x="447" y="91"/>
                  <a:pt x="448" y="91"/>
                  <a:pt x="448" y="91"/>
                </a:cubicBezTo>
                <a:cubicBezTo>
                  <a:pt x="448" y="89"/>
                  <a:pt x="449" y="87"/>
                  <a:pt x="449" y="85"/>
                </a:cubicBezTo>
                <a:cubicBezTo>
                  <a:pt x="449" y="85"/>
                  <a:pt x="449" y="86"/>
                  <a:pt x="449" y="87"/>
                </a:cubicBezTo>
                <a:cubicBezTo>
                  <a:pt x="449" y="87"/>
                  <a:pt x="450" y="88"/>
                  <a:pt x="450" y="89"/>
                </a:cubicBezTo>
                <a:cubicBezTo>
                  <a:pt x="450" y="90"/>
                  <a:pt x="449" y="91"/>
                  <a:pt x="449" y="93"/>
                </a:cubicBezTo>
                <a:cubicBezTo>
                  <a:pt x="448" y="93"/>
                  <a:pt x="447" y="94"/>
                  <a:pt x="446" y="94"/>
                </a:cubicBezTo>
                <a:close/>
                <a:moveTo>
                  <a:pt x="452" y="58"/>
                </a:moveTo>
                <a:cubicBezTo>
                  <a:pt x="452" y="59"/>
                  <a:pt x="452" y="60"/>
                  <a:pt x="451" y="61"/>
                </a:cubicBezTo>
                <a:cubicBezTo>
                  <a:pt x="451" y="61"/>
                  <a:pt x="451" y="61"/>
                  <a:pt x="451" y="61"/>
                </a:cubicBezTo>
                <a:cubicBezTo>
                  <a:pt x="451" y="59"/>
                  <a:pt x="452" y="58"/>
                  <a:pt x="452" y="56"/>
                </a:cubicBezTo>
                <a:cubicBezTo>
                  <a:pt x="452" y="56"/>
                  <a:pt x="453" y="57"/>
                  <a:pt x="453" y="57"/>
                </a:cubicBezTo>
                <a:cubicBezTo>
                  <a:pt x="452" y="57"/>
                  <a:pt x="452" y="57"/>
                  <a:pt x="452" y="58"/>
                </a:cubicBezTo>
                <a:close/>
                <a:moveTo>
                  <a:pt x="447" y="57"/>
                </a:moveTo>
                <a:cubicBezTo>
                  <a:pt x="447" y="58"/>
                  <a:pt x="447" y="59"/>
                  <a:pt x="447" y="60"/>
                </a:cubicBezTo>
                <a:cubicBezTo>
                  <a:pt x="446" y="61"/>
                  <a:pt x="445" y="62"/>
                  <a:pt x="445" y="64"/>
                </a:cubicBezTo>
                <a:cubicBezTo>
                  <a:pt x="445" y="64"/>
                  <a:pt x="445" y="64"/>
                  <a:pt x="444" y="64"/>
                </a:cubicBezTo>
                <a:cubicBezTo>
                  <a:pt x="445" y="62"/>
                  <a:pt x="446" y="60"/>
                  <a:pt x="446" y="58"/>
                </a:cubicBezTo>
                <a:cubicBezTo>
                  <a:pt x="447" y="58"/>
                  <a:pt x="447" y="58"/>
                  <a:pt x="447" y="57"/>
                </a:cubicBezTo>
                <a:close/>
                <a:moveTo>
                  <a:pt x="438" y="78"/>
                </a:moveTo>
                <a:cubicBezTo>
                  <a:pt x="438" y="78"/>
                  <a:pt x="438" y="78"/>
                  <a:pt x="439" y="77"/>
                </a:cubicBezTo>
                <a:cubicBezTo>
                  <a:pt x="439" y="77"/>
                  <a:pt x="439" y="77"/>
                  <a:pt x="439" y="77"/>
                </a:cubicBezTo>
                <a:cubicBezTo>
                  <a:pt x="438" y="80"/>
                  <a:pt x="437" y="83"/>
                  <a:pt x="436" y="87"/>
                </a:cubicBezTo>
                <a:cubicBezTo>
                  <a:pt x="436" y="87"/>
                  <a:pt x="435" y="87"/>
                  <a:pt x="435" y="87"/>
                </a:cubicBezTo>
                <a:cubicBezTo>
                  <a:pt x="436" y="84"/>
                  <a:pt x="437" y="81"/>
                  <a:pt x="438" y="78"/>
                </a:cubicBezTo>
                <a:close/>
                <a:moveTo>
                  <a:pt x="440" y="77"/>
                </a:moveTo>
                <a:cubicBezTo>
                  <a:pt x="440" y="78"/>
                  <a:pt x="440" y="78"/>
                  <a:pt x="440" y="79"/>
                </a:cubicBezTo>
                <a:cubicBezTo>
                  <a:pt x="439" y="81"/>
                  <a:pt x="439" y="84"/>
                  <a:pt x="438" y="86"/>
                </a:cubicBezTo>
                <a:cubicBezTo>
                  <a:pt x="438" y="86"/>
                  <a:pt x="438" y="86"/>
                  <a:pt x="438" y="86"/>
                </a:cubicBezTo>
                <a:cubicBezTo>
                  <a:pt x="439" y="83"/>
                  <a:pt x="440" y="80"/>
                  <a:pt x="440" y="77"/>
                </a:cubicBezTo>
                <a:close/>
                <a:moveTo>
                  <a:pt x="438" y="87"/>
                </a:moveTo>
                <a:cubicBezTo>
                  <a:pt x="437" y="92"/>
                  <a:pt x="435" y="96"/>
                  <a:pt x="434" y="101"/>
                </a:cubicBezTo>
                <a:cubicBezTo>
                  <a:pt x="434" y="101"/>
                  <a:pt x="433" y="101"/>
                  <a:pt x="433" y="101"/>
                </a:cubicBezTo>
                <a:cubicBezTo>
                  <a:pt x="435" y="96"/>
                  <a:pt x="436" y="92"/>
                  <a:pt x="437" y="87"/>
                </a:cubicBezTo>
                <a:cubicBezTo>
                  <a:pt x="437" y="87"/>
                  <a:pt x="438" y="87"/>
                  <a:pt x="438" y="87"/>
                </a:cubicBezTo>
                <a:close/>
                <a:moveTo>
                  <a:pt x="436" y="101"/>
                </a:moveTo>
                <a:cubicBezTo>
                  <a:pt x="436" y="101"/>
                  <a:pt x="436" y="102"/>
                  <a:pt x="435" y="103"/>
                </a:cubicBezTo>
                <a:cubicBezTo>
                  <a:pt x="435" y="102"/>
                  <a:pt x="436" y="101"/>
                  <a:pt x="436" y="101"/>
                </a:cubicBezTo>
                <a:cubicBezTo>
                  <a:pt x="436" y="101"/>
                  <a:pt x="436" y="101"/>
                  <a:pt x="436" y="101"/>
                </a:cubicBezTo>
                <a:close/>
                <a:moveTo>
                  <a:pt x="434" y="112"/>
                </a:moveTo>
                <a:cubicBezTo>
                  <a:pt x="433" y="115"/>
                  <a:pt x="432" y="117"/>
                  <a:pt x="432" y="119"/>
                </a:cubicBezTo>
                <a:cubicBezTo>
                  <a:pt x="431" y="119"/>
                  <a:pt x="431" y="119"/>
                  <a:pt x="431" y="119"/>
                </a:cubicBezTo>
                <a:cubicBezTo>
                  <a:pt x="432" y="117"/>
                  <a:pt x="432" y="115"/>
                  <a:pt x="433" y="113"/>
                </a:cubicBezTo>
                <a:cubicBezTo>
                  <a:pt x="433" y="113"/>
                  <a:pt x="433" y="112"/>
                  <a:pt x="434" y="112"/>
                </a:cubicBezTo>
                <a:close/>
                <a:moveTo>
                  <a:pt x="431" y="120"/>
                </a:moveTo>
                <a:cubicBezTo>
                  <a:pt x="431" y="121"/>
                  <a:pt x="431" y="121"/>
                  <a:pt x="431" y="121"/>
                </a:cubicBezTo>
                <a:cubicBezTo>
                  <a:pt x="431" y="121"/>
                  <a:pt x="431" y="121"/>
                  <a:pt x="431" y="120"/>
                </a:cubicBezTo>
                <a:cubicBezTo>
                  <a:pt x="431" y="120"/>
                  <a:pt x="431" y="120"/>
                  <a:pt x="431" y="120"/>
                </a:cubicBezTo>
                <a:close/>
                <a:moveTo>
                  <a:pt x="432" y="131"/>
                </a:moveTo>
                <a:cubicBezTo>
                  <a:pt x="431" y="133"/>
                  <a:pt x="431" y="134"/>
                  <a:pt x="430" y="136"/>
                </a:cubicBezTo>
                <a:cubicBezTo>
                  <a:pt x="429" y="137"/>
                  <a:pt x="428" y="138"/>
                  <a:pt x="427" y="139"/>
                </a:cubicBezTo>
                <a:cubicBezTo>
                  <a:pt x="427" y="137"/>
                  <a:pt x="428" y="135"/>
                  <a:pt x="428" y="133"/>
                </a:cubicBezTo>
                <a:cubicBezTo>
                  <a:pt x="429" y="132"/>
                  <a:pt x="431" y="132"/>
                  <a:pt x="432" y="131"/>
                </a:cubicBezTo>
                <a:close/>
                <a:moveTo>
                  <a:pt x="435" y="125"/>
                </a:moveTo>
                <a:cubicBezTo>
                  <a:pt x="435" y="125"/>
                  <a:pt x="435" y="125"/>
                  <a:pt x="435" y="124"/>
                </a:cubicBezTo>
                <a:cubicBezTo>
                  <a:pt x="436" y="124"/>
                  <a:pt x="437" y="124"/>
                  <a:pt x="437" y="124"/>
                </a:cubicBezTo>
                <a:cubicBezTo>
                  <a:pt x="437" y="125"/>
                  <a:pt x="436" y="127"/>
                  <a:pt x="436" y="129"/>
                </a:cubicBezTo>
                <a:cubicBezTo>
                  <a:pt x="435" y="129"/>
                  <a:pt x="434" y="130"/>
                  <a:pt x="434" y="130"/>
                </a:cubicBezTo>
                <a:cubicBezTo>
                  <a:pt x="434" y="128"/>
                  <a:pt x="435" y="127"/>
                  <a:pt x="435" y="125"/>
                </a:cubicBezTo>
                <a:close/>
                <a:moveTo>
                  <a:pt x="438" y="124"/>
                </a:moveTo>
                <a:cubicBezTo>
                  <a:pt x="438" y="126"/>
                  <a:pt x="437" y="127"/>
                  <a:pt x="437" y="129"/>
                </a:cubicBezTo>
                <a:cubicBezTo>
                  <a:pt x="437" y="129"/>
                  <a:pt x="437" y="129"/>
                  <a:pt x="437" y="129"/>
                </a:cubicBezTo>
                <a:cubicBezTo>
                  <a:pt x="437" y="127"/>
                  <a:pt x="438" y="126"/>
                  <a:pt x="438" y="124"/>
                </a:cubicBezTo>
                <a:close/>
                <a:moveTo>
                  <a:pt x="440" y="123"/>
                </a:moveTo>
                <a:cubicBezTo>
                  <a:pt x="441" y="123"/>
                  <a:pt x="441" y="123"/>
                  <a:pt x="440" y="123"/>
                </a:cubicBezTo>
                <a:cubicBezTo>
                  <a:pt x="441" y="121"/>
                  <a:pt x="441" y="120"/>
                  <a:pt x="441" y="119"/>
                </a:cubicBezTo>
                <a:cubicBezTo>
                  <a:pt x="441" y="117"/>
                  <a:pt x="442" y="116"/>
                  <a:pt x="442" y="115"/>
                </a:cubicBezTo>
                <a:cubicBezTo>
                  <a:pt x="442" y="115"/>
                  <a:pt x="443" y="114"/>
                  <a:pt x="443" y="114"/>
                </a:cubicBezTo>
                <a:cubicBezTo>
                  <a:pt x="444" y="114"/>
                  <a:pt x="443" y="113"/>
                  <a:pt x="443" y="113"/>
                </a:cubicBezTo>
                <a:cubicBezTo>
                  <a:pt x="443" y="114"/>
                  <a:pt x="442" y="114"/>
                  <a:pt x="442" y="114"/>
                </a:cubicBezTo>
                <a:cubicBezTo>
                  <a:pt x="442" y="112"/>
                  <a:pt x="443" y="110"/>
                  <a:pt x="443" y="108"/>
                </a:cubicBezTo>
                <a:cubicBezTo>
                  <a:pt x="444" y="108"/>
                  <a:pt x="445" y="108"/>
                  <a:pt x="446" y="107"/>
                </a:cubicBezTo>
                <a:cubicBezTo>
                  <a:pt x="443" y="120"/>
                  <a:pt x="439" y="133"/>
                  <a:pt x="436" y="145"/>
                </a:cubicBezTo>
                <a:cubicBezTo>
                  <a:pt x="435" y="146"/>
                  <a:pt x="435" y="146"/>
                  <a:pt x="434" y="147"/>
                </a:cubicBezTo>
                <a:cubicBezTo>
                  <a:pt x="437" y="139"/>
                  <a:pt x="439" y="131"/>
                  <a:pt x="440" y="123"/>
                </a:cubicBezTo>
                <a:close/>
                <a:moveTo>
                  <a:pt x="437" y="147"/>
                </a:moveTo>
                <a:cubicBezTo>
                  <a:pt x="438" y="146"/>
                  <a:pt x="438" y="146"/>
                  <a:pt x="439" y="146"/>
                </a:cubicBezTo>
                <a:cubicBezTo>
                  <a:pt x="438" y="146"/>
                  <a:pt x="438" y="147"/>
                  <a:pt x="437" y="147"/>
                </a:cubicBezTo>
                <a:cubicBezTo>
                  <a:pt x="437" y="147"/>
                  <a:pt x="437" y="147"/>
                  <a:pt x="437" y="147"/>
                </a:cubicBezTo>
                <a:cubicBezTo>
                  <a:pt x="437" y="147"/>
                  <a:pt x="437" y="147"/>
                  <a:pt x="437" y="147"/>
                </a:cubicBezTo>
                <a:close/>
                <a:moveTo>
                  <a:pt x="436" y="154"/>
                </a:moveTo>
                <a:cubicBezTo>
                  <a:pt x="436" y="153"/>
                  <a:pt x="436" y="152"/>
                  <a:pt x="436" y="151"/>
                </a:cubicBezTo>
                <a:cubicBezTo>
                  <a:pt x="438" y="149"/>
                  <a:pt x="440" y="147"/>
                  <a:pt x="443" y="145"/>
                </a:cubicBezTo>
                <a:cubicBezTo>
                  <a:pt x="443" y="147"/>
                  <a:pt x="442" y="149"/>
                  <a:pt x="442" y="151"/>
                </a:cubicBezTo>
                <a:cubicBezTo>
                  <a:pt x="439" y="152"/>
                  <a:pt x="437" y="153"/>
                  <a:pt x="436" y="154"/>
                </a:cubicBezTo>
                <a:close/>
                <a:moveTo>
                  <a:pt x="435" y="150"/>
                </a:moveTo>
                <a:cubicBezTo>
                  <a:pt x="434" y="150"/>
                  <a:pt x="434" y="151"/>
                  <a:pt x="434" y="151"/>
                </a:cubicBezTo>
                <a:cubicBezTo>
                  <a:pt x="434" y="151"/>
                  <a:pt x="434" y="150"/>
                  <a:pt x="435" y="150"/>
                </a:cubicBezTo>
                <a:cubicBezTo>
                  <a:pt x="435" y="150"/>
                  <a:pt x="435" y="150"/>
                  <a:pt x="435" y="150"/>
                </a:cubicBezTo>
                <a:close/>
                <a:moveTo>
                  <a:pt x="434" y="151"/>
                </a:moveTo>
                <a:cubicBezTo>
                  <a:pt x="433" y="152"/>
                  <a:pt x="433" y="152"/>
                  <a:pt x="433" y="152"/>
                </a:cubicBezTo>
                <a:cubicBezTo>
                  <a:pt x="433" y="152"/>
                  <a:pt x="434" y="152"/>
                  <a:pt x="434" y="151"/>
                </a:cubicBezTo>
                <a:close/>
                <a:moveTo>
                  <a:pt x="432" y="202"/>
                </a:moveTo>
                <a:cubicBezTo>
                  <a:pt x="432" y="202"/>
                  <a:pt x="432" y="202"/>
                  <a:pt x="432" y="202"/>
                </a:cubicBezTo>
                <a:cubicBezTo>
                  <a:pt x="432" y="201"/>
                  <a:pt x="433" y="201"/>
                  <a:pt x="433" y="201"/>
                </a:cubicBezTo>
                <a:cubicBezTo>
                  <a:pt x="433" y="201"/>
                  <a:pt x="433" y="202"/>
                  <a:pt x="433" y="202"/>
                </a:cubicBezTo>
                <a:cubicBezTo>
                  <a:pt x="432" y="202"/>
                  <a:pt x="432" y="202"/>
                  <a:pt x="432" y="202"/>
                </a:cubicBezTo>
                <a:close/>
                <a:moveTo>
                  <a:pt x="432" y="199"/>
                </a:moveTo>
                <a:cubicBezTo>
                  <a:pt x="433" y="191"/>
                  <a:pt x="433" y="184"/>
                  <a:pt x="433" y="176"/>
                </a:cubicBezTo>
                <a:cubicBezTo>
                  <a:pt x="433" y="174"/>
                  <a:pt x="433" y="171"/>
                  <a:pt x="433" y="168"/>
                </a:cubicBezTo>
                <a:cubicBezTo>
                  <a:pt x="434" y="168"/>
                  <a:pt x="434" y="168"/>
                  <a:pt x="435" y="168"/>
                </a:cubicBezTo>
                <a:cubicBezTo>
                  <a:pt x="435" y="168"/>
                  <a:pt x="435" y="168"/>
                  <a:pt x="435" y="169"/>
                </a:cubicBezTo>
                <a:cubicBezTo>
                  <a:pt x="435" y="169"/>
                  <a:pt x="435" y="169"/>
                  <a:pt x="435" y="169"/>
                </a:cubicBezTo>
                <a:cubicBezTo>
                  <a:pt x="435" y="179"/>
                  <a:pt x="435" y="189"/>
                  <a:pt x="433" y="198"/>
                </a:cubicBezTo>
                <a:cubicBezTo>
                  <a:pt x="433" y="198"/>
                  <a:pt x="433" y="199"/>
                  <a:pt x="432" y="199"/>
                </a:cubicBezTo>
                <a:close/>
                <a:moveTo>
                  <a:pt x="436" y="175"/>
                </a:moveTo>
                <a:cubicBezTo>
                  <a:pt x="436" y="175"/>
                  <a:pt x="436" y="175"/>
                  <a:pt x="436" y="176"/>
                </a:cubicBezTo>
                <a:cubicBezTo>
                  <a:pt x="437" y="180"/>
                  <a:pt x="437" y="185"/>
                  <a:pt x="438" y="190"/>
                </a:cubicBezTo>
                <a:cubicBezTo>
                  <a:pt x="438" y="190"/>
                  <a:pt x="439" y="190"/>
                  <a:pt x="439" y="190"/>
                </a:cubicBezTo>
                <a:cubicBezTo>
                  <a:pt x="438" y="182"/>
                  <a:pt x="437" y="175"/>
                  <a:pt x="436" y="167"/>
                </a:cubicBezTo>
                <a:cubicBezTo>
                  <a:pt x="436" y="167"/>
                  <a:pt x="436" y="167"/>
                  <a:pt x="436" y="167"/>
                </a:cubicBezTo>
                <a:cubicBezTo>
                  <a:pt x="437" y="166"/>
                  <a:pt x="438" y="166"/>
                  <a:pt x="439" y="165"/>
                </a:cubicBezTo>
                <a:cubicBezTo>
                  <a:pt x="439" y="171"/>
                  <a:pt x="439" y="180"/>
                  <a:pt x="439" y="181"/>
                </a:cubicBezTo>
                <a:cubicBezTo>
                  <a:pt x="439" y="186"/>
                  <a:pt x="438" y="190"/>
                  <a:pt x="439" y="195"/>
                </a:cubicBezTo>
                <a:cubicBezTo>
                  <a:pt x="437" y="196"/>
                  <a:pt x="436" y="196"/>
                  <a:pt x="434" y="197"/>
                </a:cubicBezTo>
                <a:cubicBezTo>
                  <a:pt x="435" y="190"/>
                  <a:pt x="436" y="182"/>
                  <a:pt x="436" y="175"/>
                </a:cubicBezTo>
                <a:close/>
                <a:moveTo>
                  <a:pt x="440" y="174"/>
                </a:moveTo>
                <a:cubicBezTo>
                  <a:pt x="440" y="181"/>
                  <a:pt x="440" y="188"/>
                  <a:pt x="440" y="195"/>
                </a:cubicBezTo>
                <a:cubicBezTo>
                  <a:pt x="440" y="195"/>
                  <a:pt x="440" y="195"/>
                  <a:pt x="440" y="195"/>
                </a:cubicBezTo>
                <a:cubicBezTo>
                  <a:pt x="439" y="188"/>
                  <a:pt x="440" y="181"/>
                  <a:pt x="440" y="174"/>
                </a:cubicBezTo>
                <a:close/>
                <a:moveTo>
                  <a:pt x="438" y="159"/>
                </a:moveTo>
                <a:cubicBezTo>
                  <a:pt x="437" y="160"/>
                  <a:pt x="438" y="161"/>
                  <a:pt x="438" y="160"/>
                </a:cubicBezTo>
                <a:cubicBezTo>
                  <a:pt x="438" y="160"/>
                  <a:pt x="438" y="162"/>
                  <a:pt x="439" y="164"/>
                </a:cubicBezTo>
                <a:cubicBezTo>
                  <a:pt x="438" y="165"/>
                  <a:pt x="437" y="165"/>
                  <a:pt x="436" y="166"/>
                </a:cubicBezTo>
                <a:cubicBezTo>
                  <a:pt x="436" y="164"/>
                  <a:pt x="436" y="162"/>
                  <a:pt x="436" y="161"/>
                </a:cubicBezTo>
                <a:cubicBezTo>
                  <a:pt x="435" y="160"/>
                  <a:pt x="434" y="160"/>
                  <a:pt x="435" y="161"/>
                </a:cubicBezTo>
                <a:cubicBezTo>
                  <a:pt x="435" y="162"/>
                  <a:pt x="435" y="163"/>
                  <a:pt x="435" y="164"/>
                </a:cubicBezTo>
                <a:cubicBezTo>
                  <a:pt x="435" y="164"/>
                  <a:pt x="435" y="165"/>
                  <a:pt x="435" y="165"/>
                </a:cubicBezTo>
                <a:cubicBezTo>
                  <a:pt x="435" y="165"/>
                  <a:pt x="435" y="166"/>
                  <a:pt x="435" y="166"/>
                </a:cubicBezTo>
                <a:cubicBezTo>
                  <a:pt x="434" y="167"/>
                  <a:pt x="434" y="167"/>
                  <a:pt x="433" y="167"/>
                </a:cubicBezTo>
                <a:cubicBezTo>
                  <a:pt x="433" y="165"/>
                  <a:pt x="433" y="164"/>
                  <a:pt x="433" y="162"/>
                </a:cubicBezTo>
                <a:cubicBezTo>
                  <a:pt x="434" y="160"/>
                  <a:pt x="437" y="159"/>
                  <a:pt x="440" y="158"/>
                </a:cubicBezTo>
                <a:cubicBezTo>
                  <a:pt x="440" y="159"/>
                  <a:pt x="440" y="160"/>
                  <a:pt x="440" y="161"/>
                </a:cubicBezTo>
                <a:cubicBezTo>
                  <a:pt x="439" y="160"/>
                  <a:pt x="439" y="159"/>
                  <a:pt x="438" y="159"/>
                </a:cubicBezTo>
                <a:close/>
                <a:moveTo>
                  <a:pt x="444" y="150"/>
                </a:moveTo>
                <a:cubicBezTo>
                  <a:pt x="444" y="150"/>
                  <a:pt x="443" y="150"/>
                  <a:pt x="443" y="150"/>
                </a:cubicBezTo>
                <a:cubicBezTo>
                  <a:pt x="443" y="148"/>
                  <a:pt x="444" y="145"/>
                  <a:pt x="445" y="143"/>
                </a:cubicBezTo>
                <a:cubicBezTo>
                  <a:pt x="446" y="143"/>
                  <a:pt x="447" y="143"/>
                  <a:pt x="448" y="143"/>
                </a:cubicBezTo>
                <a:cubicBezTo>
                  <a:pt x="447" y="145"/>
                  <a:pt x="446" y="148"/>
                  <a:pt x="444" y="150"/>
                </a:cubicBezTo>
                <a:close/>
                <a:moveTo>
                  <a:pt x="453" y="67"/>
                </a:moveTo>
                <a:cubicBezTo>
                  <a:pt x="453" y="66"/>
                  <a:pt x="453" y="65"/>
                  <a:pt x="453" y="65"/>
                </a:cubicBezTo>
                <a:cubicBezTo>
                  <a:pt x="453" y="63"/>
                  <a:pt x="454" y="62"/>
                  <a:pt x="454" y="61"/>
                </a:cubicBezTo>
                <a:cubicBezTo>
                  <a:pt x="454" y="61"/>
                  <a:pt x="455" y="60"/>
                  <a:pt x="455" y="60"/>
                </a:cubicBezTo>
                <a:cubicBezTo>
                  <a:pt x="454" y="62"/>
                  <a:pt x="454" y="65"/>
                  <a:pt x="454" y="67"/>
                </a:cubicBezTo>
                <a:cubicBezTo>
                  <a:pt x="454" y="67"/>
                  <a:pt x="454" y="67"/>
                  <a:pt x="453" y="67"/>
                </a:cubicBezTo>
                <a:close/>
                <a:moveTo>
                  <a:pt x="456" y="60"/>
                </a:moveTo>
                <a:cubicBezTo>
                  <a:pt x="457" y="60"/>
                  <a:pt x="457" y="59"/>
                  <a:pt x="458" y="59"/>
                </a:cubicBezTo>
                <a:cubicBezTo>
                  <a:pt x="457" y="62"/>
                  <a:pt x="457" y="64"/>
                  <a:pt x="457" y="66"/>
                </a:cubicBezTo>
                <a:cubicBezTo>
                  <a:pt x="456" y="66"/>
                  <a:pt x="455" y="66"/>
                  <a:pt x="455" y="67"/>
                </a:cubicBezTo>
                <a:cubicBezTo>
                  <a:pt x="455" y="64"/>
                  <a:pt x="455" y="62"/>
                  <a:pt x="456" y="60"/>
                </a:cubicBezTo>
                <a:close/>
                <a:moveTo>
                  <a:pt x="456" y="59"/>
                </a:moveTo>
                <a:cubicBezTo>
                  <a:pt x="457" y="58"/>
                  <a:pt x="457" y="58"/>
                  <a:pt x="457" y="57"/>
                </a:cubicBezTo>
                <a:cubicBezTo>
                  <a:pt x="457" y="57"/>
                  <a:pt x="456" y="56"/>
                  <a:pt x="456" y="57"/>
                </a:cubicBezTo>
                <a:cubicBezTo>
                  <a:pt x="456" y="58"/>
                  <a:pt x="455" y="58"/>
                  <a:pt x="455" y="59"/>
                </a:cubicBezTo>
                <a:cubicBezTo>
                  <a:pt x="455" y="59"/>
                  <a:pt x="455" y="59"/>
                  <a:pt x="454" y="59"/>
                </a:cubicBezTo>
                <a:cubicBezTo>
                  <a:pt x="455" y="58"/>
                  <a:pt x="455" y="57"/>
                  <a:pt x="455" y="56"/>
                </a:cubicBezTo>
                <a:cubicBezTo>
                  <a:pt x="455" y="56"/>
                  <a:pt x="454" y="55"/>
                  <a:pt x="454" y="56"/>
                </a:cubicBezTo>
                <a:cubicBezTo>
                  <a:pt x="454" y="57"/>
                  <a:pt x="454" y="58"/>
                  <a:pt x="454" y="58"/>
                </a:cubicBezTo>
                <a:cubicBezTo>
                  <a:pt x="454" y="57"/>
                  <a:pt x="453" y="56"/>
                  <a:pt x="452" y="55"/>
                </a:cubicBezTo>
                <a:cubicBezTo>
                  <a:pt x="452" y="55"/>
                  <a:pt x="452" y="55"/>
                  <a:pt x="452" y="55"/>
                </a:cubicBezTo>
                <a:cubicBezTo>
                  <a:pt x="454" y="54"/>
                  <a:pt x="456" y="54"/>
                  <a:pt x="458" y="53"/>
                </a:cubicBezTo>
                <a:cubicBezTo>
                  <a:pt x="458" y="54"/>
                  <a:pt x="458" y="55"/>
                  <a:pt x="458" y="57"/>
                </a:cubicBezTo>
                <a:cubicBezTo>
                  <a:pt x="458" y="57"/>
                  <a:pt x="458" y="57"/>
                  <a:pt x="458" y="57"/>
                </a:cubicBezTo>
                <a:cubicBezTo>
                  <a:pt x="458" y="58"/>
                  <a:pt x="458" y="58"/>
                  <a:pt x="458" y="58"/>
                </a:cubicBezTo>
                <a:cubicBezTo>
                  <a:pt x="457" y="58"/>
                  <a:pt x="457" y="59"/>
                  <a:pt x="456" y="59"/>
                </a:cubicBezTo>
                <a:close/>
                <a:moveTo>
                  <a:pt x="443" y="64"/>
                </a:moveTo>
                <a:cubicBezTo>
                  <a:pt x="443" y="64"/>
                  <a:pt x="443" y="64"/>
                  <a:pt x="443" y="64"/>
                </a:cubicBezTo>
                <a:cubicBezTo>
                  <a:pt x="443" y="64"/>
                  <a:pt x="443" y="63"/>
                  <a:pt x="443" y="62"/>
                </a:cubicBezTo>
                <a:cubicBezTo>
                  <a:pt x="442" y="61"/>
                  <a:pt x="442" y="61"/>
                  <a:pt x="442" y="61"/>
                </a:cubicBezTo>
                <a:cubicBezTo>
                  <a:pt x="442" y="61"/>
                  <a:pt x="442" y="60"/>
                  <a:pt x="443" y="60"/>
                </a:cubicBezTo>
                <a:cubicBezTo>
                  <a:pt x="443" y="60"/>
                  <a:pt x="444" y="59"/>
                  <a:pt x="445" y="59"/>
                </a:cubicBezTo>
                <a:cubicBezTo>
                  <a:pt x="444" y="61"/>
                  <a:pt x="444" y="62"/>
                  <a:pt x="443" y="64"/>
                </a:cubicBezTo>
                <a:close/>
                <a:moveTo>
                  <a:pt x="430" y="95"/>
                </a:moveTo>
                <a:cubicBezTo>
                  <a:pt x="431" y="93"/>
                  <a:pt x="432" y="91"/>
                  <a:pt x="432" y="90"/>
                </a:cubicBezTo>
                <a:cubicBezTo>
                  <a:pt x="432" y="90"/>
                  <a:pt x="433" y="89"/>
                  <a:pt x="433" y="89"/>
                </a:cubicBezTo>
                <a:cubicBezTo>
                  <a:pt x="433" y="90"/>
                  <a:pt x="433" y="90"/>
                  <a:pt x="433" y="90"/>
                </a:cubicBezTo>
                <a:cubicBezTo>
                  <a:pt x="432" y="93"/>
                  <a:pt x="431" y="96"/>
                  <a:pt x="430" y="98"/>
                </a:cubicBezTo>
                <a:cubicBezTo>
                  <a:pt x="430" y="97"/>
                  <a:pt x="430" y="96"/>
                  <a:pt x="430" y="95"/>
                </a:cubicBezTo>
                <a:close/>
                <a:moveTo>
                  <a:pt x="430" y="100"/>
                </a:moveTo>
                <a:cubicBezTo>
                  <a:pt x="431" y="96"/>
                  <a:pt x="433" y="93"/>
                  <a:pt x="434" y="89"/>
                </a:cubicBezTo>
                <a:cubicBezTo>
                  <a:pt x="435" y="88"/>
                  <a:pt x="435" y="88"/>
                  <a:pt x="436" y="88"/>
                </a:cubicBezTo>
                <a:cubicBezTo>
                  <a:pt x="435" y="92"/>
                  <a:pt x="433" y="97"/>
                  <a:pt x="432" y="102"/>
                </a:cubicBezTo>
                <a:cubicBezTo>
                  <a:pt x="431" y="102"/>
                  <a:pt x="430" y="102"/>
                  <a:pt x="429" y="103"/>
                </a:cubicBezTo>
                <a:cubicBezTo>
                  <a:pt x="429" y="102"/>
                  <a:pt x="429" y="101"/>
                  <a:pt x="430" y="100"/>
                </a:cubicBezTo>
                <a:close/>
                <a:moveTo>
                  <a:pt x="432" y="103"/>
                </a:moveTo>
                <a:cubicBezTo>
                  <a:pt x="432" y="103"/>
                  <a:pt x="432" y="103"/>
                  <a:pt x="432" y="103"/>
                </a:cubicBezTo>
                <a:cubicBezTo>
                  <a:pt x="431" y="104"/>
                  <a:pt x="432" y="104"/>
                  <a:pt x="433" y="103"/>
                </a:cubicBezTo>
                <a:cubicBezTo>
                  <a:pt x="433" y="103"/>
                  <a:pt x="433" y="102"/>
                  <a:pt x="433" y="102"/>
                </a:cubicBezTo>
                <a:cubicBezTo>
                  <a:pt x="433" y="102"/>
                  <a:pt x="433" y="102"/>
                  <a:pt x="434" y="102"/>
                </a:cubicBezTo>
                <a:cubicBezTo>
                  <a:pt x="433" y="102"/>
                  <a:pt x="433" y="102"/>
                  <a:pt x="433" y="102"/>
                </a:cubicBezTo>
                <a:cubicBezTo>
                  <a:pt x="433" y="104"/>
                  <a:pt x="433" y="105"/>
                  <a:pt x="432" y="106"/>
                </a:cubicBezTo>
                <a:cubicBezTo>
                  <a:pt x="430" y="107"/>
                  <a:pt x="429" y="108"/>
                  <a:pt x="427" y="109"/>
                </a:cubicBezTo>
                <a:cubicBezTo>
                  <a:pt x="427" y="107"/>
                  <a:pt x="428" y="105"/>
                  <a:pt x="429" y="104"/>
                </a:cubicBezTo>
                <a:cubicBezTo>
                  <a:pt x="430" y="103"/>
                  <a:pt x="431" y="103"/>
                  <a:pt x="432" y="103"/>
                </a:cubicBezTo>
                <a:close/>
                <a:moveTo>
                  <a:pt x="434" y="103"/>
                </a:moveTo>
                <a:cubicBezTo>
                  <a:pt x="434" y="104"/>
                  <a:pt x="434" y="105"/>
                  <a:pt x="434" y="105"/>
                </a:cubicBezTo>
                <a:cubicBezTo>
                  <a:pt x="433" y="105"/>
                  <a:pt x="433" y="105"/>
                  <a:pt x="433" y="105"/>
                </a:cubicBezTo>
                <a:cubicBezTo>
                  <a:pt x="434" y="105"/>
                  <a:pt x="434" y="104"/>
                  <a:pt x="434" y="103"/>
                </a:cubicBezTo>
                <a:close/>
                <a:moveTo>
                  <a:pt x="430" y="138"/>
                </a:moveTo>
                <a:cubicBezTo>
                  <a:pt x="430" y="138"/>
                  <a:pt x="429" y="138"/>
                  <a:pt x="429" y="138"/>
                </a:cubicBezTo>
                <a:cubicBezTo>
                  <a:pt x="429" y="139"/>
                  <a:pt x="429" y="139"/>
                  <a:pt x="428" y="139"/>
                </a:cubicBezTo>
                <a:cubicBezTo>
                  <a:pt x="429" y="138"/>
                  <a:pt x="429" y="138"/>
                  <a:pt x="430" y="138"/>
                </a:cubicBezTo>
                <a:close/>
                <a:moveTo>
                  <a:pt x="436" y="132"/>
                </a:moveTo>
                <a:cubicBezTo>
                  <a:pt x="436" y="132"/>
                  <a:pt x="436" y="132"/>
                  <a:pt x="436" y="132"/>
                </a:cubicBezTo>
                <a:cubicBezTo>
                  <a:pt x="436" y="134"/>
                  <a:pt x="435" y="136"/>
                  <a:pt x="435" y="139"/>
                </a:cubicBezTo>
                <a:cubicBezTo>
                  <a:pt x="435" y="137"/>
                  <a:pt x="435" y="134"/>
                  <a:pt x="436" y="132"/>
                </a:cubicBezTo>
                <a:close/>
                <a:moveTo>
                  <a:pt x="430" y="159"/>
                </a:moveTo>
                <a:cubicBezTo>
                  <a:pt x="430" y="159"/>
                  <a:pt x="430" y="159"/>
                  <a:pt x="430" y="159"/>
                </a:cubicBezTo>
                <a:cubicBezTo>
                  <a:pt x="430" y="159"/>
                  <a:pt x="430" y="159"/>
                  <a:pt x="430" y="159"/>
                </a:cubicBezTo>
                <a:cubicBezTo>
                  <a:pt x="430" y="159"/>
                  <a:pt x="430" y="159"/>
                  <a:pt x="430" y="159"/>
                </a:cubicBezTo>
                <a:cubicBezTo>
                  <a:pt x="430" y="159"/>
                  <a:pt x="430" y="159"/>
                  <a:pt x="430" y="159"/>
                </a:cubicBezTo>
                <a:close/>
                <a:moveTo>
                  <a:pt x="425" y="207"/>
                </a:moveTo>
                <a:cubicBezTo>
                  <a:pt x="425" y="208"/>
                  <a:pt x="424" y="209"/>
                  <a:pt x="424" y="209"/>
                </a:cubicBezTo>
                <a:cubicBezTo>
                  <a:pt x="424" y="209"/>
                  <a:pt x="424" y="208"/>
                  <a:pt x="424" y="207"/>
                </a:cubicBezTo>
                <a:cubicBezTo>
                  <a:pt x="424" y="207"/>
                  <a:pt x="425" y="207"/>
                  <a:pt x="425" y="207"/>
                </a:cubicBezTo>
                <a:close/>
                <a:moveTo>
                  <a:pt x="422" y="208"/>
                </a:moveTo>
                <a:cubicBezTo>
                  <a:pt x="422" y="210"/>
                  <a:pt x="422" y="212"/>
                  <a:pt x="422" y="213"/>
                </a:cubicBezTo>
                <a:cubicBezTo>
                  <a:pt x="420" y="214"/>
                  <a:pt x="417" y="215"/>
                  <a:pt x="415" y="216"/>
                </a:cubicBezTo>
                <a:cubicBezTo>
                  <a:pt x="415" y="214"/>
                  <a:pt x="415" y="213"/>
                  <a:pt x="415" y="211"/>
                </a:cubicBezTo>
                <a:cubicBezTo>
                  <a:pt x="417" y="210"/>
                  <a:pt x="420" y="209"/>
                  <a:pt x="422" y="208"/>
                </a:cubicBezTo>
                <a:close/>
                <a:moveTo>
                  <a:pt x="434" y="200"/>
                </a:moveTo>
                <a:cubicBezTo>
                  <a:pt x="436" y="199"/>
                  <a:pt x="437" y="198"/>
                  <a:pt x="439" y="197"/>
                </a:cubicBezTo>
                <a:cubicBezTo>
                  <a:pt x="439" y="198"/>
                  <a:pt x="439" y="199"/>
                  <a:pt x="439" y="200"/>
                </a:cubicBezTo>
                <a:cubicBezTo>
                  <a:pt x="437" y="201"/>
                  <a:pt x="436" y="201"/>
                  <a:pt x="434" y="202"/>
                </a:cubicBezTo>
                <a:cubicBezTo>
                  <a:pt x="434" y="201"/>
                  <a:pt x="434" y="200"/>
                  <a:pt x="434" y="200"/>
                </a:cubicBezTo>
                <a:close/>
                <a:moveTo>
                  <a:pt x="440" y="197"/>
                </a:moveTo>
                <a:cubicBezTo>
                  <a:pt x="440" y="197"/>
                  <a:pt x="440" y="197"/>
                  <a:pt x="440" y="197"/>
                </a:cubicBezTo>
                <a:cubicBezTo>
                  <a:pt x="440" y="198"/>
                  <a:pt x="441" y="199"/>
                  <a:pt x="441" y="200"/>
                </a:cubicBezTo>
                <a:cubicBezTo>
                  <a:pt x="440" y="200"/>
                  <a:pt x="440" y="200"/>
                  <a:pt x="440" y="200"/>
                </a:cubicBezTo>
                <a:cubicBezTo>
                  <a:pt x="440" y="199"/>
                  <a:pt x="440" y="198"/>
                  <a:pt x="440" y="197"/>
                </a:cubicBezTo>
                <a:close/>
                <a:moveTo>
                  <a:pt x="441" y="164"/>
                </a:moveTo>
                <a:cubicBezTo>
                  <a:pt x="441" y="162"/>
                  <a:pt x="441" y="159"/>
                  <a:pt x="441" y="157"/>
                </a:cubicBezTo>
                <a:cubicBezTo>
                  <a:pt x="441" y="157"/>
                  <a:pt x="442" y="157"/>
                  <a:pt x="442" y="157"/>
                </a:cubicBezTo>
                <a:cubicBezTo>
                  <a:pt x="442" y="159"/>
                  <a:pt x="442" y="161"/>
                  <a:pt x="442" y="163"/>
                </a:cubicBezTo>
                <a:cubicBezTo>
                  <a:pt x="442" y="163"/>
                  <a:pt x="441" y="163"/>
                  <a:pt x="441" y="164"/>
                </a:cubicBezTo>
                <a:close/>
                <a:moveTo>
                  <a:pt x="453" y="106"/>
                </a:moveTo>
                <a:cubicBezTo>
                  <a:pt x="454" y="117"/>
                  <a:pt x="456" y="129"/>
                  <a:pt x="458" y="140"/>
                </a:cubicBezTo>
                <a:cubicBezTo>
                  <a:pt x="458" y="141"/>
                  <a:pt x="459" y="143"/>
                  <a:pt x="459" y="145"/>
                </a:cubicBezTo>
                <a:cubicBezTo>
                  <a:pt x="456" y="142"/>
                  <a:pt x="453" y="141"/>
                  <a:pt x="449" y="141"/>
                </a:cubicBezTo>
                <a:cubicBezTo>
                  <a:pt x="452" y="131"/>
                  <a:pt x="451" y="120"/>
                  <a:pt x="451" y="110"/>
                </a:cubicBezTo>
                <a:cubicBezTo>
                  <a:pt x="451" y="105"/>
                  <a:pt x="451" y="99"/>
                  <a:pt x="452" y="94"/>
                </a:cubicBezTo>
                <a:cubicBezTo>
                  <a:pt x="452" y="95"/>
                  <a:pt x="452" y="97"/>
                  <a:pt x="453" y="98"/>
                </a:cubicBezTo>
                <a:cubicBezTo>
                  <a:pt x="453" y="100"/>
                  <a:pt x="453" y="103"/>
                  <a:pt x="453" y="106"/>
                </a:cubicBezTo>
                <a:close/>
                <a:moveTo>
                  <a:pt x="458" y="66"/>
                </a:moveTo>
                <a:cubicBezTo>
                  <a:pt x="458" y="64"/>
                  <a:pt x="458" y="61"/>
                  <a:pt x="459" y="59"/>
                </a:cubicBezTo>
                <a:cubicBezTo>
                  <a:pt x="459" y="59"/>
                  <a:pt x="459" y="59"/>
                  <a:pt x="460" y="58"/>
                </a:cubicBezTo>
                <a:cubicBezTo>
                  <a:pt x="459" y="61"/>
                  <a:pt x="459" y="63"/>
                  <a:pt x="459" y="66"/>
                </a:cubicBezTo>
                <a:cubicBezTo>
                  <a:pt x="459" y="66"/>
                  <a:pt x="458" y="66"/>
                  <a:pt x="458" y="66"/>
                </a:cubicBezTo>
                <a:close/>
                <a:moveTo>
                  <a:pt x="462" y="49"/>
                </a:moveTo>
                <a:cubicBezTo>
                  <a:pt x="462" y="49"/>
                  <a:pt x="462" y="49"/>
                  <a:pt x="462" y="49"/>
                </a:cubicBezTo>
                <a:cubicBezTo>
                  <a:pt x="462" y="49"/>
                  <a:pt x="462" y="49"/>
                  <a:pt x="462" y="49"/>
                </a:cubicBezTo>
                <a:cubicBezTo>
                  <a:pt x="462" y="49"/>
                  <a:pt x="462" y="49"/>
                  <a:pt x="462" y="49"/>
                </a:cubicBezTo>
                <a:close/>
                <a:moveTo>
                  <a:pt x="445" y="57"/>
                </a:moveTo>
                <a:cubicBezTo>
                  <a:pt x="445" y="58"/>
                  <a:pt x="444" y="58"/>
                  <a:pt x="444" y="58"/>
                </a:cubicBezTo>
                <a:cubicBezTo>
                  <a:pt x="444" y="58"/>
                  <a:pt x="444" y="58"/>
                  <a:pt x="444" y="58"/>
                </a:cubicBezTo>
                <a:cubicBezTo>
                  <a:pt x="444" y="58"/>
                  <a:pt x="445" y="58"/>
                  <a:pt x="445" y="57"/>
                </a:cubicBezTo>
                <a:close/>
                <a:moveTo>
                  <a:pt x="442" y="59"/>
                </a:moveTo>
                <a:cubicBezTo>
                  <a:pt x="442" y="59"/>
                  <a:pt x="441" y="60"/>
                  <a:pt x="441" y="60"/>
                </a:cubicBezTo>
                <a:cubicBezTo>
                  <a:pt x="441" y="59"/>
                  <a:pt x="440" y="59"/>
                  <a:pt x="440" y="59"/>
                </a:cubicBezTo>
                <a:cubicBezTo>
                  <a:pt x="440" y="59"/>
                  <a:pt x="440" y="59"/>
                  <a:pt x="440" y="59"/>
                </a:cubicBezTo>
                <a:cubicBezTo>
                  <a:pt x="441" y="59"/>
                  <a:pt x="442" y="59"/>
                  <a:pt x="442" y="59"/>
                </a:cubicBezTo>
                <a:cubicBezTo>
                  <a:pt x="442" y="59"/>
                  <a:pt x="442" y="59"/>
                  <a:pt x="442" y="59"/>
                </a:cubicBezTo>
                <a:close/>
                <a:moveTo>
                  <a:pt x="439" y="62"/>
                </a:moveTo>
                <a:cubicBezTo>
                  <a:pt x="439" y="63"/>
                  <a:pt x="439" y="63"/>
                  <a:pt x="439" y="64"/>
                </a:cubicBezTo>
                <a:cubicBezTo>
                  <a:pt x="438" y="65"/>
                  <a:pt x="438" y="66"/>
                  <a:pt x="438" y="67"/>
                </a:cubicBezTo>
                <a:cubicBezTo>
                  <a:pt x="437" y="68"/>
                  <a:pt x="436" y="69"/>
                  <a:pt x="435" y="69"/>
                </a:cubicBezTo>
                <a:cubicBezTo>
                  <a:pt x="435" y="67"/>
                  <a:pt x="436" y="66"/>
                  <a:pt x="436" y="64"/>
                </a:cubicBezTo>
                <a:cubicBezTo>
                  <a:pt x="437" y="63"/>
                  <a:pt x="438" y="63"/>
                  <a:pt x="439" y="62"/>
                </a:cubicBezTo>
                <a:close/>
                <a:moveTo>
                  <a:pt x="426" y="110"/>
                </a:moveTo>
                <a:cubicBezTo>
                  <a:pt x="428" y="109"/>
                  <a:pt x="430" y="108"/>
                  <a:pt x="432" y="107"/>
                </a:cubicBezTo>
                <a:cubicBezTo>
                  <a:pt x="431" y="109"/>
                  <a:pt x="431" y="111"/>
                  <a:pt x="430" y="113"/>
                </a:cubicBezTo>
                <a:cubicBezTo>
                  <a:pt x="428" y="114"/>
                  <a:pt x="426" y="115"/>
                  <a:pt x="424" y="116"/>
                </a:cubicBezTo>
                <a:cubicBezTo>
                  <a:pt x="425" y="114"/>
                  <a:pt x="426" y="112"/>
                  <a:pt x="426" y="110"/>
                </a:cubicBezTo>
                <a:close/>
                <a:moveTo>
                  <a:pt x="433" y="107"/>
                </a:moveTo>
                <a:cubicBezTo>
                  <a:pt x="433" y="107"/>
                  <a:pt x="433" y="107"/>
                  <a:pt x="433" y="107"/>
                </a:cubicBezTo>
                <a:cubicBezTo>
                  <a:pt x="433" y="108"/>
                  <a:pt x="432" y="110"/>
                  <a:pt x="432" y="112"/>
                </a:cubicBezTo>
                <a:cubicBezTo>
                  <a:pt x="432" y="112"/>
                  <a:pt x="431" y="112"/>
                  <a:pt x="431" y="112"/>
                </a:cubicBezTo>
                <a:cubicBezTo>
                  <a:pt x="432" y="111"/>
                  <a:pt x="432" y="109"/>
                  <a:pt x="433" y="107"/>
                </a:cubicBezTo>
                <a:close/>
                <a:moveTo>
                  <a:pt x="431" y="113"/>
                </a:moveTo>
                <a:cubicBezTo>
                  <a:pt x="431" y="114"/>
                  <a:pt x="431" y="114"/>
                  <a:pt x="431" y="115"/>
                </a:cubicBezTo>
                <a:cubicBezTo>
                  <a:pt x="430" y="116"/>
                  <a:pt x="430" y="118"/>
                  <a:pt x="429" y="120"/>
                </a:cubicBezTo>
                <a:cubicBezTo>
                  <a:pt x="429" y="121"/>
                  <a:pt x="429" y="121"/>
                  <a:pt x="428" y="121"/>
                </a:cubicBezTo>
                <a:cubicBezTo>
                  <a:pt x="429" y="119"/>
                  <a:pt x="430" y="116"/>
                  <a:pt x="431" y="114"/>
                </a:cubicBezTo>
                <a:cubicBezTo>
                  <a:pt x="431" y="114"/>
                  <a:pt x="431" y="114"/>
                  <a:pt x="431" y="113"/>
                </a:cubicBezTo>
                <a:close/>
                <a:moveTo>
                  <a:pt x="429" y="121"/>
                </a:moveTo>
                <a:cubicBezTo>
                  <a:pt x="428" y="123"/>
                  <a:pt x="428" y="125"/>
                  <a:pt x="427" y="127"/>
                </a:cubicBezTo>
                <a:cubicBezTo>
                  <a:pt x="427" y="127"/>
                  <a:pt x="426" y="128"/>
                  <a:pt x="426" y="128"/>
                </a:cubicBezTo>
                <a:cubicBezTo>
                  <a:pt x="426" y="126"/>
                  <a:pt x="427" y="124"/>
                  <a:pt x="428" y="122"/>
                </a:cubicBezTo>
                <a:cubicBezTo>
                  <a:pt x="428" y="122"/>
                  <a:pt x="429" y="122"/>
                  <a:pt x="429" y="121"/>
                </a:cubicBezTo>
                <a:close/>
                <a:moveTo>
                  <a:pt x="421" y="147"/>
                </a:moveTo>
                <a:cubicBezTo>
                  <a:pt x="423" y="145"/>
                  <a:pt x="424" y="142"/>
                  <a:pt x="426" y="139"/>
                </a:cubicBezTo>
                <a:cubicBezTo>
                  <a:pt x="425" y="140"/>
                  <a:pt x="425" y="141"/>
                  <a:pt x="426" y="142"/>
                </a:cubicBezTo>
                <a:cubicBezTo>
                  <a:pt x="426" y="143"/>
                  <a:pt x="427" y="142"/>
                  <a:pt x="427" y="142"/>
                </a:cubicBezTo>
                <a:cubicBezTo>
                  <a:pt x="426" y="141"/>
                  <a:pt x="426" y="141"/>
                  <a:pt x="426" y="140"/>
                </a:cubicBezTo>
                <a:cubicBezTo>
                  <a:pt x="427" y="140"/>
                  <a:pt x="428" y="140"/>
                  <a:pt x="429" y="140"/>
                </a:cubicBezTo>
                <a:cubicBezTo>
                  <a:pt x="427" y="144"/>
                  <a:pt x="426" y="149"/>
                  <a:pt x="425" y="153"/>
                </a:cubicBezTo>
                <a:cubicBezTo>
                  <a:pt x="423" y="151"/>
                  <a:pt x="422" y="149"/>
                  <a:pt x="421" y="147"/>
                </a:cubicBezTo>
                <a:cubicBezTo>
                  <a:pt x="421" y="147"/>
                  <a:pt x="421" y="147"/>
                  <a:pt x="421" y="147"/>
                </a:cubicBezTo>
                <a:close/>
                <a:moveTo>
                  <a:pt x="426" y="154"/>
                </a:moveTo>
                <a:cubicBezTo>
                  <a:pt x="426" y="152"/>
                  <a:pt x="427" y="149"/>
                  <a:pt x="428" y="147"/>
                </a:cubicBezTo>
                <a:cubicBezTo>
                  <a:pt x="428" y="147"/>
                  <a:pt x="428" y="147"/>
                  <a:pt x="429" y="147"/>
                </a:cubicBezTo>
                <a:cubicBezTo>
                  <a:pt x="429" y="146"/>
                  <a:pt x="429" y="145"/>
                  <a:pt x="430" y="145"/>
                </a:cubicBezTo>
                <a:cubicBezTo>
                  <a:pt x="431" y="145"/>
                  <a:pt x="431" y="144"/>
                  <a:pt x="430" y="144"/>
                </a:cubicBezTo>
                <a:cubicBezTo>
                  <a:pt x="429" y="144"/>
                  <a:pt x="429" y="145"/>
                  <a:pt x="428" y="145"/>
                </a:cubicBezTo>
                <a:cubicBezTo>
                  <a:pt x="428" y="145"/>
                  <a:pt x="429" y="144"/>
                  <a:pt x="429" y="143"/>
                </a:cubicBezTo>
                <a:cubicBezTo>
                  <a:pt x="429" y="143"/>
                  <a:pt x="429" y="143"/>
                  <a:pt x="430" y="143"/>
                </a:cubicBezTo>
                <a:cubicBezTo>
                  <a:pt x="430" y="142"/>
                  <a:pt x="430" y="141"/>
                  <a:pt x="431" y="139"/>
                </a:cubicBezTo>
                <a:cubicBezTo>
                  <a:pt x="431" y="139"/>
                  <a:pt x="432" y="139"/>
                  <a:pt x="432" y="139"/>
                </a:cubicBezTo>
                <a:cubicBezTo>
                  <a:pt x="433" y="139"/>
                  <a:pt x="433" y="138"/>
                  <a:pt x="432" y="138"/>
                </a:cubicBezTo>
                <a:cubicBezTo>
                  <a:pt x="432" y="138"/>
                  <a:pt x="431" y="138"/>
                  <a:pt x="431" y="138"/>
                </a:cubicBezTo>
                <a:cubicBezTo>
                  <a:pt x="431" y="137"/>
                  <a:pt x="432" y="137"/>
                  <a:pt x="432" y="136"/>
                </a:cubicBezTo>
                <a:cubicBezTo>
                  <a:pt x="433" y="135"/>
                  <a:pt x="434" y="134"/>
                  <a:pt x="435" y="133"/>
                </a:cubicBezTo>
                <a:cubicBezTo>
                  <a:pt x="434" y="138"/>
                  <a:pt x="433" y="143"/>
                  <a:pt x="432" y="148"/>
                </a:cubicBezTo>
                <a:cubicBezTo>
                  <a:pt x="432" y="148"/>
                  <a:pt x="432" y="148"/>
                  <a:pt x="432" y="148"/>
                </a:cubicBezTo>
                <a:cubicBezTo>
                  <a:pt x="431" y="151"/>
                  <a:pt x="429" y="154"/>
                  <a:pt x="428" y="157"/>
                </a:cubicBezTo>
                <a:cubicBezTo>
                  <a:pt x="427" y="156"/>
                  <a:pt x="426" y="155"/>
                  <a:pt x="425" y="154"/>
                </a:cubicBezTo>
                <a:cubicBezTo>
                  <a:pt x="425" y="154"/>
                  <a:pt x="426" y="154"/>
                  <a:pt x="426" y="154"/>
                </a:cubicBezTo>
                <a:close/>
                <a:moveTo>
                  <a:pt x="408" y="211"/>
                </a:moveTo>
                <a:cubicBezTo>
                  <a:pt x="410" y="210"/>
                  <a:pt x="412" y="210"/>
                  <a:pt x="414" y="209"/>
                </a:cubicBezTo>
                <a:cubicBezTo>
                  <a:pt x="412" y="210"/>
                  <a:pt x="410" y="211"/>
                  <a:pt x="408" y="211"/>
                </a:cubicBezTo>
                <a:cubicBezTo>
                  <a:pt x="408" y="211"/>
                  <a:pt x="408" y="211"/>
                  <a:pt x="408" y="211"/>
                </a:cubicBezTo>
                <a:close/>
                <a:moveTo>
                  <a:pt x="387" y="229"/>
                </a:moveTo>
                <a:cubicBezTo>
                  <a:pt x="387" y="229"/>
                  <a:pt x="386" y="229"/>
                  <a:pt x="386" y="229"/>
                </a:cubicBezTo>
                <a:cubicBezTo>
                  <a:pt x="385" y="230"/>
                  <a:pt x="387" y="231"/>
                  <a:pt x="388" y="231"/>
                </a:cubicBezTo>
                <a:cubicBezTo>
                  <a:pt x="395" y="224"/>
                  <a:pt x="405" y="221"/>
                  <a:pt x="414" y="218"/>
                </a:cubicBezTo>
                <a:cubicBezTo>
                  <a:pt x="414" y="219"/>
                  <a:pt x="414" y="221"/>
                  <a:pt x="414" y="222"/>
                </a:cubicBezTo>
                <a:cubicBezTo>
                  <a:pt x="413" y="222"/>
                  <a:pt x="414" y="222"/>
                  <a:pt x="415" y="222"/>
                </a:cubicBezTo>
                <a:cubicBezTo>
                  <a:pt x="415" y="221"/>
                  <a:pt x="415" y="219"/>
                  <a:pt x="415" y="218"/>
                </a:cubicBezTo>
                <a:cubicBezTo>
                  <a:pt x="417" y="217"/>
                  <a:pt x="420" y="216"/>
                  <a:pt x="422" y="215"/>
                </a:cubicBezTo>
                <a:cubicBezTo>
                  <a:pt x="422" y="215"/>
                  <a:pt x="422" y="215"/>
                  <a:pt x="422" y="216"/>
                </a:cubicBezTo>
                <a:cubicBezTo>
                  <a:pt x="422" y="216"/>
                  <a:pt x="423" y="217"/>
                  <a:pt x="424" y="217"/>
                </a:cubicBezTo>
                <a:cubicBezTo>
                  <a:pt x="425" y="216"/>
                  <a:pt x="426" y="215"/>
                  <a:pt x="427" y="213"/>
                </a:cubicBezTo>
                <a:cubicBezTo>
                  <a:pt x="431" y="212"/>
                  <a:pt x="434" y="211"/>
                  <a:pt x="438" y="210"/>
                </a:cubicBezTo>
                <a:cubicBezTo>
                  <a:pt x="437" y="211"/>
                  <a:pt x="436" y="212"/>
                  <a:pt x="435" y="213"/>
                </a:cubicBezTo>
                <a:cubicBezTo>
                  <a:pt x="435" y="213"/>
                  <a:pt x="435" y="213"/>
                  <a:pt x="435" y="213"/>
                </a:cubicBezTo>
                <a:cubicBezTo>
                  <a:pt x="434" y="214"/>
                  <a:pt x="433" y="215"/>
                  <a:pt x="433" y="216"/>
                </a:cubicBezTo>
                <a:cubicBezTo>
                  <a:pt x="433" y="216"/>
                  <a:pt x="433" y="217"/>
                  <a:pt x="432" y="217"/>
                </a:cubicBezTo>
                <a:cubicBezTo>
                  <a:pt x="432" y="218"/>
                  <a:pt x="432" y="218"/>
                  <a:pt x="433" y="219"/>
                </a:cubicBezTo>
                <a:cubicBezTo>
                  <a:pt x="426" y="221"/>
                  <a:pt x="420" y="223"/>
                  <a:pt x="413" y="225"/>
                </a:cubicBezTo>
                <a:cubicBezTo>
                  <a:pt x="412" y="226"/>
                  <a:pt x="411" y="226"/>
                  <a:pt x="409" y="227"/>
                </a:cubicBezTo>
                <a:cubicBezTo>
                  <a:pt x="409" y="227"/>
                  <a:pt x="409" y="227"/>
                  <a:pt x="409" y="227"/>
                </a:cubicBezTo>
                <a:cubicBezTo>
                  <a:pt x="403" y="229"/>
                  <a:pt x="397" y="231"/>
                  <a:pt x="391" y="233"/>
                </a:cubicBezTo>
                <a:cubicBezTo>
                  <a:pt x="391" y="232"/>
                  <a:pt x="391" y="232"/>
                  <a:pt x="390" y="232"/>
                </a:cubicBezTo>
                <a:cubicBezTo>
                  <a:pt x="389" y="233"/>
                  <a:pt x="389" y="233"/>
                  <a:pt x="388" y="233"/>
                </a:cubicBezTo>
                <a:cubicBezTo>
                  <a:pt x="388" y="233"/>
                  <a:pt x="388" y="233"/>
                  <a:pt x="387" y="233"/>
                </a:cubicBezTo>
                <a:cubicBezTo>
                  <a:pt x="387" y="233"/>
                  <a:pt x="387" y="234"/>
                  <a:pt x="387" y="234"/>
                </a:cubicBezTo>
                <a:cubicBezTo>
                  <a:pt x="387" y="234"/>
                  <a:pt x="388" y="234"/>
                  <a:pt x="388" y="234"/>
                </a:cubicBezTo>
                <a:cubicBezTo>
                  <a:pt x="387" y="234"/>
                  <a:pt x="387" y="234"/>
                  <a:pt x="387" y="234"/>
                </a:cubicBezTo>
                <a:cubicBezTo>
                  <a:pt x="386" y="235"/>
                  <a:pt x="387" y="235"/>
                  <a:pt x="387" y="235"/>
                </a:cubicBezTo>
                <a:cubicBezTo>
                  <a:pt x="386" y="235"/>
                  <a:pt x="385" y="235"/>
                  <a:pt x="385" y="235"/>
                </a:cubicBezTo>
                <a:cubicBezTo>
                  <a:pt x="385" y="234"/>
                  <a:pt x="385" y="234"/>
                  <a:pt x="385" y="234"/>
                </a:cubicBezTo>
                <a:cubicBezTo>
                  <a:pt x="385" y="233"/>
                  <a:pt x="384" y="233"/>
                  <a:pt x="384" y="234"/>
                </a:cubicBezTo>
                <a:cubicBezTo>
                  <a:pt x="384" y="234"/>
                  <a:pt x="384" y="234"/>
                  <a:pt x="384" y="234"/>
                </a:cubicBezTo>
                <a:cubicBezTo>
                  <a:pt x="378" y="233"/>
                  <a:pt x="373" y="233"/>
                  <a:pt x="368" y="234"/>
                </a:cubicBezTo>
                <a:cubicBezTo>
                  <a:pt x="368" y="233"/>
                  <a:pt x="368" y="232"/>
                  <a:pt x="368" y="231"/>
                </a:cubicBezTo>
                <a:cubicBezTo>
                  <a:pt x="367" y="230"/>
                  <a:pt x="367" y="230"/>
                  <a:pt x="367" y="230"/>
                </a:cubicBezTo>
                <a:cubicBezTo>
                  <a:pt x="367" y="230"/>
                  <a:pt x="367" y="230"/>
                  <a:pt x="367" y="230"/>
                </a:cubicBezTo>
                <a:cubicBezTo>
                  <a:pt x="373" y="228"/>
                  <a:pt x="380" y="227"/>
                  <a:pt x="387" y="229"/>
                </a:cubicBezTo>
                <a:close/>
                <a:moveTo>
                  <a:pt x="442" y="218"/>
                </a:moveTo>
                <a:cubicBezTo>
                  <a:pt x="443" y="218"/>
                  <a:pt x="443" y="218"/>
                  <a:pt x="443" y="218"/>
                </a:cubicBezTo>
                <a:cubicBezTo>
                  <a:pt x="443" y="218"/>
                  <a:pt x="443" y="218"/>
                  <a:pt x="443" y="218"/>
                </a:cubicBezTo>
                <a:cubicBezTo>
                  <a:pt x="443" y="218"/>
                  <a:pt x="443" y="218"/>
                  <a:pt x="443" y="218"/>
                </a:cubicBezTo>
                <a:cubicBezTo>
                  <a:pt x="442" y="218"/>
                  <a:pt x="442" y="218"/>
                  <a:pt x="442" y="218"/>
                </a:cubicBezTo>
                <a:cubicBezTo>
                  <a:pt x="442" y="218"/>
                  <a:pt x="442" y="218"/>
                  <a:pt x="442" y="218"/>
                </a:cubicBezTo>
                <a:close/>
                <a:moveTo>
                  <a:pt x="442" y="218"/>
                </a:moveTo>
                <a:cubicBezTo>
                  <a:pt x="442" y="218"/>
                  <a:pt x="441" y="218"/>
                  <a:pt x="441" y="218"/>
                </a:cubicBezTo>
                <a:cubicBezTo>
                  <a:pt x="441" y="218"/>
                  <a:pt x="441" y="218"/>
                  <a:pt x="441" y="218"/>
                </a:cubicBezTo>
                <a:cubicBezTo>
                  <a:pt x="441" y="218"/>
                  <a:pt x="441" y="218"/>
                  <a:pt x="442" y="218"/>
                </a:cubicBezTo>
                <a:cubicBezTo>
                  <a:pt x="442" y="218"/>
                  <a:pt x="442" y="218"/>
                  <a:pt x="442" y="218"/>
                </a:cubicBezTo>
                <a:close/>
                <a:moveTo>
                  <a:pt x="438" y="276"/>
                </a:moveTo>
                <a:cubicBezTo>
                  <a:pt x="439" y="276"/>
                  <a:pt x="440" y="275"/>
                  <a:pt x="441" y="275"/>
                </a:cubicBezTo>
                <a:cubicBezTo>
                  <a:pt x="441" y="277"/>
                  <a:pt x="441" y="278"/>
                  <a:pt x="441" y="280"/>
                </a:cubicBezTo>
                <a:cubicBezTo>
                  <a:pt x="439" y="280"/>
                  <a:pt x="438" y="280"/>
                  <a:pt x="437" y="280"/>
                </a:cubicBezTo>
                <a:cubicBezTo>
                  <a:pt x="437" y="280"/>
                  <a:pt x="437" y="280"/>
                  <a:pt x="437" y="280"/>
                </a:cubicBezTo>
                <a:cubicBezTo>
                  <a:pt x="438" y="280"/>
                  <a:pt x="439" y="280"/>
                  <a:pt x="440" y="280"/>
                </a:cubicBezTo>
                <a:cubicBezTo>
                  <a:pt x="440" y="282"/>
                  <a:pt x="440" y="283"/>
                  <a:pt x="440" y="285"/>
                </a:cubicBezTo>
                <a:cubicBezTo>
                  <a:pt x="439" y="285"/>
                  <a:pt x="438" y="285"/>
                  <a:pt x="437" y="285"/>
                </a:cubicBezTo>
                <a:cubicBezTo>
                  <a:pt x="437" y="281"/>
                  <a:pt x="437" y="276"/>
                  <a:pt x="437" y="271"/>
                </a:cubicBezTo>
                <a:cubicBezTo>
                  <a:pt x="437" y="271"/>
                  <a:pt x="437" y="271"/>
                  <a:pt x="437" y="271"/>
                </a:cubicBezTo>
                <a:cubicBezTo>
                  <a:pt x="438" y="271"/>
                  <a:pt x="440" y="270"/>
                  <a:pt x="441" y="270"/>
                </a:cubicBezTo>
                <a:cubicBezTo>
                  <a:pt x="441" y="272"/>
                  <a:pt x="441" y="273"/>
                  <a:pt x="441" y="275"/>
                </a:cubicBezTo>
                <a:cubicBezTo>
                  <a:pt x="440" y="275"/>
                  <a:pt x="439" y="275"/>
                  <a:pt x="438" y="276"/>
                </a:cubicBezTo>
                <a:cubicBezTo>
                  <a:pt x="437" y="276"/>
                  <a:pt x="438" y="276"/>
                  <a:pt x="438" y="276"/>
                </a:cubicBezTo>
                <a:close/>
                <a:moveTo>
                  <a:pt x="451" y="304"/>
                </a:moveTo>
                <a:cubicBezTo>
                  <a:pt x="449" y="304"/>
                  <a:pt x="447" y="303"/>
                  <a:pt x="445" y="303"/>
                </a:cubicBezTo>
                <a:cubicBezTo>
                  <a:pt x="445" y="303"/>
                  <a:pt x="445" y="303"/>
                  <a:pt x="445" y="303"/>
                </a:cubicBezTo>
                <a:cubicBezTo>
                  <a:pt x="447" y="303"/>
                  <a:pt x="448" y="303"/>
                  <a:pt x="450" y="303"/>
                </a:cubicBezTo>
                <a:cubicBezTo>
                  <a:pt x="450" y="304"/>
                  <a:pt x="451" y="304"/>
                  <a:pt x="451" y="304"/>
                </a:cubicBezTo>
                <a:close/>
                <a:moveTo>
                  <a:pt x="443" y="309"/>
                </a:moveTo>
                <a:cubicBezTo>
                  <a:pt x="443" y="309"/>
                  <a:pt x="443" y="309"/>
                  <a:pt x="443" y="309"/>
                </a:cubicBezTo>
                <a:cubicBezTo>
                  <a:pt x="439" y="311"/>
                  <a:pt x="435" y="313"/>
                  <a:pt x="431" y="314"/>
                </a:cubicBezTo>
                <a:cubicBezTo>
                  <a:pt x="430" y="311"/>
                  <a:pt x="436" y="308"/>
                  <a:pt x="443" y="308"/>
                </a:cubicBezTo>
                <a:cubicBezTo>
                  <a:pt x="443" y="308"/>
                  <a:pt x="443" y="309"/>
                  <a:pt x="443" y="309"/>
                </a:cubicBezTo>
                <a:close/>
                <a:moveTo>
                  <a:pt x="396" y="304"/>
                </a:moveTo>
                <a:cubicBezTo>
                  <a:pt x="396" y="304"/>
                  <a:pt x="396" y="303"/>
                  <a:pt x="395" y="303"/>
                </a:cubicBezTo>
                <a:cubicBezTo>
                  <a:pt x="399" y="302"/>
                  <a:pt x="402" y="301"/>
                  <a:pt x="405" y="300"/>
                </a:cubicBezTo>
                <a:cubicBezTo>
                  <a:pt x="406" y="300"/>
                  <a:pt x="407" y="300"/>
                  <a:pt x="408" y="300"/>
                </a:cubicBezTo>
                <a:cubicBezTo>
                  <a:pt x="408" y="300"/>
                  <a:pt x="408" y="300"/>
                  <a:pt x="408" y="301"/>
                </a:cubicBezTo>
                <a:cubicBezTo>
                  <a:pt x="405" y="301"/>
                  <a:pt x="400" y="303"/>
                  <a:pt x="396" y="304"/>
                </a:cubicBezTo>
                <a:close/>
                <a:moveTo>
                  <a:pt x="365" y="301"/>
                </a:moveTo>
                <a:cubicBezTo>
                  <a:pt x="365" y="301"/>
                  <a:pt x="365" y="301"/>
                  <a:pt x="365" y="301"/>
                </a:cubicBezTo>
                <a:cubicBezTo>
                  <a:pt x="366" y="301"/>
                  <a:pt x="367" y="301"/>
                  <a:pt x="368" y="301"/>
                </a:cubicBezTo>
                <a:cubicBezTo>
                  <a:pt x="368" y="301"/>
                  <a:pt x="368" y="301"/>
                  <a:pt x="368" y="301"/>
                </a:cubicBezTo>
                <a:cubicBezTo>
                  <a:pt x="367" y="301"/>
                  <a:pt x="366" y="301"/>
                  <a:pt x="365" y="301"/>
                </a:cubicBezTo>
                <a:close/>
                <a:moveTo>
                  <a:pt x="364" y="301"/>
                </a:moveTo>
                <a:cubicBezTo>
                  <a:pt x="363" y="301"/>
                  <a:pt x="363" y="302"/>
                  <a:pt x="362" y="302"/>
                </a:cubicBezTo>
                <a:cubicBezTo>
                  <a:pt x="363" y="301"/>
                  <a:pt x="363" y="301"/>
                  <a:pt x="364" y="301"/>
                </a:cubicBezTo>
                <a:cubicBezTo>
                  <a:pt x="364" y="301"/>
                  <a:pt x="364" y="301"/>
                  <a:pt x="364" y="301"/>
                </a:cubicBezTo>
                <a:close/>
                <a:moveTo>
                  <a:pt x="363" y="270"/>
                </a:moveTo>
                <a:cubicBezTo>
                  <a:pt x="363" y="270"/>
                  <a:pt x="362" y="270"/>
                  <a:pt x="362" y="271"/>
                </a:cubicBezTo>
                <a:cubicBezTo>
                  <a:pt x="362" y="269"/>
                  <a:pt x="362" y="267"/>
                  <a:pt x="362" y="266"/>
                </a:cubicBezTo>
                <a:cubicBezTo>
                  <a:pt x="362" y="266"/>
                  <a:pt x="363" y="265"/>
                  <a:pt x="363" y="265"/>
                </a:cubicBezTo>
                <a:cubicBezTo>
                  <a:pt x="363" y="265"/>
                  <a:pt x="363" y="265"/>
                  <a:pt x="363" y="265"/>
                </a:cubicBezTo>
                <a:cubicBezTo>
                  <a:pt x="362" y="265"/>
                  <a:pt x="362" y="265"/>
                  <a:pt x="362" y="265"/>
                </a:cubicBezTo>
                <a:cubicBezTo>
                  <a:pt x="362" y="264"/>
                  <a:pt x="362" y="263"/>
                  <a:pt x="362" y="261"/>
                </a:cubicBezTo>
                <a:cubicBezTo>
                  <a:pt x="363" y="261"/>
                  <a:pt x="364" y="260"/>
                  <a:pt x="364" y="260"/>
                </a:cubicBezTo>
                <a:cubicBezTo>
                  <a:pt x="364" y="260"/>
                  <a:pt x="364" y="260"/>
                  <a:pt x="364" y="260"/>
                </a:cubicBezTo>
                <a:cubicBezTo>
                  <a:pt x="364" y="260"/>
                  <a:pt x="363" y="260"/>
                  <a:pt x="362" y="261"/>
                </a:cubicBezTo>
                <a:cubicBezTo>
                  <a:pt x="362" y="260"/>
                  <a:pt x="362" y="258"/>
                  <a:pt x="362" y="257"/>
                </a:cubicBezTo>
                <a:cubicBezTo>
                  <a:pt x="363" y="257"/>
                  <a:pt x="364" y="256"/>
                  <a:pt x="365" y="256"/>
                </a:cubicBezTo>
                <a:cubicBezTo>
                  <a:pt x="365" y="259"/>
                  <a:pt x="365" y="262"/>
                  <a:pt x="365" y="262"/>
                </a:cubicBezTo>
                <a:cubicBezTo>
                  <a:pt x="365" y="266"/>
                  <a:pt x="364" y="270"/>
                  <a:pt x="364" y="274"/>
                </a:cubicBezTo>
                <a:cubicBezTo>
                  <a:pt x="364" y="274"/>
                  <a:pt x="364" y="274"/>
                  <a:pt x="364" y="274"/>
                </a:cubicBezTo>
                <a:cubicBezTo>
                  <a:pt x="363" y="274"/>
                  <a:pt x="363" y="275"/>
                  <a:pt x="362" y="275"/>
                </a:cubicBezTo>
                <a:cubicBezTo>
                  <a:pt x="362" y="274"/>
                  <a:pt x="362" y="273"/>
                  <a:pt x="362" y="273"/>
                </a:cubicBezTo>
                <a:cubicBezTo>
                  <a:pt x="362" y="272"/>
                  <a:pt x="362" y="272"/>
                  <a:pt x="362" y="271"/>
                </a:cubicBezTo>
                <a:cubicBezTo>
                  <a:pt x="362" y="271"/>
                  <a:pt x="363" y="271"/>
                  <a:pt x="363" y="270"/>
                </a:cubicBezTo>
                <a:cubicBezTo>
                  <a:pt x="364" y="270"/>
                  <a:pt x="364" y="270"/>
                  <a:pt x="363" y="270"/>
                </a:cubicBezTo>
                <a:close/>
                <a:moveTo>
                  <a:pt x="359" y="245"/>
                </a:moveTo>
                <a:cubicBezTo>
                  <a:pt x="359" y="244"/>
                  <a:pt x="360" y="244"/>
                  <a:pt x="360" y="244"/>
                </a:cubicBezTo>
                <a:cubicBezTo>
                  <a:pt x="360" y="244"/>
                  <a:pt x="361" y="244"/>
                  <a:pt x="361" y="244"/>
                </a:cubicBezTo>
                <a:cubicBezTo>
                  <a:pt x="361" y="244"/>
                  <a:pt x="361" y="244"/>
                  <a:pt x="361" y="245"/>
                </a:cubicBezTo>
                <a:cubicBezTo>
                  <a:pt x="360" y="245"/>
                  <a:pt x="360" y="246"/>
                  <a:pt x="359" y="246"/>
                </a:cubicBezTo>
                <a:cubicBezTo>
                  <a:pt x="359" y="246"/>
                  <a:pt x="359" y="245"/>
                  <a:pt x="359" y="245"/>
                </a:cubicBezTo>
                <a:close/>
                <a:moveTo>
                  <a:pt x="391" y="233"/>
                </a:moveTo>
                <a:cubicBezTo>
                  <a:pt x="391" y="233"/>
                  <a:pt x="391" y="233"/>
                  <a:pt x="391" y="233"/>
                </a:cubicBezTo>
                <a:cubicBezTo>
                  <a:pt x="393" y="233"/>
                  <a:pt x="394" y="232"/>
                  <a:pt x="396" y="232"/>
                </a:cubicBezTo>
                <a:cubicBezTo>
                  <a:pt x="395" y="232"/>
                  <a:pt x="395" y="232"/>
                  <a:pt x="394" y="233"/>
                </a:cubicBezTo>
                <a:cubicBezTo>
                  <a:pt x="394" y="233"/>
                  <a:pt x="394" y="233"/>
                  <a:pt x="393" y="233"/>
                </a:cubicBezTo>
                <a:cubicBezTo>
                  <a:pt x="393" y="233"/>
                  <a:pt x="393" y="233"/>
                  <a:pt x="393" y="233"/>
                </a:cubicBezTo>
                <a:cubicBezTo>
                  <a:pt x="391" y="234"/>
                  <a:pt x="388" y="234"/>
                  <a:pt x="391" y="233"/>
                </a:cubicBezTo>
                <a:close/>
                <a:moveTo>
                  <a:pt x="438" y="212"/>
                </a:moveTo>
                <a:cubicBezTo>
                  <a:pt x="438" y="214"/>
                  <a:pt x="438" y="216"/>
                  <a:pt x="438" y="217"/>
                </a:cubicBezTo>
                <a:cubicBezTo>
                  <a:pt x="438" y="217"/>
                  <a:pt x="438" y="217"/>
                  <a:pt x="438" y="217"/>
                </a:cubicBezTo>
                <a:cubicBezTo>
                  <a:pt x="438" y="217"/>
                  <a:pt x="438" y="217"/>
                  <a:pt x="438" y="217"/>
                </a:cubicBezTo>
                <a:cubicBezTo>
                  <a:pt x="437" y="218"/>
                  <a:pt x="436" y="218"/>
                  <a:pt x="435" y="218"/>
                </a:cubicBezTo>
                <a:cubicBezTo>
                  <a:pt x="435" y="218"/>
                  <a:pt x="435" y="217"/>
                  <a:pt x="435" y="217"/>
                </a:cubicBezTo>
                <a:cubicBezTo>
                  <a:pt x="436" y="215"/>
                  <a:pt x="437" y="214"/>
                  <a:pt x="438" y="212"/>
                </a:cubicBezTo>
                <a:close/>
                <a:moveTo>
                  <a:pt x="433" y="242"/>
                </a:moveTo>
                <a:cubicBezTo>
                  <a:pt x="433" y="241"/>
                  <a:pt x="433" y="240"/>
                  <a:pt x="433" y="240"/>
                </a:cubicBezTo>
                <a:cubicBezTo>
                  <a:pt x="433" y="234"/>
                  <a:pt x="433" y="228"/>
                  <a:pt x="433" y="223"/>
                </a:cubicBezTo>
                <a:cubicBezTo>
                  <a:pt x="433" y="223"/>
                  <a:pt x="434" y="223"/>
                  <a:pt x="434" y="223"/>
                </a:cubicBezTo>
                <a:cubicBezTo>
                  <a:pt x="434" y="229"/>
                  <a:pt x="433" y="235"/>
                  <a:pt x="433" y="242"/>
                </a:cubicBezTo>
                <a:close/>
                <a:moveTo>
                  <a:pt x="436" y="267"/>
                </a:moveTo>
                <a:cubicBezTo>
                  <a:pt x="436" y="267"/>
                  <a:pt x="436" y="267"/>
                  <a:pt x="436" y="267"/>
                </a:cubicBezTo>
                <a:cubicBezTo>
                  <a:pt x="436" y="274"/>
                  <a:pt x="436" y="282"/>
                  <a:pt x="436" y="290"/>
                </a:cubicBezTo>
                <a:cubicBezTo>
                  <a:pt x="435" y="290"/>
                  <a:pt x="434" y="290"/>
                  <a:pt x="433" y="290"/>
                </a:cubicBezTo>
                <a:cubicBezTo>
                  <a:pt x="433" y="282"/>
                  <a:pt x="433" y="274"/>
                  <a:pt x="433" y="266"/>
                </a:cubicBezTo>
                <a:cubicBezTo>
                  <a:pt x="434" y="265"/>
                  <a:pt x="435" y="265"/>
                  <a:pt x="435" y="265"/>
                </a:cubicBezTo>
                <a:cubicBezTo>
                  <a:pt x="436" y="265"/>
                  <a:pt x="436" y="264"/>
                  <a:pt x="435" y="264"/>
                </a:cubicBezTo>
                <a:cubicBezTo>
                  <a:pt x="435" y="265"/>
                  <a:pt x="434" y="265"/>
                  <a:pt x="433" y="265"/>
                </a:cubicBezTo>
                <a:cubicBezTo>
                  <a:pt x="433" y="264"/>
                  <a:pt x="433" y="264"/>
                  <a:pt x="433" y="263"/>
                </a:cubicBezTo>
                <a:cubicBezTo>
                  <a:pt x="433" y="263"/>
                  <a:pt x="433" y="263"/>
                  <a:pt x="433" y="263"/>
                </a:cubicBezTo>
                <a:cubicBezTo>
                  <a:pt x="434" y="263"/>
                  <a:pt x="434" y="262"/>
                  <a:pt x="433" y="262"/>
                </a:cubicBezTo>
                <a:cubicBezTo>
                  <a:pt x="433" y="262"/>
                  <a:pt x="433" y="262"/>
                  <a:pt x="433" y="262"/>
                </a:cubicBezTo>
                <a:cubicBezTo>
                  <a:pt x="433" y="261"/>
                  <a:pt x="433" y="260"/>
                  <a:pt x="433" y="258"/>
                </a:cubicBezTo>
                <a:cubicBezTo>
                  <a:pt x="434" y="258"/>
                  <a:pt x="435" y="258"/>
                  <a:pt x="436" y="257"/>
                </a:cubicBezTo>
                <a:cubicBezTo>
                  <a:pt x="436" y="260"/>
                  <a:pt x="436" y="263"/>
                  <a:pt x="436" y="266"/>
                </a:cubicBezTo>
                <a:cubicBezTo>
                  <a:pt x="436" y="266"/>
                  <a:pt x="436" y="266"/>
                  <a:pt x="436" y="266"/>
                </a:cubicBezTo>
                <a:cubicBezTo>
                  <a:pt x="436" y="266"/>
                  <a:pt x="436" y="267"/>
                  <a:pt x="436" y="267"/>
                </a:cubicBezTo>
                <a:close/>
                <a:moveTo>
                  <a:pt x="440" y="296"/>
                </a:moveTo>
                <a:cubicBezTo>
                  <a:pt x="437" y="297"/>
                  <a:pt x="435" y="297"/>
                  <a:pt x="434" y="299"/>
                </a:cubicBezTo>
                <a:cubicBezTo>
                  <a:pt x="434" y="299"/>
                  <a:pt x="434" y="299"/>
                  <a:pt x="434" y="299"/>
                </a:cubicBezTo>
                <a:cubicBezTo>
                  <a:pt x="434" y="298"/>
                  <a:pt x="433" y="298"/>
                  <a:pt x="433" y="297"/>
                </a:cubicBezTo>
                <a:cubicBezTo>
                  <a:pt x="434" y="297"/>
                  <a:pt x="434" y="297"/>
                  <a:pt x="435" y="296"/>
                </a:cubicBezTo>
                <a:cubicBezTo>
                  <a:pt x="437" y="296"/>
                  <a:pt x="438" y="296"/>
                  <a:pt x="440" y="296"/>
                </a:cubicBezTo>
                <a:cubicBezTo>
                  <a:pt x="440" y="296"/>
                  <a:pt x="440" y="296"/>
                  <a:pt x="440" y="296"/>
                </a:cubicBezTo>
                <a:close/>
                <a:moveTo>
                  <a:pt x="441" y="301"/>
                </a:moveTo>
                <a:cubicBezTo>
                  <a:pt x="441" y="300"/>
                  <a:pt x="441" y="299"/>
                  <a:pt x="441" y="298"/>
                </a:cubicBezTo>
                <a:cubicBezTo>
                  <a:pt x="441" y="298"/>
                  <a:pt x="442" y="298"/>
                  <a:pt x="443" y="298"/>
                </a:cubicBezTo>
                <a:cubicBezTo>
                  <a:pt x="443" y="299"/>
                  <a:pt x="443" y="300"/>
                  <a:pt x="443" y="301"/>
                </a:cubicBezTo>
                <a:cubicBezTo>
                  <a:pt x="439" y="301"/>
                  <a:pt x="434" y="303"/>
                  <a:pt x="431" y="307"/>
                </a:cubicBezTo>
                <a:cubicBezTo>
                  <a:pt x="431" y="307"/>
                  <a:pt x="431" y="307"/>
                  <a:pt x="431" y="307"/>
                </a:cubicBezTo>
                <a:cubicBezTo>
                  <a:pt x="431" y="307"/>
                  <a:pt x="431" y="307"/>
                  <a:pt x="431" y="307"/>
                </a:cubicBezTo>
                <a:cubicBezTo>
                  <a:pt x="432" y="302"/>
                  <a:pt x="436" y="299"/>
                  <a:pt x="440" y="298"/>
                </a:cubicBezTo>
                <a:cubicBezTo>
                  <a:pt x="440" y="299"/>
                  <a:pt x="440" y="300"/>
                  <a:pt x="440" y="301"/>
                </a:cubicBezTo>
                <a:cubicBezTo>
                  <a:pt x="440" y="301"/>
                  <a:pt x="441" y="301"/>
                  <a:pt x="441" y="301"/>
                </a:cubicBezTo>
                <a:close/>
                <a:moveTo>
                  <a:pt x="430" y="302"/>
                </a:moveTo>
                <a:cubicBezTo>
                  <a:pt x="431" y="302"/>
                  <a:pt x="431" y="301"/>
                  <a:pt x="430" y="301"/>
                </a:cubicBezTo>
                <a:cubicBezTo>
                  <a:pt x="430" y="301"/>
                  <a:pt x="430" y="301"/>
                  <a:pt x="430" y="301"/>
                </a:cubicBezTo>
                <a:cubicBezTo>
                  <a:pt x="430" y="301"/>
                  <a:pt x="430" y="300"/>
                  <a:pt x="430" y="300"/>
                </a:cubicBezTo>
                <a:cubicBezTo>
                  <a:pt x="431" y="299"/>
                  <a:pt x="432" y="298"/>
                  <a:pt x="432" y="298"/>
                </a:cubicBezTo>
                <a:cubicBezTo>
                  <a:pt x="433" y="298"/>
                  <a:pt x="433" y="298"/>
                  <a:pt x="433" y="299"/>
                </a:cubicBezTo>
                <a:cubicBezTo>
                  <a:pt x="433" y="299"/>
                  <a:pt x="433" y="299"/>
                  <a:pt x="433" y="299"/>
                </a:cubicBezTo>
                <a:cubicBezTo>
                  <a:pt x="432" y="300"/>
                  <a:pt x="431" y="302"/>
                  <a:pt x="430" y="303"/>
                </a:cubicBezTo>
                <a:cubicBezTo>
                  <a:pt x="430" y="303"/>
                  <a:pt x="430" y="303"/>
                  <a:pt x="430" y="302"/>
                </a:cubicBezTo>
                <a:close/>
                <a:moveTo>
                  <a:pt x="390" y="303"/>
                </a:moveTo>
                <a:cubicBezTo>
                  <a:pt x="389" y="303"/>
                  <a:pt x="389" y="303"/>
                  <a:pt x="388" y="303"/>
                </a:cubicBezTo>
                <a:cubicBezTo>
                  <a:pt x="388" y="302"/>
                  <a:pt x="388" y="302"/>
                  <a:pt x="388" y="302"/>
                </a:cubicBezTo>
                <a:cubicBezTo>
                  <a:pt x="388" y="302"/>
                  <a:pt x="388" y="302"/>
                  <a:pt x="388" y="301"/>
                </a:cubicBezTo>
                <a:cubicBezTo>
                  <a:pt x="388" y="301"/>
                  <a:pt x="388" y="301"/>
                  <a:pt x="388" y="301"/>
                </a:cubicBezTo>
                <a:cubicBezTo>
                  <a:pt x="388" y="301"/>
                  <a:pt x="389" y="301"/>
                  <a:pt x="389" y="301"/>
                </a:cubicBezTo>
                <a:cubicBezTo>
                  <a:pt x="388" y="301"/>
                  <a:pt x="388" y="301"/>
                  <a:pt x="388" y="301"/>
                </a:cubicBezTo>
                <a:cubicBezTo>
                  <a:pt x="388" y="300"/>
                  <a:pt x="388" y="300"/>
                  <a:pt x="388" y="300"/>
                </a:cubicBezTo>
                <a:cubicBezTo>
                  <a:pt x="389" y="300"/>
                  <a:pt x="390" y="299"/>
                  <a:pt x="390" y="299"/>
                </a:cubicBezTo>
                <a:cubicBezTo>
                  <a:pt x="390" y="300"/>
                  <a:pt x="391" y="302"/>
                  <a:pt x="391" y="303"/>
                </a:cubicBezTo>
                <a:cubicBezTo>
                  <a:pt x="390" y="303"/>
                  <a:pt x="390" y="303"/>
                  <a:pt x="390" y="303"/>
                </a:cubicBezTo>
                <a:close/>
                <a:moveTo>
                  <a:pt x="385" y="240"/>
                </a:moveTo>
                <a:cubicBezTo>
                  <a:pt x="385" y="241"/>
                  <a:pt x="386" y="241"/>
                  <a:pt x="386" y="241"/>
                </a:cubicBezTo>
                <a:cubicBezTo>
                  <a:pt x="386" y="241"/>
                  <a:pt x="386" y="240"/>
                  <a:pt x="386" y="240"/>
                </a:cubicBezTo>
                <a:cubicBezTo>
                  <a:pt x="386" y="240"/>
                  <a:pt x="385" y="240"/>
                  <a:pt x="385" y="240"/>
                </a:cubicBezTo>
                <a:cubicBezTo>
                  <a:pt x="385" y="240"/>
                  <a:pt x="385" y="240"/>
                  <a:pt x="385" y="239"/>
                </a:cubicBezTo>
                <a:cubicBezTo>
                  <a:pt x="386" y="240"/>
                  <a:pt x="387" y="240"/>
                  <a:pt x="388" y="240"/>
                </a:cubicBezTo>
                <a:cubicBezTo>
                  <a:pt x="385" y="252"/>
                  <a:pt x="385" y="265"/>
                  <a:pt x="385" y="277"/>
                </a:cubicBezTo>
                <a:cubicBezTo>
                  <a:pt x="384" y="265"/>
                  <a:pt x="384" y="253"/>
                  <a:pt x="385" y="240"/>
                </a:cubicBezTo>
                <a:close/>
                <a:moveTo>
                  <a:pt x="372" y="237"/>
                </a:moveTo>
                <a:cubicBezTo>
                  <a:pt x="372" y="237"/>
                  <a:pt x="372" y="237"/>
                  <a:pt x="372" y="237"/>
                </a:cubicBezTo>
                <a:cubicBezTo>
                  <a:pt x="372" y="237"/>
                  <a:pt x="372" y="237"/>
                  <a:pt x="372" y="237"/>
                </a:cubicBezTo>
                <a:cubicBezTo>
                  <a:pt x="372" y="237"/>
                  <a:pt x="373" y="237"/>
                  <a:pt x="373" y="237"/>
                </a:cubicBezTo>
                <a:cubicBezTo>
                  <a:pt x="377" y="238"/>
                  <a:pt x="380" y="238"/>
                  <a:pt x="384" y="239"/>
                </a:cubicBezTo>
                <a:cubicBezTo>
                  <a:pt x="384" y="239"/>
                  <a:pt x="384" y="240"/>
                  <a:pt x="384" y="240"/>
                </a:cubicBezTo>
                <a:cubicBezTo>
                  <a:pt x="380" y="239"/>
                  <a:pt x="376" y="239"/>
                  <a:pt x="372" y="239"/>
                </a:cubicBezTo>
                <a:cubicBezTo>
                  <a:pt x="372" y="238"/>
                  <a:pt x="372" y="238"/>
                  <a:pt x="372" y="237"/>
                </a:cubicBezTo>
                <a:close/>
                <a:moveTo>
                  <a:pt x="371" y="239"/>
                </a:moveTo>
                <a:cubicBezTo>
                  <a:pt x="370" y="239"/>
                  <a:pt x="369" y="239"/>
                  <a:pt x="368" y="239"/>
                </a:cubicBezTo>
                <a:cubicBezTo>
                  <a:pt x="368" y="238"/>
                  <a:pt x="368" y="238"/>
                  <a:pt x="368" y="237"/>
                </a:cubicBezTo>
                <a:cubicBezTo>
                  <a:pt x="369" y="237"/>
                  <a:pt x="370" y="237"/>
                  <a:pt x="371" y="237"/>
                </a:cubicBezTo>
                <a:cubicBezTo>
                  <a:pt x="371" y="238"/>
                  <a:pt x="371" y="238"/>
                  <a:pt x="371" y="239"/>
                </a:cubicBezTo>
                <a:close/>
                <a:moveTo>
                  <a:pt x="372" y="236"/>
                </a:moveTo>
                <a:cubicBezTo>
                  <a:pt x="372" y="236"/>
                  <a:pt x="372" y="236"/>
                  <a:pt x="372" y="236"/>
                </a:cubicBezTo>
                <a:cubicBezTo>
                  <a:pt x="372" y="235"/>
                  <a:pt x="372" y="236"/>
                  <a:pt x="372" y="236"/>
                </a:cubicBezTo>
                <a:close/>
                <a:moveTo>
                  <a:pt x="390" y="240"/>
                </a:moveTo>
                <a:cubicBezTo>
                  <a:pt x="389" y="240"/>
                  <a:pt x="389" y="240"/>
                  <a:pt x="389" y="240"/>
                </a:cubicBezTo>
                <a:cubicBezTo>
                  <a:pt x="389" y="239"/>
                  <a:pt x="389" y="238"/>
                  <a:pt x="389" y="237"/>
                </a:cubicBezTo>
                <a:cubicBezTo>
                  <a:pt x="390" y="237"/>
                  <a:pt x="390" y="237"/>
                  <a:pt x="391" y="237"/>
                </a:cubicBezTo>
                <a:cubicBezTo>
                  <a:pt x="391" y="238"/>
                  <a:pt x="391" y="238"/>
                  <a:pt x="391" y="238"/>
                </a:cubicBezTo>
                <a:cubicBezTo>
                  <a:pt x="391" y="239"/>
                  <a:pt x="391" y="239"/>
                  <a:pt x="391" y="239"/>
                </a:cubicBezTo>
                <a:cubicBezTo>
                  <a:pt x="391" y="239"/>
                  <a:pt x="391" y="239"/>
                  <a:pt x="391" y="240"/>
                </a:cubicBezTo>
                <a:cubicBezTo>
                  <a:pt x="391" y="240"/>
                  <a:pt x="391" y="240"/>
                  <a:pt x="392" y="240"/>
                </a:cubicBezTo>
                <a:cubicBezTo>
                  <a:pt x="392" y="242"/>
                  <a:pt x="392" y="244"/>
                  <a:pt x="391" y="246"/>
                </a:cubicBezTo>
                <a:cubicBezTo>
                  <a:pt x="391" y="250"/>
                  <a:pt x="391" y="253"/>
                  <a:pt x="391" y="257"/>
                </a:cubicBezTo>
                <a:cubicBezTo>
                  <a:pt x="390" y="259"/>
                  <a:pt x="390" y="261"/>
                  <a:pt x="390" y="263"/>
                </a:cubicBezTo>
                <a:cubicBezTo>
                  <a:pt x="390" y="264"/>
                  <a:pt x="391" y="264"/>
                  <a:pt x="391" y="263"/>
                </a:cubicBezTo>
                <a:cubicBezTo>
                  <a:pt x="391" y="263"/>
                  <a:pt x="391" y="263"/>
                  <a:pt x="391" y="263"/>
                </a:cubicBezTo>
                <a:cubicBezTo>
                  <a:pt x="391" y="263"/>
                  <a:pt x="392" y="263"/>
                  <a:pt x="392" y="263"/>
                </a:cubicBezTo>
                <a:cubicBezTo>
                  <a:pt x="392" y="261"/>
                  <a:pt x="392" y="259"/>
                  <a:pt x="392" y="257"/>
                </a:cubicBezTo>
                <a:cubicBezTo>
                  <a:pt x="393" y="251"/>
                  <a:pt x="394" y="245"/>
                  <a:pt x="393" y="238"/>
                </a:cubicBezTo>
                <a:cubicBezTo>
                  <a:pt x="393" y="238"/>
                  <a:pt x="393" y="238"/>
                  <a:pt x="393" y="238"/>
                </a:cubicBezTo>
                <a:cubicBezTo>
                  <a:pt x="393" y="238"/>
                  <a:pt x="393" y="238"/>
                  <a:pt x="393" y="238"/>
                </a:cubicBezTo>
                <a:cubicBezTo>
                  <a:pt x="393" y="238"/>
                  <a:pt x="393" y="238"/>
                  <a:pt x="393" y="238"/>
                </a:cubicBezTo>
                <a:cubicBezTo>
                  <a:pt x="393" y="238"/>
                  <a:pt x="393" y="239"/>
                  <a:pt x="393" y="239"/>
                </a:cubicBezTo>
                <a:cubicBezTo>
                  <a:pt x="394" y="247"/>
                  <a:pt x="392" y="255"/>
                  <a:pt x="392" y="264"/>
                </a:cubicBezTo>
                <a:cubicBezTo>
                  <a:pt x="392" y="264"/>
                  <a:pt x="392" y="264"/>
                  <a:pt x="392" y="264"/>
                </a:cubicBezTo>
                <a:cubicBezTo>
                  <a:pt x="390" y="265"/>
                  <a:pt x="389" y="265"/>
                  <a:pt x="387" y="266"/>
                </a:cubicBezTo>
                <a:cubicBezTo>
                  <a:pt x="387" y="266"/>
                  <a:pt x="387" y="267"/>
                  <a:pt x="388" y="267"/>
                </a:cubicBezTo>
                <a:cubicBezTo>
                  <a:pt x="389" y="266"/>
                  <a:pt x="391" y="265"/>
                  <a:pt x="393" y="265"/>
                </a:cubicBezTo>
                <a:cubicBezTo>
                  <a:pt x="394" y="265"/>
                  <a:pt x="394" y="264"/>
                  <a:pt x="393" y="264"/>
                </a:cubicBezTo>
                <a:cubicBezTo>
                  <a:pt x="393" y="264"/>
                  <a:pt x="393" y="264"/>
                  <a:pt x="392" y="264"/>
                </a:cubicBezTo>
                <a:cubicBezTo>
                  <a:pt x="392" y="264"/>
                  <a:pt x="393" y="264"/>
                  <a:pt x="393" y="264"/>
                </a:cubicBezTo>
                <a:cubicBezTo>
                  <a:pt x="393" y="258"/>
                  <a:pt x="394" y="253"/>
                  <a:pt x="394" y="248"/>
                </a:cubicBezTo>
                <a:cubicBezTo>
                  <a:pt x="394" y="245"/>
                  <a:pt x="394" y="242"/>
                  <a:pt x="394" y="239"/>
                </a:cubicBezTo>
                <a:cubicBezTo>
                  <a:pt x="394" y="238"/>
                  <a:pt x="394" y="237"/>
                  <a:pt x="394" y="237"/>
                </a:cubicBezTo>
                <a:cubicBezTo>
                  <a:pt x="396" y="236"/>
                  <a:pt x="397" y="236"/>
                  <a:pt x="399" y="235"/>
                </a:cubicBezTo>
                <a:cubicBezTo>
                  <a:pt x="399" y="235"/>
                  <a:pt x="399" y="236"/>
                  <a:pt x="398" y="237"/>
                </a:cubicBezTo>
                <a:cubicBezTo>
                  <a:pt x="397" y="241"/>
                  <a:pt x="398" y="247"/>
                  <a:pt x="399" y="252"/>
                </a:cubicBezTo>
                <a:cubicBezTo>
                  <a:pt x="399" y="255"/>
                  <a:pt x="399" y="258"/>
                  <a:pt x="399" y="260"/>
                </a:cubicBezTo>
                <a:cubicBezTo>
                  <a:pt x="399" y="261"/>
                  <a:pt x="400" y="261"/>
                  <a:pt x="400" y="260"/>
                </a:cubicBezTo>
                <a:cubicBezTo>
                  <a:pt x="400" y="259"/>
                  <a:pt x="400" y="258"/>
                  <a:pt x="400" y="257"/>
                </a:cubicBezTo>
                <a:cubicBezTo>
                  <a:pt x="400" y="257"/>
                  <a:pt x="400" y="257"/>
                  <a:pt x="400" y="257"/>
                </a:cubicBezTo>
                <a:cubicBezTo>
                  <a:pt x="400" y="256"/>
                  <a:pt x="400" y="254"/>
                  <a:pt x="400" y="252"/>
                </a:cubicBezTo>
                <a:cubicBezTo>
                  <a:pt x="400" y="250"/>
                  <a:pt x="400" y="249"/>
                  <a:pt x="400" y="247"/>
                </a:cubicBezTo>
                <a:cubicBezTo>
                  <a:pt x="400" y="244"/>
                  <a:pt x="399" y="240"/>
                  <a:pt x="399" y="237"/>
                </a:cubicBezTo>
                <a:cubicBezTo>
                  <a:pt x="399" y="237"/>
                  <a:pt x="400" y="236"/>
                  <a:pt x="400" y="236"/>
                </a:cubicBezTo>
                <a:cubicBezTo>
                  <a:pt x="400" y="239"/>
                  <a:pt x="400" y="242"/>
                  <a:pt x="400" y="245"/>
                </a:cubicBezTo>
                <a:cubicBezTo>
                  <a:pt x="400" y="245"/>
                  <a:pt x="401" y="245"/>
                  <a:pt x="401" y="245"/>
                </a:cubicBezTo>
                <a:cubicBezTo>
                  <a:pt x="401" y="243"/>
                  <a:pt x="401" y="241"/>
                  <a:pt x="401" y="239"/>
                </a:cubicBezTo>
                <a:cubicBezTo>
                  <a:pt x="401" y="238"/>
                  <a:pt x="401" y="236"/>
                  <a:pt x="401" y="235"/>
                </a:cubicBezTo>
                <a:cubicBezTo>
                  <a:pt x="401" y="234"/>
                  <a:pt x="401" y="234"/>
                  <a:pt x="401" y="234"/>
                </a:cubicBezTo>
                <a:cubicBezTo>
                  <a:pt x="401" y="234"/>
                  <a:pt x="401" y="234"/>
                  <a:pt x="401" y="234"/>
                </a:cubicBezTo>
                <a:cubicBezTo>
                  <a:pt x="401" y="241"/>
                  <a:pt x="400" y="248"/>
                  <a:pt x="402" y="254"/>
                </a:cubicBezTo>
                <a:cubicBezTo>
                  <a:pt x="402" y="255"/>
                  <a:pt x="402" y="255"/>
                  <a:pt x="402" y="255"/>
                </a:cubicBezTo>
                <a:cubicBezTo>
                  <a:pt x="402" y="255"/>
                  <a:pt x="402" y="255"/>
                  <a:pt x="402" y="255"/>
                </a:cubicBezTo>
                <a:cubicBezTo>
                  <a:pt x="401" y="256"/>
                  <a:pt x="402" y="256"/>
                  <a:pt x="403" y="255"/>
                </a:cubicBezTo>
                <a:cubicBezTo>
                  <a:pt x="404" y="248"/>
                  <a:pt x="403" y="241"/>
                  <a:pt x="403" y="234"/>
                </a:cubicBezTo>
                <a:cubicBezTo>
                  <a:pt x="406" y="233"/>
                  <a:pt x="408" y="232"/>
                  <a:pt x="411" y="231"/>
                </a:cubicBezTo>
                <a:cubicBezTo>
                  <a:pt x="411" y="231"/>
                  <a:pt x="411" y="231"/>
                  <a:pt x="411" y="231"/>
                </a:cubicBezTo>
                <a:cubicBezTo>
                  <a:pt x="410" y="231"/>
                  <a:pt x="410" y="232"/>
                  <a:pt x="410" y="232"/>
                </a:cubicBezTo>
                <a:cubicBezTo>
                  <a:pt x="410" y="241"/>
                  <a:pt x="410" y="249"/>
                  <a:pt x="410" y="258"/>
                </a:cubicBezTo>
                <a:cubicBezTo>
                  <a:pt x="409" y="258"/>
                  <a:pt x="409" y="258"/>
                  <a:pt x="408" y="259"/>
                </a:cubicBezTo>
                <a:cubicBezTo>
                  <a:pt x="407" y="259"/>
                  <a:pt x="408" y="260"/>
                  <a:pt x="408" y="260"/>
                </a:cubicBezTo>
                <a:cubicBezTo>
                  <a:pt x="409" y="259"/>
                  <a:pt x="410" y="259"/>
                  <a:pt x="411" y="259"/>
                </a:cubicBezTo>
                <a:cubicBezTo>
                  <a:pt x="411" y="259"/>
                  <a:pt x="411" y="259"/>
                  <a:pt x="411" y="259"/>
                </a:cubicBezTo>
                <a:cubicBezTo>
                  <a:pt x="411" y="259"/>
                  <a:pt x="412" y="259"/>
                  <a:pt x="412" y="259"/>
                </a:cubicBezTo>
                <a:cubicBezTo>
                  <a:pt x="413" y="259"/>
                  <a:pt x="413" y="258"/>
                  <a:pt x="413" y="258"/>
                </a:cubicBezTo>
                <a:cubicBezTo>
                  <a:pt x="412" y="258"/>
                  <a:pt x="412" y="258"/>
                  <a:pt x="411" y="258"/>
                </a:cubicBezTo>
                <a:cubicBezTo>
                  <a:pt x="411" y="256"/>
                  <a:pt x="411" y="255"/>
                  <a:pt x="411" y="253"/>
                </a:cubicBezTo>
                <a:cubicBezTo>
                  <a:pt x="411" y="253"/>
                  <a:pt x="411" y="253"/>
                  <a:pt x="412" y="253"/>
                </a:cubicBezTo>
                <a:cubicBezTo>
                  <a:pt x="413" y="246"/>
                  <a:pt x="413" y="238"/>
                  <a:pt x="412" y="231"/>
                </a:cubicBezTo>
                <a:cubicBezTo>
                  <a:pt x="412" y="231"/>
                  <a:pt x="412" y="231"/>
                  <a:pt x="412" y="231"/>
                </a:cubicBezTo>
                <a:cubicBezTo>
                  <a:pt x="412" y="231"/>
                  <a:pt x="412" y="231"/>
                  <a:pt x="413" y="231"/>
                </a:cubicBezTo>
                <a:cubicBezTo>
                  <a:pt x="413" y="239"/>
                  <a:pt x="413" y="246"/>
                  <a:pt x="413" y="254"/>
                </a:cubicBezTo>
                <a:cubicBezTo>
                  <a:pt x="413" y="255"/>
                  <a:pt x="414" y="255"/>
                  <a:pt x="414" y="254"/>
                </a:cubicBezTo>
                <a:cubicBezTo>
                  <a:pt x="414" y="249"/>
                  <a:pt x="414" y="244"/>
                  <a:pt x="414" y="239"/>
                </a:cubicBezTo>
                <a:cubicBezTo>
                  <a:pt x="414" y="237"/>
                  <a:pt x="414" y="234"/>
                  <a:pt x="414" y="232"/>
                </a:cubicBezTo>
                <a:cubicBezTo>
                  <a:pt x="414" y="232"/>
                  <a:pt x="414" y="231"/>
                  <a:pt x="413" y="231"/>
                </a:cubicBezTo>
                <a:cubicBezTo>
                  <a:pt x="414" y="231"/>
                  <a:pt x="414" y="231"/>
                  <a:pt x="414" y="230"/>
                </a:cubicBezTo>
                <a:cubicBezTo>
                  <a:pt x="414" y="230"/>
                  <a:pt x="414" y="230"/>
                  <a:pt x="414" y="230"/>
                </a:cubicBezTo>
                <a:cubicBezTo>
                  <a:pt x="416" y="230"/>
                  <a:pt x="418" y="229"/>
                  <a:pt x="420" y="228"/>
                </a:cubicBezTo>
                <a:cubicBezTo>
                  <a:pt x="420" y="230"/>
                  <a:pt x="420" y="232"/>
                  <a:pt x="420" y="234"/>
                </a:cubicBezTo>
                <a:cubicBezTo>
                  <a:pt x="421" y="239"/>
                  <a:pt x="421" y="244"/>
                  <a:pt x="421" y="249"/>
                </a:cubicBezTo>
                <a:cubicBezTo>
                  <a:pt x="421" y="249"/>
                  <a:pt x="421" y="249"/>
                  <a:pt x="421" y="249"/>
                </a:cubicBezTo>
                <a:cubicBezTo>
                  <a:pt x="421" y="251"/>
                  <a:pt x="421" y="252"/>
                  <a:pt x="421" y="253"/>
                </a:cubicBezTo>
                <a:cubicBezTo>
                  <a:pt x="421" y="254"/>
                  <a:pt x="422" y="254"/>
                  <a:pt x="422" y="253"/>
                </a:cubicBezTo>
                <a:cubicBezTo>
                  <a:pt x="422" y="244"/>
                  <a:pt x="423" y="235"/>
                  <a:pt x="423" y="226"/>
                </a:cubicBezTo>
                <a:cubicBezTo>
                  <a:pt x="423" y="226"/>
                  <a:pt x="422" y="226"/>
                  <a:pt x="422" y="226"/>
                </a:cubicBezTo>
                <a:cubicBezTo>
                  <a:pt x="423" y="226"/>
                  <a:pt x="423" y="226"/>
                  <a:pt x="424" y="226"/>
                </a:cubicBezTo>
                <a:cubicBezTo>
                  <a:pt x="422" y="230"/>
                  <a:pt x="424" y="244"/>
                  <a:pt x="424" y="246"/>
                </a:cubicBezTo>
                <a:cubicBezTo>
                  <a:pt x="424" y="246"/>
                  <a:pt x="425" y="246"/>
                  <a:pt x="425" y="246"/>
                </a:cubicBezTo>
                <a:cubicBezTo>
                  <a:pt x="425" y="243"/>
                  <a:pt x="425" y="239"/>
                  <a:pt x="424" y="236"/>
                </a:cubicBezTo>
                <a:cubicBezTo>
                  <a:pt x="424" y="235"/>
                  <a:pt x="424" y="225"/>
                  <a:pt x="425" y="225"/>
                </a:cubicBezTo>
                <a:cubicBezTo>
                  <a:pt x="425" y="225"/>
                  <a:pt x="425" y="225"/>
                  <a:pt x="425" y="225"/>
                </a:cubicBezTo>
                <a:cubicBezTo>
                  <a:pt x="427" y="225"/>
                  <a:pt x="430" y="224"/>
                  <a:pt x="432" y="223"/>
                </a:cubicBezTo>
                <a:cubicBezTo>
                  <a:pt x="432" y="223"/>
                  <a:pt x="432" y="224"/>
                  <a:pt x="432" y="224"/>
                </a:cubicBezTo>
                <a:cubicBezTo>
                  <a:pt x="432" y="224"/>
                  <a:pt x="432" y="224"/>
                  <a:pt x="432" y="224"/>
                </a:cubicBezTo>
                <a:cubicBezTo>
                  <a:pt x="432" y="227"/>
                  <a:pt x="432" y="231"/>
                  <a:pt x="432" y="233"/>
                </a:cubicBezTo>
                <a:cubicBezTo>
                  <a:pt x="432" y="235"/>
                  <a:pt x="432" y="238"/>
                  <a:pt x="432" y="240"/>
                </a:cubicBezTo>
                <a:cubicBezTo>
                  <a:pt x="431" y="246"/>
                  <a:pt x="431" y="252"/>
                  <a:pt x="431" y="258"/>
                </a:cubicBezTo>
                <a:cubicBezTo>
                  <a:pt x="425" y="260"/>
                  <a:pt x="418" y="262"/>
                  <a:pt x="412" y="263"/>
                </a:cubicBezTo>
                <a:cubicBezTo>
                  <a:pt x="404" y="266"/>
                  <a:pt x="395" y="270"/>
                  <a:pt x="386" y="270"/>
                </a:cubicBezTo>
                <a:cubicBezTo>
                  <a:pt x="386" y="270"/>
                  <a:pt x="386" y="271"/>
                  <a:pt x="386" y="271"/>
                </a:cubicBezTo>
                <a:cubicBezTo>
                  <a:pt x="393" y="270"/>
                  <a:pt x="399" y="268"/>
                  <a:pt x="405" y="266"/>
                </a:cubicBezTo>
                <a:cubicBezTo>
                  <a:pt x="414" y="263"/>
                  <a:pt x="422" y="261"/>
                  <a:pt x="431" y="259"/>
                </a:cubicBezTo>
                <a:cubicBezTo>
                  <a:pt x="431" y="260"/>
                  <a:pt x="431" y="262"/>
                  <a:pt x="431" y="263"/>
                </a:cubicBezTo>
                <a:cubicBezTo>
                  <a:pt x="422" y="266"/>
                  <a:pt x="414" y="268"/>
                  <a:pt x="406" y="271"/>
                </a:cubicBezTo>
                <a:cubicBezTo>
                  <a:pt x="399" y="272"/>
                  <a:pt x="392" y="274"/>
                  <a:pt x="386" y="277"/>
                </a:cubicBezTo>
                <a:cubicBezTo>
                  <a:pt x="386" y="265"/>
                  <a:pt x="386" y="252"/>
                  <a:pt x="389" y="240"/>
                </a:cubicBezTo>
                <a:cubicBezTo>
                  <a:pt x="389" y="240"/>
                  <a:pt x="389" y="241"/>
                  <a:pt x="390" y="241"/>
                </a:cubicBezTo>
                <a:cubicBezTo>
                  <a:pt x="390" y="241"/>
                  <a:pt x="390" y="240"/>
                  <a:pt x="390" y="240"/>
                </a:cubicBezTo>
                <a:close/>
                <a:moveTo>
                  <a:pt x="413" y="229"/>
                </a:moveTo>
                <a:cubicBezTo>
                  <a:pt x="413" y="229"/>
                  <a:pt x="413" y="230"/>
                  <a:pt x="413" y="230"/>
                </a:cubicBezTo>
                <a:cubicBezTo>
                  <a:pt x="412" y="230"/>
                  <a:pt x="412" y="230"/>
                  <a:pt x="412" y="231"/>
                </a:cubicBezTo>
                <a:cubicBezTo>
                  <a:pt x="412" y="230"/>
                  <a:pt x="412" y="229"/>
                  <a:pt x="412" y="229"/>
                </a:cubicBezTo>
                <a:cubicBezTo>
                  <a:pt x="412" y="229"/>
                  <a:pt x="412" y="229"/>
                  <a:pt x="413" y="229"/>
                </a:cubicBezTo>
                <a:close/>
                <a:moveTo>
                  <a:pt x="421" y="241"/>
                </a:moveTo>
                <a:cubicBezTo>
                  <a:pt x="421" y="236"/>
                  <a:pt x="421" y="232"/>
                  <a:pt x="421" y="228"/>
                </a:cubicBezTo>
                <a:cubicBezTo>
                  <a:pt x="421" y="228"/>
                  <a:pt x="422" y="228"/>
                  <a:pt x="422" y="228"/>
                </a:cubicBezTo>
                <a:cubicBezTo>
                  <a:pt x="421" y="227"/>
                  <a:pt x="421" y="227"/>
                  <a:pt x="421" y="227"/>
                </a:cubicBezTo>
                <a:cubicBezTo>
                  <a:pt x="421" y="227"/>
                  <a:pt x="421" y="226"/>
                  <a:pt x="421" y="226"/>
                </a:cubicBezTo>
                <a:cubicBezTo>
                  <a:pt x="421" y="226"/>
                  <a:pt x="421" y="226"/>
                  <a:pt x="422" y="226"/>
                </a:cubicBezTo>
                <a:cubicBezTo>
                  <a:pt x="422" y="226"/>
                  <a:pt x="422" y="226"/>
                  <a:pt x="422" y="226"/>
                </a:cubicBezTo>
                <a:cubicBezTo>
                  <a:pt x="422" y="231"/>
                  <a:pt x="422" y="236"/>
                  <a:pt x="421" y="241"/>
                </a:cubicBezTo>
                <a:close/>
                <a:moveTo>
                  <a:pt x="420" y="227"/>
                </a:moveTo>
                <a:cubicBezTo>
                  <a:pt x="420" y="227"/>
                  <a:pt x="420" y="227"/>
                  <a:pt x="420" y="227"/>
                </a:cubicBezTo>
                <a:cubicBezTo>
                  <a:pt x="420" y="227"/>
                  <a:pt x="420" y="228"/>
                  <a:pt x="420" y="228"/>
                </a:cubicBezTo>
                <a:cubicBezTo>
                  <a:pt x="418" y="229"/>
                  <a:pt x="416" y="229"/>
                  <a:pt x="414" y="230"/>
                </a:cubicBezTo>
                <a:cubicBezTo>
                  <a:pt x="414" y="229"/>
                  <a:pt x="414" y="229"/>
                  <a:pt x="414" y="228"/>
                </a:cubicBezTo>
                <a:cubicBezTo>
                  <a:pt x="414" y="228"/>
                  <a:pt x="414" y="228"/>
                  <a:pt x="414" y="228"/>
                </a:cubicBezTo>
                <a:cubicBezTo>
                  <a:pt x="416" y="228"/>
                  <a:pt x="418" y="227"/>
                  <a:pt x="420" y="227"/>
                </a:cubicBezTo>
                <a:cubicBezTo>
                  <a:pt x="420" y="227"/>
                  <a:pt x="420" y="227"/>
                  <a:pt x="420" y="227"/>
                </a:cubicBezTo>
                <a:close/>
                <a:moveTo>
                  <a:pt x="402" y="240"/>
                </a:moveTo>
                <a:cubicBezTo>
                  <a:pt x="402" y="243"/>
                  <a:pt x="402" y="246"/>
                  <a:pt x="402" y="250"/>
                </a:cubicBezTo>
                <a:cubicBezTo>
                  <a:pt x="402" y="246"/>
                  <a:pt x="402" y="243"/>
                  <a:pt x="402" y="240"/>
                </a:cubicBezTo>
                <a:close/>
                <a:moveTo>
                  <a:pt x="390" y="235"/>
                </a:moveTo>
                <a:cubicBezTo>
                  <a:pt x="390" y="235"/>
                  <a:pt x="390" y="235"/>
                  <a:pt x="390" y="235"/>
                </a:cubicBezTo>
                <a:cubicBezTo>
                  <a:pt x="390" y="235"/>
                  <a:pt x="391" y="235"/>
                  <a:pt x="391" y="235"/>
                </a:cubicBezTo>
                <a:cubicBezTo>
                  <a:pt x="391" y="235"/>
                  <a:pt x="390" y="235"/>
                  <a:pt x="390" y="235"/>
                </a:cubicBezTo>
                <a:close/>
                <a:moveTo>
                  <a:pt x="410" y="228"/>
                </a:moveTo>
                <a:cubicBezTo>
                  <a:pt x="410" y="228"/>
                  <a:pt x="410" y="229"/>
                  <a:pt x="410" y="229"/>
                </a:cubicBezTo>
                <a:cubicBezTo>
                  <a:pt x="410" y="229"/>
                  <a:pt x="410" y="229"/>
                  <a:pt x="410" y="229"/>
                </a:cubicBezTo>
                <a:cubicBezTo>
                  <a:pt x="408" y="230"/>
                  <a:pt x="406" y="230"/>
                  <a:pt x="404" y="231"/>
                </a:cubicBezTo>
                <a:cubicBezTo>
                  <a:pt x="405" y="230"/>
                  <a:pt x="407" y="229"/>
                  <a:pt x="409" y="229"/>
                </a:cubicBezTo>
                <a:cubicBezTo>
                  <a:pt x="409" y="229"/>
                  <a:pt x="410" y="228"/>
                  <a:pt x="410" y="228"/>
                </a:cubicBezTo>
                <a:close/>
                <a:moveTo>
                  <a:pt x="401" y="232"/>
                </a:moveTo>
                <a:cubicBezTo>
                  <a:pt x="401" y="232"/>
                  <a:pt x="401" y="232"/>
                  <a:pt x="402" y="232"/>
                </a:cubicBezTo>
                <a:cubicBezTo>
                  <a:pt x="402" y="232"/>
                  <a:pt x="402" y="232"/>
                  <a:pt x="402" y="232"/>
                </a:cubicBezTo>
                <a:cubicBezTo>
                  <a:pt x="402" y="232"/>
                  <a:pt x="402" y="232"/>
                  <a:pt x="402" y="232"/>
                </a:cubicBezTo>
                <a:cubicBezTo>
                  <a:pt x="402" y="232"/>
                  <a:pt x="402" y="232"/>
                  <a:pt x="402" y="232"/>
                </a:cubicBezTo>
                <a:cubicBezTo>
                  <a:pt x="402" y="232"/>
                  <a:pt x="402" y="233"/>
                  <a:pt x="402" y="233"/>
                </a:cubicBezTo>
                <a:cubicBezTo>
                  <a:pt x="402" y="233"/>
                  <a:pt x="402" y="233"/>
                  <a:pt x="402" y="233"/>
                </a:cubicBezTo>
                <a:cubicBezTo>
                  <a:pt x="401" y="233"/>
                  <a:pt x="401" y="233"/>
                  <a:pt x="401" y="233"/>
                </a:cubicBezTo>
                <a:cubicBezTo>
                  <a:pt x="401" y="233"/>
                  <a:pt x="401" y="233"/>
                  <a:pt x="401" y="233"/>
                </a:cubicBezTo>
                <a:cubicBezTo>
                  <a:pt x="401" y="233"/>
                  <a:pt x="401" y="232"/>
                  <a:pt x="401" y="232"/>
                </a:cubicBezTo>
                <a:close/>
                <a:moveTo>
                  <a:pt x="393" y="237"/>
                </a:moveTo>
                <a:cubicBezTo>
                  <a:pt x="393" y="237"/>
                  <a:pt x="393" y="237"/>
                  <a:pt x="393" y="237"/>
                </a:cubicBezTo>
                <a:cubicBezTo>
                  <a:pt x="393" y="237"/>
                  <a:pt x="393" y="237"/>
                  <a:pt x="393" y="237"/>
                </a:cubicBezTo>
                <a:cubicBezTo>
                  <a:pt x="393" y="236"/>
                  <a:pt x="393" y="235"/>
                  <a:pt x="393" y="235"/>
                </a:cubicBezTo>
                <a:cubicBezTo>
                  <a:pt x="393" y="235"/>
                  <a:pt x="393" y="235"/>
                  <a:pt x="392" y="235"/>
                </a:cubicBezTo>
                <a:cubicBezTo>
                  <a:pt x="393" y="235"/>
                  <a:pt x="393" y="235"/>
                  <a:pt x="393" y="235"/>
                </a:cubicBezTo>
                <a:cubicBezTo>
                  <a:pt x="393" y="235"/>
                  <a:pt x="393" y="236"/>
                  <a:pt x="393" y="237"/>
                </a:cubicBezTo>
                <a:close/>
                <a:moveTo>
                  <a:pt x="394" y="234"/>
                </a:moveTo>
                <a:cubicBezTo>
                  <a:pt x="394" y="234"/>
                  <a:pt x="394" y="234"/>
                  <a:pt x="394" y="234"/>
                </a:cubicBezTo>
                <a:cubicBezTo>
                  <a:pt x="396" y="234"/>
                  <a:pt x="398" y="233"/>
                  <a:pt x="400" y="232"/>
                </a:cubicBezTo>
                <a:cubicBezTo>
                  <a:pt x="400" y="232"/>
                  <a:pt x="400" y="232"/>
                  <a:pt x="400" y="232"/>
                </a:cubicBezTo>
                <a:cubicBezTo>
                  <a:pt x="400" y="233"/>
                  <a:pt x="400" y="233"/>
                  <a:pt x="400" y="233"/>
                </a:cubicBezTo>
                <a:cubicBezTo>
                  <a:pt x="400" y="233"/>
                  <a:pt x="399" y="233"/>
                  <a:pt x="399" y="234"/>
                </a:cubicBezTo>
                <a:cubicBezTo>
                  <a:pt x="399" y="234"/>
                  <a:pt x="399" y="234"/>
                  <a:pt x="399" y="235"/>
                </a:cubicBezTo>
                <a:cubicBezTo>
                  <a:pt x="397" y="235"/>
                  <a:pt x="396" y="236"/>
                  <a:pt x="394" y="236"/>
                </a:cubicBezTo>
                <a:cubicBezTo>
                  <a:pt x="394" y="236"/>
                  <a:pt x="394" y="235"/>
                  <a:pt x="394" y="234"/>
                </a:cubicBezTo>
                <a:close/>
                <a:moveTo>
                  <a:pt x="403" y="231"/>
                </a:moveTo>
                <a:cubicBezTo>
                  <a:pt x="406" y="231"/>
                  <a:pt x="408" y="230"/>
                  <a:pt x="410" y="229"/>
                </a:cubicBezTo>
                <a:cubicBezTo>
                  <a:pt x="411" y="229"/>
                  <a:pt x="411" y="229"/>
                  <a:pt x="411" y="229"/>
                </a:cubicBezTo>
                <a:cubicBezTo>
                  <a:pt x="411" y="230"/>
                  <a:pt x="411" y="230"/>
                  <a:pt x="411" y="231"/>
                </a:cubicBezTo>
                <a:cubicBezTo>
                  <a:pt x="411" y="231"/>
                  <a:pt x="411" y="231"/>
                  <a:pt x="411" y="231"/>
                </a:cubicBezTo>
                <a:cubicBezTo>
                  <a:pt x="411" y="231"/>
                  <a:pt x="411" y="231"/>
                  <a:pt x="411" y="231"/>
                </a:cubicBezTo>
                <a:cubicBezTo>
                  <a:pt x="408" y="232"/>
                  <a:pt x="406" y="232"/>
                  <a:pt x="403" y="233"/>
                </a:cubicBezTo>
                <a:cubicBezTo>
                  <a:pt x="403" y="233"/>
                  <a:pt x="403" y="232"/>
                  <a:pt x="403" y="231"/>
                </a:cubicBezTo>
                <a:close/>
                <a:moveTo>
                  <a:pt x="411" y="243"/>
                </a:moveTo>
                <a:cubicBezTo>
                  <a:pt x="411" y="243"/>
                  <a:pt x="411" y="243"/>
                  <a:pt x="412" y="242"/>
                </a:cubicBezTo>
                <a:cubicBezTo>
                  <a:pt x="411" y="245"/>
                  <a:pt x="411" y="247"/>
                  <a:pt x="411" y="249"/>
                </a:cubicBezTo>
                <a:cubicBezTo>
                  <a:pt x="411" y="247"/>
                  <a:pt x="411" y="245"/>
                  <a:pt x="411" y="243"/>
                </a:cubicBezTo>
                <a:close/>
                <a:moveTo>
                  <a:pt x="390" y="236"/>
                </a:moveTo>
                <a:cubicBezTo>
                  <a:pt x="390" y="236"/>
                  <a:pt x="390" y="236"/>
                  <a:pt x="390" y="236"/>
                </a:cubicBezTo>
                <a:cubicBezTo>
                  <a:pt x="390" y="236"/>
                  <a:pt x="390" y="236"/>
                  <a:pt x="390" y="236"/>
                </a:cubicBezTo>
                <a:cubicBezTo>
                  <a:pt x="390" y="235"/>
                  <a:pt x="391" y="235"/>
                  <a:pt x="391" y="235"/>
                </a:cubicBezTo>
                <a:cubicBezTo>
                  <a:pt x="391" y="235"/>
                  <a:pt x="391" y="235"/>
                  <a:pt x="391" y="235"/>
                </a:cubicBezTo>
                <a:cubicBezTo>
                  <a:pt x="391" y="236"/>
                  <a:pt x="391" y="236"/>
                  <a:pt x="391" y="236"/>
                </a:cubicBezTo>
                <a:cubicBezTo>
                  <a:pt x="390" y="236"/>
                  <a:pt x="390" y="236"/>
                  <a:pt x="390" y="236"/>
                </a:cubicBezTo>
                <a:close/>
                <a:moveTo>
                  <a:pt x="399" y="244"/>
                </a:moveTo>
                <a:cubicBezTo>
                  <a:pt x="399" y="244"/>
                  <a:pt x="399" y="244"/>
                  <a:pt x="399" y="244"/>
                </a:cubicBezTo>
                <a:cubicBezTo>
                  <a:pt x="399" y="244"/>
                  <a:pt x="399" y="243"/>
                  <a:pt x="399" y="242"/>
                </a:cubicBezTo>
                <a:cubicBezTo>
                  <a:pt x="399" y="243"/>
                  <a:pt x="399" y="244"/>
                  <a:pt x="399" y="244"/>
                </a:cubicBezTo>
                <a:close/>
                <a:moveTo>
                  <a:pt x="427" y="282"/>
                </a:moveTo>
                <a:cubicBezTo>
                  <a:pt x="427" y="284"/>
                  <a:pt x="426" y="286"/>
                  <a:pt x="426" y="287"/>
                </a:cubicBezTo>
                <a:cubicBezTo>
                  <a:pt x="426" y="288"/>
                  <a:pt x="425" y="288"/>
                  <a:pt x="424" y="288"/>
                </a:cubicBezTo>
                <a:cubicBezTo>
                  <a:pt x="424" y="287"/>
                  <a:pt x="425" y="286"/>
                  <a:pt x="425" y="285"/>
                </a:cubicBezTo>
                <a:cubicBezTo>
                  <a:pt x="425" y="282"/>
                  <a:pt x="425" y="280"/>
                  <a:pt x="426" y="277"/>
                </a:cubicBezTo>
                <a:cubicBezTo>
                  <a:pt x="426" y="276"/>
                  <a:pt x="425" y="276"/>
                  <a:pt x="425" y="277"/>
                </a:cubicBezTo>
                <a:cubicBezTo>
                  <a:pt x="424" y="280"/>
                  <a:pt x="424" y="283"/>
                  <a:pt x="424" y="286"/>
                </a:cubicBezTo>
                <a:cubicBezTo>
                  <a:pt x="423" y="286"/>
                  <a:pt x="423" y="287"/>
                  <a:pt x="423" y="288"/>
                </a:cubicBezTo>
                <a:cubicBezTo>
                  <a:pt x="422" y="288"/>
                  <a:pt x="421" y="288"/>
                  <a:pt x="420" y="289"/>
                </a:cubicBezTo>
                <a:cubicBezTo>
                  <a:pt x="420" y="288"/>
                  <a:pt x="420" y="287"/>
                  <a:pt x="420" y="287"/>
                </a:cubicBezTo>
                <a:cubicBezTo>
                  <a:pt x="421" y="287"/>
                  <a:pt x="421" y="287"/>
                  <a:pt x="421" y="287"/>
                </a:cubicBezTo>
                <a:cubicBezTo>
                  <a:pt x="421" y="287"/>
                  <a:pt x="421" y="286"/>
                  <a:pt x="421" y="286"/>
                </a:cubicBezTo>
                <a:cubicBezTo>
                  <a:pt x="421" y="286"/>
                  <a:pt x="420" y="286"/>
                  <a:pt x="420" y="286"/>
                </a:cubicBezTo>
                <a:cubicBezTo>
                  <a:pt x="420" y="284"/>
                  <a:pt x="420" y="281"/>
                  <a:pt x="421" y="278"/>
                </a:cubicBezTo>
                <a:cubicBezTo>
                  <a:pt x="421" y="277"/>
                  <a:pt x="420" y="277"/>
                  <a:pt x="420" y="278"/>
                </a:cubicBezTo>
                <a:cubicBezTo>
                  <a:pt x="419" y="281"/>
                  <a:pt x="419" y="284"/>
                  <a:pt x="419" y="287"/>
                </a:cubicBezTo>
                <a:cubicBezTo>
                  <a:pt x="419" y="287"/>
                  <a:pt x="418" y="287"/>
                  <a:pt x="417" y="287"/>
                </a:cubicBezTo>
                <a:cubicBezTo>
                  <a:pt x="417" y="286"/>
                  <a:pt x="417" y="285"/>
                  <a:pt x="418" y="283"/>
                </a:cubicBezTo>
                <a:cubicBezTo>
                  <a:pt x="418" y="283"/>
                  <a:pt x="417" y="283"/>
                  <a:pt x="417" y="283"/>
                </a:cubicBezTo>
                <a:cubicBezTo>
                  <a:pt x="416" y="285"/>
                  <a:pt x="416" y="286"/>
                  <a:pt x="416" y="288"/>
                </a:cubicBezTo>
                <a:cubicBezTo>
                  <a:pt x="415" y="288"/>
                  <a:pt x="414" y="288"/>
                  <a:pt x="412" y="289"/>
                </a:cubicBezTo>
                <a:cubicBezTo>
                  <a:pt x="412" y="285"/>
                  <a:pt x="412" y="281"/>
                  <a:pt x="413" y="277"/>
                </a:cubicBezTo>
                <a:cubicBezTo>
                  <a:pt x="413" y="277"/>
                  <a:pt x="412" y="277"/>
                  <a:pt x="412" y="277"/>
                </a:cubicBezTo>
                <a:cubicBezTo>
                  <a:pt x="411" y="281"/>
                  <a:pt x="411" y="285"/>
                  <a:pt x="411" y="289"/>
                </a:cubicBezTo>
                <a:cubicBezTo>
                  <a:pt x="410" y="289"/>
                  <a:pt x="409" y="289"/>
                  <a:pt x="409" y="290"/>
                </a:cubicBezTo>
                <a:cubicBezTo>
                  <a:pt x="408" y="288"/>
                  <a:pt x="408" y="286"/>
                  <a:pt x="408" y="284"/>
                </a:cubicBezTo>
                <a:cubicBezTo>
                  <a:pt x="408" y="283"/>
                  <a:pt x="407" y="283"/>
                  <a:pt x="407" y="284"/>
                </a:cubicBezTo>
                <a:cubicBezTo>
                  <a:pt x="407" y="286"/>
                  <a:pt x="407" y="288"/>
                  <a:pt x="408" y="290"/>
                </a:cubicBezTo>
                <a:cubicBezTo>
                  <a:pt x="406" y="290"/>
                  <a:pt x="405" y="290"/>
                  <a:pt x="404" y="291"/>
                </a:cubicBezTo>
                <a:cubicBezTo>
                  <a:pt x="404" y="287"/>
                  <a:pt x="404" y="285"/>
                  <a:pt x="404" y="284"/>
                </a:cubicBezTo>
                <a:cubicBezTo>
                  <a:pt x="403" y="283"/>
                  <a:pt x="402" y="283"/>
                  <a:pt x="403" y="284"/>
                </a:cubicBezTo>
                <a:cubicBezTo>
                  <a:pt x="403" y="285"/>
                  <a:pt x="403" y="288"/>
                  <a:pt x="403" y="291"/>
                </a:cubicBezTo>
                <a:cubicBezTo>
                  <a:pt x="402" y="291"/>
                  <a:pt x="400" y="292"/>
                  <a:pt x="399" y="292"/>
                </a:cubicBezTo>
                <a:cubicBezTo>
                  <a:pt x="399" y="291"/>
                  <a:pt x="399" y="290"/>
                  <a:pt x="399" y="289"/>
                </a:cubicBezTo>
                <a:cubicBezTo>
                  <a:pt x="399" y="289"/>
                  <a:pt x="400" y="288"/>
                  <a:pt x="400" y="288"/>
                </a:cubicBezTo>
                <a:cubicBezTo>
                  <a:pt x="401" y="288"/>
                  <a:pt x="401" y="288"/>
                  <a:pt x="400" y="288"/>
                </a:cubicBezTo>
                <a:cubicBezTo>
                  <a:pt x="400" y="288"/>
                  <a:pt x="399" y="288"/>
                  <a:pt x="399" y="288"/>
                </a:cubicBezTo>
                <a:cubicBezTo>
                  <a:pt x="399" y="287"/>
                  <a:pt x="399" y="286"/>
                  <a:pt x="399" y="284"/>
                </a:cubicBezTo>
                <a:cubicBezTo>
                  <a:pt x="399" y="284"/>
                  <a:pt x="398" y="284"/>
                  <a:pt x="398" y="284"/>
                </a:cubicBezTo>
                <a:cubicBezTo>
                  <a:pt x="398" y="286"/>
                  <a:pt x="398" y="287"/>
                  <a:pt x="398" y="289"/>
                </a:cubicBezTo>
                <a:cubicBezTo>
                  <a:pt x="397" y="289"/>
                  <a:pt x="396" y="289"/>
                  <a:pt x="395" y="290"/>
                </a:cubicBezTo>
                <a:cubicBezTo>
                  <a:pt x="395" y="288"/>
                  <a:pt x="395" y="287"/>
                  <a:pt x="395" y="286"/>
                </a:cubicBezTo>
                <a:cubicBezTo>
                  <a:pt x="395" y="285"/>
                  <a:pt x="394" y="285"/>
                  <a:pt x="394" y="286"/>
                </a:cubicBezTo>
                <a:cubicBezTo>
                  <a:pt x="394" y="287"/>
                  <a:pt x="394" y="288"/>
                  <a:pt x="394" y="290"/>
                </a:cubicBezTo>
                <a:cubicBezTo>
                  <a:pt x="393" y="290"/>
                  <a:pt x="392" y="290"/>
                  <a:pt x="391" y="291"/>
                </a:cubicBezTo>
                <a:cubicBezTo>
                  <a:pt x="391" y="289"/>
                  <a:pt x="391" y="288"/>
                  <a:pt x="391" y="286"/>
                </a:cubicBezTo>
                <a:cubicBezTo>
                  <a:pt x="390" y="286"/>
                  <a:pt x="389" y="286"/>
                  <a:pt x="390" y="286"/>
                </a:cubicBezTo>
                <a:cubicBezTo>
                  <a:pt x="390" y="288"/>
                  <a:pt x="390" y="290"/>
                  <a:pt x="390" y="291"/>
                </a:cubicBezTo>
                <a:cubicBezTo>
                  <a:pt x="389" y="291"/>
                  <a:pt x="389" y="292"/>
                  <a:pt x="388" y="292"/>
                </a:cubicBezTo>
                <a:cubicBezTo>
                  <a:pt x="388" y="291"/>
                  <a:pt x="388" y="289"/>
                  <a:pt x="388" y="288"/>
                </a:cubicBezTo>
                <a:cubicBezTo>
                  <a:pt x="388" y="287"/>
                  <a:pt x="387" y="287"/>
                  <a:pt x="387" y="288"/>
                </a:cubicBezTo>
                <a:cubicBezTo>
                  <a:pt x="387" y="289"/>
                  <a:pt x="387" y="291"/>
                  <a:pt x="387" y="292"/>
                </a:cubicBezTo>
                <a:cubicBezTo>
                  <a:pt x="387" y="292"/>
                  <a:pt x="387" y="292"/>
                  <a:pt x="386" y="292"/>
                </a:cubicBezTo>
                <a:cubicBezTo>
                  <a:pt x="386" y="288"/>
                  <a:pt x="386" y="283"/>
                  <a:pt x="386" y="278"/>
                </a:cubicBezTo>
                <a:cubicBezTo>
                  <a:pt x="387" y="277"/>
                  <a:pt x="388" y="277"/>
                  <a:pt x="390" y="276"/>
                </a:cubicBezTo>
                <a:cubicBezTo>
                  <a:pt x="389" y="276"/>
                  <a:pt x="390" y="276"/>
                  <a:pt x="390" y="276"/>
                </a:cubicBezTo>
                <a:cubicBezTo>
                  <a:pt x="395" y="275"/>
                  <a:pt x="401" y="273"/>
                  <a:pt x="406" y="271"/>
                </a:cubicBezTo>
                <a:cubicBezTo>
                  <a:pt x="414" y="270"/>
                  <a:pt x="423" y="269"/>
                  <a:pt x="430" y="266"/>
                </a:cubicBezTo>
                <a:cubicBezTo>
                  <a:pt x="430" y="271"/>
                  <a:pt x="430" y="275"/>
                  <a:pt x="430" y="279"/>
                </a:cubicBezTo>
                <a:cubicBezTo>
                  <a:pt x="430" y="279"/>
                  <a:pt x="430" y="279"/>
                  <a:pt x="430" y="279"/>
                </a:cubicBezTo>
                <a:cubicBezTo>
                  <a:pt x="430" y="282"/>
                  <a:pt x="429" y="284"/>
                  <a:pt x="429" y="287"/>
                </a:cubicBezTo>
                <a:cubicBezTo>
                  <a:pt x="429" y="287"/>
                  <a:pt x="428" y="287"/>
                  <a:pt x="427" y="287"/>
                </a:cubicBezTo>
                <a:cubicBezTo>
                  <a:pt x="427" y="286"/>
                  <a:pt x="428" y="284"/>
                  <a:pt x="428" y="282"/>
                </a:cubicBezTo>
                <a:cubicBezTo>
                  <a:pt x="428" y="282"/>
                  <a:pt x="427" y="282"/>
                  <a:pt x="427" y="282"/>
                </a:cubicBezTo>
                <a:close/>
                <a:moveTo>
                  <a:pt x="426" y="290"/>
                </a:moveTo>
                <a:cubicBezTo>
                  <a:pt x="425" y="290"/>
                  <a:pt x="425" y="290"/>
                  <a:pt x="424" y="290"/>
                </a:cubicBezTo>
                <a:cubicBezTo>
                  <a:pt x="424" y="290"/>
                  <a:pt x="424" y="289"/>
                  <a:pt x="424" y="288"/>
                </a:cubicBezTo>
                <a:cubicBezTo>
                  <a:pt x="425" y="288"/>
                  <a:pt x="426" y="288"/>
                  <a:pt x="426" y="288"/>
                </a:cubicBezTo>
                <a:cubicBezTo>
                  <a:pt x="426" y="288"/>
                  <a:pt x="426" y="288"/>
                  <a:pt x="426" y="288"/>
                </a:cubicBezTo>
                <a:cubicBezTo>
                  <a:pt x="426" y="289"/>
                  <a:pt x="426" y="289"/>
                  <a:pt x="426" y="290"/>
                </a:cubicBezTo>
                <a:close/>
                <a:moveTo>
                  <a:pt x="391" y="299"/>
                </a:moveTo>
                <a:cubicBezTo>
                  <a:pt x="392" y="298"/>
                  <a:pt x="393" y="298"/>
                  <a:pt x="394" y="298"/>
                </a:cubicBezTo>
                <a:cubicBezTo>
                  <a:pt x="394" y="298"/>
                  <a:pt x="394" y="299"/>
                  <a:pt x="394" y="299"/>
                </a:cubicBezTo>
                <a:cubicBezTo>
                  <a:pt x="393" y="299"/>
                  <a:pt x="392" y="300"/>
                  <a:pt x="391" y="300"/>
                </a:cubicBezTo>
                <a:cubicBezTo>
                  <a:pt x="391" y="300"/>
                  <a:pt x="391" y="299"/>
                  <a:pt x="391" y="299"/>
                </a:cubicBezTo>
                <a:close/>
                <a:moveTo>
                  <a:pt x="391" y="298"/>
                </a:moveTo>
                <a:cubicBezTo>
                  <a:pt x="392" y="298"/>
                  <a:pt x="393" y="297"/>
                  <a:pt x="394" y="297"/>
                </a:cubicBezTo>
                <a:cubicBezTo>
                  <a:pt x="394" y="297"/>
                  <a:pt x="394" y="297"/>
                  <a:pt x="394" y="297"/>
                </a:cubicBezTo>
                <a:cubicBezTo>
                  <a:pt x="393" y="298"/>
                  <a:pt x="392" y="298"/>
                  <a:pt x="391" y="298"/>
                </a:cubicBezTo>
                <a:cubicBezTo>
                  <a:pt x="391" y="298"/>
                  <a:pt x="391" y="298"/>
                  <a:pt x="391" y="298"/>
                </a:cubicBezTo>
                <a:close/>
                <a:moveTo>
                  <a:pt x="390" y="299"/>
                </a:moveTo>
                <a:cubicBezTo>
                  <a:pt x="390" y="299"/>
                  <a:pt x="389" y="299"/>
                  <a:pt x="388" y="300"/>
                </a:cubicBezTo>
                <a:cubicBezTo>
                  <a:pt x="388" y="299"/>
                  <a:pt x="388" y="299"/>
                  <a:pt x="388" y="299"/>
                </a:cubicBezTo>
                <a:cubicBezTo>
                  <a:pt x="389" y="299"/>
                  <a:pt x="390" y="299"/>
                  <a:pt x="390" y="298"/>
                </a:cubicBezTo>
                <a:cubicBezTo>
                  <a:pt x="390" y="298"/>
                  <a:pt x="390" y="298"/>
                  <a:pt x="390" y="299"/>
                </a:cubicBezTo>
                <a:close/>
                <a:moveTo>
                  <a:pt x="416" y="290"/>
                </a:moveTo>
                <a:cubicBezTo>
                  <a:pt x="415" y="290"/>
                  <a:pt x="413" y="291"/>
                  <a:pt x="412" y="291"/>
                </a:cubicBezTo>
                <a:cubicBezTo>
                  <a:pt x="412" y="290"/>
                  <a:pt x="412" y="290"/>
                  <a:pt x="412" y="289"/>
                </a:cubicBezTo>
                <a:cubicBezTo>
                  <a:pt x="414" y="289"/>
                  <a:pt x="415" y="288"/>
                  <a:pt x="416" y="288"/>
                </a:cubicBezTo>
                <a:cubicBezTo>
                  <a:pt x="416" y="289"/>
                  <a:pt x="416" y="289"/>
                  <a:pt x="416" y="290"/>
                </a:cubicBezTo>
                <a:close/>
                <a:moveTo>
                  <a:pt x="417" y="288"/>
                </a:moveTo>
                <a:cubicBezTo>
                  <a:pt x="418" y="287"/>
                  <a:pt x="419" y="287"/>
                  <a:pt x="419" y="287"/>
                </a:cubicBezTo>
                <a:cubicBezTo>
                  <a:pt x="419" y="288"/>
                  <a:pt x="420" y="288"/>
                  <a:pt x="420" y="289"/>
                </a:cubicBezTo>
                <a:cubicBezTo>
                  <a:pt x="419" y="289"/>
                  <a:pt x="418" y="289"/>
                  <a:pt x="417" y="290"/>
                </a:cubicBezTo>
                <a:cubicBezTo>
                  <a:pt x="417" y="289"/>
                  <a:pt x="417" y="288"/>
                  <a:pt x="417" y="288"/>
                </a:cubicBezTo>
                <a:close/>
                <a:moveTo>
                  <a:pt x="411" y="291"/>
                </a:moveTo>
                <a:cubicBezTo>
                  <a:pt x="411" y="291"/>
                  <a:pt x="410" y="292"/>
                  <a:pt x="409" y="292"/>
                </a:cubicBezTo>
                <a:cubicBezTo>
                  <a:pt x="409" y="291"/>
                  <a:pt x="409" y="291"/>
                  <a:pt x="409" y="290"/>
                </a:cubicBezTo>
                <a:cubicBezTo>
                  <a:pt x="410" y="290"/>
                  <a:pt x="410" y="289"/>
                  <a:pt x="411" y="289"/>
                </a:cubicBezTo>
                <a:cubicBezTo>
                  <a:pt x="411" y="290"/>
                  <a:pt x="411" y="291"/>
                  <a:pt x="411" y="291"/>
                </a:cubicBezTo>
                <a:close/>
                <a:moveTo>
                  <a:pt x="411" y="293"/>
                </a:moveTo>
                <a:cubicBezTo>
                  <a:pt x="411" y="293"/>
                  <a:pt x="410" y="293"/>
                  <a:pt x="409" y="294"/>
                </a:cubicBezTo>
                <a:cubicBezTo>
                  <a:pt x="409" y="293"/>
                  <a:pt x="409" y="293"/>
                  <a:pt x="409" y="292"/>
                </a:cubicBezTo>
                <a:cubicBezTo>
                  <a:pt x="410" y="292"/>
                  <a:pt x="411" y="292"/>
                  <a:pt x="411" y="292"/>
                </a:cubicBezTo>
                <a:cubicBezTo>
                  <a:pt x="411" y="292"/>
                  <a:pt x="411" y="293"/>
                  <a:pt x="411" y="293"/>
                </a:cubicBezTo>
                <a:close/>
                <a:moveTo>
                  <a:pt x="404" y="295"/>
                </a:moveTo>
                <a:cubicBezTo>
                  <a:pt x="404" y="294"/>
                  <a:pt x="404" y="294"/>
                  <a:pt x="404" y="294"/>
                </a:cubicBezTo>
                <a:cubicBezTo>
                  <a:pt x="406" y="293"/>
                  <a:pt x="407" y="293"/>
                  <a:pt x="408" y="293"/>
                </a:cubicBezTo>
                <a:cubicBezTo>
                  <a:pt x="408" y="293"/>
                  <a:pt x="408" y="293"/>
                  <a:pt x="408" y="294"/>
                </a:cubicBezTo>
                <a:cubicBezTo>
                  <a:pt x="407" y="294"/>
                  <a:pt x="406" y="294"/>
                  <a:pt x="404" y="295"/>
                </a:cubicBezTo>
                <a:close/>
                <a:moveTo>
                  <a:pt x="399" y="295"/>
                </a:moveTo>
                <a:cubicBezTo>
                  <a:pt x="400" y="295"/>
                  <a:pt x="402" y="295"/>
                  <a:pt x="403" y="294"/>
                </a:cubicBezTo>
                <a:cubicBezTo>
                  <a:pt x="403" y="294"/>
                  <a:pt x="403" y="295"/>
                  <a:pt x="403" y="295"/>
                </a:cubicBezTo>
                <a:cubicBezTo>
                  <a:pt x="402" y="295"/>
                  <a:pt x="400" y="296"/>
                  <a:pt x="399" y="296"/>
                </a:cubicBezTo>
                <a:cubicBezTo>
                  <a:pt x="399" y="296"/>
                  <a:pt x="399" y="296"/>
                  <a:pt x="399" y="295"/>
                </a:cubicBezTo>
                <a:close/>
                <a:moveTo>
                  <a:pt x="398" y="296"/>
                </a:moveTo>
                <a:cubicBezTo>
                  <a:pt x="397" y="296"/>
                  <a:pt x="396" y="297"/>
                  <a:pt x="395" y="297"/>
                </a:cubicBezTo>
                <a:cubicBezTo>
                  <a:pt x="395" y="297"/>
                  <a:pt x="395" y="297"/>
                  <a:pt x="395" y="297"/>
                </a:cubicBezTo>
                <a:cubicBezTo>
                  <a:pt x="396" y="296"/>
                  <a:pt x="397" y="296"/>
                  <a:pt x="398" y="296"/>
                </a:cubicBezTo>
                <a:cubicBezTo>
                  <a:pt x="398" y="296"/>
                  <a:pt x="398" y="296"/>
                  <a:pt x="398" y="296"/>
                </a:cubicBezTo>
                <a:close/>
                <a:moveTo>
                  <a:pt x="408" y="292"/>
                </a:moveTo>
                <a:cubicBezTo>
                  <a:pt x="407" y="293"/>
                  <a:pt x="406" y="293"/>
                  <a:pt x="404" y="293"/>
                </a:cubicBezTo>
                <a:cubicBezTo>
                  <a:pt x="404" y="293"/>
                  <a:pt x="404" y="292"/>
                  <a:pt x="404" y="291"/>
                </a:cubicBezTo>
                <a:cubicBezTo>
                  <a:pt x="405" y="291"/>
                  <a:pt x="407" y="290"/>
                  <a:pt x="408" y="290"/>
                </a:cubicBezTo>
                <a:cubicBezTo>
                  <a:pt x="408" y="291"/>
                  <a:pt x="408" y="292"/>
                  <a:pt x="408" y="292"/>
                </a:cubicBezTo>
                <a:close/>
                <a:moveTo>
                  <a:pt x="403" y="294"/>
                </a:moveTo>
                <a:cubicBezTo>
                  <a:pt x="402" y="294"/>
                  <a:pt x="400" y="295"/>
                  <a:pt x="399" y="295"/>
                </a:cubicBezTo>
                <a:cubicBezTo>
                  <a:pt x="399" y="294"/>
                  <a:pt x="399" y="293"/>
                  <a:pt x="399" y="293"/>
                </a:cubicBezTo>
                <a:cubicBezTo>
                  <a:pt x="400" y="292"/>
                  <a:pt x="402" y="292"/>
                  <a:pt x="403" y="291"/>
                </a:cubicBezTo>
                <a:cubicBezTo>
                  <a:pt x="403" y="292"/>
                  <a:pt x="403" y="293"/>
                  <a:pt x="403" y="294"/>
                </a:cubicBezTo>
                <a:close/>
                <a:moveTo>
                  <a:pt x="398" y="295"/>
                </a:moveTo>
                <a:cubicBezTo>
                  <a:pt x="397" y="296"/>
                  <a:pt x="396" y="296"/>
                  <a:pt x="395" y="296"/>
                </a:cubicBezTo>
                <a:cubicBezTo>
                  <a:pt x="395" y="295"/>
                  <a:pt x="395" y="295"/>
                  <a:pt x="395" y="294"/>
                </a:cubicBezTo>
                <a:cubicBezTo>
                  <a:pt x="396" y="293"/>
                  <a:pt x="397" y="293"/>
                  <a:pt x="398" y="293"/>
                </a:cubicBezTo>
                <a:cubicBezTo>
                  <a:pt x="398" y="294"/>
                  <a:pt x="398" y="294"/>
                  <a:pt x="398" y="295"/>
                </a:cubicBezTo>
                <a:close/>
                <a:moveTo>
                  <a:pt x="395" y="293"/>
                </a:moveTo>
                <a:cubicBezTo>
                  <a:pt x="395" y="292"/>
                  <a:pt x="395" y="291"/>
                  <a:pt x="395" y="290"/>
                </a:cubicBezTo>
                <a:cubicBezTo>
                  <a:pt x="396" y="290"/>
                  <a:pt x="397" y="289"/>
                  <a:pt x="398" y="289"/>
                </a:cubicBezTo>
                <a:cubicBezTo>
                  <a:pt x="398" y="290"/>
                  <a:pt x="398" y="291"/>
                  <a:pt x="398" y="292"/>
                </a:cubicBezTo>
                <a:cubicBezTo>
                  <a:pt x="397" y="293"/>
                  <a:pt x="396" y="293"/>
                  <a:pt x="395" y="293"/>
                </a:cubicBezTo>
                <a:close/>
                <a:moveTo>
                  <a:pt x="394" y="293"/>
                </a:moveTo>
                <a:cubicBezTo>
                  <a:pt x="393" y="294"/>
                  <a:pt x="392" y="294"/>
                  <a:pt x="391" y="294"/>
                </a:cubicBezTo>
                <a:cubicBezTo>
                  <a:pt x="391" y="293"/>
                  <a:pt x="391" y="292"/>
                  <a:pt x="391" y="291"/>
                </a:cubicBezTo>
                <a:cubicBezTo>
                  <a:pt x="392" y="291"/>
                  <a:pt x="393" y="291"/>
                  <a:pt x="394" y="290"/>
                </a:cubicBezTo>
                <a:cubicBezTo>
                  <a:pt x="394" y="291"/>
                  <a:pt x="394" y="292"/>
                  <a:pt x="394" y="293"/>
                </a:cubicBezTo>
                <a:close/>
                <a:moveTo>
                  <a:pt x="394" y="294"/>
                </a:moveTo>
                <a:cubicBezTo>
                  <a:pt x="394" y="295"/>
                  <a:pt x="394" y="296"/>
                  <a:pt x="394" y="297"/>
                </a:cubicBezTo>
                <a:cubicBezTo>
                  <a:pt x="393" y="297"/>
                  <a:pt x="392" y="297"/>
                  <a:pt x="391" y="298"/>
                </a:cubicBezTo>
                <a:cubicBezTo>
                  <a:pt x="391" y="297"/>
                  <a:pt x="391" y="296"/>
                  <a:pt x="391" y="295"/>
                </a:cubicBezTo>
                <a:cubicBezTo>
                  <a:pt x="392" y="295"/>
                  <a:pt x="393" y="294"/>
                  <a:pt x="394" y="294"/>
                </a:cubicBezTo>
                <a:close/>
                <a:moveTo>
                  <a:pt x="394" y="299"/>
                </a:moveTo>
                <a:cubicBezTo>
                  <a:pt x="394" y="299"/>
                  <a:pt x="394" y="299"/>
                  <a:pt x="394" y="299"/>
                </a:cubicBezTo>
                <a:cubicBezTo>
                  <a:pt x="394" y="300"/>
                  <a:pt x="394" y="300"/>
                  <a:pt x="394" y="299"/>
                </a:cubicBezTo>
                <a:close/>
                <a:moveTo>
                  <a:pt x="395" y="299"/>
                </a:moveTo>
                <a:cubicBezTo>
                  <a:pt x="396" y="299"/>
                  <a:pt x="397" y="298"/>
                  <a:pt x="398" y="298"/>
                </a:cubicBezTo>
                <a:cubicBezTo>
                  <a:pt x="398" y="298"/>
                  <a:pt x="398" y="298"/>
                  <a:pt x="398" y="299"/>
                </a:cubicBezTo>
                <a:cubicBezTo>
                  <a:pt x="397" y="299"/>
                  <a:pt x="396" y="299"/>
                  <a:pt x="395" y="299"/>
                </a:cubicBezTo>
                <a:cubicBezTo>
                  <a:pt x="395" y="299"/>
                  <a:pt x="395" y="299"/>
                  <a:pt x="395" y="299"/>
                </a:cubicBezTo>
                <a:close/>
                <a:moveTo>
                  <a:pt x="395" y="299"/>
                </a:moveTo>
                <a:cubicBezTo>
                  <a:pt x="395" y="298"/>
                  <a:pt x="395" y="298"/>
                  <a:pt x="395" y="297"/>
                </a:cubicBezTo>
                <a:cubicBezTo>
                  <a:pt x="396" y="297"/>
                  <a:pt x="397" y="297"/>
                  <a:pt x="398" y="297"/>
                </a:cubicBezTo>
                <a:cubicBezTo>
                  <a:pt x="398" y="297"/>
                  <a:pt x="398" y="297"/>
                  <a:pt x="398" y="298"/>
                </a:cubicBezTo>
                <a:cubicBezTo>
                  <a:pt x="397" y="298"/>
                  <a:pt x="396" y="298"/>
                  <a:pt x="395" y="299"/>
                </a:cubicBezTo>
                <a:close/>
                <a:moveTo>
                  <a:pt x="399" y="296"/>
                </a:moveTo>
                <a:cubicBezTo>
                  <a:pt x="401" y="296"/>
                  <a:pt x="402" y="296"/>
                  <a:pt x="403" y="295"/>
                </a:cubicBezTo>
                <a:cubicBezTo>
                  <a:pt x="403" y="296"/>
                  <a:pt x="403" y="296"/>
                  <a:pt x="403" y="297"/>
                </a:cubicBezTo>
                <a:cubicBezTo>
                  <a:pt x="402" y="297"/>
                  <a:pt x="401" y="297"/>
                  <a:pt x="399" y="298"/>
                </a:cubicBezTo>
                <a:cubicBezTo>
                  <a:pt x="399" y="297"/>
                  <a:pt x="399" y="297"/>
                  <a:pt x="399" y="296"/>
                </a:cubicBezTo>
                <a:close/>
                <a:moveTo>
                  <a:pt x="404" y="295"/>
                </a:moveTo>
                <a:cubicBezTo>
                  <a:pt x="406" y="295"/>
                  <a:pt x="407" y="294"/>
                  <a:pt x="408" y="294"/>
                </a:cubicBezTo>
                <a:cubicBezTo>
                  <a:pt x="408" y="295"/>
                  <a:pt x="408" y="295"/>
                  <a:pt x="408" y="296"/>
                </a:cubicBezTo>
                <a:cubicBezTo>
                  <a:pt x="407" y="296"/>
                  <a:pt x="406" y="296"/>
                  <a:pt x="404" y="296"/>
                </a:cubicBezTo>
                <a:cubicBezTo>
                  <a:pt x="404" y="296"/>
                  <a:pt x="404" y="295"/>
                  <a:pt x="404" y="295"/>
                </a:cubicBezTo>
                <a:close/>
                <a:moveTo>
                  <a:pt x="409" y="294"/>
                </a:moveTo>
                <a:cubicBezTo>
                  <a:pt x="410" y="294"/>
                  <a:pt x="411" y="294"/>
                  <a:pt x="411" y="293"/>
                </a:cubicBezTo>
                <a:cubicBezTo>
                  <a:pt x="411" y="294"/>
                  <a:pt x="411" y="294"/>
                  <a:pt x="411" y="295"/>
                </a:cubicBezTo>
                <a:cubicBezTo>
                  <a:pt x="411" y="295"/>
                  <a:pt x="410" y="295"/>
                  <a:pt x="410" y="295"/>
                </a:cubicBezTo>
                <a:cubicBezTo>
                  <a:pt x="409" y="295"/>
                  <a:pt x="409" y="295"/>
                  <a:pt x="409" y="295"/>
                </a:cubicBezTo>
                <a:cubicBezTo>
                  <a:pt x="409" y="295"/>
                  <a:pt x="409" y="294"/>
                  <a:pt x="409" y="294"/>
                </a:cubicBezTo>
                <a:close/>
                <a:moveTo>
                  <a:pt x="412" y="293"/>
                </a:moveTo>
                <a:cubicBezTo>
                  <a:pt x="413" y="293"/>
                  <a:pt x="415" y="293"/>
                  <a:pt x="416" y="292"/>
                </a:cubicBezTo>
                <a:cubicBezTo>
                  <a:pt x="416" y="293"/>
                  <a:pt x="416" y="293"/>
                  <a:pt x="416" y="294"/>
                </a:cubicBezTo>
                <a:cubicBezTo>
                  <a:pt x="415" y="294"/>
                  <a:pt x="413" y="294"/>
                  <a:pt x="412" y="295"/>
                </a:cubicBezTo>
                <a:cubicBezTo>
                  <a:pt x="412" y="294"/>
                  <a:pt x="412" y="294"/>
                  <a:pt x="412" y="293"/>
                </a:cubicBezTo>
                <a:close/>
                <a:moveTo>
                  <a:pt x="412" y="293"/>
                </a:moveTo>
                <a:cubicBezTo>
                  <a:pt x="412" y="292"/>
                  <a:pt x="412" y="292"/>
                  <a:pt x="412" y="291"/>
                </a:cubicBezTo>
                <a:cubicBezTo>
                  <a:pt x="413" y="291"/>
                  <a:pt x="415" y="291"/>
                  <a:pt x="416" y="290"/>
                </a:cubicBezTo>
                <a:cubicBezTo>
                  <a:pt x="416" y="291"/>
                  <a:pt x="416" y="292"/>
                  <a:pt x="416" y="292"/>
                </a:cubicBezTo>
                <a:cubicBezTo>
                  <a:pt x="415" y="292"/>
                  <a:pt x="413" y="293"/>
                  <a:pt x="412" y="293"/>
                </a:cubicBezTo>
                <a:close/>
                <a:moveTo>
                  <a:pt x="417" y="290"/>
                </a:moveTo>
                <a:cubicBezTo>
                  <a:pt x="418" y="290"/>
                  <a:pt x="419" y="290"/>
                  <a:pt x="420" y="289"/>
                </a:cubicBezTo>
                <a:cubicBezTo>
                  <a:pt x="420" y="290"/>
                  <a:pt x="420" y="291"/>
                  <a:pt x="420" y="291"/>
                </a:cubicBezTo>
                <a:cubicBezTo>
                  <a:pt x="419" y="291"/>
                  <a:pt x="418" y="292"/>
                  <a:pt x="417" y="292"/>
                </a:cubicBezTo>
                <a:cubicBezTo>
                  <a:pt x="417" y="291"/>
                  <a:pt x="417" y="291"/>
                  <a:pt x="417" y="290"/>
                </a:cubicBezTo>
                <a:close/>
                <a:moveTo>
                  <a:pt x="421" y="289"/>
                </a:moveTo>
                <a:cubicBezTo>
                  <a:pt x="421" y="289"/>
                  <a:pt x="422" y="289"/>
                  <a:pt x="423" y="288"/>
                </a:cubicBezTo>
                <a:cubicBezTo>
                  <a:pt x="423" y="289"/>
                  <a:pt x="423" y="290"/>
                  <a:pt x="423" y="290"/>
                </a:cubicBezTo>
                <a:cubicBezTo>
                  <a:pt x="422" y="291"/>
                  <a:pt x="421" y="291"/>
                  <a:pt x="421" y="291"/>
                </a:cubicBezTo>
                <a:cubicBezTo>
                  <a:pt x="421" y="290"/>
                  <a:pt x="421" y="290"/>
                  <a:pt x="421" y="289"/>
                </a:cubicBezTo>
                <a:close/>
                <a:moveTo>
                  <a:pt x="390" y="276"/>
                </a:moveTo>
                <a:cubicBezTo>
                  <a:pt x="394" y="274"/>
                  <a:pt x="398" y="273"/>
                  <a:pt x="403" y="272"/>
                </a:cubicBezTo>
                <a:cubicBezTo>
                  <a:pt x="399" y="273"/>
                  <a:pt x="394" y="275"/>
                  <a:pt x="390" y="276"/>
                </a:cubicBezTo>
                <a:close/>
                <a:moveTo>
                  <a:pt x="431" y="266"/>
                </a:moveTo>
                <a:cubicBezTo>
                  <a:pt x="424" y="268"/>
                  <a:pt x="416" y="269"/>
                  <a:pt x="409" y="270"/>
                </a:cubicBezTo>
                <a:cubicBezTo>
                  <a:pt x="416" y="268"/>
                  <a:pt x="423" y="266"/>
                  <a:pt x="431" y="264"/>
                </a:cubicBezTo>
                <a:cubicBezTo>
                  <a:pt x="431" y="264"/>
                  <a:pt x="431" y="265"/>
                  <a:pt x="431" y="266"/>
                </a:cubicBezTo>
                <a:close/>
                <a:moveTo>
                  <a:pt x="432" y="264"/>
                </a:moveTo>
                <a:cubicBezTo>
                  <a:pt x="432" y="264"/>
                  <a:pt x="432" y="265"/>
                  <a:pt x="432" y="265"/>
                </a:cubicBezTo>
                <a:cubicBezTo>
                  <a:pt x="432" y="266"/>
                  <a:pt x="432" y="266"/>
                  <a:pt x="432" y="266"/>
                </a:cubicBezTo>
                <a:cubicBezTo>
                  <a:pt x="432" y="265"/>
                  <a:pt x="432" y="264"/>
                  <a:pt x="432" y="264"/>
                </a:cubicBezTo>
                <a:close/>
                <a:moveTo>
                  <a:pt x="433" y="224"/>
                </a:moveTo>
                <a:cubicBezTo>
                  <a:pt x="433" y="224"/>
                  <a:pt x="433" y="224"/>
                  <a:pt x="433" y="224"/>
                </a:cubicBezTo>
                <a:cubicBezTo>
                  <a:pt x="433" y="224"/>
                  <a:pt x="433" y="224"/>
                  <a:pt x="433" y="224"/>
                </a:cubicBezTo>
                <a:cubicBezTo>
                  <a:pt x="433" y="224"/>
                  <a:pt x="433" y="224"/>
                  <a:pt x="433" y="224"/>
                </a:cubicBezTo>
                <a:close/>
                <a:moveTo>
                  <a:pt x="434" y="221"/>
                </a:moveTo>
                <a:cubicBezTo>
                  <a:pt x="434" y="221"/>
                  <a:pt x="434" y="221"/>
                  <a:pt x="434" y="221"/>
                </a:cubicBezTo>
                <a:cubicBezTo>
                  <a:pt x="434" y="221"/>
                  <a:pt x="434" y="222"/>
                  <a:pt x="434" y="222"/>
                </a:cubicBezTo>
                <a:cubicBezTo>
                  <a:pt x="434" y="222"/>
                  <a:pt x="433" y="222"/>
                  <a:pt x="433" y="222"/>
                </a:cubicBezTo>
                <a:cubicBezTo>
                  <a:pt x="433" y="222"/>
                  <a:pt x="433" y="221"/>
                  <a:pt x="434" y="221"/>
                </a:cubicBezTo>
                <a:close/>
                <a:moveTo>
                  <a:pt x="435" y="218"/>
                </a:moveTo>
                <a:cubicBezTo>
                  <a:pt x="435" y="218"/>
                  <a:pt x="435" y="218"/>
                  <a:pt x="435" y="218"/>
                </a:cubicBezTo>
                <a:cubicBezTo>
                  <a:pt x="435" y="218"/>
                  <a:pt x="435" y="218"/>
                  <a:pt x="435" y="219"/>
                </a:cubicBezTo>
                <a:cubicBezTo>
                  <a:pt x="435" y="219"/>
                  <a:pt x="435" y="218"/>
                  <a:pt x="435" y="218"/>
                </a:cubicBezTo>
                <a:close/>
                <a:moveTo>
                  <a:pt x="386" y="293"/>
                </a:moveTo>
                <a:cubicBezTo>
                  <a:pt x="387" y="293"/>
                  <a:pt x="387" y="293"/>
                  <a:pt x="387" y="293"/>
                </a:cubicBezTo>
                <a:cubicBezTo>
                  <a:pt x="387" y="294"/>
                  <a:pt x="387" y="295"/>
                  <a:pt x="387" y="296"/>
                </a:cubicBezTo>
                <a:cubicBezTo>
                  <a:pt x="387" y="296"/>
                  <a:pt x="387" y="296"/>
                  <a:pt x="387" y="296"/>
                </a:cubicBezTo>
                <a:cubicBezTo>
                  <a:pt x="387" y="295"/>
                  <a:pt x="386" y="294"/>
                  <a:pt x="386" y="293"/>
                </a:cubicBezTo>
                <a:close/>
                <a:moveTo>
                  <a:pt x="388" y="292"/>
                </a:moveTo>
                <a:cubicBezTo>
                  <a:pt x="389" y="292"/>
                  <a:pt x="389" y="292"/>
                  <a:pt x="390" y="292"/>
                </a:cubicBezTo>
                <a:cubicBezTo>
                  <a:pt x="390" y="293"/>
                  <a:pt x="390" y="294"/>
                  <a:pt x="390" y="295"/>
                </a:cubicBezTo>
                <a:cubicBezTo>
                  <a:pt x="390" y="295"/>
                  <a:pt x="389" y="295"/>
                  <a:pt x="388" y="296"/>
                </a:cubicBezTo>
                <a:cubicBezTo>
                  <a:pt x="388" y="294"/>
                  <a:pt x="388" y="293"/>
                  <a:pt x="388" y="292"/>
                </a:cubicBezTo>
                <a:close/>
                <a:moveTo>
                  <a:pt x="390" y="295"/>
                </a:moveTo>
                <a:cubicBezTo>
                  <a:pt x="390" y="296"/>
                  <a:pt x="390" y="297"/>
                  <a:pt x="390" y="298"/>
                </a:cubicBezTo>
                <a:cubicBezTo>
                  <a:pt x="390" y="298"/>
                  <a:pt x="389" y="298"/>
                  <a:pt x="388" y="299"/>
                </a:cubicBezTo>
                <a:cubicBezTo>
                  <a:pt x="388" y="298"/>
                  <a:pt x="388" y="297"/>
                  <a:pt x="388" y="296"/>
                </a:cubicBezTo>
                <a:cubicBezTo>
                  <a:pt x="389" y="296"/>
                  <a:pt x="390" y="295"/>
                  <a:pt x="390" y="295"/>
                </a:cubicBezTo>
                <a:close/>
                <a:moveTo>
                  <a:pt x="391" y="301"/>
                </a:moveTo>
                <a:cubicBezTo>
                  <a:pt x="392" y="300"/>
                  <a:pt x="393" y="300"/>
                  <a:pt x="394" y="300"/>
                </a:cubicBezTo>
                <a:cubicBezTo>
                  <a:pt x="394" y="301"/>
                  <a:pt x="394" y="301"/>
                  <a:pt x="394" y="302"/>
                </a:cubicBezTo>
                <a:cubicBezTo>
                  <a:pt x="393" y="302"/>
                  <a:pt x="392" y="303"/>
                  <a:pt x="392" y="303"/>
                </a:cubicBezTo>
                <a:cubicBezTo>
                  <a:pt x="392" y="302"/>
                  <a:pt x="392" y="301"/>
                  <a:pt x="391" y="301"/>
                </a:cubicBezTo>
                <a:close/>
                <a:moveTo>
                  <a:pt x="395" y="300"/>
                </a:moveTo>
                <a:cubicBezTo>
                  <a:pt x="396" y="299"/>
                  <a:pt x="397" y="299"/>
                  <a:pt x="398" y="299"/>
                </a:cubicBezTo>
                <a:cubicBezTo>
                  <a:pt x="399" y="299"/>
                  <a:pt x="399" y="299"/>
                  <a:pt x="399" y="299"/>
                </a:cubicBezTo>
                <a:cubicBezTo>
                  <a:pt x="399" y="300"/>
                  <a:pt x="400" y="300"/>
                  <a:pt x="400" y="299"/>
                </a:cubicBezTo>
                <a:cubicBezTo>
                  <a:pt x="399" y="299"/>
                  <a:pt x="399" y="299"/>
                  <a:pt x="399" y="299"/>
                </a:cubicBezTo>
                <a:cubicBezTo>
                  <a:pt x="400" y="298"/>
                  <a:pt x="401" y="298"/>
                  <a:pt x="402" y="298"/>
                </a:cubicBezTo>
                <a:cubicBezTo>
                  <a:pt x="402" y="298"/>
                  <a:pt x="402" y="298"/>
                  <a:pt x="402" y="298"/>
                </a:cubicBezTo>
                <a:cubicBezTo>
                  <a:pt x="402" y="298"/>
                  <a:pt x="401" y="298"/>
                  <a:pt x="399" y="298"/>
                </a:cubicBezTo>
                <a:cubicBezTo>
                  <a:pt x="399" y="298"/>
                  <a:pt x="399" y="298"/>
                  <a:pt x="399" y="298"/>
                </a:cubicBezTo>
                <a:cubicBezTo>
                  <a:pt x="401" y="298"/>
                  <a:pt x="402" y="297"/>
                  <a:pt x="403" y="297"/>
                </a:cubicBezTo>
                <a:cubicBezTo>
                  <a:pt x="403" y="299"/>
                  <a:pt x="403" y="300"/>
                  <a:pt x="403" y="300"/>
                </a:cubicBezTo>
                <a:cubicBezTo>
                  <a:pt x="402" y="300"/>
                  <a:pt x="402" y="300"/>
                  <a:pt x="402" y="300"/>
                </a:cubicBezTo>
                <a:cubicBezTo>
                  <a:pt x="400" y="301"/>
                  <a:pt x="398" y="301"/>
                  <a:pt x="395" y="302"/>
                </a:cubicBezTo>
                <a:cubicBezTo>
                  <a:pt x="395" y="301"/>
                  <a:pt x="395" y="300"/>
                  <a:pt x="395" y="300"/>
                </a:cubicBezTo>
                <a:close/>
                <a:moveTo>
                  <a:pt x="404" y="297"/>
                </a:moveTo>
                <a:cubicBezTo>
                  <a:pt x="405" y="297"/>
                  <a:pt x="406" y="297"/>
                  <a:pt x="407" y="296"/>
                </a:cubicBezTo>
                <a:cubicBezTo>
                  <a:pt x="407" y="296"/>
                  <a:pt x="408" y="296"/>
                  <a:pt x="408" y="296"/>
                </a:cubicBezTo>
                <a:cubicBezTo>
                  <a:pt x="408" y="297"/>
                  <a:pt x="408" y="298"/>
                  <a:pt x="408" y="299"/>
                </a:cubicBezTo>
                <a:cubicBezTo>
                  <a:pt x="407" y="299"/>
                  <a:pt x="405" y="299"/>
                  <a:pt x="404" y="300"/>
                </a:cubicBezTo>
                <a:cubicBezTo>
                  <a:pt x="404" y="299"/>
                  <a:pt x="404" y="298"/>
                  <a:pt x="404" y="297"/>
                </a:cubicBezTo>
                <a:close/>
                <a:moveTo>
                  <a:pt x="409" y="296"/>
                </a:moveTo>
                <a:cubicBezTo>
                  <a:pt x="410" y="296"/>
                  <a:pt x="410" y="295"/>
                  <a:pt x="411" y="295"/>
                </a:cubicBezTo>
                <a:cubicBezTo>
                  <a:pt x="411" y="296"/>
                  <a:pt x="411" y="297"/>
                  <a:pt x="411" y="297"/>
                </a:cubicBezTo>
                <a:cubicBezTo>
                  <a:pt x="411" y="298"/>
                  <a:pt x="412" y="298"/>
                  <a:pt x="412" y="297"/>
                </a:cubicBezTo>
                <a:cubicBezTo>
                  <a:pt x="412" y="297"/>
                  <a:pt x="412" y="296"/>
                  <a:pt x="412" y="295"/>
                </a:cubicBezTo>
                <a:cubicBezTo>
                  <a:pt x="413" y="295"/>
                  <a:pt x="415" y="294"/>
                  <a:pt x="416" y="294"/>
                </a:cubicBezTo>
                <a:cubicBezTo>
                  <a:pt x="416" y="295"/>
                  <a:pt x="416" y="296"/>
                  <a:pt x="416" y="297"/>
                </a:cubicBezTo>
                <a:cubicBezTo>
                  <a:pt x="414" y="297"/>
                  <a:pt x="411" y="298"/>
                  <a:pt x="409" y="298"/>
                </a:cubicBezTo>
                <a:cubicBezTo>
                  <a:pt x="409" y="298"/>
                  <a:pt x="409" y="297"/>
                  <a:pt x="409" y="296"/>
                </a:cubicBezTo>
                <a:close/>
                <a:moveTo>
                  <a:pt x="417" y="294"/>
                </a:moveTo>
                <a:cubicBezTo>
                  <a:pt x="418" y="294"/>
                  <a:pt x="419" y="293"/>
                  <a:pt x="420" y="293"/>
                </a:cubicBezTo>
                <a:cubicBezTo>
                  <a:pt x="419" y="294"/>
                  <a:pt x="419" y="295"/>
                  <a:pt x="419" y="296"/>
                </a:cubicBezTo>
                <a:cubicBezTo>
                  <a:pt x="419" y="296"/>
                  <a:pt x="418" y="296"/>
                  <a:pt x="417" y="296"/>
                </a:cubicBezTo>
                <a:cubicBezTo>
                  <a:pt x="417" y="296"/>
                  <a:pt x="417" y="295"/>
                  <a:pt x="417" y="294"/>
                </a:cubicBezTo>
                <a:cubicBezTo>
                  <a:pt x="417" y="294"/>
                  <a:pt x="417" y="294"/>
                  <a:pt x="417" y="294"/>
                </a:cubicBezTo>
                <a:close/>
                <a:moveTo>
                  <a:pt x="417" y="293"/>
                </a:moveTo>
                <a:cubicBezTo>
                  <a:pt x="417" y="293"/>
                  <a:pt x="417" y="293"/>
                  <a:pt x="417" y="292"/>
                </a:cubicBezTo>
                <a:cubicBezTo>
                  <a:pt x="418" y="292"/>
                  <a:pt x="419" y="292"/>
                  <a:pt x="420" y="292"/>
                </a:cubicBezTo>
                <a:cubicBezTo>
                  <a:pt x="420" y="292"/>
                  <a:pt x="420" y="292"/>
                  <a:pt x="420" y="293"/>
                </a:cubicBezTo>
                <a:cubicBezTo>
                  <a:pt x="419" y="293"/>
                  <a:pt x="418" y="293"/>
                  <a:pt x="417" y="293"/>
                </a:cubicBezTo>
                <a:close/>
                <a:moveTo>
                  <a:pt x="421" y="291"/>
                </a:moveTo>
                <a:cubicBezTo>
                  <a:pt x="422" y="291"/>
                  <a:pt x="422" y="291"/>
                  <a:pt x="423" y="291"/>
                </a:cubicBezTo>
                <a:cubicBezTo>
                  <a:pt x="423" y="291"/>
                  <a:pt x="424" y="292"/>
                  <a:pt x="424" y="292"/>
                </a:cubicBezTo>
                <a:cubicBezTo>
                  <a:pt x="423" y="292"/>
                  <a:pt x="422" y="292"/>
                  <a:pt x="421" y="293"/>
                </a:cubicBezTo>
                <a:cubicBezTo>
                  <a:pt x="421" y="292"/>
                  <a:pt x="421" y="292"/>
                  <a:pt x="421" y="291"/>
                </a:cubicBezTo>
                <a:close/>
                <a:moveTo>
                  <a:pt x="424" y="291"/>
                </a:moveTo>
                <a:cubicBezTo>
                  <a:pt x="425" y="291"/>
                  <a:pt x="425" y="290"/>
                  <a:pt x="426" y="290"/>
                </a:cubicBezTo>
                <a:cubicBezTo>
                  <a:pt x="426" y="291"/>
                  <a:pt x="426" y="291"/>
                  <a:pt x="426" y="291"/>
                </a:cubicBezTo>
                <a:cubicBezTo>
                  <a:pt x="425" y="291"/>
                  <a:pt x="425" y="292"/>
                  <a:pt x="425" y="292"/>
                </a:cubicBezTo>
                <a:cubicBezTo>
                  <a:pt x="425" y="291"/>
                  <a:pt x="424" y="291"/>
                  <a:pt x="424" y="291"/>
                </a:cubicBezTo>
                <a:close/>
                <a:moveTo>
                  <a:pt x="427" y="290"/>
                </a:moveTo>
                <a:cubicBezTo>
                  <a:pt x="427" y="290"/>
                  <a:pt x="428" y="290"/>
                  <a:pt x="428" y="290"/>
                </a:cubicBezTo>
                <a:cubicBezTo>
                  <a:pt x="429" y="290"/>
                  <a:pt x="429" y="289"/>
                  <a:pt x="428" y="289"/>
                </a:cubicBezTo>
                <a:cubicBezTo>
                  <a:pt x="428" y="289"/>
                  <a:pt x="427" y="290"/>
                  <a:pt x="427" y="290"/>
                </a:cubicBezTo>
                <a:cubicBezTo>
                  <a:pt x="427" y="289"/>
                  <a:pt x="427" y="288"/>
                  <a:pt x="427" y="288"/>
                </a:cubicBezTo>
                <a:cubicBezTo>
                  <a:pt x="428" y="287"/>
                  <a:pt x="429" y="287"/>
                  <a:pt x="429" y="287"/>
                </a:cubicBezTo>
                <a:cubicBezTo>
                  <a:pt x="429" y="288"/>
                  <a:pt x="429" y="289"/>
                  <a:pt x="429" y="291"/>
                </a:cubicBezTo>
                <a:cubicBezTo>
                  <a:pt x="428" y="291"/>
                  <a:pt x="428" y="291"/>
                  <a:pt x="427" y="291"/>
                </a:cubicBezTo>
                <a:cubicBezTo>
                  <a:pt x="427" y="291"/>
                  <a:pt x="427" y="290"/>
                  <a:pt x="427" y="290"/>
                </a:cubicBezTo>
                <a:close/>
                <a:moveTo>
                  <a:pt x="430" y="287"/>
                </a:moveTo>
                <a:cubicBezTo>
                  <a:pt x="431" y="287"/>
                  <a:pt x="431" y="287"/>
                  <a:pt x="431" y="287"/>
                </a:cubicBezTo>
                <a:cubicBezTo>
                  <a:pt x="431" y="287"/>
                  <a:pt x="431" y="286"/>
                  <a:pt x="431" y="286"/>
                </a:cubicBezTo>
                <a:cubicBezTo>
                  <a:pt x="431" y="286"/>
                  <a:pt x="431" y="286"/>
                  <a:pt x="430" y="286"/>
                </a:cubicBezTo>
                <a:cubicBezTo>
                  <a:pt x="431" y="280"/>
                  <a:pt x="431" y="273"/>
                  <a:pt x="432" y="266"/>
                </a:cubicBezTo>
                <a:cubicBezTo>
                  <a:pt x="432" y="266"/>
                  <a:pt x="432" y="266"/>
                  <a:pt x="432" y="266"/>
                </a:cubicBezTo>
                <a:cubicBezTo>
                  <a:pt x="432" y="274"/>
                  <a:pt x="432" y="282"/>
                  <a:pt x="432" y="290"/>
                </a:cubicBezTo>
                <a:cubicBezTo>
                  <a:pt x="431" y="290"/>
                  <a:pt x="431" y="290"/>
                  <a:pt x="430" y="290"/>
                </a:cubicBezTo>
                <a:cubicBezTo>
                  <a:pt x="430" y="289"/>
                  <a:pt x="430" y="288"/>
                  <a:pt x="430" y="287"/>
                </a:cubicBezTo>
                <a:close/>
                <a:moveTo>
                  <a:pt x="432" y="290"/>
                </a:moveTo>
                <a:cubicBezTo>
                  <a:pt x="432" y="290"/>
                  <a:pt x="432" y="290"/>
                  <a:pt x="432" y="290"/>
                </a:cubicBezTo>
                <a:cubicBezTo>
                  <a:pt x="431" y="291"/>
                  <a:pt x="431" y="291"/>
                  <a:pt x="430" y="291"/>
                </a:cubicBezTo>
                <a:cubicBezTo>
                  <a:pt x="430" y="291"/>
                  <a:pt x="430" y="291"/>
                  <a:pt x="430" y="291"/>
                </a:cubicBezTo>
                <a:cubicBezTo>
                  <a:pt x="431" y="291"/>
                  <a:pt x="431" y="291"/>
                  <a:pt x="432" y="290"/>
                </a:cubicBezTo>
                <a:close/>
                <a:moveTo>
                  <a:pt x="430" y="293"/>
                </a:moveTo>
                <a:cubicBezTo>
                  <a:pt x="431" y="292"/>
                  <a:pt x="431" y="292"/>
                  <a:pt x="432" y="292"/>
                </a:cubicBezTo>
                <a:cubicBezTo>
                  <a:pt x="432" y="293"/>
                  <a:pt x="432" y="294"/>
                  <a:pt x="432" y="295"/>
                </a:cubicBezTo>
                <a:cubicBezTo>
                  <a:pt x="432" y="295"/>
                  <a:pt x="431" y="295"/>
                  <a:pt x="430" y="295"/>
                </a:cubicBezTo>
                <a:cubicBezTo>
                  <a:pt x="430" y="295"/>
                  <a:pt x="430" y="294"/>
                  <a:pt x="430" y="293"/>
                </a:cubicBezTo>
                <a:close/>
                <a:moveTo>
                  <a:pt x="437" y="305"/>
                </a:moveTo>
                <a:cubicBezTo>
                  <a:pt x="439" y="303"/>
                  <a:pt x="441" y="303"/>
                  <a:pt x="443" y="303"/>
                </a:cubicBezTo>
                <a:cubicBezTo>
                  <a:pt x="443" y="303"/>
                  <a:pt x="443" y="303"/>
                  <a:pt x="443" y="304"/>
                </a:cubicBezTo>
                <a:cubicBezTo>
                  <a:pt x="441" y="304"/>
                  <a:pt x="439" y="304"/>
                  <a:pt x="437" y="305"/>
                </a:cubicBezTo>
                <a:close/>
                <a:moveTo>
                  <a:pt x="436" y="294"/>
                </a:moveTo>
                <a:cubicBezTo>
                  <a:pt x="435" y="294"/>
                  <a:pt x="435" y="295"/>
                  <a:pt x="434" y="295"/>
                </a:cubicBezTo>
                <a:cubicBezTo>
                  <a:pt x="434" y="295"/>
                  <a:pt x="434" y="295"/>
                  <a:pt x="433" y="295"/>
                </a:cubicBezTo>
                <a:cubicBezTo>
                  <a:pt x="433" y="294"/>
                  <a:pt x="433" y="293"/>
                  <a:pt x="433" y="291"/>
                </a:cubicBezTo>
                <a:cubicBezTo>
                  <a:pt x="434" y="291"/>
                  <a:pt x="435" y="291"/>
                  <a:pt x="436" y="291"/>
                </a:cubicBezTo>
                <a:cubicBezTo>
                  <a:pt x="436" y="292"/>
                  <a:pt x="436" y="293"/>
                  <a:pt x="436" y="294"/>
                </a:cubicBezTo>
                <a:cubicBezTo>
                  <a:pt x="436" y="294"/>
                  <a:pt x="436" y="294"/>
                  <a:pt x="436" y="294"/>
                </a:cubicBezTo>
                <a:close/>
                <a:moveTo>
                  <a:pt x="435" y="220"/>
                </a:moveTo>
                <a:cubicBezTo>
                  <a:pt x="436" y="220"/>
                  <a:pt x="437" y="220"/>
                  <a:pt x="438" y="220"/>
                </a:cubicBezTo>
                <a:cubicBezTo>
                  <a:pt x="438" y="220"/>
                  <a:pt x="438" y="221"/>
                  <a:pt x="438" y="221"/>
                </a:cubicBezTo>
                <a:cubicBezTo>
                  <a:pt x="437" y="221"/>
                  <a:pt x="436" y="221"/>
                  <a:pt x="435" y="222"/>
                </a:cubicBezTo>
                <a:cubicBezTo>
                  <a:pt x="435" y="221"/>
                  <a:pt x="435" y="221"/>
                  <a:pt x="435" y="220"/>
                </a:cubicBezTo>
                <a:close/>
                <a:moveTo>
                  <a:pt x="436" y="219"/>
                </a:moveTo>
                <a:cubicBezTo>
                  <a:pt x="437" y="219"/>
                  <a:pt x="437" y="219"/>
                  <a:pt x="438" y="218"/>
                </a:cubicBezTo>
                <a:cubicBezTo>
                  <a:pt x="438" y="219"/>
                  <a:pt x="438" y="219"/>
                  <a:pt x="438" y="219"/>
                </a:cubicBezTo>
                <a:cubicBezTo>
                  <a:pt x="437" y="219"/>
                  <a:pt x="437" y="219"/>
                  <a:pt x="436" y="219"/>
                </a:cubicBezTo>
                <a:close/>
                <a:moveTo>
                  <a:pt x="434" y="219"/>
                </a:moveTo>
                <a:cubicBezTo>
                  <a:pt x="434" y="219"/>
                  <a:pt x="434" y="219"/>
                  <a:pt x="434" y="219"/>
                </a:cubicBezTo>
                <a:cubicBezTo>
                  <a:pt x="434" y="219"/>
                  <a:pt x="433" y="219"/>
                  <a:pt x="433" y="220"/>
                </a:cubicBezTo>
                <a:cubicBezTo>
                  <a:pt x="433" y="219"/>
                  <a:pt x="433" y="219"/>
                  <a:pt x="433" y="220"/>
                </a:cubicBezTo>
                <a:cubicBezTo>
                  <a:pt x="432" y="220"/>
                  <a:pt x="432" y="220"/>
                  <a:pt x="432" y="220"/>
                </a:cubicBezTo>
                <a:cubicBezTo>
                  <a:pt x="432" y="220"/>
                  <a:pt x="432" y="221"/>
                  <a:pt x="432" y="221"/>
                </a:cubicBezTo>
                <a:cubicBezTo>
                  <a:pt x="432" y="220"/>
                  <a:pt x="432" y="220"/>
                  <a:pt x="431" y="220"/>
                </a:cubicBezTo>
                <a:cubicBezTo>
                  <a:pt x="432" y="219"/>
                  <a:pt x="433" y="219"/>
                  <a:pt x="434" y="219"/>
                </a:cubicBezTo>
                <a:close/>
                <a:moveTo>
                  <a:pt x="431" y="220"/>
                </a:moveTo>
                <a:cubicBezTo>
                  <a:pt x="431" y="220"/>
                  <a:pt x="431" y="220"/>
                  <a:pt x="431" y="220"/>
                </a:cubicBezTo>
                <a:cubicBezTo>
                  <a:pt x="431" y="220"/>
                  <a:pt x="431" y="221"/>
                  <a:pt x="431" y="221"/>
                </a:cubicBezTo>
                <a:cubicBezTo>
                  <a:pt x="431" y="222"/>
                  <a:pt x="431" y="222"/>
                  <a:pt x="431" y="223"/>
                </a:cubicBezTo>
                <a:cubicBezTo>
                  <a:pt x="431" y="223"/>
                  <a:pt x="431" y="223"/>
                  <a:pt x="431" y="223"/>
                </a:cubicBezTo>
                <a:cubicBezTo>
                  <a:pt x="429" y="224"/>
                  <a:pt x="427" y="224"/>
                  <a:pt x="425" y="225"/>
                </a:cubicBezTo>
                <a:cubicBezTo>
                  <a:pt x="425" y="225"/>
                  <a:pt x="425" y="224"/>
                  <a:pt x="425" y="224"/>
                </a:cubicBezTo>
                <a:cubicBezTo>
                  <a:pt x="425" y="224"/>
                  <a:pt x="424" y="224"/>
                  <a:pt x="424" y="225"/>
                </a:cubicBezTo>
                <a:cubicBezTo>
                  <a:pt x="423" y="225"/>
                  <a:pt x="422" y="226"/>
                  <a:pt x="421" y="226"/>
                </a:cubicBezTo>
                <a:cubicBezTo>
                  <a:pt x="421" y="226"/>
                  <a:pt x="421" y="226"/>
                  <a:pt x="421" y="225"/>
                </a:cubicBezTo>
                <a:cubicBezTo>
                  <a:pt x="421" y="225"/>
                  <a:pt x="421" y="225"/>
                  <a:pt x="421" y="225"/>
                </a:cubicBezTo>
                <a:cubicBezTo>
                  <a:pt x="420" y="225"/>
                  <a:pt x="420" y="225"/>
                  <a:pt x="420" y="225"/>
                </a:cubicBezTo>
                <a:cubicBezTo>
                  <a:pt x="420" y="225"/>
                  <a:pt x="419" y="225"/>
                  <a:pt x="420" y="226"/>
                </a:cubicBezTo>
                <a:cubicBezTo>
                  <a:pt x="420" y="226"/>
                  <a:pt x="420" y="226"/>
                  <a:pt x="420" y="226"/>
                </a:cubicBezTo>
                <a:cubicBezTo>
                  <a:pt x="418" y="227"/>
                  <a:pt x="416" y="227"/>
                  <a:pt x="414" y="228"/>
                </a:cubicBezTo>
                <a:cubicBezTo>
                  <a:pt x="414" y="228"/>
                  <a:pt x="414" y="228"/>
                  <a:pt x="414" y="228"/>
                </a:cubicBezTo>
                <a:cubicBezTo>
                  <a:pt x="413" y="228"/>
                  <a:pt x="413" y="228"/>
                  <a:pt x="413" y="228"/>
                </a:cubicBezTo>
                <a:cubicBezTo>
                  <a:pt x="413" y="228"/>
                  <a:pt x="413" y="228"/>
                  <a:pt x="413" y="228"/>
                </a:cubicBezTo>
                <a:cubicBezTo>
                  <a:pt x="412" y="228"/>
                  <a:pt x="412" y="228"/>
                  <a:pt x="412" y="229"/>
                </a:cubicBezTo>
                <a:cubicBezTo>
                  <a:pt x="412" y="228"/>
                  <a:pt x="412" y="228"/>
                  <a:pt x="412" y="228"/>
                </a:cubicBezTo>
                <a:cubicBezTo>
                  <a:pt x="414" y="227"/>
                  <a:pt x="416" y="226"/>
                  <a:pt x="418" y="225"/>
                </a:cubicBezTo>
                <a:cubicBezTo>
                  <a:pt x="418" y="225"/>
                  <a:pt x="419" y="225"/>
                  <a:pt x="419" y="225"/>
                </a:cubicBezTo>
                <a:cubicBezTo>
                  <a:pt x="420" y="224"/>
                  <a:pt x="421" y="224"/>
                  <a:pt x="422" y="224"/>
                </a:cubicBezTo>
                <a:cubicBezTo>
                  <a:pt x="422" y="224"/>
                  <a:pt x="423" y="224"/>
                  <a:pt x="423" y="224"/>
                </a:cubicBezTo>
                <a:cubicBezTo>
                  <a:pt x="423" y="224"/>
                  <a:pt x="424" y="224"/>
                  <a:pt x="424" y="224"/>
                </a:cubicBezTo>
                <a:cubicBezTo>
                  <a:pt x="425" y="224"/>
                  <a:pt x="426" y="223"/>
                  <a:pt x="427" y="223"/>
                </a:cubicBezTo>
                <a:cubicBezTo>
                  <a:pt x="428" y="223"/>
                  <a:pt x="428" y="222"/>
                  <a:pt x="427" y="222"/>
                </a:cubicBezTo>
                <a:cubicBezTo>
                  <a:pt x="426" y="222"/>
                  <a:pt x="426" y="222"/>
                  <a:pt x="425" y="223"/>
                </a:cubicBezTo>
                <a:cubicBezTo>
                  <a:pt x="425" y="222"/>
                  <a:pt x="425" y="222"/>
                  <a:pt x="425" y="222"/>
                </a:cubicBezTo>
                <a:cubicBezTo>
                  <a:pt x="424" y="222"/>
                  <a:pt x="424" y="223"/>
                  <a:pt x="423" y="223"/>
                </a:cubicBezTo>
                <a:cubicBezTo>
                  <a:pt x="423" y="223"/>
                  <a:pt x="422" y="223"/>
                  <a:pt x="422" y="223"/>
                </a:cubicBezTo>
                <a:cubicBezTo>
                  <a:pt x="425" y="222"/>
                  <a:pt x="428" y="221"/>
                  <a:pt x="431" y="220"/>
                </a:cubicBezTo>
                <a:close/>
                <a:moveTo>
                  <a:pt x="388" y="237"/>
                </a:moveTo>
                <a:cubicBezTo>
                  <a:pt x="388" y="238"/>
                  <a:pt x="388" y="239"/>
                  <a:pt x="388" y="240"/>
                </a:cubicBezTo>
                <a:cubicBezTo>
                  <a:pt x="387" y="239"/>
                  <a:pt x="386" y="239"/>
                  <a:pt x="385" y="239"/>
                </a:cubicBezTo>
                <a:cubicBezTo>
                  <a:pt x="385" y="238"/>
                  <a:pt x="385" y="237"/>
                  <a:pt x="385" y="236"/>
                </a:cubicBezTo>
                <a:cubicBezTo>
                  <a:pt x="386" y="236"/>
                  <a:pt x="387" y="236"/>
                  <a:pt x="388" y="237"/>
                </a:cubicBezTo>
                <a:close/>
                <a:moveTo>
                  <a:pt x="384" y="239"/>
                </a:moveTo>
                <a:cubicBezTo>
                  <a:pt x="380" y="238"/>
                  <a:pt x="376" y="237"/>
                  <a:pt x="373" y="237"/>
                </a:cubicBezTo>
                <a:cubicBezTo>
                  <a:pt x="373" y="236"/>
                  <a:pt x="373" y="235"/>
                  <a:pt x="372" y="234"/>
                </a:cubicBezTo>
                <a:cubicBezTo>
                  <a:pt x="376" y="234"/>
                  <a:pt x="380" y="235"/>
                  <a:pt x="384" y="235"/>
                </a:cubicBezTo>
                <a:cubicBezTo>
                  <a:pt x="384" y="236"/>
                  <a:pt x="384" y="238"/>
                  <a:pt x="384" y="239"/>
                </a:cubicBezTo>
                <a:close/>
                <a:moveTo>
                  <a:pt x="371" y="235"/>
                </a:moveTo>
                <a:cubicBezTo>
                  <a:pt x="371" y="235"/>
                  <a:pt x="371" y="236"/>
                  <a:pt x="371" y="236"/>
                </a:cubicBezTo>
                <a:cubicBezTo>
                  <a:pt x="370" y="236"/>
                  <a:pt x="369" y="236"/>
                  <a:pt x="368" y="236"/>
                </a:cubicBezTo>
                <a:cubicBezTo>
                  <a:pt x="368" y="236"/>
                  <a:pt x="368" y="235"/>
                  <a:pt x="368" y="235"/>
                </a:cubicBezTo>
                <a:cubicBezTo>
                  <a:pt x="369" y="234"/>
                  <a:pt x="370" y="234"/>
                  <a:pt x="371" y="234"/>
                </a:cubicBezTo>
                <a:cubicBezTo>
                  <a:pt x="371" y="234"/>
                  <a:pt x="371" y="235"/>
                  <a:pt x="371" y="235"/>
                </a:cubicBezTo>
                <a:close/>
                <a:moveTo>
                  <a:pt x="367" y="239"/>
                </a:moveTo>
                <a:cubicBezTo>
                  <a:pt x="365" y="239"/>
                  <a:pt x="364" y="240"/>
                  <a:pt x="362" y="240"/>
                </a:cubicBezTo>
                <a:cubicBezTo>
                  <a:pt x="362" y="240"/>
                  <a:pt x="362" y="239"/>
                  <a:pt x="362" y="238"/>
                </a:cubicBezTo>
                <a:cubicBezTo>
                  <a:pt x="362" y="238"/>
                  <a:pt x="363" y="238"/>
                  <a:pt x="363" y="238"/>
                </a:cubicBezTo>
                <a:cubicBezTo>
                  <a:pt x="364" y="237"/>
                  <a:pt x="366" y="237"/>
                  <a:pt x="367" y="237"/>
                </a:cubicBezTo>
                <a:cubicBezTo>
                  <a:pt x="367" y="238"/>
                  <a:pt x="367" y="238"/>
                  <a:pt x="367" y="239"/>
                </a:cubicBezTo>
                <a:close/>
                <a:moveTo>
                  <a:pt x="367" y="242"/>
                </a:moveTo>
                <a:cubicBezTo>
                  <a:pt x="367" y="242"/>
                  <a:pt x="367" y="242"/>
                  <a:pt x="367" y="242"/>
                </a:cubicBezTo>
                <a:cubicBezTo>
                  <a:pt x="367" y="241"/>
                  <a:pt x="367" y="241"/>
                  <a:pt x="366" y="240"/>
                </a:cubicBezTo>
                <a:cubicBezTo>
                  <a:pt x="366" y="240"/>
                  <a:pt x="365" y="240"/>
                  <a:pt x="366" y="241"/>
                </a:cubicBezTo>
                <a:cubicBezTo>
                  <a:pt x="366" y="241"/>
                  <a:pt x="366" y="242"/>
                  <a:pt x="366" y="242"/>
                </a:cubicBezTo>
                <a:cubicBezTo>
                  <a:pt x="365" y="242"/>
                  <a:pt x="363" y="243"/>
                  <a:pt x="362" y="243"/>
                </a:cubicBezTo>
                <a:cubicBezTo>
                  <a:pt x="362" y="242"/>
                  <a:pt x="362" y="242"/>
                  <a:pt x="362" y="241"/>
                </a:cubicBezTo>
                <a:cubicBezTo>
                  <a:pt x="364" y="240"/>
                  <a:pt x="365" y="240"/>
                  <a:pt x="367" y="239"/>
                </a:cubicBezTo>
                <a:cubicBezTo>
                  <a:pt x="367" y="240"/>
                  <a:pt x="367" y="241"/>
                  <a:pt x="367" y="242"/>
                </a:cubicBezTo>
                <a:close/>
                <a:moveTo>
                  <a:pt x="364" y="278"/>
                </a:moveTo>
                <a:cubicBezTo>
                  <a:pt x="364" y="279"/>
                  <a:pt x="363" y="279"/>
                  <a:pt x="362" y="279"/>
                </a:cubicBezTo>
                <a:cubicBezTo>
                  <a:pt x="362" y="279"/>
                  <a:pt x="362" y="279"/>
                  <a:pt x="361" y="279"/>
                </a:cubicBezTo>
                <a:cubicBezTo>
                  <a:pt x="362" y="278"/>
                  <a:pt x="362" y="277"/>
                  <a:pt x="362" y="275"/>
                </a:cubicBezTo>
                <a:cubicBezTo>
                  <a:pt x="363" y="275"/>
                  <a:pt x="363" y="275"/>
                  <a:pt x="364" y="274"/>
                </a:cubicBezTo>
                <a:cubicBezTo>
                  <a:pt x="364" y="274"/>
                  <a:pt x="364" y="274"/>
                  <a:pt x="364" y="274"/>
                </a:cubicBezTo>
                <a:cubicBezTo>
                  <a:pt x="364" y="276"/>
                  <a:pt x="364" y="277"/>
                  <a:pt x="364" y="278"/>
                </a:cubicBezTo>
                <a:close/>
                <a:moveTo>
                  <a:pt x="361" y="280"/>
                </a:moveTo>
                <a:cubicBezTo>
                  <a:pt x="362" y="279"/>
                  <a:pt x="363" y="279"/>
                  <a:pt x="364" y="279"/>
                </a:cubicBezTo>
                <a:cubicBezTo>
                  <a:pt x="364" y="280"/>
                  <a:pt x="364" y="281"/>
                  <a:pt x="364" y="282"/>
                </a:cubicBezTo>
                <a:cubicBezTo>
                  <a:pt x="363" y="283"/>
                  <a:pt x="362" y="283"/>
                  <a:pt x="361" y="284"/>
                </a:cubicBezTo>
                <a:cubicBezTo>
                  <a:pt x="361" y="282"/>
                  <a:pt x="361" y="281"/>
                  <a:pt x="361" y="280"/>
                </a:cubicBezTo>
                <a:close/>
                <a:moveTo>
                  <a:pt x="362" y="249"/>
                </a:moveTo>
                <a:cubicBezTo>
                  <a:pt x="363" y="248"/>
                  <a:pt x="365" y="248"/>
                  <a:pt x="366" y="247"/>
                </a:cubicBezTo>
                <a:cubicBezTo>
                  <a:pt x="366" y="248"/>
                  <a:pt x="366" y="249"/>
                  <a:pt x="365" y="251"/>
                </a:cubicBezTo>
                <a:cubicBezTo>
                  <a:pt x="364" y="251"/>
                  <a:pt x="363" y="251"/>
                  <a:pt x="362" y="252"/>
                </a:cubicBezTo>
                <a:cubicBezTo>
                  <a:pt x="362" y="251"/>
                  <a:pt x="362" y="250"/>
                  <a:pt x="362" y="249"/>
                </a:cubicBezTo>
                <a:close/>
                <a:moveTo>
                  <a:pt x="362" y="244"/>
                </a:moveTo>
                <a:cubicBezTo>
                  <a:pt x="362" y="244"/>
                  <a:pt x="363" y="243"/>
                  <a:pt x="363" y="243"/>
                </a:cubicBezTo>
                <a:cubicBezTo>
                  <a:pt x="364" y="243"/>
                  <a:pt x="365" y="242"/>
                  <a:pt x="367" y="242"/>
                </a:cubicBezTo>
                <a:cubicBezTo>
                  <a:pt x="367" y="242"/>
                  <a:pt x="367" y="242"/>
                  <a:pt x="367" y="242"/>
                </a:cubicBezTo>
                <a:cubicBezTo>
                  <a:pt x="367" y="242"/>
                  <a:pt x="367" y="242"/>
                  <a:pt x="367" y="242"/>
                </a:cubicBezTo>
                <a:cubicBezTo>
                  <a:pt x="367" y="242"/>
                  <a:pt x="367" y="243"/>
                  <a:pt x="367" y="243"/>
                </a:cubicBezTo>
                <a:cubicBezTo>
                  <a:pt x="365" y="243"/>
                  <a:pt x="363" y="243"/>
                  <a:pt x="362" y="244"/>
                </a:cubicBezTo>
                <a:cubicBezTo>
                  <a:pt x="362" y="244"/>
                  <a:pt x="362" y="244"/>
                  <a:pt x="362" y="244"/>
                </a:cubicBezTo>
                <a:close/>
                <a:moveTo>
                  <a:pt x="362" y="244"/>
                </a:moveTo>
                <a:cubicBezTo>
                  <a:pt x="363" y="244"/>
                  <a:pt x="365" y="243"/>
                  <a:pt x="367" y="243"/>
                </a:cubicBezTo>
                <a:cubicBezTo>
                  <a:pt x="366" y="244"/>
                  <a:pt x="366" y="245"/>
                  <a:pt x="366" y="247"/>
                </a:cubicBezTo>
                <a:cubicBezTo>
                  <a:pt x="365" y="247"/>
                  <a:pt x="363" y="248"/>
                  <a:pt x="362" y="248"/>
                </a:cubicBezTo>
                <a:cubicBezTo>
                  <a:pt x="362" y="247"/>
                  <a:pt x="362" y="246"/>
                  <a:pt x="362" y="246"/>
                </a:cubicBezTo>
                <a:cubicBezTo>
                  <a:pt x="362" y="245"/>
                  <a:pt x="362" y="245"/>
                  <a:pt x="362" y="244"/>
                </a:cubicBezTo>
                <a:close/>
                <a:moveTo>
                  <a:pt x="362" y="252"/>
                </a:moveTo>
                <a:cubicBezTo>
                  <a:pt x="363" y="252"/>
                  <a:pt x="364" y="251"/>
                  <a:pt x="365" y="251"/>
                </a:cubicBezTo>
                <a:cubicBezTo>
                  <a:pt x="365" y="253"/>
                  <a:pt x="365" y="254"/>
                  <a:pt x="365" y="256"/>
                </a:cubicBezTo>
                <a:cubicBezTo>
                  <a:pt x="364" y="256"/>
                  <a:pt x="363" y="256"/>
                  <a:pt x="362" y="257"/>
                </a:cubicBezTo>
                <a:cubicBezTo>
                  <a:pt x="362" y="255"/>
                  <a:pt x="362" y="254"/>
                  <a:pt x="362" y="252"/>
                </a:cubicBezTo>
                <a:close/>
                <a:moveTo>
                  <a:pt x="361" y="257"/>
                </a:moveTo>
                <a:cubicBezTo>
                  <a:pt x="361" y="257"/>
                  <a:pt x="361" y="257"/>
                  <a:pt x="361" y="257"/>
                </a:cubicBezTo>
                <a:cubicBezTo>
                  <a:pt x="361" y="256"/>
                  <a:pt x="361" y="255"/>
                  <a:pt x="361" y="254"/>
                </a:cubicBezTo>
                <a:cubicBezTo>
                  <a:pt x="361" y="255"/>
                  <a:pt x="361" y="256"/>
                  <a:pt x="361" y="257"/>
                </a:cubicBezTo>
                <a:close/>
                <a:moveTo>
                  <a:pt x="361" y="273"/>
                </a:moveTo>
                <a:cubicBezTo>
                  <a:pt x="361" y="274"/>
                  <a:pt x="361" y="275"/>
                  <a:pt x="361" y="275"/>
                </a:cubicBezTo>
                <a:cubicBezTo>
                  <a:pt x="360" y="276"/>
                  <a:pt x="360" y="276"/>
                  <a:pt x="360" y="276"/>
                </a:cubicBezTo>
                <a:cubicBezTo>
                  <a:pt x="360" y="275"/>
                  <a:pt x="360" y="273"/>
                  <a:pt x="360" y="272"/>
                </a:cubicBezTo>
                <a:cubicBezTo>
                  <a:pt x="360" y="272"/>
                  <a:pt x="361" y="272"/>
                  <a:pt x="361" y="272"/>
                </a:cubicBezTo>
                <a:cubicBezTo>
                  <a:pt x="361" y="272"/>
                  <a:pt x="361" y="272"/>
                  <a:pt x="361" y="273"/>
                </a:cubicBezTo>
                <a:close/>
                <a:moveTo>
                  <a:pt x="361" y="276"/>
                </a:moveTo>
                <a:cubicBezTo>
                  <a:pt x="361" y="277"/>
                  <a:pt x="361" y="279"/>
                  <a:pt x="360" y="280"/>
                </a:cubicBezTo>
                <a:cubicBezTo>
                  <a:pt x="360" y="280"/>
                  <a:pt x="360" y="280"/>
                  <a:pt x="359" y="280"/>
                </a:cubicBezTo>
                <a:cubicBezTo>
                  <a:pt x="359" y="279"/>
                  <a:pt x="360" y="278"/>
                  <a:pt x="360" y="276"/>
                </a:cubicBezTo>
                <a:cubicBezTo>
                  <a:pt x="360" y="276"/>
                  <a:pt x="360" y="276"/>
                  <a:pt x="361" y="276"/>
                </a:cubicBezTo>
                <a:close/>
                <a:moveTo>
                  <a:pt x="359" y="281"/>
                </a:moveTo>
                <a:cubicBezTo>
                  <a:pt x="360" y="281"/>
                  <a:pt x="360" y="280"/>
                  <a:pt x="360" y="280"/>
                </a:cubicBezTo>
                <a:cubicBezTo>
                  <a:pt x="360" y="282"/>
                  <a:pt x="360" y="283"/>
                  <a:pt x="360" y="284"/>
                </a:cubicBezTo>
                <a:cubicBezTo>
                  <a:pt x="360" y="284"/>
                  <a:pt x="360" y="284"/>
                  <a:pt x="359" y="285"/>
                </a:cubicBezTo>
                <a:cubicBezTo>
                  <a:pt x="359" y="283"/>
                  <a:pt x="359" y="282"/>
                  <a:pt x="359" y="281"/>
                </a:cubicBezTo>
                <a:close/>
                <a:moveTo>
                  <a:pt x="360" y="284"/>
                </a:moveTo>
                <a:cubicBezTo>
                  <a:pt x="360" y="286"/>
                  <a:pt x="360" y="287"/>
                  <a:pt x="360" y="288"/>
                </a:cubicBezTo>
                <a:cubicBezTo>
                  <a:pt x="360" y="289"/>
                  <a:pt x="359" y="289"/>
                  <a:pt x="359" y="289"/>
                </a:cubicBezTo>
                <a:cubicBezTo>
                  <a:pt x="359" y="288"/>
                  <a:pt x="359" y="286"/>
                  <a:pt x="359" y="285"/>
                </a:cubicBezTo>
                <a:cubicBezTo>
                  <a:pt x="360" y="285"/>
                  <a:pt x="360" y="285"/>
                  <a:pt x="360" y="284"/>
                </a:cubicBezTo>
                <a:close/>
                <a:moveTo>
                  <a:pt x="361" y="284"/>
                </a:moveTo>
                <a:cubicBezTo>
                  <a:pt x="362" y="284"/>
                  <a:pt x="363" y="283"/>
                  <a:pt x="364" y="283"/>
                </a:cubicBezTo>
                <a:cubicBezTo>
                  <a:pt x="364" y="283"/>
                  <a:pt x="364" y="284"/>
                  <a:pt x="364" y="285"/>
                </a:cubicBezTo>
                <a:cubicBezTo>
                  <a:pt x="364" y="285"/>
                  <a:pt x="364" y="285"/>
                  <a:pt x="364" y="285"/>
                </a:cubicBezTo>
                <a:cubicBezTo>
                  <a:pt x="364" y="285"/>
                  <a:pt x="364" y="285"/>
                  <a:pt x="364" y="285"/>
                </a:cubicBezTo>
                <a:cubicBezTo>
                  <a:pt x="364" y="285"/>
                  <a:pt x="364" y="286"/>
                  <a:pt x="364" y="286"/>
                </a:cubicBezTo>
                <a:cubicBezTo>
                  <a:pt x="363" y="287"/>
                  <a:pt x="362" y="287"/>
                  <a:pt x="361" y="288"/>
                </a:cubicBezTo>
                <a:cubicBezTo>
                  <a:pt x="361" y="287"/>
                  <a:pt x="361" y="285"/>
                  <a:pt x="361" y="284"/>
                </a:cubicBezTo>
                <a:close/>
                <a:moveTo>
                  <a:pt x="369" y="290"/>
                </a:moveTo>
                <a:cubicBezTo>
                  <a:pt x="367" y="290"/>
                  <a:pt x="366" y="291"/>
                  <a:pt x="365" y="291"/>
                </a:cubicBezTo>
                <a:cubicBezTo>
                  <a:pt x="365" y="290"/>
                  <a:pt x="365" y="288"/>
                  <a:pt x="365" y="286"/>
                </a:cubicBezTo>
                <a:cubicBezTo>
                  <a:pt x="365" y="286"/>
                  <a:pt x="366" y="286"/>
                  <a:pt x="366" y="286"/>
                </a:cubicBezTo>
                <a:cubicBezTo>
                  <a:pt x="367" y="286"/>
                  <a:pt x="367" y="285"/>
                  <a:pt x="366" y="285"/>
                </a:cubicBezTo>
                <a:cubicBezTo>
                  <a:pt x="366" y="285"/>
                  <a:pt x="365" y="286"/>
                  <a:pt x="365" y="286"/>
                </a:cubicBezTo>
                <a:cubicBezTo>
                  <a:pt x="365" y="286"/>
                  <a:pt x="365" y="285"/>
                  <a:pt x="365" y="285"/>
                </a:cubicBezTo>
                <a:cubicBezTo>
                  <a:pt x="365" y="285"/>
                  <a:pt x="365" y="285"/>
                  <a:pt x="365" y="285"/>
                </a:cubicBezTo>
                <a:cubicBezTo>
                  <a:pt x="366" y="276"/>
                  <a:pt x="365" y="268"/>
                  <a:pt x="366" y="259"/>
                </a:cubicBezTo>
                <a:cubicBezTo>
                  <a:pt x="366" y="258"/>
                  <a:pt x="366" y="257"/>
                  <a:pt x="366" y="255"/>
                </a:cubicBezTo>
                <a:cubicBezTo>
                  <a:pt x="366" y="255"/>
                  <a:pt x="366" y="255"/>
                  <a:pt x="366" y="255"/>
                </a:cubicBezTo>
                <a:cubicBezTo>
                  <a:pt x="366" y="255"/>
                  <a:pt x="366" y="255"/>
                  <a:pt x="366" y="255"/>
                </a:cubicBezTo>
                <a:cubicBezTo>
                  <a:pt x="366" y="254"/>
                  <a:pt x="366" y="252"/>
                  <a:pt x="367" y="251"/>
                </a:cubicBezTo>
                <a:cubicBezTo>
                  <a:pt x="367" y="251"/>
                  <a:pt x="367" y="250"/>
                  <a:pt x="368" y="250"/>
                </a:cubicBezTo>
                <a:cubicBezTo>
                  <a:pt x="368" y="250"/>
                  <a:pt x="368" y="250"/>
                  <a:pt x="368" y="250"/>
                </a:cubicBezTo>
                <a:cubicBezTo>
                  <a:pt x="367" y="250"/>
                  <a:pt x="367" y="250"/>
                  <a:pt x="367" y="250"/>
                </a:cubicBezTo>
                <a:cubicBezTo>
                  <a:pt x="367" y="250"/>
                  <a:pt x="367" y="249"/>
                  <a:pt x="367" y="249"/>
                </a:cubicBezTo>
                <a:cubicBezTo>
                  <a:pt x="367" y="248"/>
                  <a:pt x="367" y="248"/>
                  <a:pt x="367" y="247"/>
                </a:cubicBezTo>
                <a:cubicBezTo>
                  <a:pt x="368" y="247"/>
                  <a:pt x="368" y="246"/>
                  <a:pt x="369" y="246"/>
                </a:cubicBezTo>
                <a:cubicBezTo>
                  <a:pt x="369" y="246"/>
                  <a:pt x="369" y="246"/>
                  <a:pt x="369" y="246"/>
                </a:cubicBezTo>
                <a:cubicBezTo>
                  <a:pt x="368" y="246"/>
                  <a:pt x="368" y="246"/>
                  <a:pt x="367" y="246"/>
                </a:cubicBezTo>
                <a:cubicBezTo>
                  <a:pt x="368" y="245"/>
                  <a:pt x="368" y="244"/>
                  <a:pt x="368" y="243"/>
                </a:cubicBezTo>
                <a:cubicBezTo>
                  <a:pt x="369" y="243"/>
                  <a:pt x="369" y="243"/>
                  <a:pt x="370" y="243"/>
                </a:cubicBezTo>
                <a:cubicBezTo>
                  <a:pt x="370" y="243"/>
                  <a:pt x="370" y="242"/>
                  <a:pt x="370" y="242"/>
                </a:cubicBezTo>
                <a:cubicBezTo>
                  <a:pt x="369" y="242"/>
                  <a:pt x="369" y="242"/>
                  <a:pt x="368" y="243"/>
                </a:cubicBezTo>
                <a:cubicBezTo>
                  <a:pt x="368" y="242"/>
                  <a:pt x="368" y="242"/>
                  <a:pt x="368" y="242"/>
                </a:cubicBezTo>
                <a:cubicBezTo>
                  <a:pt x="368" y="242"/>
                  <a:pt x="369" y="241"/>
                  <a:pt x="369" y="241"/>
                </a:cubicBezTo>
                <a:cubicBezTo>
                  <a:pt x="369" y="241"/>
                  <a:pt x="369" y="241"/>
                  <a:pt x="369" y="241"/>
                </a:cubicBezTo>
                <a:cubicBezTo>
                  <a:pt x="369" y="241"/>
                  <a:pt x="368" y="241"/>
                  <a:pt x="368" y="241"/>
                </a:cubicBezTo>
                <a:cubicBezTo>
                  <a:pt x="368" y="241"/>
                  <a:pt x="368" y="240"/>
                  <a:pt x="368" y="239"/>
                </a:cubicBezTo>
                <a:cubicBezTo>
                  <a:pt x="369" y="239"/>
                  <a:pt x="370" y="239"/>
                  <a:pt x="371" y="239"/>
                </a:cubicBezTo>
                <a:cubicBezTo>
                  <a:pt x="371" y="243"/>
                  <a:pt x="371" y="248"/>
                  <a:pt x="371" y="252"/>
                </a:cubicBezTo>
                <a:cubicBezTo>
                  <a:pt x="371" y="252"/>
                  <a:pt x="372" y="252"/>
                  <a:pt x="372" y="252"/>
                </a:cubicBezTo>
                <a:cubicBezTo>
                  <a:pt x="372" y="248"/>
                  <a:pt x="372" y="245"/>
                  <a:pt x="372" y="242"/>
                </a:cubicBezTo>
                <a:cubicBezTo>
                  <a:pt x="372" y="241"/>
                  <a:pt x="372" y="240"/>
                  <a:pt x="372" y="239"/>
                </a:cubicBezTo>
                <a:cubicBezTo>
                  <a:pt x="376" y="239"/>
                  <a:pt x="380" y="240"/>
                  <a:pt x="384" y="240"/>
                </a:cubicBezTo>
                <a:cubicBezTo>
                  <a:pt x="383" y="255"/>
                  <a:pt x="383" y="270"/>
                  <a:pt x="385" y="285"/>
                </a:cubicBezTo>
                <a:cubicBezTo>
                  <a:pt x="385" y="285"/>
                  <a:pt x="385" y="285"/>
                  <a:pt x="385" y="285"/>
                </a:cubicBezTo>
                <a:cubicBezTo>
                  <a:pt x="385" y="289"/>
                  <a:pt x="386" y="294"/>
                  <a:pt x="386" y="298"/>
                </a:cubicBezTo>
                <a:cubicBezTo>
                  <a:pt x="386" y="298"/>
                  <a:pt x="387" y="298"/>
                  <a:pt x="387" y="298"/>
                </a:cubicBezTo>
                <a:cubicBezTo>
                  <a:pt x="387" y="297"/>
                  <a:pt x="387" y="297"/>
                  <a:pt x="387" y="296"/>
                </a:cubicBezTo>
                <a:cubicBezTo>
                  <a:pt x="387" y="296"/>
                  <a:pt x="387" y="296"/>
                  <a:pt x="387" y="296"/>
                </a:cubicBezTo>
                <a:cubicBezTo>
                  <a:pt x="387" y="297"/>
                  <a:pt x="387" y="298"/>
                  <a:pt x="387" y="299"/>
                </a:cubicBezTo>
                <a:cubicBezTo>
                  <a:pt x="387" y="299"/>
                  <a:pt x="387" y="299"/>
                  <a:pt x="387" y="299"/>
                </a:cubicBezTo>
                <a:cubicBezTo>
                  <a:pt x="387" y="299"/>
                  <a:pt x="387" y="299"/>
                  <a:pt x="387" y="299"/>
                </a:cubicBezTo>
                <a:cubicBezTo>
                  <a:pt x="387" y="299"/>
                  <a:pt x="387" y="300"/>
                  <a:pt x="387" y="300"/>
                </a:cubicBezTo>
                <a:cubicBezTo>
                  <a:pt x="384" y="298"/>
                  <a:pt x="379" y="297"/>
                  <a:pt x="374" y="297"/>
                </a:cubicBezTo>
                <a:cubicBezTo>
                  <a:pt x="374" y="296"/>
                  <a:pt x="374" y="295"/>
                  <a:pt x="374" y="294"/>
                </a:cubicBezTo>
                <a:cubicBezTo>
                  <a:pt x="374" y="294"/>
                  <a:pt x="373" y="294"/>
                  <a:pt x="373" y="294"/>
                </a:cubicBezTo>
                <a:cubicBezTo>
                  <a:pt x="373" y="295"/>
                  <a:pt x="373" y="296"/>
                  <a:pt x="373" y="297"/>
                </a:cubicBezTo>
                <a:cubicBezTo>
                  <a:pt x="372" y="297"/>
                  <a:pt x="370" y="298"/>
                  <a:pt x="369" y="298"/>
                </a:cubicBezTo>
                <a:cubicBezTo>
                  <a:pt x="369" y="296"/>
                  <a:pt x="369" y="294"/>
                  <a:pt x="369" y="292"/>
                </a:cubicBezTo>
                <a:cubicBezTo>
                  <a:pt x="369" y="292"/>
                  <a:pt x="368" y="292"/>
                  <a:pt x="368" y="292"/>
                </a:cubicBezTo>
                <a:cubicBezTo>
                  <a:pt x="368" y="294"/>
                  <a:pt x="368" y="296"/>
                  <a:pt x="368" y="298"/>
                </a:cubicBezTo>
                <a:cubicBezTo>
                  <a:pt x="367" y="298"/>
                  <a:pt x="366" y="299"/>
                  <a:pt x="365" y="299"/>
                </a:cubicBezTo>
                <a:cubicBezTo>
                  <a:pt x="365" y="297"/>
                  <a:pt x="365" y="294"/>
                  <a:pt x="365" y="292"/>
                </a:cubicBezTo>
                <a:cubicBezTo>
                  <a:pt x="366" y="291"/>
                  <a:pt x="367" y="291"/>
                  <a:pt x="369" y="290"/>
                </a:cubicBezTo>
                <a:cubicBezTo>
                  <a:pt x="369" y="290"/>
                  <a:pt x="369" y="290"/>
                  <a:pt x="369" y="290"/>
                </a:cubicBezTo>
                <a:close/>
                <a:moveTo>
                  <a:pt x="369" y="298"/>
                </a:moveTo>
                <a:cubicBezTo>
                  <a:pt x="370" y="298"/>
                  <a:pt x="372" y="298"/>
                  <a:pt x="373" y="298"/>
                </a:cubicBezTo>
                <a:cubicBezTo>
                  <a:pt x="373" y="299"/>
                  <a:pt x="373" y="300"/>
                  <a:pt x="373" y="301"/>
                </a:cubicBezTo>
                <a:cubicBezTo>
                  <a:pt x="372" y="300"/>
                  <a:pt x="370" y="300"/>
                  <a:pt x="369" y="300"/>
                </a:cubicBezTo>
                <a:cubicBezTo>
                  <a:pt x="369" y="300"/>
                  <a:pt x="369" y="299"/>
                  <a:pt x="369" y="298"/>
                </a:cubicBezTo>
                <a:close/>
                <a:moveTo>
                  <a:pt x="368" y="299"/>
                </a:moveTo>
                <a:cubicBezTo>
                  <a:pt x="368" y="299"/>
                  <a:pt x="368" y="300"/>
                  <a:pt x="368" y="300"/>
                </a:cubicBezTo>
                <a:cubicBezTo>
                  <a:pt x="367" y="300"/>
                  <a:pt x="366" y="300"/>
                  <a:pt x="365" y="300"/>
                </a:cubicBezTo>
                <a:cubicBezTo>
                  <a:pt x="365" y="300"/>
                  <a:pt x="365" y="300"/>
                  <a:pt x="365" y="299"/>
                </a:cubicBezTo>
                <a:cubicBezTo>
                  <a:pt x="366" y="299"/>
                  <a:pt x="367" y="299"/>
                  <a:pt x="368" y="299"/>
                </a:cubicBezTo>
                <a:close/>
                <a:moveTo>
                  <a:pt x="369" y="301"/>
                </a:moveTo>
                <a:cubicBezTo>
                  <a:pt x="369" y="301"/>
                  <a:pt x="369" y="301"/>
                  <a:pt x="370" y="301"/>
                </a:cubicBezTo>
                <a:cubicBezTo>
                  <a:pt x="369" y="301"/>
                  <a:pt x="369" y="301"/>
                  <a:pt x="369" y="301"/>
                </a:cubicBezTo>
                <a:cubicBezTo>
                  <a:pt x="369" y="301"/>
                  <a:pt x="369" y="301"/>
                  <a:pt x="369" y="301"/>
                </a:cubicBezTo>
                <a:close/>
                <a:moveTo>
                  <a:pt x="374" y="301"/>
                </a:moveTo>
                <a:cubicBezTo>
                  <a:pt x="374" y="300"/>
                  <a:pt x="374" y="299"/>
                  <a:pt x="374" y="298"/>
                </a:cubicBezTo>
                <a:cubicBezTo>
                  <a:pt x="379" y="297"/>
                  <a:pt x="384" y="298"/>
                  <a:pt x="387" y="300"/>
                </a:cubicBezTo>
                <a:cubicBezTo>
                  <a:pt x="386" y="300"/>
                  <a:pt x="385" y="301"/>
                  <a:pt x="385" y="301"/>
                </a:cubicBezTo>
                <a:cubicBezTo>
                  <a:pt x="384" y="301"/>
                  <a:pt x="385" y="301"/>
                  <a:pt x="385" y="301"/>
                </a:cubicBezTo>
                <a:cubicBezTo>
                  <a:pt x="386" y="301"/>
                  <a:pt x="386" y="301"/>
                  <a:pt x="387" y="300"/>
                </a:cubicBezTo>
                <a:cubicBezTo>
                  <a:pt x="387" y="301"/>
                  <a:pt x="387" y="302"/>
                  <a:pt x="387" y="302"/>
                </a:cubicBezTo>
                <a:cubicBezTo>
                  <a:pt x="384" y="301"/>
                  <a:pt x="379" y="301"/>
                  <a:pt x="374" y="301"/>
                </a:cubicBezTo>
                <a:close/>
                <a:moveTo>
                  <a:pt x="390" y="304"/>
                </a:moveTo>
                <a:cubicBezTo>
                  <a:pt x="390" y="304"/>
                  <a:pt x="390" y="305"/>
                  <a:pt x="391" y="305"/>
                </a:cubicBezTo>
                <a:cubicBezTo>
                  <a:pt x="391" y="305"/>
                  <a:pt x="391" y="305"/>
                  <a:pt x="391" y="305"/>
                </a:cubicBezTo>
                <a:cubicBezTo>
                  <a:pt x="390" y="305"/>
                  <a:pt x="389" y="305"/>
                  <a:pt x="388" y="305"/>
                </a:cubicBezTo>
                <a:cubicBezTo>
                  <a:pt x="388" y="305"/>
                  <a:pt x="389" y="305"/>
                  <a:pt x="390" y="304"/>
                </a:cubicBezTo>
                <a:close/>
                <a:moveTo>
                  <a:pt x="392" y="304"/>
                </a:moveTo>
                <a:cubicBezTo>
                  <a:pt x="393" y="303"/>
                  <a:pt x="394" y="303"/>
                  <a:pt x="394" y="303"/>
                </a:cubicBezTo>
                <a:cubicBezTo>
                  <a:pt x="394" y="303"/>
                  <a:pt x="394" y="303"/>
                  <a:pt x="394" y="303"/>
                </a:cubicBezTo>
                <a:cubicBezTo>
                  <a:pt x="395" y="303"/>
                  <a:pt x="395" y="304"/>
                  <a:pt x="395" y="304"/>
                </a:cubicBezTo>
                <a:cubicBezTo>
                  <a:pt x="395" y="304"/>
                  <a:pt x="395" y="304"/>
                  <a:pt x="395" y="304"/>
                </a:cubicBezTo>
                <a:cubicBezTo>
                  <a:pt x="394" y="305"/>
                  <a:pt x="393" y="305"/>
                  <a:pt x="392" y="305"/>
                </a:cubicBezTo>
                <a:cubicBezTo>
                  <a:pt x="392" y="305"/>
                  <a:pt x="392" y="304"/>
                  <a:pt x="392" y="304"/>
                </a:cubicBezTo>
                <a:close/>
                <a:moveTo>
                  <a:pt x="409" y="299"/>
                </a:moveTo>
                <a:cubicBezTo>
                  <a:pt x="412" y="299"/>
                  <a:pt x="416" y="298"/>
                  <a:pt x="419" y="297"/>
                </a:cubicBezTo>
                <a:cubicBezTo>
                  <a:pt x="419" y="297"/>
                  <a:pt x="419" y="297"/>
                  <a:pt x="419" y="297"/>
                </a:cubicBezTo>
                <a:cubicBezTo>
                  <a:pt x="419" y="297"/>
                  <a:pt x="419" y="298"/>
                  <a:pt x="419" y="298"/>
                </a:cubicBezTo>
                <a:cubicBezTo>
                  <a:pt x="416" y="299"/>
                  <a:pt x="412" y="299"/>
                  <a:pt x="409" y="300"/>
                </a:cubicBezTo>
                <a:cubicBezTo>
                  <a:pt x="409" y="300"/>
                  <a:pt x="409" y="300"/>
                  <a:pt x="409" y="299"/>
                </a:cubicBezTo>
                <a:close/>
                <a:moveTo>
                  <a:pt x="420" y="297"/>
                </a:moveTo>
                <a:cubicBezTo>
                  <a:pt x="420" y="297"/>
                  <a:pt x="420" y="297"/>
                  <a:pt x="420" y="297"/>
                </a:cubicBezTo>
                <a:cubicBezTo>
                  <a:pt x="422" y="296"/>
                  <a:pt x="423" y="296"/>
                  <a:pt x="425" y="295"/>
                </a:cubicBezTo>
                <a:cubicBezTo>
                  <a:pt x="425" y="295"/>
                  <a:pt x="425" y="294"/>
                  <a:pt x="424" y="294"/>
                </a:cubicBezTo>
                <a:cubicBezTo>
                  <a:pt x="423" y="295"/>
                  <a:pt x="422" y="295"/>
                  <a:pt x="420" y="295"/>
                </a:cubicBezTo>
                <a:cubicBezTo>
                  <a:pt x="420" y="295"/>
                  <a:pt x="420" y="294"/>
                  <a:pt x="420" y="293"/>
                </a:cubicBezTo>
                <a:cubicBezTo>
                  <a:pt x="422" y="293"/>
                  <a:pt x="423" y="293"/>
                  <a:pt x="424" y="292"/>
                </a:cubicBezTo>
                <a:cubicBezTo>
                  <a:pt x="424" y="293"/>
                  <a:pt x="424" y="293"/>
                  <a:pt x="424" y="293"/>
                </a:cubicBezTo>
                <a:cubicBezTo>
                  <a:pt x="424" y="294"/>
                  <a:pt x="425" y="293"/>
                  <a:pt x="425" y="293"/>
                </a:cubicBezTo>
                <a:cubicBezTo>
                  <a:pt x="425" y="292"/>
                  <a:pt x="425" y="292"/>
                  <a:pt x="425" y="292"/>
                </a:cubicBezTo>
                <a:cubicBezTo>
                  <a:pt x="425" y="292"/>
                  <a:pt x="426" y="292"/>
                  <a:pt x="426" y="292"/>
                </a:cubicBezTo>
                <a:cubicBezTo>
                  <a:pt x="426" y="292"/>
                  <a:pt x="426" y="292"/>
                  <a:pt x="426" y="292"/>
                </a:cubicBezTo>
                <a:cubicBezTo>
                  <a:pt x="426" y="292"/>
                  <a:pt x="426" y="293"/>
                  <a:pt x="426" y="293"/>
                </a:cubicBezTo>
                <a:cubicBezTo>
                  <a:pt x="426" y="293"/>
                  <a:pt x="426" y="293"/>
                  <a:pt x="426" y="293"/>
                </a:cubicBezTo>
                <a:cubicBezTo>
                  <a:pt x="426" y="294"/>
                  <a:pt x="426" y="294"/>
                  <a:pt x="426" y="294"/>
                </a:cubicBezTo>
                <a:cubicBezTo>
                  <a:pt x="426" y="294"/>
                  <a:pt x="426" y="294"/>
                  <a:pt x="426" y="294"/>
                </a:cubicBezTo>
                <a:cubicBezTo>
                  <a:pt x="426" y="295"/>
                  <a:pt x="426" y="295"/>
                  <a:pt x="426" y="295"/>
                </a:cubicBezTo>
                <a:cubicBezTo>
                  <a:pt x="427" y="295"/>
                  <a:pt x="427" y="293"/>
                  <a:pt x="427" y="292"/>
                </a:cubicBezTo>
                <a:cubicBezTo>
                  <a:pt x="428" y="291"/>
                  <a:pt x="428" y="291"/>
                  <a:pt x="429" y="291"/>
                </a:cubicBezTo>
                <a:cubicBezTo>
                  <a:pt x="429" y="292"/>
                  <a:pt x="429" y="292"/>
                  <a:pt x="429" y="292"/>
                </a:cubicBezTo>
                <a:cubicBezTo>
                  <a:pt x="428" y="293"/>
                  <a:pt x="428" y="294"/>
                  <a:pt x="428" y="296"/>
                </a:cubicBezTo>
                <a:cubicBezTo>
                  <a:pt x="425" y="296"/>
                  <a:pt x="423" y="297"/>
                  <a:pt x="420" y="298"/>
                </a:cubicBezTo>
                <a:cubicBezTo>
                  <a:pt x="420" y="298"/>
                  <a:pt x="420" y="298"/>
                  <a:pt x="420" y="297"/>
                </a:cubicBezTo>
                <a:close/>
                <a:moveTo>
                  <a:pt x="429" y="295"/>
                </a:moveTo>
                <a:cubicBezTo>
                  <a:pt x="429" y="295"/>
                  <a:pt x="429" y="295"/>
                  <a:pt x="429" y="296"/>
                </a:cubicBezTo>
                <a:cubicBezTo>
                  <a:pt x="429" y="296"/>
                  <a:pt x="429" y="296"/>
                  <a:pt x="429" y="296"/>
                </a:cubicBezTo>
                <a:cubicBezTo>
                  <a:pt x="429" y="295"/>
                  <a:pt x="429" y="295"/>
                  <a:pt x="429" y="295"/>
                </a:cubicBezTo>
                <a:close/>
                <a:moveTo>
                  <a:pt x="430" y="296"/>
                </a:moveTo>
                <a:cubicBezTo>
                  <a:pt x="430" y="296"/>
                  <a:pt x="431" y="296"/>
                  <a:pt x="431" y="296"/>
                </a:cubicBezTo>
                <a:cubicBezTo>
                  <a:pt x="431" y="296"/>
                  <a:pt x="430" y="297"/>
                  <a:pt x="430" y="297"/>
                </a:cubicBezTo>
                <a:cubicBezTo>
                  <a:pt x="430" y="297"/>
                  <a:pt x="430" y="297"/>
                  <a:pt x="430" y="297"/>
                </a:cubicBezTo>
                <a:cubicBezTo>
                  <a:pt x="430" y="297"/>
                  <a:pt x="430" y="297"/>
                  <a:pt x="430" y="296"/>
                </a:cubicBezTo>
                <a:close/>
                <a:moveTo>
                  <a:pt x="429" y="301"/>
                </a:moveTo>
                <a:cubicBezTo>
                  <a:pt x="429" y="301"/>
                  <a:pt x="429" y="301"/>
                  <a:pt x="429" y="301"/>
                </a:cubicBezTo>
                <a:cubicBezTo>
                  <a:pt x="429" y="301"/>
                  <a:pt x="429" y="301"/>
                  <a:pt x="429" y="301"/>
                </a:cubicBezTo>
                <a:cubicBezTo>
                  <a:pt x="429" y="301"/>
                  <a:pt x="429" y="301"/>
                  <a:pt x="429" y="301"/>
                </a:cubicBezTo>
                <a:close/>
                <a:moveTo>
                  <a:pt x="426" y="302"/>
                </a:moveTo>
                <a:cubicBezTo>
                  <a:pt x="426" y="302"/>
                  <a:pt x="425" y="302"/>
                  <a:pt x="425" y="302"/>
                </a:cubicBezTo>
                <a:cubicBezTo>
                  <a:pt x="426" y="301"/>
                  <a:pt x="427" y="300"/>
                  <a:pt x="428" y="299"/>
                </a:cubicBezTo>
                <a:cubicBezTo>
                  <a:pt x="427" y="300"/>
                  <a:pt x="427" y="301"/>
                  <a:pt x="426" y="302"/>
                </a:cubicBezTo>
                <a:close/>
                <a:moveTo>
                  <a:pt x="429" y="302"/>
                </a:moveTo>
                <a:cubicBezTo>
                  <a:pt x="429" y="303"/>
                  <a:pt x="429" y="304"/>
                  <a:pt x="429" y="305"/>
                </a:cubicBezTo>
                <a:cubicBezTo>
                  <a:pt x="429" y="306"/>
                  <a:pt x="429" y="307"/>
                  <a:pt x="429" y="308"/>
                </a:cubicBezTo>
                <a:cubicBezTo>
                  <a:pt x="428" y="308"/>
                  <a:pt x="427" y="308"/>
                  <a:pt x="426" y="308"/>
                </a:cubicBezTo>
                <a:cubicBezTo>
                  <a:pt x="427" y="306"/>
                  <a:pt x="427" y="304"/>
                  <a:pt x="428" y="303"/>
                </a:cubicBezTo>
                <a:cubicBezTo>
                  <a:pt x="428" y="303"/>
                  <a:pt x="429" y="302"/>
                  <a:pt x="429" y="302"/>
                </a:cubicBezTo>
                <a:close/>
                <a:moveTo>
                  <a:pt x="428" y="310"/>
                </a:moveTo>
                <a:cubicBezTo>
                  <a:pt x="428" y="310"/>
                  <a:pt x="428" y="310"/>
                  <a:pt x="428" y="310"/>
                </a:cubicBezTo>
                <a:cubicBezTo>
                  <a:pt x="428" y="311"/>
                  <a:pt x="427" y="311"/>
                  <a:pt x="427" y="312"/>
                </a:cubicBezTo>
                <a:cubicBezTo>
                  <a:pt x="427" y="312"/>
                  <a:pt x="426" y="312"/>
                  <a:pt x="426" y="312"/>
                </a:cubicBezTo>
                <a:cubicBezTo>
                  <a:pt x="426" y="311"/>
                  <a:pt x="426" y="311"/>
                  <a:pt x="426" y="310"/>
                </a:cubicBezTo>
                <a:cubicBezTo>
                  <a:pt x="427" y="310"/>
                  <a:pt x="427" y="310"/>
                  <a:pt x="428" y="310"/>
                </a:cubicBezTo>
                <a:close/>
                <a:moveTo>
                  <a:pt x="366" y="322"/>
                </a:moveTo>
                <a:cubicBezTo>
                  <a:pt x="366" y="322"/>
                  <a:pt x="365" y="323"/>
                  <a:pt x="365" y="323"/>
                </a:cubicBezTo>
                <a:cubicBezTo>
                  <a:pt x="365" y="322"/>
                  <a:pt x="365" y="322"/>
                  <a:pt x="365" y="322"/>
                </a:cubicBezTo>
                <a:cubicBezTo>
                  <a:pt x="365" y="322"/>
                  <a:pt x="366" y="322"/>
                  <a:pt x="366" y="322"/>
                </a:cubicBezTo>
                <a:close/>
                <a:moveTo>
                  <a:pt x="363" y="324"/>
                </a:moveTo>
                <a:cubicBezTo>
                  <a:pt x="362" y="324"/>
                  <a:pt x="361" y="325"/>
                  <a:pt x="361" y="325"/>
                </a:cubicBezTo>
                <a:cubicBezTo>
                  <a:pt x="360" y="325"/>
                  <a:pt x="360" y="325"/>
                  <a:pt x="360" y="325"/>
                </a:cubicBezTo>
                <a:cubicBezTo>
                  <a:pt x="359" y="326"/>
                  <a:pt x="358" y="326"/>
                  <a:pt x="357" y="326"/>
                </a:cubicBezTo>
                <a:cubicBezTo>
                  <a:pt x="357" y="325"/>
                  <a:pt x="356" y="325"/>
                  <a:pt x="356" y="324"/>
                </a:cubicBezTo>
                <a:cubicBezTo>
                  <a:pt x="356" y="324"/>
                  <a:pt x="356" y="324"/>
                  <a:pt x="356" y="323"/>
                </a:cubicBezTo>
                <a:cubicBezTo>
                  <a:pt x="357" y="323"/>
                  <a:pt x="357" y="323"/>
                  <a:pt x="357" y="323"/>
                </a:cubicBezTo>
                <a:cubicBezTo>
                  <a:pt x="359" y="322"/>
                  <a:pt x="361" y="322"/>
                  <a:pt x="363" y="322"/>
                </a:cubicBezTo>
                <a:cubicBezTo>
                  <a:pt x="363" y="323"/>
                  <a:pt x="363" y="323"/>
                  <a:pt x="363" y="324"/>
                </a:cubicBezTo>
                <a:close/>
                <a:moveTo>
                  <a:pt x="421" y="314"/>
                </a:moveTo>
                <a:cubicBezTo>
                  <a:pt x="417" y="316"/>
                  <a:pt x="412" y="317"/>
                  <a:pt x="407" y="317"/>
                </a:cubicBezTo>
                <a:cubicBezTo>
                  <a:pt x="409" y="316"/>
                  <a:pt x="411" y="316"/>
                  <a:pt x="412" y="316"/>
                </a:cubicBezTo>
                <a:cubicBezTo>
                  <a:pt x="414" y="315"/>
                  <a:pt x="416" y="315"/>
                  <a:pt x="418" y="314"/>
                </a:cubicBezTo>
                <a:cubicBezTo>
                  <a:pt x="419" y="314"/>
                  <a:pt x="419" y="314"/>
                  <a:pt x="420" y="314"/>
                </a:cubicBezTo>
                <a:cubicBezTo>
                  <a:pt x="420" y="314"/>
                  <a:pt x="421" y="314"/>
                  <a:pt x="421" y="314"/>
                </a:cubicBezTo>
                <a:close/>
                <a:moveTo>
                  <a:pt x="373" y="321"/>
                </a:moveTo>
                <a:cubicBezTo>
                  <a:pt x="373" y="321"/>
                  <a:pt x="373" y="321"/>
                  <a:pt x="373" y="321"/>
                </a:cubicBezTo>
                <a:cubicBezTo>
                  <a:pt x="372" y="320"/>
                  <a:pt x="372" y="320"/>
                  <a:pt x="372" y="320"/>
                </a:cubicBezTo>
                <a:cubicBezTo>
                  <a:pt x="372" y="320"/>
                  <a:pt x="372" y="320"/>
                  <a:pt x="372" y="320"/>
                </a:cubicBezTo>
                <a:cubicBezTo>
                  <a:pt x="373" y="320"/>
                  <a:pt x="373" y="320"/>
                  <a:pt x="374" y="320"/>
                </a:cubicBezTo>
                <a:cubicBezTo>
                  <a:pt x="374" y="320"/>
                  <a:pt x="373" y="321"/>
                  <a:pt x="373" y="321"/>
                </a:cubicBezTo>
                <a:close/>
                <a:moveTo>
                  <a:pt x="378" y="325"/>
                </a:moveTo>
                <a:cubicBezTo>
                  <a:pt x="379" y="325"/>
                  <a:pt x="380" y="324"/>
                  <a:pt x="380" y="323"/>
                </a:cubicBezTo>
                <a:cubicBezTo>
                  <a:pt x="380" y="323"/>
                  <a:pt x="381" y="323"/>
                  <a:pt x="381" y="323"/>
                </a:cubicBezTo>
                <a:cubicBezTo>
                  <a:pt x="381" y="323"/>
                  <a:pt x="382" y="323"/>
                  <a:pt x="382" y="323"/>
                </a:cubicBezTo>
                <a:cubicBezTo>
                  <a:pt x="382" y="324"/>
                  <a:pt x="384" y="325"/>
                  <a:pt x="385" y="325"/>
                </a:cubicBezTo>
                <a:cubicBezTo>
                  <a:pt x="393" y="320"/>
                  <a:pt x="403" y="321"/>
                  <a:pt x="412" y="320"/>
                </a:cubicBezTo>
                <a:cubicBezTo>
                  <a:pt x="408" y="321"/>
                  <a:pt x="404" y="322"/>
                  <a:pt x="399" y="323"/>
                </a:cubicBezTo>
                <a:cubicBezTo>
                  <a:pt x="398" y="323"/>
                  <a:pt x="384" y="326"/>
                  <a:pt x="378" y="325"/>
                </a:cubicBezTo>
                <a:cubicBezTo>
                  <a:pt x="378" y="325"/>
                  <a:pt x="378" y="325"/>
                  <a:pt x="378" y="325"/>
                </a:cubicBezTo>
                <a:close/>
                <a:moveTo>
                  <a:pt x="427" y="316"/>
                </a:moveTo>
                <a:cubicBezTo>
                  <a:pt x="427" y="316"/>
                  <a:pt x="427" y="315"/>
                  <a:pt x="427" y="315"/>
                </a:cubicBezTo>
                <a:cubicBezTo>
                  <a:pt x="427" y="316"/>
                  <a:pt x="427" y="316"/>
                  <a:pt x="427" y="316"/>
                </a:cubicBezTo>
                <a:cubicBezTo>
                  <a:pt x="427" y="316"/>
                  <a:pt x="427" y="316"/>
                  <a:pt x="426" y="316"/>
                </a:cubicBezTo>
                <a:cubicBezTo>
                  <a:pt x="426" y="316"/>
                  <a:pt x="427" y="316"/>
                  <a:pt x="427" y="316"/>
                </a:cubicBezTo>
                <a:close/>
                <a:moveTo>
                  <a:pt x="445" y="301"/>
                </a:moveTo>
                <a:cubicBezTo>
                  <a:pt x="445" y="300"/>
                  <a:pt x="445" y="299"/>
                  <a:pt x="445" y="298"/>
                </a:cubicBezTo>
                <a:cubicBezTo>
                  <a:pt x="446" y="299"/>
                  <a:pt x="447" y="300"/>
                  <a:pt x="448" y="301"/>
                </a:cubicBezTo>
                <a:cubicBezTo>
                  <a:pt x="447" y="301"/>
                  <a:pt x="446" y="301"/>
                  <a:pt x="445" y="301"/>
                </a:cubicBezTo>
                <a:close/>
                <a:moveTo>
                  <a:pt x="439" y="294"/>
                </a:moveTo>
                <a:cubicBezTo>
                  <a:pt x="438" y="294"/>
                  <a:pt x="437" y="294"/>
                  <a:pt x="437" y="294"/>
                </a:cubicBezTo>
                <a:cubicBezTo>
                  <a:pt x="437" y="293"/>
                  <a:pt x="437" y="292"/>
                  <a:pt x="437" y="291"/>
                </a:cubicBezTo>
                <a:cubicBezTo>
                  <a:pt x="438" y="291"/>
                  <a:pt x="439" y="291"/>
                  <a:pt x="440" y="291"/>
                </a:cubicBezTo>
                <a:cubicBezTo>
                  <a:pt x="440" y="292"/>
                  <a:pt x="440" y="293"/>
                  <a:pt x="440" y="294"/>
                </a:cubicBezTo>
                <a:cubicBezTo>
                  <a:pt x="439" y="294"/>
                  <a:pt x="439" y="294"/>
                  <a:pt x="439" y="294"/>
                </a:cubicBezTo>
                <a:close/>
                <a:moveTo>
                  <a:pt x="440" y="289"/>
                </a:moveTo>
                <a:cubicBezTo>
                  <a:pt x="439" y="289"/>
                  <a:pt x="439" y="289"/>
                  <a:pt x="439" y="289"/>
                </a:cubicBezTo>
                <a:cubicBezTo>
                  <a:pt x="438" y="290"/>
                  <a:pt x="437" y="290"/>
                  <a:pt x="437" y="290"/>
                </a:cubicBezTo>
                <a:cubicBezTo>
                  <a:pt x="437" y="288"/>
                  <a:pt x="437" y="287"/>
                  <a:pt x="437" y="286"/>
                </a:cubicBezTo>
                <a:cubicBezTo>
                  <a:pt x="437" y="286"/>
                  <a:pt x="437" y="286"/>
                  <a:pt x="437" y="286"/>
                </a:cubicBezTo>
                <a:cubicBezTo>
                  <a:pt x="438" y="285"/>
                  <a:pt x="439" y="285"/>
                  <a:pt x="440" y="285"/>
                </a:cubicBezTo>
                <a:cubicBezTo>
                  <a:pt x="440" y="286"/>
                  <a:pt x="440" y="288"/>
                  <a:pt x="440" y="289"/>
                </a:cubicBezTo>
                <a:close/>
                <a:moveTo>
                  <a:pt x="441" y="285"/>
                </a:moveTo>
                <a:cubicBezTo>
                  <a:pt x="442" y="285"/>
                  <a:pt x="443" y="284"/>
                  <a:pt x="444" y="285"/>
                </a:cubicBezTo>
                <a:cubicBezTo>
                  <a:pt x="444" y="286"/>
                  <a:pt x="444" y="287"/>
                  <a:pt x="444" y="289"/>
                </a:cubicBezTo>
                <a:cubicBezTo>
                  <a:pt x="443" y="289"/>
                  <a:pt x="442" y="289"/>
                  <a:pt x="441" y="289"/>
                </a:cubicBezTo>
                <a:cubicBezTo>
                  <a:pt x="441" y="288"/>
                  <a:pt x="441" y="286"/>
                  <a:pt x="441" y="285"/>
                </a:cubicBezTo>
                <a:close/>
                <a:moveTo>
                  <a:pt x="437" y="271"/>
                </a:moveTo>
                <a:cubicBezTo>
                  <a:pt x="437" y="270"/>
                  <a:pt x="437" y="268"/>
                  <a:pt x="437" y="267"/>
                </a:cubicBezTo>
                <a:cubicBezTo>
                  <a:pt x="439" y="267"/>
                  <a:pt x="440" y="266"/>
                  <a:pt x="441" y="266"/>
                </a:cubicBezTo>
                <a:cubicBezTo>
                  <a:pt x="441" y="267"/>
                  <a:pt x="441" y="269"/>
                  <a:pt x="441" y="270"/>
                </a:cubicBezTo>
                <a:cubicBezTo>
                  <a:pt x="440" y="270"/>
                  <a:pt x="438" y="271"/>
                  <a:pt x="437" y="271"/>
                </a:cubicBezTo>
                <a:close/>
                <a:moveTo>
                  <a:pt x="437" y="266"/>
                </a:moveTo>
                <a:cubicBezTo>
                  <a:pt x="437" y="265"/>
                  <a:pt x="437" y="264"/>
                  <a:pt x="437" y="263"/>
                </a:cubicBezTo>
                <a:cubicBezTo>
                  <a:pt x="438" y="263"/>
                  <a:pt x="440" y="262"/>
                  <a:pt x="441" y="262"/>
                </a:cubicBezTo>
                <a:cubicBezTo>
                  <a:pt x="441" y="262"/>
                  <a:pt x="441" y="262"/>
                  <a:pt x="442" y="262"/>
                </a:cubicBezTo>
                <a:cubicBezTo>
                  <a:pt x="442" y="263"/>
                  <a:pt x="442" y="264"/>
                  <a:pt x="441" y="266"/>
                </a:cubicBezTo>
                <a:cubicBezTo>
                  <a:pt x="440" y="266"/>
                  <a:pt x="439" y="266"/>
                  <a:pt x="437" y="266"/>
                </a:cubicBezTo>
                <a:close/>
                <a:moveTo>
                  <a:pt x="436" y="257"/>
                </a:moveTo>
                <a:cubicBezTo>
                  <a:pt x="435" y="257"/>
                  <a:pt x="434" y="258"/>
                  <a:pt x="433" y="258"/>
                </a:cubicBezTo>
                <a:cubicBezTo>
                  <a:pt x="433" y="256"/>
                  <a:pt x="433" y="254"/>
                  <a:pt x="433" y="253"/>
                </a:cubicBezTo>
                <a:cubicBezTo>
                  <a:pt x="434" y="243"/>
                  <a:pt x="434" y="234"/>
                  <a:pt x="435" y="225"/>
                </a:cubicBezTo>
                <a:cubicBezTo>
                  <a:pt x="435" y="225"/>
                  <a:pt x="435" y="225"/>
                  <a:pt x="435" y="226"/>
                </a:cubicBezTo>
                <a:cubicBezTo>
                  <a:pt x="435" y="226"/>
                  <a:pt x="435" y="226"/>
                  <a:pt x="435" y="226"/>
                </a:cubicBezTo>
                <a:cubicBezTo>
                  <a:pt x="434" y="226"/>
                  <a:pt x="435" y="226"/>
                  <a:pt x="435" y="226"/>
                </a:cubicBezTo>
                <a:cubicBezTo>
                  <a:pt x="435" y="231"/>
                  <a:pt x="436" y="237"/>
                  <a:pt x="436" y="242"/>
                </a:cubicBezTo>
                <a:cubicBezTo>
                  <a:pt x="437" y="247"/>
                  <a:pt x="436" y="252"/>
                  <a:pt x="436" y="257"/>
                </a:cubicBezTo>
                <a:close/>
                <a:moveTo>
                  <a:pt x="435" y="222"/>
                </a:moveTo>
                <a:cubicBezTo>
                  <a:pt x="436" y="222"/>
                  <a:pt x="437" y="222"/>
                  <a:pt x="438" y="221"/>
                </a:cubicBezTo>
                <a:cubicBezTo>
                  <a:pt x="438" y="222"/>
                  <a:pt x="438" y="222"/>
                  <a:pt x="438" y="222"/>
                </a:cubicBezTo>
                <a:cubicBezTo>
                  <a:pt x="438" y="222"/>
                  <a:pt x="439" y="222"/>
                  <a:pt x="439" y="222"/>
                </a:cubicBezTo>
                <a:cubicBezTo>
                  <a:pt x="439" y="222"/>
                  <a:pt x="439" y="221"/>
                  <a:pt x="439" y="221"/>
                </a:cubicBezTo>
                <a:cubicBezTo>
                  <a:pt x="439" y="221"/>
                  <a:pt x="440" y="221"/>
                  <a:pt x="440" y="221"/>
                </a:cubicBezTo>
                <a:cubicBezTo>
                  <a:pt x="440" y="221"/>
                  <a:pt x="440" y="220"/>
                  <a:pt x="440" y="220"/>
                </a:cubicBezTo>
                <a:cubicBezTo>
                  <a:pt x="440" y="220"/>
                  <a:pt x="439" y="221"/>
                  <a:pt x="439" y="221"/>
                </a:cubicBezTo>
                <a:cubicBezTo>
                  <a:pt x="439" y="220"/>
                  <a:pt x="439" y="220"/>
                  <a:pt x="439" y="220"/>
                </a:cubicBezTo>
                <a:cubicBezTo>
                  <a:pt x="439" y="220"/>
                  <a:pt x="440" y="220"/>
                  <a:pt x="441" y="220"/>
                </a:cubicBezTo>
                <a:cubicBezTo>
                  <a:pt x="441" y="221"/>
                  <a:pt x="441" y="221"/>
                  <a:pt x="441" y="222"/>
                </a:cubicBezTo>
                <a:cubicBezTo>
                  <a:pt x="439" y="223"/>
                  <a:pt x="437" y="223"/>
                  <a:pt x="436" y="224"/>
                </a:cubicBezTo>
                <a:cubicBezTo>
                  <a:pt x="436" y="223"/>
                  <a:pt x="435" y="223"/>
                  <a:pt x="435" y="222"/>
                </a:cubicBezTo>
                <a:close/>
                <a:moveTo>
                  <a:pt x="441" y="218"/>
                </a:moveTo>
                <a:cubicBezTo>
                  <a:pt x="440" y="218"/>
                  <a:pt x="440" y="219"/>
                  <a:pt x="439" y="219"/>
                </a:cubicBezTo>
                <a:cubicBezTo>
                  <a:pt x="439" y="218"/>
                  <a:pt x="439" y="218"/>
                  <a:pt x="439" y="218"/>
                </a:cubicBezTo>
                <a:cubicBezTo>
                  <a:pt x="440" y="218"/>
                  <a:pt x="440" y="218"/>
                  <a:pt x="440" y="218"/>
                </a:cubicBezTo>
                <a:cubicBezTo>
                  <a:pt x="440" y="218"/>
                  <a:pt x="440" y="218"/>
                  <a:pt x="441" y="218"/>
                </a:cubicBezTo>
                <a:close/>
                <a:moveTo>
                  <a:pt x="439" y="217"/>
                </a:moveTo>
                <a:cubicBezTo>
                  <a:pt x="439" y="216"/>
                  <a:pt x="440" y="214"/>
                  <a:pt x="439" y="213"/>
                </a:cubicBezTo>
                <a:cubicBezTo>
                  <a:pt x="440" y="215"/>
                  <a:pt x="440" y="216"/>
                  <a:pt x="440" y="217"/>
                </a:cubicBezTo>
                <a:cubicBezTo>
                  <a:pt x="440" y="217"/>
                  <a:pt x="440" y="217"/>
                  <a:pt x="439" y="217"/>
                </a:cubicBezTo>
                <a:close/>
                <a:moveTo>
                  <a:pt x="367" y="234"/>
                </a:moveTo>
                <a:cubicBezTo>
                  <a:pt x="367" y="234"/>
                  <a:pt x="366" y="234"/>
                  <a:pt x="366" y="234"/>
                </a:cubicBezTo>
                <a:cubicBezTo>
                  <a:pt x="366" y="233"/>
                  <a:pt x="366" y="233"/>
                  <a:pt x="366" y="232"/>
                </a:cubicBezTo>
                <a:cubicBezTo>
                  <a:pt x="367" y="231"/>
                  <a:pt x="367" y="232"/>
                  <a:pt x="367" y="234"/>
                </a:cubicBezTo>
                <a:close/>
                <a:moveTo>
                  <a:pt x="361" y="238"/>
                </a:moveTo>
                <a:cubicBezTo>
                  <a:pt x="361" y="238"/>
                  <a:pt x="361" y="238"/>
                  <a:pt x="361" y="238"/>
                </a:cubicBezTo>
                <a:cubicBezTo>
                  <a:pt x="361" y="238"/>
                  <a:pt x="361" y="238"/>
                  <a:pt x="361" y="238"/>
                </a:cubicBezTo>
                <a:cubicBezTo>
                  <a:pt x="361" y="238"/>
                  <a:pt x="361" y="238"/>
                  <a:pt x="361" y="238"/>
                </a:cubicBezTo>
                <a:close/>
                <a:moveTo>
                  <a:pt x="361" y="239"/>
                </a:moveTo>
                <a:cubicBezTo>
                  <a:pt x="361" y="239"/>
                  <a:pt x="361" y="240"/>
                  <a:pt x="361" y="241"/>
                </a:cubicBezTo>
                <a:cubicBezTo>
                  <a:pt x="361" y="241"/>
                  <a:pt x="361" y="241"/>
                  <a:pt x="361" y="241"/>
                </a:cubicBezTo>
                <a:cubicBezTo>
                  <a:pt x="361" y="240"/>
                  <a:pt x="361" y="240"/>
                  <a:pt x="360" y="240"/>
                </a:cubicBezTo>
                <a:cubicBezTo>
                  <a:pt x="360" y="240"/>
                  <a:pt x="360" y="239"/>
                  <a:pt x="361" y="239"/>
                </a:cubicBezTo>
                <a:cubicBezTo>
                  <a:pt x="361" y="239"/>
                  <a:pt x="361" y="239"/>
                  <a:pt x="361" y="239"/>
                </a:cubicBezTo>
                <a:close/>
                <a:moveTo>
                  <a:pt x="359" y="247"/>
                </a:moveTo>
                <a:cubicBezTo>
                  <a:pt x="360" y="246"/>
                  <a:pt x="360" y="246"/>
                  <a:pt x="361" y="245"/>
                </a:cubicBezTo>
                <a:cubicBezTo>
                  <a:pt x="361" y="245"/>
                  <a:pt x="361" y="245"/>
                  <a:pt x="361" y="246"/>
                </a:cubicBezTo>
                <a:cubicBezTo>
                  <a:pt x="361" y="247"/>
                  <a:pt x="361" y="248"/>
                  <a:pt x="361" y="249"/>
                </a:cubicBezTo>
                <a:cubicBezTo>
                  <a:pt x="360" y="249"/>
                  <a:pt x="360" y="250"/>
                  <a:pt x="359" y="250"/>
                </a:cubicBezTo>
                <a:cubicBezTo>
                  <a:pt x="359" y="249"/>
                  <a:pt x="359" y="248"/>
                  <a:pt x="359" y="247"/>
                </a:cubicBezTo>
                <a:close/>
                <a:moveTo>
                  <a:pt x="361" y="249"/>
                </a:moveTo>
                <a:cubicBezTo>
                  <a:pt x="361" y="251"/>
                  <a:pt x="361" y="252"/>
                  <a:pt x="361" y="253"/>
                </a:cubicBezTo>
                <a:cubicBezTo>
                  <a:pt x="360" y="253"/>
                  <a:pt x="360" y="254"/>
                  <a:pt x="359" y="254"/>
                </a:cubicBezTo>
                <a:cubicBezTo>
                  <a:pt x="359" y="253"/>
                  <a:pt x="359" y="252"/>
                  <a:pt x="359" y="251"/>
                </a:cubicBezTo>
                <a:cubicBezTo>
                  <a:pt x="360" y="250"/>
                  <a:pt x="360" y="250"/>
                  <a:pt x="361" y="249"/>
                </a:cubicBezTo>
                <a:close/>
                <a:moveTo>
                  <a:pt x="360" y="254"/>
                </a:moveTo>
                <a:cubicBezTo>
                  <a:pt x="360" y="255"/>
                  <a:pt x="360" y="256"/>
                  <a:pt x="360" y="258"/>
                </a:cubicBezTo>
                <a:cubicBezTo>
                  <a:pt x="360" y="258"/>
                  <a:pt x="360" y="258"/>
                  <a:pt x="359" y="258"/>
                </a:cubicBezTo>
                <a:cubicBezTo>
                  <a:pt x="359" y="257"/>
                  <a:pt x="359" y="255"/>
                  <a:pt x="359" y="254"/>
                </a:cubicBezTo>
                <a:cubicBezTo>
                  <a:pt x="360" y="254"/>
                  <a:pt x="360" y="254"/>
                  <a:pt x="360" y="254"/>
                </a:cubicBezTo>
                <a:close/>
                <a:moveTo>
                  <a:pt x="359" y="258"/>
                </a:moveTo>
                <a:cubicBezTo>
                  <a:pt x="360" y="258"/>
                  <a:pt x="360" y="258"/>
                  <a:pt x="360" y="258"/>
                </a:cubicBezTo>
                <a:cubicBezTo>
                  <a:pt x="360" y="259"/>
                  <a:pt x="360" y="260"/>
                  <a:pt x="360" y="262"/>
                </a:cubicBezTo>
                <a:cubicBezTo>
                  <a:pt x="360" y="262"/>
                  <a:pt x="360" y="262"/>
                  <a:pt x="359" y="262"/>
                </a:cubicBezTo>
                <a:cubicBezTo>
                  <a:pt x="359" y="261"/>
                  <a:pt x="359" y="260"/>
                  <a:pt x="359" y="258"/>
                </a:cubicBezTo>
                <a:close/>
                <a:moveTo>
                  <a:pt x="361" y="258"/>
                </a:moveTo>
                <a:cubicBezTo>
                  <a:pt x="361" y="258"/>
                  <a:pt x="361" y="258"/>
                  <a:pt x="361" y="258"/>
                </a:cubicBezTo>
                <a:cubicBezTo>
                  <a:pt x="361" y="259"/>
                  <a:pt x="361" y="260"/>
                  <a:pt x="361" y="261"/>
                </a:cubicBezTo>
                <a:cubicBezTo>
                  <a:pt x="361" y="261"/>
                  <a:pt x="361" y="261"/>
                  <a:pt x="361" y="261"/>
                </a:cubicBezTo>
                <a:cubicBezTo>
                  <a:pt x="361" y="260"/>
                  <a:pt x="361" y="259"/>
                  <a:pt x="361" y="258"/>
                </a:cubicBezTo>
                <a:close/>
                <a:moveTo>
                  <a:pt x="361" y="262"/>
                </a:moveTo>
                <a:cubicBezTo>
                  <a:pt x="361" y="263"/>
                  <a:pt x="361" y="264"/>
                  <a:pt x="361" y="266"/>
                </a:cubicBezTo>
                <a:cubicBezTo>
                  <a:pt x="361" y="266"/>
                  <a:pt x="361" y="266"/>
                  <a:pt x="360" y="266"/>
                </a:cubicBezTo>
                <a:cubicBezTo>
                  <a:pt x="361" y="265"/>
                  <a:pt x="361" y="263"/>
                  <a:pt x="361" y="262"/>
                </a:cubicBezTo>
                <a:cubicBezTo>
                  <a:pt x="361" y="262"/>
                  <a:pt x="361" y="262"/>
                  <a:pt x="361" y="262"/>
                </a:cubicBezTo>
                <a:close/>
                <a:moveTo>
                  <a:pt x="361" y="266"/>
                </a:moveTo>
                <a:cubicBezTo>
                  <a:pt x="361" y="268"/>
                  <a:pt x="361" y="270"/>
                  <a:pt x="361" y="271"/>
                </a:cubicBezTo>
                <a:cubicBezTo>
                  <a:pt x="361" y="271"/>
                  <a:pt x="360" y="271"/>
                  <a:pt x="360" y="272"/>
                </a:cubicBezTo>
                <a:cubicBezTo>
                  <a:pt x="360" y="270"/>
                  <a:pt x="360" y="268"/>
                  <a:pt x="360" y="267"/>
                </a:cubicBezTo>
                <a:cubicBezTo>
                  <a:pt x="361" y="267"/>
                  <a:pt x="361" y="266"/>
                  <a:pt x="361" y="266"/>
                </a:cubicBezTo>
                <a:close/>
                <a:moveTo>
                  <a:pt x="359" y="290"/>
                </a:moveTo>
                <a:cubicBezTo>
                  <a:pt x="359" y="290"/>
                  <a:pt x="359" y="290"/>
                  <a:pt x="359" y="289"/>
                </a:cubicBezTo>
                <a:cubicBezTo>
                  <a:pt x="359" y="289"/>
                  <a:pt x="360" y="289"/>
                  <a:pt x="360" y="289"/>
                </a:cubicBezTo>
                <a:cubicBezTo>
                  <a:pt x="360" y="290"/>
                  <a:pt x="360" y="292"/>
                  <a:pt x="360" y="294"/>
                </a:cubicBezTo>
                <a:cubicBezTo>
                  <a:pt x="360" y="294"/>
                  <a:pt x="359" y="294"/>
                  <a:pt x="359" y="294"/>
                </a:cubicBezTo>
                <a:cubicBezTo>
                  <a:pt x="359" y="292"/>
                  <a:pt x="359" y="291"/>
                  <a:pt x="359" y="290"/>
                </a:cubicBezTo>
                <a:close/>
                <a:moveTo>
                  <a:pt x="361" y="288"/>
                </a:moveTo>
                <a:cubicBezTo>
                  <a:pt x="362" y="288"/>
                  <a:pt x="363" y="287"/>
                  <a:pt x="364" y="287"/>
                </a:cubicBezTo>
                <a:cubicBezTo>
                  <a:pt x="364" y="288"/>
                  <a:pt x="364" y="289"/>
                  <a:pt x="364" y="291"/>
                </a:cubicBezTo>
                <a:cubicBezTo>
                  <a:pt x="364" y="291"/>
                  <a:pt x="364" y="291"/>
                  <a:pt x="364" y="291"/>
                </a:cubicBezTo>
                <a:cubicBezTo>
                  <a:pt x="364" y="291"/>
                  <a:pt x="364" y="292"/>
                  <a:pt x="364" y="292"/>
                </a:cubicBezTo>
                <a:cubicBezTo>
                  <a:pt x="363" y="292"/>
                  <a:pt x="362" y="293"/>
                  <a:pt x="361" y="293"/>
                </a:cubicBezTo>
                <a:cubicBezTo>
                  <a:pt x="361" y="292"/>
                  <a:pt x="361" y="290"/>
                  <a:pt x="361" y="288"/>
                </a:cubicBezTo>
                <a:close/>
                <a:moveTo>
                  <a:pt x="364" y="300"/>
                </a:moveTo>
                <a:cubicBezTo>
                  <a:pt x="364" y="300"/>
                  <a:pt x="364" y="300"/>
                  <a:pt x="364" y="300"/>
                </a:cubicBezTo>
                <a:cubicBezTo>
                  <a:pt x="363" y="301"/>
                  <a:pt x="362" y="301"/>
                  <a:pt x="362" y="302"/>
                </a:cubicBezTo>
                <a:cubicBezTo>
                  <a:pt x="361" y="302"/>
                  <a:pt x="361" y="302"/>
                  <a:pt x="361" y="302"/>
                </a:cubicBezTo>
                <a:cubicBezTo>
                  <a:pt x="361" y="302"/>
                  <a:pt x="361" y="301"/>
                  <a:pt x="361" y="301"/>
                </a:cubicBezTo>
                <a:cubicBezTo>
                  <a:pt x="362" y="301"/>
                  <a:pt x="363" y="300"/>
                  <a:pt x="364" y="300"/>
                </a:cubicBezTo>
                <a:close/>
                <a:moveTo>
                  <a:pt x="362" y="303"/>
                </a:moveTo>
                <a:cubicBezTo>
                  <a:pt x="362" y="303"/>
                  <a:pt x="362" y="303"/>
                  <a:pt x="362" y="303"/>
                </a:cubicBezTo>
                <a:cubicBezTo>
                  <a:pt x="363" y="303"/>
                  <a:pt x="363" y="303"/>
                  <a:pt x="364" y="303"/>
                </a:cubicBezTo>
                <a:cubicBezTo>
                  <a:pt x="364" y="303"/>
                  <a:pt x="364" y="303"/>
                  <a:pt x="364" y="303"/>
                </a:cubicBezTo>
                <a:cubicBezTo>
                  <a:pt x="364" y="303"/>
                  <a:pt x="365" y="303"/>
                  <a:pt x="365" y="303"/>
                </a:cubicBezTo>
                <a:cubicBezTo>
                  <a:pt x="365" y="303"/>
                  <a:pt x="365" y="302"/>
                  <a:pt x="365" y="302"/>
                </a:cubicBezTo>
                <a:cubicBezTo>
                  <a:pt x="366" y="302"/>
                  <a:pt x="367" y="302"/>
                  <a:pt x="368" y="302"/>
                </a:cubicBezTo>
                <a:cubicBezTo>
                  <a:pt x="368" y="302"/>
                  <a:pt x="368" y="302"/>
                  <a:pt x="368" y="302"/>
                </a:cubicBezTo>
                <a:cubicBezTo>
                  <a:pt x="370" y="302"/>
                  <a:pt x="372" y="302"/>
                  <a:pt x="373" y="302"/>
                </a:cubicBezTo>
                <a:cubicBezTo>
                  <a:pt x="373" y="302"/>
                  <a:pt x="373" y="302"/>
                  <a:pt x="373" y="303"/>
                </a:cubicBezTo>
                <a:cubicBezTo>
                  <a:pt x="373" y="303"/>
                  <a:pt x="373" y="303"/>
                  <a:pt x="373" y="303"/>
                </a:cubicBezTo>
                <a:cubicBezTo>
                  <a:pt x="369" y="303"/>
                  <a:pt x="365" y="303"/>
                  <a:pt x="361" y="304"/>
                </a:cubicBezTo>
                <a:cubicBezTo>
                  <a:pt x="361" y="304"/>
                  <a:pt x="361" y="304"/>
                  <a:pt x="361" y="303"/>
                </a:cubicBezTo>
                <a:cubicBezTo>
                  <a:pt x="361" y="303"/>
                  <a:pt x="361" y="303"/>
                  <a:pt x="362" y="303"/>
                </a:cubicBezTo>
                <a:close/>
                <a:moveTo>
                  <a:pt x="360" y="305"/>
                </a:moveTo>
                <a:cubicBezTo>
                  <a:pt x="359" y="305"/>
                  <a:pt x="359" y="305"/>
                  <a:pt x="359" y="305"/>
                </a:cubicBezTo>
                <a:cubicBezTo>
                  <a:pt x="359" y="304"/>
                  <a:pt x="359" y="304"/>
                  <a:pt x="359" y="304"/>
                </a:cubicBezTo>
                <a:cubicBezTo>
                  <a:pt x="359" y="304"/>
                  <a:pt x="359" y="304"/>
                  <a:pt x="360" y="304"/>
                </a:cubicBezTo>
                <a:cubicBezTo>
                  <a:pt x="360" y="304"/>
                  <a:pt x="360" y="304"/>
                  <a:pt x="360" y="305"/>
                </a:cubicBezTo>
                <a:close/>
                <a:moveTo>
                  <a:pt x="377" y="319"/>
                </a:moveTo>
                <a:cubicBezTo>
                  <a:pt x="377" y="319"/>
                  <a:pt x="377" y="319"/>
                  <a:pt x="377" y="319"/>
                </a:cubicBezTo>
                <a:cubicBezTo>
                  <a:pt x="374" y="318"/>
                  <a:pt x="370" y="318"/>
                  <a:pt x="365" y="318"/>
                </a:cubicBezTo>
                <a:cubicBezTo>
                  <a:pt x="365" y="317"/>
                  <a:pt x="365" y="317"/>
                  <a:pt x="365" y="316"/>
                </a:cubicBezTo>
                <a:cubicBezTo>
                  <a:pt x="370" y="316"/>
                  <a:pt x="374" y="317"/>
                  <a:pt x="377" y="319"/>
                </a:cubicBezTo>
                <a:cubicBezTo>
                  <a:pt x="377" y="319"/>
                  <a:pt x="377" y="319"/>
                  <a:pt x="377" y="319"/>
                </a:cubicBezTo>
                <a:close/>
                <a:moveTo>
                  <a:pt x="363" y="318"/>
                </a:moveTo>
                <a:cubicBezTo>
                  <a:pt x="362" y="318"/>
                  <a:pt x="361" y="318"/>
                  <a:pt x="360" y="318"/>
                </a:cubicBezTo>
                <a:cubicBezTo>
                  <a:pt x="361" y="318"/>
                  <a:pt x="362" y="317"/>
                  <a:pt x="363" y="316"/>
                </a:cubicBezTo>
                <a:cubicBezTo>
                  <a:pt x="363" y="317"/>
                  <a:pt x="363" y="317"/>
                  <a:pt x="363" y="318"/>
                </a:cubicBezTo>
                <a:close/>
                <a:moveTo>
                  <a:pt x="355" y="328"/>
                </a:moveTo>
                <a:cubicBezTo>
                  <a:pt x="355" y="328"/>
                  <a:pt x="355" y="328"/>
                  <a:pt x="355" y="329"/>
                </a:cubicBezTo>
                <a:cubicBezTo>
                  <a:pt x="355" y="329"/>
                  <a:pt x="355" y="329"/>
                  <a:pt x="354" y="329"/>
                </a:cubicBezTo>
                <a:cubicBezTo>
                  <a:pt x="354" y="328"/>
                  <a:pt x="354" y="328"/>
                  <a:pt x="355" y="328"/>
                </a:cubicBezTo>
                <a:close/>
                <a:moveTo>
                  <a:pt x="363" y="382"/>
                </a:moveTo>
                <a:cubicBezTo>
                  <a:pt x="362" y="383"/>
                  <a:pt x="361" y="384"/>
                  <a:pt x="360" y="385"/>
                </a:cubicBezTo>
                <a:cubicBezTo>
                  <a:pt x="361" y="375"/>
                  <a:pt x="362" y="365"/>
                  <a:pt x="363" y="355"/>
                </a:cubicBezTo>
                <a:cubicBezTo>
                  <a:pt x="363" y="364"/>
                  <a:pt x="363" y="373"/>
                  <a:pt x="363" y="382"/>
                </a:cubicBezTo>
                <a:close/>
                <a:moveTo>
                  <a:pt x="439" y="321"/>
                </a:moveTo>
                <a:cubicBezTo>
                  <a:pt x="438" y="321"/>
                  <a:pt x="437" y="322"/>
                  <a:pt x="436" y="323"/>
                </a:cubicBezTo>
                <a:cubicBezTo>
                  <a:pt x="436" y="322"/>
                  <a:pt x="436" y="322"/>
                  <a:pt x="436" y="323"/>
                </a:cubicBezTo>
                <a:cubicBezTo>
                  <a:pt x="436" y="323"/>
                  <a:pt x="435" y="323"/>
                  <a:pt x="435" y="323"/>
                </a:cubicBezTo>
                <a:cubicBezTo>
                  <a:pt x="435" y="324"/>
                  <a:pt x="435" y="324"/>
                  <a:pt x="435" y="324"/>
                </a:cubicBezTo>
                <a:cubicBezTo>
                  <a:pt x="434" y="324"/>
                  <a:pt x="433" y="325"/>
                  <a:pt x="431" y="325"/>
                </a:cubicBezTo>
                <a:cubicBezTo>
                  <a:pt x="431" y="324"/>
                  <a:pt x="432" y="323"/>
                  <a:pt x="432" y="322"/>
                </a:cubicBezTo>
                <a:cubicBezTo>
                  <a:pt x="433" y="321"/>
                  <a:pt x="436" y="321"/>
                  <a:pt x="439" y="321"/>
                </a:cubicBezTo>
                <a:close/>
                <a:moveTo>
                  <a:pt x="442" y="321"/>
                </a:moveTo>
                <a:cubicBezTo>
                  <a:pt x="442" y="321"/>
                  <a:pt x="442" y="322"/>
                  <a:pt x="442" y="323"/>
                </a:cubicBezTo>
                <a:cubicBezTo>
                  <a:pt x="442" y="323"/>
                  <a:pt x="442" y="323"/>
                  <a:pt x="442" y="323"/>
                </a:cubicBezTo>
                <a:cubicBezTo>
                  <a:pt x="441" y="323"/>
                  <a:pt x="441" y="323"/>
                  <a:pt x="441" y="323"/>
                </a:cubicBezTo>
                <a:cubicBezTo>
                  <a:pt x="440" y="323"/>
                  <a:pt x="439" y="323"/>
                  <a:pt x="439" y="324"/>
                </a:cubicBezTo>
                <a:cubicBezTo>
                  <a:pt x="439" y="324"/>
                  <a:pt x="439" y="324"/>
                  <a:pt x="439" y="324"/>
                </a:cubicBezTo>
                <a:cubicBezTo>
                  <a:pt x="440" y="323"/>
                  <a:pt x="441" y="322"/>
                  <a:pt x="442" y="321"/>
                </a:cubicBezTo>
                <a:cubicBezTo>
                  <a:pt x="442" y="321"/>
                  <a:pt x="442" y="321"/>
                  <a:pt x="442" y="321"/>
                </a:cubicBezTo>
                <a:close/>
                <a:moveTo>
                  <a:pt x="419" y="413"/>
                </a:moveTo>
                <a:cubicBezTo>
                  <a:pt x="418" y="413"/>
                  <a:pt x="417" y="413"/>
                  <a:pt x="417" y="413"/>
                </a:cubicBezTo>
                <a:cubicBezTo>
                  <a:pt x="416" y="413"/>
                  <a:pt x="415" y="413"/>
                  <a:pt x="414" y="413"/>
                </a:cubicBezTo>
                <a:cubicBezTo>
                  <a:pt x="419" y="410"/>
                  <a:pt x="425" y="408"/>
                  <a:pt x="431" y="406"/>
                </a:cubicBezTo>
                <a:cubicBezTo>
                  <a:pt x="431" y="407"/>
                  <a:pt x="430" y="408"/>
                  <a:pt x="430" y="408"/>
                </a:cubicBezTo>
                <a:cubicBezTo>
                  <a:pt x="425" y="408"/>
                  <a:pt x="421" y="409"/>
                  <a:pt x="419" y="413"/>
                </a:cubicBezTo>
                <a:close/>
                <a:moveTo>
                  <a:pt x="401" y="424"/>
                </a:moveTo>
                <a:cubicBezTo>
                  <a:pt x="401" y="424"/>
                  <a:pt x="401" y="424"/>
                  <a:pt x="401" y="424"/>
                </a:cubicBezTo>
                <a:cubicBezTo>
                  <a:pt x="400" y="424"/>
                  <a:pt x="399" y="424"/>
                  <a:pt x="397" y="425"/>
                </a:cubicBezTo>
                <a:cubicBezTo>
                  <a:pt x="397" y="424"/>
                  <a:pt x="397" y="424"/>
                  <a:pt x="397" y="425"/>
                </a:cubicBezTo>
                <a:cubicBezTo>
                  <a:pt x="395" y="425"/>
                  <a:pt x="394" y="425"/>
                  <a:pt x="392" y="425"/>
                </a:cubicBezTo>
                <a:cubicBezTo>
                  <a:pt x="391" y="426"/>
                  <a:pt x="389" y="426"/>
                  <a:pt x="388" y="426"/>
                </a:cubicBezTo>
                <a:cubicBezTo>
                  <a:pt x="388" y="425"/>
                  <a:pt x="388" y="425"/>
                  <a:pt x="388" y="424"/>
                </a:cubicBezTo>
                <a:cubicBezTo>
                  <a:pt x="392" y="423"/>
                  <a:pt x="397" y="423"/>
                  <a:pt x="402" y="422"/>
                </a:cubicBezTo>
                <a:cubicBezTo>
                  <a:pt x="402" y="422"/>
                  <a:pt x="402" y="422"/>
                  <a:pt x="402" y="422"/>
                </a:cubicBezTo>
                <a:cubicBezTo>
                  <a:pt x="401" y="423"/>
                  <a:pt x="401" y="423"/>
                  <a:pt x="401" y="424"/>
                </a:cubicBezTo>
                <a:close/>
                <a:moveTo>
                  <a:pt x="418" y="486"/>
                </a:moveTo>
                <a:cubicBezTo>
                  <a:pt x="419" y="486"/>
                  <a:pt x="419" y="486"/>
                  <a:pt x="419" y="486"/>
                </a:cubicBezTo>
                <a:cubicBezTo>
                  <a:pt x="419" y="486"/>
                  <a:pt x="419" y="486"/>
                  <a:pt x="419" y="487"/>
                </a:cubicBezTo>
                <a:cubicBezTo>
                  <a:pt x="419" y="487"/>
                  <a:pt x="419" y="488"/>
                  <a:pt x="419" y="488"/>
                </a:cubicBezTo>
                <a:cubicBezTo>
                  <a:pt x="419" y="490"/>
                  <a:pt x="419" y="491"/>
                  <a:pt x="418" y="492"/>
                </a:cubicBezTo>
                <a:cubicBezTo>
                  <a:pt x="418" y="490"/>
                  <a:pt x="418" y="488"/>
                  <a:pt x="418" y="486"/>
                </a:cubicBezTo>
                <a:close/>
                <a:moveTo>
                  <a:pt x="419" y="501"/>
                </a:moveTo>
                <a:cubicBezTo>
                  <a:pt x="419" y="499"/>
                  <a:pt x="419" y="497"/>
                  <a:pt x="418" y="495"/>
                </a:cubicBezTo>
                <a:cubicBezTo>
                  <a:pt x="419" y="495"/>
                  <a:pt x="419" y="495"/>
                  <a:pt x="419" y="495"/>
                </a:cubicBezTo>
                <a:cubicBezTo>
                  <a:pt x="419" y="497"/>
                  <a:pt x="419" y="499"/>
                  <a:pt x="419" y="502"/>
                </a:cubicBezTo>
                <a:cubicBezTo>
                  <a:pt x="416" y="503"/>
                  <a:pt x="414" y="504"/>
                  <a:pt x="411" y="505"/>
                </a:cubicBezTo>
                <a:cubicBezTo>
                  <a:pt x="410" y="505"/>
                  <a:pt x="410" y="505"/>
                  <a:pt x="410" y="505"/>
                </a:cubicBezTo>
                <a:cubicBezTo>
                  <a:pt x="406" y="506"/>
                  <a:pt x="402" y="506"/>
                  <a:pt x="398" y="506"/>
                </a:cubicBezTo>
                <a:cubicBezTo>
                  <a:pt x="398" y="489"/>
                  <a:pt x="399" y="472"/>
                  <a:pt x="400" y="455"/>
                </a:cubicBezTo>
                <a:cubicBezTo>
                  <a:pt x="401" y="455"/>
                  <a:pt x="401" y="454"/>
                  <a:pt x="402" y="454"/>
                </a:cubicBezTo>
                <a:cubicBezTo>
                  <a:pt x="402" y="462"/>
                  <a:pt x="402" y="469"/>
                  <a:pt x="402" y="477"/>
                </a:cubicBezTo>
                <a:cubicBezTo>
                  <a:pt x="402" y="477"/>
                  <a:pt x="402" y="477"/>
                  <a:pt x="402" y="478"/>
                </a:cubicBezTo>
                <a:cubicBezTo>
                  <a:pt x="401" y="482"/>
                  <a:pt x="400" y="488"/>
                  <a:pt x="401" y="493"/>
                </a:cubicBezTo>
                <a:cubicBezTo>
                  <a:pt x="401" y="494"/>
                  <a:pt x="403" y="494"/>
                  <a:pt x="403" y="493"/>
                </a:cubicBezTo>
                <a:cubicBezTo>
                  <a:pt x="403" y="490"/>
                  <a:pt x="403" y="487"/>
                  <a:pt x="403" y="484"/>
                </a:cubicBezTo>
                <a:cubicBezTo>
                  <a:pt x="403" y="490"/>
                  <a:pt x="403" y="496"/>
                  <a:pt x="404" y="502"/>
                </a:cubicBezTo>
                <a:cubicBezTo>
                  <a:pt x="404" y="502"/>
                  <a:pt x="405" y="502"/>
                  <a:pt x="405" y="502"/>
                </a:cubicBezTo>
                <a:cubicBezTo>
                  <a:pt x="405" y="500"/>
                  <a:pt x="404" y="498"/>
                  <a:pt x="404" y="496"/>
                </a:cubicBezTo>
                <a:cubicBezTo>
                  <a:pt x="405" y="496"/>
                  <a:pt x="406" y="496"/>
                  <a:pt x="406" y="495"/>
                </a:cubicBezTo>
                <a:cubicBezTo>
                  <a:pt x="406" y="490"/>
                  <a:pt x="407" y="485"/>
                  <a:pt x="407" y="481"/>
                </a:cubicBezTo>
                <a:cubicBezTo>
                  <a:pt x="407" y="480"/>
                  <a:pt x="405" y="480"/>
                  <a:pt x="405" y="481"/>
                </a:cubicBezTo>
                <a:cubicBezTo>
                  <a:pt x="405" y="484"/>
                  <a:pt x="404" y="488"/>
                  <a:pt x="404" y="491"/>
                </a:cubicBezTo>
                <a:cubicBezTo>
                  <a:pt x="404" y="487"/>
                  <a:pt x="404" y="484"/>
                  <a:pt x="404" y="480"/>
                </a:cubicBezTo>
                <a:cubicBezTo>
                  <a:pt x="404" y="479"/>
                  <a:pt x="404" y="479"/>
                  <a:pt x="404" y="478"/>
                </a:cubicBezTo>
                <a:cubicBezTo>
                  <a:pt x="404" y="478"/>
                  <a:pt x="404" y="477"/>
                  <a:pt x="403" y="477"/>
                </a:cubicBezTo>
                <a:cubicBezTo>
                  <a:pt x="403" y="469"/>
                  <a:pt x="403" y="462"/>
                  <a:pt x="403" y="454"/>
                </a:cubicBezTo>
                <a:cubicBezTo>
                  <a:pt x="404" y="454"/>
                  <a:pt x="405" y="454"/>
                  <a:pt x="406" y="453"/>
                </a:cubicBezTo>
                <a:cubicBezTo>
                  <a:pt x="406" y="460"/>
                  <a:pt x="407" y="467"/>
                  <a:pt x="407" y="473"/>
                </a:cubicBezTo>
                <a:cubicBezTo>
                  <a:pt x="407" y="477"/>
                  <a:pt x="407" y="481"/>
                  <a:pt x="407" y="485"/>
                </a:cubicBezTo>
                <a:cubicBezTo>
                  <a:pt x="407" y="486"/>
                  <a:pt x="408" y="498"/>
                  <a:pt x="408" y="492"/>
                </a:cubicBezTo>
                <a:cubicBezTo>
                  <a:pt x="408" y="492"/>
                  <a:pt x="407" y="492"/>
                  <a:pt x="407" y="492"/>
                </a:cubicBezTo>
                <a:cubicBezTo>
                  <a:pt x="407" y="493"/>
                  <a:pt x="407" y="495"/>
                  <a:pt x="408" y="496"/>
                </a:cubicBezTo>
                <a:cubicBezTo>
                  <a:pt x="408" y="496"/>
                  <a:pt x="408" y="496"/>
                  <a:pt x="408" y="496"/>
                </a:cubicBezTo>
                <a:cubicBezTo>
                  <a:pt x="408" y="482"/>
                  <a:pt x="407" y="468"/>
                  <a:pt x="406" y="453"/>
                </a:cubicBezTo>
                <a:cubicBezTo>
                  <a:pt x="408" y="453"/>
                  <a:pt x="409" y="453"/>
                  <a:pt x="411" y="452"/>
                </a:cubicBezTo>
                <a:cubicBezTo>
                  <a:pt x="411" y="452"/>
                  <a:pt x="411" y="452"/>
                  <a:pt x="411" y="452"/>
                </a:cubicBezTo>
                <a:cubicBezTo>
                  <a:pt x="409" y="452"/>
                  <a:pt x="408" y="453"/>
                  <a:pt x="406" y="453"/>
                </a:cubicBezTo>
                <a:cubicBezTo>
                  <a:pt x="406" y="451"/>
                  <a:pt x="406" y="449"/>
                  <a:pt x="406" y="447"/>
                </a:cubicBezTo>
                <a:cubicBezTo>
                  <a:pt x="406" y="447"/>
                  <a:pt x="406" y="447"/>
                  <a:pt x="406" y="447"/>
                </a:cubicBezTo>
                <a:cubicBezTo>
                  <a:pt x="406" y="449"/>
                  <a:pt x="406" y="451"/>
                  <a:pt x="406" y="453"/>
                </a:cubicBezTo>
                <a:cubicBezTo>
                  <a:pt x="405" y="453"/>
                  <a:pt x="404" y="453"/>
                  <a:pt x="403" y="454"/>
                </a:cubicBezTo>
                <a:cubicBezTo>
                  <a:pt x="403" y="451"/>
                  <a:pt x="403" y="449"/>
                  <a:pt x="404" y="447"/>
                </a:cubicBezTo>
                <a:cubicBezTo>
                  <a:pt x="405" y="447"/>
                  <a:pt x="406" y="446"/>
                  <a:pt x="408" y="446"/>
                </a:cubicBezTo>
                <a:cubicBezTo>
                  <a:pt x="408" y="446"/>
                  <a:pt x="408" y="446"/>
                  <a:pt x="408" y="446"/>
                </a:cubicBezTo>
                <a:cubicBezTo>
                  <a:pt x="406" y="446"/>
                  <a:pt x="405" y="446"/>
                  <a:pt x="404" y="446"/>
                </a:cubicBezTo>
                <a:cubicBezTo>
                  <a:pt x="404" y="446"/>
                  <a:pt x="404" y="445"/>
                  <a:pt x="404" y="445"/>
                </a:cubicBezTo>
                <a:cubicBezTo>
                  <a:pt x="405" y="445"/>
                  <a:pt x="405" y="445"/>
                  <a:pt x="405" y="444"/>
                </a:cubicBezTo>
                <a:cubicBezTo>
                  <a:pt x="405" y="443"/>
                  <a:pt x="405" y="443"/>
                  <a:pt x="405" y="443"/>
                </a:cubicBezTo>
                <a:cubicBezTo>
                  <a:pt x="405" y="443"/>
                  <a:pt x="405" y="443"/>
                  <a:pt x="406" y="443"/>
                </a:cubicBezTo>
                <a:cubicBezTo>
                  <a:pt x="406" y="443"/>
                  <a:pt x="407" y="443"/>
                  <a:pt x="407" y="442"/>
                </a:cubicBezTo>
                <a:cubicBezTo>
                  <a:pt x="407" y="441"/>
                  <a:pt x="407" y="440"/>
                  <a:pt x="407" y="439"/>
                </a:cubicBezTo>
                <a:cubicBezTo>
                  <a:pt x="408" y="439"/>
                  <a:pt x="409" y="439"/>
                  <a:pt x="410" y="438"/>
                </a:cubicBezTo>
                <a:cubicBezTo>
                  <a:pt x="413" y="460"/>
                  <a:pt x="411" y="482"/>
                  <a:pt x="409" y="504"/>
                </a:cubicBezTo>
                <a:cubicBezTo>
                  <a:pt x="408" y="504"/>
                  <a:pt x="409" y="504"/>
                  <a:pt x="410" y="504"/>
                </a:cubicBezTo>
                <a:cubicBezTo>
                  <a:pt x="412" y="482"/>
                  <a:pt x="414" y="460"/>
                  <a:pt x="411" y="438"/>
                </a:cubicBezTo>
                <a:cubicBezTo>
                  <a:pt x="413" y="438"/>
                  <a:pt x="415" y="438"/>
                  <a:pt x="417" y="438"/>
                </a:cubicBezTo>
                <a:cubicBezTo>
                  <a:pt x="417" y="459"/>
                  <a:pt x="418" y="480"/>
                  <a:pt x="418" y="501"/>
                </a:cubicBezTo>
                <a:cubicBezTo>
                  <a:pt x="418" y="501"/>
                  <a:pt x="419" y="501"/>
                  <a:pt x="419" y="501"/>
                </a:cubicBezTo>
                <a:close/>
                <a:moveTo>
                  <a:pt x="429" y="438"/>
                </a:moveTo>
                <a:cubicBezTo>
                  <a:pt x="429" y="451"/>
                  <a:pt x="429" y="464"/>
                  <a:pt x="430" y="477"/>
                </a:cubicBezTo>
                <a:cubicBezTo>
                  <a:pt x="430" y="477"/>
                  <a:pt x="431" y="477"/>
                  <a:pt x="431" y="477"/>
                </a:cubicBezTo>
                <a:cubicBezTo>
                  <a:pt x="430" y="462"/>
                  <a:pt x="430" y="446"/>
                  <a:pt x="430" y="431"/>
                </a:cubicBezTo>
                <a:cubicBezTo>
                  <a:pt x="430" y="430"/>
                  <a:pt x="430" y="430"/>
                  <a:pt x="430" y="429"/>
                </a:cubicBezTo>
                <a:cubicBezTo>
                  <a:pt x="432" y="428"/>
                  <a:pt x="433" y="428"/>
                  <a:pt x="436" y="427"/>
                </a:cubicBezTo>
                <a:cubicBezTo>
                  <a:pt x="436" y="428"/>
                  <a:pt x="436" y="429"/>
                  <a:pt x="436" y="430"/>
                </a:cubicBezTo>
                <a:cubicBezTo>
                  <a:pt x="436" y="430"/>
                  <a:pt x="436" y="430"/>
                  <a:pt x="436" y="430"/>
                </a:cubicBezTo>
                <a:cubicBezTo>
                  <a:pt x="433" y="433"/>
                  <a:pt x="433" y="440"/>
                  <a:pt x="433" y="446"/>
                </a:cubicBezTo>
                <a:cubicBezTo>
                  <a:pt x="433" y="455"/>
                  <a:pt x="434" y="463"/>
                  <a:pt x="435" y="472"/>
                </a:cubicBezTo>
                <a:cubicBezTo>
                  <a:pt x="435" y="478"/>
                  <a:pt x="435" y="484"/>
                  <a:pt x="436" y="490"/>
                </a:cubicBezTo>
                <a:cubicBezTo>
                  <a:pt x="436" y="490"/>
                  <a:pt x="436" y="490"/>
                  <a:pt x="436" y="490"/>
                </a:cubicBezTo>
                <a:cubicBezTo>
                  <a:pt x="436" y="492"/>
                  <a:pt x="437" y="493"/>
                  <a:pt x="437" y="495"/>
                </a:cubicBezTo>
                <a:cubicBezTo>
                  <a:pt x="437" y="495"/>
                  <a:pt x="437" y="495"/>
                  <a:pt x="437" y="495"/>
                </a:cubicBezTo>
                <a:cubicBezTo>
                  <a:pt x="437" y="495"/>
                  <a:pt x="437" y="496"/>
                  <a:pt x="437" y="496"/>
                </a:cubicBezTo>
                <a:cubicBezTo>
                  <a:pt x="434" y="496"/>
                  <a:pt x="431" y="497"/>
                  <a:pt x="428" y="498"/>
                </a:cubicBezTo>
                <a:cubicBezTo>
                  <a:pt x="428" y="478"/>
                  <a:pt x="427" y="458"/>
                  <a:pt x="429" y="438"/>
                </a:cubicBezTo>
                <a:close/>
                <a:moveTo>
                  <a:pt x="425" y="507"/>
                </a:moveTo>
                <a:cubicBezTo>
                  <a:pt x="425" y="507"/>
                  <a:pt x="425" y="507"/>
                  <a:pt x="425" y="507"/>
                </a:cubicBezTo>
                <a:cubicBezTo>
                  <a:pt x="425" y="507"/>
                  <a:pt x="425" y="507"/>
                  <a:pt x="425" y="507"/>
                </a:cubicBezTo>
                <a:cubicBezTo>
                  <a:pt x="427" y="506"/>
                  <a:pt x="430" y="506"/>
                  <a:pt x="432" y="506"/>
                </a:cubicBezTo>
                <a:cubicBezTo>
                  <a:pt x="431" y="506"/>
                  <a:pt x="430" y="506"/>
                  <a:pt x="430" y="506"/>
                </a:cubicBezTo>
                <a:cubicBezTo>
                  <a:pt x="428" y="507"/>
                  <a:pt x="426" y="507"/>
                  <a:pt x="425" y="507"/>
                </a:cubicBezTo>
                <a:close/>
                <a:moveTo>
                  <a:pt x="361" y="454"/>
                </a:moveTo>
                <a:cubicBezTo>
                  <a:pt x="361" y="446"/>
                  <a:pt x="361" y="439"/>
                  <a:pt x="361" y="431"/>
                </a:cubicBezTo>
                <a:cubicBezTo>
                  <a:pt x="362" y="431"/>
                  <a:pt x="362" y="431"/>
                  <a:pt x="363" y="430"/>
                </a:cubicBezTo>
                <a:cubicBezTo>
                  <a:pt x="363" y="450"/>
                  <a:pt x="363" y="469"/>
                  <a:pt x="364" y="489"/>
                </a:cubicBezTo>
                <a:cubicBezTo>
                  <a:pt x="364" y="489"/>
                  <a:pt x="365" y="489"/>
                  <a:pt x="365" y="489"/>
                </a:cubicBezTo>
                <a:cubicBezTo>
                  <a:pt x="364" y="469"/>
                  <a:pt x="364" y="449"/>
                  <a:pt x="364" y="430"/>
                </a:cubicBezTo>
                <a:cubicBezTo>
                  <a:pt x="364" y="429"/>
                  <a:pt x="365" y="429"/>
                  <a:pt x="366" y="429"/>
                </a:cubicBezTo>
                <a:cubicBezTo>
                  <a:pt x="366" y="432"/>
                  <a:pt x="366" y="435"/>
                  <a:pt x="366" y="437"/>
                </a:cubicBezTo>
                <a:cubicBezTo>
                  <a:pt x="365" y="443"/>
                  <a:pt x="365" y="449"/>
                  <a:pt x="365" y="454"/>
                </a:cubicBezTo>
                <a:cubicBezTo>
                  <a:pt x="365" y="454"/>
                  <a:pt x="366" y="454"/>
                  <a:pt x="366" y="454"/>
                </a:cubicBezTo>
                <a:cubicBezTo>
                  <a:pt x="366" y="446"/>
                  <a:pt x="366" y="437"/>
                  <a:pt x="366" y="429"/>
                </a:cubicBezTo>
                <a:cubicBezTo>
                  <a:pt x="367" y="429"/>
                  <a:pt x="367" y="429"/>
                  <a:pt x="368" y="429"/>
                </a:cubicBezTo>
                <a:cubicBezTo>
                  <a:pt x="367" y="430"/>
                  <a:pt x="367" y="431"/>
                  <a:pt x="367" y="432"/>
                </a:cubicBezTo>
                <a:cubicBezTo>
                  <a:pt x="367" y="437"/>
                  <a:pt x="368" y="442"/>
                  <a:pt x="368" y="447"/>
                </a:cubicBezTo>
                <a:cubicBezTo>
                  <a:pt x="368" y="447"/>
                  <a:pt x="368" y="447"/>
                  <a:pt x="368" y="447"/>
                </a:cubicBezTo>
                <a:cubicBezTo>
                  <a:pt x="368" y="443"/>
                  <a:pt x="368" y="439"/>
                  <a:pt x="368" y="434"/>
                </a:cubicBezTo>
                <a:cubicBezTo>
                  <a:pt x="368" y="434"/>
                  <a:pt x="368" y="431"/>
                  <a:pt x="368" y="429"/>
                </a:cubicBezTo>
                <a:cubicBezTo>
                  <a:pt x="369" y="429"/>
                  <a:pt x="370" y="429"/>
                  <a:pt x="371" y="429"/>
                </a:cubicBezTo>
                <a:cubicBezTo>
                  <a:pt x="371" y="433"/>
                  <a:pt x="371" y="437"/>
                  <a:pt x="370" y="441"/>
                </a:cubicBezTo>
                <a:cubicBezTo>
                  <a:pt x="370" y="441"/>
                  <a:pt x="371" y="441"/>
                  <a:pt x="371" y="441"/>
                </a:cubicBezTo>
                <a:cubicBezTo>
                  <a:pt x="371" y="437"/>
                  <a:pt x="371" y="433"/>
                  <a:pt x="371" y="429"/>
                </a:cubicBezTo>
                <a:cubicBezTo>
                  <a:pt x="372" y="429"/>
                  <a:pt x="373" y="429"/>
                  <a:pt x="373" y="429"/>
                </a:cubicBezTo>
                <a:cubicBezTo>
                  <a:pt x="374" y="433"/>
                  <a:pt x="374" y="438"/>
                  <a:pt x="373" y="442"/>
                </a:cubicBezTo>
                <a:cubicBezTo>
                  <a:pt x="373" y="442"/>
                  <a:pt x="374" y="442"/>
                  <a:pt x="374" y="442"/>
                </a:cubicBezTo>
                <a:cubicBezTo>
                  <a:pt x="374" y="438"/>
                  <a:pt x="374" y="434"/>
                  <a:pt x="374" y="429"/>
                </a:cubicBezTo>
                <a:cubicBezTo>
                  <a:pt x="375" y="430"/>
                  <a:pt x="376" y="430"/>
                  <a:pt x="376" y="430"/>
                </a:cubicBezTo>
                <a:cubicBezTo>
                  <a:pt x="376" y="436"/>
                  <a:pt x="376" y="442"/>
                  <a:pt x="376" y="448"/>
                </a:cubicBezTo>
                <a:cubicBezTo>
                  <a:pt x="375" y="448"/>
                  <a:pt x="376" y="448"/>
                  <a:pt x="376" y="448"/>
                </a:cubicBezTo>
                <a:cubicBezTo>
                  <a:pt x="377" y="442"/>
                  <a:pt x="377" y="436"/>
                  <a:pt x="377" y="431"/>
                </a:cubicBezTo>
                <a:cubicBezTo>
                  <a:pt x="377" y="431"/>
                  <a:pt x="378" y="431"/>
                  <a:pt x="378" y="431"/>
                </a:cubicBezTo>
                <a:cubicBezTo>
                  <a:pt x="378" y="433"/>
                  <a:pt x="379" y="435"/>
                  <a:pt x="379" y="437"/>
                </a:cubicBezTo>
                <a:cubicBezTo>
                  <a:pt x="379" y="442"/>
                  <a:pt x="379" y="446"/>
                  <a:pt x="379" y="451"/>
                </a:cubicBezTo>
                <a:cubicBezTo>
                  <a:pt x="379" y="451"/>
                  <a:pt x="379" y="451"/>
                  <a:pt x="379" y="451"/>
                </a:cubicBezTo>
                <a:cubicBezTo>
                  <a:pt x="379" y="451"/>
                  <a:pt x="379" y="452"/>
                  <a:pt x="379" y="452"/>
                </a:cubicBezTo>
                <a:cubicBezTo>
                  <a:pt x="379" y="454"/>
                  <a:pt x="379" y="455"/>
                  <a:pt x="379" y="457"/>
                </a:cubicBezTo>
                <a:cubicBezTo>
                  <a:pt x="379" y="470"/>
                  <a:pt x="378" y="483"/>
                  <a:pt x="376" y="496"/>
                </a:cubicBezTo>
                <a:cubicBezTo>
                  <a:pt x="376" y="494"/>
                  <a:pt x="376" y="491"/>
                  <a:pt x="377" y="489"/>
                </a:cubicBezTo>
                <a:cubicBezTo>
                  <a:pt x="377" y="489"/>
                  <a:pt x="376" y="489"/>
                  <a:pt x="376" y="489"/>
                </a:cubicBezTo>
                <a:cubicBezTo>
                  <a:pt x="376" y="492"/>
                  <a:pt x="376" y="496"/>
                  <a:pt x="376" y="500"/>
                </a:cubicBezTo>
                <a:cubicBezTo>
                  <a:pt x="376" y="503"/>
                  <a:pt x="375" y="505"/>
                  <a:pt x="375" y="508"/>
                </a:cubicBezTo>
                <a:cubicBezTo>
                  <a:pt x="374" y="508"/>
                  <a:pt x="374" y="508"/>
                  <a:pt x="373" y="508"/>
                </a:cubicBezTo>
                <a:cubicBezTo>
                  <a:pt x="372" y="508"/>
                  <a:pt x="372" y="508"/>
                  <a:pt x="371" y="508"/>
                </a:cubicBezTo>
                <a:cubicBezTo>
                  <a:pt x="371" y="508"/>
                  <a:pt x="370" y="508"/>
                  <a:pt x="370" y="508"/>
                </a:cubicBezTo>
                <a:cubicBezTo>
                  <a:pt x="371" y="502"/>
                  <a:pt x="371" y="496"/>
                  <a:pt x="371" y="491"/>
                </a:cubicBezTo>
                <a:cubicBezTo>
                  <a:pt x="371" y="490"/>
                  <a:pt x="371" y="490"/>
                  <a:pt x="371" y="491"/>
                </a:cubicBezTo>
                <a:cubicBezTo>
                  <a:pt x="371" y="496"/>
                  <a:pt x="370" y="502"/>
                  <a:pt x="370" y="508"/>
                </a:cubicBezTo>
                <a:cubicBezTo>
                  <a:pt x="369" y="507"/>
                  <a:pt x="369" y="507"/>
                  <a:pt x="369" y="507"/>
                </a:cubicBezTo>
                <a:cubicBezTo>
                  <a:pt x="369" y="505"/>
                  <a:pt x="369" y="504"/>
                  <a:pt x="369" y="502"/>
                </a:cubicBezTo>
                <a:cubicBezTo>
                  <a:pt x="369" y="499"/>
                  <a:pt x="369" y="496"/>
                  <a:pt x="369" y="494"/>
                </a:cubicBezTo>
                <a:cubicBezTo>
                  <a:pt x="369" y="493"/>
                  <a:pt x="368" y="493"/>
                  <a:pt x="368" y="494"/>
                </a:cubicBezTo>
                <a:cubicBezTo>
                  <a:pt x="368" y="498"/>
                  <a:pt x="368" y="502"/>
                  <a:pt x="368" y="506"/>
                </a:cubicBezTo>
                <a:cubicBezTo>
                  <a:pt x="367" y="506"/>
                  <a:pt x="367" y="505"/>
                  <a:pt x="366" y="505"/>
                </a:cubicBezTo>
                <a:cubicBezTo>
                  <a:pt x="365" y="502"/>
                  <a:pt x="366" y="497"/>
                  <a:pt x="366" y="496"/>
                </a:cubicBezTo>
                <a:cubicBezTo>
                  <a:pt x="366" y="492"/>
                  <a:pt x="366" y="488"/>
                  <a:pt x="367" y="484"/>
                </a:cubicBezTo>
                <a:cubicBezTo>
                  <a:pt x="367" y="483"/>
                  <a:pt x="367" y="483"/>
                  <a:pt x="367" y="484"/>
                </a:cubicBezTo>
                <a:cubicBezTo>
                  <a:pt x="366" y="489"/>
                  <a:pt x="366" y="494"/>
                  <a:pt x="366" y="499"/>
                </a:cubicBezTo>
                <a:cubicBezTo>
                  <a:pt x="365" y="500"/>
                  <a:pt x="365" y="502"/>
                  <a:pt x="365" y="505"/>
                </a:cubicBezTo>
                <a:cubicBezTo>
                  <a:pt x="364" y="504"/>
                  <a:pt x="364" y="504"/>
                  <a:pt x="363" y="504"/>
                </a:cubicBezTo>
                <a:cubicBezTo>
                  <a:pt x="363" y="504"/>
                  <a:pt x="363" y="504"/>
                  <a:pt x="363" y="504"/>
                </a:cubicBezTo>
                <a:cubicBezTo>
                  <a:pt x="363" y="504"/>
                  <a:pt x="363" y="503"/>
                  <a:pt x="363" y="503"/>
                </a:cubicBezTo>
                <a:cubicBezTo>
                  <a:pt x="363" y="503"/>
                  <a:pt x="363" y="503"/>
                  <a:pt x="363" y="503"/>
                </a:cubicBezTo>
                <a:cubicBezTo>
                  <a:pt x="363" y="503"/>
                  <a:pt x="363" y="503"/>
                  <a:pt x="363" y="503"/>
                </a:cubicBezTo>
                <a:cubicBezTo>
                  <a:pt x="363" y="498"/>
                  <a:pt x="363" y="492"/>
                  <a:pt x="363" y="487"/>
                </a:cubicBezTo>
                <a:cubicBezTo>
                  <a:pt x="363" y="486"/>
                  <a:pt x="362" y="486"/>
                  <a:pt x="362" y="487"/>
                </a:cubicBezTo>
                <a:cubicBezTo>
                  <a:pt x="362" y="490"/>
                  <a:pt x="362" y="494"/>
                  <a:pt x="363" y="497"/>
                </a:cubicBezTo>
                <a:cubicBezTo>
                  <a:pt x="363" y="499"/>
                  <a:pt x="363" y="501"/>
                  <a:pt x="362" y="503"/>
                </a:cubicBezTo>
                <a:cubicBezTo>
                  <a:pt x="362" y="503"/>
                  <a:pt x="362" y="503"/>
                  <a:pt x="362" y="503"/>
                </a:cubicBezTo>
                <a:cubicBezTo>
                  <a:pt x="362" y="503"/>
                  <a:pt x="362" y="504"/>
                  <a:pt x="362" y="504"/>
                </a:cubicBezTo>
                <a:cubicBezTo>
                  <a:pt x="361" y="504"/>
                  <a:pt x="360" y="503"/>
                  <a:pt x="360" y="503"/>
                </a:cubicBezTo>
                <a:cubicBezTo>
                  <a:pt x="358" y="495"/>
                  <a:pt x="360" y="487"/>
                  <a:pt x="360" y="479"/>
                </a:cubicBezTo>
                <a:cubicBezTo>
                  <a:pt x="360" y="470"/>
                  <a:pt x="360" y="462"/>
                  <a:pt x="360" y="453"/>
                </a:cubicBezTo>
                <a:cubicBezTo>
                  <a:pt x="360" y="453"/>
                  <a:pt x="360" y="453"/>
                  <a:pt x="360" y="453"/>
                </a:cubicBezTo>
                <a:cubicBezTo>
                  <a:pt x="360" y="463"/>
                  <a:pt x="360" y="473"/>
                  <a:pt x="360" y="482"/>
                </a:cubicBezTo>
                <a:cubicBezTo>
                  <a:pt x="359" y="489"/>
                  <a:pt x="358" y="496"/>
                  <a:pt x="359" y="503"/>
                </a:cubicBezTo>
                <a:cubicBezTo>
                  <a:pt x="358" y="503"/>
                  <a:pt x="357" y="503"/>
                  <a:pt x="356" y="503"/>
                </a:cubicBezTo>
                <a:cubicBezTo>
                  <a:pt x="356" y="480"/>
                  <a:pt x="358" y="456"/>
                  <a:pt x="359" y="433"/>
                </a:cubicBezTo>
                <a:cubicBezTo>
                  <a:pt x="360" y="432"/>
                  <a:pt x="360" y="432"/>
                  <a:pt x="361" y="431"/>
                </a:cubicBezTo>
                <a:cubicBezTo>
                  <a:pt x="361" y="439"/>
                  <a:pt x="361" y="447"/>
                  <a:pt x="361" y="454"/>
                </a:cubicBezTo>
                <a:cubicBezTo>
                  <a:pt x="361" y="454"/>
                  <a:pt x="361" y="454"/>
                  <a:pt x="361" y="454"/>
                </a:cubicBezTo>
                <a:close/>
                <a:moveTo>
                  <a:pt x="415" y="417"/>
                </a:moveTo>
                <a:cubicBezTo>
                  <a:pt x="412" y="417"/>
                  <a:pt x="409" y="417"/>
                  <a:pt x="406" y="417"/>
                </a:cubicBezTo>
                <a:cubicBezTo>
                  <a:pt x="408" y="417"/>
                  <a:pt x="410" y="416"/>
                  <a:pt x="412" y="416"/>
                </a:cubicBezTo>
                <a:cubicBezTo>
                  <a:pt x="413" y="416"/>
                  <a:pt x="414" y="416"/>
                  <a:pt x="415" y="417"/>
                </a:cubicBezTo>
                <a:close/>
                <a:moveTo>
                  <a:pt x="385" y="426"/>
                </a:moveTo>
                <a:cubicBezTo>
                  <a:pt x="386" y="426"/>
                  <a:pt x="386" y="426"/>
                  <a:pt x="387" y="426"/>
                </a:cubicBezTo>
                <a:cubicBezTo>
                  <a:pt x="387" y="426"/>
                  <a:pt x="387" y="426"/>
                  <a:pt x="387" y="427"/>
                </a:cubicBezTo>
                <a:cubicBezTo>
                  <a:pt x="386" y="427"/>
                  <a:pt x="386" y="427"/>
                  <a:pt x="386" y="427"/>
                </a:cubicBezTo>
                <a:cubicBezTo>
                  <a:pt x="386" y="427"/>
                  <a:pt x="386" y="427"/>
                  <a:pt x="386" y="427"/>
                </a:cubicBezTo>
                <a:cubicBezTo>
                  <a:pt x="386" y="427"/>
                  <a:pt x="387" y="427"/>
                  <a:pt x="387" y="427"/>
                </a:cubicBezTo>
                <a:cubicBezTo>
                  <a:pt x="387" y="427"/>
                  <a:pt x="387" y="428"/>
                  <a:pt x="387" y="428"/>
                </a:cubicBezTo>
                <a:cubicBezTo>
                  <a:pt x="386" y="428"/>
                  <a:pt x="386" y="428"/>
                  <a:pt x="386" y="428"/>
                </a:cubicBezTo>
                <a:cubicBezTo>
                  <a:pt x="385" y="428"/>
                  <a:pt x="385" y="428"/>
                  <a:pt x="386" y="428"/>
                </a:cubicBezTo>
                <a:cubicBezTo>
                  <a:pt x="386" y="428"/>
                  <a:pt x="386" y="428"/>
                  <a:pt x="387" y="428"/>
                </a:cubicBezTo>
                <a:cubicBezTo>
                  <a:pt x="387" y="429"/>
                  <a:pt x="387" y="430"/>
                  <a:pt x="387" y="431"/>
                </a:cubicBezTo>
                <a:cubicBezTo>
                  <a:pt x="386" y="431"/>
                  <a:pt x="386" y="431"/>
                  <a:pt x="386" y="431"/>
                </a:cubicBezTo>
                <a:cubicBezTo>
                  <a:pt x="386" y="431"/>
                  <a:pt x="386" y="432"/>
                  <a:pt x="386" y="432"/>
                </a:cubicBezTo>
                <a:cubicBezTo>
                  <a:pt x="386" y="432"/>
                  <a:pt x="386" y="432"/>
                  <a:pt x="387" y="432"/>
                </a:cubicBezTo>
                <a:cubicBezTo>
                  <a:pt x="387" y="432"/>
                  <a:pt x="387" y="433"/>
                  <a:pt x="387" y="434"/>
                </a:cubicBezTo>
                <a:cubicBezTo>
                  <a:pt x="386" y="434"/>
                  <a:pt x="386" y="434"/>
                  <a:pt x="386" y="434"/>
                </a:cubicBezTo>
                <a:cubicBezTo>
                  <a:pt x="386" y="435"/>
                  <a:pt x="386" y="435"/>
                  <a:pt x="387" y="436"/>
                </a:cubicBezTo>
                <a:cubicBezTo>
                  <a:pt x="387" y="436"/>
                  <a:pt x="387" y="436"/>
                  <a:pt x="387" y="436"/>
                </a:cubicBezTo>
                <a:cubicBezTo>
                  <a:pt x="386" y="436"/>
                  <a:pt x="385" y="436"/>
                  <a:pt x="384" y="437"/>
                </a:cubicBezTo>
                <a:cubicBezTo>
                  <a:pt x="384" y="436"/>
                  <a:pt x="384" y="436"/>
                  <a:pt x="383" y="436"/>
                </a:cubicBezTo>
                <a:cubicBezTo>
                  <a:pt x="383" y="435"/>
                  <a:pt x="383" y="434"/>
                  <a:pt x="383" y="434"/>
                </a:cubicBezTo>
                <a:cubicBezTo>
                  <a:pt x="384" y="432"/>
                  <a:pt x="384" y="431"/>
                  <a:pt x="384" y="430"/>
                </a:cubicBezTo>
                <a:cubicBezTo>
                  <a:pt x="385" y="429"/>
                  <a:pt x="384" y="429"/>
                  <a:pt x="384" y="430"/>
                </a:cubicBezTo>
                <a:cubicBezTo>
                  <a:pt x="383" y="430"/>
                  <a:pt x="383" y="431"/>
                  <a:pt x="383" y="431"/>
                </a:cubicBezTo>
                <a:cubicBezTo>
                  <a:pt x="383" y="430"/>
                  <a:pt x="382" y="428"/>
                  <a:pt x="382" y="426"/>
                </a:cubicBezTo>
                <a:cubicBezTo>
                  <a:pt x="382" y="426"/>
                  <a:pt x="382" y="426"/>
                  <a:pt x="382" y="426"/>
                </a:cubicBezTo>
                <a:cubicBezTo>
                  <a:pt x="382" y="426"/>
                  <a:pt x="381" y="426"/>
                  <a:pt x="381" y="426"/>
                </a:cubicBezTo>
                <a:cubicBezTo>
                  <a:pt x="381" y="426"/>
                  <a:pt x="381" y="426"/>
                  <a:pt x="381" y="427"/>
                </a:cubicBezTo>
                <a:cubicBezTo>
                  <a:pt x="381" y="428"/>
                  <a:pt x="381" y="429"/>
                  <a:pt x="381" y="430"/>
                </a:cubicBezTo>
                <a:cubicBezTo>
                  <a:pt x="381" y="430"/>
                  <a:pt x="382" y="430"/>
                  <a:pt x="382" y="430"/>
                </a:cubicBezTo>
                <a:cubicBezTo>
                  <a:pt x="382" y="430"/>
                  <a:pt x="382" y="431"/>
                  <a:pt x="382" y="432"/>
                </a:cubicBezTo>
                <a:cubicBezTo>
                  <a:pt x="381" y="432"/>
                  <a:pt x="381" y="431"/>
                  <a:pt x="381" y="431"/>
                </a:cubicBezTo>
                <a:cubicBezTo>
                  <a:pt x="381" y="431"/>
                  <a:pt x="381" y="431"/>
                  <a:pt x="381" y="431"/>
                </a:cubicBezTo>
                <a:cubicBezTo>
                  <a:pt x="380" y="431"/>
                  <a:pt x="380" y="431"/>
                  <a:pt x="380" y="431"/>
                </a:cubicBezTo>
                <a:cubicBezTo>
                  <a:pt x="380" y="431"/>
                  <a:pt x="379" y="431"/>
                  <a:pt x="379" y="431"/>
                </a:cubicBezTo>
                <a:cubicBezTo>
                  <a:pt x="379" y="429"/>
                  <a:pt x="379" y="427"/>
                  <a:pt x="379" y="426"/>
                </a:cubicBezTo>
                <a:cubicBezTo>
                  <a:pt x="381" y="425"/>
                  <a:pt x="384" y="425"/>
                  <a:pt x="387" y="424"/>
                </a:cubicBezTo>
                <a:cubicBezTo>
                  <a:pt x="387" y="425"/>
                  <a:pt x="387" y="425"/>
                  <a:pt x="387" y="425"/>
                </a:cubicBezTo>
                <a:cubicBezTo>
                  <a:pt x="386" y="425"/>
                  <a:pt x="386" y="425"/>
                  <a:pt x="385" y="425"/>
                </a:cubicBezTo>
                <a:cubicBezTo>
                  <a:pt x="385" y="425"/>
                  <a:pt x="385" y="426"/>
                  <a:pt x="385" y="426"/>
                </a:cubicBezTo>
                <a:close/>
                <a:moveTo>
                  <a:pt x="397" y="425"/>
                </a:moveTo>
                <a:cubicBezTo>
                  <a:pt x="397" y="426"/>
                  <a:pt x="397" y="426"/>
                  <a:pt x="397" y="426"/>
                </a:cubicBezTo>
                <a:cubicBezTo>
                  <a:pt x="395" y="427"/>
                  <a:pt x="393" y="427"/>
                  <a:pt x="391" y="427"/>
                </a:cubicBezTo>
                <a:cubicBezTo>
                  <a:pt x="391" y="427"/>
                  <a:pt x="391" y="426"/>
                  <a:pt x="390" y="426"/>
                </a:cubicBezTo>
                <a:cubicBezTo>
                  <a:pt x="390" y="426"/>
                  <a:pt x="389" y="427"/>
                  <a:pt x="390" y="427"/>
                </a:cubicBezTo>
                <a:cubicBezTo>
                  <a:pt x="390" y="427"/>
                  <a:pt x="390" y="427"/>
                  <a:pt x="390" y="427"/>
                </a:cubicBezTo>
                <a:cubicBezTo>
                  <a:pt x="389" y="428"/>
                  <a:pt x="388" y="428"/>
                  <a:pt x="388" y="428"/>
                </a:cubicBezTo>
                <a:cubicBezTo>
                  <a:pt x="388" y="427"/>
                  <a:pt x="388" y="427"/>
                  <a:pt x="388" y="427"/>
                </a:cubicBezTo>
                <a:cubicBezTo>
                  <a:pt x="389" y="426"/>
                  <a:pt x="391" y="426"/>
                  <a:pt x="392" y="426"/>
                </a:cubicBezTo>
                <a:cubicBezTo>
                  <a:pt x="394" y="426"/>
                  <a:pt x="395" y="425"/>
                  <a:pt x="397" y="425"/>
                </a:cubicBezTo>
                <a:close/>
                <a:moveTo>
                  <a:pt x="402" y="434"/>
                </a:moveTo>
                <a:cubicBezTo>
                  <a:pt x="402" y="434"/>
                  <a:pt x="402" y="434"/>
                  <a:pt x="402" y="434"/>
                </a:cubicBezTo>
                <a:cubicBezTo>
                  <a:pt x="402" y="435"/>
                  <a:pt x="403" y="436"/>
                  <a:pt x="403" y="438"/>
                </a:cubicBezTo>
                <a:cubicBezTo>
                  <a:pt x="403" y="438"/>
                  <a:pt x="403" y="439"/>
                  <a:pt x="403" y="439"/>
                </a:cubicBezTo>
                <a:cubicBezTo>
                  <a:pt x="402" y="439"/>
                  <a:pt x="402" y="440"/>
                  <a:pt x="401" y="440"/>
                </a:cubicBezTo>
                <a:cubicBezTo>
                  <a:pt x="401" y="438"/>
                  <a:pt x="401" y="436"/>
                  <a:pt x="402" y="434"/>
                </a:cubicBezTo>
                <a:cubicBezTo>
                  <a:pt x="402" y="434"/>
                  <a:pt x="402" y="434"/>
                  <a:pt x="402" y="434"/>
                </a:cubicBezTo>
                <a:close/>
                <a:moveTo>
                  <a:pt x="403" y="447"/>
                </a:moveTo>
                <a:cubicBezTo>
                  <a:pt x="402" y="447"/>
                  <a:pt x="401" y="447"/>
                  <a:pt x="401" y="447"/>
                </a:cubicBezTo>
                <a:cubicBezTo>
                  <a:pt x="401" y="445"/>
                  <a:pt x="401" y="442"/>
                  <a:pt x="401" y="440"/>
                </a:cubicBezTo>
                <a:cubicBezTo>
                  <a:pt x="402" y="440"/>
                  <a:pt x="402" y="440"/>
                  <a:pt x="403" y="440"/>
                </a:cubicBezTo>
                <a:cubicBezTo>
                  <a:pt x="403" y="441"/>
                  <a:pt x="403" y="442"/>
                  <a:pt x="403" y="444"/>
                </a:cubicBezTo>
                <a:cubicBezTo>
                  <a:pt x="403" y="444"/>
                  <a:pt x="403" y="444"/>
                  <a:pt x="403" y="444"/>
                </a:cubicBezTo>
                <a:cubicBezTo>
                  <a:pt x="403" y="445"/>
                  <a:pt x="403" y="446"/>
                  <a:pt x="403" y="447"/>
                </a:cubicBezTo>
                <a:close/>
                <a:moveTo>
                  <a:pt x="382" y="507"/>
                </a:moveTo>
                <a:cubicBezTo>
                  <a:pt x="380" y="507"/>
                  <a:pt x="378" y="508"/>
                  <a:pt x="375" y="508"/>
                </a:cubicBezTo>
                <a:cubicBezTo>
                  <a:pt x="375" y="506"/>
                  <a:pt x="376" y="505"/>
                  <a:pt x="376" y="503"/>
                </a:cubicBezTo>
                <a:cubicBezTo>
                  <a:pt x="376" y="504"/>
                  <a:pt x="376" y="505"/>
                  <a:pt x="376" y="506"/>
                </a:cubicBezTo>
                <a:cubicBezTo>
                  <a:pt x="376" y="506"/>
                  <a:pt x="376" y="506"/>
                  <a:pt x="376" y="506"/>
                </a:cubicBezTo>
                <a:cubicBezTo>
                  <a:pt x="376" y="504"/>
                  <a:pt x="376" y="502"/>
                  <a:pt x="376" y="500"/>
                </a:cubicBezTo>
                <a:cubicBezTo>
                  <a:pt x="378" y="487"/>
                  <a:pt x="379" y="473"/>
                  <a:pt x="379" y="460"/>
                </a:cubicBezTo>
                <a:cubicBezTo>
                  <a:pt x="380" y="471"/>
                  <a:pt x="381" y="483"/>
                  <a:pt x="382" y="493"/>
                </a:cubicBezTo>
                <a:cubicBezTo>
                  <a:pt x="382" y="493"/>
                  <a:pt x="382" y="493"/>
                  <a:pt x="382" y="493"/>
                </a:cubicBezTo>
                <a:cubicBezTo>
                  <a:pt x="382" y="496"/>
                  <a:pt x="383" y="499"/>
                  <a:pt x="383" y="502"/>
                </a:cubicBezTo>
                <a:cubicBezTo>
                  <a:pt x="383" y="502"/>
                  <a:pt x="383" y="502"/>
                  <a:pt x="383" y="502"/>
                </a:cubicBezTo>
                <a:cubicBezTo>
                  <a:pt x="383" y="498"/>
                  <a:pt x="383" y="495"/>
                  <a:pt x="383" y="492"/>
                </a:cubicBezTo>
                <a:cubicBezTo>
                  <a:pt x="383" y="491"/>
                  <a:pt x="383" y="491"/>
                  <a:pt x="382" y="491"/>
                </a:cubicBezTo>
                <a:cubicBezTo>
                  <a:pt x="382" y="481"/>
                  <a:pt x="383" y="471"/>
                  <a:pt x="383" y="461"/>
                </a:cubicBezTo>
                <a:cubicBezTo>
                  <a:pt x="383" y="456"/>
                  <a:pt x="384" y="450"/>
                  <a:pt x="384" y="444"/>
                </a:cubicBezTo>
                <a:cubicBezTo>
                  <a:pt x="384" y="444"/>
                  <a:pt x="384" y="444"/>
                  <a:pt x="384" y="444"/>
                </a:cubicBezTo>
                <a:cubicBezTo>
                  <a:pt x="384" y="444"/>
                  <a:pt x="384" y="444"/>
                  <a:pt x="384" y="445"/>
                </a:cubicBezTo>
                <a:cubicBezTo>
                  <a:pt x="384" y="446"/>
                  <a:pt x="384" y="448"/>
                  <a:pt x="384" y="450"/>
                </a:cubicBezTo>
                <a:cubicBezTo>
                  <a:pt x="384" y="450"/>
                  <a:pt x="384" y="450"/>
                  <a:pt x="384" y="450"/>
                </a:cubicBezTo>
                <a:cubicBezTo>
                  <a:pt x="384" y="450"/>
                  <a:pt x="384" y="450"/>
                  <a:pt x="384" y="450"/>
                </a:cubicBezTo>
                <a:cubicBezTo>
                  <a:pt x="384" y="450"/>
                  <a:pt x="384" y="450"/>
                  <a:pt x="384" y="450"/>
                </a:cubicBezTo>
                <a:cubicBezTo>
                  <a:pt x="384" y="452"/>
                  <a:pt x="384" y="454"/>
                  <a:pt x="384" y="456"/>
                </a:cubicBezTo>
                <a:cubicBezTo>
                  <a:pt x="384" y="464"/>
                  <a:pt x="384" y="472"/>
                  <a:pt x="384" y="480"/>
                </a:cubicBezTo>
                <a:cubicBezTo>
                  <a:pt x="384" y="480"/>
                  <a:pt x="385" y="480"/>
                  <a:pt x="385" y="480"/>
                </a:cubicBezTo>
                <a:cubicBezTo>
                  <a:pt x="385" y="470"/>
                  <a:pt x="385" y="460"/>
                  <a:pt x="385" y="450"/>
                </a:cubicBezTo>
                <a:cubicBezTo>
                  <a:pt x="385" y="450"/>
                  <a:pt x="386" y="450"/>
                  <a:pt x="386" y="450"/>
                </a:cubicBezTo>
                <a:cubicBezTo>
                  <a:pt x="386" y="453"/>
                  <a:pt x="386" y="455"/>
                  <a:pt x="386" y="458"/>
                </a:cubicBezTo>
                <a:cubicBezTo>
                  <a:pt x="386" y="458"/>
                  <a:pt x="386" y="458"/>
                  <a:pt x="385" y="458"/>
                </a:cubicBezTo>
                <a:cubicBezTo>
                  <a:pt x="385" y="458"/>
                  <a:pt x="385" y="459"/>
                  <a:pt x="385" y="459"/>
                </a:cubicBezTo>
                <a:cubicBezTo>
                  <a:pt x="386" y="459"/>
                  <a:pt x="386" y="459"/>
                  <a:pt x="386" y="458"/>
                </a:cubicBezTo>
                <a:cubicBezTo>
                  <a:pt x="386" y="466"/>
                  <a:pt x="386" y="474"/>
                  <a:pt x="386" y="482"/>
                </a:cubicBezTo>
                <a:cubicBezTo>
                  <a:pt x="386" y="482"/>
                  <a:pt x="385" y="482"/>
                  <a:pt x="385" y="482"/>
                </a:cubicBezTo>
                <a:cubicBezTo>
                  <a:pt x="385" y="483"/>
                  <a:pt x="385" y="483"/>
                  <a:pt x="386" y="484"/>
                </a:cubicBezTo>
                <a:cubicBezTo>
                  <a:pt x="385" y="490"/>
                  <a:pt x="385" y="496"/>
                  <a:pt x="385" y="503"/>
                </a:cubicBezTo>
                <a:cubicBezTo>
                  <a:pt x="384" y="503"/>
                  <a:pt x="385" y="503"/>
                  <a:pt x="386" y="503"/>
                </a:cubicBezTo>
                <a:cubicBezTo>
                  <a:pt x="386" y="501"/>
                  <a:pt x="386" y="499"/>
                  <a:pt x="386" y="497"/>
                </a:cubicBezTo>
                <a:cubicBezTo>
                  <a:pt x="386" y="497"/>
                  <a:pt x="387" y="497"/>
                  <a:pt x="387" y="496"/>
                </a:cubicBezTo>
                <a:cubicBezTo>
                  <a:pt x="387" y="492"/>
                  <a:pt x="388" y="488"/>
                  <a:pt x="388" y="485"/>
                </a:cubicBezTo>
                <a:cubicBezTo>
                  <a:pt x="388" y="484"/>
                  <a:pt x="388" y="482"/>
                  <a:pt x="387" y="482"/>
                </a:cubicBezTo>
                <a:cubicBezTo>
                  <a:pt x="387" y="474"/>
                  <a:pt x="387" y="466"/>
                  <a:pt x="387" y="458"/>
                </a:cubicBezTo>
                <a:cubicBezTo>
                  <a:pt x="389" y="458"/>
                  <a:pt x="390" y="457"/>
                  <a:pt x="391" y="457"/>
                </a:cubicBezTo>
                <a:cubicBezTo>
                  <a:pt x="391" y="461"/>
                  <a:pt x="391" y="464"/>
                  <a:pt x="391" y="465"/>
                </a:cubicBezTo>
                <a:cubicBezTo>
                  <a:pt x="391" y="472"/>
                  <a:pt x="390" y="479"/>
                  <a:pt x="390" y="486"/>
                </a:cubicBezTo>
                <a:cubicBezTo>
                  <a:pt x="390" y="485"/>
                  <a:pt x="390" y="483"/>
                  <a:pt x="390" y="482"/>
                </a:cubicBezTo>
                <a:cubicBezTo>
                  <a:pt x="390" y="481"/>
                  <a:pt x="388" y="481"/>
                  <a:pt x="388" y="482"/>
                </a:cubicBezTo>
                <a:cubicBezTo>
                  <a:pt x="388" y="486"/>
                  <a:pt x="388" y="490"/>
                  <a:pt x="388" y="494"/>
                </a:cubicBezTo>
                <a:cubicBezTo>
                  <a:pt x="388" y="495"/>
                  <a:pt x="389" y="495"/>
                  <a:pt x="390" y="495"/>
                </a:cubicBezTo>
                <a:cubicBezTo>
                  <a:pt x="390" y="497"/>
                  <a:pt x="390" y="500"/>
                  <a:pt x="390" y="503"/>
                </a:cubicBezTo>
                <a:cubicBezTo>
                  <a:pt x="390" y="503"/>
                  <a:pt x="391" y="503"/>
                  <a:pt x="391" y="503"/>
                </a:cubicBezTo>
                <a:cubicBezTo>
                  <a:pt x="391" y="488"/>
                  <a:pt x="392" y="472"/>
                  <a:pt x="392" y="457"/>
                </a:cubicBezTo>
                <a:cubicBezTo>
                  <a:pt x="392" y="457"/>
                  <a:pt x="392" y="457"/>
                  <a:pt x="392" y="457"/>
                </a:cubicBezTo>
                <a:cubicBezTo>
                  <a:pt x="393" y="456"/>
                  <a:pt x="394" y="456"/>
                  <a:pt x="395" y="456"/>
                </a:cubicBezTo>
                <a:cubicBezTo>
                  <a:pt x="395" y="472"/>
                  <a:pt x="394" y="488"/>
                  <a:pt x="394" y="504"/>
                </a:cubicBezTo>
                <a:cubicBezTo>
                  <a:pt x="394" y="504"/>
                  <a:pt x="395" y="504"/>
                  <a:pt x="395" y="504"/>
                </a:cubicBezTo>
                <a:cubicBezTo>
                  <a:pt x="395" y="488"/>
                  <a:pt x="396" y="472"/>
                  <a:pt x="396" y="456"/>
                </a:cubicBezTo>
                <a:cubicBezTo>
                  <a:pt x="397" y="455"/>
                  <a:pt x="398" y="455"/>
                  <a:pt x="399" y="455"/>
                </a:cubicBezTo>
                <a:cubicBezTo>
                  <a:pt x="398" y="472"/>
                  <a:pt x="397" y="489"/>
                  <a:pt x="397" y="506"/>
                </a:cubicBezTo>
                <a:cubicBezTo>
                  <a:pt x="392" y="507"/>
                  <a:pt x="387" y="507"/>
                  <a:pt x="382" y="507"/>
                </a:cubicBezTo>
                <a:close/>
                <a:moveTo>
                  <a:pt x="368" y="426"/>
                </a:moveTo>
                <a:cubicBezTo>
                  <a:pt x="368" y="426"/>
                  <a:pt x="368" y="427"/>
                  <a:pt x="368" y="428"/>
                </a:cubicBezTo>
                <a:cubicBezTo>
                  <a:pt x="367" y="428"/>
                  <a:pt x="367" y="428"/>
                  <a:pt x="366" y="428"/>
                </a:cubicBezTo>
                <a:cubicBezTo>
                  <a:pt x="366" y="427"/>
                  <a:pt x="366" y="427"/>
                  <a:pt x="367" y="426"/>
                </a:cubicBezTo>
                <a:cubicBezTo>
                  <a:pt x="367" y="426"/>
                  <a:pt x="367" y="426"/>
                  <a:pt x="368" y="426"/>
                </a:cubicBezTo>
                <a:close/>
                <a:moveTo>
                  <a:pt x="368" y="426"/>
                </a:moveTo>
                <a:cubicBezTo>
                  <a:pt x="369" y="426"/>
                  <a:pt x="370" y="426"/>
                  <a:pt x="371" y="426"/>
                </a:cubicBezTo>
                <a:cubicBezTo>
                  <a:pt x="371" y="427"/>
                  <a:pt x="371" y="427"/>
                  <a:pt x="371" y="428"/>
                </a:cubicBezTo>
                <a:cubicBezTo>
                  <a:pt x="370" y="428"/>
                  <a:pt x="369" y="428"/>
                  <a:pt x="368" y="428"/>
                </a:cubicBezTo>
                <a:cubicBezTo>
                  <a:pt x="368" y="427"/>
                  <a:pt x="368" y="426"/>
                  <a:pt x="368" y="426"/>
                </a:cubicBezTo>
                <a:close/>
                <a:moveTo>
                  <a:pt x="371" y="427"/>
                </a:moveTo>
                <a:cubicBezTo>
                  <a:pt x="371" y="427"/>
                  <a:pt x="371" y="427"/>
                  <a:pt x="372" y="427"/>
                </a:cubicBezTo>
                <a:cubicBezTo>
                  <a:pt x="372" y="427"/>
                  <a:pt x="373" y="427"/>
                  <a:pt x="373" y="426"/>
                </a:cubicBezTo>
                <a:cubicBezTo>
                  <a:pt x="373" y="427"/>
                  <a:pt x="373" y="428"/>
                  <a:pt x="373" y="428"/>
                </a:cubicBezTo>
                <a:cubicBezTo>
                  <a:pt x="373" y="428"/>
                  <a:pt x="372" y="428"/>
                  <a:pt x="371" y="428"/>
                </a:cubicBezTo>
                <a:cubicBezTo>
                  <a:pt x="371" y="427"/>
                  <a:pt x="371" y="427"/>
                  <a:pt x="371" y="427"/>
                </a:cubicBezTo>
                <a:close/>
                <a:moveTo>
                  <a:pt x="374" y="426"/>
                </a:moveTo>
                <a:cubicBezTo>
                  <a:pt x="374" y="426"/>
                  <a:pt x="374" y="425"/>
                  <a:pt x="374" y="424"/>
                </a:cubicBezTo>
                <a:cubicBezTo>
                  <a:pt x="375" y="424"/>
                  <a:pt x="376" y="424"/>
                  <a:pt x="377" y="424"/>
                </a:cubicBezTo>
                <a:cubicBezTo>
                  <a:pt x="377" y="426"/>
                  <a:pt x="377" y="427"/>
                  <a:pt x="376" y="429"/>
                </a:cubicBezTo>
                <a:cubicBezTo>
                  <a:pt x="376" y="429"/>
                  <a:pt x="375" y="428"/>
                  <a:pt x="374" y="428"/>
                </a:cubicBezTo>
                <a:cubicBezTo>
                  <a:pt x="374" y="427"/>
                  <a:pt x="374" y="427"/>
                  <a:pt x="374" y="426"/>
                </a:cubicBezTo>
                <a:close/>
                <a:moveTo>
                  <a:pt x="377" y="424"/>
                </a:moveTo>
                <a:cubicBezTo>
                  <a:pt x="377" y="424"/>
                  <a:pt x="378" y="424"/>
                  <a:pt x="378" y="424"/>
                </a:cubicBezTo>
                <a:cubicBezTo>
                  <a:pt x="378" y="424"/>
                  <a:pt x="378" y="425"/>
                  <a:pt x="378" y="425"/>
                </a:cubicBezTo>
                <a:cubicBezTo>
                  <a:pt x="378" y="425"/>
                  <a:pt x="378" y="426"/>
                  <a:pt x="378" y="426"/>
                </a:cubicBezTo>
                <a:cubicBezTo>
                  <a:pt x="378" y="426"/>
                  <a:pt x="378" y="427"/>
                  <a:pt x="378" y="428"/>
                </a:cubicBezTo>
                <a:cubicBezTo>
                  <a:pt x="378" y="428"/>
                  <a:pt x="378" y="428"/>
                  <a:pt x="378" y="427"/>
                </a:cubicBezTo>
                <a:cubicBezTo>
                  <a:pt x="378" y="427"/>
                  <a:pt x="378" y="427"/>
                  <a:pt x="378" y="427"/>
                </a:cubicBezTo>
                <a:cubicBezTo>
                  <a:pt x="378" y="428"/>
                  <a:pt x="378" y="429"/>
                  <a:pt x="378" y="430"/>
                </a:cubicBezTo>
                <a:cubicBezTo>
                  <a:pt x="378" y="430"/>
                  <a:pt x="377" y="430"/>
                  <a:pt x="377" y="429"/>
                </a:cubicBezTo>
                <a:cubicBezTo>
                  <a:pt x="377" y="428"/>
                  <a:pt x="377" y="426"/>
                  <a:pt x="377" y="424"/>
                </a:cubicBezTo>
                <a:close/>
                <a:moveTo>
                  <a:pt x="381" y="433"/>
                </a:moveTo>
                <a:cubicBezTo>
                  <a:pt x="381" y="433"/>
                  <a:pt x="381" y="433"/>
                  <a:pt x="381" y="433"/>
                </a:cubicBezTo>
                <a:cubicBezTo>
                  <a:pt x="381" y="434"/>
                  <a:pt x="382" y="434"/>
                  <a:pt x="382" y="435"/>
                </a:cubicBezTo>
                <a:cubicBezTo>
                  <a:pt x="381" y="439"/>
                  <a:pt x="380" y="443"/>
                  <a:pt x="380" y="448"/>
                </a:cubicBezTo>
                <a:cubicBezTo>
                  <a:pt x="379" y="443"/>
                  <a:pt x="379" y="437"/>
                  <a:pt x="379" y="432"/>
                </a:cubicBezTo>
                <a:cubicBezTo>
                  <a:pt x="380" y="432"/>
                  <a:pt x="380" y="433"/>
                  <a:pt x="381" y="433"/>
                </a:cubicBezTo>
                <a:close/>
                <a:moveTo>
                  <a:pt x="391" y="430"/>
                </a:moveTo>
                <a:cubicBezTo>
                  <a:pt x="390" y="431"/>
                  <a:pt x="389" y="431"/>
                  <a:pt x="388" y="431"/>
                </a:cubicBezTo>
                <a:cubicBezTo>
                  <a:pt x="388" y="430"/>
                  <a:pt x="388" y="429"/>
                  <a:pt x="388" y="428"/>
                </a:cubicBezTo>
                <a:cubicBezTo>
                  <a:pt x="389" y="428"/>
                  <a:pt x="389" y="428"/>
                  <a:pt x="390" y="428"/>
                </a:cubicBezTo>
                <a:cubicBezTo>
                  <a:pt x="391" y="428"/>
                  <a:pt x="391" y="429"/>
                  <a:pt x="391" y="430"/>
                </a:cubicBezTo>
                <a:close/>
                <a:moveTo>
                  <a:pt x="392" y="431"/>
                </a:moveTo>
                <a:cubicBezTo>
                  <a:pt x="392" y="431"/>
                  <a:pt x="392" y="432"/>
                  <a:pt x="392" y="432"/>
                </a:cubicBezTo>
                <a:cubicBezTo>
                  <a:pt x="391" y="432"/>
                  <a:pt x="391" y="432"/>
                  <a:pt x="390" y="432"/>
                </a:cubicBezTo>
                <a:cubicBezTo>
                  <a:pt x="390" y="433"/>
                  <a:pt x="389" y="433"/>
                  <a:pt x="389" y="434"/>
                </a:cubicBezTo>
                <a:cubicBezTo>
                  <a:pt x="389" y="433"/>
                  <a:pt x="388" y="433"/>
                  <a:pt x="388" y="433"/>
                </a:cubicBezTo>
                <a:cubicBezTo>
                  <a:pt x="388" y="433"/>
                  <a:pt x="388" y="432"/>
                  <a:pt x="388" y="431"/>
                </a:cubicBezTo>
                <a:cubicBezTo>
                  <a:pt x="389" y="431"/>
                  <a:pt x="390" y="431"/>
                  <a:pt x="392" y="431"/>
                </a:cubicBezTo>
                <a:close/>
                <a:moveTo>
                  <a:pt x="396" y="448"/>
                </a:moveTo>
                <a:cubicBezTo>
                  <a:pt x="395" y="448"/>
                  <a:pt x="394" y="448"/>
                  <a:pt x="393" y="449"/>
                </a:cubicBezTo>
                <a:cubicBezTo>
                  <a:pt x="393" y="447"/>
                  <a:pt x="393" y="444"/>
                  <a:pt x="393" y="442"/>
                </a:cubicBezTo>
                <a:cubicBezTo>
                  <a:pt x="394" y="442"/>
                  <a:pt x="395" y="441"/>
                  <a:pt x="396" y="441"/>
                </a:cubicBezTo>
                <a:cubicBezTo>
                  <a:pt x="396" y="444"/>
                  <a:pt x="396" y="446"/>
                  <a:pt x="396" y="448"/>
                </a:cubicBezTo>
                <a:close/>
                <a:moveTo>
                  <a:pt x="397" y="441"/>
                </a:moveTo>
                <a:cubicBezTo>
                  <a:pt x="398" y="441"/>
                  <a:pt x="399" y="441"/>
                  <a:pt x="400" y="440"/>
                </a:cubicBezTo>
                <a:cubicBezTo>
                  <a:pt x="400" y="443"/>
                  <a:pt x="400" y="445"/>
                  <a:pt x="400" y="447"/>
                </a:cubicBezTo>
                <a:cubicBezTo>
                  <a:pt x="399" y="447"/>
                  <a:pt x="398" y="448"/>
                  <a:pt x="397" y="448"/>
                </a:cubicBezTo>
                <a:cubicBezTo>
                  <a:pt x="397" y="446"/>
                  <a:pt x="397" y="443"/>
                  <a:pt x="397" y="441"/>
                </a:cubicBezTo>
                <a:close/>
                <a:moveTo>
                  <a:pt x="393" y="449"/>
                </a:moveTo>
                <a:cubicBezTo>
                  <a:pt x="394" y="449"/>
                  <a:pt x="395" y="449"/>
                  <a:pt x="396" y="448"/>
                </a:cubicBezTo>
                <a:cubicBezTo>
                  <a:pt x="396" y="451"/>
                  <a:pt x="396" y="453"/>
                  <a:pt x="396" y="455"/>
                </a:cubicBezTo>
                <a:cubicBezTo>
                  <a:pt x="394" y="456"/>
                  <a:pt x="393" y="456"/>
                  <a:pt x="392" y="456"/>
                </a:cubicBezTo>
                <a:cubicBezTo>
                  <a:pt x="392" y="455"/>
                  <a:pt x="392" y="452"/>
                  <a:pt x="393" y="449"/>
                </a:cubicBezTo>
                <a:close/>
                <a:moveTo>
                  <a:pt x="392" y="456"/>
                </a:moveTo>
                <a:cubicBezTo>
                  <a:pt x="390" y="457"/>
                  <a:pt x="389" y="457"/>
                  <a:pt x="387" y="458"/>
                </a:cubicBezTo>
                <a:cubicBezTo>
                  <a:pt x="387" y="455"/>
                  <a:pt x="387" y="453"/>
                  <a:pt x="387" y="450"/>
                </a:cubicBezTo>
                <a:cubicBezTo>
                  <a:pt x="389" y="450"/>
                  <a:pt x="390" y="449"/>
                  <a:pt x="392" y="449"/>
                </a:cubicBezTo>
                <a:cubicBezTo>
                  <a:pt x="392" y="452"/>
                  <a:pt x="392" y="454"/>
                  <a:pt x="392" y="456"/>
                </a:cubicBezTo>
                <a:close/>
                <a:moveTo>
                  <a:pt x="392" y="449"/>
                </a:moveTo>
                <a:cubicBezTo>
                  <a:pt x="390" y="449"/>
                  <a:pt x="389" y="449"/>
                  <a:pt x="387" y="450"/>
                </a:cubicBezTo>
                <a:cubicBezTo>
                  <a:pt x="387" y="447"/>
                  <a:pt x="387" y="445"/>
                  <a:pt x="387" y="443"/>
                </a:cubicBezTo>
                <a:cubicBezTo>
                  <a:pt x="388" y="443"/>
                  <a:pt x="389" y="443"/>
                  <a:pt x="390" y="443"/>
                </a:cubicBezTo>
                <a:cubicBezTo>
                  <a:pt x="390" y="444"/>
                  <a:pt x="389" y="445"/>
                  <a:pt x="389" y="447"/>
                </a:cubicBezTo>
                <a:cubicBezTo>
                  <a:pt x="389" y="448"/>
                  <a:pt x="391" y="448"/>
                  <a:pt x="391" y="447"/>
                </a:cubicBezTo>
                <a:cubicBezTo>
                  <a:pt x="391" y="446"/>
                  <a:pt x="392" y="444"/>
                  <a:pt x="392" y="442"/>
                </a:cubicBezTo>
                <a:cubicBezTo>
                  <a:pt x="392" y="442"/>
                  <a:pt x="392" y="442"/>
                  <a:pt x="392" y="442"/>
                </a:cubicBezTo>
                <a:cubicBezTo>
                  <a:pt x="392" y="444"/>
                  <a:pt x="392" y="447"/>
                  <a:pt x="392" y="449"/>
                </a:cubicBezTo>
                <a:close/>
                <a:moveTo>
                  <a:pt x="385" y="445"/>
                </a:moveTo>
                <a:cubicBezTo>
                  <a:pt x="385" y="444"/>
                  <a:pt x="385" y="444"/>
                  <a:pt x="385" y="444"/>
                </a:cubicBezTo>
                <a:cubicBezTo>
                  <a:pt x="385" y="444"/>
                  <a:pt x="386" y="444"/>
                  <a:pt x="386" y="444"/>
                </a:cubicBezTo>
                <a:cubicBezTo>
                  <a:pt x="386" y="446"/>
                  <a:pt x="386" y="448"/>
                  <a:pt x="386" y="450"/>
                </a:cubicBezTo>
                <a:cubicBezTo>
                  <a:pt x="386" y="450"/>
                  <a:pt x="385" y="450"/>
                  <a:pt x="385" y="450"/>
                </a:cubicBezTo>
                <a:cubicBezTo>
                  <a:pt x="385" y="448"/>
                  <a:pt x="385" y="446"/>
                  <a:pt x="385" y="445"/>
                </a:cubicBezTo>
                <a:close/>
                <a:moveTo>
                  <a:pt x="390" y="435"/>
                </a:moveTo>
                <a:cubicBezTo>
                  <a:pt x="390" y="435"/>
                  <a:pt x="390" y="435"/>
                  <a:pt x="390" y="435"/>
                </a:cubicBezTo>
                <a:cubicBezTo>
                  <a:pt x="390" y="435"/>
                  <a:pt x="390" y="435"/>
                  <a:pt x="390" y="435"/>
                </a:cubicBezTo>
                <a:cubicBezTo>
                  <a:pt x="390" y="435"/>
                  <a:pt x="390" y="435"/>
                  <a:pt x="390" y="435"/>
                </a:cubicBezTo>
                <a:close/>
                <a:moveTo>
                  <a:pt x="387" y="443"/>
                </a:moveTo>
                <a:cubicBezTo>
                  <a:pt x="388" y="443"/>
                  <a:pt x="389" y="443"/>
                  <a:pt x="389" y="442"/>
                </a:cubicBezTo>
                <a:cubicBezTo>
                  <a:pt x="389" y="440"/>
                  <a:pt x="389" y="438"/>
                  <a:pt x="389" y="436"/>
                </a:cubicBezTo>
                <a:cubicBezTo>
                  <a:pt x="389" y="436"/>
                  <a:pt x="389" y="436"/>
                  <a:pt x="389" y="436"/>
                </a:cubicBezTo>
                <a:cubicBezTo>
                  <a:pt x="390" y="436"/>
                  <a:pt x="390" y="436"/>
                  <a:pt x="390" y="436"/>
                </a:cubicBezTo>
                <a:cubicBezTo>
                  <a:pt x="390" y="438"/>
                  <a:pt x="390" y="440"/>
                  <a:pt x="390" y="442"/>
                </a:cubicBezTo>
                <a:cubicBezTo>
                  <a:pt x="389" y="443"/>
                  <a:pt x="388" y="443"/>
                  <a:pt x="387" y="443"/>
                </a:cubicBezTo>
                <a:cubicBezTo>
                  <a:pt x="387" y="443"/>
                  <a:pt x="387" y="443"/>
                  <a:pt x="387" y="443"/>
                </a:cubicBezTo>
                <a:close/>
                <a:moveTo>
                  <a:pt x="392" y="442"/>
                </a:moveTo>
                <a:cubicBezTo>
                  <a:pt x="392" y="440"/>
                  <a:pt x="392" y="438"/>
                  <a:pt x="392" y="435"/>
                </a:cubicBezTo>
                <a:cubicBezTo>
                  <a:pt x="392" y="435"/>
                  <a:pt x="392" y="435"/>
                  <a:pt x="392" y="435"/>
                </a:cubicBezTo>
                <a:cubicBezTo>
                  <a:pt x="392" y="437"/>
                  <a:pt x="392" y="440"/>
                  <a:pt x="392" y="442"/>
                </a:cubicBezTo>
                <a:cubicBezTo>
                  <a:pt x="392" y="442"/>
                  <a:pt x="392" y="442"/>
                  <a:pt x="392" y="442"/>
                </a:cubicBezTo>
                <a:close/>
                <a:moveTo>
                  <a:pt x="386" y="443"/>
                </a:moveTo>
                <a:cubicBezTo>
                  <a:pt x="386" y="443"/>
                  <a:pt x="385" y="443"/>
                  <a:pt x="385" y="444"/>
                </a:cubicBezTo>
                <a:cubicBezTo>
                  <a:pt x="384" y="441"/>
                  <a:pt x="384" y="439"/>
                  <a:pt x="384" y="437"/>
                </a:cubicBezTo>
                <a:cubicBezTo>
                  <a:pt x="385" y="437"/>
                  <a:pt x="386" y="437"/>
                  <a:pt x="387" y="436"/>
                </a:cubicBezTo>
                <a:cubicBezTo>
                  <a:pt x="387" y="439"/>
                  <a:pt x="386" y="441"/>
                  <a:pt x="386" y="443"/>
                </a:cubicBezTo>
                <a:close/>
                <a:moveTo>
                  <a:pt x="383" y="444"/>
                </a:moveTo>
                <a:cubicBezTo>
                  <a:pt x="383" y="445"/>
                  <a:pt x="383" y="445"/>
                  <a:pt x="383" y="445"/>
                </a:cubicBezTo>
                <a:cubicBezTo>
                  <a:pt x="383" y="450"/>
                  <a:pt x="383" y="456"/>
                  <a:pt x="383" y="461"/>
                </a:cubicBezTo>
                <a:cubicBezTo>
                  <a:pt x="382" y="467"/>
                  <a:pt x="382" y="473"/>
                  <a:pt x="382" y="478"/>
                </a:cubicBezTo>
                <a:cubicBezTo>
                  <a:pt x="382" y="473"/>
                  <a:pt x="382" y="469"/>
                  <a:pt x="381" y="464"/>
                </a:cubicBezTo>
                <a:cubicBezTo>
                  <a:pt x="381" y="456"/>
                  <a:pt x="380" y="446"/>
                  <a:pt x="382" y="437"/>
                </a:cubicBezTo>
                <a:cubicBezTo>
                  <a:pt x="382" y="437"/>
                  <a:pt x="382" y="437"/>
                  <a:pt x="382" y="437"/>
                </a:cubicBezTo>
                <a:cubicBezTo>
                  <a:pt x="383" y="439"/>
                  <a:pt x="383" y="442"/>
                  <a:pt x="383" y="444"/>
                </a:cubicBezTo>
                <a:cubicBezTo>
                  <a:pt x="383" y="444"/>
                  <a:pt x="383" y="444"/>
                  <a:pt x="383" y="444"/>
                </a:cubicBezTo>
                <a:cubicBezTo>
                  <a:pt x="383" y="444"/>
                  <a:pt x="383" y="444"/>
                  <a:pt x="383" y="444"/>
                </a:cubicBezTo>
                <a:close/>
                <a:moveTo>
                  <a:pt x="382" y="437"/>
                </a:moveTo>
                <a:cubicBezTo>
                  <a:pt x="382" y="437"/>
                  <a:pt x="382" y="437"/>
                  <a:pt x="382" y="437"/>
                </a:cubicBezTo>
                <a:cubicBezTo>
                  <a:pt x="382" y="437"/>
                  <a:pt x="382" y="437"/>
                  <a:pt x="382" y="437"/>
                </a:cubicBezTo>
                <a:cubicBezTo>
                  <a:pt x="382" y="437"/>
                  <a:pt x="382" y="437"/>
                  <a:pt x="382" y="437"/>
                </a:cubicBezTo>
                <a:close/>
                <a:moveTo>
                  <a:pt x="384" y="439"/>
                </a:moveTo>
                <a:cubicBezTo>
                  <a:pt x="384" y="440"/>
                  <a:pt x="384" y="442"/>
                  <a:pt x="384" y="444"/>
                </a:cubicBezTo>
                <a:cubicBezTo>
                  <a:pt x="384" y="444"/>
                  <a:pt x="384" y="444"/>
                  <a:pt x="384" y="444"/>
                </a:cubicBezTo>
                <a:cubicBezTo>
                  <a:pt x="384" y="442"/>
                  <a:pt x="384" y="440"/>
                  <a:pt x="384" y="439"/>
                </a:cubicBezTo>
                <a:close/>
                <a:moveTo>
                  <a:pt x="379" y="432"/>
                </a:moveTo>
                <a:cubicBezTo>
                  <a:pt x="379" y="432"/>
                  <a:pt x="379" y="433"/>
                  <a:pt x="379" y="433"/>
                </a:cubicBezTo>
                <a:cubicBezTo>
                  <a:pt x="379" y="433"/>
                  <a:pt x="379" y="432"/>
                  <a:pt x="379" y="432"/>
                </a:cubicBezTo>
                <a:cubicBezTo>
                  <a:pt x="379" y="432"/>
                  <a:pt x="379" y="432"/>
                  <a:pt x="379" y="432"/>
                </a:cubicBezTo>
                <a:close/>
                <a:moveTo>
                  <a:pt x="387" y="484"/>
                </a:moveTo>
                <a:cubicBezTo>
                  <a:pt x="387" y="484"/>
                  <a:pt x="387" y="484"/>
                  <a:pt x="387" y="484"/>
                </a:cubicBezTo>
                <a:cubicBezTo>
                  <a:pt x="387" y="484"/>
                  <a:pt x="387" y="484"/>
                  <a:pt x="387" y="484"/>
                </a:cubicBezTo>
                <a:cubicBezTo>
                  <a:pt x="387" y="484"/>
                  <a:pt x="387" y="484"/>
                  <a:pt x="387" y="484"/>
                </a:cubicBezTo>
                <a:close/>
                <a:moveTo>
                  <a:pt x="397" y="455"/>
                </a:moveTo>
                <a:cubicBezTo>
                  <a:pt x="397" y="453"/>
                  <a:pt x="397" y="451"/>
                  <a:pt x="397" y="448"/>
                </a:cubicBezTo>
                <a:cubicBezTo>
                  <a:pt x="398" y="448"/>
                  <a:pt x="399" y="448"/>
                  <a:pt x="399" y="448"/>
                </a:cubicBezTo>
                <a:cubicBezTo>
                  <a:pt x="399" y="450"/>
                  <a:pt x="399" y="452"/>
                  <a:pt x="399" y="455"/>
                </a:cubicBezTo>
                <a:cubicBezTo>
                  <a:pt x="398" y="455"/>
                  <a:pt x="397" y="455"/>
                  <a:pt x="397" y="455"/>
                </a:cubicBezTo>
                <a:close/>
                <a:moveTo>
                  <a:pt x="400" y="447"/>
                </a:moveTo>
                <a:cubicBezTo>
                  <a:pt x="401" y="447"/>
                  <a:pt x="402" y="447"/>
                  <a:pt x="403" y="447"/>
                </a:cubicBezTo>
                <a:cubicBezTo>
                  <a:pt x="402" y="449"/>
                  <a:pt x="402" y="452"/>
                  <a:pt x="402" y="454"/>
                </a:cubicBezTo>
                <a:cubicBezTo>
                  <a:pt x="401" y="454"/>
                  <a:pt x="401" y="454"/>
                  <a:pt x="400" y="454"/>
                </a:cubicBezTo>
                <a:cubicBezTo>
                  <a:pt x="400" y="452"/>
                  <a:pt x="400" y="450"/>
                  <a:pt x="400" y="447"/>
                </a:cubicBezTo>
                <a:close/>
                <a:moveTo>
                  <a:pt x="405" y="434"/>
                </a:moveTo>
                <a:cubicBezTo>
                  <a:pt x="405" y="434"/>
                  <a:pt x="405" y="434"/>
                  <a:pt x="405" y="434"/>
                </a:cubicBezTo>
                <a:cubicBezTo>
                  <a:pt x="405" y="434"/>
                  <a:pt x="405" y="434"/>
                  <a:pt x="405" y="434"/>
                </a:cubicBezTo>
                <a:cubicBezTo>
                  <a:pt x="405" y="434"/>
                  <a:pt x="405" y="434"/>
                  <a:pt x="405" y="434"/>
                </a:cubicBezTo>
                <a:cubicBezTo>
                  <a:pt x="405" y="435"/>
                  <a:pt x="405" y="435"/>
                  <a:pt x="405" y="436"/>
                </a:cubicBezTo>
                <a:cubicBezTo>
                  <a:pt x="405" y="435"/>
                  <a:pt x="404" y="434"/>
                  <a:pt x="404" y="433"/>
                </a:cubicBezTo>
                <a:cubicBezTo>
                  <a:pt x="405" y="433"/>
                  <a:pt x="405" y="433"/>
                  <a:pt x="405" y="433"/>
                </a:cubicBezTo>
                <a:cubicBezTo>
                  <a:pt x="405" y="433"/>
                  <a:pt x="405" y="433"/>
                  <a:pt x="405" y="434"/>
                </a:cubicBezTo>
                <a:close/>
                <a:moveTo>
                  <a:pt x="400" y="440"/>
                </a:moveTo>
                <a:cubicBezTo>
                  <a:pt x="399" y="440"/>
                  <a:pt x="398" y="440"/>
                  <a:pt x="397" y="441"/>
                </a:cubicBezTo>
                <a:cubicBezTo>
                  <a:pt x="397" y="439"/>
                  <a:pt x="397" y="437"/>
                  <a:pt x="397" y="435"/>
                </a:cubicBezTo>
                <a:cubicBezTo>
                  <a:pt x="398" y="434"/>
                  <a:pt x="399" y="434"/>
                  <a:pt x="401" y="434"/>
                </a:cubicBezTo>
                <a:cubicBezTo>
                  <a:pt x="400" y="436"/>
                  <a:pt x="400" y="438"/>
                  <a:pt x="400" y="440"/>
                </a:cubicBezTo>
                <a:close/>
                <a:moveTo>
                  <a:pt x="396" y="441"/>
                </a:moveTo>
                <a:cubicBezTo>
                  <a:pt x="395" y="441"/>
                  <a:pt x="394" y="441"/>
                  <a:pt x="393" y="442"/>
                </a:cubicBezTo>
                <a:cubicBezTo>
                  <a:pt x="393" y="440"/>
                  <a:pt x="393" y="438"/>
                  <a:pt x="393" y="437"/>
                </a:cubicBezTo>
                <a:cubicBezTo>
                  <a:pt x="393" y="437"/>
                  <a:pt x="393" y="437"/>
                  <a:pt x="393" y="437"/>
                </a:cubicBezTo>
                <a:cubicBezTo>
                  <a:pt x="393" y="437"/>
                  <a:pt x="394" y="437"/>
                  <a:pt x="394" y="437"/>
                </a:cubicBezTo>
                <a:cubicBezTo>
                  <a:pt x="395" y="437"/>
                  <a:pt x="395" y="436"/>
                  <a:pt x="395" y="435"/>
                </a:cubicBezTo>
                <a:cubicBezTo>
                  <a:pt x="395" y="435"/>
                  <a:pt x="396" y="435"/>
                  <a:pt x="396" y="435"/>
                </a:cubicBezTo>
                <a:cubicBezTo>
                  <a:pt x="396" y="437"/>
                  <a:pt x="396" y="439"/>
                  <a:pt x="396" y="441"/>
                </a:cubicBezTo>
                <a:close/>
                <a:moveTo>
                  <a:pt x="394" y="435"/>
                </a:moveTo>
                <a:cubicBezTo>
                  <a:pt x="393" y="435"/>
                  <a:pt x="393" y="435"/>
                  <a:pt x="393" y="435"/>
                </a:cubicBezTo>
                <a:cubicBezTo>
                  <a:pt x="393" y="435"/>
                  <a:pt x="393" y="435"/>
                  <a:pt x="393" y="435"/>
                </a:cubicBezTo>
                <a:cubicBezTo>
                  <a:pt x="393" y="433"/>
                  <a:pt x="393" y="432"/>
                  <a:pt x="392" y="431"/>
                </a:cubicBezTo>
                <a:cubicBezTo>
                  <a:pt x="394" y="430"/>
                  <a:pt x="395" y="430"/>
                  <a:pt x="396" y="430"/>
                </a:cubicBezTo>
                <a:cubicBezTo>
                  <a:pt x="396" y="431"/>
                  <a:pt x="396" y="433"/>
                  <a:pt x="396" y="434"/>
                </a:cubicBezTo>
                <a:cubicBezTo>
                  <a:pt x="395" y="435"/>
                  <a:pt x="394" y="435"/>
                  <a:pt x="394" y="435"/>
                </a:cubicBezTo>
                <a:close/>
                <a:moveTo>
                  <a:pt x="392" y="430"/>
                </a:moveTo>
                <a:cubicBezTo>
                  <a:pt x="392" y="429"/>
                  <a:pt x="392" y="428"/>
                  <a:pt x="391" y="428"/>
                </a:cubicBezTo>
                <a:cubicBezTo>
                  <a:pt x="393" y="427"/>
                  <a:pt x="395" y="427"/>
                  <a:pt x="397" y="427"/>
                </a:cubicBezTo>
                <a:cubicBezTo>
                  <a:pt x="397" y="428"/>
                  <a:pt x="396" y="429"/>
                  <a:pt x="396" y="429"/>
                </a:cubicBezTo>
                <a:cubicBezTo>
                  <a:pt x="395" y="430"/>
                  <a:pt x="394" y="430"/>
                  <a:pt x="392" y="430"/>
                </a:cubicBezTo>
                <a:close/>
                <a:moveTo>
                  <a:pt x="388" y="426"/>
                </a:moveTo>
                <a:cubicBezTo>
                  <a:pt x="388" y="426"/>
                  <a:pt x="388" y="426"/>
                  <a:pt x="388" y="426"/>
                </a:cubicBezTo>
                <a:cubicBezTo>
                  <a:pt x="388" y="426"/>
                  <a:pt x="389" y="426"/>
                  <a:pt x="390" y="426"/>
                </a:cubicBezTo>
                <a:cubicBezTo>
                  <a:pt x="389" y="426"/>
                  <a:pt x="388" y="426"/>
                  <a:pt x="388" y="426"/>
                </a:cubicBezTo>
                <a:close/>
                <a:moveTo>
                  <a:pt x="379" y="425"/>
                </a:moveTo>
                <a:cubicBezTo>
                  <a:pt x="379" y="425"/>
                  <a:pt x="379" y="424"/>
                  <a:pt x="379" y="423"/>
                </a:cubicBezTo>
                <a:cubicBezTo>
                  <a:pt x="381" y="423"/>
                  <a:pt x="384" y="422"/>
                  <a:pt x="387" y="422"/>
                </a:cubicBezTo>
                <a:cubicBezTo>
                  <a:pt x="387" y="423"/>
                  <a:pt x="387" y="423"/>
                  <a:pt x="387" y="424"/>
                </a:cubicBezTo>
                <a:cubicBezTo>
                  <a:pt x="384" y="424"/>
                  <a:pt x="381" y="425"/>
                  <a:pt x="379" y="425"/>
                </a:cubicBezTo>
                <a:close/>
                <a:moveTo>
                  <a:pt x="378" y="421"/>
                </a:moveTo>
                <a:cubicBezTo>
                  <a:pt x="378" y="421"/>
                  <a:pt x="378" y="421"/>
                  <a:pt x="378" y="421"/>
                </a:cubicBezTo>
                <a:cubicBezTo>
                  <a:pt x="376" y="422"/>
                  <a:pt x="374" y="422"/>
                  <a:pt x="372" y="423"/>
                </a:cubicBezTo>
                <a:cubicBezTo>
                  <a:pt x="372" y="423"/>
                  <a:pt x="371" y="423"/>
                  <a:pt x="371" y="422"/>
                </a:cubicBezTo>
                <a:cubicBezTo>
                  <a:pt x="374" y="422"/>
                  <a:pt x="377" y="421"/>
                  <a:pt x="381" y="421"/>
                </a:cubicBezTo>
                <a:cubicBezTo>
                  <a:pt x="382" y="420"/>
                  <a:pt x="383" y="420"/>
                  <a:pt x="385" y="420"/>
                </a:cubicBezTo>
                <a:cubicBezTo>
                  <a:pt x="383" y="421"/>
                  <a:pt x="381" y="421"/>
                  <a:pt x="378" y="421"/>
                </a:cubicBezTo>
                <a:close/>
                <a:moveTo>
                  <a:pt x="364" y="425"/>
                </a:moveTo>
                <a:cubicBezTo>
                  <a:pt x="364" y="425"/>
                  <a:pt x="364" y="425"/>
                  <a:pt x="364" y="425"/>
                </a:cubicBezTo>
                <a:cubicBezTo>
                  <a:pt x="364" y="425"/>
                  <a:pt x="364" y="425"/>
                  <a:pt x="364" y="425"/>
                </a:cubicBezTo>
                <a:cubicBezTo>
                  <a:pt x="364" y="425"/>
                  <a:pt x="364" y="425"/>
                  <a:pt x="364" y="425"/>
                </a:cubicBezTo>
                <a:close/>
                <a:moveTo>
                  <a:pt x="366" y="426"/>
                </a:moveTo>
                <a:cubicBezTo>
                  <a:pt x="366" y="427"/>
                  <a:pt x="366" y="428"/>
                  <a:pt x="366" y="428"/>
                </a:cubicBezTo>
                <a:cubicBezTo>
                  <a:pt x="366" y="428"/>
                  <a:pt x="366" y="428"/>
                  <a:pt x="366" y="428"/>
                </a:cubicBezTo>
                <a:cubicBezTo>
                  <a:pt x="365" y="428"/>
                  <a:pt x="364" y="428"/>
                  <a:pt x="364" y="429"/>
                </a:cubicBezTo>
                <a:cubicBezTo>
                  <a:pt x="364" y="428"/>
                  <a:pt x="364" y="428"/>
                  <a:pt x="364" y="427"/>
                </a:cubicBezTo>
                <a:cubicBezTo>
                  <a:pt x="364" y="427"/>
                  <a:pt x="365" y="427"/>
                  <a:pt x="366" y="426"/>
                </a:cubicBezTo>
                <a:close/>
                <a:moveTo>
                  <a:pt x="368" y="508"/>
                </a:moveTo>
                <a:cubicBezTo>
                  <a:pt x="368" y="508"/>
                  <a:pt x="369" y="508"/>
                  <a:pt x="369" y="508"/>
                </a:cubicBezTo>
                <a:cubicBezTo>
                  <a:pt x="369" y="508"/>
                  <a:pt x="369" y="508"/>
                  <a:pt x="369" y="508"/>
                </a:cubicBezTo>
                <a:cubicBezTo>
                  <a:pt x="368" y="509"/>
                  <a:pt x="368" y="508"/>
                  <a:pt x="368" y="508"/>
                </a:cubicBezTo>
                <a:close/>
                <a:moveTo>
                  <a:pt x="369" y="508"/>
                </a:moveTo>
                <a:cubicBezTo>
                  <a:pt x="369" y="508"/>
                  <a:pt x="369" y="508"/>
                  <a:pt x="369" y="509"/>
                </a:cubicBezTo>
                <a:cubicBezTo>
                  <a:pt x="369" y="509"/>
                  <a:pt x="369" y="509"/>
                  <a:pt x="369" y="509"/>
                </a:cubicBezTo>
                <a:cubicBezTo>
                  <a:pt x="369" y="508"/>
                  <a:pt x="369" y="508"/>
                  <a:pt x="369" y="508"/>
                </a:cubicBezTo>
                <a:close/>
                <a:moveTo>
                  <a:pt x="359" y="504"/>
                </a:moveTo>
                <a:cubicBezTo>
                  <a:pt x="359" y="505"/>
                  <a:pt x="359" y="505"/>
                  <a:pt x="360" y="506"/>
                </a:cubicBezTo>
                <a:cubicBezTo>
                  <a:pt x="360" y="506"/>
                  <a:pt x="360" y="506"/>
                  <a:pt x="360" y="505"/>
                </a:cubicBezTo>
                <a:cubicBezTo>
                  <a:pt x="360" y="505"/>
                  <a:pt x="360" y="505"/>
                  <a:pt x="360" y="504"/>
                </a:cubicBezTo>
                <a:cubicBezTo>
                  <a:pt x="360" y="504"/>
                  <a:pt x="361" y="505"/>
                  <a:pt x="362" y="505"/>
                </a:cubicBezTo>
                <a:cubicBezTo>
                  <a:pt x="362" y="505"/>
                  <a:pt x="362" y="505"/>
                  <a:pt x="362" y="505"/>
                </a:cubicBezTo>
                <a:cubicBezTo>
                  <a:pt x="362" y="505"/>
                  <a:pt x="363" y="505"/>
                  <a:pt x="363" y="505"/>
                </a:cubicBezTo>
                <a:cubicBezTo>
                  <a:pt x="363" y="505"/>
                  <a:pt x="363" y="505"/>
                  <a:pt x="363" y="505"/>
                </a:cubicBezTo>
                <a:cubicBezTo>
                  <a:pt x="364" y="505"/>
                  <a:pt x="364" y="505"/>
                  <a:pt x="365" y="506"/>
                </a:cubicBezTo>
                <a:cubicBezTo>
                  <a:pt x="365" y="507"/>
                  <a:pt x="366" y="508"/>
                  <a:pt x="366" y="508"/>
                </a:cubicBezTo>
                <a:cubicBezTo>
                  <a:pt x="367" y="508"/>
                  <a:pt x="367" y="508"/>
                  <a:pt x="366" y="508"/>
                </a:cubicBezTo>
                <a:cubicBezTo>
                  <a:pt x="366" y="508"/>
                  <a:pt x="366" y="507"/>
                  <a:pt x="366" y="506"/>
                </a:cubicBezTo>
                <a:cubicBezTo>
                  <a:pt x="367" y="506"/>
                  <a:pt x="367" y="507"/>
                  <a:pt x="368" y="507"/>
                </a:cubicBezTo>
                <a:cubicBezTo>
                  <a:pt x="368" y="508"/>
                  <a:pt x="368" y="508"/>
                  <a:pt x="368" y="509"/>
                </a:cubicBezTo>
                <a:cubicBezTo>
                  <a:pt x="368" y="509"/>
                  <a:pt x="367" y="509"/>
                  <a:pt x="366" y="509"/>
                </a:cubicBezTo>
                <a:cubicBezTo>
                  <a:pt x="366" y="508"/>
                  <a:pt x="366" y="508"/>
                  <a:pt x="366" y="509"/>
                </a:cubicBezTo>
                <a:cubicBezTo>
                  <a:pt x="365" y="509"/>
                  <a:pt x="365" y="509"/>
                  <a:pt x="365" y="509"/>
                </a:cubicBezTo>
                <a:cubicBezTo>
                  <a:pt x="362" y="507"/>
                  <a:pt x="359" y="506"/>
                  <a:pt x="356" y="506"/>
                </a:cubicBezTo>
                <a:cubicBezTo>
                  <a:pt x="356" y="505"/>
                  <a:pt x="356" y="505"/>
                  <a:pt x="356" y="504"/>
                </a:cubicBezTo>
                <a:cubicBezTo>
                  <a:pt x="357" y="504"/>
                  <a:pt x="358" y="504"/>
                  <a:pt x="359" y="504"/>
                </a:cubicBezTo>
                <a:close/>
                <a:moveTo>
                  <a:pt x="358" y="508"/>
                </a:moveTo>
                <a:cubicBezTo>
                  <a:pt x="358" y="508"/>
                  <a:pt x="359" y="509"/>
                  <a:pt x="359" y="509"/>
                </a:cubicBezTo>
                <a:cubicBezTo>
                  <a:pt x="359" y="509"/>
                  <a:pt x="358" y="509"/>
                  <a:pt x="358" y="509"/>
                </a:cubicBezTo>
                <a:cubicBezTo>
                  <a:pt x="358" y="509"/>
                  <a:pt x="358" y="509"/>
                  <a:pt x="358" y="508"/>
                </a:cubicBezTo>
                <a:close/>
                <a:moveTo>
                  <a:pt x="440" y="504"/>
                </a:moveTo>
                <a:cubicBezTo>
                  <a:pt x="440" y="504"/>
                  <a:pt x="440" y="503"/>
                  <a:pt x="439" y="503"/>
                </a:cubicBezTo>
                <a:cubicBezTo>
                  <a:pt x="437" y="503"/>
                  <a:pt x="436" y="503"/>
                  <a:pt x="434" y="504"/>
                </a:cubicBezTo>
                <a:cubicBezTo>
                  <a:pt x="438" y="502"/>
                  <a:pt x="441" y="502"/>
                  <a:pt x="444" y="501"/>
                </a:cubicBezTo>
                <a:cubicBezTo>
                  <a:pt x="444" y="502"/>
                  <a:pt x="444" y="503"/>
                  <a:pt x="444" y="503"/>
                </a:cubicBezTo>
                <a:cubicBezTo>
                  <a:pt x="443" y="504"/>
                  <a:pt x="441" y="504"/>
                  <a:pt x="440" y="504"/>
                </a:cubicBezTo>
                <a:close/>
                <a:moveTo>
                  <a:pt x="436" y="471"/>
                </a:moveTo>
                <a:cubicBezTo>
                  <a:pt x="436" y="468"/>
                  <a:pt x="435" y="464"/>
                  <a:pt x="435" y="461"/>
                </a:cubicBezTo>
                <a:cubicBezTo>
                  <a:pt x="435" y="459"/>
                  <a:pt x="435" y="455"/>
                  <a:pt x="434" y="452"/>
                </a:cubicBezTo>
                <a:cubicBezTo>
                  <a:pt x="434" y="446"/>
                  <a:pt x="435" y="440"/>
                  <a:pt x="436" y="434"/>
                </a:cubicBezTo>
                <a:cubicBezTo>
                  <a:pt x="436" y="453"/>
                  <a:pt x="437" y="471"/>
                  <a:pt x="437" y="489"/>
                </a:cubicBezTo>
                <a:cubicBezTo>
                  <a:pt x="437" y="483"/>
                  <a:pt x="436" y="477"/>
                  <a:pt x="436" y="471"/>
                </a:cubicBezTo>
                <a:close/>
                <a:moveTo>
                  <a:pt x="434" y="438"/>
                </a:moveTo>
                <a:cubicBezTo>
                  <a:pt x="434" y="437"/>
                  <a:pt x="434" y="436"/>
                  <a:pt x="434" y="435"/>
                </a:cubicBezTo>
                <a:cubicBezTo>
                  <a:pt x="434" y="436"/>
                  <a:pt x="434" y="437"/>
                  <a:pt x="434" y="438"/>
                </a:cubicBezTo>
                <a:close/>
                <a:moveTo>
                  <a:pt x="437" y="498"/>
                </a:moveTo>
                <a:cubicBezTo>
                  <a:pt x="434" y="499"/>
                  <a:pt x="431" y="500"/>
                  <a:pt x="429" y="501"/>
                </a:cubicBezTo>
                <a:cubicBezTo>
                  <a:pt x="429" y="501"/>
                  <a:pt x="429" y="500"/>
                  <a:pt x="429" y="500"/>
                </a:cubicBezTo>
                <a:cubicBezTo>
                  <a:pt x="431" y="499"/>
                  <a:pt x="434" y="498"/>
                  <a:pt x="437" y="498"/>
                </a:cubicBezTo>
                <a:close/>
                <a:moveTo>
                  <a:pt x="428" y="501"/>
                </a:moveTo>
                <a:cubicBezTo>
                  <a:pt x="425" y="502"/>
                  <a:pt x="423" y="503"/>
                  <a:pt x="421" y="504"/>
                </a:cubicBezTo>
                <a:cubicBezTo>
                  <a:pt x="421" y="504"/>
                  <a:pt x="420" y="504"/>
                  <a:pt x="420" y="504"/>
                </a:cubicBezTo>
                <a:cubicBezTo>
                  <a:pt x="420" y="504"/>
                  <a:pt x="420" y="504"/>
                  <a:pt x="420" y="504"/>
                </a:cubicBezTo>
                <a:cubicBezTo>
                  <a:pt x="420" y="504"/>
                  <a:pt x="420" y="504"/>
                  <a:pt x="420" y="503"/>
                </a:cubicBezTo>
                <a:cubicBezTo>
                  <a:pt x="422" y="502"/>
                  <a:pt x="425" y="501"/>
                  <a:pt x="428" y="500"/>
                </a:cubicBezTo>
                <a:cubicBezTo>
                  <a:pt x="428" y="501"/>
                  <a:pt x="428" y="501"/>
                  <a:pt x="428" y="501"/>
                </a:cubicBezTo>
                <a:close/>
                <a:moveTo>
                  <a:pt x="419" y="504"/>
                </a:moveTo>
                <a:cubicBezTo>
                  <a:pt x="419" y="504"/>
                  <a:pt x="419" y="504"/>
                  <a:pt x="419" y="504"/>
                </a:cubicBezTo>
                <a:cubicBezTo>
                  <a:pt x="418" y="505"/>
                  <a:pt x="417" y="505"/>
                  <a:pt x="417" y="505"/>
                </a:cubicBezTo>
                <a:cubicBezTo>
                  <a:pt x="417" y="504"/>
                  <a:pt x="418" y="504"/>
                  <a:pt x="419" y="504"/>
                </a:cubicBezTo>
                <a:cubicBezTo>
                  <a:pt x="419" y="504"/>
                  <a:pt x="419" y="504"/>
                  <a:pt x="419" y="504"/>
                </a:cubicBezTo>
                <a:close/>
                <a:moveTo>
                  <a:pt x="417" y="433"/>
                </a:moveTo>
                <a:cubicBezTo>
                  <a:pt x="416" y="433"/>
                  <a:pt x="416" y="434"/>
                  <a:pt x="416" y="434"/>
                </a:cubicBezTo>
                <a:cubicBezTo>
                  <a:pt x="416" y="435"/>
                  <a:pt x="416" y="435"/>
                  <a:pt x="417" y="436"/>
                </a:cubicBezTo>
                <a:cubicBezTo>
                  <a:pt x="417" y="436"/>
                  <a:pt x="417" y="437"/>
                  <a:pt x="417" y="437"/>
                </a:cubicBezTo>
                <a:cubicBezTo>
                  <a:pt x="415" y="437"/>
                  <a:pt x="413" y="438"/>
                  <a:pt x="411" y="438"/>
                </a:cubicBezTo>
                <a:cubicBezTo>
                  <a:pt x="411" y="436"/>
                  <a:pt x="411" y="434"/>
                  <a:pt x="410" y="432"/>
                </a:cubicBezTo>
                <a:cubicBezTo>
                  <a:pt x="412" y="432"/>
                  <a:pt x="415" y="432"/>
                  <a:pt x="417" y="431"/>
                </a:cubicBezTo>
                <a:cubicBezTo>
                  <a:pt x="417" y="432"/>
                  <a:pt x="417" y="432"/>
                  <a:pt x="417" y="433"/>
                </a:cubicBezTo>
                <a:close/>
                <a:moveTo>
                  <a:pt x="410" y="438"/>
                </a:moveTo>
                <a:cubicBezTo>
                  <a:pt x="409" y="438"/>
                  <a:pt x="408" y="438"/>
                  <a:pt x="407" y="438"/>
                </a:cubicBezTo>
                <a:cubicBezTo>
                  <a:pt x="407" y="437"/>
                  <a:pt x="407" y="437"/>
                  <a:pt x="407" y="436"/>
                </a:cubicBezTo>
                <a:cubicBezTo>
                  <a:pt x="407" y="435"/>
                  <a:pt x="407" y="434"/>
                  <a:pt x="407" y="434"/>
                </a:cubicBezTo>
                <a:cubicBezTo>
                  <a:pt x="408" y="434"/>
                  <a:pt x="408" y="433"/>
                  <a:pt x="408" y="433"/>
                </a:cubicBezTo>
                <a:cubicBezTo>
                  <a:pt x="408" y="433"/>
                  <a:pt x="409" y="433"/>
                  <a:pt x="409" y="432"/>
                </a:cubicBezTo>
                <a:cubicBezTo>
                  <a:pt x="410" y="434"/>
                  <a:pt x="410" y="436"/>
                  <a:pt x="410" y="438"/>
                </a:cubicBezTo>
                <a:close/>
                <a:moveTo>
                  <a:pt x="408" y="432"/>
                </a:moveTo>
                <a:cubicBezTo>
                  <a:pt x="408" y="432"/>
                  <a:pt x="408" y="432"/>
                  <a:pt x="408" y="432"/>
                </a:cubicBezTo>
                <a:cubicBezTo>
                  <a:pt x="408" y="432"/>
                  <a:pt x="408" y="431"/>
                  <a:pt x="408" y="431"/>
                </a:cubicBezTo>
                <a:cubicBezTo>
                  <a:pt x="408" y="430"/>
                  <a:pt x="408" y="430"/>
                  <a:pt x="407" y="430"/>
                </a:cubicBezTo>
                <a:cubicBezTo>
                  <a:pt x="407" y="430"/>
                  <a:pt x="407" y="429"/>
                  <a:pt x="408" y="429"/>
                </a:cubicBezTo>
                <a:cubicBezTo>
                  <a:pt x="408" y="428"/>
                  <a:pt x="407" y="428"/>
                  <a:pt x="407" y="429"/>
                </a:cubicBezTo>
                <a:cubicBezTo>
                  <a:pt x="406" y="430"/>
                  <a:pt x="406" y="431"/>
                  <a:pt x="405" y="433"/>
                </a:cubicBezTo>
                <a:cubicBezTo>
                  <a:pt x="405" y="433"/>
                  <a:pt x="405" y="433"/>
                  <a:pt x="404" y="433"/>
                </a:cubicBezTo>
                <a:cubicBezTo>
                  <a:pt x="404" y="433"/>
                  <a:pt x="404" y="432"/>
                  <a:pt x="404" y="432"/>
                </a:cubicBezTo>
                <a:cubicBezTo>
                  <a:pt x="403" y="431"/>
                  <a:pt x="402" y="432"/>
                  <a:pt x="402" y="432"/>
                </a:cubicBezTo>
                <a:cubicBezTo>
                  <a:pt x="402" y="432"/>
                  <a:pt x="402" y="433"/>
                  <a:pt x="402" y="433"/>
                </a:cubicBezTo>
                <a:cubicBezTo>
                  <a:pt x="402" y="433"/>
                  <a:pt x="402" y="433"/>
                  <a:pt x="402" y="433"/>
                </a:cubicBezTo>
                <a:cubicBezTo>
                  <a:pt x="402" y="433"/>
                  <a:pt x="402" y="433"/>
                  <a:pt x="402" y="433"/>
                </a:cubicBezTo>
                <a:cubicBezTo>
                  <a:pt x="402" y="433"/>
                  <a:pt x="402" y="433"/>
                  <a:pt x="402" y="433"/>
                </a:cubicBezTo>
                <a:cubicBezTo>
                  <a:pt x="402" y="432"/>
                  <a:pt x="402" y="430"/>
                  <a:pt x="402" y="429"/>
                </a:cubicBezTo>
                <a:cubicBezTo>
                  <a:pt x="404" y="429"/>
                  <a:pt x="406" y="428"/>
                  <a:pt x="409" y="428"/>
                </a:cubicBezTo>
                <a:cubicBezTo>
                  <a:pt x="409" y="429"/>
                  <a:pt x="409" y="431"/>
                  <a:pt x="409" y="432"/>
                </a:cubicBezTo>
                <a:cubicBezTo>
                  <a:pt x="409" y="432"/>
                  <a:pt x="408" y="432"/>
                  <a:pt x="408" y="432"/>
                </a:cubicBezTo>
                <a:close/>
                <a:moveTo>
                  <a:pt x="401" y="434"/>
                </a:moveTo>
                <a:cubicBezTo>
                  <a:pt x="400" y="434"/>
                  <a:pt x="398" y="434"/>
                  <a:pt x="397" y="434"/>
                </a:cubicBezTo>
                <a:cubicBezTo>
                  <a:pt x="397" y="433"/>
                  <a:pt x="397" y="431"/>
                  <a:pt x="397" y="430"/>
                </a:cubicBezTo>
                <a:cubicBezTo>
                  <a:pt x="399" y="430"/>
                  <a:pt x="400" y="429"/>
                  <a:pt x="401" y="429"/>
                </a:cubicBezTo>
                <a:cubicBezTo>
                  <a:pt x="401" y="431"/>
                  <a:pt x="401" y="432"/>
                  <a:pt x="401" y="434"/>
                </a:cubicBezTo>
                <a:close/>
                <a:moveTo>
                  <a:pt x="397" y="429"/>
                </a:moveTo>
                <a:cubicBezTo>
                  <a:pt x="397" y="428"/>
                  <a:pt x="398" y="428"/>
                  <a:pt x="398" y="427"/>
                </a:cubicBezTo>
                <a:cubicBezTo>
                  <a:pt x="399" y="426"/>
                  <a:pt x="400" y="426"/>
                  <a:pt x="401" y="426"/>
                </a:cubicBezTo>
                <a:cubicBezTo>
                  <a:pt x="401" y="427"/>
                  <a:pt x="401" y="428"/>
                  <a:pt x="401" y="429"/>
                </a:cubicBezTo>
                <a:cubicBezTo>
                  <a:pt x="400" y="429"/>
                  <a:pt x="399" y="429"/>
                  <a:pt x="397" y="429"/>
                </a:cubicBezTo>
                <a:close/>
                <a:moveTo>
                  <a:pt x="398" y="426"/>
                </a:moveTo>
                <a:cubicBezTo>
                  <a:pt x="398" y="426"/>
                  <a:pt x="398" y="425"/>
                  <a:pt x="398" y="425"/>
                </a:cubicBezTo>
                <a:cubicBezTo>
                  <a:pt x="399" y="425"/>
                  <a:pt x="400" y="425"/>
                  <a:pt x="401" y="424"/>
                </a:cubicBezTo>
                <a:cubicBezTo>
                  <a:pt x="401" y="424"/>
                  <a:pt x="401" y="424"/>
                  <a:pt x="401" y="424"/>
                </a:cubicBezTo>
                <a:cubicBezTo>
                  <a:pt x="401" y="425"/>
                  <a:pt x="401" y="425"/>
                  <a:pt x="401" y="426"/>
                </a:cubicBezTo>
                <a:cubicBezTo>
                  <a:pt x="400" y="426"/>
                  <a:pt x="399" y="426"/>
                  <a:pt x="398" y="426"/>
                </a:cubicBezTo>
                <a:close/>
                <a:moveTo>
                  <a:pt x="388" y="424"/>
                </a:moveTo>
                <a:cubicBezTo>
                  <a:pt x="388" y="423"/>
                  <a:pt x="388" y="422"/>
                  <a:pt x="388" y="422"/>
                </a:cubicBezTo>
                <a:cubicBezTo>
                  <a:pt x="396" y="420"/>
                  <a:pt x="404" y="419"/>
                  <a:pt x="412" y="419"/>
                </a:cubicBezTo>
                <a:cubicBezTo>
                  <a:pt x="404" y="421"/>
                  <a:pt x="396" y="423"/>
                  <a:pt x="388" y="424"/>
                </a:cubicBezTo>
                <a:close/>
                <a:moveTo>
                  <a:pt x="427" y="405"/>
                </a:moveTo>
                <a:cubicBezTo>
                  <a:pt x="427" y="402"/>
                  <a:pt x="427" y="399"/>
                  <a:pt x="427" y="395"/>
                </a:cubicBezTo>
                <a:cubicBezTo>
                  <a:pt x="427" y="396"/>
                  <a:pt x="429" y="396"/>
                  <a:pt x="429" y="395"/>
                </a:cubicBezTo>
                <a:cubicBezTo>
                  <a:pt x="429" y="393"/>
                  <a:pt x="429" y="391"/>
                  <a:pt x="429" y="389"/>
                </a:cubicBezTo>
                <a:cubicBezTo>
                  <a:pt x="429" y="388"/>
                  <a:pt x="429" y="388"/>
                  <a:pt x="429" y="387"/>
                </a:cubicBezTo>
                <a:cubicBezTo>
                  <a:pt x="429" y="387"/>
                  <a:pt x="428" y="386"/>
                  <a:pt x="428" y="387"/>
                </a:cubicBezTo>
                <a:cubicBezTo>
                  <a:pt x="428" y="377"/>
                  <a:pt x="429" y="368"/>
                  <a:pt x="430" y="359"/>
                </a:cubicBezTo>
                <a:cubicBezTo>
                  <a:pt x="430" y="371"/>
                  <a:pt x="431" y="383"/>
                  <a:pt x="431" y="395"/>
                </a:cubicBezTo>
                <a:cubicBezTo>
                  <a:pt x="431" y="395"/>
                  <a:pt x="432" y="395"/>
                  <a:pt x="432" y="395"/>
                </a:cubicBezTo>
                <a:cubicBezTo>
                  <a:pt x="431" y="379"/>
                  <a:pt x="431" y="364"/>
                  <a:pt x="431" y="348"/>
                </a:cubicBezTo>
                <a:cubicBezTo>
                  <a:pt x="431" y="346"/>
                  <a:pt x="431" y="343"/>
                  <a:pt x="431" y="341"/>
                </a:cubicBezTo>
                <a:cubicBezTo>
                  <a:pt x="432" y="340"/>
                  <a:pt x="432" y="339"/>
                  <a:pt x="433" y="338"/>
                </a:cubicBezTo>
                <a:cubicBezTo>
                  <a:pt x="432" y="352"/>
                  <a:pt x="432" y="367"/>
                  <a:pt x="432" y="381"/>
                </a:cubicBezTo>
                <a:cubicBezTo>
                  <a:pt x="432" y="381"/>
                  <a:pt x="433" y="381"/>
                  <a:pt x="433" y="381"/>
                </a:cubicBezTo>
                <a:cubicBezTo>
                  <a:pt x="433" y="366"/>
                  <a:pt x="433" y="352"/>
                  <a:pt x="434" y="337"/>
                </a:cubicBezTo>
                <a:cubicBezTo>
                  <a:pt x="435" y="336"/>
                  <a:pt x="436" y="336"/>
                  <a:pt x="436" y="335"/>
                </a:cubicBezTo>
                <a:cubicBezTo>
                  <a:pt x="437" y="335"/>
                  <a:pt x="437" y="336"/>
                  <a:pt x="437" y="336"/>
                </a:cubicBezTo>
                <a:cubicBezTo>
                  <a:pt x="438" y="343"/>
                  <a:pt x="438" y="350"/>
                  <a:pt x="437" y="357"/>
                </a:cubicBezTo>
                <a:cubicBezTo>
                  <a:pt x="437" y="357"/>
                  <a:pt x="437" y="358"/>
                  <a:pt x="437" y="359"/>
                </a:cubicBezTo>
                <a:cubicBezTo>
                  <a:pt x="437" y="362"/>
                  <a:pt x="437" y="365"/>
                  <a:pt x="436" y="369"/>
                </a:cubicBezTo>
                <a:cubicBezTo>
                  <a:pt x="435" y="381"/>
                  <a:pt x="433" y="392"/>
                  <a:pt x="431" y="404"/>
                </a:cubicBezTo>
                <a:cubicBezTo>
                  <a:pt x="429" y="405"/>
                  <a:pt x="428" y="405"/>
                  <a:pt x="427" y="405"/>
                </a:cubicBezTo>
                <a:close/>
                <a:moveTo>
                  <a:pt x="394" y="398"/>
                </a:moveTo>
                <a:cubicBezTo>
                  <a:pt x="394" y="397"/>
                  <a:pt x="394" y="396"/>
                  <a:pt x="394" y="395"/>
                </a:cubicBezTo>
                <a:cubicBezTo>
                  <a:pt x="394" y="394"/>
                  <a:pt x="393" y="394"/>
                  <a:pt x="393" y="394"/>
                </a:cubicBezTo>
                <a:cubicBezTo>
                  <a:pt x="393" y="392"/>
                  <a:pt x="393" y="390"/>
                  <a:pt x="393" y="389"/>
                </a:cubicBezTo>
                <a:cubicBezTo>
                  <a:pt x="393" y="388"/>
                  <a:pt x="393" y="388"/>
                  <a:pt x="394" y="387"/>
                </a:cubicBezTo>
                <a:cubicBezTo>
                  <a:pt x="394" y="391"/>
                  <a:pt x="394" y="395"/>
                  <a:pt x="394" y="398"/>
                </a:cubicBezTo>
                <a:close/>
                <a:moveTo>
                  <a:pt x="393" y="385"/>
                </a:moveTo>
                <a:cubicBezTo>
                  <a:pt x="393" y="383"/>
                  <a:pt x="393" y="380"/>
                  <a:pt x="393" y="378"/>
                </a:cubicBezTo>
                <a:cubicBezTo>
                  <a:pt x="393" y="380"/>
                  <a:pt x="393" y="382"/>
                  <a:pt x="394" y="384"/>
                </a:cubicBezTo>
                <a:cubicBezTo>
                  <a:pt x="393" y="384"/>
                  <a:pt x="393" y="385"/>
                  <a:pt x="393" y="385"/>
                </a:cubicBezTo>
                <a:close/>
                <a:moveTo>
                  <a:pt x="393" y="335"/>
                </a:moveTo>
                <a:cubicBezTo>
                  <a:pt x="393" y="335"/>
                  <a:pt x="393" y="335"/>
                  <a:pt x="392" y="335"/>
                </a:cubicBezTo>
                <a:cubicBezTo>
                  <a:pt x="393" y="334"/>
                  <a:pt x="394" y="334"/>
                  <a:pt x="394" y="334"/>
                </a:cubicBezTo>
                <a:cubicBezTo>
                  <a:pt x="394" y="337"/>
                  <a:pt x="393" y="339"/>
                  <a:pt x="393" y="342"/>
                </a:cubicBezTo>
                <a:cubicBezTo>
                  <a:pt x="393" y="340"/>
                  <a:pt x="393" y="337"/>
                  <a:pt x="393" y="335"/>
                </a:cubicBezTo>
                <a:close/>
                <a:moveTo>
                  <a:pt x="442" y="339"/>
                </a:moveTo>
                <a:cubicBezTo>
                  <a:pt x="442" y="336"/>
                  <a:pt x="441" y="332"/>
                  <a:pt x="441" y="330"/>
                </a:cubicBezTo>
                <a:cubicBezTo>
                  <a:pt x="441" y="329"/>
                  <a:pt x="442" y="328"/>
                  <a:pt x="442" y="327"/>
                </a:cubicBezTo>
                <a:cubicBezTo>
                  <a:pt x="442" y="331"/>
                  <a:pt x="442" y="335"/>
                  <a:pt x="442" y="339"/>
                </a:cubicBezTo>
                <a:close/>
                <a:moveTo>
                  <a:pt x="435" y="333"/>
                </a:moveTo>
                <a:cubicBezTo>
                  <a:pt x="435" y="333"/>
                  <a:pt x="435" y="332"/>
                  <a:pt x="435" y="331"/>
                </a:cubicBezTo>
                <a:cubicBezTo>
                  <a:pt x="435" y="331"/>
                  <a:pt x="436" y="331"/>
                  <a:pt x="436" y="331"/>
                </a:cubicBezTo>
                <a:cubicBezTo>
                  <a:pt x="436" y="331"/>
                  <a:pt x="436" y="331"/>
                  <a:pt x="436" y="332"/>
                </a:cubicBezTo>
                <a:cubicBezTo>
                  <a:pt x="436" y="332"/>
                  <a:pt x="435" y="333"/>
                  <a:pt x="435" y="333"/>
                </a:cubicBezTo>
                <a:close/>
                <a:moveTo>
                  <a:pt x="423" y="344"/>
                </a:moveTo>
                <a:cubicBezTo>
                  <a:pt x="423" y="343"/>
                  <a:pt x="423" y="342"/>
                  <a:pt x="423" y="341"/>
                </a:cubicBezTo>
                <a:cubicBezTo>
                  <a:pt x="424" y="341"/>
                  <a:pt x="424" y="340"/>
                  <a:pt x="425" y="339"/>
                </a:cubicBezTo>
                <a:cubicBezTo>
                  <a:pt x="425" y="340"/>
                  <a:pt x="425" y="340"/>
                  <a:pt x="425" y="340"/>
                </a:cubicBezTo>
                <a:cubicBezTo>
                  <a:pt x="424" y="341"/>
                  <a:pt x="423" y="343"/>
                  <a:pt x="423" y="344"/>
                </a:cubicBezTo>
                <a:close/>
                <a:moveTo>
                  <a:pt x="404" y="363"/>
                </a:moveTo>
                <a:cubicBezTo>
                  <a:pt x="404" y="362"/>
                  <a:pt x="404" y="361"/>
                  <a:pt x="404" y="360"/>
                </a:cubicBezTo>
                <a:cubicBezTo>
                  <a:pt x="405" y="358"/>
                  <a:pt x="406" y="357"/>
                  <a:pt x="408" y="356"/>
                </a:cubicBezTo>
                <a:cubicBezTo>
                  <a:pt x="408" y="357"/>
                  <a:pt x="408" y="359"/>
                  <a:pt x="408" y="360"/>
                </a:cubicBezTo>
                <a:cubicBezTo>
                  <a:pt x="406" y="361"/>
                  <a:pt x="405" y="362"/>
                  <a:pt x="404" y="363"/>
                </a:cubicBezTo>
                <a:close/>
                <a:moveTo>
                  <a:pt x="441" y="325"/>
                </a:moveTo>
                <a:cubicBezTo>
                  <a:pt x="441" y="325"/>
                  <a:pt x="441" y="325"/>
                  <a:pt x="441" y="325"/>
                </a:cubicBezTo>
                <a:cubicBezTo>
                  <a:pt x="441" y="325"/>
                  <a:pt x="441" y="325"/>
                  <a:pt x="441" y="325"/>
                </a:cubicBezTo>
                <a:cubicBezTo>
                  <a:pt x="442" y="325"/>
                  <a:pt x="442" y="325"/>
                  <a:pt x="442" y="324"/>
                </a:cubicBezTo>
                <a:cubicBezTo>
                  <a:pt x="442" y="325"/>
                  <a:pt x="442" y="325"/>
                  <a:pt x="441" y="325"/>
                </a:cubicBezTo>
                <a:close/>
                <a:moveTo>
                  <a:pt x="430" y="331"/>
                </a:moveTo>
                <a:cubicBezTo>
                  <a:pt x="430" y="331"/>
                  <a:pt x="430" y="331"/>
                  <a:pt x="430" y="332"/>
                </a:cubicBezTo>
                <a:cubicBezTo>
                  <a:pt x="430" y="331"/>
                  <a:pt x="430" y="331"/>
                  <a:pt x="430" y="331"/>
                </a:cubicBezTo>
                <a:cubicBezTo>
                  <a:pt x="430" y="331"/>
                  <a:pt x="430" y="331"/>
                  <a:pt x="430" y="331"/>
                </a:cubicBezTo>
                <a:close/>
                <a:moveTo>
                  <a:pt x="431" y="330"/>
                </a:moveTo>
                <a:cubicBezTo>
                  <a:pt x="432" y="329"/>
                  <a:pt x="433" y="329"/>
                  <a:pt x="434" y="328"/>
                </a:cubicBezTo>
                <a:cubicBezTo>
                  <a:pt x="433" y="329"/>
                  <a:pt x="432" y="330"/>
                  <a:pt x="431" y="331"/>
                </a:cubicBezTo>
                <a:cubicBezTo>
                  <a:pt x="431" y="331"/>
                  <a:pt x="431" y="330"/>
                  <a:pt x="431" y="330"/>
                </a:cubicBezTo>
                <a:close/>
                <a:moveTo>
                  <a:pt x="439" y="326"/>
                </a:moveTo>
                <a:cubicBezTo>
                  <a:pt x="439" y="326"/>
                  <a:pt x="439" y="326"/>
                  <a:pt x="439" y="326"/>
                </a:cubicBezTo>
                <a:cubicBezTo>
                  <a:pt x="439" y="326"/>
                  <a:pt x="440" y="325"/>
                  <a:pt x="440" y="325"/>
                </a:cubicBezTo>
                <a:cubicBezTo>
                  <a:pt x="440" y="325"/>
                  <a:pt x="440" y="326"/>
                  <a:pt x="439" y="326"/>
                </a:cubicBezTo>
                <a:close/>
                <a:moveTo>
                  <a:pt x="429" y="332"/>
                </a:moveTo>
                <a:cubicBezTo>
                  <a:pt x="429" y="332"/>
                  <a:pt x="429" y="333"/>
                  <a:pt x="429" y="333"/>
                </a:cubicBezTo>
                <a:cubicBezTo>
                  <a:pt x="428" y="334"/>
                  <a:pt x="427" y="335"/>
                  <a:pt x="427" y="335"/>
                </a:cubicBezTo>
                <a:cubicBezTo>
                  <a:pt x="427" y="335"/>
                  <a:pt x="427" y="334"/>
                  <a:pt x="427" y="334"/>
                </a:cubicBezTo>
                <a:cubicBezTo>
                  <a:pt x="428" y="333"/>
                  <a:pt x="428" y="333"/>
                  <a:pt x="429" y="332"/>
                </a:cubicBezTo>
                <a:close/>
                <a:moveTo>
                  <a:pt x="425" y="336"/>
                </a:moveTo>
                <a:cubicBezTo>
                  <a:pt x="425" y="337"/>
                  <a:pt x="424" y="338"/>
                  <a:pt x="423" y="339"/>
                </a:cubicBezTo>
                <a:cubicBezTo>
                  <a:pt x="423" y="338"/>
                  <a:pt x="423" y="338"/>
                  <a:pt x="423" y="337"/>
                </a:cubicBezTo>
                <a:cubicBezTo>
                  <a:pt x="424" y="337"/>
                  <a:pt x="425" y="336"/>
                  <a:pt x="426" y="335"/>
                </a:cubicBezTo>
                <a:cubicBezTo>
                  <a:pt x="426" y="335"/>
                  <a:pt x="426" y="336"/>
                  <a:pt x="425" y="336"/>
                </a:cubicBezTo>
                <a:close/>
                <a:moveTo>
                  <a:pt x="422" y="340"/>
                </a:moveTo>
                <a:cubicBezTo>
                  <a:pt x="420" y="341"/>
                  <a:pt x="419" y="342"/>
                  <a:pt x="417" y="344"/>
                </a:cubicBezTo>
                <a:cubicBezTo>
                  <a:pt x="417" y="343"/>
                  <a:pt x="417" y="342"/>
                  <a:pt x="417" y="342"/>
                </a:cubicBezTo>
                <a:cubicBezTo>
                  <a:pt x="419" y="341"/>
                  <a:pt x="420" y="339"/>
                  <a:pt x="422" y="338"/>
                </a:cubicBezTo>
                <a:cubicBezTo>
                  <a:pt x="422" y="339"/>
                  <a:pt x="422" y="339"/>
                  <a:pt x="422" y="340"/>
                </a:cubicBezTo>
                <a:close/>
                <a:moveTo>
                  <a:pt x="416" y="345"/>
                </a:moveTo>
                <a:cubicBezTo>
                  <a:pt x="414" y="347"/>
                  <a:pt x="411" y="349"/>
                  <a:pt x="409" y="352"/>
                </a:cubicBezTo>
                <a:cubicBezTo>
                  <a:pt x="409" y="351"/>
                  <a:pt x="409" y="350"/>
                  <a:pt x="409" y="349"/>
                </a:cubicBezTo>
                <a:cubicBezTo>
                  <a:pt x="411" y="347"/>
                  <a:pt x="413" y="345"/>
                  <a:pt x="416" y="343"/>
                </a:cubicBezTo>
                <a:cubicBezTo>
                  <a:pt x="416" y="343"/>
                  <a:pt x="416" y="344"/>
                  <a:pt x="416" y="345"/>
                </a:cubicBezTo>
                <a:close/>
                <a:moveTo>
                  <a:pt x="408" y="353"/>
                </a:moveTo>
                <a:cubicBezTo>
                  <a:pt x="406" y="354"/>
                  <a:pt x="405" y="356"/>
                  <a:pt x="404" y="357"/>
                </a:cubicBezTo>
                <a:cubicBezTo>
                  <a:pt x="404" y="355"/>
                  <a:pt x="404" y="354"/>
                  <a:pt x="404" y="352"/>
                </a:cubicBezTo>
                <a:cubicBezTo>
                  <a:pt x="405" y="352"/>
                  <a:pt x="406" y="351"/>
                  <a:pt x="406" y="351"/>
                </a:cubicBezTo>
                <a:cubicBezTo>
                  <a:pt x="407" y="350"/>
                  <a:pt x="407" y="350"/>
                  <a:pt x="408" y="349"/>
                </a:cubicBezTo>
                <a:cubicBezTo>
                  <a:pt x="408" y="351"/>
                  <a:pt x="408" y="352"/>
                  <a:pt x="408" y="353"/>
                </a:cubicBezTo>
                <a:close/>
                <a:moveTo>
                  <a:pt x="403" y="358"/>
                </a:moveTo>
                <a:cubicBezTo>
                  <a:pt x="401" y="359"/>
                  <a:pt x="400" y="361"/>
                  <a:pt x="398" y="363"/>
                </a:cubicBezTo>
                <a:cubicBezTo>
                  <a:pt x="398" y="361"/>
                  <a:pt x="398" y="359"/>
                  <a:pt x="399" y="357"/>
                </a:cubicBezTo>
                <a:cubicBezTo>
                  <a:pt x="400" y="356"/>
                  <a:pt x="402" y="354"/>
                  <a:pt x="403" y="353"/>
                </a:cubicBezTo>
                <a:cubicBezTo>
                  <a:pt x="403" y="355"/>
                  <a:pt x="403" y="356"/>
                  <a:pt x="403" y="358"/>
                </a:cubicBezTo>
                <a:close/>
                <a:moveTo>
                  <a:pt x="397" y="364"/>
                </a:moveTo>
                <a:cubicBezTo>
                  <a:pt x="396" y="365"/>
                  <a:pt x="395" y="367"/>
                  <a:pt x="393" y="368"/>
                </a:cubicBezTo>
                <a:cubicBezTo>
                  <a:pt x="393" y="366"/>
                  <a:pt x="393" y="363"/>
                  <a:pt x="393" y="361"/>
                </a:cubicBezTo>
                <a:cubicBezTo>
                  <a:pt x="393" y="361"/>
                  <a:pt x="393" y="361"/>
                  <a:pt x="393" y="361"/>
                </a:cubicBezTo>
                <a:cubicBezTo>
                  <a:pt x="395" y="360"/>
                  <a:pt x="396" y="359"/>
                  <a:pt x="398" y="358"/>
                </a:cubicBezTo>
                <a:cubicBezTo>
                  <a:pt x="397" y="360"/>
                  <a:pt x="397" y="362"/>
                  <a:pt x="397" y="364"/>
                </a:cubicBezTo>
                <a:close/>
                <a:moveTo>
                  <a:pt x="393" y="371"/>
                </a:moveTo>
                <a:cubicBezTo>
                  <a:pt x="395" y="370"/>
                  <a:pt x="396" y="368"/>
                  <a:pt x="398" y="367"/>
                </a:cubicBezTo>
                <a:cubicBezTo>
                  <a:pt x="398" y="367"/>
                  <a:pt x="398" y="368"/>
                  <a:pt x="398" y="368"/>
                </a:cubicBezTo>
                <a:cubicBezTo>
                  <a:pt x="396" y="369"/>
                  <a:pt x="395" y="370"/>
                  <a:pt x="393" y="371"/>
                </a:cubicBezTo>
                <a:cubicBezTo>
                  <a:pt x="393" y="371"/>
                  <a:pt x="393" y="371"/>
                  <a:pt x="393" y="371"/>
                </a:cubicBezTo>
                <a:close/>
                <a:moveTo>
                  <a:pt x="398" y="366"/>
                </a:moveTo>
                <a:cubicBezTo>
                  <a:pt x="400" y="364"/>
                  <a:pt x="401" y="362"/>
                  <a:pt x="403" y="361"/>
                </a:cubicBezTo>
                <a:cubicBezTo>
                  <a:pt x="403" y="362"/>
                  <a:pt x="403" y="363"/>
                  <a:pt x="403" y="364"/>
                </a:cubicBezTo>
                <a:cubicBezTo>
                  <a:pt x="401" y="365"/>
                  <a:pt x="400" y="366"/>
                  <a:pt x="399" y="368"/>
                </a:cubicBezTo>
                <a:cubicBezTo>
                  <a:pt x="399" y="367"/>
                  <a:pt x="398" y="366"/>
                  <a:pt x="398" y="366"/>
                </a:cubicBezTo>
                <a:close/>
                <a:moveTo>
                  <a:pt x="409" y="355"/>
                </a:moveTo>
                <a:cubicBezTo>
                  <a:pt x="411" y="352"/>
                  <a:pt x="414" y="350"/>
                  <a:pt x="416" y="348"/>
                </a:cubicBezTo>
                <a:cubicBezTo>
                  <a:pt x="416" y="349"/>
                  <a:pt x="416" y="351"/>
                  <a:pt x="416" y="353"/>
                </a:cubicBezTo>
                <a:cubicBezTo>
                  <a:pt x="413" y="355"/>
                  <a:pt x="411" y="357"/>
                  <a:pt x="409" y="359"/>
                </a:cubicBezTo>
                <a:cubicBezTo>
                  <a:pt x="409" y="358"/>
                  <a:pt x="409" y="356"/>
                  <a:pt x="409" y="355"/>
                </a:cubicBezTo>
                <a:close/>
                <a:moveTo>
                  <a:pt x="417" y="347"/>
                </a:moveTo>
                <a:cubicBezTo>
                  <a:pt x="419" y="345"/>
                  <a:pt x="420" y="344"/>
                  <a:pt x="422" y="342"/>
                </a:cubicBezTo>
                <a:cubicBezTo>
                  <a:pt x="422" y="343"/>
                  <a:pt x="422" y="344"/>
                  <a:pt x="422" y="345"/>
                </a:cubicBezTo>
                <a:cubicBezTo>
                  <a:pt x="420" y="347"/>
                  <a:pt x="418" y="350"/>
                  <a:pt x="417" y="352"/>
                </a:cubicBezTo>
                <a:cubicBezTo>
                  <a:pt x="417" y="350"/>
                  <a:pt x="417" y="348"/>
                  <a:pt x="417" y="347"/>
                </a:cubicBezTo>
                <a:close/>
                <a:moveTo>
                  <a:pt x="426" y="338"/>
                </a:moveTo>
                <a:cubicBezTo>
                  <a:pt x="427" y="338"/>
                  <a:pt x="427" y="338"/>
                  <a:pt x="427" y="338"/>
                </a:cubicBezTo>
                <a:cubicBezTo>
                  <a:pt x="427" y="338"/>
                  <a:pt x="427" y="338"/>
                  <a:pt x="427" y="338"/>
                </a:cubicBezTo>
                <a:cubicBezTo>
                  <a:pt x="426" y="338"/>
                  <a:pt x="426" y="339"/>
                  <a:pt x="426" y="339"/>
                </a:cubicBezTo>
                <a:cubicBezTo>
                  <a:pt x="426" y="339"/>
                  <a:pt x="426" y="338"/>
                  <a:pt x="426" y="338"/>
                </a:cubicBezTo>
                <a:close/>
                <a:moveTo>
                  <a:pt x="431" y="336"/>
                </a:moveTo>
                <a:cubicBezTo>
                  <a:pt x="432" y="335"/>
                  <a:pt x="432" y="334"/>
                  <a:pt x="432" y="334"/>
                </a:cubicBezTo>
                <a:cubicBezTo>
                  <a:pt x="433" y="333"/>
                  <a:pt x="433" y="333"/>
                  <a:pt x="433" y="333"/>
                </a:cubicBezTo>
                <a:cubicBezTo>
                  <a:pt x="434" y="332"/>
                  <a:pt x="434" y="332"/>
                  <a:pt x="434" y="332"/>
                </a:cubicBezTo>
                <a:cubicBezTo>
                  <a:pt x="434" y="333"/>
                  <a:pt x="434" y="334"/>
                  <a:pt x="434" y="335"/>
                </a:cubicBezTo>
                <a:cubicBezTo>
                  <a:pt x="433" y="336"/>
                  <a:pt x="432" y="336"/>
                  <a:pt x="431" y="337"/>
                </a:cubicBezTo>
                <a:cubicBezTo>
                  <a:pt x="431" y="337"/>
                  <a:pt x="431" y="336"/>
                  <a:pt x="431" y="336"/>
                </a:cubicBezTo>
                <a:close/>
                <a:moveTo>
                  <a:pt x="437" y="330"/>
                </a:moveTo>
                <a:cubicBezTo>
                  <a:pt x="437" y="330"/>
                  <a:pt x="438" y="329"/>
                  <a:pt x="438" y="329"/>
                </a:cubicBezTo>
                <a:cubicBezTo>
                  <a:pt x="438" y="330"/>
                  <a:pt x="437" y="330"/>
                  <a:pt x="437" y="331"/>
                </a:cubicBezTo>
                <a:cubicBezTo>
                  <a:pt x="437" y="330"/>
                  <a:pt x="437" y="330"/>
                  <a:pt x="437" y="330"/>
                </a:cubicBezTo>
                <a:close/>
                <a:moveTo>
                  <a:pt x="442" y="324"/>
                </a:moveTo>
                <a:cubicBezTo>
                  <a:pt x="442" y="324"/>
                  <a:pt x="442" y="324"/>
                  <a:pt x="442" y="324"/>
                </a:cubicBezTo>
                <a:cubicBezTo>
                  <a:pt x="442" y="324"/>
                  <a:pt x="442" y="324"/>
                  <a:pt x="442" y="324"/>
                </a:cubicBezTo>
                <a:close/>
                <a:moveTo>
                  <a:pt x="431" y="327"/>
                </a:moveTo>
                <a:cubicBezTo>
                  <a:pt x="431" y="327"/>
                  <a:pt x="431" y="327"/>
                  <a:pt x="431" y="327"/>
                </a:cubicBezTo>
                <a:cubicBezTo>
                  <a:pt x="431" y="327"/>
                  <a:pt x="431" y="326"/>
                  <a:pt x="431" y="326"/>
                </a:cubicBezTo>
                <a:cubicBezTo>
                  <a:pt x="432" y="326"/>
                  <a:pt x="433" y="326"/>
                  <a:pt x="433" y="326"/>
                </a:cubicBezTo>
                <a:cubicBezTo>
                  <a:pt x="433" y="326"/>
                  <a:pt x="432" y="326"/>
                  <a:pt x="431" y="327"/>
                </a:cubicBezTo>
                <a:close/>
                <a:moveTo>
                  <a:pt x="430" y="328"/>
                </a:moveTo>
                <a:cubicBezTo>
                  <a:pt x="430" y="328"/>
                  <a:pt x="430" y="328"/>
                  <a:pt x="430" y="328"/>
                </a:cubicBezTo>
                <a:cubicBezTo>
                  <a:pt x="430" y="327"/>
                  <a:pt x="430" y="327"/>
                  <a:pt x="430" y="326"/>
                </a:cubicBezTo>
                <a:cubicBezTo>
                  <a:pt x="430" y="326"/>
                  <a:pt x="430" y="326"/>
                  <a:pt x="430" y="326"/>
                </a:cubicBezTo>
                <a:cubicBezTo>
                  <a:pt x="430" y="327"/>
                  <a:pt x="430" y="327"/>
                  <a:pt x="430" y="328"/>
                </a:cubicBezTo>
                <a:close/>
                <a:moveTo>
                  <a:pt x="429" y="329"/>
                </a:moveTo>
                <a:cubicBezTo>
                  <a:pt x="429" y="329"/>
                  <a:pt x="429" y="329"/>
                  <a:pt x="428" y="330"/>
                </a:cubicBezTo>
                <a:cubicBezTo>
                  <a:pt x="428" y="330"/>
                  <a:pt x="428" y="330"/>
                  <a:pt x="427" y="330"/>
                </a:cubicBezTo>
                <a:cubicBezTo>
                  <a:pt x="428" y="329"/>
                  <a:pt x="428" y="328"/>
                  <a:pt x="428" y="327"/>
                </a:cubicBezTo>
                <a:cubicBezTo>
                  <a:pt x="429" y="327"/>
                  <a:pt x="429" y="327"/>
                  <a:pt x="429" y="326"/>
                </a:cubicBezTo>
                <a:cubicBezTo>
                  <a:pt x="429" y="327"/>
                  <a:pt x="429" y="328"/>
                  <a:pt x="429" y="329"/>
                </a:cubicBezTo>
                <a:close/>
                <a:moveTo>
                  <a:pt x="426" y="332"/>
                </a:moveTo>
                <a:cubicBezTo>
                  <a:pt x="425" y="333"/>
                  <a:pt x="424" y="334"/>
                  <a:pt x="423" y="334"/>
                </a:cubicBezTo>
                <a:cubicBezTo>
                  <a:pt x="423" y="332"/>
                  <a:pt x="423" y="330"/>
                  <a:pt x="423" y="328"/>
                </a:cubicBezTo>
                <a:cubicBezTo>
                  <a:pt x="425" y="328"/>
                  <a:pt x="426" y="327"/>
                  <a:pt x="427" y="327"/>
                </a:cubicBezTo>
                <a:cubicBezTo>
                  <a:pt x="427" y="328"/>
                  <a:pt x="427" y="330"/>
                  <a:pt x="426" y="332"/>
                </a:cubicBezTo>
                <a:close/>
                <a:moveTo>
                  <a:pt x="422" y="335"/>
                </a:moveTo>
                <a:cubicBezTo>
                  <a:pt x="420" y="337"/>
                  <a:pt x="419" y="338"/>
                  <a:pt x="418" y="338"/>
                </a:cubicBezTo>
                <a:cubicBezTo>
                  <a:pt x="418" y="339"/>
                  <a:pt x="418" y="339"/>
                  <a:pt x="418" y="339"/>
                </a:cubicBezTo>
                <a:cubicBezTo>
                  <a:pt x="418" y="335"/>
                  <a:pt x="419" y="332"/>
                  <a:pt x="419" y="329"/>
                </a:cubicBezTo>
                <a:cubicBezTo>
                  <a:pt x="420" y="329"/>
                  <a:pt x="421" y="328"/>
                  <a:pt x="422" y="328"/>
                </a:cubicBezTo>
                <a:cubicBezTo>
                  <a:pt x="422" y="331"/>
                  <a:pt x="422" y="333"/>
                  <a:pt x="422" y="335"/>
                </a:cubicBezTo>
                <a:close/>
                <a:moveTo>
                  <a:pt x="417" y="340"/>
                </a:moveTo>
                <a:cubicBezTo>
                  <a:pt x="414" y="342"/>
                  <a:pt x="412" y="344"/>
                  <a:pt x="409" y="346"/>
                </a:cubicBezTo>
                <a:cubicBezTo>
                  <a:pt x="409" y="341"/>
                  <a:pt x="410" y="337"/>
                  <a:pt x="411" y="332"/>
                </a:cubicBezTo>
                <a:cubicBezTo>
                  <a:pt x="411" y="331"/>
                  <a:pt x="410" y="331"/>
                  <a:pt x="410" y="332"/>
                </a:cubicBezTo>
                <a:cubicBezTo>
                  <a:pt x="409" y="337"/>
                  <a:pt x="408" y="342"/>
                  <a:pt x="408" y="347"/>
                </a:cubicBezTo>
                <a:cubicBezTo>
                  <a:pt x="407" y="348"/>
                  <a:pt x="406" y="349"/>
                  <a:pt x="404" y="350"/>
                </a:cubicBezTo>
                <a:cubicBezTo>
                  <a:pt x="404" y="346"/>
                  <a:pt x="405" y="342"/>
                  <a:pt x="406" y="338"/>
                </a:cubicBezTo>
                <a:cubicBezTo>
                  <a:pt x="406" y="337"/>
                  <a:pt x="405" y="337"/>
                  <a:pt x="405" y="338"/>
                </a:cubicBezTo>
                <a:cubicBezTo>
                  <a:pt x="404" y="342"/>
                  <a:pt x="403" y="346"/>
                  <a:pt x="403" y="351"/>
                </a:cubicBezTo>
                <a:cubicBezTo>
                  <a:pt x="402" y="352"/>
                  <a:pt x="400" y="353"/>
                  <a:pt x="399" y="354"/>
                </a:cubicBezTo>
                <a:cubicBezTo>
                  <a:pt x="399" y="347"/>
                  <a:pt x="400" y="341"/>
                  <a:pt x="402" y="334"/>
                </a:cubicBezTo>
                <a:cubicBezTo>
                  <a:pt x="402" y="333"/>
                  <a:pt x="401" y="333"/>
                  <a:pt x="401" y="334"/>
                </a:cubicBezTo>
                <a:cubicBezTo>
                  <a:pt x="399" y="341"/>
                  <a:pt x="398" y="348"/>
                  <a:pt x="398" y="355"/>
                </a:cubicBezTo>
                <a:cubicBezTo>
                  <a:pt x="396" y="356"/>
                  <a:pt x="395" y="357"/>
                  <a:pt x="393" y="358"/>
                </a:cubicBezTo>
                <a:cubicBezTo>
                  <a:pt x="393" y="355"/>
                  <a:pt x="393" y="351"/>
                  <a:pt x="393" y="347"/>
                </a:cubicBezTo>
                <a:cubicBezTo>
                  <a:pt x="393" y="343"/>
                  <a:pt x="394" y="338"/>
                  <a:pt x="395" y="334"/>
                </a:cubicBezTo>
                <a:cubicBezTo>
                  <a:pt x="403" y="333"/>
                  <a:pt x="411" y="331"/>
                  <a:pt x="418" y="329"/>
                </a:cubicBezTo>
                <a:cubicBezTo>
                  <a:pt x="417" y="333"/>
                  <a:pt x="417" y="336"/>
                  <a:pt x="417" y="340"/>
                </a:cubicBezTo>
                <a:close/>
                <a:moveTo>
                  <a:pt x="394" y="375"/>
                </a:moveTo>
                <a:cubicBezTo>
                  <a:pt x="395" y="374"/>
                  <a:pt x="396" y="373"/>
                  <a:pt x="398" y="372"/>
                </a:cubicBezTo>
                <a:cubicBezTo>
                  <a:pt x="398" y="374"/>
                  <a:pt x="398" y="376"/>
                  <a:pt x="398" y="378"/>
                </a:cubicBezTo>
                <a:cubicBezTo>
                  <a:pt x="397" y="380"/>
                  <a:pt x="396" y="381"/>
                  <a:pt x="394" y="383"/>
                </a:cubicBezTo>
                <a:cubicBezTo>
                  <a:pt x="394" y="380"/>
                  <a:pt x="394" y="377"/>
                  <a:pt x="394" y="375"/>
                </a:cubicBezTo>
                <a:close/>
                <a:moveTo>
                  <a:pt x="399" y="371"/>
                </a:moveTo>
                <a:cubicBezTo>
                  <a:pt x="400" y="370"/>
                  <a:pt x="402" y="369"/>
                  <a:pt x="403" y="367"/>
                </a:cubicBezTo>
                <a:cubicBezTo>
                  <a:pt x="403" y="369"/>
                  <a:pt x="403" y="370"/>
                  <a:pt x="403" y="371"/>
                </a:cubicBezTo>
                <a:cubicBezTo>
                  <a:pt x="402" y="373"/>
                  <a:pt x="401" y="374"/>
                  <a:pt x="400" y="376"/>
                </a:cubicBezTo>
                <a:cubicBezTo>
                  <a:pt x="400" y="376"/>
                  <a:pt x="399" y="377"/>
                  <a:pt x="399" y="377"/>
                </a:cubicBezTo>
                <a:cubicBezTo>
                  <a:pt x="399" y="375"/>
                  <a:pt x="399" y="373"/>
                  <a:pt x="399" y="371"/>
                </a:cubicBezTo>
                <a:close/>
                <a:moveTo>
                  <a:pt x="404" y="367"/>
                </a:moveTo>
                <a:cubicBezTo>
                  <a:pt x="405" y="366"/>
                  <a:pt x="406" y="365"/>
                  <a:pt x="408" y="364"/>
                </a:cubicBezTo>
                <a:cubicBezTo>
                  <a:pt x="408" y="364"/>
                  <a:pt x="408" y="365"/>
                  <a:pt x="408" y="365"/>
                </a:cubicBezTo>
                <a:cubicBezTo>
                  <a:pt x="406" y="367"/>
                  <a:pt x="405" y="368"/>
                  <a:pt x="404" y="370"/>
                </a:cubicBezTo>
                <a:cubicBezTo>
                  <a:pt x="404" y="369"/>
                  <a:pt x="404" y="368"/>
                  <a:pt x="404" y="367"/>
                </a:cubicBezTo>
                <a:close/>
                <a:moveTo>
                  <a:pt x="409" y="363"/>
                </a:moveTo>
                <a:cubicBezTo>
                  <a:pt x="409" y="362"/>
                  <a:pt x="409" y="362"/>
                  <a:pt x="410" y="362"/>
                </a:cubicBezTo>
                <a:cubicBezTo>
                  <a:pt x="409" y="362"/>
                  <a:pt x="409" y="363"/>
                  <a:pt x="409" y="364"/>
                </a:cubicBezTo>
                <a:cubicBezTo>
                  <a:pt x="409" y="363"/>
                  <a:pt x="409" y="363"/>
                  <a:pt x="409" y="363"/>
                </a:cubicBezTo>
                <a:close/>
                <a:moveTo>
                  <a:pt x="426" y="343"/>
                </a:moveTo>
                <a:cubicBezTo>
                  <a:pt x="427" y="341"/>
                  <a:pt x="428" y="340"/>
                  <a:pt x="429" y="338"/>
                </a:cubicBezTo>
                <a:cubicBezTo>
                  <a:pt x="429" y="338"/>
                  <a:pt x="429" y="339"/>
                  <a:pt x="429" y="339"/>
                </a:cubicBezTo>
                <a:cubicBezTo>
                  <a:pt x="428" y="341"/>
                  <a:pt x="427" y="342"/>
                  <a:pt x="426" y="343"/>
                </a:cubicBezTo>
                <a:cubicBezTo>
                  <a:pt x="426" y="343"/>
                  <a:pt x="426" y="343"/>
                  <a:pt x="426" y="343"/>
                </a:cubicBezTo>
                <a:close/>
                <a:moveTo>
                  <a:pt x="435" y="384"/>
                </a:moveTo>
                <a:cubicBezTo>
                  <a:pt x="435" y="384"/>
                  <a:pt x="436" y="384"/>
                  <a:pt x="436" y="384"/>
                </a:cubicBezTo>
                <a:cubicBezTo>
                  <a:pt x="436" y="379"/>
                  <a:pt x="436" y="375"/>
                  <a:pt x="437" y="371"/>
                </a:cubicBezTo>
                <a:cubicBezTo>
                  <a:pt x="437" y="371"/>
                  <a:pt x="437" y="370"/>
                  <a:pt x="437" y="370"/>
                </a:cubicBezTo>
                <a:cubicBezTo>
                  <a:pt x="438" y="364"/>
                  <a:pt x="439" y="357"/>
                  <a:pt x="439" y="350"/>
                </a:cubicBezTo>
                <a:cubicBezTo>
                  <a:pt x="439" y="346"/>
                  <a:pt x="439" y="341"/>
                  <a:pt x="438" y="336"/>
                </a:cubicBezTo>
                <a:cubicBezTo>
                  <a:pt x="438" y="335"/>
                  <a:pt x="438" y="334"/>
                  <a:pt x="438" y="333"/>
                </a:cubicBezTo>
                <a:cubicBezTo>
                  <a:pt x="438" y="332"/>
                  <a:pt x="439" y="331"/>
                  <a:pt x="440" y="330"/>
                </a:cubicBezTo>
                <a:cubicBezTo>
                  <a:pt x="442" y="340"/>
                  <a:pt x="441" y="351"/>
                  <a:pt x="440" y="360"/>
                </a:cubicBezTo>
                <a:cubicBezTo>
                  <a:pt x="439" y="372"/>
                  <a:pt x="438" y="384"/>
                  <a:pt x="438" y="397"/>
                </a:cubicBezTo>
                <a:cubicBezTo>
                  <a:pt x="438" y="397"/>
                  <a:pt x="439" y="397"/>
                  <a:pt x="439" y="397"/>
                </a:cubicBezTo>
                <a:cubicBezTo>
                  <a:pt x="439" y="384"/>
                  <a:pt x="440" y="370"/>
                  <a:pt x="441" y="357"/>
                </a:cubicBezTo>
                <a:cubicBezTo>
                  <a:pt x="441" y="354"/>
                  <a:pt x="442" y="351"/>
                  <a:pt x="442" y="347"/>
                </a:cubicBezTo>
                <a:cubicBezTo>
                  <a:pt x="442" y="362"/>
                  <a:pt x="442" y="377"/>
                  <a:pt x="442" y="393"/>
                </a:cubicBezTo>
                <a:cubicBezTo>
                  <a:pt x="442" y="394"/>
                  <a:pt x="442" y="396"/>
                  <a:pt x="442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42" y="400"/>
                  <a:pt x="442" y="402"/>
                  <a:pt x="442" y="404"/>
                </a:cubicBezTo>
                <a:cubicBezTo>
                  <a:pt x="439" y="403"/>
                  <a:pt x="435" y="404"/>
                  <a:pt x="432" y="404"/>
                </a:cubicBezTo>
                <a:cubicBezTo>
                  <a:pt x="433" y="398"/>
                  <a:pt x="434" y="391"/>
                  <a:pt x="435" y="384"/>
                </a:cubicBezTo>
                <a:close/>
                <a:moveTo>
                  <a:pt x="430" y="325"/>
                </a:moveTo>
                <a:cubicBezTo>
                  <a:pt x="430" y="325"/>
                  <a:pt x="430" y="325"/>
                  <a:pt x="430" y="325"/>
                </a:cubicBezTo>
                <a:cubicBezTo>
                  <a:pt x="430" y="324"/>
                  <a:pt x="430" y="323"/>
                  <a:pt x="430" y="322"/>
                </a:cubicBezTo>
                <a:cubicBezTo>
                  <a:pt x="430" y="322"/>
                  <a:pt x="430" y="322"/>
                  <a:pt x="431" y="322"/>
                </a:cubicBezTo>
                <a:cubicBezTo>
                  <a:pt x="431" y="323"/>
                  <a:pt x="430" y="324"/>
                  <a:pt x="430" y="325"/>
                </a:cubicBezTo>
                <a:close/>
                <a:moveTo>
                  <a:pt x="384" y="336"/>
                </a:moveTo>
                <a:cubicBezTo>
                  <a:pt x="384" y="336"/>
                  <a:pt x="384" y="336"/>
                  <a:pt x="385" y="336"/>
                </a:cubicBezTo>
                <a:cubicBezTo>
                  <a:pt x="385" y="337"/>
                  <a:pt x="385" y="337"/>
                  <a:pt x="385" y="338"/>
                </a:cubicBezTo>
                <a:cubicBezTo>
                  <a:pt x="384" y="338"/>
                  <a:pt x="385" y="338"/>
                  <a:pt x="385" y="338"/>
                </a:cubicBezTo>
                <a:cubicBezTo>
                  <a:pt x="385" y="338"/>
                  <a:pt x="385" y="338"/>
                  <a:pt x="385" y="339"/>
                </a:cubicBezTo>
                <a:cubicBezTo>
                  <a:pt x="385" y="341"/>
                  <a:pt x="385" y="343"/>
                  <a:pt x="386" y="345"/>
                </a:cubicBezTo>
                <a:cubicBezTo>
                  <a:pt x="386" y="351"/>
                  <a:pt x="386" y="356"/>
                  <a:pt x="386" y="361"/>
                </a:cubicBezTo>
                <a:cubicBezTo>
                  <a:pt x="386" y="362"/>
                  <a:pt x="386" y="363"/>
                  <a:pt x="386" y="364"/>
                </a:cubicBezTo>
                <a:cubicBezTo>
                  <a:pt x="385" y="365"/>
                  <a:pt x="384" y="366"/>
                  <a:pt x="383" y="367"/>
                </a:cubicBezTo>
                <a:cubicBezTo>
                  <a:pt x="384" y="357"/>
                  <a:pt x="384" y="346"/>
                  <a:pt x="384" y="336"/>
                </a:cubicBezTo>
                <a:close/>
                <a:moveTo>
                  <a:pt x="386" y="336"/>
                </a:moveTo>
                <a:cubicBezTo>
                  <a:pt x="388" y="335"/>
                  <a:pt x="390" y="335"/>
                  <a:pt x="392" y="335"/>
                </a:cubicBezTo>
                <a:cubicBezTo>
                  <a:pt x="391" y="335"/>
                  <a:pt x="391" y="335"/>
                  <a:pt x="391" y="335"/>
                </a:cubicBezTo>
                <a:cubicBezTo>
                  <a:pt x="390" y="336"/>
                  <a:pt x="391" y="337"/>
                  <a:pt x="391" y="336"/>
                </a:cubicBezTo>
                <a:cubicBezTo>
                  <a:pt x="390" y="337"/>
                  <a:pt x="391" y="346"/>
                  <a:pt x="392" y="353"/>
                </a:cubicBezTo>
                <a:cubicBezTo>
                  <a:pt x="392" y="355"/>
                  <a:pt x="392" y="358"/>
                  <a:pt x="392" y="360"/>
                </a:cubicBezTo>
                <a:cubicBezTo>
                  <a:pt x="390" y="361"/>
                  <a:pt x="388" y="362"/>
                  <a:pt x="387" y="364"/>
                </a:cubicBezTo>
                <a:cubicBezTo>
                  <a:pt x="387" y="363"/>
                  <a:pt x="387" y="362"/>
                  <a:pt x="387" y="361"/>
                </a:cubicBezTo>
                <a:cubicBezTo>
                  <a:pt x="387" y="354"/>
                  <a:pt x="388" y="343"/>
                  <a:pt x="386" y="336"/>
                </a:cubicBezTo>
                <a:close/>
                <a:moveTo>
                  <a:pt x="392" y="362"/>
                </a:moveTo>
                <a:cubicBezTo>
                  <a:pt x="392" y="365"/>
                  <a:pt x="392" y="367"/>
                  <a:pt x="392" y="369"/>
                </a:cubicBezTo>
                <a:cubicBezTo>
                  <a:pt x="390" y="372"/>
                  <a:pt x="388" y="374"/>
                  <a:pt x="386" y="376"/>
                </a:cubicBezTo>
                <a:cubicBezTo>
                  <a:pt x="386" y="373"/>
                  <a:pt x="386" y="370"/>
                  <a:pt x="387" y="366"/>
                </a:cubicBezTo>
                <a:cubicBezTo>
                  <a:pt x="388" y="365"/>
                  <a:pt x="390" y="363"/>
                  <a:pt x="392" y="362"/>
                </a:cubicBezTo>
                <a:close/>
                <a:moveTo>
                  <a:pt x="392" y="376"/>
                </a:moveTo>
                <a:cubicBezTo>
                  <a:pt x="392" y="379"/>
                  <a:pt x="392" y="383"/>
                  <a:pt x="392" y="386"/>
                </a:cubicBezTo>
                <a:cubicBezTo>
                  <a:pt x="390" y="389"/>
                  <a:pt x="388" y="391"/>
                  <a:pt x="385" y="394"/>
                </a:cubicBezTo>
                <a:cubicBezTo>
                  <a:pt x="386" y="389"/>
                  <a:pt x="386" y="385"/>
                  <a:pt x="386" y="381"/>
                </a:cubicBezTo>
                <a:cubicBezTo>
                  <a:pt x="388" y="379"/>
                  <a:pt x="390" y="378"/>
                  <a:pt x="392" y="376"/>
                </a:cubicBezTo>
                <a:close/>
                <a:moveTo>
                  <a:pt x="368" y="419"/>
                </a:moveTo>
                <a:cubicBezTo>
                  <a:pt x="367" y="419"/>
                  <a:pt x="366" y="419"/>
                  <a:pt x="365" y="419"/>
                </a:cubicBezTo>
                <a:cubicBezTo>
                  <a:pt x="363" y="419"/>
                  <a:pt x="362" y="419"/>
                  <a:pt x="360" y="419"/>
                </a:cubicBezTo>
                <a:cubicBezTo>
                  <a:pt x="361" y="419"/>
                  <a:pt x="362" y="418"/>
                  <a:pt x="363" y="417"/>
                </a:cubicBezTo>
                <a:cubicBezTo>
                  <a:pt x="365" y="417"/>
                  <a:pt x="367" y="418"/>
                  <a:pt x="368" y="419"/>
                </a:cubicBezTo>
                <a:close/>
                <a:moveTo>
                  <a:pt x="358" y="419"/>
                </a:moveTo>
                <a:cubicBezTo>
                  <a:pt x="356" y="419"/>
                  <a:pt x="354" y="419"/>
                  <a:pt x="352" y="419"/>
                </a:cubicBezTo>
                <a:cubicBezTo>
                  <a:pt x="353" y="418"/>
                  <a:pt x="353" y="417"/>
                  <a:pt x="353" y="416"/>
                </a:cubicBezTo>
                <a:cubicBezTo>
                  <a:pt x="356" y="416"/>
                  <a:pt x="359" y="416"/>
                  <a:pt x="362" y="416"/>
                </a:cubicBezTo>
                <a:cubicBezTo>
                  <a:pt x="360" y="417"/>
                  <a:pt x="359" y="418"/>
                  <a:pt x="358" y="419"/>
                </a:cubicBezTo>
                <a:close/>
                <a:moveTo>
                  <a:pt x="349" y="419"/>
                </a:moveTo>
                <a:cubicBezTo>
                  <a:pt x="348" y="419"/>
                  <a:pt x="348" y="419"/>
                  <a:pt x="347" y="419"/>
                </a:cubicBezTo>
                <a:cubicBezTo>
                  <a:pt x="348" y="418"/>
                  <a:pt x="349" y="418"/>
                  <a:pt x="349" y="417"/>
                </a:cubicBezTo>
                <a:cubicBezTo>
                  <a:pt x="349" y="418"/>
                  <a:pt x="349" y="418"/>
                  <a:pt x="349" y="419"/>
                </a:cubicBezTo>
                <a:close/>
                <a:moveTo>
                  <a:pt x="346" y="420"/>
                </a:moveTo>
                <a:cubicBezTo>
                  <a:pt x="346" y="420"/>
                  <a:pt x="346" y="421"/>
                  <a:pt x="347" y="421"/>
                </a:cubicBezTo>
                <a:cubicBezTo>
                  <a:pt x="347" y="421"/>
                  <a:pt x="347" y="421"/>
                  <a:pt x="348" y="421"/>
                </a:cubicBezTo>
                <a:cubicBezTo>
                  <a:pt x="346" y="421"/>
                  <a:pt x="345" y="421"/>
                  <a:pt x="344" y="422"/>
                </a:cubicBezTo>
                <a:cubicBezTo>
                  <a:pt x="345" y="421"/>
                  <a:pt x="345" y="421"/>
                  <a:pt x="346" y="420"/>
                </a:cubicBezTo>
                <a:close/>
                <a:moveTo>
                  <a:pt x="359" y="425"/>
                </a:moveTo>
                <a:cubicBezTo>
                  <a:pt x="360" y="425"/>
                  <a:pt x="360" y="424"/>
                  <a:pt x="360" y="424"/>
                </a:cubicBezTo>
                <a:cubicBezTo>
                  <a:pt x="361" y="424"/>
                  <a:pt x="362" y="424"/>
                  <a:pt x="363" y="424"/>
                </a:cubicBezTo>
                <a:cubicBezTo>
                  <a:pt x="363" y="424"/>
                  <a:pt x="363" y="425"/>
                  <a:pt x="363" y="425"/>
                </a:cubicBezTo>
                <a:cubicBezTo>
                  <a:pt x="362" y="426"/>
                  <a:pt x="360" y="426"/>
                  <a:pt x="359" y="426"/>
                </a:cubicBezTo>
                <a:cubicBezTo>
                  <a:pt x="359" y="426"/>
                  <a:pt x="359" y="425"/>
                  <a:pt x="359" y="425"/>
                </a:cubicBezTo>
                <a:close/>
                <a:moveTo>
                  <a:pt x="363" y="427"/>
                </a:moveTo>
                <a:cubicBezTo>
                  <a:pt x="363" y="428"/>
                  <a:pt x="363" y="429"/>
                  <a:pt x="363" y="429"/>
                </a:cubicBezTo>
                <a:cubicBezTo>
                  <a:pt x="362" y="429"/>
                  <a:pt x="362" y="430"/>
                  <a:pt x="361" y="430"/>
                </a:cubicBezTo>
                <a:cubicBezTo>
                  <a:pt x="361" y="430"/>
                  <a:pt x="361" y="430"/>
                  <a:pt x="361" y="430"/>
                </a:cubicBezTo>
                <a:cubicBezTo>
                  <a:pt x="361" y="430"/>
                  <a:pt x="361" y="430"/>
                  <a:pt x="361" y="430"/>
                </a:cubicBezTo>
                <a:cubicBezTo>
                  <a:pt x="361" y="429"/>
                  <a:pt x="361" y="429"/>
                  <a:pt x="361" y="429"/>
                </a:cubicBezTo>
                <a:cubicBezTo>
                  <a:pt x="361" y="429"/>
                  <a:pt x="361" y="429"/>
                  <a:pt x="361" y="429"/>
                </a:cubicBezTo>
                <a:cubicBezTo>
                  <a:pt x="361" y="429"/>
                  <a:pt x="361" y="430"/>
                  <a:pt x="361" y="430"/>
                </a:cubicBezTo>
                <a:cubicBezTo>
                  <a:pt x="360" y="430"/>
                  <a:pt x="360" y="431"/>
                  <a:pt x="359" y="431"/>
                </a:cubicBezTo>
                <a:cubicBezTo>
                  <a:pt x="359" y="430"/>
                  <a:pt x="359" y="429"/>
                  <a:pt x="359" y="428"/>
                </a:cubicBezTo>
                <a:cubicBezTo>
                  <a:pt x="360" y="428"/>
                  <a:pt x="362" y="428"/>
                  <a:pt x="363" y="427"/>
                </a:cubicBezTo>
                <a:close/>
                <a:moveTo>
                  <a:pt x="355" y="504"/>
                </a:moveTo>
                <a:cubicBezTo>
                  <a:pt x="355" y="504"/>
                  <a:pt x="355" y="504"/>
                  <a:pt x="355" y="504"/>
                </a:cubicBezTo>
                <a:cubicBezTo>
                  <a:pt x="355" y="497"/>
                  <a:pt x="355" y="491"/>
                  <a:pt x="355" y="485"/>
                </a:cubicBezTo>
                <a:cubicBezTo>
                  <a:pt x="355" y="491"/>
                  <a:pt x="355" y="497"/>
                  <a:pt x="355" y="504"/>
                </a:cubicBezTo>
                <a:close/>
                <a:moveTo>
                  <a:pt x="355" y="504"/>
                </a:moveTo>
                <a:cubicBezTo>
                  <a:pt x="355" y="505"/>
                  <a:pt x="355" y="505"/>
                  <a:pt x="355" y="506"/>
                </a:cubicBezTo>
                <a:cubicBezTo>
                  <a:pt x="355" y="506"/>
                  <a:pt x="355" y="506"/>
                  <a:pt x="355" y="506"/>
                </a:cubicBezTo>
                <a:cubicBezTo>
                  <a:pt x="355" y="505"/>
                  <a:pt x="355" y="505"/>
                  <a:pt x="355" y="504"/>
                </a:cubicBezTo>
                <a:cubicBezTo>
                  <a:pt x="355" y="504"/>
                  <a:pt x="355" y="504"/>
                  <a:pt x="355" y="504"/>
                </a:cubicBezTo>
                <a:close/>
                <a:moveTo>
                  <a:pt x="354" y="506"/>
                </a:moveTo>
                <a:cubicBezTo>
                  <a:pt x="352" y="506"/>
                  <a:pt x="350" y="505"/>
                  <a:pt x="348" y="506"/>
                </a:cubicBezTo>
                <a:cubicBezTo>
                  <a:pt x="350" y="505"/>
                  <a:pt x="352" y="505"/>
                  <a:pt x="354" y="505"/>
                </a:cubicBezTo>
                <a:cubicBezTo>
                  <a:pt x="354" y="505"/>
                  <a:pt x="354" y="505"/>
                  <a:pt x="354" y="506"/>
                </a:cubicBezTo>
                <a:close/>
                <a:moveTo>
                  <a:pt x="363" y="511"/>
                </a:moveTo>
                <a:cubicBezTo>
                  <a:pt x="362" y="511"/>
                  <a:pt x="362" y="511"/>
                  <a:pt x="361" y="511"/>
                </a:cubicBezTo>
                <a:cubicBezTo>
                  <a:pt x="360" y="511"/>
                  <a:pt x="360" y="511"/>
                  <a:pt x="359" y="511"/>
                </a:cubicBezTo>
                <a:cubicBezTo>
                  <a:pt x="361" y="511"/>
                  <a:pt x="362" y="511"/>
                  <a:pt x="363" y="511"/>
                </a:cubicBezTo>
                <a:close/>
                <a:moveTo>
                  <a:pt x="388" y="512"/>
                </a:moveTo>
                <a:cubicBezTo>
                  <a:pt x="388" y="512"/>
                  <a:pt x="388" y="512"/>
                  <a:pt x="388" y="512"/>
                </a:cubicBezTo>
                <a:cubicBezTo>
                  <a:pt x="388" y="513"/>
                  <a:pt x="388" y="514"/>
                  <a:pt x="388" y="515"/>
                </a:cubicBezTo>
                <a:cubicBezTo>
                  <a:pt x="387" y="515"/>
                  <a:pt x="387" y="515"/>
                  <a:pt x="387" y="515"/>
                </a:cubicBezTo>
                <a:cubicBezTo>
                  <a:pt x="387" y="515"/>
                  <a:pt x="387" y="514"/>
                  <a:pt x="387" y="514"/>
                </a:cubicBezTo>
                <a:cubicBezTo>
                  <a:pt x="387" y="514"/>
                  <a:pt x="387" y="514"/>
                  <a:pt x="387" y="514"/>
                </a:cubicBezTo>
                <a:cubicBezTo>
                  <a:pt x="387" y="514"/>
                  <a:pt x="387" y="515"/>
                  <a:pt x="387" y="515"/>
                </a:cubicBezTo>
                <a:cubicBezTo>
                  <a:pt x="386" y="516"/>
                  <a:pt x="385" y="516"/>
                  <a:pt x="385" y="516"/>
                </a:cubicBezTo>
                <a:cubicBezTo>
                  <a:pt x="385" y="516"/>
                  <a:pt x="386" y="516"/>
                  <a:pt x="387" y="516"/>
                </a:cubicBezTo>
                <a:cubicBezTo>
                  <a:pt x="386" y="517"/>
                  <a:pt x="386" y="518"/>
                  <a:pt x="386" y="519"/>
                </a:cubicBezTo>
                <a:cubicBezTo>
                  <a:pt x="385" y="519"/>
                  <a:pt x="385" y="519"/>
                  <a:pt x="384" y="520"/>
                </a:cubicBezTo>
                <a:cubicBezTo>
                  <a:pt x="384" y="518"/>
                  <a:pt x="384" y="517"/>
                  <a:pt x="384" y="516"/>
                </a:cubicBezTo>
                <a:cubicBezTo>
                  <a:pt x="385" y="516"/>
                  <a:pt x="385" y="516"/>
                  <a:pt x="385" y="516"/>
                </a:cubicBezTo>
                <a:cubicBezTo>
                  <a:pt x="385" y="516"/>
                  <a:pt x="385" y="516"/>
                  <a:pt x="384" y="516"/>
                </a:cubicBezTo>
                <a:cubicBezTo>
                  <a:pt x="385" y="515"/>
                  <a:pt x="385" y="515"/>
                  <a:pt x="385" y="515"/>
                </a:cubicBezTo>
                <a:cubicBezTo>
                  <a:pt x="385" y="514"/>
                  <a:pt x="385" y="514"/>
                  <a:pt x="385" y="514"/>
                </a:cubicBezTo>
                <a:cubicBezTo>
                  <a:pt x="384" y="515"/>
                  <a:pt x="384" y="515"/>
                  <a:pt x="384" y="516"/>
                </a:cubicBezTo>
                <a:cubicBezTo>
                  <a:pt x="384" y="516"/>
                  <a:pt x="384" y="516"/>
                  <a:pt x="384" y="516"/>
                </a:cubicBezTo>
                <a:cubicBezTo>
                  <a:pt x="384" y="516"/>
                  <a:pt x="384" y="515"/>
                  <a:pt x="384" y="515"/>
                </a:cubicBezTo>
                <a:cubicBezTo>
                  <a:pt x="384" y="515"/>
                  <a:pt x="384" y="515"/>
                  <a:pt x="384" y="515"/>
                </a:cubicBezTo>
                <a:cubicBezTo>
                  <a:pt x="383" y="515"/>
                  <a:pt x="383" y="516"/>
                  <a:pt x="383" y="516"/>
                </a:cubicBezTo>
                <a:cubicBezTo>
                  <a:pt x="383" y="516"/>
                  <a:pt x="383" y="516"/>
                  <a:pt x="382" y="516"/>
                </a:cubicBezTo>
                <a:cubicBezTo>
                  <a:pt x="382" y="516"/>
                  <a:pt x="382" y="516"/>
                  <a:pt x="382" y="516"/>
                </a:cubicBezTo>
                <a:cubicBezTo>
                  <a:pt x="382" y="515"/>
                  <a:pt x="382" y="515"/>
                  <a:pt x="382" y="514"/>
                </a:cubicBezTo>
                <a:cubicBezTo>
                  <a:pt x="382" y="514"/>
                  <a:pt x="382" y="514"/>
                  <a:pt x="382" y="514"/>
                </a:cubicBezTo>
                <a:cubicBezTo>
                  <a:pt x="382" y="513"/>
                  <a:pt x="382" y="513"/>
                  <a:pt x="382" y="513"/>
                </a:cubicBezTo>
                <a:cubicBezTo>
                  <a:pt x="382" y="513"/>
                  <a:pt x="381" y="513"/>
                  <a:pt x="381" y="513"/>
                </a:cubicBezTo>
                <a:cubicBezTo>
                  <a:pt x="380" y="514"/>
                  <a:pt x="381" y="515"/>
                  <a:pt x="381" y="514"/>
                </a:cubicBezTo>
                <a:cubicBezTo>
                  <a:pt x="381" y="514"/>
                  <a:pt x="381" y="515"/>
                  <a:pt x="381" y="516"/>
                </a:cubicBezTo>
                <a:cubicBezTo>
                  <a:pt x="380" y="516"/>
                  <a:pt x="379" y="517"/>
                  <a:pt x="377" y="517"/>
                </a:cubicBezTo>
                <a:cubicBezTo>
                  <a:pt x="377" y="516"/>
                  <a:pt x="377" y="516"/>
                  <a:pt x="378" y="515"/>
                </a:cubicBezTo>
                <a:cubicBezTo>
                  <a:pt x="378" y="515"/>
                  <a:pt x="377" y="515"/>
                  <a:pt x="377" y="515"/>
                </a:cubicBezTo>
                <a:cubicBezTo>
                  <a:pt x="377" y="515"/>
                  <a:pt x="377" y="516"/>
                  <a:pt x="377" y="517"/>
                </a:cubicBezTo>
                <a:cubicBezTo>
                  <a:pt x="377" y="517"/>
                  <a:pt x="377" y="517"/>
                  <a:pt x="376" y="517"/>
                </a:cubicBezTo>
                <a:cubicBezTo>
                  <a:pt x="377" y="515"/>
                  <a:pt x="377" y="514"/>
                  <a:pt x="377" y="513"/>
                </a:cubicBezTo>
                <a:cubicBezTo>
                  <a:pt x="381" y="512"/>
                  <a:pt x="384" y="512"/>
                  <a:pt x="388" y="512"/>
                </a:cubicBezTo>
                <a:close/>
                <a:moveTo>
                  <a:pt x="416" y="514"/>
                </a:moveTo>
                <a:cubicBezTo>
                  <a:pt x="415" y="514"/>
                  <a:pt x="415" y="514"/>
                  <a:pt x="415" y="514"/>
                </a:cubicBezTo>
                <a:cubicBezTo>
                  <a:pt x="415" y="514"/>
                  <a:pt x="415" y="514"/>
                  <a:pt x="415" y="514"/>
                </a:cubicBezTo>
                <a:cubicBezTo>
                  <a:pt x="416" y="514"/>
                  <a:pt x="415" y="513"/>
                  <a:pt x="415" y="513"/>
                </a:cubicBezTo>
                <a:cubicBezTo>
                  <a:pt x="415" y="513"/>
                  <a:pt x="415" y="513"/>
                  <a:pt x="415" y="513"/>
                </a:cubicBezTo>
                <a:cubicBezTo>
                  <a:pt x="415" y="512"/>
                  <a:pt x="415" y="512"/>
                  <a:pt x="415" y="512"/>
                </a:cubicBezTo>
                <a:cubicBezTo>
                  <a:pt x="415" y="512"/>
                  <a:pt x="415" y="512"/>
                  <a:pt x="415" y="512"/>
                </a:cubicBezTo>
                <a:cubicBezTo>
                  <a:pt x="415" y="513"/>
                  <a:pt x="415" y="514"/>
                  <a:pt x="415" y="514"/>
                </a:cubicBezTo>
                <a:cubicBezTo>
                  <a:pt x="413" y="515"/>
                  <a:pt x="412" y="515"/>
                  <a:pt x="411" y="515"/>
                </a:cubicBezTo>
                <a:cubicBezTo>
                  <a:pt x="411" y="514"/>
                  <a:pt x="411" y="514"/>
                  <a:pt x="411" y="514"/>
                </a:cubicBezTo>
                <a:cubicBezTo>
                  <a:pt x="411" y="513"/>
                  <a:pt x="411" y="513"/>
                  <a:pt x="411" y="514"/>
                </a:cubicBezTo>
                <a:cubicBezTo>
                  <a:pt x="411" y="514"/>
                  <a:pt x="410" y="515"/>
                  <a:pt x="410" y="515"/>
                </a:cubicBezTo>
                <a:cubicBezTo>
                  <a:pt x="410" y="515"/>
                  <a:pt x="410" y="515"/>
                  <a:pt x="410" y="515"/>
                </a:cubicBezTo>
                <a:cubicBezTo>
                  <a:pt x="410" y="514"/>
                  <a:pt x="410" y="513"/>
                  <a:pt x="410" y="512"/>
                </a:cubicBezTo>
                <a:cubicBezTo>
                  <a:pt x="412" y="512"/>
                  <a:pt x="414" y="512"/>
                  <a:pt x="416" y="512"/>
                </a:cubicBezTo>
                <a:cubicBezTo>
                  <a:pt x="416" y="512"/>
                  <a:pt x="416" y="512"/>
                  <a:pt x="416" y="512"/>
                </a:cubicBezTo>
                <a:cubicBezTo>
                  <a:pt x="416" y="513"/>
                  <a:pt x="416" y="514"/>
                  <a:pt x="416" y="514"/>
                </a:cubicBezTo>
                <a:close/>
                <a:moveTo>
                  <a:pt x="422" y="517"/>
                </a:moveTo>
                <a:cubicBezTo>
                  <a:pt x="422" y="517"/>
                  <a:pt x="422" y="517"/>
                  <a:pt x="422" y="517"/>
                </a:cubicBezTo>
                <a:cubicBezTo>
                  <a:pt x="422" y="516"/>
                  <a:pt x="422" y="515"/>
                  <a:pt x="422" y="514"/>
                </a:cubicBezTo>
                <a:cubicBezTo>
                  <a:pt x="422" y="514"/>
                  <a:pt x="422" y="514"/>
                  <a:pt x="423" y="514"/>
                </a:cubicBezTo>
                <a:cubicBezTo>
                  <a:pt x="422" y="515"/>
                  <a:pt x="422" y="516"/>
                  <a:pt x="422" y="517"/>
                </a:cubicBezTo>
                <a:close/>
                <a:moveTo>
                  <a:pt x="384" y="516"/>
                </a:moveTo>
                <a:cubicBezTo>
                  <a:pt x="384" y="516"/>
                  <a:pt x="384" y="516"/>
                  <a:pt x="384" y="516"/>
                </a:cubicBezTo>
                <a:cubicBezTo>
                  <a:pt x="384" y="516"/>
                  <a:pt x="384" y="516"/>
                  <a:pt x="384" y="516"/>
                </a:cubicBezTo>
                <a:cubicBezTo>
                  <a:pt x="384" y="516"/>
                  <a:pt x="384" y="516"/>
                  <a:pt x="384" y="516"/>
                </a:cubicBezTo>
                <a:close/>
                <a:moveTo>
                  <a:pt x="384" y="517"/>
                </a:moveTo>
                <a:cubicBezTo>
                  <a:pt x="384" y="518"/>
                  <a:pt x="383" y="518"/>
                  <a:pt x="383" y="519"/>
                </a:cubicBezTo>
                <a:cubicBezTo>
                  <a:pt x="383" y="518"/>
                  <a:pt x="384" y="515"/>
                  <a:pt x="384" y="517"/>
                </a:cubicBezTo>
                <a:cubicBezTo>
                  <a:pt x="384" y="517"/>
                  <a:pt x="384" y="517"/>
                  <a:pt x="384" y="517"/>
                </a:cubicBezTo>
                <a:close/>
                <a:moveTo>
                  <a:pt x="383" y="520"/>
                </a:moveTo>
                <a:cubicBezTo>
                  <a:pt x="383" y="520"/>
                  <a:pt x="382" y="520"/>
                  <a:pt x="382" y="520"/>
                </a:cubicBezTo>
                <a:cubicBezTo>
                  <a:pt x="382" y="518"/>
                  <a:pt x="382" y="517"/>
                  <a:pt x="382" y="516"/>
                </a:cubicBezTo>
                <a:cubicBezTo>
                  <a:pt x="383" y="516"/>
                  <a:pt x="383" y="516"/>
                  <a:pt x="383" y="516"/>
                </a:cubicBezTo>
                <a:cubicBezTo>
                  <a:pt x="383" y="517"/>
                  <a:pt x="383" y="518"/>
                  <a:pt x="383" y="520"/>
                </a:cubicBezTo>
                <a:close/>
                <a:moveTo>
                  <a:pt x="381" y="520"/>
                </a:moveTo>
                <a:cubicBezTo>
                  <a:pt x="380" y="520"/>
                  <a:pt x="378" y="520"/>
                  <a:pt x="377" y="520"/>
                </a:cubicBezTo>
                <a:cubicBezTo>
                  <a:pt x="377" y="519"/>
                  <a:pt x="377" y="518"/>
                  <a:pt x="377" y="517"/>
                </a:cubicBezTo>
                <a:cubicBezTo>
                  <a:pt x="379" y="517"/>
                  <a:pt x="380" y="517"/>
                  <a:pt x="381" y="516"/>
                </a:cubicBezTo>
                <a:cubicBezTo>
                  <a:pt x="381" y="518"/>
                  <a:pt x="381" y="519"/>
                  <a:pt x="381" y="519"/>
                </a:cubicBezTo>
                <a:cubicBezTo>
                  <a:pt x="381" y="519"/>
                  <a:pt x="381" y="520"/>
                  <a:pt x="381" y="520"/>
                </a:cubicBezTo>
                <a:close/>
                <a:moveTo>
                  <a:pt x="382" y="520"/>
                </a:moveTo>
                <a:cubicBezTo>
                  <a:pt x="382" y="520"/>
                  <a:pt x="383" y="520"/>
                  <a:pt x="383" y="520"/>
                </a:cubicBezTo>
                <a:cubicBezTo>
                  <a:pt x="383" y="521"/>
                  <a:pt x="383" y="521"/>
                  <a:pt x="383" y="522"/>
                </a:cubicBezTo>
                <a:cubicBezTo>
                  <a:pt x="383" y="522"/>
                  <a:pt x="382" y="522"/>
                  <a:pt x="382" y="522"/>
                </a:cubicBezTo>
                <a:cubicBezTo>
                  <a:pt x="382" y="521"/>
                  <a:pt x="382" y="521"/>
                  <a:pt x="382" y="520"/>
                </a:cubicBezTo>
                <a:close/>
                <a:moveTo>
                  <a:pt x="384" y="520"/>
                </a:moveTo>
                <a:cubicBezTo>
                  <a:pt x="385" y="520"/>
                  <a:pt x="385" y="520"/>
                  <a:pt x="386" y="520"/>
                </a:cubicBezTo>
                <a:cubicBezTo>
                  <a:pt x="386" y="520"/>
                  <a:pt x="386" y="521"/>
                  <a:pt x="386" y="521"/>
                </a:cubicBezTo>
                <a:cubicBezTo>
                  <a:pt x="385" y="521"/>
                  <a:pt x="384" y="522"/>
                  <a:pt x="384" y="522"/>
                </a:cubicBezTo>
                <a:cubicBezTo>
                  <a:pt x="384" y="521"/>
                  <a:pt x="384" y="521"/>
                  <a:pt x="384" y="520"/>
                </a:cubicBezTo>
                <a:close/>
                <a:moveTo>
                  <a:pt x="387" y="520"/>
                </a:moveTo>
                <a:cubicBezTo>
                  <a:pt x="387" y="520"/>
                  <a:pt x="388" y="519"/>
                  <a:pt x="388" y="519"/>
                </a:cubicBezTo>
                <a:cubicBezTo>
                  <a:pt x="388" y="520"/>
                  <a:pt x="389" y="520"/>
                  <a:pt x="389" y="520"/>
                </a:cubicBezTo>
                <a:cubicBezTo>
                  <a:pt x="389" y="521"/>
                  <a:pt x="390" y="520"/>
                  <a:pt x="389" y="520"/>
                </a:cubicBezTo>
                <a:cubicBezTo>
                  <a:pt x="389" y="519"/>
                  <a:pt x="389" y="519"/>
                  <a:pt x="389" y="519"/>
                </a:cubicBezTo>
                <a:cubicBezTo>
                  <a:pt x="390" y="519"/>
                  <a:pt x="390" y="519"/>
                  <a:pt x="391" y="519"/>
                </a:cubicBezTo>
                <a:cubicBezTo>
                  <a:pt x="391" y="519"/>
                  <a:pt x="391" y="520"/>
                  <a:pt x="391" y="520"/>
                </a:cubicBezTo>
                <a:cubicBezTo>
                  <a:pt x="389" y="520"/>
                  <a:pt x="388" y="521"/>
                  <a:pt x="387" y="521"/>
                </a:cubicBezTo>
                <a:cubicBezTo>
                  <a:pt x="387" y="521"/>
                  <a:pt x="387" y="520"/>
                  <a:pt x="387" y="520"/>
                </a:cubicBezTo>
                <a:close/>
                <a:moveTo>
                  <a:pt x="410" y="517"/>
                </a:moveTo>
                <a:cubicBezTo>
                  <a:pt x="410" y="517"/>
                  <a:pt x="410" y="517"/>
                  <a:pt x="410" y="517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16"/>
                  <a:pt x="410" y="516"/>
                  <a:pt x="410" y="515"/>
                </a:cubicBezTo>
                <a:cubicBezTo>
                  <a:pt x="410" y="516"/>
                  <a:pt x="410" y="516"/>
                  <a:pt x="410" y="517"/>
                </a:cubicBezTo>
                <a:close/>
                <a:moveTo>
                  <a:pt x="411" y="515"/>
                </a:moveTo>
                <a:cubicBezTo>
                  <a:pt x="412" y="515"/>
                  <a:pt x="413" y="515"/>
                  <a:pt x="415" y="515"/>
                </a:cubicBezTo>
                <a:cubicBezTo>
                  <a:pt x="415" y="516"/>
                  <a:pt x="415" y="516"/>
                  <a:pt x="415" y="517"/>
                </a:cubicBezTo>
                <a:cubicBezTo>
                  <a:pt x="413" y="517"/>
                  <a:pt x="412" y="517"/>
                  <a:pt x="411" y="517"/>
                </a:cubicBezTo>
                <a:cubicBezTo>
                  <a:pt x="411" y="516"/>
                  <a:pt x="411" y="516"/>
                  <a:pt x="411" y="515"/>
                </a:cubicBezTo>
                <a:close/>
                <a:moveTo>
                  <a:pt x="403" y="524"/>
                </a:moveTo>
                <a:cubicBezTo>
                  <a:pt x="403" y="524"/>
                  <a:pt x="402" y="523"/>
                  <a:pt x="402" y="523"/>
                </a:cubicBezTo>
                <a:cubicBezTo>
                  <a:pt x="403" y="523"/>
                  <a:pt x="403" y="523"/>
                  <a:pt x="404" y="523"/>
                </a:cubicBezTo>
                <a:cubicBezTo>
                  <a:pt x="404" y="523"/>
                  <a:pt x="404" y="523"/>
                  <a:pt x="404" y="524"/>
                </a:cubicBezTo>
                <a:cubicBezTo>
                  <a:pt x="403" y="524"/>
                  <a:pt x="403" y="524"/>
                  <a:pt x="403" y="524"/>
                </a:cubicBezTo>
                <a:close/>
                <a:moveTo>
                  <a:pt x="404" y="524"/>
                </a:moveTo>
                <a:cubicBezTo>
                  <a:pt x="404" y="523"/>
                  <a:pt x="404" y="523"/>
                  <a:pt x="404" y="523"/>
                </a:cubicBezTo>
                <a:cubicBezTo>
                  <a:pt x="405" y="523"/>
                  <a:pt x="406" y="523"/>
                  <a:pt x="407" y="523"/>
                </a:cubicBezTo>
                <a:cubicBezTo>
                  <a:pt x="407" y="523"/>
                  <a:pt x="407" y="523"/>
                  <a:pt x="407" y="524"/>
                </a:cubicBezTo>
                <a:cubicBezTo>
                  <a:pt x="406" y="524"/>
                  <a:pt x="405" y="524"/>
                  <a:pt x="404" y="524"/>
                </a:cubicBezTo>
                <a:close/>
                <a:moveTo>
                  <a:pt x="404" y="522"/>
                </a:moveTo>
                <a:cubicBezTo>
                  <a:pt x="404" y="521"/>
                  <a:pt x="404" y="519"/>
                  <a:pt x="404" y="518"/>
                </a:cubicBezTo>
                <a:cubicBezTo>
                  <a:pt x="405" y="518"/>
                  <a:pt x="406" y="518"/>
                  <a:pt x="407" y="518"/>
                </a:cubicBezTo>
                <a:cubicBezTo>
                  <a:pt x="407" y="519"/>
                  <a:pt x="407" y="521"/>
                  <a:pt x="407" y="522"/>
                </a:cubicBezTo>
                <a:cubicBezTo>
                  <a:pt x="406" y="522"/>
                  <a:pt x="405" y="522"/>
                  <a:pt x="404" y="522"/>
                </a:cubicBezTo>
                <a:close/>
                <a:moveTo>
                  <a:pt x="404" y="522"/>
                </a:moveTo>
                <a:cubicBezTo>
                  <a:pt x="403" y="523"/>
                  <a:pt x="403" y="523"/>
                  <a:pt x="402" y="523"/>
                </a:cubicBezTo>
                <a:cubicBezTo>
                  <a:pt x="402" y="521"/>
                  <a:pt x="402" y="520"/>
                  <a:pt x="401" y="518"/>
                </a:cubicBezTo>
                <a:cubicBezTo>
                  <a:pt x="402" y="518"/>
                  <a:pt x="403" y="518"/>
                  <a:pt x="404" y="518"/>
                </a:cubicBezTo>
                <a:cubicBezTo>
                  <a:pt x="404" y="520"/>
                  <a:pt x="404" y="521"/>
                  <a:pt x="404" y="522"/>
                </a:cubicBezTo>
                <a:close/>
                <a:moveTo>
                  <a:pt x="401" y="523"/>
                </a:moveTo>
                <a:cubicBezTo>
                  <a:pt x="401" y="523"/>
                  <a:pt x="401" y="523"/>
                  <a:pt x="401" y="523"/>
                </a:cubicBezTo>
                <a:cubicBezTo>
                  <a:pt x="401" y="522"/>
                  <a:pt x="401" y="521"/>
                  <a:pt x="401" y="520"/>
                </a:cubicBezTo>
                <a:cubicBezTo>
                  <a:pt x="401" y="521"/>
                  <a:pt x="401" y="522"/>
                  <a:pt x="401" y="523"/>
                </a:cubicBezTo>
                <a:close/>
                <a:moveTo>
                  <a:pt x="401" y="523"/>
                </a:moveTo>
                <a:cubicBezTo>
                  <a:pt x="401" y="523"/>
                  <a:pt x="402" y="524"/>
                  <a:pt x="402" y="524"/>
                </a:cubicBezTo>
                <a:cubicBezTo>
                  <a:pt x="402" y="524"/>
                  <a:pt x="401" y="524"/>
                  <a:pt x="401" y="524"/>
                </a:cubicBezTo>
                <a:cubicBezTo>
                  <a:pt x="401" y="524"/>
                  <a:pt x="401" y="524"/>
                  <a:pt x="401" y="524"/>
                </a:cubicBezTo>
                <a:cubicBezTo>
                  <a:pt x="401" y="524"/>
                  <a:pt x="401" y="524"/>
                  <a:pt x="401" y="523"/>
                </a:cubicBezTo>
                <a:cubicBezTo>
                  <a:pt x="401" y="523"/>
                  <a:pt x="401" y="523"/>
                  <a:pt x="401" y="523"/>
                </a:cubicBezTo>
                <a:close/>
                <a:moveTo>
                  <a:pt x="407" y="524"/>
                </a:moveTo>
                <a:cubicBezTo>
                  <a:pt x="407" y="523"/>
                  <a:pt x="407" y="523"/>
                  <a:pt x="407" y="522"/>
                </a:cubicBezTo>
                <a:cubicBezTo>
                  <a:pt x="408" y="522"/>
                  <a:pt x="408" y="522"/>
                  <a:pt x="408" y="522"/>
                </a:cubicBezTo>
                <a:cubicBezTo>
                  <a:pt x="409" y="522"/>
                  <a:pt x="409" y="522"/>
                  <a:pt x="408" y="522"/>
                </a:cubicBezTo>
                <a:cubicBezTo>
                  <a:pt x="408" y="522"/>
                  <a:pt x="408" y="522"/>
                  <a:pt x="407" y="522"/>
                </a:cubicBezTo>
                <a:cubicBezTo>
                  <a:pt x="407" y="521"/>
                  <a:pt x="407" y="520"/>
                  <a:pt x="407" y="519"/>
                </a:cubicBezTo>
                <a:cubicBezTo>
                  <a:pt x="407" y="519"/>
                  <a:pt x="407" y="518"/>
                  <a:pt x="407" y="518"/>
                </a:cubicBezTo>
                <a:cubicBezTo>
                  <a:pt x="408" y="517"/>
                  <a:pt x="409" y="517"/>
                  <a:pt x="409" y="517"/>
                </a:cubicBezTo>
                <a:cubicBezTo>
                  <a:pt x="410" y="519"/>
                  <a:pt x="410" y="520"/>
                  <a:pt x="410" y="522"/>
                </a:cubicBezTo>
                <a:cubicBezTo>
                  <a:pt x="410" y="522"/>
                  <a:pt x="410" y="522"/>
                  <a:pt x="410" y="522"/>
                </a:cubicBezTo>
                <a:cubicBezTo>
                  <a:pt x="410" y="523"/>
                  <a:pt x="410" y="523"/>
                  <a:pt x="410" y="524"/>
                </a:cubicBezTo>
                <a:cubicBezTo>
                  <a:pt x="409" y="524"/>
                  <a:pt x="408" y="524"/>
                  <a:pt x="407" y="524"/>
                </a:cubicBezTo>
                <a:close/>
                <a:moveTo>
                  <a:pt x="410" y="517"/>
                </a:moveTo>
                <a:cubicBezTo>
                  <a:pt x="410" y="517"/>
                  <a:pt x="410" y="517"/>
                  <a:pt x="410" y="517"/>
                </a:cubicBezTo>
                <a:cubicBezTo>
                  <a:pt x="410" y="517"/>
                  <a:pt x="410" y="517"/>
                  <a:pt x="410" y="517"/>
                </a:cubicBezTo>
                <a:cubicBezTo>
                  <a:pt x="410" y="517"/>
                  <a:pt x="410" y="517"/>
                  <a:pt x="410" y="517"/>
                </a:cubicBezTo>
                <a:close/>
                <a:moveTo>
                  <a:pt x="409" y="517"/>
                </a:moveTo>
                <a:cubicBezTo>
                  <a:pt x="409" y="517"/>
                  <a:pt x="408" y="517"/>
                  <a:pt x="407" y="517"/>
                </a:cubicBezTo>
                <a:cubicBezTo>
                  <a:pt x="407" y="517"/>
                  <a:pt x="407" y="516"/>
                  <a:pt x="408" y="516"/>
                </a:cubicBezTo>
                <a:cubicBezTo>
                  <a:pt x="408" y="516"/>
                  <a:pt x="409" y="516"/>
                  <a:pt x="409" y="516"/>
                </a:cubicBezTo>
                <a:cubicBezTo>
                  <a:pt x="409" y="516"/>
                  <a:pt x="409" y="517"/>
                  <a:pt x="409" y="517"/>
                </a:cubicBezTo>
                <a:close/>
                <a:moveTo>
                  <a:pt x="407" y="517"/>
                </a:moveTo>
                <a:cubicBezTo>
                  <a:pt x="406" y="517"/>
                  <a:pt x="405" y="517"/>
                  <a:pt x="404" y="518"/>
                </a:cubicBezTo>
                <a:cubicBezTo>
                  <a:pt x="404" y="517"/>
                  <a:pt x="404" y="517"/>
                  <a:pt x="404" y="517"/>
                </a:cubicBezTo>
                <a:cubicBezTo>
                  <a:pt x="405" y="516"/>
                  <a:pt x="406" y="516"/>
                  <a:pt x="407" y="516"/>
                </a:cubicBezTo>
                <a:cubicBezTo>
                  <a:pt x="407" y="516"/>
                  <a:pt x="407" y="517"/>
                  <a:pt x="407" y="517"/>
                </a:cubicBezTo>
                <a:close/>
                <a:moveTo>
                  <a:pt x="404" y="518"/>
                </a:moveTo>
                <a:cubicBezTo>
                  <a:pt x="403" y="518"/>
                  <a:pt x="402" y="518"/>
                  <a:pt x="401" y="518"/>
                </a:cubicBezTo>
                <a:cubicBezTo>
                  <a:pt x="401" y="518"/>
                  <a:pt x="401" y="517"/>
                  <a:pt x="401" y="517"/>
                </a:cubicBezTo>
                <a:cubicBezTo>
                  <a:pt x="402" y="517"/>
                  <a:pt x="403" y="517"/>
                  <a:pt x="404" y="517"/>
                </a:cubicBezTo>
                <a:cubicBezTo>
                  <a:pt x="404" y="517"/>
                  <a:pt x="404" y="517"/>
                  <a:pt x="404" y="518"/>
                </a:cubicBezTo>
                <a:close/>
                <a:moveTo>
                  <a:pt x="400" y="518"/>
                </a:moveTo>
                <a:cubicBezTo>
                  <a:pt x="399" y="518"/>
                  <a:pt x="398" y="519"/>
                  <a:pt x="397" y="519"/>
                </a:cubicBezTo>
                <a:cubicBezTo>
                  <a:pt x="397" y="518"/>
                  <a:pt x="397" y="518"/>
                  <a:pt x="398" y="518"/>
                </a:cubicBezTo>
                <a:cubicBezTo>
                  <a:pt x="398" y="518"/>
                  <a:pt x="399" y="517"/>
                  <a:pt x="400" y="517"/>
                </a:cubicBezTo>
                <a:cubicBezTo>
                  <a:pt x="400" y="518"/>
                  <a:pt x="400" y="518"/>
                  <a:pt x="400" y="518"/>
                </a:cubicBezTo>
                <a:close/>
                <a:moveTo>
                  <a:pt x="397" y="519"/>
                </a:moveTo>
                <a:cubicBezTo>
                  <a:pt x="396" y="519"/>
                  <a:pt x="396" y="519"/>
                  <a:pt x="395" y="519"/>
                </a:cubicBezTo>
                <a:cubicBezTo>
                  <a:pt x="395" y="519"/>
                  <a:pt x="395" y="519"/>
                  <a:pt x="395" y="518"/>
                </a:cubicBezTo>
                <a:cubicBezTo>
                  <a:pt x="396" y="518"/>
                  <a:pt x="396" y="518"/>
                  <a:pt x="397" y="518"/>
                </a:cubicBezTo>
                <a:cubicBezTo>
                  <a:pt x="397" y="518"/>
                  <a:pt x="397" y="518"/>
                  <a:pt x="397" y="519"/>
                </a:cubicBezTo>
                <a:close/>
                <a:moveTo>
                  <a:pt x="394" y="519"/>
                </a:moveTo>
                <a:cubicBezTo>
                  <a:pt x="394" y="519"/>
                  <a:pt x="393" y="520"/>
                  <a:pt x="393" y="520"/>
                </a:cubicBezTo>
                <a:cubicBezTo>
                  <a:pt x="393" y="519"/>
                  <a:pt x="393" y="519"/>
                  <a:pt x="393" y="519"/>
                </a:cubicBezTo>
                <a:cubicBezTo>
                  <a:pt x="393" y="519"/>
                  <a:pt x="394" y="518"/>
                  <a:pt x="394" y="518"/>
                </a:cubicBezTo>
                <a:cubicBezTo>
                  <a:pt x="394" y="519"/>
                  <a:pt x="394" y="519"/>
                  <a:pt x="394" y="519"/>
                </a:cubicBezTo>
                <a:close/>
                <a:moveTo>
                  <a:pt x="393" y="520"/>
                </a:moveTo>
                <a:cubicBezTo>
                  <a:pt x="392" y="520"/>
                  <a:pt x="392" y="520"/>
                  <a:pt x="391" y="520"/>
                </a:cubicBezTo>
                <a:cubicBezTo>
                  <a:pt x="391" y="520"/>
                  <a:pt x="391" y="519"/>
                  <a:pt x="391" y="519"/>
                </a:cubicBezTo>
                <a:cubicBezTo>
                  <a:pt x="392" y="519"/>
                  <a:pt x="392" y="519"/>
                  <a:pt x="393" y="519"/>
                </a:cubicBezTo>
                <a:cubicBezTo>
                  <a:pt x="393" y="519"/>
                  <a:pt x="393" y="519"/>
                  <a:pt x="393" y="520"/>
                </a:cubicBezTo>
                <a:close/>
                <a:moveTo>
                  <a:pt x="391" y="521"/>
                </a:moveTo>
                <a:cubicBezTo>
                  <a:pt x="391" y="522"/>
                  <a:pt x="390" y="523"/>
                  <a:pt x="390" y="524"/>
                </a:cubicBezTo>
                <a:cubicBezTo>
                  <a:pt x="389" y="524"/>
                  <a:pt x="388" y="525"/>
                  <a:pt x="387" y="525"/>
                </a:cubicBezTo>
                <a:cubicBezTo>
                  <a:pt x="387" y="524"/>
                  <a:pt x="387" y="523"/>
                  <a:pt x="387" y="521"/>
                </a:cubicBezTo>
                <a:cubicBezTo>
                  <a:pt x="388" y="521"/>
                  <a:pt x="389" y="521"/>
                  <a:pt x="391" y="521"/>
                </a:cubicBezTo>
                <a:close/>
                <a:moveTo>
                  <a:pt x="391" y="520"/>
                </a:moveTo>
                <a:cubicBezTo>
                  <a:pt x="392" y="520"/>
                  <a:pt x="392" y="520"/>
                  <a:pt x="393" y="520"/>
                </a:cubicBezTo>
                <a:cubicBezTo>
                  <a:pt x="393" y="521"/>
                  <a:pt x="393" y="523"/>
                  <a:pt x="393" y="524"/>
                </a:cubicBezTo>
                <a:cubicBezTo>
                  <a:pt x="392" y="524"/>
                  <a:pt x="391" y="524"/>
                  <a:pt x="391" y="524"/>
                </a:cubicBezTo>
                <a:cubicBezTo>
                  <a:pt x="391" y="523"/>
                  <a:pt x="391" y="522"/>
                  <a:pt x="391" y="520"/>
                </a:cubicBezTo>
                <a:close/>
                <a:moveTo>
                  <a:pt x="393" y="520"/>
                </a:moveTo>
                <a:cubicBezTo>
                  <a:pt x="393" y="520"/>
                  <a:pt x="394" y="520"/>
                  <a:pt x="394" y="520"/>
                </a:cubicBezTo>
                <a:cubicBezTo>
                  <a:pt x="394" y="521"/>
                  <a:pt x="394" y="521"/>
                  <a:pt x="395" y="522"/>
                </a:cubicBezTo>
                <a:cubicBezTo>
                  <a:pt x="395" y="523"/>
                  <a:pt x="396" y="522"/>
                  <a:pt x="396" y="522"/>
                </a:cubicBezTo>
                <a:cubicBezTo>
                  <a:pt x="395" y="521"/>
                  <a:pt x="395" y="520"/>
                  <a:pt x="395" y="520"/>
                </a:cubicBezTo>
                <a:cubicBezTo>
                  <a:pt x="396" y="519"/>
                  <a:pt x="396" y="519"/>
                  <a:pt x="397" y="519"/>
                </a:cubicBezTo>
                <a:cubicBezTo>
                  <a:pt x="397" y="521"/>
                  <a:pt x="397" y="522"/>
                  <a:pt x="397" y="523"/>
                </a:cubicBezTo>
                <a:cubicBezTo>
                  <a:pt x="396" y="524"/>
                  <a:pt x="394" y="524"/>
                  <a:pt x="393" y="524"/>
                </a:cubicBezTo>
                <a:cubicBezTo>
                  <a:pt x="393" y="523"/>
                  <a:pt x="393" y="521"/>
                  <a:pt x="393" y="520"/>
                </a:cubicBezTo>
                <a:close/>
                <a:moveTo>
                  <a:pt x="397" y="521"/>
                </a:moveTo>
                <a:cubicBezTo>
                  <a:pt x="397" y="520"/>
                  <a:pt x="397" y="520"/>
                  <a:pt x="397" y="519"/>
                </a:cubicBezTo>
                <a:cubicBezTo>
                  <a:pt x="398" y="519"/>
                  <a:pt x="399" y="519"/>
                  <a:pt x="400" y="519"/>
                </a:cubicBezTo>
                <a:cubicBezTo>
                  <a:pt x="400" y="520"/>
                  <a:pt x="400" y="521"/>
                  <a:pt x="400" y="523"/>
                </a:cubicBezTo>
                <a:cubicBezTo>
                  <a:pt x="399" y="523"/>
                  <a:pt x="398" y="523"/>
                  <a:pt x="397" y="523"/>
                </a:cubicBezTo>
                <a:cubicBezTo>
                  <a:pt x="397" y="522"/>
                  <a:pt x="397" y="521"/>
                  <a:pt x="397" y="521"/>
                </a:cubicBezTo>
                <a:close/>
                <a:moveTo>
                  <a:pt x="400" y="523"/>
                </a:moveTo>
                <a:cubicBezTo>
                  <a:pt x="400" y="524"/>
                  <a:pt x="400" y="524"/>
                  <a:pt x="400" y="524"/>
                </a:cubicBezTo>
                <a:cubicBezTo>
                  <a:pt x="399" y="524"/>
                  <a:pt x="398" y="524"/>
                  <a:pt x="397" y="524"/>
                </a:cubicBezTo>
                <a:cubicBezTo>
                  <a:pt x="397" y="524"/>
                  <a:pt x="397" y="524"/>
                  <a:pt x="397" y="524"/>
                </a:cubicBezTo>
                <a:cubicBezTo>
                  <a:pt x="398" y="524"/>
                  <a:pt x="399" y="523"/>
                  <a:pt x="400" y="523"/>
                </a:cubicBezTo>
                <a:close/>
                <a:moveTo>
                  <a:pt x="402" y="526"/>
                </a:moveTo>
                <a:cubicBezTo>
                  <a:pt x="402" y="526"/>
                  <a:pt x="402" y="526"/>
                  <a:pt x="402" y="526"/>
                </a:cubicBezTo>
                <a:cubicBezTo>
                  <a:pt x="402" y="526"/>
                  <a:pt x="402" y="526"/>
                  <a:pt x="402" y="526"/>
                </a:cubicBezTo>
                <a:cubicBezTo>
                  <a:pt x="402" y="526"/>
                  <a:pt x="402" y="526"/>
                  <a:pt x="402" y="526"/>
                </a:cubicBezTo>
                <a:close/>
                <a:moveTo>
                  <a:pt x="403" y="526"/>
                </a:moveTo>
                <a:cubicBezTo>
                  <a:pt x="403" y="526"/>
                  <a:pt x="403" y="526"/>
                  <a:pt x="403" y="526"/>
                </a:cubicBezTo>
                <a:cubicBezTo>
                  <a:pt x="404" y="526"/>
                  <a:pt x="405" y="526"/>
                  <a:pt x="406" y="526"/>
                </a:cubicBezTo>
                <a:cubicBezTo>
                  <a:pt x="406" y="526"/>
                  <a:pt x="406" y="526"/>
                  <a:pt x="406" y="527"/>
                </a:cubicBezTo>
                <a:cubicBezTo>
                  <a:pt x="405" y="526"/>
                  <a:pt x="404" y="526"/>
                  <a:pt x="403" y="526"/>
                </a:cubicBezTo>
                <a:close/>
                <a:moveTo>
                  <a:pt x="411" y="517"/>
                </a:moveTo>
                <a:cubicBezTo>
                  <a:pt x="412" y="517"/>
                  <a:pt x="413" y="517"/>
                  <a:pt x="415" y="517"/>
                </a:cubicBezTo>
                <a:cubicBezTo>
                  <a:pt x="415" y="520"/>
                  <a:pt x="415" y="523"/>
                  <a:pt x="415" y="526"/>
                </a:cubicBezTo>
                <a:cubicBezTo>
                  <a:pt x="413" y="525"/>
                  <a:pt x="412" y="524"/>
                  <a:pt x="411" y="524"/>
                </a:cubicBezTo>
                <a:cubicBezTo>
                  <a:pt x="411" y="522"/>
                  <a:pt x="411" y="520"/>
                  <a:pt x="411" y="517"/>
                </a:cubicBezTo>
                <a:close/>
                <a:moveTo>
                  <a:pt x="415" y="520"/>
                </a:moveTo>
                <a:cubicBezTo>
                  <a:pt x="415" y="519"/>
                  <a:pt x="415" y="518"/>
                  <a:pt x="415" y="517"/>
                </a:cubicBezTo>
                <a:cubicBezTo>
                  <a:pt x="415" y="517"/>
                  <a:pt x="415" y="517"/>
                  <a:pt x="416" y="517"/>
                </a:cubicBezTo>
                <a:cubicBezTo>
                  <a:pt x="416" y="520"/>
                  <a:pt x="416" y="523"/>
                  <a:pt x="416" y="526"/>
                </a:cubicBezTo>
                <a:cubicBezTo>
                  <a:pt x="416" y="526"/>
                  <a:pt x="417" y="526"/>
                  <a:pt x="417" y="526"/>
                </a:cubicBezTo>
                <a:cubicBezTo>
                  <a:pt x="417" y="523"/>
                  <a:pt x="417" y="520"/>
                  <a:pt x="417" y="517"/>
                </a:cubicBezTo>
                <a:cubicBezTo>
                  <a:pt x="417" y="517"/>
                  <a:pt x="418" y="517"/>
                  <a:pt x="419" y="517"/>
                </a:cubicBezTo>
                <a:cubicBezTo>
                  <a:pt x="419" y="518"/>
                  <a:pt x="419" y="518"/>
                  <a:pt x="419" y="519"/>
                </a:cubicBezTo>
                <a:cubicBezTo>
                  <a:pt x="419" y="522"/>
                  <a:pt x="419" y="525"/>
                  <a:pt x="419" y="528"/>
                </a:cubicBezTo>
                <a:cubicBezTo>
                  <a:pt x="418" y="527"/>
                  <a:pt x="416" y="526"/>
                  <a:pt x="415" y="526"/>
                </a:cubicBezTo>
                <a:cubicBezTo>
                  <a:pt x="415" y="524"/>
                  <a:pt x="415" y="522"/>
                  <a:pt x="415" y="520"/>
                </a:cubicBezTo>
                <a:close/>
                <a:moveTo>
                  <a:pt x="419" y="519"/>
                </a:moveTo>
                <a:cubicBezTo>
                  <a:pt x="419" y="518"/>
                  <a:pt x="419" y="518"/>
                  <a:pt x="419" y="517"/>
                </a:cubicBezTo>
                <a:cubicBezTo>
                  <a:pt x="420" y="517"/>
                  <a:pt x="420" y="517"/>
                  <a:pt x="421" y="517"/>
                </a:cubicBezTo>
                <a:cubicBezTo>
                  <a:pt x="421" y="518"/>
                  <a:pt x="421" y="520"/>
                  <a:pt x="421" y="520"/>
                </a:cubicBezTo>
                <a:cubicBezTo>
                  <a:pt x="421" y="524"/>
                  <a:pt x="421" y="527"/>
                  <a:pt x="421" y="531"/>
                </a:cubicBezTo>
                <a:cubicBezTo>
                  <a:pt x="421" y="530"/>
                  <a:pt x="420" y="529"/>
                  <a:pt x="419" y="529"/>
                </a:cubicBezTo>
                <a:cubicBezTo>
                  <a:pt x="419" y="525"/>
                  <a:pt x="419" y="522"/>
                  <a:pt x="419" y="519"/>
                </a:cubicBezTo>
                <a:close/>
                <a:moveTo>
                  <a:pt x="422" y="521"/>
                </a:moveTo>
                <a:cubicBezTo>
                  <a:pt x="422" y="520"/>
                  <a:pt x="422" y="519"/>
                  <a:pt x="422" y="517"/>
                </a:cubicBezTo>
                <a:cubicBezTo>
                  <a:pt x="422" y="517"/>
                  <a:pt x="422" y="517"/>
                  <a:pt x="422" y="517"/>
                </a:cubicBezTo>
                <a:cubicBezTo>
                  <a:pt x="422" y="519"/>
                  <a:pt x="422" y="520"/>
                  <a:pt x="422" y="521"/>
                </a:cubicBezTo>
                <a:close/>
                <a:moveTo>
                  <a:pt x="421" y="517"/>
                </a:moveTo>
                <a:cubicBezTo>
                  <a:pt x="420" y="517"/>
                  <a:pt x="420" y="517"/>
                  <a:pt x="419" y="517"/>
                </a:cubicBezTo>
                <a:cubicBezTo>
                  <a:pt x="419" y="516"/>
                  <a:pt x="419" y="515"/>
                  <a:pt x="419" y="514"/>
                </a:cubicBezTo>
                <a:cubicBezTo>
                  <a:pt x="420" y="514"/>
                  <a:pt x="420" y="514"/>
                  <a:pt x="421" y="514"/>
                </a:cubicBezTo>
                <a:cubicBezTo>
                  <a:pt x="421" y="515"/>
                  <a:pt x="421" y="516"/>
                  <a:pt x="421" y="517"/>
                </a:cubicBezTo>
                <a:close/>
                <a:moveTo>
                  <a:pt x="419" y="517"/>
                </a:moveTo>
                <a:cubicBezTo>
                  <a:pt x="418" y="517"/>
                  <a:pt x="417" y="517"/>
                  <a:pt x="417" y="517"/>
                </a:cubicBezTo>
                <a:cubicBezTo>
                  <a:pt x="417" y="516"/>
                  <a:pt x="417" y="515"/>
                  <a:pt x="417" y="515"/>
                </a:cubicBezTo>
                <a:cubicBezTo>
                  <a:pt x="417" y="515"/>
                  <a:pt x="418" y="515"/>
                  <a:pt x="419" y="514"/>
                </a:cubicBezTo>
                <a:cubicBezTo>
                  <a:pt x="419" y="515"/>
                  <a:pt x="419" y="516"/>
                  <a:pt x="419" y="517"/>
                </a:cubicBezTo>
                <a:close/>
                <a:moveTo>
                  <a:pt x="416" y="517"/>
                </a:moveTo>
                <a:cubicBezTo>
                  <a:pt x="415" y="517"/>
                  <a:pt x="415" y="517"/>
                  <a:pt x="415" y="517"/>
                </a:cubicBezTo>
                <a:cubicBezTo>
                  <a:pt x="415" y="516"/>
                  <a:pt x="415" y="515"/>
                  <a:pt x="415" y="515"/>
                </a:cubicBezTo>
                <a:cubicBezTo>
                  <a:pt x="415" y="515"/>
                  <a:pt x="415" y="515"/>
                  <a:pt x="416" y="515"/>
                </a:cubicBezTo>
                <a:cubicBezTo>
                  <a:pt x="416" y="515"/>
                  <a:pt x="416" y="516"/>
                  <a:pt x="416" y="517"/>
                </a:cubicBezTo>
                <a:close/>
                <a:moveTo>
                  <a:pt x="409" y="515"/>
                </a:moveTo>
                <a:cubicBezTo>
                  <a:pt x="409" y="515"/>
                  <a:pt x="408" y="515"/>
                  <a:pt x="408" y="515"/>
                </a:cubicBezTo>
                <a:cubicBezTo>
                  <a:pt x="408" y="514"/>
                  <a:pt x="408" y="513"/>
                  <a:pt x="408" y="512"/>
                </a:cubicBezTo>
                <a:cubicBezTo>
                  <a:pt x="408" y="513"/>
                  <a:pt x="408" y="513"/>
                  <a:pt x="408" y="513"/>
                </a:cubicBezTo>
                <a:cubicBezTo>
                  <a:pt x="408" y="512"/>
                  <a:pt x="408" y="512"/>
                  <a:pt x="408" y="512"/>
                </a:cubicBezTo>
                <a:cubicBezTo>
                  <a:pt x="408" y="512"/>
                  <a:pt x="409" y="512"/>
                  <a:pt x="409" y="512"/>
                </a:cubicBezTo>
                <a:cubicBezTo>
                  <a:pt x="409" y="513"/>
                  <a:pt x="409" y="514"/>
                  <a:pt x="409" y="515"/>
                </a:cubicBezTo>
                <a:close/>
                <a:moveTo>
                  <a:pt x="407" y="516"/>
                </a:moveTo>
                <a:cubicBezTo>
                  <a:pt x="406" y="516"/>
                  <a:pt x="405" y="516"/>
                  <a:pt x="404" y="516"/>
                </a:cubicBezTo>
                <a:cubicBezTo>
                  <a:pt x="404" y="515"/>
                  <a:pt x="404" y="514"/>
                  <a:pt x="404" y="513"/>
                </a:cubicBezTo>
                <a:cubicBezTo>
                  <a:pt x="405" y="513"/>
                  <a:pt x="406" y="513"/>
                  <a:pt x="408" y="512"/>
                </a:cubicBezTo>
                <a:cubicBezTo>
                  <a:pt x="408" y="513"/>
                  <a:pt x="407" y="514"/>
                  <a:pt x="407" y="516"/>
                </a:cubicBezTo>
                <a:close/>
                <a:moveTo>
                  <a:pt x="404" y="516"/>
                </a:moveTo>
                <a:cubicBezTo>
                  <a:pt x="404" y="516"/>
                  <a:pt x="403" y="516"/>
                  <a:pt x="403" y="516"/>
                </a:cubicBezTo>
                <a:cubicBezTo>
                  <a:pt x="402" y="516"/>
                  <a:pt x="402" y="517"/>
                  <a:pt x="401" y="517"/>
                </a:cubicBezTo>
                <a:cubicBezTo>
                  <a:pt x="401" y="516"/>
                  <a:pt x="401" y="516"/>
                  <a:pt x="401" y="516"/>
                </a:cubicBezTo>
                <a:cubicBezTo>
                  <a:pt x="401" y="515"/>
                  <a:pt x="401" y="514"/>
                  <a:pt x="401" y="513"/>
                </a:cubicBezTo>
                <a:cubicBezTo>
                  <a:pt x="402" y="513"/>
                  <a:pt x="403" y="513"/>
                  <a:pt x="403" y="513"/>
                </a:cubicBezTo>
                <a:cubicBezTo>
                  <a:pt x="403" y="514"/>
                  <a:pt x="404" y="515"/>
                  <a:pt x="404" y="516"/>
                </a:cubicBezTo>
                <a:close/>
                <a:moveTo>
                  <a:pt x="401" y="514"/>
                </a:moveTo>
                <a:cubicBezTo>
                  <a:pt x="401" y="514"/>
                  <a:pt x="401" y="514"/>
                  <a:pt x="401" y="514"/>
                </a:cubicBezTo>
                <a:cubicBezTo>
                  <a:pt x="401" y="514"/>
                  <a:pt x="401" y="514"/>
                  <a:pt x="401" y="514"/>
                </a:cubicBezTo>
                <a:cubicBezTo>
                  <a:pt x="401" y="514"/>
                  <a:pt x="401" y="514"/>
                  <a:pt x="401" y="514"/>
                </a:cubicBezTo>
                <a:close/>
                <a:moveTo>
                  <a:pt x="400" y="517"/>
                </a:moveTo>
                <a:cubicBezTo>
                  <a:pt x="399" y="517"/>
                  <a:pt x="398" y="517"/>
                  <a:pt x="398" y="517"/>
                </a:cubicBezTo>
                <a:cubicBezTo>
                  <a:pt x="398" y="516"/>
                  <a:pt x="398" y="515"/>
                  <a:pt x="398" y="514"/>
                </a:cubicBezTo>
                <a:cubicBezTo>
                  <a:pt x="398" y="514"/>
                  <a:pt x="398" y="514"/>
                  <a:pt x="399" y="514"/>
                </a:cubicBezTo>
                <a:cubicBezTo>
                  <a:pt x="399" y="514"/>
                  <a:pt x="399" y="514"/>
                  <a:pt x="400" y="514"/>
                </a:cubicBezTo>
                <a:cubicBezTo>
                  <a:pt x="400" y="515"/>
                  <a:pt x="400" y="516"/>
                  <a:pt x="400" y="517"/>
                </a:cubicBezTo>
                <a:close/>
                <a:moveTo>
                  <a:pt x="397" y="517"/>
                </a:moveTo>
                <a:cubicBezTo>
                  <a:pt x="397" y="517"/>
                  <a:pt x="397" y="517"/>
                  <a:pt x="397" y="517"/>
                </a:cubicBezTo>
                <a:cubicBezTo>
                  <a:pt x="396" y="518"/>
                  <a:pt x="396" y="518"/>
                  <a:pt x="395" y="518"/>
                </a:cubicBezTo>
                <a:cubicBezTo>
                  <a:pt x="395" y="517"/>
                  <a:pt x="395" y="516"/>
                  <a:pt x="395" y="514"/>
                </a:cubicBezTo>
                <a:cubicBezTo>
                  <a:pt x="396" y="514"/>
                  <a:pt x="397" y="514"/>
                  <a:pt x="398" y="514"/>
                </a:cubicBezTo>
                <a:cubicBezTo>
                  <a:pt x="397" y="515"/>
                  <a:pt x="397" y="517"/>
                  <a:pt x="397" y="517"/>
                </a:cubicBezTo>
                <a:close/>
                <a:moveTo>
                  <a:pt x="394" y="518"/>
                </a:moveTo>
                <a:cubicBezTo>
                  <a:pt x="394" y="518"/>
                  <a:pt x="393" y="518"/>
                  <a:pt x="393" y="518"/>
                </a:cubicBezTo>
                <a:cubicBezTo>
                  <a:pt x="393" y="517"/>
                  <a:pt x="394" y="516"/>
                  <a:pt x="394" y="515"/>
                </a:cubicBezTo>
                <a:cubicBezTo>
                  <a:pt x="394" y="515"/>
                  <a:pt x="394" y="515"/>
                  <a:pt x="394" y="515"/>
                </a:cubicBezTo>
                <a:cubicBezTo>
                  <a:pt x="394" y="516"/>
                  <a:pt x="394" y="517"/>
                  <a:pt x="394" y="518"/>
                </a:cubicBezTo>
                <a:close/>
                <a:moveTo>
                  <a:pt x="393" y="518"/>
                </a:moveTo>
                <a:cubicBezTo>
                  <a:pt x="392" y="518"/>
                  <a:pt x="392" y="518"/>
                  <a:pt x="391" y="519"/>
                </a:cubicBezTo>
                <a:cubicBezTo>
                  <a:pt x="391" y="517"/>
                  <a:pt x="391" y="516"/>
                  <a:pt x="391" y="515"/>
                </a:cubicBezTo>
                <a:cubicBezTo>
                  <a:pt x="392" y="515"/>
                  <a:pt x="393" y="515"/>
                  <a:pt x="393" y="515"/>
                </a:cubicBezTo>
                <a:cubicBezTo>
                  <a:pt x="393" y="516"/>
                  <a:pt x="393" y="517"/>
                  <a:pt x="393" y="518"/>
                </a:cubicBezTo>
                <a:close/>
                <a:moveTo>
                  <a:pt x="391" y="519"/>
                </a:moveTo>
                <a:cubicBezTo>
                  <a:pt x="390" y="519"/>
                  <a:pt x="390" y="519"/>
                  <a:pt x="389" y="519"/>
                </a:cubicBezTo>
                <a:cubicBezTo>
                  <a:pt x="389" y="518"/>
                  <a:pt x="389" y="517"/>
                  <a:pt x="389" y="515"/>
                </a:cubicBezTo>
                <a:cubicBezTo>
                  <a:pt x="389" y="515"/>
                  <a:pt x="390" y="515"/>
                  <a:pt x="391" y="515"/>
                </a:cubicBezTo>
                <a:cubicBezTo>
                  <a:pt x="391" y="516"/>
                  <a:pt x="391" y="517"/>
                  <a:pt x="391" y="519"/>
                </a:cubicBezTo>
                <a:close/>
                <a:moveTo>
                  <a:pt x="388" y="519"/>
                </a:moveTo>
                <a:cubicBezTo>
                  <a:pt x="388" y="519"/>
                  <a:pt x="387" y="519"/>
                  <a:pt x="387" y="519"/>
                </a:cubicBezTo>
                <a:cubicBezTo>
                  <a:pt x="387" y="519"/>
                  <a:pt x="387" y="518"/>
                  <a:pt x="387" y="518"/>
                </a:cubicBezTo>
                <a:cubicBezTo>
                  <a:pt x="387" y="518"/>
                  <a:pt x="387" y="516"/>
                  <a:pt x="387" y="516"/>
                </a:cubicBezTo>
                <a:cubicBezTo>
                  <a:pt x="387" y="516"/>
                  <a:pt x="387" y="516"/>
                  <a:pt x="387" y="516"/>
                </a:cubicBezTo>
                <a:cubicBezTo>
                  <a:pt x="387" y="516"/>
                  <a:pt x="387" y="516"/>
                  <a:pt x="387" y="516"/>
                </a:cubicBezTo>
                <a:cubicBezTo>
                  <a:pt x="387" y="515"/>
                  <a:pt x="387" y="515"/>
                  <a:pt x="387" y="515"/>
                </a:cubicBezTo>
                <a:cubicBezTo>
                  <a:pt x="387" y="515"/>
                  <a:pt x="387" y="515"/>
                  <a:pt x="388" y="515"/>
                </a:cubicBezTo>
                <a:cubicBezTo>
                  <a:pt x="388" y="517"/>
                  <a:pt x="388" y="518"/>
                  <a:pt x="388" y="519"/>
                </a:cubicBezTo>
                <a:close/>
                <a:moveTo>
                  <a:pt x="387" y="515"/>
                </a:moveTo>
                <a:cubicBezTo>
                  <a:pt x="387" y="515"/>
                  <a:pt x="387" y="514"/>
                  <a:pt x="387" y="515"/>
                </a:cubicBezTo>
                <a:cubicBezTo>
                  <a:pt x="387" y="515"/>
                  <a:pt x="387" y="515"/>
                  <a:pt x="387" y="515"/>
                </a:cubicBezTo>
                <a:close/>
                <a:moveTo>
                  <a:pt x="377" y="517"/>
                </a:moveTo>
                <a:cubicBezTo>
                  <a:pt x="377" y="518"/>
                  <a:pt x="377" y="519"/>
                  <a:pt x="377" y="520"/>
                </a:cubicBezTo>
                <a:cubicBezTo>
                  <a:pt x="376" y="520"/>
                  <a:pt x="376" y="520"/>
                  <a:pt x="376" y="520"/>
                </a:cubicBezTo>
                <a:cubicBezTo>
                  <a:pt x="376" y="519"/>
                  <a:pt x="376" y="518"/>
                  <a:pt x="376" y="517"/>
                </a:cubicBezTo>
                <a:cubicBezTo>
                  <a:pt x="376" y="517"/>
                  <a:pt x="377" y="517"/>
                  <a:pt x="377" y="517"/>
                </a:cubicBezTo>
                <a:close/>
                <a:moveTo>
                  <a:pt x="375" y="521"/>
                </a:moveTo>
                <a:cubicBezTo>
                  <a:pt x="375" y="522"/>
                  <a:pt x="375" y="524"/>
                  <a:pt x="376" y="525"/>
                </a:cubicBezTo>
                <a:cubicBezTo>
                  <a:pt x="376" y="526"/>
                  <a:pt x="377" y="525"/>
                  <a:pt x="377" y="525"/>
                </a:cubicBezTo>
                <a:cubicBezTo>
                  <a:pt x="376" y="523"/>
                  <a:pt x="376" y="522"/>
                  <a:pt x="376" y="521"/>
                </a:cubicBezTo>
                <a:cubicBezTo>
                  <a:pt x="376" y="521"/>
                  <a:pt x="376" y="521"/>
                  <a:pt x="377" y="521"/>
                </a:cubicBezTo>
                <a:cubicBezTo>
                  <a:pt x="377" y="522"/>
                  <a:pt x="377" y="524"/>
                  <a:pt x="377" y="526"/>
                </a:cubicBezTo>
                <a:cubicBezTo>
                  <a:pt x="376" y="526"/>
                  <a:pt x="375" y="526"/>
                  <a:pt x="375" y="526"/>
                </a:cubicBezTo>
                <a:cubicBezTo>
                  <a:pt x="375" y="524"/>
                  <a:pt x="375" y="522"/>
                  <a:pt x="375" y="521"/>
                </a:cubicBezTo>
                <a:cubicBezTo>
                  <a:pt x="375" y="521"/>
                  <a:pt x="375" y="521"/>
                  <a:pt x="375" y="521"/>
                </a:cubicBezTo>
                <a:close/>
                <a:moveTo>
                  <a:pt x="382" y="522"/>
                </a:moveTo>
                <a:cubicBezTo>
                  <a:pt x="382" y="522"/>
                  <a:pt x="383" y="522"/>
                  <a:pt x="383" y="522"/>
                </a:cubicBezTo>
                <a:cubicBezTo>
                  <a:pt x="383" y="523"/>
                  <a:pt x="383" y="524"/>
                  <a:pt x="383" y="525"/>
                </a:cubicBezTo>
                <a:cubicBezTo>
                  <a:pt x="382" y="525"/>
                  <a:pt x="382" y="525"/>
                  <a:pt x="382" y="525"/>
                </a:cubicBezTo>
                <a:cubicBezTo>
                  <a:pt x="382" y="524"/>
                  <a:pt x="382" y="523"/>
                  <a:pt x="382" y="522"/>
                </a:cubicBezTo>
                <a:close/>
                <a:moveTo>
                  <a:pt x="383" y="523"/>
                </a:moveTo>
                <a:cubicBezTo>
                  <a:pt x="383" y="524"/>
                  <a:pt x="383" y="525"/>
                  <a:pt x="383" y="525"/>
                </a:cubicBezTo>
                <a:cubicBezTo>
                  <a:pt x="383" y="525"/>
                  <a:pt x="383" y="525"/>
                  <a:pt x="383" y="525"/>
                </a:cubicBezTo>
                <a:cubicBezTo>
                  <a:pt x="383" y="525"/>
                  <a:pt x="383" y="524"/>
                  <a:pt x="383" y="523"/>
                </a:cubicBezTo>
                <a:close/>
                <a:moveTo>
                  <a:pt x="384" y="522"/>
                </a:moveTo>
                <a:cubicBezTo>
                  <a:pt x="384" y="522"/>
                  <a:pt x="385" y="522"/>
                  <a:pt x="386" y="522"/>
                </a:cubicBezTo>
                <a:cubicBezTo>
                  <a:pt x="386" y="523"/>
                  <a:pt x="386" y="524"/>
                  <a:pt x="386" y="525"/>
                </a:cubicBezTo>
                <a:cubicBezTo>
                  <a:pt x="385" y="525"/>
                  <a:pt x="385" y="525"/>
                  <a:pt x="384" y="525"/>
                </a:cubicBezTo>
                <a:cubicBezTo>
                  <a:pt x="384" y="524"/>
                  <a:pt x="384" y="523"/>
                  <a:pt x="384" y="522"/>
                </a:cubicBezTo>
                <a:close/>
                <a:moveTo>
                  <a:pt x="386" y="525"/>
                </a:moveTo>
                <a:cubicBezTo>
                  <a:pt x="386" y="525"/>
                  <a:pt x="386" y="526"/>
                  <a:pt x="386" y="526"/>
                </a:cubicBezTo>
                <a:cubicBezTo>
                  <a:pt x="385" y="526"/>
                  <a:pt x="385" y="526"/>
                  <a:pt x="384" y="526"/>
                </a:cubicBezTo>
                <a:cubicBezTo>
                  <a:pt x="384" y="526"/>
                  <a:pt x="384" y="526"/>
                  <a:pt x="384" y="526"/>
                </a:cubicBezTo>
                <a:cubicBezTo>
                  <a:pt x="385" y="525"/>
                  <a:pt x="385" y="525"/>
                  <a:pt x="386" y="525"/>
                </a:cubicBezTo>
                <a:close/>
                <a:moveTo>
                  <a:pt x="387" y="525"/>
                </a:moveTo>
                <a:cubicBezTo>
                  <a:pt x="388" y="525"/>
                  <a:pt x="389" y="525"/>
                  <a:pt x="390" y="525"/>
                </a:cubicBezTo>
                <a:cubicBezTo>
                  <a:pt x="390" y="525"/>
                  <a:pt x="390" y="525"/>
                  <a:pt x="390" y="526"/>
                </a:cubicBezTo>
                <a:cubicBezTo>
                  <a:pt x="389" y="526"/>
                  <a:pt x="388" y="526"/>
                  <a:pt x="387" y="526"/>
                </a:cubicBezTo>
                <a:cubicBezTo>
                  <a:pt x="387" y="526"/>
                  <a:pt x="387" y="525"/>
                  <a:pt x="387" y="525"/>
                </a:cubicBezTo>
                <a:close/>
                <a:moveTo>
                  <a:pt x="391" y="525"/>
                </a:moveTo>
                <a:cubicBezTo>
                  <a:pt x="391" y="524"/>
                  <a:pt x="392" y="524"/>
                  <a:pt x="393" y="524"/>
                </a:cubicBezTo>
                <a:cubicBezTo>
                  <a:pt x="393" y="525"/>
                  <a:pt x="393" y="525"/>
                  <a:pt x="393" y="525"/>
                </a:cubicBezTo>
                <a:cubicBezTo>
                  <a:pt x="392" y="525"/>
                  <a:pt x="391" y="525"/>
                  <a:pt x="391" y="526"/>
                </a:cubicBezTo>
                <a:cubicBezTo>
                  <a:pt x="391" y="525"/>
                  <a:pt x="391" y="525"/>
                  <a:pt x="391" y="525"/>
                </a:cubicBezTo>
                <a:close/>
                <a:moveTo>
                  <a:pt x="393" y="524"/>
                </a:moveTo>
                <a:cubicBezTo>
                  <a:pt x="394" y="524"/>
                  <a:pt x="396" y="524"/>
                  <a:pt x="397" y="524"/>
                </a:cubicBezTo>
                <a:cubicBezTo>
                  <a:pt x="397" y="524"/>
                  <a:pt x="397" y="524"/>
                  <a:pt x="397" y="524"/>
                </a:cubicBezTo>
                <a:cubicBezTo>
                  <a:pt x="396" y="524"/>
                  <a:pt x="394" y="525"/>
                  <a:pt x="393" y="525"/>
                </a:cubicBezTo>
                <a:cubicBezTo>
                  <a:pt x="393" y="525"/>
                  <a:pt x="393" y="524"/>
                  <a:pt x="393" y="524"/>
                </a:cubicBezTo>
                <a:close/>
                <a:moveTo>
                  <a:pt x="412" y="526"/>
                </a:moveTo>
                <a:cubicBezTo>
                  <a:pt x="412" y="526"/>
                  <a:pt x="412" y="526"/>
                  <a:pt x="411" y="526"/>
                </a:cubicBezTo>
                <a:cubicBezTo>
                  <a:pt x="412" y="526"/>
                  <a:pt x="412" y="526"/>
                  <a:pt x="412" y="526"/>
                </a:cubicBezTo>
                <a:cubicBezTo>
                  <a:pt x="413" y="526"/>
                  <a:pt x="414" y="527"/>
                  <a:pt x="415" y="527"/>
                </a:cubicBezTo>
                <a:cubicBezTo>
                  <a:pt x="415" y="527"/>
                  <a:pt x="415" y="527"/>
                  <a:pt x="415" y="527"/>
                </a:cubicBezTo>
                <a:cubicBezTo>
                  <a:pt x="414" y="527"/>
                  <a:pt x="413" y="526"/>
                  <a:pt x="412" y="526"/>
                </a:cubicBezTo>
                <a:close/>
                <a:moveTo>
                  <a:pt x="415" y="527"/>
                </a:moveTo>
                <a:cubicBezTo>
                  <a:pt x="416" y="528"/>
                  <a:pt x="418" y="529"/>
                  <a:pt x="419" y="530"/>
                </a:cubicBezTo>
                <a:cubicBezTo>
                  <a:pt x="419" y="530"/>
                  <a:pt x="419" y="530"/>
                  <a:pt x="419" y="530"/>
                </a:cubicBezTo>
                <a:cubicBezTo>
                  <a:pt x="418" y="529"/>
                  <a:pt x="416" y="528"/>
                  <a:pt x="415" y="528"/>
                </a:cubicBezTo>
                <a:cubicBezTo>
                  <a:pt x="415" y="527"/>
                  <a:pt x="415" y="527"/>
                  <a:pt x="415" y="527"/>
                </a:cubicBezTo>
                <a:close/>
                <a:moveTo>
                  <a:pt x="419" y="531"/>
                </a:moveTo>
                <a:cubicBezTo>
                  <a:pt x="419" y="530"/>
                  <a:pt x="419" y="530"/>
                  <a:pt x="419" y="530"/>
                </a:cubicBezTo>
                <a:cubicBezTo>
                  <a:pt x="420" y="531"/>
                  <a:pt x="421" y="532"/>
                  <a:pt x="422" y="533"/>
                </a:cubicBezTo>
                <a:cubicBezTo>
                  <a:pt x="422" y="533"/>
                  <a:pt x="422" y="533"/>
                  <a:pt x="422" y="533"/>
                </a:cubicBezTo>
                <a:cubicBezTo>
                  <a:pt x="422" y="533"/>
                  <a:pt x="422" y="533"/>
                  <a:pt x="422" y="533"/>
                </a:cubicBezTo>
                <a:cubicBezTo>
                  <a:pt x="422" y="533"/>
                  <a:pt x="422" y="533"/>
                  <a:pt x="422" y="533"/>
                </a:cubicBezTo>
                <a:cubicBezTo>
                  <a:pt x="421" y="532"/>
                  <a:pt x="420" y="531"/>
                  <a:pt x="419" y="531"/>
                </a:cubicBezTo>
                <a:close/>
                <a:moveTo>
                  <a:pt x="422" y="534"/>
                </a:moveTo>
                <a:cubicBezTo>
                  <a:pt x="422" y="534"/>
                  <a:pt x="422" y="534"/>
                  <a:pt x="422" y="533"/>
                </a:cubicBezTo>
                <a:cubicBezTo>
                  <a:pt x="423" y="535"/>
                  <a:pt x="424" y="536"/>
                  <a:pt x="425" y="537"/>
                </a:cubicBezTo>
                <a:cubicBezTo>
                  <a:pt x="425" y="538"/>
                  <a:pt x="425" y="538"/>
                  <a:pt x="425" y="538"/>
                </a:cubicBezTo>
                <a:cubicBezTo>
                  <a:pt x="424" y="538"/>
                  <a:pt x="425" y="538"/>
                  <a:pt x="425" y="538"/>
                </a:cubicBezTo>
                <a:cubicBezTo>
                  <a:pt x="425" y="538"/>
                  <a:pt x="425" y="538"/>
                  <a:pt x="425" y="538"/>
                </a:cubicBezTo>
                <a:cubicBezTo>
                  <a:pt x="426" y="541"/>
                  <a:pt x="427" y="544"/>
                  <a:pt x="428" y="546"/>
                </a:cubicBezTo>
                <a:cubicBezTo>
                  <a:pt x="428" y="546"/>
                  <a:pt x="428" y="546"/>
                  <a:pt x="428" y="546"/>
                </a:cubicBezTo>
                <a:cubicBezTo>
                  <a:pt x="428" y="546"/>
                  <a:pt x="427" y="547"/>
                  <a:pt x="427" y="547"/>
                </a:cubicBezTo>
                <a:cubicBezTo>
                  <a:pt x="426" y="542"/>
                  <a:pt x="425" y="538"/>
                  <a:pt x="422" y="534"/>
                </a:cubicBezTo>
                <a:close/>
                <a:moveTo>
                  <a:pt x="426" y="517"/>
                </a:moveTo>
                <a:cubicBezTo>
                  <a:pt x="427" y="516"/>
                  <a:pt x="428" y="515"/>
                  <a:pt x="429" y="514"/>
                </a:cubicBezTo>
                <a:cubicBezTo>
                  <a:pt x="429" y="516"/>
                  <a:pt x="429" y="518"/>
                  <a:pt x="429" y="519"/>
                </a:cubicBezTo>
                <a:cubicBezTo>
                  <a:pt x="428" y="520"/>
                  <a:pt x="428" y="520"/>
                  <a:pt x="428" y="521"/>
                </a:cubicBezTo>
                <a:cubicBezTo>
                  <a:pt x="427" y="521"/>
                  <a:pt x="428" y="522"/>
                  <a:pt x="428" y="521"/>
                </a:cubicBezTo>
                <a:cubicBezTo>
                  <a:pt x="428" y="521"/>
                  <a:pt x="428" y="521"/>
                  <a:pt x="428" y="521"/>
                </a:cubicBezTo>
                <a:cubicBezTo>
                  <a:pt x="428" y="528"/>
                  <a:pt x="428" y="534"/>
                  <a:pt x="428" y="541"/>
                </a:cubicBezTo>
                <a:cubicBezTo>
                  <a:pt x="427" y="539"/>
                  <a:pt x="426" y="537"/>
                  <a:pt x="425" y="536"/>
                </a:cubicBezTo>
                <a:cubicBezTo>
                  <a:pt x="425" y="531"/>
                  <a:pt x="426" y="526"/>
                  <a:pt x="426" y="521"/>
                </a:cubicBezTo>
                <a:cubicBezTo>
                  <a:pt x="426" y="521"/>
                  <a:pt x="426" y="519"/>
                  <a:pt x="426" y="517"/>
                </a:cubicBezTo>
                <a:close/>
                <a:moveTo>
                  <a:pt x="435" y="512"/>
                </a:moveTo>
                <a:cubicBezTo>
                  <a:pt x="435" y="512"/>
                  <a:pt x="435" y="512"/>
                  <a:pt x="435" y="512"/>
                </a:cubicBezTo>
                <a:cubicBezTo>
                  <a:pt x="437" y="512"/>
                  <a:pt x="438" y="511"/>
                  <a:pt x="440" y="511"/>
                </a:cubicBezTo>
                <a:cubicBezTo>
                  <a:pt x="438" y="511"/>
                  <a:pt x="437" y="512"/>
                  <a:pt x="435" y="512"/>
                </a:cubicBezTo>
                <a:close/>
                <a:moveTo>
                  <a:pt x="434" y="513"/>
                </a:moveTo>
                <a:cubicBezTo>
                  <a:pt x="434" y="513"/>
                  <a:pt x="434" y="513"/>
                  <a:pt x="435" y="512"/>
                </a:cubicBezTo>
                <a:cubicBezTo>
                  <a:pt x="435" y="513"/>
                  <a:pt x="435" y="513"/>
                  <a:pt x="435" y="513"/>
                </a:cubicBezTo>
                <a:cubicBezTo>
                  <a:pt x="434" y="513"/>
                  <a:pt x="434" y="513"/>
                  <a:pt x="434" y="513"/>
                </a:cubicBezTo>
                <a:close/>
                <a:moveTo>
                  <a:pt x="452" y="515"/>
                </a:moveTo>
                <a:cubicBezTo>
                  <a:pt x="451" y="515"/>
                  <a:pt x="451" y="515"/>
                  <a:pt x="451" y="515"/>
                </a:cubicBezTo>
                <a:cubicBezTo>
                  <a:pt x="451" y="513"/>
                  <a:pt x="451" y="513"/>
                  <a:pt x="452" y="515"/>
                </a:cubicBezTo>
                <a:close/>
                <a:moveTo>
                  <a:pt x="433" y="513"/>
                </a:moveTo>
                <a:cubicBezTo>
                  <a:pt x="433" y="512"/>
                  <a:pt x="433" y="512"/>
                  <a:pt x="433" y="512"/>
                </a:cubicBezTo>
                <a:cubicBezTo>
                  <a:pt x="433" y="512"/>
                  <a:pt x="432" y="511"/>
                  <a:pt x="432" y="511"/>
                </a:cubicBezTo>
                <a:cubicBezTo>
                  <a:pt x="434" y="511"/>
                  <a:pt x="437" y="510"/>
                  <a:pt x="439" y="510"/>
                </a:cubicBezTo>
                <a:cubicBezTo>
                  <a:pt x="437" y="510"/>
                  <a:pt x="435" y="511"/>
                  <a:pt x="433" y="513"/>
                </a:cubicBezTo>
                <a:close/>
                <a:moveTo>
                  <a:pt x="432" y="512"/>
                </a:moveTo>
                <a:cubicBezTo>
                  <a:pt x="432" y="512"/>
                  <a:pt x="432" y="513"/>
                  <a:pt x="432" y="513"/>
                </a:cubicBezTo>
                <a:cubicBezTo>
                  <a:pt x="431" y="514"/>
                  <a:pt x="430" y="515"/>
                  <a:pt x="430" y="515"/>
                </a:cubicBezTo>
                <a:cubicBezTo>
                  <a:pt x="430" y="515"/>
                  <a:pt x="430" y="514"/>
                  <a:pt x="430" y="513"/>
                </a:cubicBezTo>
                <a:cubicBezTo>
                  <a:pt x="430" y="513"/>
                  <a:pt x="431" y="512"/>
                  <a:pt x="432" y="512"/>
                </a:cubicBezTo>
                <a:cubicBezTo>
                  <a:pt x="432" y="512"/>
                  <a:pt x="432" y="512"/>
                  <a:pt x="432" y="512"/>
                </a:cubicBezTo>
                <a:close/>
                <a:moveTo>
                  <a:pt x="430" y="518"/>
                </a:moveTo>
                <a:cubicBezTo>
                  <a:pt x="430" y="518"/>
                  <a:pt x="430" y="517"/>
                  <a:pt x="430" y="517"/>
                </a:cubicBezTo>
                <a:cubicBezTo>
                  <a:pt x="430" y="516"/>
                  <a:pt x="431" y="515"/>
                  <a:pt x="432" y="515"/>
                </a:cubicBezTo>
                <a:cubicBezTo>
                  <a:pt x="432" y="515"/>
                  <a:pt x="432" y="516"/>
                  <a:pt x="432" y="516"/>
                </a:cubicBezTo>
                <a:cubicBezTo>
                  <a:pt x="431" y="517"/>
                  <a:pt x="430" y="518"/>
                  <a:pt x="430" y="518"/>
                </a:cubicBezTo>
                <a:close/>
                <a:moveTo>
                  <a:pt x="433" y="514"/>
                </a:moveTo>
                <a:cubicBezTo>
                  <a:pt x="433" y="514"/>
                  <a:pt x="434" y="513"/>
                  <a:pt x="435" y="513"/>
                </a:cubicBezTo>
                <a:cubicBezTo>
                  <a:pt x="435" y="514"/>
                  <a:pt x="435" y="514"/>
                  <a:pt x="435" y="515"/>
                </a:cubicBezTo>
                <a:cubicBezTo>
                  <a:pt x="434" y="515"/>
                  <a:pt x="433" y="515"/>
                  <a:pt x="433" y="516"/>
                </a:cubicBezTo>
                <a:cubicBezTo>
                  <a:pt x="433" y="515"/>
                  <a:pt x="433" y="515"/>
                  <a:pt x="433" y="514"/>
                </a:cubicBezTo>
                <a:close/>
                <a:moveTo>
                  <a:pt x="446" y="512"/>
                </a:moveTo>
                <a:cubicBezTo>
                  <a:pt x="447" y="512"/>
                  <a:pt x="449" y="513"/>
                  <a:pt x="450" y="513"/>
                </a:cubicBezTo>
                <a:cubicBezTo>
                  <a:pt x="450" y="513"/>
                  <a:pt x="450" y="513"/>
                  <a:pt x="450" y="513"/>
                </a:cubicBezTo>
                <a:cubicBezTo>
                  <a:pt x="450" y="514"/>
                  <a:pt x="450" y="514"/>
                  <a:pt x="450" y="515"/>
                </a:cubicBezTo>
                <a:cubicBezTo>
                  <a:pt x="449" y="514"/>
                  <a:pt x="448" y="514"/>
                  <a:pt x="446" y="514"/>
                </a:cubicBezTo>
                <a:cubicBezTo>
                  <a:pt x="446" y="513"/>
                  <a:pt x="446" y="513"/>
                  <a:pt x="446" y="512"/>
                </a:cubicBezTo>
                <a:close/>
                <a:moveTo>
                  <a:pt x="450" y="512"/>
                </a:moveTo>
                <a:cubicBezTo>
                  <a:pt x="449" y="511"/>
                  <a:pt x="448" y="511"/>
                  <a:pt x="447" y="511"/>
                </a:cubicBezTo>
                <a:cubicBezTo>
                  <a:pt x="448" y="511"/>
                  <a:pt x="450" y="511"/>
                  <a:pt x="451" y="511"/>
                </a:cubicBezTo>
                <a:cubicBezTo>
                  <a:pt x="450" y="511"/>
                  <a:pt x="450" y="512"/>
                  <a:pt x="450" y="512"/>
                </a:cubicBezTo>
                <a:close/>
                <a:moveTo>
                  <a:pt x="430" y="512"/>
                </a:moveTo>
                <a:cubicBezTo>
                  <a:pt x="430" y="511"/>
                  <a:pt x="430" y="511"/>
                  <a:pt x="430" y="511"/>
                </a:cubicBezTo>
                <a:cubicBezTo>
                  <a:pt x="430" y="510"/>
                  <a:pt x="429" y="510"/>
                  <a:pt x="429" y="511"/>
                </a:cubicBezTo>
                <a:cubicBezTo>
                  <a:pt x="429" y="511"/>
                  <a:pt x="429" y="512"/>
                  <a:pt x="429" y="513"/>
                </a:cubicBezTo>
                <a:cubicBezTo>
                  <a:pt x="428" y="513"/>
                  <a:pt x="427" y="514"/>
                  <a:pt x="426" y="515"/>
                </a:cubicBezTo>
                <a:cubicBezTo>
                  <a:pt x="427" y="513"/>
                  <a:pt x="426" y="512"/>
                  <a:pt x="426" y="512"/>
                </a:cubicBezTo>
                <a:cubicBezTo>
                  <a:pt x="427" y="512"/>
                  <a:pt x="427" y="511"/>
                  <a:pt x="426" y="511"/>
                </a:cubicBezTo>
                <a:cubicBezTo>
                  <a:pt x="426" y="511"/>
                  <a:pt x="426" y="511"/>
                  <a:pt x="426" y="511"/>
                </a:cubicBezTo>
                <a:cubicBezTo>
                  <a:pt x="426" y="511"/>
                  <a:pt x="426" y="511"/>
                  <a:pt x="426" y="511"/>
                </a:cubicBezTo>
                <a:cubicBezTo>
                  <a:pt x="425" y="513"/>
                  <a:pt x="426" y="514"/>
                  <a:pt x="426" y="516"/>
                </a:cubicBezTo>
                <a:cubicBezTo>
                  <a:pt x="425" y="517"/>
                  <a:pt x="425" y="518"/>
                  <a:pt x="425" y="519"/>
                </a:cubicBezTo>
                <a:cubicBezTo>
                  <a:pt x="424" y="519"/>
                  <a:pt x="425" y="520"/>
                  <a:pt x="426" y="519"/>
                </a:cubicBezTo>
                <a:cubicBezTo>
                  <a:pt x="426" y="519"/>
                  <a:pt x="426" y="519"/>
                  <a:pt x="426" y="518"/>
                </a:cubicBezTo>
                <a:cubicBezTo>
                  <a:pt x="426" y="519"/>
                  <a:pt x="426" y="519"/>
                  <a:pt x="426" y="519"/>
                </a:cubicBezTo>
                <a:cubicBezTo>
                  <a:pt x="425" y="525"/>
                  <a:pt x="425" y="530"/>
                  <a:pt x="425" y="535"/>
                </a:cubicBezTo>
                <a:cubicBezTo>
                  <a:pt x="424" y="534"/>
                  <a:pt x="423" y="533"/>
                  <a:pt x="422" y="532"/>
                </a:cubicBezTo>
                <a:cubicBezTo>
                  <a:pt x="422" y="531"/>
                  <a:pt x="422" y="529"/>
                  <a:pt x="422" y="528"/>
                </a:cubicBezTo>
                <a:cubicBezTo>
                  <a:pt x="422" y="527"/>
                  <a:pt x="422" y="527"/>
                  <a:pt x="422" y="526"/>
                </a:cubicBezTo>
                <a:cubicBezTo>
                  <a:pt x="422" y="524"/>
                  <a:pt x="422" y="521"/>
                  <a:pt x="422" y="519"/>
                </a:cubicBezTo>
                <a:cubicBezTo>
                  <a:pt x="422" y="518"/>
                  <a:pt x="422" y="518"/>
                  <a:pt x="423" y="518"/>
                </a:cubicBezTo>
                <a:cubicBezTo>
                  <a:pt x="423" y="518"/>
                  <a:pt x="424" y="518"/>
                  <a:pt x="424" y="518"/>
                </a:cubicBezTo>
                <a:cubicBezTo>
                  <a:pt x="425" y="518"/>
                  <a:pt x="425" y="517"/>
                  <a:pt x="424" y="517"/>
                </a:cubicBezTo>
                <a:cubicBezTo>
                  <a:pt x="424" y="517"/>
                  <a:pt x="423" y="517"/>
                  <a:pt x="423" y="517"/>
                </a:cubicBezTo>
                <a:cubicBezTo>
                  <a:pt x="423" y="517"/>
                  <a:pt x="423" y="517"/>
                  <a:pt x="423" y="517"/>
                </a:cubicBezTo>
                <a:cubicBezTo>
                  <a:pt x="423" y="517"/>
                  <a:pt x="423" y="517"/>
                  <a:pt x="423" y="517"/>
                </a:cubicBezTo>
                <a:cubicBezTo>
                  <a:pt x="423" y="516"/>
                  <a:pt x="423" y="515"/>
                  <a:pt x="423" y="514"/>
                </a:cubicBezTo>
                <a:cubicBezTo>
                  <a:pt x="424" y="514"/>
                  <a:pt x="424" y="514"/>
                  <a:pt x="425" y="514"/>
                </a:cubicBezTo>
                <a:cubicBezTo>
                  <a:pt x="425" y="514"/>
                  <a:pt x="425" y="514"/>
                  <a:pt x="425" y="514"/>
                </a:cubicBezTo>
                <a:cubicBezTo>
                  <a:pt x="424" y="514"/>
                  <a:pt x="424" y="514"/>
                  <a:pt x="423" y="514"/>
                </a:cubicBezTo>
                <a:cubicBezTo>
                  <a:pt x="423" y="513"/>
                  <a:pt x="424" y="512"/>
                  <a:pt x="424" y="512"/>
                </a:cubicBezTo>
                <a:cubicBezTo>
                  <a:pt x="424" y="512"/>
                  <a:pt x="423" y="512"/>
                  <a:pt x="423" y="512"/>
                </a:cubicBezTo>
                <a:cubicBezTo>
                  <a:pt x="423" y="512"/>
                  <a:pt x="423" y="513"/>
                  <a:pt x="423" y="514"/>
                </a:cubicBezTo>
                <a:cubicBezTo>
                  <a:pt x="423" y="514"/>
                  <a:pt x="422" y="514"/>
                  <a:pt x="422" y="514"/>
                </a:cubicBezTo>
                <a:cubicBezTo>
                  <a:pt x="422" y="514"/>
                  <a:pt x="422" y="513"/>
                  <a:pt x="422" y="513"/>
                </a:cubicBezTo>
                <a:cubicBezTo>
                  <a:pt x="423" y="513"/>
                  <a:pt x="422" y="512"/>
                  <a:pt x="422" y="513"/>
                </a:cubicBezTo>
                <a:cubicBezTo>
                  <a:pt x="421" y="513"/>
                  <a:pt x="421" y="513"/>
                  <a:pt x="421" y="514"/>
                </a:cubicBezTo>
                <a:cubicBezTo>
                  <a:pt x="421" y="514"/>
                  <a:pt x="420" y="514"/>
                  <a:pt x="419" y="514"/>
                </a:cubicBezTo>
                <a:cubicBezTo>
                  <a:pt x="419" y="514"/>
                  <a:pt x="419" y="514"/>
                  <a:pt x="419" y="514"/>
                </a:cubicBezTo>
                <a:cubicBezTo>
                  <a:pt x="419" y="514"/>
                  <a:pt x="420" y="514"/>
                  <a:pt x="420" y="513"/>
                </a:cubicBezTo>
                <a:cubicBezTo>
                  <a:pt x="420" y="513"/>
                  <a:pt x="420" y="513"/>
                  <a:pt x="419" y="513"/>
                </a:cubicBezTo>
                <a:cubicBezTo>
                  <a:pt x="419" y="513"/>
                  <a:pt x="419" y="513"/>
                  <a:pt x="419" y="513"/>
                </a:cubicBezTo>
                <a:cubicBezTo>
                  <a:pt x="419" y="513"/>
                  <a:pt x="419" y="514"/>
                  <a:pt x="419" y="514"/>
                </a:cubicBezTo>
                <a:cubicBezTo>
                  <a:pt x="418" y="514"/>
                  <a:pt x="417" y="514"/>
                  <a:pt x="417" y="514"/>
                </a:cubicBezTo>
                <a:cubicBezTo>
                  <a:pt x="417" y="513"/>
                  <a:pt x="417" y="513"/>
                  <a:pt x="417" y="512"/>
                </a:cubicBezTo>
                <a:cubicBezTo>
                  <a:pt x="417" y="512"/>
                  <a:pt x="416" y="512"/>
                  <a:pt x="416" y="511"/>
                </a:cubicBezTo>
                <a:cubicBezTo>
                  <a:pt x="419" y="511"/>
                  <a:pt x="422" y="511"/>
                  <a:pt x="425" y="511"/>
                </a:cubicBezTo>
                <a:cubicBezTo>
                  <a:pt x="425" y="511"/>
                  <a:pt x="425" y="510"/>
                  <a:pt x="425" y="510"/>
                </a:cubicBezTo>
                <a:cubicBezTo>
                  <a:pt x="420" y="511"/>
                  <a:pt x="415" y="511"/>
                  <a:pt x="410" y="512"/>
                </a:cubicBezTo>
                <a:cubicBezTo>
                  <a:pt x="410" y="512"/>
                  <a:pt x="410" y="511"/>
                  <a:pt x="410" y="511"/>
                </a:cubicBezTo>
                <a:cubicBezTo>
                  <a:pt x="409" y="510"/>
                  <a:pt x="408" y="510"/>
                  <a:pt x="409" y="511"/>
                </a:cubicBezTo>
                <a:cubicBezTo>
                  <a:pt x="409" y="511"/>
                  <a:pt x="409" y="512"/>
                  <a:pt x="409" y="512"/>
                </a:cubicBezTo>
                <a:cubicBezTo>
                  <a:pt x="409" y="512"/>
                  <a:pt x="408" y="512"/>
                  <a:pt x="408" y="512"/>
                </a:cubicBezTo>
                <a:cubicBezTo>
                  <a:pt x="408" y="512"/>
                  <a:pt x="408" y="512"/>
                  <a:pt x="408" y="511"/>
                </a:cubicBezTo>
                <a:cubicBezTo>
                  <a:pt x="408" y="511"/>
                  <a:pt x="408" y="511"/>
                  <a:pt x="408" y="511"/>
                </a:cubicBezTo>
                <a:cubicBezTo>
                  <a:pt x="408" y="512"/>
                  <a:pt x="408" y="512"/>
                  <a:pt x="408" y="512"/>
                </a:cubicBezTo>
                <a:cubicBezTo>
                  <a:pt x="406" y="513"/>
                  <a:pt x="405" y="513"/>
                  <a:pt x="404" y="513"/>
                </a:cubicBezTo>
                <a:cubicBezTo>
                  <a:pt x="404" y="513"/>
                  <a:pt x="404" y="513"/>
                  <a:pt x="404" y="513"/>
                </a:cubicBezTo>
                <a:cubicBezTo>
                  <a:pt x="404" y="513"/>
                  <a:pt x="403" y="513"/>
                  <a:pt x="403" y="513"/>
                </a:cubicBezTo>
                <a:cubicBezTo>
                  <a:pt x="403" y="513"/>
                  <a:pt x="403" y="513"/>
                  <a:pt x="403" y="513"/>
                </a:cubicBezTo>
                <a:cubicBezTo>
                  <a:pt x="403" y="513"/>
                  <a:pt x="402" y="513"/>
                  <a:pt x="401" y="513"/>
                </a:cubicBezTo>
                <a:cubicBezTo>
                  <a:pt x="401" y="513"/>
                  <a:pt x="401" y="512"/>
                  <a:pt x="401" y="512"/>
                </a:cubicBezTo>
                <a:cubicBezTo>
                  <a:pt x="401" y="512"/>
                  <a:pt x="401" y="512"/>
                  <a:pt x="401" y="512"/>
                </a:cubicBezTo>
                <a:cubicBezTo>
                  <a:pt x="401" y="512"/>
                  <a:pt x="401" y="513"/>
                  <a:pt x="401" y="513"/>
                </a:cubicBezTo>
                <a:cubicBezTo>
                  <a:pt x="401" y="513"/>
                  <a:pt x="401" y="513"/>
                  <a:pt x="401" y="513"/>
                </a:cubicBezTo>
                <a:cubicBezTo>
                  <a:pt x="401" y="513"/>
                  <a:pt x="401" y="513"/>
                  <a:pt x="401" y="513"/>
                </a:cubicBezTo>
                <a:cubicBezTo>
                  <a:pt x="400" y="512"/>
                  <a:pt x="399" y="512"/>
                  <a:pt x="400" y="513"/>
                </a:cubicBezTo>
                <a:cubicBezTo>
                  <a:pt x="400" y="513"/>
                  <a:pt x="400" y="513"/>
                  <a:pt x="400" y="513"/>
                </a:cubicBezTo>
                <a:cubicBezTo>
                  <a:pt x="399" y="513"/>
                  <a:pt x="399" y="514"/>
                  <a:pt x="398" y="514"/>
                </a:cubicBezTo>
                <a:cubicBezTo>
                  <a:pt x="398" y="513"/>
                  <a:pt x="398" y="513"/>
                  <a:pt x="398" y="513"/>
                </a:cubicBezTo>
                <a:cubicBezTo>
                  <a:pt x="399" y="513"/>
                  <a:pt x="399" y="513"/>
                  <a:pt x="398" y="513"/>
                </a:cubicBezTo>
                <a:cubicBezTo>
                  <a:pt x="398" y="513"/>
                  <a:pt x="398" y="513"/>
                  <a:pt x="398" y="514"/>
                </a:cubicBezTo>
                <a:cubicBezTo>
                  <a:pt x="397" y="514"/>
                  <a:pt x="396" y="514"/>
                  <a:pt x="395" y="514"/>
                </a:cubicBezTo>
                <a:cubicBezTo>
                  <a:pt x="395" y="513"/>
                  <a:pt x="395" y="513"/>
                  <a:pt x="396" y="512"/>
                </a:cubicBezTo>
                <a:cubicBezTo>
                  <a:pt x="396" y="511"/>
                  <a:pt x="395" y="511"/>
                  <a:pt x="395" y="512"/>
                </a:cubicBezTo>
                <a:cubicBezTo>
                  <a:pt x="394" y="513"/>
                  <a:pt x="394" y="513"/>
                  <a:pt x="394" y="514"/>
                </a:cubicBezTo>
                <a:cubicBezTo>
                  <a:pt x="394" y="514"/>
                  <a:pt x="394" y="514"/>
                  <a:pt x="394" y="514"/>
                </a:cubicBezTo>
                <a:cubicBezTo>
                  <a:pt x="394" y="513"/>
                  <a:pt x="394" y="513"/>
                  <a:pt x="394" y="512"/>
                </a:cubicBezTo>
                <a:cubicBezTo>
                  <a:pt x="394" y="512"/>
                  <a:pt x="394" y="512"/>
                  <a:pt x="394" y="512"/>
                </a:cubicBezTo>
                <a:cubicBezTo>
                  <a:pt x="394" y="513"/>
                  <a:pt x="394" y="513"/>
                  <a:pt x="393" y="514"/>
                </a:cubicBezTo>
                <a:cubicBezTo>
                  <a:pt x="393" y="514"/>
                  <a:pt x="392" y="515"/>
                  <a:pt x="391" y="515"/>
                </a:cubicBezTo>
                <a:cubicBezTo>
                  <a:pt x="392" y="514"/>
                  <a:pt x="392" y="514"/>
                  <a:pt x="392" y="514"/>
                </a:cubicBezTo>
                <a:cubicBezTo>
                  <a:pt x="392" y="513"/>
                  <a:pt x="391" y="513"/>
                  <a:pt x="391" y="513"/>
                </a:cubicBezTo>
                <a:cubicBezTo>
                  <a:pt x="391" y="514"/>
                  <a:pt x="391" y="514"/>
                  <a:pt x="391" y="515"/>
                </a:cubicBezTo>
                <a:cubicBezTo>
                  <a:pt x="390" y="515"/>
                  <a:pt x="389" y="515"/>
                  <a:pt x="389" y="515"/>
                </a:cubicBezTo>
                <a:cubicBezTo>
                  <a:pt x="389" y="514"/>
                  <a:pt x="389" y="513"/>
                  <a:pt x="389" y="512"/>
                </a:cubicBezTo>
                <a:cubicBezTo>
                  <a:pt x="389" y="512"/>
                  <a:pt x="388" y="512"/>
                  <a:pt x="388" y="512"/>
                </a:cubicBezTo>
                <a:cubicBezTo>
                  <a:pt x="391" y="511"/>
                  <a:pt x="394" y="511"/>
                  <a:pt x="397" y="511"/>
                </a:cubicBezTo>
                <a:cubicBezTo>
                  <a:pt x="397" y="512"/>
                  <a:pt x="397" y="512"/>
                  <a:pt x="397" y="513"/>
                </a:cubicBezTo>
                <a:cubicBezTo>
                  <a:pt x="397" y="513"/>
                  <a:pt x="398" y="513"/>
                  <a:pt x="398" y="513"/>
                </a:cubicBezTo>
                <a:cubicBezTo>
                  <a:pt x="398" y="512"/>
                  <a:pt x="398" y="512"/>
                  <a:pt x="398" y="511"/>
                </a:cubicBezTo>
                <a:cubicBezTo>
                  <a:pt x="407" y="510"/>
                  <a:pt x="417" y="510"/>
                  <a:pt x="427" y="509"/>
                </a:cubicBezTo>
                <a:cubicBezTo>
                  <a:pt x="427" y="509"/>
                  <a:pt x="428" y="509"/>
                  <a:pt x="428" y="509"/>
                </a:cubicBezTo>
                <a:cubicBezTo>
                  <a:pt x="429" y="509"/>
                  <a:pt x="430" y="509"/>
                  <a:pt x="431" y="509"/>
                </a:cubicBezTo>
                <a:cubicBezTo>
                  <a:pt x="432" y="509"/>
                  <a:pt x="432" y="509"/>
                  <a:pt x="432" y="508"/>
                </a:cubicBezTo>
                <a:cubicBezTo>
                  <a:pt x="436" y="508"/>
                  <a:pt x="440" y="507"/>
                  <a:pt x="444" y="507"/>
                </a:cubicBezTo>
                <a:cubicBezTo>
                  <a:pt x="444" y="508"/>
                  <a:pt x="444" y="509"/>
                  <a:pt x="444" y="510"/>
                </a:cubicBezTo>
                <a:cubicBezTo>
                  <a:pt x="439" y="509"/>
                  <a:pt x="434" y="509"/>
                  <a:pt x="430" y="512"/>
                </a:cubicBezTo>
                <a:close/>
                <a:moveTo>
                  <a:pt x="446" y="503"/>
                </a:moveTo>
                <a:cubicBezTo>
                  <a:pt x="446" y="502"/>
                  <a:pt x="446" y="502"/>
                  <a:pt x="446" y="501"/>
                </a:cubicBezTo>
                <a:cubicBezTo>
                  <a:pt x="448" y="501"/>
                  <a:pt x="449" y="502"/>
                  <a:pt x="449" y="503"/>
                </a:cubicBezTo>
                <a:cubicBezTo>
                  <a:pt x="448" y="503"/>
                  <a:pt x="447" y="503"/>
                  <a:pt x="446" y="503"/>
                </a:cubicBezTo>
                <a:close/>
                <a:moveTo>
                  <a:pt x="443" y="449"/>
                </a:moveTo>
                <a:cubicBezTo>
                  <a:pt x="444" y="465"/>
                  <a:pt x="444" y="481"/>
                  <a:pt x="444" y="497"/>
                </a:cubicBezTo>
                <a:cubicBezTo>
                  <a:pt x="442" y="496"/>
                  <a:pt x="440" y="496"/>
                  <a:pt x="438" y="496"/>
                </a:cubicBezTo>
                <a:cubicBezTo>
                  <a:pt x="438" y="474"/>
                  <a:pt x="437" y="452"/>
                  <a:pt x="437" y="430"/>
                </a:cubicBezTo>
                <a:cubicBezTo>
                  <a:pt x="437" y="429"/>
                  <a:pt x="437" y="428"/>
                  <a:pt x="437" y="427"/>
                </a:cubicBezTo>
                <a:cubicBezTo>
                  <a:pt x="439" y="427"/>
                  <a:pt x="441" y="427"/>
                  <a:pt x="443" y="427"/>
                </a:cubicBezTo>
                <a:cubicBezTo>
                  <a:pt x="443" y="430"/>
                  <a:pt x="443" y="434"/>
                  <a:pt x="443" y="437"/>
                </a:cubicBezTo>
                <a:cubicBezTo>
                  <a:pt x="443" y="441"/>
                  <a:pt x="443" y="446"/>
                  <a:pt x="443" y="449"/>
                </a:cubicBezTo>
                <a:close/>
                <a:moveTo>
                  <a:pt x="437" y="426"/>
                </a:moveTo>
                <a:cubicBezTo>
                  <a:pt x="437" y="426"/>
                  <a:pt x="437" y="426"/>
                  <a:pt x="437" y="426"/>
                </a:cubicBezTo>
                <a:cubicBezTo>
                  <a:pt x="437" y="425"/>
                  <a:pt x="436" y="425"/>
                  <a:pt x="436" y="426"/>
                </a:cubicBezTo>
                <a:cubicBezTo>
                  <a:pt x="436" y="426"/>
                  <a:pt x="436" y="426"/>
                  <a:pt x="436" y="426"/>
                </a:cubicBezTo>
                <a:cubicBezTo>
                  <a:pt x="434" y="427"/>
                  <a:pt x="432" y="427"/>
                  <a:pt x="430" y="428"/>
                </a:cubicBezTo>
                <a:cubicBezTo>
                  <a:pt x="430" y="427"/>
                  <a:pt x="430" y="426"/>
                  <a:pt x="431" y="425"/>
                </a:cubicBezTo>
                <a:cubicBezTo>
                  <a:pt x="431" y="425"/>
                  <a:pt x="430" y="425"/>
                  <a:pt x="430" y="424"/>
                </a:cubicBezTo>
                <a:cubicBezTo>
                  <a:pt x="434" y="423"/>
                  <a:pt x="438" y="423"/>
                  <a:pt x="443" y="423"/>
                </a:cubicBezTo>
                <a:cubicBezTo>
                  <a:pt x="443" y="424"/>
                  <a:pt x="443" y="425"/>
                  <a:pt x="443" y="426"/>
                </a:cubicBezTo>
                <a:cubicBezTo>
                  <a:pt x="441" y="426"/>
                  <a:pt x="439" y="426"/>
                  <a:pt x="437" y="426"/>
                </a:cubicBezTo>
                <a:close/>
                <a:moveTo>
                  <a:pt x="426" y="425"/>
                </a:moveTo>
                <a:cubicBezTo>
                  <a:pt x="425" y="426"/>
                  <a:pt x="426" y="427"/>
                  <a:pt x="426" y="426"/>
                </a:cubicBezTo>
                <a:cubicBezTo>
                  <a:pt x="427" y="426"/>
                  <a:pt x="428" y="425"/>
                  <a:pt x="430" y="425"/>
                </a:cubicBezTo>
                <a:cubicBezTo>
                  <a:pt x="430" y="425"/>
                  <a:pt x="430" y="425"/>
                  <a:pt x="430" y="425"/>
                </a:cubicBezTo>
                <a:cubicBezTo>
                  <a:pt x="429" y="425"/>
                  <a:pt x="429" y="426"/>
                  <a:pt x="429" y="426"/>
                </a:cubicBezTo>
                <a:cubicBezTo>
                  <a:pt x="429" y="426"/>
                  <a:pt x="429" y="426"/>
                  <a:pt x="429" y="427"/>
                </a:cubicBezTo>
                <a:cubicBezTo>
                  <a:pt x="429" y="428"/>
                  <a:pt x="429" y="428"/>
                  <a:pt x="429" y="429"/>
                </a:cubicBezTo>
                <a:cubicBezTo>
                  <a:pt x="428" y="429"/>
                  <a:pt x="427" y="430"/>
                  <a:pt x="427" y="430"/>
                </a:cubicBezTo>
                <a:cubicBezTo>
                  <a:pt x="426" y="431"/>
                  <a:pt x="427" y="432"/>
                  <a:pt x="427" y="431"/>
                </a:cubicBezTo>
                <a:cubicBezTo>
                  <a:pt x="428" y="431"/>
                  <a:pt x="428" y="430"/>
                  <a:pt x="429" y="430"/>
                </a:cubicBezTo>
                <a:cubicBezTo>
                  <a:pt x="429" y="430"/>
                  <a:pt x="429" y="431"/>
                  <a:pt x="429" y="431"/>
                </a:cubicBezTo>
                <a:cubicBezTo>
                  <a:pt x="425" y="453"/>
                  <a:pt x="427" y="476"/>
                  <a:pt x="427" y="498"/>
                </a:cubicBezTo>
                <a:cubicBezTo>
                  <a:pt x="425" y="499"/>
                  <a:pt x="422" y="500"/>
                  <a:pt x="420" y="501"/>
                </a:cubicBezTo>
                <a:cubicBezTo>
                  <a:pt x="420" y="498"/>
                  <a:pt x="420" y="495"/>
                  <a:pt x="421" y="491"/>
                </a:cubicBezTo>
                <a:cubicBezTo>
                  <a:pt x="421" y="489"/>
                  <a:pt x="421" y="486"/>
                  <a:pt x="421" y="485"/>
                </a:cubicBezTo>
                <a:cubicBezTo>
                  <a:pt x="421" y="471"/>
                  <a:pt x="422" y="456"/>
                  <a:pt x="423" y="442"/>
                </a:cubicBezTo>
                <a:cubicBezTo>
                  <a:pt x="424" y="442"/>
                  <a:pt x="424" y="442"/>
                  <a:pt x="424" y="441"/>
                </a:cubicBezTo>
                <a:cubicBezTo>
                  <a:pt x="424" y="440"/>
                  <a:pt x="424" y="438"/>
                  <a:pt x="424" y="437"/>
                </a:cubicBezTo>
                <a:cubicBezTo>
                  <a:pt x="424" y="431"/>
                  <a:pt x="425" y="426"/>
                  <a:pt x="427" y="420"/>
                </a:cubicBezTo>
                <a:cubicBezTo>
                  <a:pt x="427" y="419"/>
                  <a:pt x="426" y="419"/>
                  <a:pt x="426" y="420"/>
                </a:cubicBezTo>
                <a:cubicBezTo>
                  <a:pt x="424" y="424"/>
                  <a:pt x="424" y="429"/>
                  <a:pt x="423" y="434"/>
                </a:cubicBezTo>
                <a:cubicBezTo>
                  <a:pt x="423" y="433"/>
                  <a:pt x="423" y="433"/>
                  <a:pt x="423" y="432"/>
                </a:cubicBezTo>
                <a:cubicBezTo>
                  <a:pt x="423" y="432"/>
                  <a:pt x="423" y="432"/>
                  <a:pt x="423" y="432"/>
                </a:cubicBezTo>
                <a:cubicBezTo>
                  <a:pt x="423" y="431"/>
                  <a:pt x="423" y="431"/>
                  <a:pt x="423" y="430"/>
                </a:cubicBezTo>
                <a:cubicBezTo>
                  <a:pt x="423" y="430"/>
                  <a:pt x="422" y="429"/>
                  <a:pt x="422" y="429"/>
                </a:cubicBezTo>
                <a:cubicBezTo>
                  <a:pt x="422" y="429"/>
                  <a:pt x="422" y="429"/>
                  <a:pt x="422" y="429"/>
                </a:cubicBezTo>
                <a:cubicBezTo>
                  <a:pt x="421" y="429"/>
                  <a:pt x="421" y="430"/>
                  <a:pt x="421" y="430"/>
                </a:cubicBezTo>
                <a:cubicBezTo>
                  <a:pt x="421" y="434"/>
                  <a:pt x="422" y="437"/>
                  <a:pt x="422" y="441"/>
                </a:cubicBezTo>
                <a:cubicBezTo>
                  <a:pt x="422" y="441"/>
                  <a:pt x="422" y="441"/>
                  <a:pt x="422" y="441"/>
                </a:cubicBezTo>
                <a:cubicBezTo>
                  <a:pt x="421" y="455"/>
                  <a:pt x="420" y="469"/>
                  <a:pt x="420" y="484"/>
                </a:cubicBezTo>
                <a:cubicBezTo>
                  <a:pt x="420" y="484"/>
                  <a:pt x="419" y="484"/>
                  <a:pt x="419" y="484"/>
                </a:cubicBezTo>
                <a:cubicBezTo>
                  <a:pt x="419" y="484"/>
                  <a:pt x="419" y="484"/>
                  <a:pt x="418" y="484"/>
                </a:cubicBezTo>
                <a:cubicBezTo>
                  <a:pt x="418" y="472"/>
                  <a:pt x="418" y="459"/>
                  <a:pt x="418" y="447"/>
                </a:cubicBezTo>
                <a:cubicBezTo>
                  <a:pt x="418" y="447"/>
                  <a:pt x="419" y="447"/>
                  <a:pt x="419" y="446"/>
                </a:cubicBezTo>
                <a:cubicBezTo>
                  <a:pt x="420" y="443"/>
                  <a:pt x="420" y="441"/>
                  <a:pt x="419" y="438"/>
                </a:cubicBezTo>
                <a:cubicBezTo>
                  <a:pt x="419" y="438"/>
                  <a:pt x="419" y="438"/>
                  <a:pt x="419" y="438"/>
                </a:cubicBezTo>
                <a:cubicBezTo>
                  <a:pt x="420" y="438"/>
                  <a:pt x="420" y="437"/>
                  <a:pt x="419" y="437"/>
                </a:cubicBezTo>
                <a:cubicBezTo>
                  <a:pt x="419" y="437"/>
                  <a:pt x="419" y="437"/>
                  <a:pt x="419" y="437"/>
                </a:cubicBezTo>
                <a:cubicBezTo>
                  <a:pt x="419" y="436"/>
                  <a:pt x="418" y="435"/>
                  <a:pt x="418" y="433"/>
                </a:cubicBezTo>
                <a:cubicBezTo>
                  <a:pt x="418" y="433"/>
                  <a:pt x="418" y="433"/>
                  <a:pt x="418" y="433"/>
                </a:cubicBezTo>
                <a:cubicBezTo>
                  <a:pt x="418" y="432"/>
                  <a:pt x="418" y="432"/>
                  <a:pt x="418" y="431"/>
                </a:cubicBezTo>
                <a:cubicBezTo>
                  <a:pt x="418" y="431"/>
                  <a:pt x="418" y="431"/>
                  <a:pt x="418" y="431"/>
                </a:cubicBezTo>
                <a:cubicBezTo>
                  <a:pt x="418" y="431"/>
                  <a:pt x="418" y="431"/>
                  <a:pt x="418" y="431"/>
                </a:cubicBezTo>
                <a:cubicBezTo>
                  <a:pt x="418" y="431"/>
                  <a:pt x="418" y="431"/>
                  <a:pt x="418" y="431"/>
                </a:cubicBezTo>
                <a:cubicBezTo>
                  <a:pt x="418" y="429"/>
                  <a:pt x="418" y="428"/>
                  <a:pt x="418" y="427"/>
                </a:cubicBezTo>
                <a:cubicBezTo>
                  <a:pt x="418" y="426"/>
                  <a:pt x="417" y="426"/>
                  <a:pt x="417" y="427"/>
                </a:cubicBezTo>
                <a:cubicBezTo>
                  <a:pt x="417" y="428"/>
                  <a:pt x="417" y="429"/>
                  <a:pt x="417" y="431"/>
                </a:cubicBezTo>
                <a:cubicBezTo>
                  <a:pt x="415" y="431"/>
                  <a:pt x="412" y="432"/>
                  <a:pt x="410" y="432"/>
                </a:cubicBezTo>
                <a:cubicBezTo>
                  <a:pt x="410" y="430"/>
                  <a:pt x="410" y="429"/>
                  <a:pt x="410" y="428"/>
                </a:cubicBezTo>
                <a:cubicBezTo>
                  <a:pt x="412" y="427"/>
                  <a:pt x="415" y="427"/>
                  <a:pt x="418" y="426"/>
                </a:cubicBezTo>
                <a:cubicBezTo>
                  <a:pt x="418" y="426"/>
                  <a:pt x="418" y="426"/>
                  <a:pt x="418" y="426"/>
                </a:cubicBezTo>
                <a:cubicBezTo>
                  <a:pt x="415" y="426"/>
                  <a:pt x="412" y="427"/>
                  <a:pt x="410" y="427"/>
                </a:cubicBezTo>
                <a:cubicBezTo>
                  <a:pt x="410" y="427"/>
                  <a:pt x="410" y="427"/>
                  <a:pt x="410" y="427"/>
                </a:cubicBezTo>
                <a:cubicBezTo>
                  <a:pt x="409" y="426"/>
                  <a:pt x="408" y="426"/>
                  <a:pt x="409" y="427"/>
                </a:cubicBezTo>
                <a:cubicBezTo>
                  <a:pt x="409" y="427"/>
                  <a:pt x="409" y="427"/>
                  <a:pt x="409" y="427"/>
                </a:cubicBezTo>
                <a:cubicBezTo>
                  <a:pt x="406" y="428"/>
                  <a:pt x="404" y="428"/>
                  <a:pt x="402" y="429"/>
                </a:cubicBezTo>
                <a:cubicBezTo>
                  <a:pt x="402" y="428"/>
                  <a:pt x="402" y="427"/>
                  <a:pt x="402" y="426"/>
                </a:cubicBezTo>
                <a:cubicBezTo>
                  <a:pt x="407" y="425"/>
                  <a:pt x="411" y="424"/>
                  <a:pt x="416" y="423"/>
                </a:cubicBezTo>
                <a:cubicBezTo>
                  <a:pt x="416" y="423"/>
                  <a:pt x="416" y="423"/>
                  <a:pt x="416" y="423"/>
                </a:cubicBezTo>
                <a:cubicBezTo>
                  <a:pt x="411" y="423"/>
                  <a:pt x="407" y="424"/>
                  <a:pt x="402" y="425"/>
                </a:cubicBezTo>
                <a:cubicBezTo>
                  <a:pt x="402" y="425"/>
                  <a:pt x="402" y="425"/>
                  <a:pt x="402" y="424"/>
                </a:cubicBezTo>
                <a:cubicBezTo>
                  <a:pt x="405" y="424"/>
                  <a:pt x="409" y="423"/>
                  <a:pt x="412" y="423"/>
                </a:cubicBezTo>
                <a:cubicBezTo>
                  <a:pt x="412" y="423"/>
                  <a:pt x="412" y="422"/>
                  <a:pt x="412" y="422"/>
                </a:cubicBezTo>
                <a:cubicBezTo>
                  <a:pt x="410" y="423"/>
                  <a:pt x="408" y="423"/>
                  <a:pt x="405" y="423"/>
                </a:cubicBezTo>
                <a:cubicBezTo>
                  <a:pt x="408" y="423"/>
                  <a:pt x="410" y="422"/>
                  <a:pt x="412" y="422"/>
                </a:cubicBezTo>
                <a:cubicBezTo>
                  <a:pt x="412" y="422"/>
                  <a:pt x="412" y="421"/>
                  <a:pt x="412" y="421"/>
                </a:cubicBezTo>
                <a:cubicBezTo>
                  <a:pt x="409" y="422"/>
                  <a:pt x="406" y="423"/>
                  <a:pt x="402" y="424"/>
                </a:cubicBezTo>
                <a:cubicBezTo>
                  <a:pt x="402" y="423"/>
                  <a:pt x="402" y="422"/>
                  <a:pt x="403" y="422"/>
                </a:cubicBezTo>
                <a:cubicBezTo>
                  <a:pt x="403" y="422"/>
                  <a:pt x="402" y="421"/>
                  <a:pt x="402" y="421"/>
                </a:cubicBezTo>
                <a:cubicBezTo>
                  <a:pt x="406" y="421"/>
                  <a:pt x="410" y="420"/>
                  <a:pt x="414" y="419"/>
                </a:cubicBezTo>
                <a:cubicBezTo>
                  <a:pt x="415" y="419"/>
                  <a:pt x="416" y="418"/>
                  <a:pt x="417" y="418"/>
                </a:cubicBezTo>
                <a:cubicBezTo>
                  <a:pt x="418" y="420"/>
                  <a:pt x="420" y="420"/>
                  <a:pt x="421" y="418"/>
                </a:cubicBezTo>
                <a:cubicBezTo>
                  <a:pt x="421" y="418"/>
                  <a:pt x="421" y="418"/>
                  <a:pt x="421" y="418"/>
                </a:cubicBezTo>
                <a:cubicBezTo>
                  <a:pt x="426" y="418"/>
                  <a:pt x="430" y="418"/>
                  <a:pt x="435" y="419"/>
                </a:cubicBezTo>
                <a:cubicBezTo>
                  <a:pt x="436" y="419"/>
                  <a:pt x="436" y="417"/>
                  <a:pt x="435" y="417"/>
                </a:cubicBezTo>
                <a:cubicBezTo>
                  <a:pt x="431" y="416"/>
                  <a:pt x="426" y="416"/>
                  <a:pt x="422" y="416"/>
                </a:cubicBezTo>
                <a:cubicBezTo>
                  <a:pt x="422" y="416"/>
                  <a:pt x="422" y="416"/>
                  <a:pt x="422" y="416"/>
                </a:cubicBezTo>
                <a:cubicBezTo>
                  <a:pt x="422" y="415"/>
                  <a:pt x="423" y="414"/>
                  <a:pt x="423" y="414"/>
                </a:cubicBezTo>
                <a:cubicBezTo>
                  <a:pt x="424" y="414"/>
                  <a:pt x="425" y="413"/>
                  <a:pt x="426" y="413"/>
                </a:cubicBezTo>
                <a:cubicBezTo>
                  <a:pt x="426" y="414"/>
                  <a:pt x="427" y="415"/>
                  <a:pt x="428" y="415"/>
                </a:cubicBezTo>
                <a:cubicBezTo>
                  <a:pt x="428" y="414"/>
                  <a:pt x="429" y="414"/>
                  <a:pt x="430" y="414"/>
                </a:cubicBezTo>
                <a:cubicBezTo>
                  <a:pt x="430" y="414"/>
                  <a:pt x="430" y="415"/>
                  <a:pt x="431" y="414"/>
                </a:cubicBezTo>
                <a:cubicBezTo>
                  <a:pt x="431" y="414"/>
                  <a:pt x="431" y="414"/>
                  <a:pt x="431" y="414"/>
                </a:cubicBezTo>
                <a:cubicBezTo>
                  <a:pt x="432" y="413"/>
                  <a:pt x="433" y="413"/>
                  <a:pt x="435" y="413"/>
                </a:cubicBezTo>
                <a:cubicBezTo>
                  <a:pt x="437" y="413"/>
                  <a:pt x="440" y="414"/>
                  <a:pt x="443" y="415"/>
                </a:cubicBezTo>
                <a:cubicBezTo>
                  <a:pt x="443" y="417"/>
                  <a:pt x="443" y="420"/>
                  <a:pt x="443" y="422"/>
                </a:cubicBezTo>
                <a:cubicBezTo>
                  <a:pt x="437" y="422"/>
                  <a:pt x="431" y="422"/>
                  <a:pt x="426" y="425"/>
                </a:cubicBezTo>
                <a:close/>
                <a:moveTo>
                  <a:pt x="438" y="409"/>
                </a:moveTo>
                <a:cubicBezTo>
                  <a:pt x="438" y="409"/>
                  <a:pt x="437" y="409"/>
                  <a:pt x="437" y="409"/>
                </a:cubicBezTo>
                <a:cubicBezTo>
                  <a:pt x="436" y="409"/>
                  <a:pt x="436" y="409"/>
                  <a:pt x="436" y="409"/>
                </a:cubicBezTo>
                <a:cubicBezTo>
                  <a:pt x="434" y="409"/>
                  <a:pt x="433" y="409"/>
                  <a:pt x="431" y="409"/>
                </a:cubicBezTo>
                <a:cubicBezTo>
                  <a:pt x="431" y="408"/>
                  <a:pt x="432" y="407"/>
                  <a:pt x="432" y="406"/>
                </a:cubicBezTo>
                <a:cubicBezTo>
                  <a:pt x="435" y="406"/>
                  <a:pt x="439" y="405"/>
                  <a:pt x="442" y="406"/>
                </a:cubicBezTo>
                <a:cubicBezTo>
                  <a:pt x="442" y="407"/>
                  <a:pt x="442" y="409"/>
                  <a:pt x="442" y="410"/>
                </a:cubicBezTo>
                <a:cubicBezTo>
                  <a:pt x="441" y="410"/>
                  <a:pt x="439" y="410"/>
                  <a:pt x="438" y="409"/>
                </a:cubicBezTo>
                <a:close/>
                <a:moveTo>
                  <a:pt x="444" y="393"/>
                </a:moveTo>
                <a:cubicBezTo>
                  <a:pt x="444" y="370"/>
                  <a:pt x="446" y="347"/>
                  <a:pt x="446" y="324"/>
                </a:cubicBezTo>
                <a:cubicBezTo>
                  <a:pt x="446" y="324"/>
                  <a:pt x="447" y="324"/>
                  <a:pt x="448" y="324"/>
                </a:cubicBezTo>
                <a:cubicBezTo>
                  <a:pt x="447" y="349"/>
                  <a:pt x="447" y="373"/>
                  <a:pt x="444" y="398"/>
                </a:cubicBezTo>
                <a:cubicBezTo>
                  <a:pt x="444" y="396"/>
                  <a:pt x="444" y="394"/>
                  <a:pt x="444" y="393"/>
                </a:cubicBezTo>
                <a:close/>
                <a:moveTo>
                  <a:pt x="440" y="319"/>
                </a:moveTo>
                <a:cubicBezTo>
                  <a:pt x="436" y="319"/>
                  <a:pt x="434" y="320"/>
                  <a:pt x="431" y="321"/>
                </a:cubicBezTo>
                <a:cubicBezTo>
                  <a:pt x="431" y="320"/>
                  <a:pt x="431" y="320"/>
                  <a:pt x="431" y="321"/>
                </a:cubicBezTo>
                <a:cubicBezTo>
                  <a:pt x="431" y="321"/>
                  <a:pt x="431" y="321"/>
                  <a:pt x="431" y="321"/>
                </a:cubicBezTo>
                <a:cubicBezTo>
                  <a:pt x="431" y="321"/>
                  <a:pt x="430" y="321"/>
                  <a:pt x="430" y="321"/>
                </a:cubicBezTo>
                <a:cubicBezTo>
                  <a:pt x="430" y="320"/>
                  <a:pt x="430" y="318"/>
                  <a:pt x="431" y="317"/>
                </a:cubicBezTo>
                <a:cubicBezTo>
                  <a:pt x="435" y="315"/>
                  <a:pt x="439" y="313"/>
                  <a:pt x="443" y="311"/>
                </a:cubicBezTo>
                <a:cubicBezTo>
                  <a:pt x="443" y="313"/>
                  <a:pt x="443" y="315"/>
                  <a:pt x="443" y="317"/>
                </a:cubicBezTo>
                <a:cubicBezTo>
                  <a:pt x="442" y="318"/>
                  <a:pt x="441" y="319"/>
                  <a:pt x="440" y="319"/>
                </a:cubicBezTo>
                <a:close/>
                <a:moveTo>
                  <a:pt x="445" y="308"/>
                </a:moveTo>
                <a:cubicBezTo>
                  <a:pt x="447" y="308"/>
                  <a:pt x="449" y="308"/>
                  <a:pt x="451" y="308"/>
                </a:cubicBezTo>
                <a:cubicBezTo>
                  <a:pt x="449" y="310"/>
                  <a:pt x="447" y="312"/>
                  <a:pt x="445" y="315"/>
                </a:cubicBezTo>
                <a:cubicBezTo>
                  <a:pt x="445" y="312"/>
                  <a:pt x="445" y="310"/>
                  <a:pt x="445" y="308"/>
                </a:cubicBezTo>
                <a:close/>
                <a:moveTo>
                  <a:pt x="451" y="301"/>
                </a:moveTo>
                <a:cubicBezTo>
                  <a:pt x="451" y="301"/>
                  <a:pt x="450" y="300"/>
                  <a:pt x="450" y="300"/>
                </a:cubicBezTo>
                <a:cubicBezTo>
                  <a:pt x="451" y="300"/>
                  <a:pt x="452" y="301"/>
                  <a:pt x="453" y="301"/>
                </a:cubicBezTo>
                <a:cubicBezTo>
                  <a:pt x="452" y="301"/>
                  <a:pt x="452" y="301"/>
                  <a:pt x="451" y="301"/>
                </a:cubicBezTo>
                <a:close/>
                <a:moveTo>
                  <a:pt x="441" y="294"/>
                </a:moveTo>
                <a:cubicBezTo>
                  <a:pt x="441" y="293"/>
                  <a:pt x="441" y="292"/>
                  <a:pt x="441" y="291"/>
                </a:cubicBezTo>
                <a:cubicBezTo>
                  <a:pt x="442" y="291"/>
                  <a:pt x="443" y="291"/>
                  <a:pt x="444" y="291"/>
                </a:cubicBezTo>
                <a:cubicBezTo>
                  <a:pt x="444" y="292"/>
                  <a:pt x="444" y="293"/>
                  <a:pt x="444" y="294"/>
                </a:cubicBezTo>
                <a:cubicBezTo>
                  <a:pt x="443" y="294"/>
                  <a:pt x="442" y="294"/>
                  <a:pt x="441" y="294"/>
                </a:cubicBezTo>
                <a:close/>
                <a:moveTo>
                  <a:pt x="444" y="284"/>
                </a:moveTo>
                <a:cubicBezTo>
                  <a:pt x="443" y="284"/>
                  <a:pt x="442" y="284"/>
                  <a:pt x="441" y="284"/>
                </a:cubicBezTo>
                <a:cubicBezTo>
                  <a:pt x="441" y="283"/>
                  <a:pt x="441" y="281"/>
                  <a:pt x="442" y="280"/>
                </a:cubicBezTo>
                <a:cubicBezTo>
                  <a:pt x="443" y="280"/>
                  <a:pt x="443" y="280"/>
                  <a:pt x="444" y="280"/>
                </a:cubicBezTo>
                <a:cubicBezTo>
                  <a:pt x="444" y="281"/>
                  <a:pt x="444" y="283"/>
                  <a:pt x="444" y="284"/>
                </a:cubicBezTo>
                <a:close/>
                <a:moveTo>
                  <a:pt x="442" y="280"/>
                </a:moveTo>
                <a:cubicBezTo>
                  <a:pt x="442" y="278"/>
                  <a:pt x="442" y="276"/>
                  <a:pt x="442" y="275"/>
                </a:cubicBezTo>
                <a:cubicBezTo>
                  <a:pt x="443" y="275"/>
                  <a:pt x="444" y="275"/>
                  <a:pt x="445" y="274"/>
                </a:cubicBezTo>
                <a:cubicBezTo>
                  <a:pt x="445" y="276"/>
                  <a:pt x="445" y="278"/>
                  <a:pt x="444" y="280"/>
                </a:cubicBezTo>
                <a:cubicBezTo>
                  <a:pt x="444" y="280"/>
                  <a:pt x="443" y="280"/>
                  <a:pt x="442" y="280"/>
                </a:cubicBezTo>
                <a:close/>
                <a:moveTo>
                  <a:pt x="442" y="274"/>
                </a:moveTo>
                <a:cubicBezTo>
                  <a:pt x="442" y="273"/>
                  <a:pt x="442" y="271"/>
                  <a:pt x="442" y="270"/>
                </a:cubicBezTo>
                <a:cubicBezTo>
                  <a:pt x="443" y="270"/>
                  <a:pt x="444" y="269"/>
                  <a:pt x="445" y="269"/>
                </a:cubicBezTo>
                <a:cubicBezTo>
                  <a:pt x="445" y="271"/>
                  <a:pt x="445" y="272"/>
                  <a:pt x="445" y="274"/>
                </a:cubicBezTo>
                <a:cubicBezTo>
                  <a:pt x="444" y="274"/>
                  <a:pt x="443" y="274"/>
                  <a:pt x="442" y="274"/>
                </a:cubicBezTo>
                <a:close/>
                <a:moveTo>
                  <a:pt x="445" y="269"/>
                </a:moveTo>
                <a:cubicBezTo>
                  <a:pt x="444" y="269"/>
                  <a:pt x="443" y="269"/>
                  <a:pt x="442" y="269"/>
                </a:cubicBezTo>
                <a:cubicBezTo>
                  <a:pt x="443" y="268"/>
                  <a:pt x="443" y="267"/>
                  <a:pt x="443" y="266"/>
                </a:cubicBezTo>
                <a:cubicBezTo>
                  <a:pt x="444" y="266"/>
                  <a:pt x="445" y="266"/>
                  <a:pt x="446" y="265"/>
                </a:cubicBezTo>
                <a:cubicBezTo>
                  <a:pt x="445" y="267"/>
                  <a:pt x="445" y="268"/>
                  <a:pt x="445" y="269"/>
                </a:cubicBezTo>
                <a:close/>
                <a:moveTo>
                  <a:pt x="443" y="266"/>
                </a:moveTo>
                <a:cubicBezTo>
                  <a:pt x="443" y="264"/>
                  <a:pt x="443" y="263"/>
                  <a:pt x="443" y="261"/>
                </a:cubicBezTo>
                <a:cubicBezTo>
                  <a:pt x="444" y="261"/>
                  <a:pt x="445" y="261"/>
                  <a:pt x="446" y="261"/>
                </a:cubicBezTo>
                <a:cubicBezTo>
                  <a:pt x="446" y="262"/>
                  <a:pt x="446" y="264"/>
                  <a:pt x="446" y="265"/>
                </a:cubicBezTo>
                <a:cubicBezTo>
                  <a:pt x="445" y="265"/>
                  <a:pt x="444" y="265"/>
                  <a:pt x="443" y="266"/>
                </a:cubicBezTo>
                <a:close/>
                <a:moveTo>
                  <a:pt x="443" y="261"/>
                </a:moveTo>
                <a:cubicBezTo>
                  <a:pt x="443" y="260"/>
                  <a:pt x="443" y="258"/>
                  <a:pt x="443" y="257"/>
                </a:cubicBezTo>
                <a:cubicBezTo>
                  <a:pt x="444" y="257"/>
                  <a:pt x="445" y="257"/>
                  <a:pt x="446" y="257"/>
                </a:cubicBezTo>
                <a:cubicBezTo>
                  <a:pt x="446" y="258"/>
                  <a:pt x="446" y="259"/>
                  <a:pt x="446" y="260"/>
                </a:cubicBezTo>
                <a:cubicBezTo>
                  <a:pt x="445" y="261"/>
                  <a:pt x="444" y="261"/>
                  <a:pt x="443" y="261"/>
                </a:cubicBezTo>
                <a:close/>
                <a:moveTo>
                  <a:pt x="443" y="257"/>
                </a:moveTo>
                <a:cubicBezTo>
                  <a:pt x="443" y="256"/>
                  <a:pt x="443" y="255"/>
                  <a:pt x="443" y="255"/>
                </a:cubicBezTo>
                <a:cubicBezTo>
                  <a:pt x="445" y="254"/>
                  <a:pt x="446" y="254"/>
                  <a:pt x="447" y="254"/>
                </a:cubicBezTo>
                <a:cubicBezTo>
                  <a:pt x="447" y="255"/>
                  <a:pt x="447" y="255"/>
                  <a:pt x="446" y="256"/>
                </a:cubicBezTo>
                <a:cubicBezTo>
                  <a:pt x="445" y="256"/>
                  <a:pt x="444" y="257"/>
                  <a:pt x="443" y="257"/>
                </a:cubicBezTo>
                <a:close/>
                <a:moveTo>
                  <a:pt x="442" y="257"/>
                </a:moveTo>
                <a:cubicBezTo>
                  <a:pt x="441" y="258"/>
                  <a:pt x="440" y="258"/>
                  <a:pt x="438" y="258"/>
                </a:cubicBezTo>
                <a:cubicBezTo>
                  <a:pt x="438" y="258"/>
                  <a:pt x="438" y="259"/>
                  <a:pt x="438" y="259"/>
                </a:cubicBezTo>
                <a:cubicBezTo>
                  <a:pt x="440" y="258"/>
                  <a:pt x="441" y="258"/>
                  <a:pt x="442" y="258"/>
                </a:cubicBezTo>
                <a:cubicBezTo>
                  <a:pt x="442" y="259"/>
                  <a:pt x="442" y="260"/>
                  <a:pt x="442" y="261"/>
                </a:cubicBezTo>
                <a:cubicBezTo>
                  <a:pt x="441" y="262"/>
                  <a:pt x="440" y="262"/>
                  <a:pt x="439" y="262"/>
                </a:cubicBezTo>
                <a:cubicBezTo>
                  <a:pt x="438" y="262"/>
                  <a:pt x="437" y="263"/>
                  <a:pt x="438" y="262"/>
                </a:cubicBezTo>
                <a:cubicBezTo>
                  <a:pt x="438" y="262"/>
                  <a:pt x="438" y="262"/>
                  <a:pt x="438" y="262"/>
                </a:cubicBezTo>
                <a:cubicBezTo>
                  <a:pt x="438" y="262"/>
                  <a:pt x="437" y="262"/>
                  <a:pt x="437" y="262"/>
                </a:cubicBezTo>
                <a:cubicBezTo>
                  <a:pt x="437" y="259"/>
                  <a:pt x="437" y="256"/>
                  <a:pt x="437" y="253"/>
                </a:cubicBezTo>
                <a:cubicBezTo>
                  <a:pt x="437" y="247"/>
                  <a:pt x="437" y="241"/>
                  <a:pt x="437" y="234"/>
                </a:cubicBezTo>
                <a:cubicBezTo>
                  <a:pt x="437" y="233"/>
                  <a:pt x="436" y="229"/>
                  <a:pt x="436" y="224"/>
                </a:cubicBezTo>
                <a:cubicBezTo>
                  <a:pt x="437" y="223"/>
                  <a:pt x="439" y="223"/>
                  <a:pt x="441" y="223"/>
                </a:cubicBezTo>
                <a:cubicBezTo>
                  <a:pt x="441" y="224"/>
                  <a:pt x="441" y="224"/>
                  <a:pt x="441" y="225"/>
                </a:cubicBezTo>
                <a:cubicBezTo>
                  <a:pt x="441" y="225"/>
                  <a:pt x="441" y="225"/>
                  <a:pt x="441" y="225"/>
                </a:cubicBezTo>
                <a:cubicBezTo>
                  <a:pt x="441" y="226"/>
                  <a:pt x="441" y="226"/>
                  <a:pt x="441" y="226"/>
                </a:cubicBezTo>
                <a:cubicBezTo>
                  <a:pt x="441" y="226"/>
                  <a:pt x="441" y="226"/>
                  <a:pt x="441" y="226"/>
                </a:cubicBezTo>
                <a:cubicBezTo>
                  <a:pt x="441" y="226"/>
                  <a:pt x="441" y="226"/>
                  <a:pt x="441" y="226"/>
                </a:cubicBezTo>
                <a:cubicBezTo>
                  <a:pt x="441" y="226"/>
                  <a:pt x="441" y="227"/>
                  <a:pt x="441" y="228"/>
                </a:cubicBezTo>
                <a:cubicBezTo>
                  <a:pt x="441" y="228"/>
                  <a:pt x="440" y="228"/>
                  <a:pt x="439" y="229"/>
                </a:cubicBezTo>
                <a:cubicBezTo>
                  <a:pt x="439" y="229"/>
                  <a:pt x="439" y="229"/>
                  <a:pt x="439" y="229"/>
                </a:cubicBezTo>
                <a:cubicBezTo>
                  <a:pt x="440" y="229"/>
                  <a:pt x="441" y="228"/>
                  <a:pt x="441" y="228"/>
                </a:cubicBezTo>
                <a:cubicBezTo>
                  <a:pt x="441" y="229"/>
                  <a:pt x="441" y="230"/>
                  <a:pt x="441" y="231"/>
                </a:cubicBezTo>
                <a:cubicBezTo>
                  <a:pt x="440" y="231"/>
                  <a:pt x="439" y="232"/>
                  <a:pt x="439" y="232"/>
                </a:cubicBezTo>
                <a:cubicBezTo>
                  <a:pt x="438" y="232"/>
                  <a:pt x="439" y="233"/>
                  <a:pt x="439" y="233"/>
                </a:cubicBezTo>
                <a:cubicBezTo>
                  <a:pt x="440" y="232"/>
                  <a:pt x="440" y="232"/>
                  <a:pt x="441" y="231"/>
                </a:cubicBezTo>
                <a:cubicBezTo>
                  <a:pt x="441" y="232"/>
                  <a:pt x="441" y="233"/>
                  <a:pt x="441" y="234"/>
                </a:cubicBezTo>
                <a:cubicBezTo>
                  <a:pt x="440" y="235"/>
                  <a:pt x="439" y="235"/>
                  <a:pt x="438" y="236"/>
                </a:cubicBezTo>
                <a:cubicBezTo>
                  <a:pt x="438" y="236"/>
                  <a:pt x="438" y="236"/>
                  <a:pt x="438" y="236"/>
                </a:cubicBezTo>
                <a:cubicBezTo>
                  <a:pt x="439" y="235"/>
                  <a:pt x="440" y="235"/>
                  <a:pt x="441" y="235"/>
                </a:cubicBezTo>
                <a:cubicBezTo>
                  <a:pt x="441" y="241"/>
                  <a:pt x="441" y="248"/>
                  <a:pt x="440" y="255"/>
                </a:cubicBezTo>
                <a:cubicBezTo>
                  <a:pt x="440" y="255"/>
                  <a:pt x="440" y="255"/>
                  <a:pt x="439" y="255"/>
                </a:cubicBezTo>
                <a:cubicBezTo>
                  <a:pt x="439" y="255"/>
                  <a:pt x="439" y="255"/>
                  <a:pt x="439" y="255"/>
                </a:cubicBezTo>
                <a:cubicBezTo>
                  <a:pt x="439" y="255"/>
                  <a:pt x="440" y="255"/>
                  <a:pt x="440" y="255"/>
                </a:cubicBezTo>
                <a:cubicBezTo>
                  <a:pt x="440" y="256"/>
                  <a:pt x="440" y="256"/>
                  <a:pt x="440" y="257"/>
                </a:cubicBezTo>
                <a:cubicBezTo>
                  <a:pt x="439" y="257"/>
                  <a:pt x="440" y="257"/>
                  <a:pt x="441" y="257"/>
                </a:cubicBezTo>
                <a:cubicBezTo>
                  <a:pt x="441" y="256"/>
                  <a:pt x="441" y="256"/>
                  <a:pt x="441" y="255"/>
                </a:cubicBezTo>
                <a:cubicBezTo>
                  <a:pt x="441" y="255"/>
                  <a:pt x="442" y="255"/>
                  <a:pt x="442" y="255"/>
                </a:cubicBezTo>
                <a:cubicBezTo>
                  <a:pt x="442" y="256"/>
                  <a:pt x="442" y="256"/>
                  <a:pt x="442" y="257"/>
                </a:cubicBezTo>
                <a:close/>
                <a:moveTo>
                  <a:pt x="443" y="231"/>
                </a:moveTo>
                <a:cubicBezTo>
                  <a:pt x="444" y="231"/>
                  <a:pt x="446" y="231"/>
                  <a:pt x="447" y="231"/>
                </a:cubicBezTo>
                <a:cubicBezTo>
                  <a:pt x="447" y="232"/>
                  <a:pt x="447" y="233"/>
                  <a:pt x="447" y="234"/>
                </a:cubicBezTo>
                <a:cubicBezTo>
                  <a:pt x="446" y="234"/>
                  <a:pt x="445" y="234"/>
                  <a:pt x="444" y="234"/>
                </a:cubicBezTo>
                <a:cubicBezTo>
                  <a:pt x="443" y="233"/>
                  <a:pt x="443" y="232"/>
                  <a:pt x="443" y="231"/>
                </a:cubicBezTo>
                <a:close/>
                <a:moveTo>
                  <a:pt x="443" y="230"/>
                </a:moveTo>
                <a:cubicBezTo>
                  <a:pt x="443" y="230"/>
                  <a:pt x="443" y="229"/>
                  <a:pt x="443" y="228"/>
                </a:cubicBezTo>
                <a:cubicBezTo>
                  <a:pt x="444" y="227"/>
                  <a:pt x="446" y="227"/>
                  <a:pt x="447" y="227"/>
                </a:cubicBezTo>
                <a:cubicBezTo>
                  <a:pt x="447" y="228"/>
                  <a:pt x="447" y="229"/>
                  <a:pt x="447" y="230"/>
                </a:cubicBezTo>
                <a:cubicBezTo>
                  <a:pt x="446" y="230"/>
                  <a:pt x="444" y="230"/>
                  <a:pt x="443" y="230"/>
                </a:cubicBezTo>
                <a:close/>
                <a:moveTo>
                  <a:pt x="443" y="227"/>
                </a:moveTo>
                <a:cubicBezTo>
                  <a:pt x="443" y="227"/>
                  <a:pt x="443" y="226"/>
                  <a:pt x="443" y="225"/>
                </a:cubicBezTo>
                <a:cubicBezTo>
                  <a:pt x="444" y="225"/>
                  <a:pt x="445" y="225"/>
                  <a:pt x="446" y="225"/>
                </a:cubicBezTo>
                <a:cubicBezTo>
                  <a:pt x="446" y="225"/>
                  <a:pt x="446" y="225"/>
                  <a:pt x="447" y="225"/>
                </a:cubicBezTo>
                <a:cubicBezTo>
                  <a:pt x="447" y="225"/>
                  <a:pt x="447" y="226"/>
                  <a:pt x="447" y="227"/>
                </a:cubicBezTo>
                <a:cubicBezTo>
                  <a:pt x="446" y="227"/>
                  <a:pt x="444" y="227"/>
                  <a:pt x="443" y="227"/>
                </a:cubicBezTo>
                <a:close/>
                <a:moveTo>
                  <a:pt x="444" y="224"/>
                </a:moveTo>
                <a:cubicBezTo>
                  <a:pt x="444" y="224"/>
                  <a:pt x="443" y="225"/>
                  <a:pt x="443" y="225"/>
                </a:cubicBezTo>
                <a:cubicBezTo>
                  <a:pt x="443" y="225"/>
                  <a:pt x="443" y="224"/>
                  <a:pt x="442" y="224"/>
                </a:cubicBezTo>
                <a:cubicBezTo>
                  <a:pt x="442" y="224"/>
                  <a:pt x="443" y="223"/>
                  <a:pt x="443" y="223"/>
                </a:cubicBezTo>
                <a:cubicBezTo>
                  <a:pt x="444" y="223"/>
                  <a:pt x="445" y="223"/>
                  <a:pt x="447" y="223"/>
                </a:cubicBezTo>
                <a:cubicBezTo>
                  <a:pt x="447" y="223"/>
                  <a:pt x="447" y="224"/>
                  <a:pt x="447" y="224"/>
                </a:cubicBezTo>
                <a:cubicBezTo>
                  <a:pt x="446" y="224"/>
                  <a:pt x="445" y="224"/>
                  <a:pt x="444" y="224"/>
                </a:cubicBezTo>
                <a:close/>
                <a:moveTo>
                  <a:pt x="443" y="222"/>
                </a:moveTo>
                <a:cubicBezTo>
                  <a:pt x="443" y="221"/>
                  <a:pt x="443" y="220"/>
                  <a:pt x="443" y="220"/>
                </a:cubicBezTo>
                <a:cubicBezTo>
                  <a:pt x="444" y="219"/>
                  <a:pt x="445" y="219"/>
                  <a:pt x="447" y="220"/>
                </a:cubicBezTo>
                <a:cubicBezTo>
                  <a:pt x="447" y="221"/>
                  <a:pt x="447" y="222"/>
                  <a:pt x="447" y="223"/>
                </a:cubicBezTo>
                <a:cubicBezTo>
                  <a:pt x="445" y="222"/>
                  <a:pt x="444" y="222"/>
                  <a:pt x="443" y="222"/>
                </a:cubicBezTo>
                <a:close/>
                <a:moveTo>
                  <a:pt x="443" y="217"/>
                </a:moveTo>
                <a:cubicBezTo>
                  <a:pt x="443" y="216"/>
                  <a:pt x="443" y="216"/>
                  <a:pt x="443" y="216"/>
                </a:cubicBezTo>
                <a:cubicBezTo>
                  <a:pt x="443" y="215"/>
                  <a:pt x="443" y="215"/>
                  <a:pt x="443" y="215"/>
                </a:cubicBezTo>
                <a:cubicBezTo>
                  <a:pt x="442" y="215"/>
                  <a:pt x="442" y="215"/>
                  <a:pt x="442" y="215"/>
                </a:cubicBezTo>
                <a:cubicBezTo>
                  <a:pt x="442" y="215"/>
                  <a:pt x="442" y="216"/>
                  <a:pt x="442" y="216"/>
                </a:cubicBezTo>
                <a:cubicBezTo>
                  <a:pt x="442" y="216"/>
                  <a:pt x="442" y="217"/>
                  <a:pt x="442" y="217"/>
                </a:cubicBezTo>
                <a:cubicBezTo>
                  <a:pt x="441" y="217"/>
                  <a:pt x="441" y="217"/>
                  <a:pt x="441" y="217"/>
                </a:cubicBezTo>
                <a:cubicBezTo>
                  <a:pt x="441" y="215"/>
                  <a:pt x="440" y="213"/>
                  <a:pt x="440" y="211"/>
                </a:cubicBezTo>
                <a:cubicBezTo>
                  <a:pt x="441" y="210"/>
                  <a:pt x="443" y="209"/>
                  <a:pt x="445" y="208"/>
                </a:cubicBezTo>
                <a:cubicBezTo>
                  <a:pt x="445" y="209"/>
                  <a:pt x="446" y="211"/>
                  <a:pt x="446" y="212"/>
                </a:cubicBezTo>
                <a:cubicBezTo>
                  <a:pt x="446" y="212"/>
                  <a:pt x="446" y="212"/>
                  <a:pt x="446" y="213"/>
                </a:cubicBezTo>
                <a:cubicBezTo>
                  <a:pt x="446" y="214"/>
                  <a:pt x="447" y="215"/>
                  <a:pt x="447" y="217"/>
                </a:cubicBezTo>
                <a:cubicBezTo>
                  <a:pt x="446" y="217"/>
                  <a:pt x="444" y="217"/>
                  <a:pt x="443" y="217"/>
                </a:cubicBezTo>
                <a:close/>
                <a:moveTo>
                  <a:pt x="448" y="204"/>
                </a:moveTo>
                <a:cubicBezTo>
                  <a:pt x="448" y="203"/>
                  <a:pt x="447" y="202"/>
                  <a:pt x="446" y="203"/>
                </a:cubicBezTo>
                <a:cubicBezTo>
                  <a:pt x="445" y="204"/>
                  <a:pt x="445" y="205"/>
                  <a:pt x="445" y="206"/>
                </a:cubicBezTo>
                <a:cubicBezTo>
                  <a:pt x="444" y="206"/>
                  <a:pt x="444" y="207"/>
                  <a:pt x="443" y="207"/>
                </a:cubicBezTo>
                <a:cubicBezTo>
                  <a:pt x="443" y="207"/>
                  <a:pt x="443" y="207"/>
                  <a:pt x="443" y="207"/>
                </a:cubicBezTo>
                <a:cubicBezTo>
                  <a:pt x="439" y="208"/>
                  <a:pt x="435" y="209"/>
                  <a:pt x="431" y="210"/>
                </a:cubicBezTo>
                <a:cubicBezTo>
                  <a:pt x="431" y="210"/>
                  <a:pt x="432" y="210"/>
                  <a:pt x="432" y="210"/>
                </a:cubicBezTo>
                <a:cubicBezTo>
                  <a:pt x="432" y="209"/>
                  <a:pt x="432" y="209"/>
                  <a:pt x="432" y="209"/>
                </a:cubicBezTo>
                <a:cubicBezTo>
                  <a:pt x="432" y="209"/>
                  <a:pt x="432" y="209"/>
                  <a:pt x="432" y="209"/>
                </a:cubicBezTo>
                <a:cubicBezTo>
                  <a:pt x="432" y="208"/>
                  <a:pt x="432" y="207"/>
                  <a:pt x="431" y="207"/>
                </a:cubicBezTo>
                <a:cubicBezTo>
                  <a:pt x="431" y="207"/>
                  <a:pt x="431" y="206"/>
                  <a:pt x="431" y="206"/>
                </a:cubicBezTo>
                <a:cubicBezTo>
                  <a:pt x="434" y="205"/>
                  <a:pt x="437" y="205"/>
                  <a:pt x="439" y="205"/>
                </a:cubicBezTo>
                <a:cubicBezTo>
                  <a:pt x="440" y="205"/>
                  <a:pt x="440" y="203"/>
                  <a:pt x="439" y="203"/>
                </a:cubicBezTo>
                <a:cubicBezTo>
                  <a:pt x="438" y="203"/>
                  <a:pt x="437" y="203"/>
                  <a:pt x="435" y="203"/>
                </a:cubicBezTo>
                <a:cubicBezTo>
                  <a:pt x="437" y="203"/>
                  <a:pt x="438" y="202"/>
                  <a:pt x="440" y="202"/>
                </a:cubicBezTo>
                <a:cubicBezTo>
                  <a:pt x="440" y="203"/>
                  <a:pt x="441" y="202"/>
                  <a:pt x="441" y="202"/>
                </a:cubicBezTo>
                <a:cubicBezTo>
                  <a:pt x="441" y="202"/>
                  <a:pt x="441" y="202"/>
                  <a:pt x="441" y="202"/>
                </a:cubicBezTo>
                <a:cubicBezTo>
                  <a:pt x="441" y="202"/>
                  <a:pt x="441" y="202"/>
                  <a:pt x="441" y="202"/>
                </a:cubicBezTo>
                <a:cubicBezTo>
                  <a:pt x="441" y="202"/>
                  <a:pt x="441" y="202"/>
                  <a:pt x="441" y="202"/>
                </a:cubicBezTo>
                <a:cubicBezTo>
                  <a:pt x="441" y="202"/>
                  <a:pt x="442" y="202"/>
                  <a:pt x="442" y="202"/>
                </a:cubicBezTo>
                <a:cubicBezTo>
                  <a:pt x="442" y="202"/>
                  <a:pt x="442" y="202"/>
                  <a:pt x="442" y="201"/>
                </a:cubicBezTo>
                <a:cubicBezTo>
                  <a:pt x="442" y="201"/>
                  <a:pt x="443" y="201"/>
                  <a:pt x="443" y="201"/>
                </a:cubicBezTo>
                <a:cubicBezTo>
                  <a:pt x="444" y="201"/>
                  <a:pt x="444" y="201"/>
                  <a:pt x="444" y="200"/>
                </a:cubicBezTo>
                <a:cubicBezTo>
                  <a:pt x="444" y="200"/>
                  <a:pt x="445" y="200"/>
                  <a:pt x="445" y="200"/>
                </a:cubicBezTo>
                <a:cubicBezTo>
                  <a:pt x="445" y="198"/>
                  <a:pt x="444" y="197"/>
                  <a:pt x="444" y="196"/>
                </a:cubicBezTo>
                <a:cubicBezTo>
                  <a:pt x="450" y="195"/>
                  <a:pt x="456" y="197"/>
                  <a:pt x="460" y="203"/>
                </a:cubicBezTo>
                <a:cubicBezTo>
                  <a:pt x="461" y="204"/>
                  <a:pt x="463" y="202"/>
                  <a:pt x="462" y="201"/>
                </a:cubicBezTo>
                <a:cubicBezTo>
                  <a:pt x="457" y="195"/>
                  <a:pt x="451" y="193"/>
                  <a:pt x="444" y="194"/>
                </a:cubicBezTo>
                <a:cubicBezTo>
                  <a:pt x="444" y="188"/>
                  <a:pt x="444" y="182"/>
                  <a:pt x="444" y="176"/>
                </a:cubicBezTo>
                <a:cubicBezTo>
                  <a:pt x="444" y="173"/>
                  <a:pt x="443" y="168"/>
                  <a:pt x="443" y="164"/>
                </a:cubicBezTo>
                <a:cubicBezTo>
                  <a:pt x="445" y="163"/>
                  <a:pt x="446" y="163"/>
                  <a:pt x="448" y="163"/>
                </a:cubicBezTo>
                <a:cubicBezTo>
                  <a:pt x="447" y="166"/>
                  <a:pt x="448" y="171"/>
                  <a:pt x="448" y="174"/>
                </a:cubicBezTo>
                <a:cubicBezTo>
                  <a:pt x="448" y="179"/>
                  <a:pt x="449" y="184"/>
                  <a:pt x="449" y="189"/>
                </a:cubicBezTo>
                <a:cubicBezTo>
                  <a:pt x="449" y="189"/>
                  <a:pt x="450" y="189"/>
                  <a:pt x="450" y="189"/>
                </a:cubicBezTo>
                <a:cubicBezTo>
                  <a:pt x="450" y="184"/>
                  <a:pt x="449" y="179"/>
                  <a:pt x="449" y="174"/>
                </a:cubicBezTo>
                <a:cubicBezTo>
                  <a:pt x="449" y="171"/>
                  <a:pt x="449" y="168"/>
                  <a:pt x="449" y="165"/>
                </a:cubicBezTo>
                <a:cubicBezTo>
                  <a:pt x="449" y="164"/>
                  <a:pt x="449" y="163"/>
                  <a:pt x="449" y="162"/>
                </a:cubicBezTo>
                <a:cubicBezTo>
                  <a:pt x="454" y="162"/>
                  <a:pt x="459" y="162"/>
                  <a:pt x="463" y="164"/>
                </a:cubicBezTo>
                <a:cubicBezTo>
                  <a:pt x="463" y="165"/>
                  <a:pt x="464" y="165"/>
                  <a:pt x="464" y="166"/>
                </a:cubicBezTo>
                <a:cubicBezTo>
                  <a:pt x="464" y="175"/>
                  <a:pt x="464" y="183"/>
                  <a:pt x="464" y="192"/>
                </a:cubicBezTo>
                <a:cubicBezTo>
                  <a:pt x="464" y="192"/>
                  <a:pt x="464" y="192"/>
                  <a:pt x="464" y="192"/>
                </a:cubicBezTo>
                <a:cubicBezTo>
                  <a:pt x="464" y="197"/>
                  <a:pt x="464" y="202"/>
                  <a:pt x="464" y="207"/>
                </a:cubicBezTo>
                <a:cubicBezTo>
                  <a:pt x="459" y="205"/>
                  <a:pt x="453" y="204"/>
                  <a:pt x="448" y="205"/>
                </a:cubicBezTo>
                <a:cubicBezTo>
                  <a:pt x="448" y="205"/>
                  <a:pt x="448" y="204"/>
                  <a:pt x="448" y="204"/>
                </a:cubicBezTo>
                <a:close/>
                <a:moveTo>
                  <a:pt x="468" y="209"/>
                </a:moveTo>
                <a:cubicBezTo>
                  <a:pt x="467" y="209"/>
                  <a:pt x="467" y="208"/>
                  <a:pt x="466" y="208"/>
                </a:cubicBezTo>
                <a:cubicBezTo>
                  <a:pt x="466" y="207"/>
                  <a:pt x="466" y="206"/>
                  <a:pt x="466" y="205"/>
                </a:cubicBezTo>
                <a:cubicBezTo>
                  <a:pt x="468" y="206"/>
                  <a:pt x="471" y="207"/>
                  <a:pt x="473" y="207"/>
                </a:cubicBezTo>
                <a:cubicBezTo>
                  <a:pt x="473" y="209"/>
                  <a:pt x="472" y="210"/>
                  <a:pt x="472" y="212"/>
                </a:cubicBezTo>
                <a:cubicBezTo>
                  <a:pt x="471" y="211"/>
                  <a:pt x="469" y="211"/>
                  <a:pt x="468" y="210"/>
                </a:cubicBezTo>
                <a:cubicBezTo>
                  <a:pt x="468" y="210"/>
                  <a:pt x="468" y="209"/>
                  <a:pt x="468" y="209"/>
                </a:cubicBezTo>
                <a:close/>
                <a:moveTo>
                  <a:pt x="475" y="173"/>
                </a:moveTo>
                <a:cubicBezTo>
                  <a:pt x="475" y="170"/>
                  <a:pt x="476" y="168"/>
                  <a:pt x="476" y="169"/>
                </a:cubicBezTo>
                <a:cubicBezTo>
                  <a:pt x="477" y="169"/>
                  <a:pt x="478" y="169"/>
                  <a:pt x="478" y="168"/>
                </a:cubicBezTo>
                <a:cubicBezTo>
                  <a:pt x="477" y="173"/>
                  <a:pt x="476" y="177"/>
                  <a:pt x="475" y="182"/>
                </a:cubicBezTo>
                <a:cubicBezTo>
                  <a:pt x="475" y="179"/>
                  <a:pt x="475" y="176"/>
                  <a:pt x="475" y="173"/>
                </a:cubicBezTo>
                <a:close/>
                <a:moveTo>
                  <a:pt x="477" y="166"/>
                </a:moveTo>
                <a:cubicBezTo>
                  <a:pt x="476" y="166"/>
                  <a:pt x="476" y="166"/>
                  <a:pt x="475" y="166"/>
                </a:cubicBezTo>
                <a:cubicBezTo>
                  <a:pt x="476" y="165"/>
                  <a:pt x="477" y="165"/>
                  <a:pt x="478" y="164"/>
                </a:cubicBezTo>
                <a:cubicBezTo>
                  <a:pt x="478" y="164"/>
                  <a:pt x="479" y="165"/>
                  <a:pt x="480" y="165"/>
                </a:cubicBezTo>
                <a:cubicBezTo>
                  <a:pt x="480" y="164"/>
                  <a:pt x="481" y="164"/>
                  <a:pt x="481" y="164"/>
                </a:cubicBezTo>
                <a:cubicBezTo>
                  <a:pt x="480" y="165"/>
                  <a:pt x="478" y="166"/>
                  <a:pt x="477" y="166"/>
                </a:cubicBezTo>
                <a:close/>
                <a:moveTo>
                  <a:pt x="484" y="154"/>
                </a:moveTo>
                <a:cubicBezTo>
                  <a:pt x="482" y="159"/>
                  <a:pt x="478" y="162"/>
                  <a:pt x="474" y="166"/>
                </a:cubicBezTo>
                <a:cubicBezTo>
                  <a:pt x="474" y="165"/>
                  <a:pt x="474" y="165"/>
                  <a:pt x="474" y="164"/>
                </a:cubicBezTo>
                <a:cubicBezTo>
                  <a:pt x="475" y="162"/>
                  <a:pt x="478" y="160"/>
                  <a:pt x="479" y="159"/>
                </a:cubicBezTo>
                <a:cubicBezTo>
                  <a:pt x="481" y="158"/>
                  <a:pt x="482" y="156"/>
                  <a:pt x="484" y="154"/>
                </a:cubicBezTo>
                <a:cubicBezTo>
                  <a:pt x="484" y="154"/>
                  <a:pt x="484" y="153"/>
                  <a:pt x="485" y="153"/>
                </a:cubicBezTo>
                <a:cubicBezTo>
                  <a:pt x="485" y="153"/>
                  <a:pt x="484" y="154"/>
                  <a:pt x="484" y="154"/>
                </a:cubicBezTo>
                <a:close/>
                <a:moveTo>
                  <a:pt x="465" y="126"/>
                </a:moveTo>
                <a:cubicBezTo>
                  <a:pt x="461" y="116"/>
                  <a:pt x="458" y="107"/>
                  <a:pt x="455" y="98"/>
                </a:cubicBezTo>
                <a:cubicBezTo>
                  <a:pt x="454" y="92"/>
                  <a:pt x="454" y="86"/>
                  <a:pt x="454" y="80"/>
                </a:cubicBezTo>
                <a:cubicBezTo>
                  <a:pt x="455" y="80"/>
                  <a:pt x="457" y="79"/>
                  <a:pt x="458" y="79"/>
                </a:cubicBezTo>
                <a:cubicBezTo>
                  <a:pt x="458" y="86"/>
                  <a:pt x="457" y="93"/>
                  <a:pt x="456" y="100"/>
                </a:cubicBezTo>
                <a:cubicBezTo>
                  <a:pt x="456" y="101"/>
                  <a:pt x="458" y="101"/>
                  <a:pt x="458" y="100"/>
                </a:cubicBezTo>
                <a:cubicBezTo>
                  <a:pt x="459" y="93"/>
                  <a:pt x="460" y="86"/>
                  <a:pt x="460" y="78"/>
                </a:cubicBezTo>
                <a:cubicBezTo>
                  <a:pt x="460" y="78"/>
                  <a:pt x="460" y="78"/>
                  <a:pt x="460" y="78"/>
                </a:cubicBezTo>
                <a:cubicBezTo>
                  <a:pt x="461" y="78"/>
                  <a:pt x="461" y="77"/>
                  <a:pt x="460" y="77"/>
                </a:cubicBezTo>
                <a:cubicBezTo>
                  <a:pt x="460" y="74"/>
                  <a:pt x="460" y="71"/>
                  <a:pt x="461" y="68"/>
                </a:cubicBezTo>
                <a:cubicBezTo>
                  <a:pt x="461" y="68"/>
                  <a:pt x="462" y="68"/>
                  <a:pt x="462" y="68"/>
                </a:cubicBezTo>
                <a:cubicBezTo>
                  <a:pt x="462" y="74"/>
                  <a:pt x="462" y="81"/>
                  <a:pt x="462" y="88"/>
                </a:cubicBezTo>
                <a:cubicBezTo>
                  <a:pt x="462" y="88"/>
                  <a:pt x="463" y="88"/>
                  <a:pt x="463" y="88"/>
                </a:cubicBezTo>
                <a:cubicBezTo>
                  <a:pt x="463" y="81"/>
                  <a:pt x="463" y="74"/>
                  <a:pt x="463" y="67"/>
                </a:cubicBezTo>
                <a:cubicBezTo>
                  <a:pt x="464" y="67"/>
                  <a:pt x="464" y="66"/>
                  <a:pt x="464" y="66"/>
                </a:cubicBezTo>
                <a:cubicBezTo>
                  <a:pt x="464" y="61"/>
                  <a:pt x="464" y="56"/>
                  <a:pt x="463" y="52"/>
                </a:cubicBezTo>
                <a:cubicBezTo>
                  <a:pt x="463" y="52"/>
                  <a:pt x="463" y="52"/>
                  <a:pt x="463" y="51"/>
                </a:cubicBezTo>
                <a:cubicBezTo>
                  <a:pt x="464" y="52"/>
                  <a:pt x="465" y="52"/>
                  <a:pt x="466" y="52"/>
                </a:cubicBezTo>
                <a:cubicBezTo>
                  <a:pt x="466" y="64"/>
                  <a:pt x="466" y="75"/>
                  <a:pt x="465" y="87"/>
                </a:cubicBezTo>
                <a:cubicBezTo>
                  <a:pt x="465" y="87"/>
                  <a:pt x="466" y="87"/>
                  <a:pt x="466" y="87"/>
                </a:cubicBezTo>
                <a:cubicBezTo>
                  <a:pt x="467" y="75"/>
                  <a:pt x="467" y="64"/>
                  <a:pt x="467" y="52"/>
                </a:cubicBezTo>
                <a:cubicBezTo>
                  <a:pt x="467" y="53"/>
                  <a:pt x="467" y="53"/>
                  <a:pt x="468" y="53"/>
                </a:cubicBezTo>
                <a:cubicBezTo>
                  <a:pt x="468" y="53"/>
                  <a:pt x="468" y="53"/>
                  <a:pt x="468" y="54"/>
                </a:cubicBezTo>
                <a:cubicBezTo>
                  <a:pt x="468" y="54"/>
                  <a:pt x="468" y="54"/>
                  <a:pt x="468" y="54"/>
                </a:cubicBezTo>
                <a:cubicBezTo>
                  <a:pt x="468" y="77"/>
                  <a:pt x="469" y="100"/>
                  <a:pt x="471" y="123"/>
                </a:cubicBezTo>
                <a:cubicBezTo>
                  <a:pt x="471" y="123"/>
                  <a:pt x="472" y="123"/>
                  <a:pt x="472" y="123"/>
                </a:cubicBezTo>
                <a:cubicBezTo>
                  <a:pt x="472" y="132"/>
                  <a:pt x="472" y="141"/>
                  <a:pt x="472" y="150"/>
                </a:cubicBezTo>
                <a:cubicBezTo>
                  <a:pt x="471" y="142"/>
                  <a:pt x="467" y="134"/>
                  <a:pt x="465" y="126"/>
                </a:cubicBezTo>
                <a:close/>
                <a:moveTo>
                  <a:pt x="472" y="123"/>
                </a:moveTo>
                <a:cubicBezTo>
                  <a:pt x="470" y="100"/>
                  <a:pt x="469" y="76"/>
                  <a:pt x="469" y="53"/>
                </a:cubicBezTo>
                <a:cubicBezTo>
                  <a:pt x="470" y="53"/>
                  <a:pt x="471" y="54"/>
                  <a:pt x="472" y="54"/>
                </a:cubicBezTo>
                <a:cubicBezTo>
                  <a:pt x="471" y="77"/>
                  <a:pt x="471" y="100"/>
                  <a:pt x="472" y="123"/>
                </a:cubicBezTo>
                <a:close/>
                <a:moveTo>
                  <a:pt x="484" y="50"/>
                </a:moveTo>
                <a:cubicBezTo>
                  <a:pt x="482" y="48"/>
                  <a:pt x="479" y="47"/>
                  <a:pt x="477" y="46"/>
                </a:cubicBezTo>
                <a:cubicBezTo>
                  <a:pt x="479" y="47"/>
                  <a:pt x="481" y="47"/>
                  <a:pt x="483" y="48"/>
                </a:cubicBezTo>
                <a:cubicBezTo>
                  <a:pt x="483" y="49"/>
                  <a:pt x="483" y="49"/>
                  <a:pt x="484" y="50"/>
                </a:cubicBezTo>
                <a:close/>
                <a:moveTo>
                  <a:pt x="490" y="58"/>
                </a:moveTo>
                <a:cubicBezTo>
                  <a:pt x="490" y="58"/>
                  <a:pt x="489" y="58"/>
                  <a:pt x="489" y="58"/>
                </a:cubicBezTo>
                <a:cubicBezTo>
                  <a:pt x="490" y="58"/>
                  <a:pt x="490" y="57"/>
                  <a:pt x="490" y="57"/>
                </a:cubicBezTo>
                <a:cubicBezTo>
                  <a:pt x="490" y="57"/>
                  <a:pt x="490" y="57"/>
                  <a:pt x="490" y="57"/>
                </a:cubicBezTo>
                <a:cubicBezTo>
                  <a:pt x="490" y="57"/>
                  <a:pt x="490" y="58"/>
                  <a:pt x="490" y="58"/>
                </a:cubicBezTo>
                <a:close/>
                <a:moveTo>
                  <a:pt x="484" y="42"/>
                </a:moveTo>
                <a:cubicBezTo>
                  <a:pt x="483" y="44"/>
                  <a:pt x="483" y="45"/>
                  <a:pt x="483" y="46"/>
                </a:cubicBezTo>
                <a:cubicBezTo>
                  <a:pt x="478" y="44"/>
                  <a:pt x="472" y="43"/>
                  <a:pt x="466" y="42"/>
                </a:cubicBezTo>
                <a:cubicBezTo>
                  <a:pt x="470" y="40"/>
                  <a:pt x="475" y="41"/>
                  <a:pt x="480" y="41"/>
                </a:cubicBezTo>
                <a:cubicBezTo>
                  <a:pt x="481" y="41"/>
                  <a:pt x="481" y="41"/>
                  <a:pt x="482" y="41"/>
                </a:cubicBezTo>
                <a:cubicBezTo>
                  <a:pt x="482" y="41"/>
                  <a:pt x="482" y="41"/>
                  <a:pt x="482" y="41"/>
                </a:cubicBezTo>
                <a:cubicBezTo>
                  <a:pt x="482" y="42"/>
                  <a:pt x="483" y="43"/>
                  <a:pt x="484" y="42"/>
                </a:cubicBezTo>
                <a:close/>
                <a:moveTo>
                  <a:pt x="433" y="48"/>
                </a:moveTo>
                <a:cubicBezTo>
                  <a:pt x="434" y="47"/>
                  <a:pt x="436" y="47"/>
                  <a:pt x="438" y="46"/>
                </a:cubicBezTo>
                <a:cubicBezTo>
                  <a:pt x="436" y="47"/>
                  <a:pt x="434" y="47"/>
                  <a:pt x="433" y="48"/>
                </a:cubicBezTo>
                <a:close/>
                <a:moveTo>
                  <a:pt x="423" y="58"/>
                </a:moveTo>
                <a:cubicBezTo>
                  <a:pt x="422" y="58"/>
                  <a:pt x="422" y="58"/>
                  <a:pt x="422" y="58"/>
                </a:cubicBezTo>
                <a:cubicBezTo>
                  <a:pt x="422" y="58"/>
                  <a:pt x="422" y="58"/>
                  <a:pt x="423" y="58"/>
                </a:cubicBezTo>
                <a:cubicBezTo>
                  <a:pt x="423" y="58"/>
                  <a:pt x="423" y="58"/>
                  <a:pt x="423" y="58"/>
                </a:cubicBezTo>
                <a:close/>
                <a:moveTo>
                  <a:pt x="422" y="60"/>
                </a:moveTo>
                <a:cubicBezTo>
                  <a:pt x="422" y="60"/>
                  <a:pt x="422" y="60"/>
                  <a:pt x="422" y="60"/>
                </a:cubicBezTo>
                <a:cubicBezTo>
                  <a:pt x="422" y="60"/>
                  <a:pt x="422" y="60"/>
                  <a:pt x="422" y="60"/>
                </a:cubicBezTo>
                <a:cubicBezTo>
                  <a:pt x="422" y="60"/>
                  <a:pt x="422" y="60"/>
                  <a:pt x="422" y="60"/>
                </a:cubicBezTo>
                <a:close/>
                <a:moveTo>
                  <a:pt x="422" y="64"/>
                </a:moveTo>
                <a:cubicBezTo>
                  <a:pt x="422" y="65"/>
                  <a:pt x="422" y="65"/>
                  <a:pt x="422" y="65"/>
                </a:cubicBezTo>
                <a:cubicBezTo>
                  <a:pt x="422" y="65"/>
                  <a:pt x="422" y="65"/>
                  <a:pt x="422" y="66"/>
                </a:cubicBezTo>
                <a:cubicBezTo>
                  <a:pt x="422" y="65"/>
                  <a:pt x="422" y="65"/>
                  <a:pt x="422" y="64"/>
                </a:cubicBezTo>
                <a:close/>
                <a:moveTo>
                  <a:pt x="425" y="62"/>
                </a:moveTo>
                <a:cubicBezTo>
                  <a:pt x="425" y="62"/>
                  <a:pt x="424" y="61"/>
                  <a:pt x="424" y="61"/>
                </a:cubicBezTo>
                <a:cubicBezTo>
                  <a:pt x="425" y="61"/>
                  <a:pt x="425" y="61"/>
                  <a:pt x="426" y="61"/>
                </a:cubicBezTo>
                <a:cubicBezTo>
                  <a:pt x="425" y="62"/>
                  <a:pt x="425" y="62"/>
                  <a:pt x="425" y="62"/>
                </a:cubicBezTo>
                <a:close/>
                <a:moveTo>
                  <a:pt x="427" y="60"/>
                </a:moveTo>
                <a:cubicBezTo>
                  <a:pt x="427" y="60"/>
                  <a:pt x="426" y="60"/>
                  <a:pt x="426" y="59"/>
                </a:cubicBezTo>
                <a:cubicBezTo>
                  <a:pt x="428" y="58"/>
                  <a:pt x="431" y="56"/>
                  <a:pt x="434" y="55"/>
                </a:cubicBezTo>
                <a:cubicBezTo>
                  <a:pt x="432" y="56"/>
                  <a:pt x="430" y="57"/>
                  <a:pt x="429" y="58"/>
                </a:cubicBezTo>
                <a:cubicBezTo>
                  <a:pt x="428" y="59"/>
                  <a:pt x="428" y="59"/>
                  <a:pt x="427" y="60"/>
                </a:cubicBezTo>
                <a:close/>
                <a:moveTo>
                  <a:pt x="432" y="67"/>
                </a:moveTo>
                <a:cubicBezTo>
                  <a:pt x="432" y="67"/>
                  <a:pt x="432" y="67"/>
                  <a:pt x="432" y="67"/>
                </a:cubicBezTo>
                <a:cubicBezTo>
                  <a:pt x="433" y="66"/>
                  <a:pt x="434" y="66"/>
                  <a:pt x="435" y="65"/>
                </a:cubicBezTo>
                <a:cubicBezTo>
                  <a:pt x="434" y="67"/>
                  <a:pt x="434" y="68"/>
                  <a:pt x="434" y="70"/>
                </a:cubicBezTo>
                <a:cubicBezTo>
                  <a:pt x="433" y="70"/>
                  <a:pt x="433" y="70"/>
                  <a:pt x="433" y="71"/>
                </a:cubicBezTo>
                <a:cubicBezTo>
                  <a:pt x="433" y="70"/>
                  <a:pt x="433" y="69"/>
                  <a:pt x="434" y="68"/>
                </a:cubicBezTo>
                <a:cubicBezTo>
                  <a:pt x="434" y="67"/>
                  <a:pt x="433" y="67"/>
                  <a:pt x="433" y="68"/>
                </a:cubicBezTo>
                <a:cubicBezTo>
                  <a:pt x="432" y="69"/>
                  <a:pt x="432" y="70"/>
                  <a:pt x="431" y="72"/>
                </a:cubicBezTo>
                <a:cubicBezTo>
                  <a:pt x="431" y="72"/>
                  <a:pt x="431" y="72"/>
                  <a:pt x="431" y="72"/>
                </a:cubicBezTo>
                <a:cubicBezTo>
                  <a:pt x="431" y="70"/>
                  <a:pt x="432" y="69"/>
                  <a:pt x="432" y="67"/>
                </a:cubicBezTo>
                <a:close/>
                <a:moveTo>
                  <a:pt x="429" y="74"/>
                </a:moveTo>
                <a:cubicBezTo>
                  <a:pt x="428" y="74"/>
                  <a:pt x="428" y="74"/>
                  <a:pt x="427" y="75"/>
                </a:cubicBezTo>
                <a:cubicBezTo>
                  <a:pt x="428" y="73"/>
                  <a:pt x="429" y="72"/>
                  <a:pt x="430" y="70"/>
                </a:cubicBezTo>
                <a:cubicBezTo>
                  <a:pt x="429" y="71"/>
                  <a:pt x="429" y="73"/>
                  <a:pt x="429" y="74"/>
                </a:cubicBezTo>
                <a:close/>
                <a:moveTo>
                  <a:pt x="430" y="74"/>
                </a:moveTo>
                <a:cubicBezTo>
                  <a:pt x="430" y="75"/>
                  <a:pt x="429" y="76"/>
                  <a:pt x="429" y="78"/>
                </a:cubicBezTo>
                <a:cubicBezTo>
                  <a:pt x="429" y="76"/>
                  <a:pt x="430" y="75"/>
                  <a:pt x="430" y="74"/>
                </a:cubicBezTo>
                <a:cubicBezTo>
                  <a:pt x="430" y="74"/>
                  <a:pt x="430" y="74"/>
                  <a:pt x="430" y="74"/>
                </a:cubicBezTo>
                <a:close/>
                <a:moveTo>
                  <a:pt x="428" y="83"/>
                </a:moveTo>
                <a:cubicBezTo>
                  <a:pt x="429" y="82"/>
                  <a:pt x="430" y="82"/>
                  <a:pt x="430" y="82"/>
                </a:cubicBezTo>
                <a:cubicBezTo>
                  <a:pt x="430" y="84"/>
                  <a:pt x="429" y="87"/>
                  <a:pt x="428" y="90"/>
                </a:cubicBezTo>
                <a:cubicBezTo>
                  <a:pt x="427" y="90"/>
                  <a:pt x="426" y="91"/>
                  <a:pt x="425" y="91"/>
                </a:cubicBezTo>
                <a:cubicBezTo>
                  <a:pt x="426" y="88"/>
                  <a:pt x="427" y="86"/>
                  <a:pt x="428" y="83"/>
                </a:cubicBezTo>
                <a:close/>
                <a:moveTo>
                  <a:pt x="432" y="81"/>
                </a:moveTo>
                <a:cubicBezTo>
                  <a:pt x="432" y="81"/>
                  <a:pt x="433" y="80"/>
                  <a:pt x="434" y="80"/>
                </a:cubicBezTo>
                <a:cubicBezTo>
                  <a:pt x="433" y="82"/>
                  <a:pt x="432" y="84"/>
                  <a:pt x="432" y="87"/>
                </a:cubicBezTo>
                <a:cubicBezTo>
                  <a:pt x="431" y="87"/>
                  <a:pt x="431" y="88"/>
                  <a:pt x="431" y="89"/>
                </a:cubicBezTo>
                <a:cubicBezTo>
                  <a:pt x="430" y="89"/>
                  <a:pt x="430" y="89"/>
                  <a:pt x="429" y="90"/>
                </a:cubicBezTo>
                <a:cubicBezTo>
                  <a:pt x="430" y="87"/>
                  <a:pt x="431" y="84"/>
                  <a:pt x="432" y="81"/>
                </a:cubicBezTo>
                <a:close/>
                <a:moveTo>
                  <a:pt x="429" y="91"/>
                </a:moveTo>
                <a:cubicBezTo>
                  <a:pt x="429" y="91"/>
                  <a:pt x="430" y="91"/>
                  <a:pt x="430" y="90"/>
                </a:cubicBezTo>
                <a:cubicBezTo>
                  <a:pt x="430" y="93"/>
                  <a:pt x="429" y="95"/>
                  <a:pt x="429" y="97"/>
                </a:cubicBezTo>
                <a:cubicBezTo>
                  <a:pt x="428" y="99"/>
                  <a:pt x="427" y="101"/>
                  <a:pt x="426" y="103"/>
                </a:cubicBezTo>
                <a:cubicBezTo>
                  <a:pt x="426" y="104"/>
                  <a:pt x="425" y="104"/>
                  <a:pt x="425" y="104"/>
                </a:cubicBezTo>
                <a:cubicBezTo>
                  <a:pt x="426" y="99"/>
                  <a:pt x="427" y="95"/>
                  <a:pt x="429" y="91"/>
                </a:cubicBezTo>
                <a:close/>
                <a:moveTo>
                  <a:pt x="427" y="104"/>
                </a:moveTo>
                <a:cubicBezTo>
                  <a:pt x="426" y="106"/>
                  <a:pt x="426" y="107"/>
                  <a:pt x="426" y="109"/>
                </a:cubicBezTo>
                <a:cubicBezTo>
                  <a:pt x="426" y="109"/>
                  <a:pt x="426" y="109"/>
                  <a:pt x="425" y="109"/>
                </a:cubicBezTo>
                <a:cubicBezTo>
                  <a:pt x="425" y="109"/>
                  <a:pt x="425" y="110"/>
                  <a:pt x="425" y="110"/>
                </a:cubicBezTo>
                <a:cubicBezTo>
                  <a:pt x="425" y="108"/>
                  <a:pt x="426" y="106"/>
                  <a:pt x="427" y="104"/>
                </a:cubicBezTo>
                <a:cubicBezTo>
                  <a:pt x="427" y="104"/>
                  <a:pt x="427" y="104"/>
                  <a:pt x="427" y="104"/>
                </a:cubicBezTo>
                <a:close/>
                <a:moveTo>
                  <a:pt x="421" y="124"/>
                </a:moveTo>
                <a:cubicBezTo>
                  <a:pt x="421" y="124"/>
                  <a:pt x="421" y="124"/>
                  <a:pt x="422" y="124"/>
                </a:cubicBezTo>
                <a:cubicBezTo>
                  <a:pt x="422" y="122"/>
                  <a:pt x="423" y="120"/>
                  <a:pt x="424" y="117"/>
                </a:cubicBezTo>
                <a:cubicBezTo>
                  <a:pt x="426" y="116"/>
                  <a:pt x="428" y="115"/>
                  <a:pt x="429" y="114"/>
                </a:cubicBezTo>
                <a:cubicBezTo>
                  <a:pt x="429" y="117"/>
                  <a:pt x="428" y="119"/>
                  <a:pt x="427" y="121"/>
                </a:cubicBezTo>
                <a:cubicBezTo>
                  <a:pt x="426" y="122"/>
                  <a:pt x="425" y="122"/>
                  <a:pt x="424" y="121"/>
                </a:cubicBezTo>
                <a:cubicBezTo>
                  <a:pt x="424" y="121"/>
                  <a:pt x="423" y="122"/>
                  <a:pt x="424" y="122"/>
                </a:cubicBezTo>
                <a:cubicBezTo>
                  <a:pt x="424" y="123"/>
                  <a:pt x="425" y="123"/>
                  <a:pt x="427" y="122"/>
                </a:cubicBezTo>
                <a:cubicBezTo>
                  <a:pt x="426" y="125"/>
                  <a:pt x="425" y="127"/>
                  <a:pt x="424" y="129"/>
                </a:cubicBezTo>
                <a:cubicBezTo>
                  <a:pt x="422" y="130"/>
                  <a:pt x="421" y="130"/>
                  <a:pt x="419" y="131"/>
                </a:cubicBezTo>
                <a:cubicBezTo>
                  <a:pt x="418" y="132"/>
                  <a:pt x="419" y="133"/>
                  <a:pt x="419" y="132"/>
                </a:cubicBezTo>
                <a:cubicBezTo>
                  <a:pt x="421" y="132"/>
                  <a:pt x="422" y="131"/>
                  <a:pt x="424" y="130"/>
                </a:cubicBezTo>
                <a:cubicBezTo>
                  <a:pt x="422" y="133"/>
                  <a:pt x="421" y="136"/>
                  <a:pt x="420" y="140"/>
                </a:cubicBezTo>
                <a:cubicBezTo>
                  <a:pt x="419" y="140"/>
                  <a:pt x="419" y="141"/>
                  <a:pt x="418" y="142"/>
                </a:cubicBezTo>
                <a:cubicBezTo>
                  <a:pt x="418" y="140"/>
                  <a:pt x="418" y="138"/>
                  <a:pt x="418" y="136"/>
                </a:cubicBezTo>
                <a:cubicBezTo>
                  <a:pt x="418" y="135"/>
                  <a:pt x="417" y="135"/>
                  <a:pt x="417" y="135"/>
                </a:cubicBezTo>
                <a:cubicBezTo>
                  <a:pt x="417" y="134"/>
                  <a:pt x="418" y="133"/>
                  <a:pt x="418" y="132"/>
                </a:cubicBezTo>
                <a:cubicBezTo>
                  <a:pt x="418" y="132"/>
                  <a:pt x="418" y="132"/>
                  <a:pt x="418" y="132"/>
                </a:cubicBezTo>
                <a:cubicBezTo>
                  <a:pt x="419" y="129"/>
                  <a:pt x="420" y="127"/>
                  <a:pt x="421" y="124"/>
                </a:cubicBezTo>
                <a:close/>
                <a:moveTo>
                  <a:pt x="394" y="200"/>
                </a:moveTo>
                <a:cubicBezTo>
                  <a:pt x="394" y="200"/>
                  <a:pt x="394" y="200"/>
                  <a:pt x="394" y="201"/>
                </a:cubicBezTo>
                <a:cubicBezTo>
                  <a:pt x="394" y="200"/>
                  <a:pt x="394" y="200"/>
                  <a:pt x="394" y="200"/>
                </a:cubicBezTo>
                <a:close/>
                <a:moveTo>
                  <a:pt x="394" y="172"/>
                </a:moveTo>
                <a:cubicBezTo>
                  <a:pt x="394" y="172"/>
                  <a:pt x="394" y="172"/>
                  <a:pt x="394" y="172"/>
                </a:cubicBezTo>
                <a:cubicBezTo>
                  <a:pt x="394" y="172"/>
                  <a:pt x="394" y="171"/>
                  <a:pt x="394" y="171"/>
                </a:cubicBezTo>
                <a:cubicBezTo>
                  <a:pt x="394" y="171"/>
                  <a:pt x="394" y="171"/>
                  <a:pt x="394" y="171"/>
                </a:cubicBezTo>
                <a:cubicBezTo>
                  <a:pt x="394" y="171"/>
                  <a:pt x="394" y="171"/>
                  <a:pt x="394" y="171"/>
                </a:cubicBezTo>
                <a:cubicBezTo>
                  <a:pt x="393" y="171"/>
                  <a:pt x="393" y="170"/>
                  <a:pt x="392" y="170"/>
                </a:cubicBezTo>
                <a:cubicBezTo>
                  <a:pt x="392" y="170"/>
                  <a:pt x="392" y="170"/>
                  <a:pt x="392" y="170"/>
                </a:cubicBezTo>
                <a:cubicBezTo>
                  <a:pt x="393" y="170"/>
                  <a:pt x="394" y="171"/>
                  <a:pt x="395" y="172"/>
                </a:cubicBezTo>
                <a:cubicBezTo>
                  <a:pt x="394" y="173"/>
                  <a:pt x="394" y="173"/>
                  <a:pt x="394" y="172"/>
                </a:cubicBezTo>
                <a:close/>
                <a:moveTo>
                  <a:pt x="392" y="172"/>
                </a:moveTo>
                <a:cubicBezTo>
                  <a:pt x="392" y="173"/>
                  <a:pt x="392" y="173"/>
                  <a:pt x="392" y="174"/>
                </a:cubicBezTo>
                <a:cubicBezTo>
                  <a:pt x="392" y="174"/>
                  <a:pt x="392" y="174"/>
                  <a:pt x="392" y="174"/>
                </a:cubicBezTo>
                <a:cubicBezTo>
                  <a:pt x="392" y="178"/>
                  <a:pt x="392" y="182"/>
                  <a:pt x="393" y="186"/>
                </a:cubicBezTo>
                <a:cubicBezTo>
                  <a:pt x="391" y="195"/>
                  <a:pt x="391" y="205"/>
                  <a:pt x="394" y="214"/>
                </a:cubicBezTo>
                <a:cubicBezTo>
                  <a:pt x="394" y="215"/>
                  <a:pt x="395" y="215"/>
                  <a:pt x="395" y="215"/>
                </a:cubicBezTo>
                <a:cubicBezTo>
                  <a:pt x="390" y="218"/>
                  <a:pt x="385" y="220"/>
                  <a:pt x="379" y="219"/>
                </a:cubicBezTo>
                <a:cubicBezTo>
                  <a:pt x="376" y="219"/>
                  <a:pt x="374" y="218"/>
                  <a:pt x="372" y="219"/>
                </a:cubicBezTo>
                <a:cubicBezTo>
                  <a:pt x="372" y="215"/>
                  <a:pt x="371" y="212"/>
                  <a:pt x="371" y="208"/>
                </a:cubicBezTo>
                <a:cubicBezTo>
                  <a:pt x="371" y="208"/>
                  <a:pt x="372" y="208"/>
                  <a:pt x="372" y="208"/>
                </a:cubicBezTo>
                <a:cubicBezTo>
                  <a:pt x="372" y="211"/>
                  <a:pt x="372" y="213"/>
                  <a:pt x="372" y="216"/>
                </a:cubicBezTo>
                <a:cubicBezTo>
                  <a:pt x="372" y="217"/>
                  <a:pt x="374" y="217"/>
                  <a:pt x="374" y="216"/>
                </a:cubicBezTo>
                <a:cubicBezTo>
                  <a:pt x="374" y="211"/>
                  <a:pt x="373" y="206"/>
                  <a:pt x="373" y="201"/>
                </a:cubicBezTo>
                <a:cubicBezTo>
                  <a:pt x="373" y="201"/>
                  <a:pt x="373" y="201"/>
                  <a:pt x="373" y="201"/>
                </a:cubicBezTo>
                <a:cubicBezTo>
                  <a:pt x="374" y="201"/>
                  <a:pt x="374" y="201"/>
                  <a:pt x="373" y="201"/>
                </a:cubicBezTo>
                <a:cubicBezTo>
                  <a:pt x="373" y="201"/>
                  <a:pt x="373" y="201"/>
                  <a:pt x="373" y="201"/>
                </a:cubicBezTo>
                <a:cubicBezTo>
                  <a:pt x="373" y="199"/>
                  <a:pt x="373" y="197"/>
                  <a:pt x="373" y="196"/>
                </a:cubicBezTo>
                <a:cubicBezTo>
                  <a:pt x="373" y="196"/>
                  <a:pt x="374" y="196"/>
                  <a:pt x="374" y="196"/>
                </a:cubicBezTo>
                <a:cubicBezTo>
                  <a:pt x="374" y="196"/>
                  <a:pt x="374" y="196"/>
                  <a:pt x="374" y="196"/>
                </a:cubicBezTo>
                <a:cubicBezTo>
                  <a:pt x="374" y="196"/>
                  <a:pt x="373" y="195"/>
                  <a:pt x="373" y="195"/>
                </a:cubicBezTo>
                <a:cubicBezTo>
                  <a:pt x="372" y="194"/>
                  <a:pt x="372" y="193"/>
                  <a:pt x="372" y="192"/>
                </a:cubicBezTo>
                <a:cubicBezTo>
                  <a:pt x="373" y="192"/>
                  <a:pt x="373" y="192"/>
                  <a:pt x="374" y="192"/>
                </a:cubicBezTo>
                <a:cubicBezTo>
                  <a:pt x="374" y="192"/>
                  <a:pt x="374" y="191"/>
                  <a:pt x="374" y="191"/>
                </a:cubicBezTo>
                <a:cubicBezTo>
                  <a:pt x="373" y="191"/>
                  <a:pt x="373" y="191"/>
                  <a:pt x="372" y="191"/>
                </a:cubicBezTo>
                <a:cubicBezTo>
                  <a:pt x="372" y="190"/>
                  <a:pt x="372" y="189"/>
                  <a:pt x="372" y="188"/>
                </a:cubicBezTo>
                <a:cubicBezTo>
                  <a:pt x="374" y="187"/>
                  <a:pt x="375" y="187"/>
                  <a:pt x="376" y="187"/>
                </a:cubicBezTo>
                <a:cubicBezTo>
                  <a:pt x="377" y="187"/>
                  <a:pt x="377" y="187"/>
                  <a:pt x="376" y="187"/>
                </a:cubicBezTo>
                <a:cubicBezTo>
                  <a:pt x="375" y="187"/>
                  <a:pt x="374" y="187"/>
                  <a:pt x="372" y="187"/>
                </a:cubicBezTo>
                <a:cubicBezTo>
                  <a:pt x="372" y="186"/>
                  <a:pt x="372" y="185"/>
                  <a:pt x="372" y="183"/>
                </a:cubicBezTo>
                <a:cubicBezTo>
                  <a:pt x="374" y="183"/>
                  <a:pt x="376" y="183"/>
                  <a:pt x="377" y="183"/>
                </a:cubicBezTo>
                <a:cubicBezTo>
                  <a:pt x="377" y="183"/>
                  <a:pt x="377" y="183"/>
                  <a:pt x="377" y="183"/>
                </a:cubicBezTo>
                <a:cubicBezTo>
                  <a:pt x="376" y="183"/>
                  <a:pt x="374" y="183"/>
                  <a:pt x="372" y="183"/>
                </a:cubicBezTo>
                <a:cubicBezTo>
                  <a:pt x="372" y="182"/>
                  <a:pt x="373" y="180"/>
                  <a:pt x="373" y="179"/>
                </a:cubicBezTo>
                <a:cubicBezTo>
                  <a:pt x="377" y="179"/>
                  <a:pt x="380" y="179"/>
                  <a:pt x="382" y="179"/>
                </a:cubicBezTo>
                <a:cubicBezTo>
                  <a:pt x="382" y="179"/>
                  <a:pt x="382" y="179"/>
                  <a:pt x="382" y="179"/>
                </a:cubicBezTo>
                <a:cubicBezTo>
                  <a:pt x="380" y="179"/>
                  <a:pt x="377" y="178"/>
                  <a:pt x="373" y="178"/>
                </a:cubicBezTo>
                <a:cubicBezTo>
                  <a:pt x="373" y="177"/>
                  <a:pt x="373" y="176"/>
                  <a:pt x="373" y="175"/>
                </a:cubicBezTo>
                <a:cubicBezTo>
                  <a:pt x="379" y="175"/>
                  <a:pt x="385" y="176"/>
                  <a:pt x="389" y="179"/>
                </a:cubicBezTo>
                <a:cubicBezTo>
                  <a:pt x="389" y="180"/>
                  <a:pt x="389" y="182"/>
                  <a:pt x="388" y="184"/>
                </a:cubicBezTo>
                <a:cubicBezTo>
                  <a:pt x="388" y="194"/>
                  <a:pt x="387" y="204"/>
                  <a:pt x="386" y="214"/>
                </a:cubicBezTo>
                <a:cubicBezTo>
                  <a:pt x="386" y="215"/>
                  <a:pt x="388" y="215"/>
                  <a:pt x="388" y="214"/>
                </a:cubicBezTo>
                <a:cubicBezTo>
                  <a:pt x="389" y="205"/>
                  <a:pt x="390" y="197"/>
                  <a:pt x="390" y="189"/>
                </a:cubicBezTo>
                <a:cubicBezTo>
                  <a:pt x="390" y="185"/>
                  <a:pt x="390" y="180"/>
                  <a:pt x="391" y="175"/>
                </a:cubicBezTo>
                <a:cubicBezTo>
                  <a:pt x="392" y="175"/>
                  <a:pt x="392" y="174"/>
                  <a:pt x="392" y="173"/>
                </a:cubicBezTo>
                <a:cubicBezTo>
                  <a:pt x="392" y="173"/>
                  <a:pt x="392" y="173"/>
                  <a:pt x="391" y="172"/>
                </a:cubicBezTo>
                <a:cubicBezTo>
                  <a:pt x="391" y="172"/>
                  <a:pt x="391" y="172"/>
                  <a:pt x="391" y="172"/>
                </a:cubicBezTo>
                <a:cubicBezTo>
                  <a:pt x="392" y="172"/>
                  <a:pt x="392" y="172"/>
                  <a:pt x="392" y="172"/>
                </a:cubicBezTo>
                <a:close/>
                <a:moveTo>
                  <a:pt x="366" y="207"/>
                </a:moveTo>
                <a:cubicBezTo>
                  <a:pt x="366" y="207"/>
                  <a:pt x="367" y="206"/>
                  <a:pt x="367" y="206"/>
                </a:cubicBezTo>
                <a:cubicBezTo>
                  <a:pt x="367" y="207"/>
                  <a:pt x="367" y="208"/>
                  <a:pt x="367" y="209"/>
                </a:cubicBezTo>
                <a:cubicBezTo>
                  <a:pt x="367" y="209"/>
                  <a:pt x="367" y="209"/>
                  <a:pt x="366" y="209"/>
                </a:cubicBezTo>
                <a:cubicBezTo>
                  <a:pt x="366" y="209"/>
                  <a:pt x="367" y="209"/>
                  <a:pt x="367" y="209"/>
                </a:cubicBezTo>
                <a:cubicBezTo>
                  <a:pt x="367" y="208"/>
                  <a:pt x="366" y="208"/>
                  <a:pt x="366" y="207"/>
                </a:cubicBezTo>
                <a:close/>
                <a:moveTo>
                  <a:pt x="367" y="184"/>
                </a:moveTo>
                <a:cubicBezTo>
                  <a:pt x="367" y="184"/>
                  <a:pt x="367" y="184"/>
                  <a:pt x="367" y="184"/>
                </a:cubicBezTo>
                <a:cubicBezTo>
                  <a:pt x="367" y="185"/>
                  <a:pt x="367" y="187"/>
                  <a:pt x="367" y="188"/>
                </a:cubicBezTo>
                <a:cubicBezTo>
                  <a:pt x="367" y="189"/>
                  <a:pt x="367" y="189"/>
                  <a:pt x="367" y="189"/>
                </a:cubicBezTo>
                <a:cubicBezTo>
                  <a:pt x="367" y="187"/>
                  <a:pt x="367" y="185"/>
                  <a:pt x="367" y="184"/>
                </a:cubicBezTo>
                <a:close/>
                <a:moveTo>
                  <a:pt x="370" y="168"/>
                </a:moveTo>
                <a:cubicBezTo>
                  <a:pt x="370" y="169"/>
                  <a:pt x="370" y="170"/>
                  <a:pt x="370" y="171"/>
                </a:cubicBezTo>
                <a:cubicBezTo>
                  <a:pt x="369" y="172"/>
                  <a:pt x="368" y="172"/>
                  <a:pt x="368" y="172"/>
                </a:cubicBezTo>
                <a:cubicBezTo>
                  <a:pt x="368" y="171"/>
                  <a:pt x="368" y="169"/>
                  <a:pt x="369" y="168"/>
                </a:cubicBezTo>
                <a:cubicBezTo>
                  <a:pt x="369" y="168"/>
                  <a:pt x="369" y="168"/>
                  <a:pt x="370" y="168"/>
                </a:cubicBezTo>
                <a:close/>
                <a:moveTo>
                  <a:pt x="365" y="173"/>
                </a:moveTo>
                <a:cubicBezTo>
                  <a:pt x="365" y="172"/>
                  <a:pt x="365" y="172"/>
                  <a:pt x="365" y="172"/>
                </a:cubicBezTo>
                <a:cubicBezTo>
                  <a:pt x="365" y="171"/>
                  <a:pt x="364" y="171"/>
                  <a:pt x="364" y="172"/>
                </a:cubicBezTo>
                <a:cubicBezTo>
                  <a:pt x="364" y="172"/>
                  <a:pt x="364" y="173"/>
                  <a:pt x="364" y="173"/>
                </a:cubicBezTo>
                <a:cubicBezTo>
                  <a:pt x="363" y="173"/>
                  <a:pt x="362" y="173"/>
                  <a:pt x="361" y="174"/>
                </a:cubicBezTo>
                <a:cubicBezTo>
                  <a:pt x="363" y="172"/>
                  <a:pt x="365" y="170"/>
                  <a:pt x="367" y="169"/>
                </a:cubicBezTo>
                <a:cubicBezTo>
                  <a:pt x="367" y="170"/>
                  <a:pt x="367" y="171"/>
                  <a:pt x="367" y="172"/>
                </a:cubicBezTo>
                <a:cubicBezTo>
                  <a:pt x="367" y="172"/>
                  <a:pt x="367" y="172"/>
                  <a:pt x="367" y="172"/>
                </a:cubicBezTo>
                <a:cubicBezTo>
                  <a:pt x="366" y="172"/>
                  <a:pt x="366" y="172"/>
                  <a:pt x="365" y="173"/>
                </a:cubicBezTo>
                <a:cubicBezTo>
                  <a:pt x="365" y="173"/>
                  <a:pt x="365" y="173"/>
                  <a:pt x="365" y="173"/>
                </a:cubicBezTo>
                <a:close/>
                <a:moveTo>
                  <a:pt x="368" y="173"/>
                </a:moveTo>
                <a:cubicBezTo>
                  <a:pt x="368" y="173"/>
                  <a:pt x="369" y="173"/>
                  <a:pt x="370" y="172"/>
                </a:cubicBezTo>
                <a:cubicBezTo>
                  <a:pt x="370" y="173"/>
                  <a:pt x="370" y="174"/>
                  <a:pt x="370" y="175"/>
                </a:cubicBezTo>
                <a:cubicBezTo>
                  <a:pt x="369" y="175"/>
                  <a:pt x="368" y="175"/>
                  <a:pt x="368" y="175"/>
                </a:cubicBezTo>
                <a:cubicBezTo>
                  <a:pt x="368" y="175"/>
                  <a:pt x="368" y="174"/>
                  <a:pt x="368" y="173"/>
                </a:cubicBezTo>
                <a:close/>
                <a:moveTo>
                  <a:pt x="370" y="176"/>
                </a:moveTo>
                <a:cubicBezTo>
                  <a:pt x="370" y="177"/>
                  <a:pt x="370" y="178"/>
                  <a:pt x="370" y="178"/>
                </a:cubicBezTo>
                <a:cubicBezTo>
                  <a:pt x="369" y="178"/>
                  <a:pt x="368" y="179"/>
                  <a:pt x="368" y="179"/>
                </a:cubicBezTo>
                <a:cubicBezTo>
                  <a:pt x="368" y="178"/>
                  <a:pt x="368" y="177"/>
                  <a:pt x="368" y="177"/>
                </a:cubicBezTo>
                <a:cubicBezTo>
                  <a:pt x="368" y="176"/>
                  <a:pt x="369" y="176"/>
                  <a:pt x="370" y="176"/>
                </a:cubicBezTo>
                <a:close/>
                <a:moveTo>
                  <a:pt x="370" y="179"/>
                </a:moveTo>
                <a:cubicBezTo>
                  <a:pt x="370" y="180"/>
                  <a:pt x="370" y="182"/>
                  <a:pt x="370" y="183"/>
                </a:cubicBezTo>
                <a:cubicBezTo>
                  <a:pt x="369" y="183"/>
                  <a:pt x="368" y="183"/>
                  <a:pt x="368" y="183"/>
                </a:cubicBezTo>
                <a:cubicBezTo>
                  <a:pt x="368" y="182"/>
                  <a:pt x="368" y="180"/>
                  <a:pt x="368" y="179"/>
                </a:cubicBezTo>
                <a:cubicBezTo>
                  <a:pt x="368" y="179"/>
                  <a:pt x="369" y="179"/>
                  <a:pt x="370" y="179"/>
                </a:cubicBezTo>
                <a:close/>
                <a:moveTo>
                  <a:pt x="370" y="196"/>
                </a:moveTo>
                <a:cubicBezTo>
                  <a:pt x="369" y="196"/>
                  <a:pt x="368" y="196"/>
                  <a:pt x="367" y="196"/>
                </a:cubicBezTo>
                <a:cubicBezTo>
                  <a:pt x="367" y="195"/>
                  <a:pt x="368" y="194"/>
                  <a:pt x="368" y="193"/>
                </a:cubicBezTo>
                <a:cubicBezTo>
                  <a:pt x="368" y="192"/>
                  <a:pt x="369" y="192"/>
                  <a:pt x="370" y="192"/>
                </a:cubicBezTo>
                <a:cubicBezTo>
                  <a:pt x="370" y="193"/>
                  <a:pt x="370" y="194"/>
                  <a:pt x="370" y="196"/>
                </a:cubicBezTo>
                <a:close/>
                <a:moveTo>
                  <a:pt x="370" y="183"/>
                </a:moveTo>
                <a:cubicBezTo>
                  <a:pt x="370" y="185"/>
                  <a:pt x="370" y="186"/>
                  <a:pt x="370" y="188"/>
                </a:cubicBezTo>
                <a:cubicBezTo>
                  <a:pt x="369" y="188"/>
                  <a:pt x="368" y="188"/>
                  <a:pt x="368" y="188"/>
                </a:cubicBezTo>
                <a:cubicBezTo>
                  <a:pt x="368" y="187"/>
                  <a:pt x="368" y="185"/>
                  <a:pt x="368" y="184"/>
                </a:cubicBezTo>
                <a:cubicBezTo>
                  <a:pt x="368" y="184"/>
                  <a:pt x="369" y="183"/>
                  <a:pt x="370" y="183"/>
                </a:cubicBezTo>
                <a:close/>
                <a:moveTo>
                  <a:pt x="370" y="188"/>
                </a:moveTo>
                <a:cubicBezTo>
                  <a:pt x="370" y="189"/>
                  <a:pt x="370" y="191"/>
                  <a:pt x="370" y="192"/>
                </a:cubicBezTo>
                <a:cubicBezTo>
                  <a:pt x="369" y="192"/>
                  <a:pt x="368" y="192"/>
                  <a:pt x="368" y="192"/>
                </a:cubicBezTo>
                <a:cubicBezTo>
                  <a:pt x="368" y="191"/>
                  <a:pt x="368" y="190"/>
                  <a:pt x="368" y="189"/>
                </a:cubicBezTo>
                <a:cubicBezTo>
                  <a:pt x="368" y="188"/>
                  <a:pt x="369" y="188"/>
                  <a:pt x="370" y="188"/>
                </a:cubicBezTo>
                <a:close/>
                <a:moveTo>
                  <a:pt x="367" y="197"/>
                </a:moveTo>
                <a:cubicBezTo>
                  <a:pt x="368" y="196"/>
                  <a:pt x="369" y="196"/>
                  <a:pt x="370" y="196"/>
                </a:cubicBezTo>
                <a:cubicBezTo>
                  <a:pt x="370" y="198"/>
                  <a:pt x="370" y="199"/>
                  <a:pt x="370" y="201"/>
                </a:cubicBezTo>
                <a:cubicBezTo>
                  <a:pt x="369" y="201"/>
                  <a:pt x="368" y="201"/>
                  <a:pt x="367" y="201"/>
                </a:cubicBezTo>
                <a:cubicBezTo>
                  <a:pt x="367" y="201"/>
                  <a:pt x="367" y="200"/>
                  <a:pt x="367" y="199"/>
                </a:cubicBezTo>
                <a:cubicBezTo>
                  <a:pt x="367" y="198"/>
                  <a:pt x="367" y="197"/>
                  <a:pt x="367" y="197"/>
                </a:cubicBezTo>
                <a:close/>
                <a:moveTo>
                  <a:pt x="367" y="202"/>
                </a:moveTo>
                <a:cubicBezTo>
                  <a:pt x="368" y="202"/>
                  <a:pt x="369" y="201"/>
                  <a:pt x="370" y="201"/>
                </a:cubicBezTo>
                <a:cubicBezTo>
                  <a:pt x="370" y="202"/>
                  <a:pt x="370" y="203"/>
                  <a:pt x="370" y="204"/>
                </a:cubicBezTo>
                <a:cubicBezTo>
                  <a:pt x="369" y="204"/>
                  <a:pt x="368" y="205"/>
                  <a:pt x="367" y="205"/>
                </a:cubicBezTo>
                <a:cubicBezTo>
                  <a:pt x="367" y="204"/>
                  <a:pt x="367" y="203"/>
                  <a:pt x="367" y="202"/>
                </a:cubicBezTo>
                <a:close/>
                <a:moveTo>
                  <a:pt x="371" y="178"/>
                </a:moveTo>
                <a:cubicBezTo>
                  <a:pt x="371" y="177"/>
                  <a:pt x="371" y="177"/>
                  <a:pt x="371" y="176"/>
                </a:cubicBezTo>
                <a:cubicBezTo>
                  <a:pt x="371" y="176"/>
                  <a:pt x="371" y="176"/>
                  <a:pt x="371" y="176"/>
                </a:cubicBezTo>
                <a:cubicBezTo>
                  <a:pt x="371" y="177"/>
                  <a:pt x="371" y="177"/>
                  <a:pt x="371" y="178"/>
                </a:cubicBezTo>
                <a:cubicBezTo>
                  <a:pt x="371" y="178"/>
                  <a:pt x="371" y="178"/>
                  <a:pt x="371" y="178"/>
                </a:cubicBezTo>
                <a:close/>
                <a:moveTo>
                  <a:pt x="371" y="175"/>
                </a:moveTo>
                <a:cubicBezTo>
                  <a:pt x="371" y="174"/>
                  <a:pt x="371" y="173"/>
                  <a:pt x="371" y="172"/>
                </a:cubicBezTo>
                <a:cubicBezTo>
                  <a:pt x="371" y="172"/>
                  <a:pt x="371" y="172"/>
                  <a:pt x="372" y="172"/>
                </a:cubicBezTo>
                <a:cubicBezTo>
                  <a:pt x="372" y="173"/>
                  <a:pt x="372" y="174"/>
                  <a:pt x="371" y="175"/>
                </a:cubicBezTo>
                <a:cubicBezTo>
                  <a:pt x="371" y="175"/>
                  <a:pt x="371" y="175"/>
                  <a:pt x="371" y="175"/>
                </a:cubicBezTo>
                <a:close/>
                <a:moveTo>
                  <a:pt x="372" y="172"/>
                </a:moveTo>
                <a:cubicBezTo>
                  <a:pt x="372" y="172"/>
                  <a:pt x="372" y="172"/>
                  <a:pt x="372" y="172"/>
                </a:cubicBezTo>
                <a:cubicBezTo>
                  <a:pt x="372" y="172"/>
                  <a:pt x="371" y="172"/>
                  <a:pt x="371" y="172"/>
                </a:cubicBezTo>
                <a:cubicBezTo>
                  <a:pt x="371" y="172"/>
                  <a:pt x="371" y="172"/>
                  <a:pt x="371" y="172"/>
                </a:cubicBezTo>
                <a:cubicBezTo>
                  <a:pt x="371" y="172"/>
                  <a:pt x="372" y="172"/>
                  <a:pt x="372" y="172"/>
                </a:cubicBezTo>
                <a:cubicBezTo>
                  <a:pt x="372" y="172"/>
                  <a:pt x="372" y="172"/>
                  <a:pt x="372" y="172"/>
                </a:cubicBezTo>
                <a:close/>
                <a:moveTo>
                  <a:pt x="370" y="172"/>
                </a:moveTo>
                <a:cubicBezTo>
                  <a:pt x="369" y="172"/>
                  <a:pt x="369" y="172"/>
                  <a:pt x="369" y="172"/>
                </a:cubicBezTo>
                <a:cubicBezTo>
                  <a:pt x="369" y="172"/>
                  <a:pt x="369" y="172"/>
                  <a:pt x="370" y="172"/>
                </a:cubicBezTo>
                <a:cubicBezTo>
                  <a:pt x="370" y="172"/>
                  <a:pt x="370" y="172"/>
                  <a:pt x="370" y="172"/>
                </a:cubicBezTo>
                <a:close/>
                <a:moveTo>
                  <a:pt x="367" y="169"/>
                </a:moveTo>
                <a:cubicBezTo>
                  <a:pt x="367" y="169"/>
                  <a:pt x="367" y="168"/>
                  <a:pt x="367" y="168"/>
                </a:cubicBezTo>
                <a:cubicBezTo>
                  <a:pt x="367" y="168"/>
                  <a:pt x="367" y="168"/>
                  <a:pt x="367" y="168"/>
                </a:cubicBezTo>
                <a:cubicBezTo>
                  <a:pt x="367" y="168"/>
                  <a:pt x="367" y="168"/>
                  <a:pt x="367" y="169"/>
                </a:cubicBezTo>
                <a:close/>
                <a:moveTo>
                  <a:pt x="359" y="173"/>
                </a:moveTo>
                <a:cubicBezTo>
                  <a:pt x="361" y="169"/>
                  <a:pt x="365" y="167"/>
                  <a:pt x="368" y="165"/>
                </a:cubicBezTo>
                <a:cubicBezTo>
                  <a:pt x="368" y="166"/>
                  <a:pt x="368" y="166"/>
                  <a:pt x="368" y="166"/>
                </a:cubicBezTo>
                <a:cubicBezTo>
                  <a:pt x="365" y="167"/>
                  <a:pt x="362" y="170"/>
                  <a:pt x="359" y="173"/>
                </a:cubicBezTo>
                <a:close/>
                <a:moveTo>
                  <a:pt x="361" y="175"/>
                </a:moveTo>
                <a:cubicBezTo>
                  <a:pt x="361" y="174"/>
                  <a:pt x="362" y="174"/>
                  <a:pt x="362" y="174"/>
                </a:cubicBezTo>
                <a:cubicBezTo>
                  <a:pt x="362" y="174"/>
                  <a:pt x="361" y="175"/>
                  <a:pt x="361" y="175"/>
                </a:cubicBezTo>
                <a:cubicBezTo>
                  <a:pt x="361" y="175"/>
                  <a:pt x="361" y="175"/>
                  <a:pt x="361" y="175"/>
                </a:cubicBezTo>
                <a:close/>
                <a:moveTo>
                  <a:pt x="365" y="173"/>
                </a:moveTo>
                <a:cubicBezTo>
                  <a:pt x="365" y="173"/>
                  <a:pt x="366" y="173"/>
                  <a:pt x="366" y="173"/>
                </a:cubicBezTo>
                <a:cubicBezTo>
                  <a:pt x="366" y="174"/>
                  <a:pt x="366" y="175"/>
                  <a:pt x="366" y="176"/>
                </a:cubicBezTo>
                <a:cubicBezTo>
                  <a:pt x="366" y="176"/>
                  <a:pt x="365" y="177"/>
                  <a:pt x="365" y="177"/>
                </a:cubicBezTo>
                <a:cubicBezTo>
                  <a:pt x="365" y="176"/>
                  <a:pt x="365" y="174"/>
                  <a:pt x="365" y="173"/>
                </a:cubicBezTo>
                <a:cubicBezTo>
                  <a:pt x="365" y="173"/>
                  <a:pt x="365" y="173"/>
                  <a:pt x="365" y="173"/>
                </a:cubicBezTo>
                <a:close/>
                <a:moveTo>
                  <a:pt x="367" y="179"/>
                </a:moveTo>
                <a:cubicBezTo>
                  <a:pt x="367" y="179"/>
                  <a:pt x="367" y="179"/>
                  <a:pt x="367" y="179"/>
                </a:cubicBezTo>
                <a:cubicBezTo>
                  <a:pt x="367" y="179"/>
                  <a:pt x="367" y="178"/>
                  <a:pt x="367" y="178"/>
                </a:cubicBezTo>
                <a:cubicBezTo>
                  <a:pt x="367" y="178"/>
                  <a:pt x="367" y="179"/>
                  <a:pt x="367" y="179"/>
                </a:cubicBezTo>
                <a:close/>
                <a:moveTo>
                  <a:pt x="367" y="179"/>
                </a:moveTo>
                <a:cubicBezTo>
                  <a:pt x="367" y="181"/>
                  <a:pt x="367" y="182"/>
                  <a:pt x="367" y="183"/>
                </a:cubicBezTo>
                <a:cubicBezTo>
                  <a:pt x="367" y="183"/>
                  <a:pt x="367" y="184"/>
                  <a:pt x="367" y="184"/>
                </a:cubicBezTo>
                <a:cubicBezTo>
                  <a:pt x="367" y="182"/>
                  <a:pt x="367" y="181"/>
                  <a:pt x="367" y="179"/>
                </a:cubicBezTo>
                <a:cubicBezTo>
                  <a:pt x="367" y="179"/>
                  <a:pt x="367" y="179"/>
                  <a:pt x="367" y="179"/>
                </a:cubicBezTo>
                <a:close/>
                <a:moveTo>
                  <a:pt x="367" y="189"/>
                </a:moveTo>
                <a:cubicBezTo>
                  <a:pt x="367" y="189"/>
                  <a:pt x="367" y="190"/>
                  <a:pt x="367" y="191"/>
                </a:cubicBezTo>
                <a:cubicBezTo>
                  <a:pt x="367" y="190"/>
                  <a:pt x="367" y="190"/>
                  <a:pt x="367" y="189"/>
                </a:cubicBezTo>
                <a:cubicBezTo>
                  <a:pt x="367" y="189"/>
                  <a:pt x="367" y="189"/>
                  <a:pt x="367" y="189"/>
                </a:cubicBezTo>
                <a:close/>
                <a:moveTo>
                  <a:pt x="368" y="205"/>
                </a:moveTo>
                <a:cubicBezTo>
                  <a:pt x="368" y="205"/>
                  <a:pt x="369" y="205"/>
                  <a:pt x="370" y="205"/>
                </a:cubicBezTo>
                <a:cubicBezTo>
                  <a:pt x="370" y="206"/>
                  <a:pt x="370" y="207"/>
                  <a:pt x="370" y="208"/>
                </a:cubicBezTo>
                <a:cubicBezTo>
                  <a:pt x="369" y="208"/>
                  <a:pt x="369" y="209"/>
                  <a:pt x="368" y="209"/>
                </a:cubicBezTo>
                <a:cubicBezTo>
                  <a:pt x="368" y="208"/>
                  <a:pt x="368" y="207"/>
                  <a:pt x="368" y="205"/>
                </a:cubicBezTo>
                <a:close/>
                <a:moveTo>
                  <a:pt x="371" y="205"/>
                </a:moveTo>
                <a:cubicBezTo>
                  <a:pt x="371" y="205"/>
                  <a:pt x="371" y="205"/>
                  <a:pt x="371" y="205"/>
                </a:cubicBezTo>
                <a:cubicBezTo>
                  <a:pt x="371" y="206"/>
                  <a:pt x="372" y="207"/>
                  <a:pt x="372" y="208"/>
                </a:cubicBezTo>
                <a:cubicBezTo>
                  <a:pt x="372" y="208"/>
                  <a:pt x="371" y="208"/>
                  <a:pt x="371" y="208"/>
                </a:cubicBezTo>
                <a:cubicBezTo>
                  <a:pt x="371" y="207"/>
                  <a:pt x="371" y="206"/>
                  <a:pt x="371" y="205"/>
                </a:cubicBezTo>
                <a:close/>
                <a:moveTo>
                  <a:pt x="389" y="173"/>
                </a:moveTo>
                <a:cubicBezTo>
                  <a:pt x="389" y="174"/>
                  <a:pt x="389" y="176"/>
                  <a:pt x="389" y="178"/>
                </a:cubicBezTo>
                <a:cubicBezTo>
                  <a:pt x="385" y="175"/>
                  <a:pt x="379" y="174"/>
                  <a:pt x="374" y="174"/>
                </a:cubicBezTo>
                <a:cubicBezTo>
                  <a:pt x="374" y="174"/>
                  <a:pt x="374" y="173"/>
                  <a:pt x="374" y="172"/>
                </a:cubicBezTo>
                <a:cubicBezTo>
                  <a:pt x="378" y="172"/>
                  <a:pt x="382" y="173"/>
                  <a:pt x="384" y="173"/>
                </a:cubicBezTo>
                <a:cubicBezTo>
                  <a:pt x="384" y="173"/>
                  <a:pt x="384" y="172"/>
                  <a:pt x="384" y="172"/>
                </a:cubicBezTo>
                <a:cubicBezTo>
                  <a:pt x="383" y="172"/>
                  <a:pt x="378" y="172"/>
                  <a:pt x="374" y="172"/>
                </a:cubicBezTo>
                <a:cubicBezTo>
                  <a:pt x="374" y="172"/>
                  <a:pt x="374" y="172"/>
                  <a:pt x="374" y="171"/>
                </a:cubicBezTo>
                <a:cubicBezTo>
                  <a:pt x="379" y="171"/>
                  <a:pt x="383" y="172"/>
                  <a:pt x="386" y="172"/>
                </a:cubicBezTo>
                <a:cubicBezTo>
                  <a:pt x="386" y="172"/>
                  <a:pt x="386" y="172"/>
                  <a:pt x="386" y="172"/>
                </a:cubicBezTo>
                <a:cubicBezTo>
                  <a:pt x="383" y="171"/>
                  <a:pt x="378" y="171"/>
                  <a:pt x="373" y="171"/>
                </a:cubicBezTo>
                <a:cubicBezTo>
                  <a:pt x="373" y="171"/>
                  <a:pt x="373" y="171"/>
                  <a:pt x="372" y="171"/>
                </a:cubicBezTo>
                <a:cubicBezTo>
                  <a:pt x="372" y="171"/>
                  <a:pt x="371" y="171"/>
                  <a:pt x="371" y="171"/>
                </a:cubicBezTo>
                <a:cubicBezTo>
                  <a:pt x="371" y="170"/>
                  <a:pt x="371" y="169"/>
                  <a:pt x="371" y="167"/>
                </a:cubicBezTo>
                <a:cubicBezTo>
                  <a:pt x="376" y="166"/>
                  <a:pt x="383" y="168"/>
                  <a:pt x="389" y="170"/>
                </a:cubicBezTo>
                <a:cubicBezTo>
                  <a:pt x="389" y="171"/>
                  <a:pt x="389" y="172"/>
                  <a:pt x="389" y="173"/>
                </a:cubicBezTo>
                <a:close/>
                <a:moveTo>
                  <a:pt x="370" y="165"/>
                </a:moveTo>
                <a:cubicBezTo>
                  <a:pt x="370" y="165"/>
                  <a:pt x="370" y="165"/>
                  <a:pt x="370" y="165"/>
                </a:cubicBezTo>
                <a:cubicBezTo>
                  <a:pt x="370" y="165"/>
                  <a:pt x="370" y="165"/>
                  <a:pt x="369" y="166"/>
                </a:cubicBezTo>
                <a:cubicBezTo>
                  <a:pt x="369" y="165"/>
                  <a:pt x="369" y="165"/>
                  <a:pt x="369" y="165"/>
                </a:cubicBezTo>
                <a:cubicBezTo>
                  <a:pt x="375" y="164"/>
                  <a:pt x="381" y="165"/>
                  <a:pt x="387" y="168"/>
                </a:cubicBezTo>
                <a:cubicBezTo>
                  <a:pt x="387" y="168"/>
                  <a:pt x="387" y="168"/>
                  <a:pt x="387" y="168"/>
                </a:cubicBezTo>
                <a:cubicBezTo>
                  <a:pt x="382" y="165"/>
                  <a:pt x="376" y="164"/>
                  <a:pt x="370" y="165"/>
                </a:cubicBezTo>
                <a:close/>
                <a:moveTo>
                  <a:pt x="373" y="163"/>
                </a:moveTo>
                <a:cubicBezTo>
                  <a:pt x="373" y="152"/>
                  <a:pt x="374" y="140"/>
                  <a:pt x="376" y="129"/>
                </a:cubicBezTo>
                <a:cubicBezTo>
                  <a:pt x="378" y="142"/>
                  <a:pt x="382" y="153"/>
                  <a:pt x="386" y="165"/>
                </a:cubicBezTo>
                <a:cubicBezTo>
                  <a:pt x="382" y="163"/>
                  <a:pt x="377" y="162"/>
                  <a:pt x="373" y="163"/>
                </a:cubicBezTo>
                <a:close/>
                <a:moveTo>
                  <a:pt x="364" y="179"/>
                </a:moveTo>
                <a:cubicBezTo>
                  <a:pt x="364" y="179"/>
                  <a:pt x="364" y="179"/>
                  <a:pt x="364" y="179"/>
                </a:cubicBezTo>
                <a:cubicBezTo>
                  <a:pt x="364" y="179"/>
                  <a:pt x="363" y="180"/>
                  <a:pt x="363" y="180"/>
                </a:cubicBezTo>
                <a:cubicBezTo>
                  <a:pt x="363" y="179"/>
                  <a:pt x="364" y="179"/>
                  <a:pt x="364" y="179"/>
                </a:cubicBezTo>
                <a:close/>
                <a:moveTo>
                  <a:pt x="365" y="178"/>
                </a:moveTo>
                <a:cubicBezTo>
                  <a:pt x="365" y="178"/>
                  <a:pt x="366" y="178"/>
                  <a:pt x="366" y="177"/>
                </a:cubicBezTo>
                <a:cubicBezTo>
                  <a:pt x="366" y="178"/>
                  <a:pt x="366" y="178"/>
                  <a:pt x="366" y="179"/>
                </a:cubicBezTo>
                <a:cubicBezTo>
                  <a:pt x="365" y="179"/>
                  <a:pt x="365" y="179"/>
                  <a:pt x="365" y="179"/>
                </a:cubicBezTo>
                <a:cubicBezTo>
                  <a:pt x="365" y="179"/>
                  <a:pt x="365" y="178"/>
                  <a:pt x="365" y="178"/>
                </a:cubicBezTo>
                <a:close/>
                <a:moveTo>
                  <a:pt x="366" y="179"/>
                </a:moveTo>
                <a:cubicBezTo>
                  <a:pt x="366" y="181"/>
                  <a:pt x="366" y="182"/>
                  <a:pt x="366" y="184"/>
                </a:cubicBezTo>
                <a:cubicBezTo>
                  <a:pt x="365" y="184"/>
                  <a:pt x="365" y="184"/>
                  <a:pt x="365" y="184"/>
                </a:cubicBezTo>
                <a:cubicBezTo>
                  <a:pt x="365" y="183"/>
                  <a:pt x="365" y="181"/>
                  <a:pt x="365" y="180"/>
                </a:cubicBezTo>
                <a:cubicBezTo>
                  <a:pt x="365" y="180"/>
                  <a:pt x="365" y="179"/>
                  <a:pt x="366" y="179"/>
                </a:cubicBezTo>
                <a:close/>
                <a:moveTo>
                  <a:pt x="366" y="184"/>
                </a:moveTo>
                <a:cubicBezTo>
                  <a:pt x="366" y="186"/>
                  <a:pt x="366" y="187"/>
                  <a:pt x="366" y="189"/>
                </a:cubicBezTo>
                <a:cubicBezTo>
                  <a:pt x="366" y="189"/>
                  <a:pt x="365" y="189"/>
                  <a:pt x="365" y="189"/>
                </a:cubicBezTo>
                <a:cubicBezTo>
                  <a:pt x="365" y="187"/>
                  <a:pt x="365" y="186"/>
                  <a:pt x="365" y="184"/>
                </a:cubicBezTo>
                <a:cubicBezTo>
                  <a:pt x="365" y="184"/>
                  <a:pt x="365" y="184"/>
                  <a:pt x="366" y="184"/>
                </a:cubicBezTo>
                <a:close/>
                <a:moveTo>
                  <a:pt x="366" y="189"/>
                </a:moveTo>
                <a:cubicBezTo>
                  <a:pt x="366" y="190"/>
                  <a:pt x="366" y="192"/>
                  <a:pt x="366" y="193"/>
                </a:cubicBezTo>
                <a:cubicBezTo>
                  <a:pt x="366" y="193"/>
                  <a:pt x="366" y="193"/>
                  <a:pt x="366" y="193"/>
                </a:cubicBezTo>
                <a:cubicBezTo>
                  <a:pt x="366" y="192"/>
                  <a:pt x="366" y="190"/>
                  <a:pt x="365" y="189"/>
                </a:cubicBezTo>
                <a:cubicBezTo>
                  <a:pt x="366" y="189"/>
                  <a:pt x="366" y="189"/>
                  <a:pt x="366" y="189"/>
                </a:cubicBezTo>
                <a:close/>
                <a:moveTo>
                  <a:pt x="366" y="193"/>
                </a:moveTo>
                <a:cubicBezTo>
                  <a:pt x="366" y="193"/>
                  <a:pt x="366" y="193"/>
                  <a:pt x="366" y="193"/>
                </a:cubicBezTo>
                <a:cubicBezTo>
                  <a:pt x="366" y="193"/>
                  <a:pt x="366" y="193"/>
                  <a:pt x="366" y="193"/>
                </a:cubicBezTo>
                <a:cubicBezTo>
                  <a:pt x="366" y="193"/>
                  <a:pt x="366" y="193"/>
                  <a:pt x="366" y="193"/>
                </a:cubicBezTo>
                <a:close/>
                <a:moveTo>
                  <a:pt x="367" y="209"/>
                </a:moveTo>
                <a:cubicBezTo>
                  <a:pt x="367" y="211"/>
                  <a:pt x="367" y="212"/>
                  <a:pt x="367" y="213"/>
                </a:cubicBezTo>
                <a:cubicBezTo>
                  <a:pt x="367" y="213"/>
                  <a:pt x="366" y="213"/>
                  <a:pt x="366" y="213"/>
                </a:cubicBezTo>
                <a:cubicBezTo>
                  <a:pt x="366" y="212"/>
                  <a:pt x="366" y="211"/>
                  <a:pt x="366" y="210"/>
                </a:cubicBezTo>
                <a:cubicBezTo>
                  <a:pt x="366" y="210"/>
                  <a:pt x="367" y="209"/>
                  <a:pt x="367" y="209"/>
                </a:cubicBezTo>
                <a:close/>
                <a:moveTo>
                  <a:pt x="368" y="209"/>
                </a:moveTo>
                <a:cubicBezTo>
                  <a:pt x="369" y="209"/>
                  <a:pt x="370" y="209"/>
                  <a:pt x="370" y="209"/>
                </a:cubicBezTo>
                <a:cubicBezTo>
                  <a:pt x="370" y="212"/>
                  <a:pt x="371" y="215"/>
                  <a:pt x="371" y="219"/>
                </a:cubicBezTo>
                <a:cubicBezTo>
                  <a:pt x="370" y="219"/>
                  <a:pt x="369" y="219"/>
                  <a:pt x="368" y="219"/>
                </a:cubicBezTo>
                <a:cubicBezTo>
                  <a:pt x="368" y="216"/>
                  <a:pt x="368" y="212"/>
                  <a:pt x="368" y="209"/>
                </a:cubicBezTo>
                <a:close/>
                <a:moveTo>
                  <a:pt x="374" y="221"/>
                </a:moveTo>
                <a:cubicBezTo>
                  <a:pt x="375" y="220"/>
                  <a:pt x="377" y="221"/>
                  <a:pt x="379" y="222"/>
                </a:cubicBezTo>
                <a:cubicBezTo>
                  <a:pt x="375" y="222"/>
                  <a:pt x="371" y="222"/>
                  <a:pt x="368" y="223"/>
                </a:cubicBezTo>
                <a:cubicBezTo>
                  <a:pt x="368" y="223"/>
                  <a:pt x="368" y="222"/>
                  <a:pt x="368" y="221"/>
                </a:cubicBezTo>
                <a:cubicBezTo>
                  <a:pt x="370" y="221"/>
                  <a:pt x="372" y="221"/>
                  <a:pt x="374" y="221"/>
                </a:cubicBezTo>
                <a:close/>
                <a:moveTo>
                  <a:pt x="362" y="226"/>
                </a:moveTo>
                <a:cubicBezTo>
                  <a:pt x="360" y="227"/>
                  <a:pt x="358" y="228"/>
                  <a:pt x="356" y="229"/>
                </a:cubicBezTo>
                <a:cubicBezTo>
                  <a:pt x="356" y="228"/>
                  <a:pt x="356" y="228"/>
                  <a:pt x="356" y="228"/>
                </a:cubicBezTo>
                <a:cubicBezTo>
                  <a:pt x="358" y="227"/>
                  <a:pt x="361" y="226"/>
                  <a:pt x="363" y="225"/>
                </a:cubicBezTo>
                <a:cubicBezTo>
                  <a:pt x="363" y="226"/>
                  <a:pt x="362" y="226"/>
                  <a:pt x="362" y="226"/>
                </a:cubicBezTo>
                <a:close/>
                <a:moveTo>
                  <a:pt x="356" y="238"/>
                </a:moveTo>
                <a:cubicBezTo>
                  <a:pt x="359" y="235"/>
                  <a:pt x="362" y="233"/>
                  <a:pt x="366" y="231"/>
                </a:cubicBezTo>
                <a:cubicBezTo>
                  <a:pt x="366" y="231"/>
                  <a:pt x="366" y="231"/>
                  <a:pt x="366" y="231"/>
                </a:cubicBezTo>
                <a:cubicBezTo>
                  <a:pt x="365" y="232"/>
                  <a:pt x="365" y="233"/>
                  <a:pt x="365" y="234"/>
                </a:cubicBezTo>
                <a:cubicBezTo>
                  <a:pt x="362" y="235"/>
                  <a:pt x="360" y="237"/>
                  <a:pt x="359" y="239"/>
                </a:cubicBezTo>
                <a:cubicBezTo>
                  <a:pt x="358" y="240"/>
                  <a:pt x="357" y="242"/>
                  <a:pt x="356" y="243"/>
                </a:cubicBezTo>
                <a:cubicBezTo>
                  <a:pt x="356" y="244"/>
                  <a:pt x="356" y="244"/>
                  <a:pt x="356" y="244"/>
                </a:cubicBezTo>
                <a:cubicBezTo>
                  <a:pt x="357" y="244"/>
                  <a:pt x="357" y="244"/>
                  <a:pt x="357" y="243"/>
                </a:cubicBezTo>
                <a:cubicBezTo>
                  <a:pt x="358" y="243"/>
                  <a:pt x="358" y="243"/>
                  <a:pt x="357" y="243"/>
                </a:cubicBezTo>
                <a:cubicBezTo>
                  <a:pt x="355" y="244"/>
                  <a:pt x="358" y="240"/>
                  <a:pt x="358" y="241"/>
                </a:cubicBezTo>
                <a:cubicBezTo>
                  <a:pt x="358" y="240"/>
                  <a:pt x="359" y="240"/>
                  <a:pt x="359" y="240"/>
                </a:cubicBezTo>
                <a:cubicBezTo>
                  <a:pt x="359" y="240"/>
                  <a:pt x="359" y="241"/>
                  <a:pt x="360" y="242"/>
                </a:cubicBezTo>
                <a:cubicBezTo>
                  <a:pt x="359" y="242"/>
                  <a:pt x="359" y="242"/>
                  <a:pt x="359" y="242"/>
                </a:cubicBezTo>
                <a:cubicBezTo>
                  <a:pt x="359" y="242"/>
                  <a:pt x="359" y="242"/>
                  <a:pt x="359" y="241"/>
                </a:cubicBezTo>
                <a:cubicBezTo>
                  <a:pt x="359" y="241"/>
                  <a:pt x="358" y="241"/>
                  <a:pt x="358" y="241"/>
                </a:cubicBezTo>
                <a:cubicBezTo>
                  <a:pt x="358" y="242"/>
                  <a:pt x="358" y="242"/>
                  <a:pt x="358" y="243"/>
                </a:cubicBezTo>
                <a:cubicBezTo>
                  <a:pt x="358" y="244"/>
                  <a:pt x="357" y="244"/>
                  <a:pt x="357" y="245"/>
                </a:cubicBezTo>
                <a:cubicBezTo>
                  <a:pt x="356" y="245"/>
                  <a:pt x="357" y="245"/>
                  <a:pt x="357" y="245"/>
                </a:cubicBezTo>
                <a:cubicBezTo>
                  <a:pt x="357" y="244"/>
                  <a:pt x="358" y="244"/>
                  <a:pt x="358" y="244"/>
                </a:cubicBezTo>
                <a:cubicBezTo>
                  <a:pt x="358" y="244"/>
                  <a:pt x="358" y="244"/>
                  <a:pt x="358" y="244"/>
                </a:cubicBezTo>
                <a:cubicBezTo>
                  <a:pt x="358" y="244"/>
                  <a:pt x="358" y="244"/>
                  <a:pt x="358" y="244"/>
                </a:cubicBezTo>
                <a:cubicBezTo>
                  <a:pt x="358" y="244"/>
                  <a:pt x="358" y="244"/>
                  <a:pt x="358" y="245"/>
                </a:cubicBezTo>
                <a:cubicBezTo>
                  <a:pt x="358" y="245"/>
                  <a:pt x="358" y="245"/>
                  <a:pt x="358" y="246"/>
                </a:cubicBezTo>
                <a:cubicBezTo>
                  <a:pt x="358" y="247"/>
                  <a:pt x="358" y="249"/>
                  <a:pt x="358" y="251"/>
                </a:cubicBezTo>
                <a:cubicBezTo>
                  <a:pt x="358" y="251"/>
                  <a:pt x="358" y="251"/>
                  <a:pt x="358" y="251"/>
                </a:cubicBezTo>
                <a:cubicBezTo>
                  <a:pt x="358" y="251"/>
                  <a:pt x="358" y="251"/>
                  <a:pt x="358" y="251"/>
                </a:cubicBezTo>
                <a:cubicBezTo>
                  <a:pt x="358" y="251"/>
                  <a:pt x="358" y="251"/>
                  <a:pt x="358" y="251"/>
                </a:cubicBezTo>
                <a:cubicBezTo>
                  <a:pt x="358" y="252"/>
                  <a:pt x="358" y="253"/>
                  <a:pt x="358" y="254"/>
                </a:cubicBezTo>
                <a:cubicBezTo>
                  <a:pt x="358" y="255"/>
                  <a:pt x="358" y="255"/>
                  <a:pt x="357" y="255"/>
                </a:cubicBezTo>
                <a:cubicBezTo>
                  <a:pt x="357" y="255"/>
                  <a:pt x="357" y="255"/>
                  <a:pt x="357" y="255"/>
                </a:cubicBezTo>
                <a:cubicBezTo>
                  <a:pt x="358" y="255"/>
                  <a:pt x="358" y="255"/>
                  <a:pt x="358" y="255"/>
                </a:cubicBezTo>
                <a:cubicBezTo>
                  <a:pt x="358" y="256"/>
                  <a:pt x="358" y="257"/>
                  <a:pt x="358" y="258"/>
                </a:cubicBezTo>
                <a:cubicBezTo>
                  <a:pt x="358" y="258"/>
                  <a:pt x="358" y="258"/>
                  <a:pt x="358" y="258"/>
                </a:cubicBezTo>
                <a:cubicBezTo>
                  <a:pt x="358" y="258"/>
                  <a:pt x="358" y="259"/>
                  <a:pt x="358" y="259"/>
                </a:cubicBezTo>
                <a:cubicBezTo>
                  <a:pt x="358" y="260"/>
                  <a:pt x="358" y="261"/>
                  <a:pt x="358" y="262"/>
                </a:cubicBezTo>
                <a:cubicBezTo>
                  <a:pt x="358" y="262"/>
                  <a:pt x="358" y="262"/>
                  <a:pt x="358" y="262"/>
                </a:cubicBezTo>
                <a:cubicBezTo>
                  <a:pt x="357" y="262"/>
                  <a:pt x="357" y="262"/>
                  <a:pt x="357" y="262"/>
                </a:cubicBezTo>
                <a:cubicBezTo>
                  <a:pt x="357" y="263"/>
                  <a:pt x="358" y="263"/>
                  <a:pt x="358" y="263"/>
                </a:cubicBezTo>
                <a:cubicBezTo>
                  <a:pt x="358" y="264"/>
                  <a:pt x="358" y="266"/>
                  <a:pt x="358" y="267"/>
                </a:cubicBezTo>
                <a:cubicBezTo>
                  <a:pt x="357" y="268"/>
                  <a:pt x="356" y="268"/>
                  <a:pt x="355" y="268"/>
                </a:cubicBezTo>
                <a:cubicBezTo>
                  <a:pt x="355" y="258"/>
                  <a:pt x="356" y="248"/>
                  <a:pt x="356" y="238"/>
                </a:cubicBezTo>
                <a:close/>
                <a:moveTo>
                  <a:pt x="359" y="262"/>
                </a:moveTo>
                <a:cubicBezTo>
                  <a:pt x="359" y="262"/>
                  <a:pt x="360" y="262"/>
                  <a:pt x="360" y="262"/>
                </a:cubicBezTo>
                <a:cubicBezTo>
                  <a:pt x="360" y="264"/>
                  <a:pt x="360" y="265"/>
                  <a:pt x="359" y="267"/>
                </a:cubicBezTo>
                <a:cubicBezTo>
                  <a:pt x="359" y="267"/>
                  <a:pt x="359" y="267"/>
                  <a:pt x="359" y="267"/>
                </a:cubicBezTo>
                <a:cubicBezTo>
                  <a:pt x="359" y="265"/>
                  <a:pt x="359" y="264"/>
                  <a:pt x="359" y="262"/>
                </a:cubicBezTo>
                <a:close/>
                <a:moveTo>
                  <a:pt x="359" y="267"/>
                </a:moveTo>
                <a:cubicBezTo>
                  <a:pt x="359" y="268"/>
                  <a:pt x="359" y="268"/>
                  <a:pt x="359" y="268"/>
                </a:cubicBezTo>
                <a:cubicBezTo>
                  <a:pt x="359" y="268"/>
                  <a:pt x="359" y="268"/>
                  <a:pt x="359" y="267"/>
                </a:cubicBezTo>
                <a:cubicBezTo>
                  <a:pt x="359" y="267"/>
                  <a:pt x="359" y="267"/>
                  <a:pt x="359" y="267"/>
                </a:cubicBezTo>
                <a:close/>
                <a:moveTo>
                  <a:pt x="359" y="294"/>
                </a:moveTo>
                <a:cubicBezTo>
                  <a:pt x="359" y="294"/>
                  <a:pt x="360" y="294"/>
                  <a:pt x="360" y="294"/>
                </a:cubicBezTo>
                <a:cubicBezTo>
                  <a:pt x="360" y="295"/>
                  <a:pt x="360" y="296"/>
                  <a:pt x="360" y="297"/>
                </a:cubicBezTo>
                <a:cubicBezTo>
                  <a:pt x="359" y="297"/>
                  <a:pt x="359" y="297"/>
                  <a:pt x="359" y="297"/>
                </a:cubicBezTo>
                <a:cubicBezTo>
                  <a:pt x="359" y="296"/>
                  <a:pt x="359" y="295"/>
                  <a:pt x="359" y="294"/>
                </a:cubicBezTo>
                <a:close/>
                <a:moveTo>
                  <a:pt x="359" y="298"/>
                </a:moveTo>
                <a:cubicBezTo>
                  <a:pt x="359" y="298"/>
                  <a:pt x="359" y="298"/>
                  <a:pt x="360" y="297"/>
                </a:cubicBezTo>
                <a:cubicBezTo>
                  <a:pt x="360" y="299"/>
                  <a:pt x="360" y="300"/>
                  <a:pt x="360" y="301"/>
                </a:cubicBezTo>
                <a:cubicBezTo>
                  <a:pt x="359" y="301"/>
                  <a:pt x="359" y="302"/>
                  <a:pt x="359" y="302"/>
                </a:cubicBezTo>
                <a:cubicBezTo>
                  <a:pt x="359" y="300"/>
                  <a:pt x="359" y="299"/>
                  <a:pt x="359" y="298"/>
                </a:cubicBezTo>
                <a:close/>
                <a:moveTo>
                  <a:pt x="360" y="302"/>
                </a:moveTo>
                <a:cubicBezTo>
                  <a:pt x="360" y="302"/>
                  <a:pt x="360" y="302"/>
                  <a:pt x="360" y="302"/>
                </a:cubicBezTo>
                <a:cubicBezTo>
                  <a:pt x="359" y="303"/>
                  <a:pt x="359" y="303"/>
                  <a:pt x="359" y="303"/>
                </a:cubicBezTo>
                <a:cubicBezTo>
                  <a:pt x="359" y="303"/>
                  <a:pt x="359" y="302"/>
                  <a:pt x="359" y="302"/>
                </a:cubicBezTo>
                <a:cubicBezTo>
                  <a:pt x="359" y="302"/>
                  <a:pt x="359" y="302"/>
                  <a:pt x="360" y="302"/>
                </a:cubicBezTo>
                <a:close/>
                <a:moveTo>
                  <a:pt x="358" y="303"/>
                </a:moveTo>
                <a:cubicBezTo>
                  <a:pt x="358" y="303"/>
                  <a:pt x="357" y="303"/>
                  <a:pt x="357" y="303"/>
                </a:cubicBezTo>
                <a:cubicBezTo>
                  <a:pt x="357" y="303"/>
                  <a:pt x="358" y="303"/>
                  <a:pt x="358" y="303"/>
                </a:cubicBezTo>
                <a:cubicBezTo>
                  <a:pt x="358" y="303"/>
                  <a:pt x="358" y="303"/>
                  <a:pt x="358" y="303"/>
                </a:cubicBezTo>
                <a:close/>
                <a:moveTo>
                  <a:pt x="358" y="304"/>
                </a:moveTo>
                <a:cubicBezTo>
                  <a:pt x="358" y="305"/>
                  <a:pt x="358" y="305"/>
                  <a:pt x="358" y="305"/>
                </a:cubicBezTo>
                <a:cubicBezTo>
                  <a:pt x="356" y="306"/>
                  <a:pt x="354" y="306"/>
                  <a:pt x="353" y="307"/>
                </a:cubicBezTo>
                <a:cubicBezTo>
                  <a:pt x="354" y="306"/>
                  <a:pt x="356" y="305"/>
                  <a:pt x="358" y="304"/>
                </a:cubicBezTo>
                <a:close/>
                <a:moveTo>
                  <a:pt x="354" y="319"/>
                </a:moveTo>
                <a:cubicBezTo>
                  <a:pt x="355" y="319"/>
                  <a:pt x="357" y="318"/>
                  <a:pt x="359" y="317"/>
                </a:cubicBezTo>
                <a:cubicBezTo>
                  <a:pt x="358" y="318"/>
                  <a:pt x="357" y="318"/>
                  <a:pt x="357" y="319"/>
                </a:cubicBezTo>
                <a:cubicBezTo>
                  <a:pt x="356" y="319"/>
                  <a:pt x="355" y="320"/>
                  <a:pt x="354" y="320"/>
                </a:cubicBezTo>
                <a:cubicBezTo>
                  <a:pt x="354" y="320"/>
                  <a:pt x="354" y="320"/>
                  <a:pt x="354" y="319"/>
                </a:cubicBezTo>
                <a:close/>
                <a:moveTo>
                  <a:pt x="358" y="333"/>
                </a:moveTo>
                <a:cubicBezTo>
                  <a:pt x="358" y="333"/>
                  <a:pt x="358" y="333"/>
                  <a:pt x="358" y="333"/>
                </a:cubicBezTo>
                <a:cubicBezTo>
                  <a:pt x="359" y="332"/>
                  <a:pt x="359" y="331"/>
                  <a:pt x="360" y="330"/>
                </a:cubicBezTo>
                <a:cubicBezTo>
                  <a:pt x="360" y="330"/>
                  <a:pt x="361" y="330"/>
                  <a:pt x="361" y="330"/>
                </a:cubicBezTo>
                <a:cubicBezTo>
                  <a:pt x="360" y="331"/>
                  <a:pt x="359" y="332"/>
                  <a:pt x="358" y="333"/>
                </a:cubicBezTo>
                <a:cubicBezTo>
                  <a:pt x="358" y="333"/>
                  <a:pt x="358" y="333"/>
                  <a:pt x="358" y="333"/>
                </a:cubicBezTo>
                <a:close/>
                <a:moveTo>
                  <a:pt x="363" y="331"/>
                </a:moveTo>
                <a:cubicBezTo>
                  <a:pt x="362" y="344"/>
                  <a:pt x="361" y="357"/>
                  <a:pt x="359" y="370"/>
                </a:cubicBezTo>
                <a:cubicBezTo>
                  <a:pt x="359" y="365"/>
                  <a:pt x="359" y="360"/>
                  <a:pt x="359" y="355"/>
                </a:cubicBezTo>
                <a:cubicBezTo>
                  <a:pt x="360" y="355"/>
                  <a:pt x="360" y="354"/>
                  <a:pt x="360" y="354"/>
                </a:cubicBezTo>
                <a:cubicBezTo>
                  <a:pt x="360" y="351"/>
                  <a:pt x="360" y="347"/>
                  <a:pt x="359" y="344"/>
                </a:cubicBezTo>
                <a:cubicBezTo>
                  <a:pt x="359" y="342"/>
                  <a:pt x="359" y="340"/>
                  <a:pt x="360" y="338"/>
                </a:cubicBezTo>
                <a:cubicBezTo>
                  <a:pt x="360" y="338"/>
                  <a:pt x="359" y="337"/>
                  <a:pt x="359" y="337"/>
                </a:cubicBezTo>
                <a:cubicBezTo>
                  <a:pt x="360" y="337"/>
                  <a:pt x="360" y="336"/>
                  <a:pt x="360" y="335"/>
                </a:cubicBezTo>
                <a:cubicBezTo>
                  <a:pt x="361" y="335"/>
                  <a:pt x="360" y="334"/>
                  <a:pt x="360" y="335"/>
                </a:cubicBezTo>
                <a:cubicBezTo>
                  <a:pt x="359" y="335"/>
                  <a:pt x="359" y="336"/>
                  <a:pt x="358" y="337"/>
                </a:cubicBezTo>
                <a:cubicBezTo>
                  <a:pt x="358" y="336"/>
                  <a:pt x="358" y="336"/>
                  <a:pt x="358" y="335"/>
                </a:cubicBezTo>
                <a:cubicBezTo>
                  <a:pt x="360" y="334"/>
                  <a:pt x="361" y="333"/>
                  <a:pt x="363" y="331"/>
                </a:cubicBezTo>
                <a:close/>
                <a:moveTo>
                  <a:pt x="357" y="389"/>
                </a:moveTo>
                <a:cubicBezTo>
                  <a:pt x="357" y="390"/>
                  <a:pt x="357" y="390"/>
                  <a:pt x="356" y="391"/>
                </a:cubicBezTo>
                <a:cubicBezTo>
                  <a:pt x="356" y="390"/>
                  <a:pt x="356" y="390"/>
                  <a:pt x="356" y="389"/>
                </a:cubicBezTo>
                <a:cubicBezTo>
                  <a:pt x="357" y="389"/>
                  <a:pt x="357" y="389"/>
                  <a:pt x="357" y="389"/>
                </a:cubicBezTo>
                <a:close/>
                <a:moveTo>
                  <a:pt x="359" y="387"/>
                </a:moveTo>
                <a:cubicBezTo>
                  <a:pt x="360" y="386"/>
                  <a:pt x="362" y="385"/>
                  <a:pt x="363" y="384"/>
                </a:cubicBezTo>
                <a:cubicBezTo>
                  <a:pt x="363" y="387"/>
                  <a:pt x="363" y="390"/>
                  <a:pt x="363" y="393"/>
                </a:cubicBezTo>
                <a:cubicBezTo>
                  <a:pt x="361" y="394"/>
                  <a:pt x="359" y="395"/>
                  <a:pt x="358" y="396"/>
                </a:cubicBezTo>
                <a:cubicBezTo>
                  <a:pt x="358" y="393"/>
                  <a:pt x="359" y="390"/>
                  <a:pt x="359" y="387"/>
                </a:cubicBezTo>
                <a:close/>
                <a:moveTo>
                  <a:pt x="364" y="384"/>
                </a:moveTo>
                <a:cubicBezTo>
                  <a:pt x="365" y="383"/>
                  <a:pt x="366" y="382"/>
                  <a:pt x="366" y="382"/>
                </a:cubicBezTo>
                <a:cubicBezTo>
                  <a:pt x="366" y="383"/>
                  <a:pt x="367" y="384"/>
                  <a:pt x="367" y="386"/>
                </a:cubicBezTo>
                <a:cubicBezTo>
                  <a:pt x="367" y="386"/>
                  <a:pt x="368" y="386"/>
                  <a:pt x="368" y="386"/>
                </a:cubicBezTo>
                <a:cubicBezTo>
                  <a:pt x="368" y="384"/>
                  <a:pt x="367" y="383"/>
                  <a:pt x="367" y="381"/>
                </a:cubicBezTo>
                <a:cubicBezTo>
                  <a:pt x="372" y="378"/>
                  <a:pt x="377" y="374"/>
                  <a:pt x="381" y="370"/>
                </a:cubicBezTo>
                <a:cubicBezTo>
                  <a:pt x="381" y="372"/>
                  <a:pt x="381" y="373"/>
                  <a:pt x="381" y="375"/>
                </a:cubicBezTo>
                <a:cubicBezTo>
                  <a:pt x="380" y="375"/>
                  <a:pt x="381" y="376"/>
                  <a:pt x="382" y="375"/>
                </a:cubicBezTo>
                <a:cubicBezTo>
                  <a:pt x="382" y="373"/>
                  <a:pt x="382" y="371"/>
                  <a:pt x="382" y="370"/>
                </a:cubicBezTo>
                <a:cubicBezTo>
                  <a:pt x="383" y="369"/>
                  <a:pt x="384" y="368"/>
                  <a:pt x="386" y="367"/>
                </a:cubicBezTo>
                <a:cubicBezTo>
                  <a:pt x="386" y="370"/>
                  <a:pt x="385" y="374"/>
                  <a:pt x="385" y="377"/>
                </a:cubicBezTo>
                <a:cubicBezTo>
                  <a:pt x="385" y="378"/>
                  <a:pt x="385" y="378"/>
                  <a:pt x="385" y="378"/>
                </a:cubicBezTo>
                <a:cubicBezTo>
                  <a:pt x="378" y="383"/>
                  <a:pt x="371" y="387"/>
                  <a:pt x="365" y="392"/>
                </a:cubicBezTo>
                <a:cubicBezTo>
                  <a:pt x="364" y="392"/>
                  <a:pt x="364" y="392"/>
                  <a:pt x="364" y="392"/>
                </a:cubicBezTo>
                <a:cubicBezTo>
                  <a:pt x="364" y="389"/>
                  <a:pt x="364" y="386"/>
                  <a:pt x="364" y="384"/>
                </a:cubicBezTo>
                <a:close/>
                <a:moveTo>
                  <a:pt x="376" y="387"/>
                </a:moveTo>
                <a:cubicBezTo>
                  <a:pt x="372" y="392"/>
                  <a:pt x="368" y="397"/>
                  <a:pt x="363" y="401"/>
                </a:cubicBezTo>
                <a:cubicBezTo>
                  <a:pt x="363" y="401"/>
                  <a:pt x="363" y="401"/>
                  <a:pt x="363" y="401"/>
                </a:cubicBezTo>
                <a:cubicBezTo>
                  <a:pt x="363" y="400"/>
                  <a:pt x="363" y="398"/>
                  <a:pt x="363" y="396"/>
                </a:cubicBezTo>
                <a:cubicBezTo>
                  <a:pt x="368" y="393"/>
                  <a:pt x="372" y="390"/>
                  <a:pt x="376" y="387"/>
                </a:cubicBezTo>
                <a:close/>
                <a:moveTo>
                  <a:pt x="340" y="425"/>
                </a:moveTo>
                <a:cubicBezTo>
                  <a:pt x="340" y="425"/>
                  <a:pt x="341" y="425"/>
                  <a:pt x="341" y="425"/>
                </a:cubicBezTo>
                <a:cubicBezTo>
                  <a:pt x="341" y="425"/>
                  <a:pt x="341" y="425"/>
                  <a:pt x="342" y="425"/>
                </a:cubicBezTo>
                <a:cubicBezTo>
                  <a:pt x="341" y="426"/>
                  <a:pt x="341" y="427"/>
                  <a:pt x="341" y="428"/>
                </a:cubicBezTo>
                <a:cubicBezTo>
                  <a:pt x="340" y="427"/>
                  <a:pt x="340" y="426"/>
                  <a:pt x="340" y="425"/>
                </a:cubicBezTo>
                <a:close/>
                <a:moveTo>
                  <a:pt x="346" y="429"/>
                </a:moveTo>
                <a:cubicBezTo>
                  <a:pt x="346" y="429"/>
                  <a:pt x="346" y="429"/>
                  <a:pt x="346" y="429"/>
                </a:cubicBezTo>
                <a:cubicBezTo>
                  <a:pt x="346" y="429"/>
                  <a:pt x="346" y="429"/>
                  <a:pt x="346" y="428"/>
                </a:cubicBezTo>
                <a:cubicBezTo>
                  <a:pt x="346" y="428"/>
                  <a:pt x="346" y="428"/>
                  <a:pt x="346" y="429"/>
                </a:cubicBezTo>
                <a:cubicBezTo>
                  <a:pt x="346" y="429"/>
                  <a:pt x="346" y="429"/>
                  <a:pt x="347" y="429"/>
                </a:cubicBezTo>
                <a:cubicBezTo>
                  <a:pt x="346" y="429"/>
                  <a:pt x="346" y="429"/>
                  <a:pt x="346" y="429"/>
                </a:cubicBezTo>
                <a:close/>
                <a:moveTo>
                  <a:pt x="348" y="427"/>
                </a:moveTo>
                <a:cubicBezTo>
                  <a:pt x="348" y="427"/>
                  <a:pt x="348" y="427"/>
                  <a:pt x="348" y="427"/>
                </a:cubicBezTo>
                <a:cubicBezTo>
                  <a:pt x="348" y="427"/>
                  <a:pt x="348" y="427"/>
                  <a:pt x="348" y="427"/>
                </a:cubicBezTo>
                <a:cubicBezTo>
                  <a:pt x="348" y="427"/>
                  <a:pt x="347" y="427"/>
                  <a:pt x="347" y="427"/>
                </a:cubicBezTo>
                <a:cubicBezTo>
                  <a:pt x="348" y="425"/>
                  <a:pt x="350" y="425"/>
                  <a:pt x="351" y="424"/>
                </a:cubicBezTo>
                <a:cubicBezTo>
                  <a:pt x="351" y="425"/>
                  <a:pt x="351" y="425"/>
                  <a:pt x="351" y="425"/>
                </a:cubicBezTo>
                <a:cubicBezTo>
                  <a:pt x="350" y="426"/>
                  <a:pt x="349" y="426"/>
                  <a:pt x="349" y="427"/>
                </a:cubicBezTo>
                <a:cubicBezTo>
                  <a:pt x="348" y="427"/>
                  <a:pt x="348" y="427"/>
                  <a:pt x="348" y="427"/>
                </a:cubicBezTo>
                <a:close/>
                <a:moveTo>
                  <a:pt x="351" y="427"/>
                </a:moveTo>
                <a:cubicBezTo>
                  <a:pt x="351" y="427"/>
                  <a:pt x="351" y="427"/>
                  <a:pt x="351" y="427"/>
                </a:cubicBezTo>
                <a:cubicBezTo>
                  <a:pt x="351" y="427"/>
                  <a:pt x="351" y="427"/>
                  <a:pt x="351" y="427"/>
                </a:cubicBezTo>
                <a:cubicBezTo>
                  <a:pt x="351" y="427"/>
                  <a:pt x="351" y="427"/>
                  <a:pt x="351" y="427"/>
                </a:cubicBezTo>
                <a:close/>
                <a:moveTo>
                  <a:pt x="342" y="512"/>
                </a:moveTo>
                <a:cubicBezTo>
                  <a:pt x="342" y="513"/>
                  <a:pt x="341" y="513"/>
                  <a:pt x="341" y="514"/>
                </a:cubicBezTo>
                <a:cubicBezTo>
                  <a:pt x="341" y="513"/>
                  <a:pt x="341" y="513"/>
                  <a:pt x="342" y="512"/>
                </a:cubicBezTo>
                <a:close/>
                <a:moveTo>
                  <a:pt x="363" y="515"/>
                </a:moveTo>
                <a:cubicBezTo>
                  <a:pt x="364" y="515"/>
                  <a:pt x="365" y="515"/>
                  <a:pt x="366" y="514"/>
                </a:cubicBezTo>
                <a:cubicBezTo>
                  <a:pt x="366" y="515"/>
                  <a:pt x="366" y="516"/>
                  <a:pt x="366" y="517"/>
                </a:cubicBezTo>
                <a:cubicBezTo>
                  <a:pt x="364" y="516"/>
                  <a:pt x="363" y="516"/>
                  <a:pt x="362" y="515"/>
                </a:cubicBezTo>
                <a:cubicBezTo>
                  <a:pt x="362" y="515"/>
                  <a:pt x="362" y="515"/>
                  <a:pt x="363" y="515"/>
                </a:cubicBezTo>
                <a:close/>
                <a:moveTo>
                  <a:pt x="373" y="521"/>
                </a:moveTo>
                <a:cubicBezTo>
                  <a:pt x="373" y="525"/>
                  <a:pt x="373" y="529"/>
                  <a:pt x="373" y="533"/>
                </a:cubicBezTo>
                <a:cubicBezTo>
                  <a:pt x="373" y="533"/>
                  <a:pt x="373" y="533"/>
                  <a:pt x="373" y="533"/>
                </a:cubicBezTo>
                <a:cubicBezTo>
                  <a:pt x="373" y="530"/>
                  <a:pt x="372" y="527"/>
                  <a:pt x="372" y="524"/>
                </a:cubicBezTo>
                <a:cubicBezTo>
                  <a:pt x="372" y="523"/>
                  <a:pt x="372" y="522"/>
                  <a:pt x="372" y="521"/>
                </a:cubicBezTo>
                <a:cubicBezTo>
                  <a:pt x="372" y="521"/>
                  <a:pt x="373" y="521"/>
                  <a:pt x="373" y="521"/>
                </a:cubicBezTo>
                <a:close/>
                <a:moveTo>
                  <a:pt x="373" y="533"/>
                </a:moveTo>
                <a:cubicBezTo>
                  <a:pt x="373" y="529"/>
                  <a:pt x="373" y="525"/>
                  <a:pt x="373" y="521"/>
                </a:cubicBezTo>
                <a:cubicBezTo>
                  <a:pt x="374" y="521"/>
                  <a:pt x="374" y="521"/>
                  <a:pt x="374" y="521"/>
                </a:cubicBezTo>
                <a:cubicBezTo>
                  <a:pt x="374" y="522"/>
                  <a:pt x="374" y="524"/>
                  <a:pt x="374" y="526"/>
                </a:cubicBezTo>
                <a:cubicBezTo>
                  <a:pt x="374" y="526"/>
                  <a:pt x="374" y="526"/>
                  <a:pt x="374" y="526"/>
                </a:cubicBezTo>
                <a:cubicBezTo>
                  <a:pt x="373" y="526"/>
                  <a:pt x="373" y="527"/>
                  <a:pt x="374" y="527"/>
                </a:cubicBezTo>
                <a:cubicBezTo>
                  <a:pt x="374" y="527"/>
                  <a:pt x="374" y="527"/>
                  <a:pt x="374" y="527"/>
                </a:cubicBezTo>
                <a:cubicBezTo>
                  <a:pt x="374" y="528"/>
                  <a:pt x="374" y="530"/>
                  <a:pt x="374" y="531"/>
                </a:cubicBezTo>
                <a:cubicBezTo>
                  <a:pt x="374" y="532"/>
                  <a:pt x="373" y="532"/>
                  <a:pt x="373" y="533"/>
                </a:cubicBezTo>
                <a:close/>
                <a:moveTo>
                  <a:pt x="375" y="527"/>
                </a:moveTo>
                <a:cubicBezTo>
                  <a:pt x="375" y="527"/>
                  <a:pt x="376" y="526"/>
                  <a:pt x="377" y="526"/>
                </a:cubicBezTo>
                <a:cubicBezTo>
                  <a:pt x="377" y="527"/>
                  <a:pt x="377" y="528"/>
                  <a:pt x="377" y="529"/>
                </a:cubicBezTo>
                <a:cubicBezTo>
                  <a:pt x="376" y="530"/>
                  <a:pt x="375" y="530"/>
                  <a:pt x="375" y="531"/>
                </a:cubicBezTo>
                <a:cubicBezTo>
                  <a:pt x="375" y="529"/>
                  <a:pt x="375" y="528"/>
                  <a:pt x="375" y="527"/>
                </a:cubicBezTo>
                <a:close/>
                <a:moveTo>
                  <a:pt x="382" y="526"/>
                </a:moveTo>
                <a:cubicBezTo>
                  <a:pt x="382" y="526"/>
                  <a:pt x="382" y="526"/>
                  <a:pt x="382" y="526"/>
                </a:cubicBezTo>
                <a:cubicBezTo>
                  <a:pt x="382" y="526"/>
                  <a:pt x="382" y="526"/>
                  <a:pt x="382" y="526"/>
                </a:cubicBezTo>
                <a:cubicBezTo>
                  <a:pt x="382" y="526"/>
                  <a:pt x="382" y="526"/>
                  <a:pt x="383" y="526"/>
                </a:cubicBezTo>
                <a:cubicBezTo>
                  <a:pt x="383" y="526"/>
                  <a:pt x="383" y="526"/>
                  <a:pt x="383" y="527"/>
                </a:cubicBezTo>
                <a:cubicBezTo>
                  <a:pt x="382" y="527"/>
                  <a:pt x="382" y="527"/>
                  <a:pt x="381" y="527"/>
                </a:cubicBezTo>
                <a:cubicBezTo>
                  <a:pt x="381" y="527"/>
                  <a:pt x="381" y="526"/>
                  <a:pt x="382" y="526"/>
                </a:cubicBezTo>
                <a:close/>
                <a:moveTo>
                  <a:pt x="383" y="526"/>
                </a:moveTo>
                <a:cubicBezTo>
                  <a:pt x="383" y="526"/>
                  <a:pt x="383" y="526"/>
                  <a:pt x="383" y="526"/>
                </a:cubicBezTo>
                <a:cubicBezTo>
                  <a:pt x="383" y="526"/>
                  <a:pt x="383" y="526"/>
                  <a:pt x="383" y="526"/>
                </a:cubicBezTo>
                <a:cubicBezTo>
                  <a:pt x="383" y="526"/>
                  <a:pt x="383" y="527"/>
                  <a:pt x="383" y="527"/>
                </a:cubicBezTo>
                <a:cubicBezTo>
                  <a:pt x="383" y="526"/>
                  <a:pt x="383" y="526"/>
                  <a:pt x="383" y="526"/>
                </a:cubicBezTo>
                <a:close/>
                <a:moveTo>
                  <a:pt x="383" y="529"/>
                </a:moveTo>
                <a:cubicBezTo>
                  <a:pt x="383" y="529"/>
                  <a:pt x="383" y="529"/>
                  <a:pt x="383" y="529"/>
                </a:cubicBezTo>
                <a:cubicBezTo>
                  <a:pt x="383" y="529"/>
                  <a:pt x="383" y="529"/>
                  <a:pt x="383" y="529"/>
                </a:cubicBezTo>
                <a:cubicBezTo>
                  <a:pt x="383" y="529"/>
                  <a:pt x="383" y="529"/>
                  <a:pt x="383" y="529"/>
                </a:cubicBezTo>
                <a:cubicBezTo>
                  <a:pt x="383" y="529"/>
                  <a:pt x="383" y="529"/>
                  <a:pt x="383" y="529"/>
                </a:cubicBezTo>
                <a:close/>
                <a:moveTo>
                  <a:pt x="384" y="528"/>
                </a:moveTo>
                <a:cubicBezTo>
                  <a:pt x="384" y="528"/>
                  <a:pt x="384" y="528"/>
                  <a:pt x="384" y="528"/>
                </a:cubicBezTo>
                <a:cubicBezTo>
                  <a:pt x="384" y="528"/>
                  <a:pt x="384" y="529"/>
                  <a:pt x="384" y="529"/>
                </a:cubicBezTo>
                <a:cubicBezTo>
                  <a:pt x="384" y="529"/>
                  <a:pt x="384" y="529"/>
                  <a:pt x="384" y="528"/>
                </a:cubicBezTo>
                <a:close/>
                <a:moveTo>
                  <a:pt x="397" y="528"/>
                </a:moveTo>
                <a:cubicBezTo>
                  <a:pt x="397" y="528"/>
                  <a:pt x="398" y="528"/>
                  <a:pt x="399" y="528"/>
                </a:cubicBezTo>
                <a:cubicBezTo>
                  <a:pt x="398" y="528"/>
                  <a:pt x="398" y="528"/>
                  <a:pt x="397" y="529"/>
                </a:cubicBezTo>
                <a:cubicBezTo>
                  <a:pt x="396" y="530"/>
                  <a:pt x="396" y="531"/>
                  <a:pt x="395" y="533"/>
                </a:cubicBezTo>
                <a:cubicBezTo>
                  <a:pt x="395" y="532"/>
                  <a:pt x="394" y="531"/>
                  <a:pt x="393" y="531"/>
                </a:cubicBezTo>
                <a:cubicBezTo>
                  <a:pt x="394" y="531"/>
                  <a:pt x="394" y="531"/>
                  <a:pt x="394" y="531"/>
                </a:cubicBezTo>
                <a:cubicBezTo>
                  <a:pt x="394" y="530"/>
                  <a:pt x="394" y="530"/>
                  <a:pt x="393" y="530"/>
                </a:cubicBezTo>
                <a:cubicBezTo>
                  <a:pt x="395" y="529"/>
                  <a:pt x="396" y="528"/>
                  <a:pt x="397" y="528"/>
                </a:cubicBezTo>
                <a:close/>
                <a:moveTo>
                  <a:pt x="391" y="538"/>
                </a:moveTo>
                <a:cubicBezTo>
                  <a:pt x="392" y="538"/>
                  <a:pt x="392" y="538"/>
                  <a:pt x="392" y="539"/>
                </a:cubicBezTo>
                <a:cubicBezTo>
                  <a:pt x="392" y="540"/>
                  <a:pt x="391" y="541"/>
                  <a:pt x="391" y="542"/>
                </a:cubicBezTo>
                <a:cubicBezTo>
                  <a:pt x="391" y="541"/>
                  <a:pt x="390" y="541"/>
                  <a:pt x="389" y="541"/>
                </a:cubicBezTo>
                <a:cubicBezTo>
                  <a:pt x="390" y="540"/>
                  <a:pt x="391" y="539"/>
                  <a:pt x="391" y="538"/>
                </a:cubicBezTo>
                <a:close/>
                <a:moveTo>
                  <a:pt x="381" y="568"/>
                </a:moveTo>
                <a:cubicBezTo>
                  <a:pt x="381" y="569"/>
                  <a:pt x="381" y="569"/>
                  <a:pt x="381" y="570"/>
                </a:cubicBezTo>
                <a:cubicBezTo>
                  <a:pt x="381" y="570"/>
                  <a:pt x="381" y="570"/>
                  <a:pt x="381" y="570"/>
                </a:cubicBezTo>
                <a:cubicBezTo>
                  <a:pt x="381" y="569"/>
                  <a:pt x="381" y="569"/>
                  <a:pt x="381" y="568"/>
                </a:cubicBezTo>
                <a:close/>
                <a:moveTo>
                  <a:pt x="378" y="579"/>
                </a:moveTo>
                <a:cubicBezTo>
                  <a:pt x="378" y="579"/>
                  <a:pt x="378" y="579"/>
                  <a:pt x="378" y="579"/>
                </a:cubicBezTo>
                <a:cubicBezTo>
                  <a:pt x="378" y="578"/>
                  <a:pt x="378" y="577"/>
                  <a:pt x="378" y="576"/>
                </a:cubicBezTo>
                <a:cubicBezTo>
                  <a:pt x="378" y="577"/>
                  <a:pt x="378" y="578"/>
                  <a:pt x="378" y="579"/>
                </a:cubicBezTo>
                <a:cubicBezTo>
                  <a:pt x="378" y="579"/>
                  <a:pt x="378" y="579"/>
                  <a:pt x="378" y="579"/>
                </a:cubicBezTo>
                <a:close/>
                <a:moveTo>
                  <a:pt x="420" y="545"/>
                </a:moveTo>
                <a:cubicBezTo>
                  <a:pt x="420" y="544"/>
                  <a:pt x="420" y="543"/>
                  <a:pt x="420" y="543"/>
                </a:cubicBezTo>
                <a:cubicBezTo>
                  <a:pt x="420" y="542"/>
                  <a:pt x="419" y="541"/>
                  <a:pt x="418" y="541"/>
                </a:cubicBezTo>
                <a:cubicBezTo>
                  <a:pt x="418" y="541"/>
                  <a:pt x="418" y="541"/>
                  <a:pt x="418" y="541"/>
                </a:cubicBezTo>
                <a:cubicBezTo>
                  <a:pt x="417" y="539"/>
                  <a:pt x="417" y="537"/>
                  <a:pt x="416" y="535"/>
                </a:cubicBezTo>
                <a:cubicBezTo>
                  <a:pt x="416" y="534"/>
                  <a:pt x="415" y="534"/>
                  <a:pt x="414" y="534"/>
                </a:cubicBezTo>
                <a:cubicBezTo>
                  <a:pt x="414" y="534"/>
                  <a:pt x="414" y="534"/>
                  <a:pt x="413" y="534"/>
                </a:cubicBezTo>
                <a:cubicBezTo>
                  <a:pt x="412" y="532"/>
                  <a:pt x="411" y="530"/>
                  <a:pt x="410" y="529"/>
                </a:cubicBezTo>
                <a:cubicBezTo>
                  <a:pt x="411" y="529"/>
                  <a:pt x="412" y="529"/>
                  <a:pt x="413" y="529"/>
                </a:cubicBezTo>
                <a:cubicBezTo>
                  <a:pt x="414" y="530"/>
                  <a:pt x="416" y="531"/>
                  <a:pt x="417" y="532"/>
                </a:cubicBezTo>
                <a:cubicBezTo>
                  <a:pt x="421" y="536"/>
                  <a:pt x="423" y="541"/>
                  <a:pt x="424" y="548"/>
                </a:cubicBezTo>
                <a:cubicBezTo>
                  <a:pt x="424" y="548"/>
                  <a:pt x="423" y="548"/>
                  <a:pt x="423" y="548"/>
                </a:cubicBezTo>
                <a:cubicBezTo>
                  <a:pt x="423" y="546"/>
                  <a:pt x="422" y="543"/>
                  <a:pt x="422" y="540"/>
                </a:cubicBezTo>
                <a:cubicBezTo>
                  <a:pt x="422" y="539"/>
                  <a:pt x="420" y="539"/>
                  <a:pt x="420" y="540"/>
                </a:cubicBezTo>
                <a:cubicBezTo>
                  <a:pt x="420" y="543"/>
                  <a:pt x="421" y="546"/>
                  <a:pt x="421" y="549"/>
                </a:cubicBezTo>
                <a:cubicBezTo>
                  <a:pt x="421" y="550"/>
                  <a:pt x="420" y="550"/>
                  <a:pt x="420" y="550"/>
                </a:cubicBezTo>
                <a:cubicBezTo>
                  <a:pt x="420" y="549"/>
                  <a:pt x="419" y="548"/>
                  <a:pt x="419" y="547"/>
                </a:cubicBezTo>
                <a:cubicBezTo>
                  <a:pt x="420" y="546"/>
                  <a:pt x="420" y="546"/>
                  <a:pt x="420" y="545"/>
                </a:cubicBezTo>
                <a:close/>
                <a:moveTo>
                  <a:pt x="425" y="549"/>
                </a:moveTo>
                <a:cubicBezTo>
                  <a:pt x="424" y="549"/>
                  <a:pt x="424" y="549"/>
                  <a:pt x="423" y="549"/>
                </a:cubicBezTo>
                <a:cubicBezTo>
                  <a:pt x="424" y="549"/>
                  <a:pt x="424" y="549"/>
                  <a:pt x="425" y="549"/>
                </a:cubicBezTo>
                <a:cubicBezTo>
                  <a:pt x="425" y="549"/>
                  <a:pt x="425" y="549"/>
                  <a:pt x="425" y="549"/>
                </a:cubicBezTo>
                <a:close/>
                <a:moveTo>
                  <a:pt x="425" y="551"/>
                </a:moveTo>
                <a:cubicBezTo>
                  <a:pt x="425" y="552"/>
                  <a:pt x="425" y="552"/>
                  <a:pt x="425" y="553"/>
                </a:cubicBezTo>
                <a:cubicBezTo>
                  <a:pt x="425" y="554"/>
                  <a:pt x="424" y="554"/>
                  <a:pt x="423" y="555"/>
                </a:cubicBezTo>
                <a:cubicBezTo>
                  <a:pt x="423" y="554"/>
                  <a:pt x="423" y="553"/>
                  <a:pt x="423" y="551"/>
                </a:cubicBezTo>
                <a:cubicBezTo>
                  <a:pt x="424" y="551"/>
                  <a:pt x="424" y="551"/>
                  <a:pt x="425" y="551"/>
                </a:cubicBezTo>
                <a:close/>
                <a:moveTo>
                  <a:pt x="425" y="554"/>
                </a:moveTo>
                <a:cubicBezTo>
                  <a:pt x="425" y="559"/>
                  <a:pt x="425" y="564"/>
                  <a:pt x="425" y="568"/>
                </a:cubicBezTo>
                <a:cubicBezTo>
                  <a:pt x="425" y="569"/>
                  <a:pt x="425" y="571"/>
                  <a:pt x="425" y="572"/>
                </a:cubicBezTo>
                <a:cubicBezTo>
                  <a:pt x="424" y="566"/>
                  <a:pt x="424" y="561"/>
                  <a:pt x="424" y="556"/>
                </a:cubicBezTo>
                <a:cubicBezTo>
                  <a:pt x="424" y="556"/>
                  <a:pt x="425" y="555"/>
                  <a:pt x="425" y="554"/>
                </a:cubicBezTo>
                <a:close/>
                <a:moveTo>
                  <a:pt x="424" y="595"/>
                </a:moveTo>
                <a:cubicBezTo>
                  <a:pt x="422" y="590"/>
                  <a:pt x="422" y="585"/>
                  <a:pt x="423" y="580"/>
                </a:cubicBezTo>
                <a:cubicBezTo>
                  <a:pt x="424" y="585"/>
                  <a:pt x="424" y="590"/>
                  <a:pt x="424" y="595"/>
                </a:cubicBezTo>
                <a:close/>
                <a:moveTo>
                  <a:pt x="427" y="566"/>
                </a:moveTo>
                <a:cubicBezTo>
                  <a:pt x="428" y="575"/>
                  <a:pt x="428" y="585"/>
                  <a:pt x="427" y="595"/>
                </a:cubicBezTo>
                <a:cubicBezTo>
                  <a:pt x="427" y="596"/>
                  <a:pt x="429" y="596"/>
                  <a:pt x="429" y="595"/>
                </a:cubicBezTo>
                <a:cubicBezTo>
                  <a:pt x="431" y="579"/>
                  <a:pt x="429" y="564"/>
                  <a:pt x="428" y="549"/>
                </a:cubicBezTo>
                <a:cubicBezTo>
                  <a:pt x="428" y="548"/>
                  <a:pt x="427" y="548"/>
                  <a:pt x="427" y="548"/>
                </a:cubicBezTo>
                <a:cubicBezTo>
                  <a:pt x="427" y="548"/>
                  <a:pt x="427" y="548"/>
                  <a:pt x="427" y="548"/>
                </a:cubicBezTo>
                <a:cubicBezTo>
                  <a:pt x="427" y="548"/>
                  <a:pt x="428" y="547"/>
                  <a:pt x="428" y="547"/>
                </a:cubicBezTo>
                <a:cubicBezTo>
                  <a:pt x="428" y="547"/>
                  <a:pt x="428" y="547"/>
                  <a:pt x="428" y="547"/>
                </a:cubicBezTo>
                <a:cubicBezTo>
                  <a:pt x="429" y="548"/>
                  <a:pt x="429" y="549"/>
                  <a:pt x="429" y="550"/>
                </a:cubicBezTo>
                <a:cubicBezTo>
                  <a:pt x="429" y="550"/>
                  <a:pt x="429" y="550"/>
                  <a:pt x="429" y="550"/>
                </a:cubicBezTo>
                <a:cubicBezTo>
                  <a:pt x="429" y="565"/>
                  <a:pt x="432" y="580"/>
                  <a:pt x="429" y="595"/>
                </a:cubicBezTo>
                <a:cubicBezTo>
                  <a:pt x="429" y="596"/>
                  <a:pt x="431" y="596"/>
                  <a:pt x="431" y="595"/>
                </a:cubicBezTo>
                <a:cubicBezTo>
                  <a:pt x="433" y="582"/>
                  <a:pt x="432" y="568"/>
                  <a:pt x="431" y="555"/>
                </a:cubicBezTo>
                <a:cubicBezTo>
                  <a:pt x="431" y="555"/>
                  <a:pt x="432" y="555"/>
                  <a:pt x="432" y="554"/>
                </a:cubicBezTo>
                <a:cubicBezTo>
                  <a:pt x="432" y="554"/>
                  <a:pt x="433" y="554"/>
                  <a:pt x="433" y="554"/>
                </a:cubicBezTo>
                <a:cubicBezTo>
                  <a:pt x="433" y="542"/>
                  <a:pt x="433" y="529"/>
                  <a:pt x="433" y="517"/>
                </a:cubicBezTo>
                <a:cubicBezTo>
                  <a:pt x="433" y="516"/>
                  <a:pt x="434" y="516"/>
                  <a:pt x="435" y="516"/>
                </a:cubicBezTo>
                <a:cubicBezTo>
                  <a:pt x="435" y="517"/>
                  <a:pt x="436" y="517"/>
                  <a:pt x="436" y="518"/>
                </a:cubicBezTo>
                <a:cubicBezTo>
                  <a:pt x="436" y="518"/>
                  <a:pt x="436" y="518"/>
                  <a:pt x="435" y="518"/>
                </a:cubicBezTo>
                <a:cubicBezTo>
                  <a:pt x="435" y="517"/>
                  <a:pt x="434" y="518"/>
                  <a:pt x="435" y="518"/>
                </a:cubicBezTo>
                <a:cubicBezTo>
                  <a:pt x="436" y="520"/>
                  <a:pt x="436" y="522"/>
                  <a:pt x="437" y="524"/>
                </a:cubicBezTo>
                <a:cubicBezTo>
                  <a:pt x="438" y="534"/>
                  <a:pt x="436" y="546"/>
                  <a:pt x="435" y="555"/>
                </a:cubicBezTo>
                <a:cubicBezTo>
                  <a:pt x="434" y="555"/>
                  <a:pt x="435" y="556"/>
                  <a:pt x="436" y="555"/>
                </a:cubicBezTo>
                <a:cubicBezTo>
                  <a:pt x="436" y="553"/>
                  <a:pt x="436" y="550"/>
                  <a:pt x="437" y="548"/>
                </a:cubicBezTo>
                <a:cubicBezTo>
                  <a:pt x="437" y="557"/>
                  <a:pt x="437" y="566"/>
                  <a:pt x="437" y="576"/>
                </a:cubicBezTo>
                <a:cubicBezTo>
                  <a:pt x="437" y="576"/>
                  <a:pt x="438" y="576"/>
                  <a:pt x="438" y="576"/>
                </a:cubicBezTo>
                <a:cubicBezTo>
                  <a:pt x="438" y="565"/>
                  <a:pt x="438" y="553"/>
                  <a:pt x="438" y="542"/>
                </a:cubicBezTo>
                <a:cubicBezTo>
                  <a:pt x="438" y="540"/>
                  <a:pt x="438" y="538"/>
                  <a:pt x="438" y="535"/>
                </a:cubicBezTo>
                <a:cubicBezTo>
                  <a:pt x="438" y="535"/>
                  <a:pt x="438" y="534"/>
                  <a:pt x="438" y="533"/>
                </a:cubicBezTo>
                <a:cubicBezTo>
                  <a:pt x="438" y="532"/>
                  <a:pt x="438" y="530"/>
                  <a:pt x="438" y="529"/>
                </a:cubicBezTo>
                <a:cubicBezTo>
                  <a:pt x="438" y="528"/>
                  <a:pt x="438" y="528"/>
                  <a:pt x="438" y="528"/>
                </a:cubicBezTo>
                <a:cubicBezTo>
                  <a:pt x="438" y="527"/>
                  <a:pt x="438" y="526"/>
                  <a:pt x="438" y="525"/>
                </a:cubicBezTo>
                <a:cubicBezTo>
                  <a:pt x="438" y="522"/>
                  <a:pt x="437" y="519"/>
                  <a:pt x="436" y="515"/>
                </a:cubicBezTo>
                <a:cubicBezTo>
                  <a:pt x="437" y="515"/>
                  <a:pt x="438" y="515"/>
                  <a:pt x="440" y="515"/>
                </a:cubicBezTo>
                <a:cubicBezTo>
                  <a:pt x="440" y="535"/>
                  <a:pt x="440" y="555"/>
                  <a:pt x="441" y="575"/>
                </a:cubicBezTo>
                <a:cubicBezTo>
                  <a:pt x="441" y="575"/>
                  <a:pt x="442" y="575"/>
                  <a:pt x="442" y="575"/>
                </a:cubicBezTo>
                <a:cubicBezTo>
                  <a:pt x="442" y="568"/>
                  <a:pt x="441" y="560"/>
                  <a:pt x="441" y="553"/>
                </a:cubicBezTo>
                <a:cubicBezTo>
                  <a:pt x="441" y="553"/>
                  <a:pt x="441" y="553"/>
                  <a:pt x="442" y="553"/>
                </a:cubicBezTo>
                <a:cubicBezTo>
                  <a:pt x="443" y="540"/>
                  <a:pt x="444" y="527"/>
                  <a:pt x="444" y="515"/>
                </a:cubicBezTo>
                <a:cubicBezTo>
                  <a:pt x="444" y="515"/>
                  <a:pt x="444" y="515"/>
                  <a:pt x="444" y="515"/>
                </a:cubicBezTo>
                <a:cubicBezTo>
                  <a:pt x="444" y="529"/>
                  <a:pt x="444" y="543"/>
                  <a:pt x="444" y="557"/>
                </a:cubicBezTo>
                <a:cubicBezTo>
                  <a:pt x="444" y="557"/>
                  <a:pt x="443" y="557"/>
                  <a:pt x="443" y="557"/>
                </a:cubicBezTo>
                <a:cubicBezTo>
                  <a:pt x="442" y="557"/>
                  <a:pt x="442" y="559"/>
                  <a:pt x="443" y="559"/>
                </a:cubicBezTo>
                <a:cubicBezTo>
                  <a:pt x="443" y="559"/>
                  <a:pt x="444" y="559"/>
                  <a:pt x="444" y="559"/>
                </a:cubicBezTo>
                <a:cubicBezTo>
                  <a:pt x="444" y="559"/>
                  <a:pt x="444" y="559"/>
                  <a:pt x="444" y="560"/>
                </a:cubicBezTo>
                <a:cubicBezTo>
                  <a:pt x="443" y="560"/>
                  <a:pt x="443" y="560"/>
                  <a:pt x="443" y="560"/>
                </a:cubicBezTo>
                <a:cubicBezTo>
                  <a:pt x="442" y="560"/>
                  <a:pt x="441" y="561"/>
                  <a:pt x="442" y="561"/>
                </a:cubicBezTo>
                <a:cubicBezTo>
                  <a:pt x="442" y="562"/>
                  <a:pt x="442" y="562"/>
                  <a:pt x="442" y="562"/>
                </a:cubicBezTo>
                <a:cubicBezTo>
                  <a:pt x="442" y="563"/>
                  <a:pt x="443" y="563"/>
                  <a:pt x="443" y="563"/>
                </a:cubicBezTo>
                <a:cubicBezTo>
                  <a:pt x="443" y="563"/>
                  <a:pt x="443" y="563"/>
                  <a:pt x="444" y="563"/>
                </a:cubicBezTo>
                <a:cubicBezTo>
                  <a:pt x="443" y="574"/>
                  <a:pt x="443" y="585"/>
                  <a:pt x="442" y="596"/>
                </a:cubicBezTo>
                <a:cubicBezTo>
                  <a:pt x="442" y="597"/>
                  <a:pt x="444" y="597"/>
                  <a:pt x="444" y="596"/>
                </a:cubicBezTo>
                <a:cubicBezTo>
                  <a:pt x="445" y="585"/>
                  <a:pt x="445" y="574"/>
                  <a:pt x="446" y="563"/>
                </a:cubicBezTo>
                <a:cubicBezTo>
                  <a:pt x="452" y="562"/>
                  <a:pt x="458" y="561"/>
                  <a:pt x="464" y="559"/>
                </a:cubicBezTo>
                <a:cubicBezTo>
                  <a:pt x="484" y="558"/>
                  <a:pt x="504" y="557"/>
                  <a:pt x="524" y="557"/>
                </a:cubicBezTo>
                <a:cubicBezTo>
                  <a:pt x="524" y="558"/>
                  <a:pt x="524" y="559"/>
                  <a:pt x="524" y="560"/>
                </a:cubicBezTo>
                <a:cubicBezTo>
                  <a:pt x="523" y="560"/>
                  <a:pt x="522" y="561"/>
                  <a:pt x="522" y="562"/>
                </a:cubicBezTo>
                <a:cubicBezTo>
                  <a:pt x="522" y="562"/>
                  <a:pt x="522" y="562"/>
                  <a:pt x="522" y="562"/>
                </a:cubicBezTo>
                <a:cubicBezTo>
                  <a:pt x="522" y="562"/>
                  <a:pt x="522" y="562"/>
                  <a:pt x="522" y="562"/>
                </a:cubicBezTo>
                <a:cubicBezTo>
                  <a:pt x="522" y="562"/>
                  <a:pt x="522" y="562"/>
                  <a:pt x="522" y="562"/>
                </a:cubicBezTo>
                <a:cubicBezTo>
                  <a:pt x="522" y="563"/>
                  <a:pt x="522" y="563"/>
                  <a:pt x="523" y="563"/>
                </a:cubicBezTo>
                <a:cubicBezTo>
                  <a:pt x="523" y="563"/>
                  <a:pt x="523" y="563"/>
                  <a:pt x="523" y="563"/>
                </a:cubicBezTo>
                <a:cubicBezTo>
                  <a:pt x="523" y="563"/>
                  <a:pt x="523" y="563"/>
                  <a:pt x="523" y="563"/>
                </a:cubicBezTo>
                <a:cubicBezTo>
                  <a:pt x="523" y="563"/>
                  <a:pt x="524" y="563"/>
                  <a:pt x="524" y="563"/>
                </a:cubicBezTo>
                <a:cubicBezTo>
                  <a:pt x="524" y="563"/>
                  <a:pt x="524" y="564"/>
                  <a:pt x="524" y="564"/>
                </a:cubicBezTo>
                <a:cubicBezTo>
                  <a:pt x="508" y="561"/>
                  <a:pt x="490" y="562"/>
                  <a:pt x="474" y="562"/>
                </a:cubicBezTo>
                <a:cubicBezTo>
                  <a:pt x="472" y="562"/>
                  <a:pt x="446" y="563"/>
                  <a:pt x="450" y="567"/>
                </a:cubicBezTo>
                <a:cubicBezTo>
                  <a:pt x="451" y="567"/>
                  <a:pt x="453" y="566"/>
                  <a:pt x="452" y="565"/>
                </a:cubicBezTo>
                <a:cubicBezTo>
                  <a:pt x="452" y="566"/>
                  <a:pt x="454" y="566"/>
                  <a:pt x="455" y="565"/>
                </a:cubicBezTo>
                <a:cubicBezTo>
                  <a:pt x="453" y="567"/>
                  <a:pt x="452" y="570"/>
                  <a:pt x="452" y="573"/>
                </a:cubicBezTo>
                <a:cubicBezTo>
                  <a:pt x="451" y="581"/>
                  <a:pt x="453" y="589"/>
                  <a:pt x="452" y="598"/>
                </a:cubicBezTo>
                <a:cubicBezTo>
                  <a:pt x="446" y="598"/>
                  <a:pt x="440" y="598"/>
                  <a:pt x="433" y="598"/>
                </a:cubicBezTo>
                <a:cubicBezTo>
                  <a:pt x="433" y="598"/>
                  <a:pt x="430" y="598"/>
                  <a:pt x="427" y="598"/>
                </a:cubicBezTo>
                <a:cubicBezTo>
                  <a:pt x="427" y="598"/>
                  <a:pt x="427" y="598"/>
                  <a:pt x="427" y="598"/>
                </a:cubicBezTo>
                <a:cubicBezTo>
                  <a:pt x="425" y="589"/>
                  <a:pt x="427" y="577"/>
                  <a:pt x="427" y="566"/>
                </a:cubicBezTo>
                <a:close/>
                <a:moveTo>
                  <a:pt x="455" y="571"/>
                </a:moveTo>
                <a:cubicBezTo>
                  <a:pt x="455" y="571"/>
                  <a:pt x="455" y="571"/>
                  <a:pt x="455" y="571"/>
                </a:cubicBezTo>
                <a:cubicBezTo>
                  <a:pt x="455" y="574"/>
                  <a:pt x="455" y="577"/>
                  <a:pt x="455" y="580"/>
                </a:cubicBezTo>
                <a:cubicBezTo>
                  <a:pt x="455" y="583"/>
                  <a:pt x="454" y="586"/>
                  <a:pt x="454" y="589"/>
                </a:cubicBezTo>
                <a:cubicBezTo>
                  <a:pt x="454" y="587"/>
                  <a:pt x="454" y="586"/>
                  <a:pt x="454" y="585"/>
                </a:cubicBezTo>
                <a:cubicBezTo>
                  <a:pt x="454" y="583"/>
                  <a:pt x="453" y="575"/>
                  <a:pt x="454" y="570"/>
                </a:cubicBezTo>
                <a:cubicBezTo>
                  <a:pt x="454" y="570"/>
                  <a:pt x="454" y="571"/>
                  <a:pt x="454" y="571"/>
                </a:cubicBezTo>
                <a:cubicBezTo>
                  <a:pt x="454" y="571"/>
                  <a:pt x="455" y="571"/>
                  <a:pt x="455" y="571"/>
                </a:cubicBezTo>
                <a:close/>
                <a:moveTo>
                  <a:pt x="454" y="597"/>
                </a:moveTo>
                <a:cubicBezTo>
                  <a:pt x="455" y="597"/>
                  <a:pt x="455" y="597"/>
                  <a:pt x="455" y="596"/>
                </a:cubicBezTo>
                <a:cubicBezTo>
                  <a:pt x="455" y="587"/>
                  <a:pt x="456" y="577"/>
                  <a:pt x="456" y="568"/>
                </a:cubicBezTo>
                <a:cubicBezTo>
                  <a:pt x="456" y="567"/>
                  <a:pt x="456" y="567"/>
                  <a:pt x="457" y="567"/>
                </a:cubicBezTo>
                <a:cubicBezTo>
                  <a:pt x="458" y="567"/>
                  <a:pt x="458" y="566"/>
                  <a:pt x="458" y="565"/>
                </a:cubicBezTo>
                <a:cubicBezTo>
                  <a:pt x="459" y="565"/>
                  <a:pt x="459" y="565"/>
                  <a:pt x="460" y="565"/>
                </a:cubicBezTo>
                <a:cubicBezTo>
                  <a:pt x="460" y="567"/>
                  <a:pt x="460" y="569"/>
                  <a:pt x="460" y="572"/>
                </a:cubicBezTo>
                <a:cubicBezTo>
                  <a:pt x="460" y="580"/>
                  <a:pt x="460" y="589"/>
                  <a:pt x="460" y="598"/>
                </a:cubicBezTo>
                <a:cubicBezTo>
                  <a:pt x="458" y="598"/>
                  <a:pt x="456" y="598"/>
                  <a:pt x="454" y="598"/>
                </a:cubicBezTo>
                <a:cubicBezTo>
                  <a:pt x="454" y="597"/>
                  <a:pt x="454" y="597"/>
                  <a:pt x="454" y="597"/>
                </a:cubicBezTo>
                <a:close/>
                <a:moveTo>
                  <a:pt x="462" y="572"/>
                </a:moveTo>
                <a:cubicBezTo>
                  <a:pt x="462" y="569"/>
                  <a:pt x="462" y="567"/>
                  <a:pt x="462" y="565"/>
                </a:cubicBezTo>
                <a:cubicBezTo>
                  <a:pt x="463" y="564"/>
                  <a:pt x="464" y="564"/>
                  <a:pt x="464" y="564"/>
                </a:cubicBezTo>
                <a:cubicBezTo>
                  <a:pt x="464" y="566"/>
                  <a:pt x="464" y="565"/>
                  <a:pt x="464" y="567"/>
                </a:cubicBezTo>
                <a:cubicBezTo>
                  <a:pt x="464" y="567"/>
                  <a:pt x="465" y="567"/>
                  <a:pt x="465" y="567"/>
                </a:cubicBezTo>
                <a:cubicBezTo>
                  <a:pt x="464" y="572"/>
                  <a:pt x="465" y="577"/>
                  <a:pt x="465" y="581"/>
                </a:cubicBezTo>
                <a:cubicBezTo>
                  <a:pt x="465" y="587"/>
                  <a:pt x="464" y="592"/>
                  <a:pt x="465" y="598"/>
                </a:cubicBezTo>
                <a:cubicBezTo>
                  <a:pt x="464" y="598"/>
                  <a:pt x="463" y="598"/>
                  <a:pt x="462" y="598"/>
                </a:cubicBezTo>
                <a:cubicBezTo>
                  <a:pt x="462" y="589"/>
                  <a:pt x="462" y="580"/>
                  <a:pt x="462" y="572"/>
                </a:cubicBezTo>
                <a:close/>
                <a:moveTo>
                  <a:pt x="548" y="578"/>
                </a:moveTo>
                <a:cubicBezTo>
                  <a:pt x="548" y="575"/>
                  <a:pt x="548" y="573"/>
                  <a:pt x="549" y="571"/>
                </a:cubicBezTo>
                <a:cubicBezTo>
                  <a:pt x="549" y="571"/>
                  <a:pt x="550" y="571"/>
                  <a:pt x="550" y="570"/>
                </a:cubicBezTo>
                <a:cubicBezTo>
                  <a:pt x="550" y="569"/>
                  <a:pt x="551" y="569"/>
                  <a:pt x="551" y="568"/>
                </a:cubicBezTo>
                <a:cubicBezTo>
                  <a:pt x="551" y="568"/>
                  <a:pt x="551" y="568"/>
                  <a:pt x="552" y="568"/>
                </a:cubicBezTo>
                <a:cubicBezTo>
                  <a:pt x="552" y="568"/>
                  <a:pt x="552" y="568"/>
                  <a:pt x="552" y="568"/>
                </a:cubicBezTo>
                <a:cubicBezTo>
                  <a:pt x="552" y="568"/>
                  <a:pt x="552" y="568"/>
                  <a:pt x="552" y="568"/>
                </a:cubicBezTo>
                <a:cubicBezTo>
                  <a:pt x="552" y="569"/>
                  <a:pt x="552" y="570"/>
                  <a:pt x="552" y="570"/>
                </a:cubicBezTo>
                <a:cubicBezTo>
                  <a:pt x="552" y="574"/>
                  <a:pt x="552" y="577"/>
                  <a:pt x="552" y="580"/>
                </a:cubicBezTo>
                <a:cubicBezTo>
                  <a:pt x="553" y="586"/>
                  <a:pt x="553" y="592"/>
                  <a:pt x="553" y="599"/>
                </a:cubicBezTo>
                <a:cubicBezTo>
                  <a:pt x="553" y="599"/>
                  <a:pt x="553" y="599"/>
                  <a:pt x="553" y="599"/>
                </a:cubicBezTo>
                <a:cubicBezTo>
                  <a:pt x="551" y="598"/>
                  <a:pt x="550" y="598"/>
                  <a:pt x="548" y="598"/>
                </a:cubicBezTo>
                <a:cubicBezTo>
                  <a:pt x="548" y="591"/>
                  <a:pt x="548" y="585"/>
                  <a:pt x="548" y="578"/>
                </a:cubicBezTo>
                <a:close/>
                <a:moveTo>
                  <a:pt x="508" y="511"/>
                </a:moveTo>
                <a:cubicBezTo>
                  <a:pt x="507" y="511"/>
                  <a:pt x="507" y="511"/>
                  <a:pt x="507" y="511"/>
                </a:cubicBezTo>
                <a:cubicBezTo>
                  <a:pt x="502" y="510"/>
                  <a:pt x="496" y="509"/>
                  <a:pt x="490" y="508"/>
                </a:cubicBezTo>
                <a:cubicBezTo>
                  <a:pt x="496" y="509"/>
                  <a:pt x="502" y="510"/>
                  <a:pt x="508" y="511"/>
                </a:cubicBezTo>
                <a:close/>
                <a:moveTo>
                  <a:pt x="508" y="511"/>
                </a:moveTo>
                <a:cubicBezTo>
                  <a:pt x="508" y="511"/>
                  <a:pt x="508" y="511"/>
                  <a:pt x="508" y="511"/>
                </a:cubicBezTo>
                <a:cubicBezTo>
                  <a:pt x="508" y="511"/>
                  <a:pt x="508" y="511"/>
                  <a:pt x="508" y="511"/>
                </a:cubicBezTo>
                <a:cubicBezTo>
                  <a:pt x="508" y="511"/>
                  <a:pt x="508" y="511"/>
                  <a:pt x="508" y="511"/>
                </a:cubicBezTo>
                <a:close/>
                <a:moveTo>
                  <a:pt x="465" y="233"/>
                </a:moveTo>
                <a:cubicBezTo>
                  <a:pt x="465" y="233"/>
                  <a:pt x="466" y="233"/>
                  <a:pt x="466" y="233"/>
                </a:cubicBezTo>
                <a:cubicBezTo>
                  <a:pt x="466" y="232"/>
                  <a:pt x="466" y="232"/>
                  <a:pt x="466" y="232"/>
                </a:cubicBezTo>
                <a:cubicBezTo>
                  <a:pt x="466" y="232"/>
                  <a:pt x="466" y="232"/>
                  <a:pt x="466" y="232"/>
                </a:cubicBezTo>
                <a:cubicBezTo>
                  <a:pt x="466" y="233"/>
                  <a:pt x="466" y="234"/>
                  <a:pt x="465" y="235"/>
                </a:cubicBezTo>
                <a:cubicBezTo>
                  <a:pt x="465" y="234"/>
                  <a:pt x="465" y="233"/>
                  <a:pt x="465" y="233"/>
                </a:cubicBezTo>
                <a:close/>
                <a:moveTo>
                  <a:pt x="465" y="248"/>
                </a:moveTo>
                <a:cubicBezTo>
                  <a:pt x="465" y="248"/>
                  <a:pt x="465" y="248"/>
                  <a:pt x="465" y="248"/>
                </a:cubicBezTo>
                <a:cubicBezTo>
                  <a:pt x="465" y="250"/>
                  <a:pt x="465" y="252"/>
                  <a:pt x="465" y="254"/>
                </a:cubicBezTo>
                <a:cubicBezTo>
                  <a:pt x="465" y="262"/>
                  <a:pt x="465" y="271"/>
                  <a:pt x="465" y="280"/>
                </a:cubicBezTo>
                <a:cubicBezTo>
                  <a:pt x="465" y="277"/>
                  <a:pt x="465" y="273"/>
                  <a:pt x="465" y="270"/>
                </a:cubicBezTo>
                <a:cubicBezTo>
                  <a:pt x="465" y="270"/>
                  <a:pt x="465" y="270"/>
                  <a:pt x="465" y="270"/>
                </a:cubicBezTo>
                <a:cubicBezTo>
                  <a:pt x="465" y="263"/>
                  <a:pt x="465" y="255"/>
                  <a:pt x="465" y="248"/>
                </a:cubicBezTo>
                <a:close/>
                <a:moveTo>
                  <a:pt x="518" y="163"/>
                </a:moveTo>
                <a:cubicBezTo>
                  <a:pt x="517" y="163"/>
                  <a:pt x="519" y="162"/>
                  <a:pt x="520" y="161"/>
                </a:cubicBezTo>
                <a:cubicBezTo>
                  <a:pt x="520" y="162"/>
                  <a:pt x="520" y="162"/>
                  <a:pt x="520" y="162"/>
                </a:cubicBezTo>
                <a:cubicBezTo>
                  <a:pt x="519" y="163"/>
                  <a:pt x="519" y="163"/>
                  <a:pt x="518" y="164"/>
                </a:cubicBezTo>
                <a:cubicBezTo>
                  <a:pt x="518" y="164"/>
                  <a:pt x="518" y="164"/>
                  <a:pt x="518" y="164"/>
                </a:cubicBezTo>
                <a:cubicBezTo>
                  <a:pt x="518" y="163"/>
                  <a:pt x="518" y="163"/>
                  <a:pt x="518" y="163"/>
                </a:cubicBezTo>
                <a:close/>
                <a:moveTo>
                  <a:pt x="522" y="161"/>
                </a:moveTo>
                <a:cubicBezTo>
                  <a:pt x="522" y="161"/>
                  <a:pt x="523" y="161"/>
                  <a:pt x="523" y="161"/>
                </a:cubicBezTo>
                <a:cubicBezTo>
                  <a:pt x="523" y="161"/>
                  <a:pt x="523" y="161"/>
                  <a:pt x="523" y="162"/>
                </a:cubicBezTo>
                <a:cubicBezTo>
                  <a:pt x="522" y="162"/>
                  <a:pt x="522" y="162"/>
                  <a:pt x="521" y="162"/>
                </a:cubicBezTo>
                <a:cubicBezTo>
                  <a:pt x="521" y="162"/>
                  <a:pt x="521" y="161"/>
                  <a:pt x="521" y="161"/>
                </a:cubicBezTo>
                <a:cubicBezTo>
                  <a:pt x="522" y="161"/>
                  <a:pt x="522" y="161"/>
                  <a:pt x="522" y="161"/>
                </a:cubicBezTo>
                <a:close/>
                <a:moveTo>
                  <a:pt x="522" y="160"/>
                </a:moveTo>
                <a:cubicBezTo>
                  <a:pt x="524" y="154"/>
                  <a:pt x="525" y="148"/>
                  <a:pt x="527" y="142"/>
                </a:cubicBezTo>
                <a:cubicBezTo>
                  <a:pt x="526" y="148"/>
                  <a:pt x="525" y="154"/>
                  <a:pt x="523" y="160"/>
                </a:cubicBezTo>
                <a:cubicBezTo>
                  <a:pt x="523" y="160"/>
                  <a:pt x="522" y="160"/>
                  <a:pt x="522" y="160"/>
                </a:cubicBezTo>
                <a:close/>
                <a:moveTo>
                  <a:pt x="537" y="176"/>
                </a:moveTo>
                <a:cubicBezTo>
                  <a:pt x="534" y="174"/>
                  <a:pt x="530" y="174"/>
                  <a:pt x="527" y="174"/>
                </a:cubicBezTo>
                <a:cubicBezTo>
                  <a:pt x="527" y="171"/>
                  <a:pt x="527" y="169"/>
                  <a:pt x="527" y="166"/>
                </a:cubicBezTo>
                <a:cubicBezTo>
                  <a:pt x="531" y="167"/>
                  <a:pt x="535" y="168"/>
                  <a:pt x="538" y="170"/>
                </a:cubicBezTo>
                <a:cubicBezTo>
                  <a:pt x="537" y="172"/>
                  <a:pt x="537" y="174"/>
                  <a:pt x="537" y="176"/>
                </a:cubicBezTo>
                <a:close/>
                <a:moveTo>
                  <a:pt x="512" y="176"/>
                </a:moveTo>
                <a:cubicBezTo>
                  <a:pt x="512" y="176"/>
                  <a:pt x="512" y="176"/>
                  <a:pt x="512" y="176"/>
                </a:cubicBezTo>
                <a:cubicBezTo>
                  <a:pt x="512" y="182"/>
                  <a:pt x="512" y="187"/>
                  <a:pt x="512" y="193"/>
                </a:cubicBezTo>
                <a:cubicBezTo>
                  <a:pt x="512" y="190"/>
                  <a:pt x="511" y="187"/>
                  <a:pt x="511" y="184"/>
                </a:cubicBezTo>
                <a:cubicBezTo>
                  <a:pt x="511" y="181"/>
                  <a:pt x="511" y="179"/>
                  <a:pt x="512" y="176"/>
                </a:cubicBezTo>
                <a:close/>
                <a:moveTo>
                  <a:pt x="515" y="166"/>
                </a:moveTo>
                <a:cubicBezTo>
                  <a:pt x="515" y="166"/>
                  <a:pt x="515" y="167"/>
                  <a:pt x="515" y="167"/>
                </a:cubicBezTo>
                <a:cubicBezTo>
                  <a:pt x="515" y="167"/>
                  <a:pt x="515" y="166"/>
                  <a:pt x="515" y="166"/>
                </a:cubicBezTo>
                <a:cubicBezTo>
                  <a:pt x="515" y="166"/>
                  <a:pt x="515" y="166"/>
                  <a:pt x="515" y="166"/>
                </a:cubicBezTo>
                <a:close/>
                <a:moveTo>
                  <a:pt x="512" y="175"/>
                </a:moveTo>
                <a:cubicBezTo>
                  <a:pt x="512" y="175"/>
                  <a:pt x="512" y="175"/>
                  <a:pt x="512" y="175"/>
                </a:cubicBezTo>
                <a:cubicBezTo>
                  <a:pt x="512" y="175"/>
                  <a:pt x="512" y="175"/>
                  <a:pt x="512" y="175"/>
                </a:cubicBezTo>
                <a:cubicBezTo>
                  <a:pt x="512" y="175"/>
                  <a:pt x="512" y="175"/>
                  <a:pt x="512" y="175"/>
                </a:cubicBezTo>
                <a:close/>
                <a:moveTo>
                  <a:pt x="514" y="173"/>
                </a:moveTo>
                <a:cubicBezTo>
                  <a:pt x="514" y="173"/>
                  <a:pt x="513" y="173"/>
                  <a:pt x="513" y="173"/>
                </a:cubicBezTo>
                <a:cubicBezTo>
                  <a:pt x="513" y="172"/>
                  <a:pt x="514" y="171"/>
                  <a:pt x="514" y="170"/>
                </a:cubicBezTo>
                <a:cubicBezTo>
                  <a:pt x="514" y="171"/>
                  <a:pt x="514" y="172"/>
                  <a:pt x="514" y="173"/>
                </a:cubicBezTo>
                <a:close/>
                <a:moveTo>
                  <a:pt x="515" y="177"/>
                </a:moveTo>
                <a:cubicBezTo>
                  <a:pt x="516" y="177"/>
                  <a:pt x="516" y="176"/>
                  <a:pt x="516" y="176"/>
                </a:cubicBezTo>
                <a:cubicBezTo>
                  <a:pt x="515" y="172"/>
                  <a:pt x="516" y="168"/>
                  <a:pt x="518" y="166"/>
                </a:cubicBezTo>
                <a:cubicBezTo>
                  <a:pt x="518" y="166"/>
                  <a:pt x="519" y="166"/>
                  <a:pt x="519" y="165"/>
                </a:cubicBezTo>
                <a:cubicBezTo>
                  <a:pt x="520" y="165"/>
                  <a:pt x="521" y="165"/>
                  <a:pt x="522" y="165"/>
                </a:cubicBezTo>
                <a:cubicBezTo>
                  <a:pt x="522" y="165"/>
                  <a:pt x="522" y="165"/>
                  <a:pt x="522" y="165"/>
                </a:cubicBezTo>
                <a:cubicBezTo>
                  <a:pt x="520" y="166"/>
                  <a:pt x="518" y="168"/>
                  <a:pt x="516" y="169"/>
                </a:cubicBezTo>
                <a:cubicBezTo>
                  <a:pt x="515" y="170"/>
                  <a:pt x="517" y="171"/>
                  <a:pt x="518" y="171"/>
                </a:cubicBezTo>
                <a:cubicBezTo>
                  <a:pt x="519" y="169"/>
                  <a:pt x="520" y="169"/>
                  <a:pt x="522" y="168"/>
                </a:cubicBezTo>
                <a:cubicBezTo>
                  <a:pt x="522" y="170"/>
                  <a:pt x="522" y="173"/>
                  <a:pt x="522" y="175"/>
                </a:cubicBezTo>
                <a:cubicBezTo>
                  <a:pt x="521" y="175"/>
                  <a:pt x="521" y="175"/>
                  <a:pt x="521" y="175"/>
                </a:cubicBezTo>
                <a:cubicBezTo>
                  <a:pt x="519" y="176"/>
                  <a:pt x="517" y="176"/>
                  <a:pt x="515" y="178"/>
                </a:cubicBezTo>
                <a:cubicBezTo>
                  <a:pt x="515" y="177"/>
                  <a:pt x="515" y="177"/>
                  <a:pt x="515" y="177"/>
                </a:cubicBezTo>
                <a:close/>
                <a:moveTo>
                  <a:pt x="526" y="166"/>
                </a:moveTo>
                <a:cubicBezTo>
                  <a:pt x="526" y="169"/>
                  <a:pt x="526" y="171"/>
                  <a:pt x="526" y="174"/>
                </a:cubicBezTo>
                <a:cubicBezTo>
                  <a:pt x="525" y="174"/>
                  <a:pt x="525" y="174"/>
                  <a:pt x="525" y="174"/>
                </a:cubicBezTo>
                <a:cubicBezTo>
                  <a:pt x="525" y="172"/>
                  <a:pt x="525" y="169"/>
                  <a:pt x="525" y="166"/>
                </a:cubicBezTo>
                <a:cubicBezTo>
                  <a:pt x="525" y="166"/>
                  <a:pt x="526" y="166"/>
                  <a:pt x="526" y="166"/>
                </a:cubicBezTo>
                <a:cubicBezTo>
                  <a:pt x="526" y="166"/>
                  <a:pt x="526" y="166"/>
                  <a:pt x="526" y="166"/>
                </a:cubicBezTo>
                <a:close/>
                <a:moveTo>
                  <a:pt x="524" y="167"/>
                </a:moveTo>
                <a:cubicBezTo>
                  <a:pt x="524" y="169"/>
                  <a:pt x="524" y="172"/>
                  <a:pt x="524" y="174"/>
                </a:cubicBezTo>
                <a:cubicBezTo>
                  <a:pt x="523" y="174"/>
                  <a:pt x="523" y="175"/>
                  <a:pt x="523" y="175"/>
                </a:cubicBezTo>
                <a:cubicBezTo>
                  <a:pt x="523" y="172"/>
                  <a:pt x="523" y="170"/>
                  <a:pt x="523" y="167"/>
                </a:cubicBezTo>
                <a:cubicBezTo>
                  <a:pt x="523" y="167"/>
                  <a:pt x="523" y="167"/>
                  <a:pt x="524" y="167"/>
                </a:cubicBezTo>
                <a:close/>
                <a:moveTo>
                  <a:pt x="531" y="165"/>
                </a:moveTo>
                <a:cubicBezTo>
                  <a:pt x="534" y="165"/>
                  <a:pt x="537" y="165"/>
                  <a:pt x="540" y="166"/>
                </a:cubicBezTo>
                <a:cubicBezTo>
                  <a:pt x="540" y="167"/>
                  <a:pt x="540" y="168"/>
                  <a:pt x="540" y="169"/>
                </a:cubicBezTo>
                <a:cubicBezTo>
                  <a:pt x="538" y="167"/>
                  <a:pt x="534" y="166"/>
                  <a:pt x="531" y="165"/>
                </a:cubicBezTo>
                <a:close/>
                <a:moveTo>
                  <a:pt x="526" y="164"/>
                </a:moveTo>
                <a:cubicBezTo>
                  <a:pt x="525" y="164"/>
                  <a:pt x="524" y="164"/>
                  <a:pt x="523" y="164"/>
                </a:cubicBezTo>
                <a:cubicBezTo>
                  <a:pt x="523" y="163"/>
                  <a:pt x="523" y="163"/>
                  <a:pt x="523" y="163"/>
                </a:cubicBezTo>
                <a:cubicBezTo>
                  <a:pt x="525" y="163"/>
                  <a:pt x="527" y="163"/>
                  <a:pt x="529" y="163"/>
                </a:cubicBezTo>
                <a:cubicBezTo>
                  <a:pt x="530" y="163"/>
                  <a:pt x="530" y="161"/>
                  <a:pt x="529" y="161"/>
                </a:cubicBezTo>
                <a:cubicBezTo>
                  <a:pt x="527" y="161"/>
                  <a:pt x="526" y="161"/>
                  <a:pt x="524" y="161"/>
                </a:cubicBezTo>
                <a:cubicBezTo>
                  <a:pt x="524" y="161"/>
                  <a:pt x="524" y="161"/>
                  <a:pt x="524" y="161"/>
                </a:cubicBezTo>
                <a:cubicBezTo>
                  <a:pt x="527" y="160"/>
                  <a:pt x="531" y="160"/>
                  <a:pt x="534" y="161"/>
                </a:cubicBezTo>
                <a:cubicBezTo>
                  <a:pt x="536" y="161"/>
                  <a:pt x="539" y="163"/>
                  <a:pt x="541" y="165"/>
                </a:cubicBezTo>
                <a:cubicBezTo>
                  <a:pt x="536" y="163"/>
                  <a:pt x="531" y="162"/>
                  <a:pt x="526" y="164"/>
                </a:cubicBezTo>
                <a:close/>
                <a:moveTo>
                  <a:pt x="516" y="164"/>
                </a:moveTo>
                <a:cubicBezTo>
                  <a:pt x="516" y="164"/>
                  <a:pt x="516" y="164"/>
                  <a:pt x="516" y="164"/>
                </a:cubicBezTo>
                <a:cubicBezTo>
                  <a:pt x="516" y="164"/>
                  <a:pt x="516" y="164"/>
                  <a:pt x="516" y="163"/>
                </a:cubicBezTo>
                <a:cubicBezTo>
                  <a:pt x="516" y="163"/>
                  <a:pt x="516" y="163"/>
                  <a:pt x="516" y="163"/>
                </a:cubicBezTo>
                <a:cubicBezTo>
                  <a:pt x="516" y="163"/>
                  <a:pt x="517" y="164"/>
                  <a:pt x="517" y="164"/>
                </a:cubicBezTo>
                <a:cubicBezTo>
                  <a:pt x="517" y="164"/>
                  <a:pt x="516" y="164"/>
                  <a:pt x="516" y="164"/>
                </a:cubicBezTo>
                <a:close/>
                <a:moveTo>
                  <a:pt x="513" y="165"/>
                </a:moveTo>
                <a:cubicBezTo>
                  <a:pt x="512" y="165"/>
                  <a:pt x="511" y="166"/>
                  <a:pt x="510" y="167"/>
                </a:cubicBezTo>
                <a:cubicBezTo>
                  <a:pt x="510" y="165"/>
                  <a:pt x="511" y="161"/>
                  <a:pt x="512" y="157"/>
                </a:cubicBezTo>
                <a:cubicBezTo>
                  <a:pt x="513" y="159"/>
                  <a:pt x="513" y="161"/>
                  <a:pt x="514" y="163"/>
                </a:cubicBezTo>
                <a:cubicBezTo>
                  <a:pt x="514" y="164"/>
                  <a:pt x="514" y="164"/>
                  <a:pt x="513" y="165"/>
                </a:cubicBezTo>
                <a:close/>
                <a:moveTo>
                  <a:pt x="509" y="171"/>
                </a:moveTo>
                <a:cubicBezTo>
                  <a:pt x="510" y="170"/>
                  <a:pt x="510" y="170"/>
                  <a:pt x="510" y="170"/>
                </a:cubicBezTo>
                <a:cubicBezTo>
                  <a:pt x="511" y="169"/>
                  <a:pt x="512" y="168"/>
                  <a:pt x="513" y="167"/>
                </a:cubicBezTo>
                <a:cubicBezTo>
                  <a:pt x="512" y="170"/>
                  <a:pt x="511" y="173"/>
                  <a:pt x="510" y="175"/>
                </a:cubicBezTo>
                <a:cubicBezTo>
                  <a:pt x="510" y="175"/>
                  <a:pt x="510" y="174"/>
                  <a:pt x="510" y="174"/>
                </a:cubicBezTo>
                <a:cubicBezTo>
                  <a:pt x="510" y="173"/>
                  <a:pt x="509" y="173"/>
                  <a:pt x="508" y="173"/>
                </a:cubicBezTo>
                <a:cubicBezTo>
                  <a:pt x="509" y="172"/>
                  <a:pt x="509" y="171"/>
                  <a:pt x="509" y="171"/>
                </a:cubicBezTo>
                <a:close/>
                <a:moveTo>
                  <a:pt x="515" y="211"/>
                </a:moveTo>
                <a:cubicBezTo>
                  <a:pt x="515" y="211"/>
                  <a:pt x="516" y="211"/>
                  <a:pt x="516" y="210"/>
                </a:cubicBezTo>
                <a:cubicBezTo>
                  <a:pt x="516" y="202"/>
                  <a:pt x="516" y="195"/>
                  <a:pt x="516" y="187"/>
                </a:cubicBezTo>
                <a:cubicBezTo>
                  <a:pt x="516" y="185"/>
                  <a:pt x="516" y="182"/>
                  <a:pt x="516" y="179"/>
                </a:cubicBezTo>
                <a:cubicBezTo>
                  <a:pt x="516" y="178"/>
                  <a:pt x="517" y="178"/>
                  <a:pt x="518" y="178"/>
                </a:cubicBezTo>
                <a:cubicBezTo>
                  <a:pt x="517" y="178"/>
                  <a:pt x="518" y="179"/>
                  <a:pt x="518" y="178"/>
                </a:cubicBezTo>
                <a:cubicBezTo>
                  <a:pt x="519" y="177"/>
                  <a:pt x="520" y="177"/>
                  <a:pt x="522" y="176"/>
                </a:cubicBezTo>
                <a:cubicBezTo>
                  <a:pt x="521" y="189"/>
                  <a:pt x="521" y="202"/>
                  <a:pt x="520" y="215"/>
                </a:cubicBezTo>
                <a:cubicBezTo>
                  <a:pt x="519" y="215"/>
                  <a:pt x="520" y="215"/>
                  <a:pt x="521" y="215"/>
                </a:cubicBezTo>
                <a:cubicBezTo>
                  <a:pt x="522" y="202"/>
                  <a:pt x="522" y="189"/>
                  <a:pt x="523" y="176"/>
                </a:cubicBezTo>
                <a:cubicBezTo>
                  <a:pt x="523" y="176"/>
                  <a:pt x="523" y="176"/>
                  <a:pt x="524" y="176"/>
                </a:cubicBezTo>
                <a:cubicBezTo>
                  <a:pt x="524" y="189"/>
                  <a:pt x="524" y="202"/>
                  <a:pt x="523" y="215"/>
                </a:cubicBezTo>
                <a:cubicBezTo>
                  <a:pt x="522" y="215"/>
                  <a:pt x="523" y="215"/>
                  <a:pt x="524" y="215"/>
                </a:cubicBezTo>
                <a:cubicBezTo>
                  <a:pt x="525" y="202"/>
                  <a:pt x="525" y="189"/>
                  <a:pt x="525" y="176"/>
                </a:cubicBezTo>
                <a:cubicBezTo>
                  <a:pt x="525" y="176"/>
                  <a:pt x="525" y="176"/>
                  <a:pt x="526" y="176"/>
                </a:cubicBezTo>
                <a:cubicBezTo>
                  <a:pt x="525" y="185"/>
                  <a:pt x="525" y="194"/>
                  <a:pt x="525" y="204"/>
                </a:cubicBezTo>
                <a:cubicBezTo>
                  <a:pt x="525" y="204"/>
                  <a:pt x="526" y="204"/>
                  <a:pt x="526" y="204"/>
                </a:cubicBezTo>
                <a:cubicBezTo>
                  <a:pt x="526" y="194"/>
                  <a:pt x="526" y="185"/>
                  <a:pt x="527" y="175"/>
                </a:cubicBezTo>
                <a:cubicBezTo>
                  <a:pt x="528" y="175"/>
                  <a:pt x="530" y="175"/>
                  <a:pt x="532" y="175"/>
                </a:cubicBezTo>
                <a:cubicBezTo>
                  <a:pt x="532" y="175"/>
                  <a:pt x="532" y="175"/>
                  <a:pt x="532" y="175"/>
                </a:cubicBezTo>
                <a:cubicBezTo>
                  <a:pt x="534" y="176"/>
                  <a:pt x="535" y="176"/>
                  <a:pt x="537" y="177"/>
                </a:cubicBezTo>
                <a:cubicBezTo>
                  <a:pt x="536" y="181"/>
                  <a:pt x="536" y="186"/>
                  <a:pt x="536" y="190"/>
                </a:cubicBezTo>
                <a:cubicBezTo>
                  <a:pt x="536" y="199"/>
                  <a:pt x="536" y="209"/>
                  <a:pt x="536" y="219"/>
                </a:cubicBezTo>
                <a:cubicBezTo>
                  <a:pt x="536" y="219"/>
                  <a:pt x="536" y="219"/>
                  <a:pt x="535" y="218"/>
                </a:cubicBezTo>
                <a:cubicBezTo>
                  <a:pt x="533" y="218"/>
                  <a:pt x="530" y="218"/>
                  <a:pt x="527" y="219"/>
                </a:cubicBezTo>
                <a:cubicBezTo>
                  <a:pt x="527" y="219"/>
                  <a:pt x="525" y="219"/>
                  <a:pt x="524" y="219"/>
                </a:cubicBezTo>
                <a:cubicBezTo>
                  <a:pt x="524" y="219"/>
                  <a:pt x="524" y="219"/>
                  <a:pt x="523" y="219"/>
                </a:cubicBezTo>
                <a:cubicBezTo>
                  <a:pt x="521" y="218"/>
                  <a:pt x="518" y="217"/>
                  <a:pt x="516" y="217"/>
                </a:cubicBezTo>
                <a:cubicBezTo>
                  <a:pt x="516" y="215"/>
                  <a:pt x="515" y="213"/>
                  <a:pt x="515" y="211"/>
                </a:cubicBezTo>
                <a:close/>
                <a:moveTo>
                  <a:pt x="538" y="219"/>
                </a:moveTo>
                <a:cubicBezTo>
                  <a:pt x="538" y="210"/>
                  <a:pt x="538" y="201"/>
                  <a:pt x="538" y="192"/>
                </a:cubicBezTo>
                <a:cubicBezTo>
                  <a:pt x="538" y="186"/>
                  <a:pt x="538" y="177"/>
                  <a:pt x="540" y="171"/>
                </a:cubicBezTo>
                <a:cubicBezTo>
                  <a:pt x="540" y="171"/>
                  <a:pt x="540" y="171"/>
                  <a:pt x="540" y="171"/>
                </a:cubicBezTo>
                <a:cubicBezTo>
                  <a:pt x="541" y="173"/>
                  <a:pt x="541" y="174"/>
                  <a:pt x="542" y="175"/>
                </a:cubicBezTo>
                <a:cubicBezTo>
                  <a:pt x="541" y="175"/>
                  <a:pt x="540" y="175"/>
                  <a:pt x="540" y="176"/>
                </a:cubicBezTo>
                <a:cubicBezTo>
                  <a:pt x="540" y="176"/>
                  <a:pt x="540" y="176"/>
                  <a:pt x="540" y="177"/>
                </a:cubicBezTo>
                <a:cubicBezTo>
                  <a:pt x="540" y="177"/>
                  <a:pt x="540" y="177"/>
                  <a:pt x="540" y="177"/>
                </a:cubicBezTo>
                <a:cubicBezTo>
                  <a:pt x="540" y="192"/>
                  <a:pt x="540" y="206"/>
                  <a:pt x="540" y="221"/>
                </a:cubicBezTo>
                <a:cubicBezTo>
                  <a:pt x="540" y="220"/>
                  <a:pt x="539" y="220"/>
                  <a:pt x="538" y="219"/>
                </a:cubicBezTo>
                <a:close/>
                <a:moveTo>
                  <a:pt x="544" y="174"/>
                </a:moveTo>
                <a:cubicBezTo>
                  <a:pt x="544" y="174"/>
                  <a:pt x="544" y="175"/>
                  <a:pt x="544" y="175"/>
                </a:cubicBezTo>
                <a:cubicBezTo>
                  <a:pt x="543" y="174"/>
                  <a:pt x="543" y="173"/>
                  <a:pt x="543" y="173"/>
                </a:cubicBezTo>
                <a:cubicBezTo>
                  <a:pt x="544" y="173"/>
                  <a:pt x="545" y="172"/>
                  <a:pt x="544" y="171"/>
                </a:cubicBezTo>
                <a:cubicBezTo>
                  <a:pt x="543" y="171"/>
                  <a:pt x="543" y="170"/>
                  <a:pt x="542" y="170"/>
                </a:cubicBezTo>
                <a:cubicBezTo>
                  <a:pt x="542" y="169"/>
                  <a:pt x="542" y="168"/>
                  <a:pt x="542" y="167"/>
                </a:cubicBezTo>
                <a:cubicBezTo>
                  <a:pt x="543" y="167"/>
                  <a:pt x="544" y="168"/>
                  <a:pt x="545" y="168"/>
                </a:cubicBezTo>
                <a:cubicBezTo>
                  <a:pt x="546" y="170"/>
                  <a:pt x="546" y="171"/>
                  <a:pt x="546" y="173"/>
                </a:cubicBezTo>
                <a:cubicBezTo>
                  <a:pt x="545" y="173"/>
                  <a:pt x="546" y="173"/>
                  <a:pt x="546" y="174"/>
                </a:cubicBezTo>
                <a:cubicBezTo>
                  <a:pt x="545" y="174"/>
                  <a:pt x="545" y="174"/>
                  <a:pt x="544" y="174"/>
                </a:cubicBezTo>
                <a:close/>
                <a:moveTo>
                  <a:pt x="543" y="165"/>
                </a:moveTo>
                <a:cubicBezTo>
                  <a:pt x="542" y="164"/>
                  <a:pt x="540" y="162"/>
                  <a:pt x="538" y="162"/>
                </a:cubicBezTo>
                <a:cubicBezTo>
                  <a:pt x="534" y="159"/>
                  <a:pt x="529" y="159"/>
                  <a:pt x="524" y="160"/>
                </a:cubicBezTo>
                <a:cubicBezTo>
                  <a:pt x="527" y="149"/>
                  <a:pt x="529" y="138"/>
                  <a:pt x="530" y="127"/>
                </a:cubicBezTo>
                <a:cubicBezTo>
                  <a:pt x="530" y="127"/>
                  <a:pt x="530" y="127"/>
                  <a:pt x="530" y="127"/>
                </a:cubicBezTo>
                <a:cubicBezTo>
                  <a:pt x="530" y="125"/>
                  <a:pt x="530" y="122"/>
                  <a:pt x="531" y="120"/>
                </a:cubicBezTo>
                <a:cubicBezTo>
                  <a:pt x="531" y="119"/>
                  <a:pt x="530" y="119"/>
                  <a:pt x="530" y="120"/>
                </a:cubicBezTo>
                <a:cubicBezTo>
                  <a:pt x="528" y="133"/>
                  <a:pt x="525" y="147"/>
                  <a:pt x="521" y="160"/>
                </a:cubicBezTo>
                <a:cubicBezTo>
                  <a:pt x="519" y="161"/>
                  <a:pt x="518" y="161"/>
                  <a:pt x="517" y="161"/>
                </a:cubicBezTo>
                <a:cubicBezTo>
                  <a:pt x="520" y="151"/>
                  <a:pt x="523" y="141"/>
                  <a:pt x="526" y="131"/>
                </a:cubicBezTo>
                <a:cubicBezTo>
                  <a:pt x="528" y="123"/>
                  <a:pt x="530" y="115"/>
                  <a:pt x="532" y="106"/>
                </a:cubicBezTo>
                <a:cubicBezTo>
                  <a:pt x="532" y="106"/>
                  <a:pt x="532" y="106"/>
                  <a:pt x="532" y="106"/>
                </a:cubicBezTo>
                <a:cubicBezTo>
                  <a:pt x="532" y="106"/>
                  <a:pt x="532" y="107"/>
                  <a:pt x="532" y="108"/>
                </a:cubicBezTo>
                <a:cubicBezTo>
                  <a:pt x="533" y="126"/>
                  <a:pt x="535" y="148"/>
                  <a:pt x="543" y="165"/>
                </a:cubicBezTo>
                <a:close/>
                <a:moveTo>
                  <a:pt x="519" y="137"/>
                </a:moveTo>
                <a:cubicBezTo>
                  <a:pt x="519" y="135"/>
                  <a:pt x="520" y="132"/>
                  <a:pt x="521" y="129"/>
                </a:cubicBezTo>
                <a:cubicBezTo>
                  <a:pt x="521" y="129"/>
                  <a:pt x="521" y="129"/>
                  <a:pt x="521" y="129"/>
                </a:cubicBezTo>
                <a:cubicBezTo>
                  <a:pt x="521" y="129"/>
                  <a:pt x="521" y="129"/>
                  <a:pt x="521" y="128"/>
                </a:cubicBezTo>
                <a:cubicBezTo>
                  <a:pt x="522" y="125"/>
                  <a:pt x="523" y="122"/>
                  <a:pt x="524" y="119"/>
                </a:cubicBezTo>
                <a:cubicBezTo>
                  <a:pt x="525" y="116"/>
                  <a:pt x="526" y="114"/>
                  <a:pt x="527" y="112"/>
                </a:cubicBezTo>
                <a:cubicBezTo>
                  <a:pt x="527" y="111"/>
                  <a:pt x="527" y="110"/>
                  <a:pt x="527" y="109"/>
                </a:cubicBezTo>
                <a:cubicBezTo>
                  <a:pt x="528" y="107"/>
                  <a:pt x="527" y="110"/>
                  <a:pt x="526" y="108"/>
                </a:cubicBezTo>
                <a:cubicBezTo>
                  <a:pt x="526" y="108"/>
                  <a:pt x="526" y="108"/>
                  <a:pt x="526" y="108"/>
                </a:cubicBezTo>
                <a:cubicBezTo>
                  <a:pt x="527" y="109"/>
                  <a:pt x="529" y="108"/>
                  <a:pt x="528" y="107"/>
                </a:cubicBezTo>
                <a:cubicBezTo>
                  <a:pt x="528" y="107"/>
                  <a:pt x="528" y="107"/>
                  <a:pt x="528" y="107"/>
                </a:cubicBezTo>
                <a:cubicBezTo>
                  <a:pt x="528" y="107"/>
                  <a:pt x="527" y="107"/>
                  <a:pt x="527" y="107"/>
                </a:cubicBezTo>
                <a:cubicBezTo>
                  <a:pt x="527" y="105"/>
                  <a:pt x="527" y="104"/>
                  <a:pt x="528" y="102"/>
                </a:cubicBezTo>
                <a:cubicBezTo>
                  <a:pt x="528" y="101"/>
                  <a:pt x="529" y="99"/>
                  <a:pt x="529" y="98"/>
                </a:cubicBezTo>
                <a:cubicBezTo>
                  <a:pt x="530" y="97"/>
                  <a:pt x="530" y="95"/>
                  <a:pt x="529" y="94"/>
                </a:cubicBezTo>
                <a:cubicBezTo>
                  <a:pt x="530" y="94"/>
                  <a:pt x="530" y="94"/>
                  <a:pt x="530" y="94"/>
                </a:cubicBezTo>
                <a:cubicBezTo>
                  <a:pt x="530" y="99"/>
                  <a:pt x="529" y="104"/>
                  <a:pt x="529" y="109"/>
                </a:cubicBezTo>
                <a:cubicBezTo>
                  <a:pt x="529" y="109"/>
                  <a:pt x="529" y="110"/>
                  <a:pt x="529" y="110"/>
                </a:cubicBezTo>
                <a:cubicBezTo>
                  <a:pt x="525" y="127"/>
                  <a:pt x="520" y="144"/>
                  <a:pt x="515" y="160"/>
                </a:cubicBezTo>
                <a:cubicBezTo>
                  <a:pt x="514" y="158"/>
                  <a:pt x="514" y="156"/>
                  <a:pt x="513" y="154"/>
                </a:cubicBezTo>
                <a:cubicBezTo>
                  <a:pt x="515" y="146"/>
                  <a:pt x="518" y="139"/>
                  <a:pt x="519" y="137"/>
                </a:cubicBezTo>
                <a:close/>
                <a:moveTo>
                  <a:pt x="496" y="99"/>
                </a:moveTo>
                <a:cubicBezTo>
                  <a:pt x="501" y="118"/>
                  <a:pt x="506" y="136"/>
                  <a:pt x="511" y="154"/>
                </a:cubicBezTo>
                <a:cubicBezTo>
                  <a:pt x="509" y="160"/>
                  <a:pt x="507" y="167"/>
                  <a:pt x="508" y="170"/>
                </a:cubicBezTo>
                <a:cubicBezTo>
                  <a:pt x="507" y="171"/>
                  <a:pt x="506" y="172"/>
                  <a:pt x="506" y="174"/>
                </a:cubicBezTo>
                <a:cubicBezTo>
                  <a:pt x="506" y="175"/>
                  <a:pt x="508" y="175"/>
                  <a:pt x="508" y="174"/>
                </a:cubicBezTo>
                <a:cubicBezTo>
                  <a:pt x="508" y="174"/>
                  <a:pt x="508" y="174"/>
                  <a:pt x="508" y="174"/>
                </a:cubicBezTo>
                <a:cubicBezTo>
                  <a:pt x="508" y="177"/>
                  <a:pt x="509" y="181"/>
                  <a:pt x="509" y="184"/>
                </a:cubicBezTo>
                <a:cubicBezTo>
                  <a:pt x="508" y="191"/>
                  <a:pt x="509" y="199"/>
                  <a:pt x="512" y="206"/>
                </a:cubicBezTo>
                <a:cubicBezTo>
                  <a:pt x="512" y="207"/>
                  <a:pt x="512" y="209"/>
                  <a:pt x="512" y="210"/>
                </a:cubicBezTo>
                <a:cubicBezTo>
                  <a:pt x="512" y="211"/>
                  <a:pt x="512" y="212"/>
                  <a:pt x="512" y="213"/>
                </a:cubicBezTo>
                <a:cubicBezTo>
                  <a:pt x="512" y="214"/>
                  <a:pt x="513" y="214"/>
                  <a:pt x="513" y="214"/>
                </a:cubicBezTo>
                <a:cubicBezTo>
                  <a:pt x="513" y="215"/>
                  <a:pt x="514" y="215"/>
                  <a:pt x="514" y="216"/>
                </a:cubicBezTo>
                <a:cubicBezTo>
                  <a:pt x="502" y="213"/>
                  <a:pt x="489" y="210"/>
                  <a:pt x="477" y="206"/>
                </a:cubicBezTo>
                <a:cubicBezTo>
                  <a:pt x="477" y="202"/>
                  <a:pt x="476" y="197"/>
                  <a:pt x="476" y="192"/>
                </a:cubicBezTo>
                <a:cubicBezTo>
                  <a:pt x="477" y="184"/>
                  <a:pt x="478" y="176"/>
                  <a:pt x="480" y="168"/>
                </a:cubicBezTo>
                <a:cubicBezTo>
                  <a:pt x="480" y="167"/>
                  <a:pt x="478" y="166"/>
                  <a:pt x="478" y="168"/>
                </a:cubicBezTo>
                <a:cubicBezTo>
                  <a:pt x="478" y="168"/>
                  <a:pt x="478" y="168"/>
                  <a:pt x="478" y="168"/>
                </a:cubicBezTo>
                <a:cubicBezTo>
                  <a:pt x="478" y="168"/>
                  <a:pt x="478" y="167"/>
                  <a:pt x="478" y="167"/>
                </a:cubicBezTo>
                <a:cubicBezTo>
                  <a:pt x="480" y="166"/>
                  <a:pt x="482" y="163"/>
                  <a:pt x="484" y="162"/>
                </a:cubicBezTo>
                <a:cubicBezTo>
                  <a:pt x="485" y="162"/>
                  <a:pt x="484" y="161"/>
                  <a:pt x="484" y="161"/>
                </a:cubicBezTo>
                <a:cubicBezTo>
                  <a:pt x="487" y="158"/>
                  <a:pt x="489" y="155"/>
                  <a:pt x="490" y="152"/>
                </a:cubicBezTo>
                <a:cubicBezTo>
                  <a:pt x="491" y="155"/>
                  <a:pt x="491" y="159"/>
                  <a:pt x="492" y="162"/>
                </a:cubicBezTo>
                <a:cubicBezTo>
                  <a:pt x="492" y="162"/>
                  <a:pt x="493" y="162"/>
                  <a:pt x="493" y="162"/>
                </a:cubicBezTo>
                <a:cubicBezTo>
                  <a:pt x="492" y="158"/>
                  <a:pt x="491" y="154"/>
                  <a:pt x="491" y="150"/>
                </a:cubicBezTo>
                <a:cubicBezTo>
                  <a:pt x="491" y="148"/>
                  <a:pt x="492" y="146"/>
                  <a:pt x="492" y="145"/>
                </a:cubicBezTo>
                <a:cubicBezTo>
                  <a:pt x="492" y="146"/>
                  <a:pt x="492" y="148"/>
                  <a:pt x="492" y="149"/>
                </a:cubicBezTo>
                <a:cubicBezTo>
                  <a:pt x="492" y="150"/>
                  <a:pt x="492" y="150"/>
                  <a:pt x="492" y="150"/>
                </a:cubicBezTo>
                <a:cubicBezTo>
                  <a:pt x="492" y="150"/>
                  <a:pt x="492" y="151"/>
                  <a:pt x="492" y="151"/>
                </a:cubicBezTo>
                <a:cubicBezTo>
                  <a:pt x="493" y="158"/>
                  <a:pt x="496" y="164"/>
                  <a:pt x="500" y="169"/>
                </a:cubicBezTo>
                <a:cubicBezTo>
                  <a:pt x="501" y="169"/>
                  <a:pt x="503" y="168"/>
                  <a:pt x="502" y="167"/>
                </a:cubicBezTo>
                <a:cubicBezTo>
                  <a:pt x="501" y="166"/>
                  <a:pt x="500" y="165"/>
                  <a:pt x="499" y="164"/>
                </a:cubicBezTo>
                <a:cubicBezTo>
                  <a:pt x="501" y="166"/>
                  <a:pt x="502" y="167"/>
                  <a:pt x="505" y="169"/>
                </a:cubicBezTo>
                <a:cubicBezTo>
                  <a:pt x="506" y="169"/>
                  <a:pt x="507" y="168"/>
                  <a:pt x="506" y="167"/>
                </a:cubicBezTo>
                <a:cubicBezTo>
                  <a:pt x="500" y="163"/>
                  <a:pt x="496" y="157"/>
                  <a:pt x="494" y="151"/>
                </a:cubicBezTo>
                <a:cubicBezTo>
                  <a:pt x="494" y="146"/>
                  <a:pt x="494" y="141"/>
                  <a:pt x="496" y="136"/>
                </a:cubicBezTo>
                <a:cubicBezTo>
                  <a:pt x="496" y="135"/>
                  <a:pt x="495" y="134"/>
                  <a:pt x="494" y="136"/>
                </a:cubicBezTo>
                <a:cubicBezTo>
                  <a:pt x="493" y="138"/>
                  <a:pt x="493" y="141"/>
                  <a:pt x="492" y="144"/>
                </a:cubicBezTo>
                <a:cubicBezTo>
                  <a:pt x="493" y="141"/>
                  <a:pt x="492" y="138"/>
                  <a:pt x="492" y="136"/>
                </a:cubicBezTo>
                <a:cubicBezTo>
                  <a:pt x="492" y="134"/>
                  <a:pt x="490" y="135"/>
                  <a:pt x="490" y="136"/>
                </a:cubicBezTo>
                <a:cubicBezTo>
                  <a:pt x="490" y="138"/>
                  <a:pt x="490" y="140"/>
                  <a:pt x="490" y="142"/>
                </a:cubicBezTo>
                <a:cubicBezTo>
                  <a:pt x="490" y="142"/>
                  <a:pt x="490" y="142"/>
                  <a:pt x="490" y="142"/>
                </a:cubicBezTo>
                <a:cubicBezTo>
                  <a:pt x="490" y="143"/>
                  <a:pt x="490" y="143"/>
                  <a:pt x="490" y="143"/>
                </a:cubicBezTo>
                <a:cubicBezTo>
                  <a:pt x="488" y="132"/>
                  <a:pt x="487" y="121"/>
                  <a:pt x="485" y="110"/>
                </a:cubicBezTo>
                <a:cubicBezTo>
                  <a:pt x="484" y="101"/>
                  <a:pt x="483" y="92"/>
                  <a:pt x="482" y="83"/>
                </a:cubicBezTo>
                <a:cubicBezTo>
                  <a:pt x="482" y="79"/>
                  <a:pt x="481" y="76"/>
                  <a:pt x="481" y="72"/>
                </a:cubicBezTo>
                <a:cubicBezTo>
                  <a:pt x="481" y="69"/>
                  <a:pt x="481" y="66"/>
                  <a:pt x="481" y="63"/>
                </a:cubicBezTo>
                <a:cubicBezTo>
                  <a:pt x="480" y="62"/>
                  <a:pt x="480" y="62"/>
                  <a:pt x="480" y="61"/>
                </a:cubicBezTo>
                <a:cubicBezTo>
                  <a:pt x="480" y="61"/>
                  <a:pt x="480" y="61"/>
                  <a:pt x="480" y="60"/>
                </a:cubicBezTo>
                <a:cubicBezTo>
                  <a:pt x="481" y="60"/>
                  <a:pt x="481" y="60"/>
                  <a:pt x="480" y="60"/>
                </a:cubicBezTo>
                <a:cubicBezTo>
                  <a:pt x="480" y="59"/>
                  <a:pt x="480" y="59"/>
                  <a:pt x="480" y="59"/>
                </a:cubicBezTo>
                <a:cubicBezTo>
                  <a:pt x="480" y="59"/>
                  <a:pt x="480" y="58"/>
                  <a:pt x="480" y="57"/>
                </a:cubicBezTo>
                <a:cubicBezTo>
                  <a:pt x="480" y="57"/>
                  <a:pt x="479" y="57"/>
                  <a:pt x="479" y="57"/>
                </a:cubicBezTo>
                <a:cubicBezTo>
                  <a:pt x="479" y="57"/>
                  <a:pt x="479" y="58"/>
                  <a:pt x="479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9" y="59"/>
                  <a:pt x="479" y="60"/>
                  <a:pt x="479" y="60"/>
                </a:cubicBezTo>
                <a:cubicBezTo>
                  <a:pt x="479" y="62"/>
                  <a:pt x="479" y="63"/>
                  <a:pt x="479" y="65"/>
                </a:cubicBezTo>
                <a:cubicBezTo>
                  <a:pt x="480" y="68"/>
                  <a:pt x="480" y="70"/>
                  <a:pt x="480" y="73"/>
                </a:cubicBezTo>
                <a:cubicBezTo>
                  <a:pt x="480" y="75"/>
                  <a:pt x="480" y="77"/>
                  <a:pt x="481" y="79"/>
                </a:cubicBezTo>
                <a:cubicBezTo>
                  <a:pt x="481" y="79"/>
                  <a:pt x="481" y="80"/>
                  <a:pt x="481" y="81"/>
                </a:cubicBezTo>
                <a:cubicBezTo>
                  <a:pt x="481" y="82"/>
                  <a:pt x="481" y="83"/>
                  <a:pt x="481" y="85"/>
                </a:cubicBezTo>
                <a:cubicBezTo>
                  <a:pt x="481" y="87"/>
                  <a:pt x="481" y="89"/>
                  <a:pt x="482" y="91"/>
                </a:cubicBezTo>
                <a:cubicBezTo>
                  <a:pt x="482" y="91"/>
                  <a:pt x="482" y="91"/>
                  <a:pt x="482" y="91"/>
                </a:cubicBezTo>
                <a:cubicBezTo>
                  <a:pt x="482" y="96"/>
                  <a:pt x="483" y="102"/>
                  <a:pt x="484" y="107"/>
                </a:cubicBezTo>
                <a:cubicBezTo>
                  <a:pt x="485" y="118"/>
                  <a:pt x="487" y="130"/>
                  <a:pt x="489" y="142"/>
                </a:cubicBezTo>
                <a:cubicBezTo>
                  <a:pt x="489" y="141"/>
                  <a:pt x="488" y="141"/>
                  <a:pt x="488" y="141"/>
                </a:cubicBezTo>
                <a:cubicBezTo>
                  <a:pt x="488" y="141"/>
                  <a:pt x="488" y="141"/>
                  <a:pt x="488" y="141"/>
                </a:cubicBezTo>
                <a:cubicBezTo>
                  <a:pt x="488" y="141"/>
                  <a:pt x="488" y="141"/>
                  <a:pt x="488" y="142"/>
                </a:cubicBezTo>
                <a:cubicBezTo>
                  <a:pt x="487" y="143"/>
                  <a:pt x="487" y="145"/>
                  <a:pt x="486" y="147"/>
                </a:cubicBezTo>
                <a:cubicBezTo>
                  <a:pt x="486" y="151"/>
                  <a:pt x="483" y="154"/>
                  <a:pt x="480" y="157"/>
                </a:cubicBezTo>
                <a:cubicBezTo>
                  <a:pt x="479" y="159"/>
                  <a:pt x="476" y="160"/>
                  <a:pt x="474" y="162"/>
                </a:cubicBezTo>
                <a:cubicBezTo>
                  <a:pt x="474" y="162"/>
                  <a:pt x="474" y="162"/>
                  <a:pt x="474" y="162"/>
                </a:cubicBezTo>
                <a:cubicBezTo>
                  <a:pt x="474" y="162"/>
                  <a:pt x="474" y="162"/>
                  <a:pt x="474" y="162"/>
                </a:cubicBezTo>
                <a:cubicBezTo>
                  <a:pt x="474" y="161"/>
                  <a:pt x="474" y="161"/>
                  <a:pt x="474" y="160"/>
                </a:cubicBezTo>
                <a:cubicBezTo>
                  <a:pt x="472" y="125"/>
                  <a:pt x="472" y="90"/>
                  <a:pt x="473" y="54"/>
                </a:cubicBezTo>
                <a:cubicBezTo>
                  <a:pt x="473" y="55"/>
                  <a:pt x="474" y="55"/>
                  <a:pt x="475" y="55"/>
                </a:cubicBezTo>
                <a:cubicBezTo>
                  <a:pt x="475" y="55"/>
                  <a:pt x="475" y="55"/>
                  <a:pt x="475" y="55"/>
                </a:cubicBezTo>
                <a:cubicBezTo>
                  <a:pt x="474" y="56"/>
                  <a:pt x="475" y="57"/>
                  <a:pt x="475" y="56"/>
                </a:cubicBezTo>
                <a:cubicBezTo>
                  <a:pt x="475" y="57"/>
                  <a:pt x="475" y="59"/>
                  <a:pt x="476" y="59"/>
                </a:cubicBezTo>
                <a:cubicBezTo>
                  <a:pt x="476" y="63"/>
                  <a:pt x="476" y="66"/>
                  <a:pt x="476" y="70"/>
                </a:cubicBezTo>
                <a:cubicBezTo>
                  <a:pt x="477" y="77"/>
                  <a:pt x="477" y="84"/>
                  <a:pt x="477" y="92"/>
                </a:cubicBezTo>
                <a:cubicBezTo>
                  <a:pt x="477" y="92"/>
                  <a:pt x="478" y="92"/>
                  <a:pt x="478" y="92"/>
                </a:cubicBezTo>
                <a:cubicBezTo>
                  <a:pt x="477" y="83"/>
                  <a:pt x="478" y="75"/>
                  <a:pt x="477" y="67"/>
                </a:cubicBezTo>
                <a:cubicBezTo>
                  <a:pt x="477" y="64"/>
                  <a:pt x="478" y="58"/>
                  <a:pt x="476" y="55"/>
                </a:cubicBezTo>
                <a:cubicBezTo>
                  <a:pt x="478" y="56"/>
                  <a:pt x="481" y="57"/>
                  <a:pt x="483" y="58"/>
                </a:cubicBezTo>
                <a:cubicBezTo>
                  <a:pt x="480" y="70"/>
                  <a:pt x="486" y="87"/>
                  <a:pt x="488" y="98"/>
                </a:cubicBezTo>
                <a:cubicBezTo>
                  <a:pt x="493" y="117"/>
                  <a:pt x="501" y="136"/>
                  <a:pt x="506" y="156"/>
                </a:cubicBezTo>
                <a:cubicBezTo>
                  <a:pt x="506" y="157"/>
                  <a:pt x="508" y="157"/>
                  <a:pt x="508" y="156"/>
                </a:cubicBezTo>
                <a:cubicBezTo>
                  <a:pt x="503" y="138"/>
                  <a:pt x="497" y="121"/>
                  <a:pt x="492" y="104"/>
                </a:cubicBezTo>
                <a:cubicBezTo>
                  <a:pt x="489" y="94"/>
                  <a:pt x="487" y="84"/>
                  <a:pt x="486" y="73"/>
                </a:cubicBezTo>
                <a:cubicBezTo>
                  <a:pt x="485" y="69"/>
                  <a:pt x="484" y="63"/>
                  <a:pt x="485" y="59"/>
                </a:cubicBezTo>
                <a:cubicBezTo>
                  <a:pt x="486" y="59"/>
                  <a:pt x="486" y="59"/>
                  <a:pt x="486" y="59"/>
                </a:cubicBezTo>
                <a:cubicBezTo>
                  <a:pt x="486" y="61"/>
                  <a:pt x="487" y="62"/>
                  <a:pt x="487" y="64"/>
                </a:cubicBezTo>
                <a:cubicBezTo>
                  <a:pt x="487" y="64"/>
                  <a:pt x="488" y="64"/>
                  <a:pt x="488" y="64"/>
                </a:cubicBezTo>
                <a:cubicBezTo>
                  <a:pt x="488" y="66"/>
                  <a:pt x="489" y="68"/>
                  <a:pt x="489" y="69"/>
                </a:cubicBezTo>
                <a:cubicBezTo>
                  <a:pt x="491" y="79"/>
                  <a:pt x="494" y="89"/>
                  <a:pt x="496" y="99"/>
                </a:cubicBezTo>
                <a:close/>
                <a:moveTo>
                  <a:pt x="488" y="60"/>
                </a:moveTo>
                <a:cubicBezTo>
                  <a:pt x="488" y="60"/>
                  <a:pt x="489" y="60"/>
                  <a:pt x="489" y="60"/>
                </a:cubicBezTo>
                <a:cubicBezTo>
                  <a:pt x="489" y="61"/>
                  <a:pt x="489" y="61"/>
                  <a:pt x="489" y="61"/>
                </a:cubicBezTo>
                <a:cubicBezTo>
                  <a:pt x="489" y="61"/>
                  <a:pt x="489" y="61"/>
                  <a:pt x="489" y="61"/>
                </a:cubicBezTo>
                <a:cubicBezTo>
                  <a:pt x="489" y="62"/>
                  <a:pt x="489" y="62"/>
                  <a:pt x="489" y="62"/>
                </a:cubicBezTo>
                <a:cubicBezTo>
                  <a:pt x="488" y="61"/>
                  <a:pt x="488" y="60"/>
                  <a:pt x="488" y="60"/>
                </a:cubicBezTo>
                <a:close/>
                <a:moveTo>
                  <a:pt x="493" y="53"/>
                </a:moveTo>
                <a:cubicBezTo>
                  <a:pt x="492" y="53"/>
                  <a:pt x="492" y="52"/>
                  <a:pt x="492" y="52"/>
                </a:cubicBezTo>
                <a:cubicBezTo>
                  <a:pt x="492" y="51"/>
                  <a:pt x="491" y="51"/>
                  <a:pt x="491" y="52"/>
                </a:cubicBezTo>
                <a:cubicBezTo>
                  <a:pt x="491" y="52"/>
                  <a:pt x="491" y="52"/>
                  <a:pt x="491" y="52"/>
                </a:cubicBezTo>
                <a:cubicBezTo>
                  <a:pt x="491" y="52"/>
                  <a:pt x="491" y="51"/>
                  <a:pt x="490" y="51"/>
                </a:cubicBezTo>
                <a:cubicBezTo>
                  <a:pt x="490" y="51"/>
                  <a:pt x="490" y="51"/>
                  <a:pt x="491" y="51"/>
                </a:cubicBezTo>
                <a:cubicBezTo>
                  <a:pt x="492" y="51"/>
                  <a:pt x="492" y="50"/>
                  <a:pt x="493" y="50"/>
                </a:cubicBezTo>
                <a:cubicBezTo>
                  <a:pt x="493" y="50"/>
                  <a:pt x="493" y="51"/>
                  <a:pt x="493" y="52"/>
                </a:cubicBezTo>
                <a:cubicBezTo>
                  <a:pt x="493" y="52"/>
                  <a:pt x="493" y="53"/>
                  <a:pt x="493" y="53"/>
                </a:cubicBezTo>
                <a:close/>
                <a:moveTo>
                  <a:pt x="490" y="44"/>
                </a:moveTo>
                <a:cubicBezTo>
                  <a:pt x="491" y="44"/>
                  <a:pt x="492" y="46"/>
                  <a:pt x="493" y="47"/>
                </a:cubicBezTo>
                <a:cubicBezTo>
                  <a:pt x="493" y="47"/>
                  <a:pt x="493" y="47"/>
                  <a:pt x="492" y="47"/>
                </a:cubicBezTo>
                <a:cubicBezTo>
                  <a:pt x="492" y="46"/>
                  <a:pt x="491" y="47"/>
                  <a:pt x="492" y="47"/>
                </a:cubicBezTo>
                <a:cubicBezTo>
                  <a:pt x="492" y="48"/>
                  <a:pt x="492" y="48"/>
                  <a:pt x="492" y="49"/>
                </a:cubicBezTo>
                <a:cubicBezTo>
                  <a:pt x="492" y="49"/>
                  <a:pt x="491" y="50"/>
                  <a:pt x="490" y="50"/>
                </a:cubicBezTo>
                <a:cubicBezTo>
                  <a:pt x="490" y="50"/>
                  <a:pt x="490" y="50"/>
                  <a:pt x="490" y="51"/>
                </a:cubicBezTo>
                <a:cubicBezTo>
                  <a:pt x="489" y="49"/>
                  <a:pt x="488" y="49"/>
                  <a:pt x="486" y="48"/>
                </a:cubicBezTo>
                <a:cubicBezTo>
                  <a:pt x="486" y="47"/>
                  <a:pt x="486" y="47"/>
                  <a:pt x="485" y="47"/>
                </a:cubicBezTo>
                <a:cubicBezTo>
                  <a:pt x="485" y="45"/>
                  <a:pt x="485" y="44"/>
                  <a:pt x="486" y="42"/>
                </a:cubicBezTo>
                <a:cubicBezTo>
                  <a:pt x="486" y="42"/>
                  <a:pt x="486" y="42"/>
                  <a:pt x="486" y="42"/>
                </a:cubicBezTo>
                <a:cubicBezTo>
                  <a:pt x="487" y="42"/>
                  <a:pt x="489" y="43"/>
                  <a:pt x="490" y="44"/>
                </a:cubicBezTo>
                <a:close/>
                <a:moveTo>
                  <a:pt x="476" y="39"/>
                </a:moveTo>
                <a:cubicBezTo>
                  <a:pt x="478" y="39"/>
                  <a:pt x="481" y="39"/>
                  <a:pt x="483" y="38"/>
                </a:cubicBezTo>
                <a:cubicBezTo>
                  <a:pt x="483" y="39"/>
                  <a:pt x="484" y="39"/>
                  <a:pt x="484" y="38"/>
                </a:cubicBezTo>
                <a:cubicBezTo>
                  <a:pt x="484" y="38"/>
                  <a:pt x="484" y="38"/>
                  <a:pt x="484" y="37"/>
                </a:cubicBezTo>
                <a:cubicBezTo>
                  <a:pt x="485" y="37"/>
                  <a:pt x="485" y="37"/>
                  <a:pt x="485" y="37"/>
                </a:cubicBezTo>
                <a:cubicBezTo>
                  <a:pt x="484" y="38"/>
                  <a:pt x="484" y="39"/>
                  <a:pt x="483" y="40"/>
                </a:cubicBezTo>
                <a:cubicBezTo>
                  <a:pt x="481" y="40"/>
                  <a:pt x="479" y="39"/>
                  <a:pt x="476" y="39"/>
                </a:cubicBezTo>
                <a:close/>
                <a:moveTo>
                  <a:pt x="449" y="41"/>
                </a:moveTo>
                <a:cubicBezTo>
                  <a:pt x="450" y="41"/>
                  <a:pt x="451" y="40"/>
                  <a:pt x="450" y="39"/>
                </a:cubicBezTo>
                <a:cubicBezTo>
                  <a:pt x="450" y="39"/>
                  <a:pt x="450" y="39"/>
                  <a:pt x="450" y="38"/>
                </a:cubicBezTo>
                <a:cubicBezTo>
                  <a:pt x="450" y="38"/>
                  <a:pt x="450" y="38"/>
                  <a:pt x="450" y="38"/>
                </a:cubicBezTo>
                <a:cubicBezTo>
                  <a:pt x="450" y="37"/>
                  <a:pt x="450" y="37"/>
                  <a:pt x="451" y="37"/>
                </a:cubicBezTo>
                <a:cubicBezTo>
                  <a:pt x="452" y="37"/>
                  <a:pt x="454" y="37"/>
                  <a:pt x="455" y="37"/>
                </a:cubicBezTo>
                <a:cubicBezTo>
                  <a:pt x="455" y="37"/>
                  <a:pt x="456" y="37"/>
                  <a:pt x="456" y="37"/>
                </a:cubicBezTo>
                <a:cubicBezTo>
                  <a:pt x="456" y="37"/>
                  <a:pt x="457" y="37"/>
                  <a:pt x="457" y="37"/>
                </a:cubicBezTo>
                <a:cubicBezTo>
                  <a:pt x="457" y="36"/>
                  <a:pt x="458" y="36"/>
                  <a:pt x="458" y="35"/>
                </a:cubicBezTo>
                <a:cubicBezTo>
                  <a:pt x="458" y="37"/>
                  <a:pt x="458" y="38"/>
                  <a:pt x="457" y="39"/>
                </a:cubicBezTo>
                <a:cubicBezTo>
                  <a:pt x="457" y="40"/>
                  <a:pt x="457" y="40"/>
                  <a:pt x="457" y="40"/>
                </a:cubicBezTo>
                <a:cubicBezTo>
                  <a:pt x="455" y="41"/>
                  <a:pt x="454" y="41"/>
                  <a:pt x="452" y="41"/>
                </a:cubicBezTo>
                <a:cubicBezTo>
                  <a:pt x="451" y="42"/>
                  <a:pt x="450" y="42"/>
                  <a:pt x="449" y="42"/>
                </a:cubicBezTo>
                <a:cubicBezTo>
                  <a:pt x="449" y="41"/>
                  <a:pt x="449" y="41"/>
                  <a:pt x="449" y="41"/>
                </a:cubicBezTo>
                <a:close/>
                <a:moveTo>
                  <a:pt x="421" y="56"/>
                </a:moveTo>
                <a:cubicBezTo>
                  <a:pt x="421" y="56"/>
                  <a:pt x="422" y="56"/>
                  <a:pt x="422" y="55"/>
                </a:cubicBezTo>
                <a:cubicBezTo>
                  <a:pt x="422" y="56"/>
                  <a:pt x="421" y="56"/>
                  <a:pt x="421" y="57"/>
                </a:cubicBezTo>
                <a:cubicBezTo>
                  <a:pt x="421" y="57"/>
                  <a:pt x="421" y="57"/>
                  <a:pt x="421" y="57"/>
                </a:cubicBezTo>
                <a:cubicBezTo>
                  <a:pt x="420" y="57"/>
                  <a:pt x="420" y="56"/>
                  <a:pt x="421" y="56"/>
                </a:cubicBezTo>
                <a:close/>
                <a:moveTo>
                  <a:pt x="421" y="64"/>
                </a:moveTo>
                <a:cubicBezTo>
                  <a:pt x="421" y="64"/>
                  <a:pt x="421" y="65"/>
                  <a:pt x="421" y="66"/>
                </a:cubicBezTo>
                <a:cubicBezTo>
                  <a:pt x="421" y="64"/>
                  <a:pt x="421" y="62"/>
                  <a:pt x="421" y="60"/>
                </a:cubicBezTo>
                <a:cubicBezTo>
                  <a:pt x="421" y="60"/>
                  <a:pt x="421" y="60"/>
                  <a:pt x="421" y="60"/>
                </a:cubicBezTo>
                <a:cubicBezTo>
                  <a:pt x="421" y="61"/>
                  <a:pt x="421" y="61"/>
                  <a:pt x="421" y="61"/>
                </a:cubicBezTo>
                <a:cubicBezTo>
                  <a:pt x="421" y="62"/>
                  <a:pt x="421" y="63"/>
                  <a:pt x="421" y="64"/>
                </a:cubicBezTo>
                <a:close/>
                <a:moveTo>
                  <a:pt x="425" y="69"/>
                </a:moveTo>
                <a:cubicBezTo>
                  <a:pt x="424" y="69"/>
                  <a:pt x="424" y="68"/>
                  <a:pt x="424" y="68"/>
                </a:cubicBezTo>
                <a:cubicBezTo>
                  <a:pt x="424" y="68"/>
                  <a:pt x="425" y="69"/>
                  <a:pt x="426" y="69"/>
                </a:cubicBezTo>
                <a:cubicBezTo>
                  <a:pt x="426" y="69"/>
                  <a:pt x="426" y="69"/>
                  <a:pt x="426" y="69"/>
                </a:cubicBezTo>
                <a:cubicBezTo>
                  <a:pt x="426" y="69"/>
                  <a:pt x="426" y="69"/>
                  <a:pt x="425" y="69"/>
                </a:cubicBezTo>
                <a:close/>
                <a:moveTo>
                  <a:pt x="427" y="69"/>
                </a:moveTo>
                <a:cubicBezTo>
                  <a:pt x="427" y="69"/>
                  <a:pt x="427" y="68"/>
                  <a:pt x="427" y="68"/>
                </a:cubicBezTo>
                <a:cubicBezTo>
                  <a:pt x="428" y="67"/>
                  <a:pt x="428" y="66"/>
                  <a:pt x="428" y="65"/>
                </a:cubicBezTo>
                <a:cubicBezTo>
                  <a:pt x="428" y="65"/>
                  <a:pt x="428" y="65"/>
                  <a:pt x="428" y="65"/>
                </a:cubicBezTo>
                <a:cubicBezTo>
                  <a:pt x="428" y="65"/>
                  <a:pt x="428" y="65"/>
                  <a:pt x="428" y="64"/>
                </a:cubicBezTo>
                <a:cubicBezTo>
                  <a:pt x="428" y="64"/>
                  <a:pt x="427" y="63"/>
                  <a:pt x="427" y="64"/>
                </a:cubicBezTo>
                <a:cubicBezTo>
                  <a:pt x="427" y="64"/>
                  <a:pt x="427" y="64"/>
                  <a:pt x="427" y="64"/>
                </a:cubicBezTo>
                <a:cubicBezTo>
                  <a:pt x="427" y="64"/>
                  <a:pt x="426" y="64"/>
                  <a:pt x="426" y="65"/>
                </a:cubicBezTo>
                <a:cubicBezTo>
                  <a:pt x="425" y="67"/>
                  <a:pt x="426" y="67"/>
                  <a:pt x="425" y="65"/>
                </a:cubicBezTo>
                <a:cubicBezTo>
                  <a:pt x="426" y="64"/>
                  <a:pt x="427" y="63"/>
                  <a:pt x="427" y="63"/>
                </a:cubicBezTo>
                <a:cubicBezTo>
                  <a:pt x="427" y="63"/>
                  <a:pt x="428" y="63"/>
                  <a:pt x="428" y="63"/>
                </a:cubicBezTo>
                <a:cubicBezTo>
                  <a:pt x="428" y="62"/>
                  <a:pt x="428" y="62"/>
                  <a:pt x="428" y="62"/>
                </a:cubicBezTo>
                <a:cubicBezTo>
                  <a:pt x="428" y="62"/>
                  <a:pt x="428" y="62"/>
                  <a:pt x="428" y="62"/>
                </a:cubicBezTo>
                <a:cubicBezTo>
                  <a:pt x="429" y="61"/>
                  <a:pt x="430" y="61"/>
                  <a:pt x="430" y="60"/>
                </a:cubicBezTo>
                <a:cubicBezTo>
                  <a:pt x="430" y="61"/>
                  <a:pt x="431" y="61"/>
                  <a:pt x="431" y="61"/>
                </a:cubicBezTo>
                <a:cubicBezTo>
                  <a:pt x="431" y="61"/>
                  <a:pt x="431" y="61"/>
                  <a:pt x="431" y="61"/>
                </a:cubicBezTo>
                <a:cubicBezTo>
                  <a:pt x="430" y="61"/>
                  <a:pt x="430" y="63"/>
                  <a:pt x="431" y="63"/>
                </a:cubicBezTo>
                <a:cubicBezTo>
                  <a:pt x="431" y="63"/>
                  <a:pt x="431" y="63"/>
                  <a:pt x="431" y="63"/>
                </a:cubicBezTo>
                <a:cubicBezTo>
                  <a:pt x="429" y="67"/>
                  <a:pt x="427" y="71"/>
                  <a:pt x="425" y="75"/>
                </a:cubicBezTo>
                <a:cubicBezTo>
                  <a:pt x="426" y="73"/>
                  <a:pt x="426" y="71"/>
                  <a:pt x="427" y="69"/>
                </a:cubicBezTo>
                <a:close/>
                <a:moveTo>
                  <a:pt x="392" y="165"/>
                </a:moveTo>
                <a:cubicBezTo>
                  <a:pt x="402" y="144"/>
                  <a:pt x="409" y="121"/>
                  <a:pt x="417" y="100"/>
                </a:cubicBezTo>
                <a:cubicBezTo>
                  <a:pt x="417" y="100"/>
                  <a:pt x="418" y="100"/>
                  <a:pt x="418" y="100"/>
                </a:cubicBezTo>
                <a:cubicBezTo>
                  <a:pt x="419" y="96"/>
                  <a:pt x="420" y="93"/>
                  <a:pt x="421" y="89"/>
                </a:cubicBezTo>
                <a:cubicBezTo>
                  <a:pt x="423" y="85"/>
                  <a:pt x="425" y="81"/>
                  <a:pt x="426" y="77"/>
                </a:cubicBezTo>
                <a:cubicBezTo>
                  <a:pt x="427" y="77"/>
                  <a:pt x="428" y="76"/>
                  <a:pt x="428" y="75"/>
                </a:cubicBezTo>
                <a:cubicBezTo>
                  <a:pt x="428" y="78"/>
                  <a:pt x="427" y="80"/>
                  <a:pt x="426" y="82"/>
                </a:cubicBezTo>
                <a:cubicBezTo>
                  <a:pt x="425" y="86"/>
                  <a:pt x="424" y="90"/>
                  <a:pt x="423" y="93"/>
                </a:cubicBezTo>
                <a:cubicBezTo>
                  <a:pt x="423" y="94"/>
                  <a:pt x="423" y="94"/>
                  <a:pt x="423" y="94"/>
                </a:cubicBezTo>
                <a:cubicBezTo>
                  <a:pt x="423" y="94"/>
                  <a:pt x="423" y="94"/>
                  <a:pt x="423" y="94"/>
                </a:cubicBezTo>
                <a:cubicBezTo>
                  <a:pt x="422" y="96"/>
                  <a:pt x="422" y="98"/>
                  <a:pt x="421" y="100"/>
                </a:cubicBezTo>
                <a:cubicBezTo>
                  <a:pt x="418" y="108"/>
                  <a:pt x="415" y="117"/>
                  <a:pt x="412" y="125"/>
                </a:cubicBezTo>
                <a:cubicBezTo>
                  <a:pt x="411" y="125"/>
                  <a:pt x="412" y="126"/>
                  <a:pt x="413" y="125"/>
                </a:cubicBezTo>
                <a:cubicBezTo>
                  <a:pt x="415" y="119"/>
                  <a:pt x="417" y="113"/>
                  <a:pt x="420" y="106"/>
                </a:cubicBezTo>
                <a:cubicBezTo>
                  <a:pt x="420" y="107"/>
                  <a:pt x="420" y="107"/>
                  <a:pt x="421" y="106"/>
                </a:cubicBezTo>
                <a:cubicBezTo>
                  <a:pt x="421" y="104"/>
                  <a:pt x="421" y="102"/>
                  <a:pt x="422" y="100"/>
                </a:cubicBezTo>
                <a:cubicBezTo>
                  <a:pt x="423" y="98"/>
                  <a:pt x="423" y="96"/>
                  <a:pt x="424" y="94"/>
                </a:cubicBezTo>
                <a:cubicBezTo>
                  <a:pt x="424" y="94"/>
                  <a:pt x="425" y="94"/>
                  <a:pt x="425" y="94"/>
                </a:cubicBezTo>
                <a:cubicBezTo>
                  <a:pt x="426" y="94"/>
                  <a:pt x="426" y="93"/>
                  <a:pt x="425" y="93"/>
                </a:cubicBezTo>
                <a:cubicBezTo>
                  <a:pt x="425" y="93"/>
                  <a:pt x="425" y="93"/>
                  <a:pt x="424" y="93"/>
                </a:cubicBezTo>
                <a:cubicBezTo>
                  <a:pt x="425" y="93"/>
                  <a:pt x="425" y="93"/>
                  <a:pt x="425" y="93"/>
                </a:cubicBezTo>
                <a:cubicBezTo>
                  <a:pt x="425" y="93"/>
                  <a:pt x="427" y="92"/>
                  <a:pt x="427" y="92"/>
                </a:cubicBezTo>
                <a:cubicBezTo>
                  <a:pt x="426" y="96"/>
                  <a:pt x="425" y="100"/>
                  <a:pt x="424" y="104"/>
                </a:cubicBezTo>
                <a:cubicBezTo>
                  <a:pt x="423" y="104"/>
                  <a:pt x="423" y="104"/>
                  <a:pt x="422" y="103"/>
                </a:cubicBezTo>
                <a:cubicBezTo>
                  <a:pt x="422" y="103"/>
                  <a:pt x="421" y="104"/>
                  <a:pt x="422" y="104"/>
                </a:cubicBezTo>
                <a:cubicBezTo>
                  <a:pt x="423" y="104"/>
                  <a:pt x="423" y="105"/>
                  <a:pt x="424" y="105"/>
                </a:cubicBezTo>
                <a:cubicBezTo>
                  <a:pt x="423" y="106"/>
                  <a:pt x="423" y="108"/>
                  <a:pt x="423" y="109"/>
                </a:cubicBezTo>
                <a:cubicBezTo>
                  <a:pt x="422" y="110"/>
                  <a:pt x="423" y="110"/>
                  <a:pt x="424" y="110"/>
                </a:cubicBezTo>
                <a:cubicBezTo>
                  <a:pt x="424" y="108"/>
                  <a:pt x="424" y="106"/>
                  <a:pt x="425" y="105"/>
                </a:cubicBezTo>
                <a:cubicBezTo>
                  <a:pt x="425" y="105"/>
                  <a:pt x="425" y="104"/>
                  <a:pt x="426" y="104"/>
                </a:cubicBezTo>
                <a:cubicBezTo>
                  <a:pt x="425" y="107"/>
                  <a:pt x="424" y="109"/>
                  <a:pt x="423" y="111"/>
                </a:cubicBezTo>
                <a:cubicBezTo>
                  <a:pt x="421" y="112"/>
                  <a:pt x="419" y="113"/>
                  <a:pt x="418" y="114"/>
                </a:cubicBezTo>
                <a:cubicBezTo>
                  <a:pt x="417" y="115"/>
                  <a:pt x="418" y="116"/>
                  <a:pt x="418" y="115"/>
                </a:cubicBezTo>
                <a:cubicBezTo>
                  <a:pt x="420" y="114"/>
                  <a:pt x="421" y="113"/>
                  <a:pt x="422" y="112"/>
                </a:cubicBezTo>
                <a:cubicBezTo>
                  <a:pt x="421" y="117"/>
                  <a:pt x="419" y="121"/>
                  <a:pt x="417" y="126"/>
                </a:cubicBezTo>
                <a:cubicBezTo>
                  <a:pt x="416" y="126"/>
                  <a:pt x="417" y="127"/>
                  <a:pt x="417" y="126"/>
                </a:cubicBezTo>
                <a:cubicBezTo>
                  <a:pt x="420" y="121"/>
                  <a:pt x="422" y="116"/>
                  <a:pt x="424" y="111"/>
                </a:cubicBezTo>
                <a:cubicBezTo>
                  <a:pt x="424" y="111"/>
                  <a:pt x="425" y="111"/>
                  <a:pt x="425" y="111"/>
                </a:cubicBezTo>
                <a:cubicBezTo>
                  <a:pt x="424" y="113"/>
                  <a:pt x="423" y="115"/>
                  <a:pt x="423" y="117"/>
                </a:cubicBezTo>
                <a:cubicBezTo>
                  <a:pt x="422" y="117"/>
                  <a:pt x="422" y="117"/>
                  <a:pt x="422" y="117"/>
                </a:cubicBezTo>
                <a:cubicBezTo>
                  <a:pt x="421" y="118"/>
                  <a:pt x="422" y="118"/>
                  <a:pt x="422" y="118"/>
                </a:cubicBezTo>
                <a:cubicBezTo>
                  <a:pt x="421" y="123"/>
                  <a:pt x="419" y="127"/>
                  <a:pt x="417" y="131"/>
                </a:cubicBezTo>
                <a:cubicBezTo>
                  <a:pt x="417" y="131"/>
                  <a:pt x="417" y="131"/>
                  <a:pt x="417" y="131"/>
                </a:cubicBezTo>
                <a:cubicBezTo>
                  <a:pt x="416" y="131"/>
                  <a:pt x="414" y="131"/>
                  <a:pt x="413" y="132"/>
                </a:cubicBezTo>
                <a:cubicBezTo>
                  <a:pt x="412" y="132"/>
                  <a:pt x="410" y="132"/>
                  <a:pt x="409" y="133"/>
                </a:cubicBezTo>
                <a:cubicBezTo>
                  <a:pt x="406" y="134"/>
                  <a:pt x="407" y="138"/>
                  <a:pt x="407" y="140"/>
                </a:cubicBezTo>
                <a:cubicBezTo>
                  <a:pt x="407" y="139"/>
                  <a:pt x="406" y="138"/>
                  <a:pt x="406" y="137"/>
                </a:cubicBezTo>
                <a:cubicBezTo>
                  <a:pt x="404" y="136"/>
                  <a:pt x="403" y="138"/>
                  <a:pt x="405" y="139"/>
                </a:cubicBezTo>
                <a:cubicBezTo>
                  <a:pt x="406" y="140"/>
                  <a:pt x="403" y="151"/>
                  <a:pt x="402" y="153"/>
                </a:cubicBezTo>
                <a:cubicBezTo>
                  <a:pt x="401" y="157"/>
                  <a:pt x="400" y="160"/>
                  <a:pt x="398" y="164"/>
                </a:cubicBezTo>
                <a:cubicBezTo>
                  <a:pt x="398" y="164"/>
                  <a:pt x="398" y="164"/>
                  <a:pt x="398" y="164"/>
                </a:cubicBezTo>
                <a:cubicBezTo>
                  <a:pt x="398" y="162"/>
                  <a:pt x="399" y="160"/>
                  <a:pt x="400" y="158"/>
                </a:cubicBezTo>
                <a:cubicBezTo>
                  <a:pt x="400" y="157"/>
                  <a:pt x="399" y="157"/>
                  <a:pt x="399" y="157"/>
                </a:cubicBezTo>
                <a:cubicBezTo>
                  <a:pt x="398" y="160"/>
                  <a:pt x="397" y="162"/>
                  <a:pt x="397" y="165"/>
                </a:cubicBezTo>
                <a:cubicBezTo>
                  <a:pt x="397" y="165"/>
                  <a:pt x="398" y="165"/>
                  <a:pt x="398" y="165"/>
                </a:cubicBezTo>
                <a:cubicBezTo>
                  <a:pt x="397" y="166"/>
                  <a:pt x="397" y="167"/>
                  <a:pt x="396" y="168"/>
                </a:cubicBezTo>
                <a:cubicBezTo>
                  <a:pt x="396" y="168"/>
                  <a:pt x="396" y="169"/>
                  <a:pt x="396" y="170"/>
                </a:cubicBezTo>
                <a:cubicBezTo>
                  <a:pt x="395" y="169"/>
                  <a:pt x="394" y="169"/>
                  <a:pt x="393" y="168"/>
                </a:cubicBezTo>
                <a:cubicBezTo>
                  <a:pt x="393" y="167"/>
                  <a:pt x="394" y="167"/>
                  <a:pt x="394" y="166"/>
                </a:cubicBezTo>
                <a:cubicBezTo>
                  <a:pt x="395" y="165"/>
                  <a:pt x="393" y="164"/>
                  <a:pt x="392" y="165"/>
                </a:cubicBezTo>
                <a:close/>
                <a:moveTo>
                  <a:pt x="390" y="169"/>
                </a:moveTo>
                <a:cubicBezTo>
                  <a:pt x="390" y="169"/>
                  <a:pt x="390" y="169"/>
                  <a:pt x="390" y="169"/>
                </a:cubicBezTo>
                <a:cubicBezTo>
                  <a:pt x="390" y="169"/>
                  <a:pt x="390" y="169"/>
                  <a:pt x="390" y="169"/>
                </a:cubicBezTo>
                <a:cubicBezTo>
                  <a:pt x="390" y="169"/>
                  <a:pt x="390" y="169"/>
                  <a:pt x="390" y="169"/>
                </a:cubicBezTo>
                <a:cubicBezTo>
                  <a:pt x="390" y="169"/>
                  <a:pt x="390" y="169"/>
                  <a:pt x="390" y="169"/>
                </a:cubicBezTo>
                <a:close/>
                <a:moveTo>
                  <a:pt x="378" y="106"/>
                </a:moveTo>
                <a:cubicBezTo>
                  <a:pt x="378" y="109"/>
                  <a:pt x="378" y="119"/>
                  <a:pt x="379" y="124"/>
                </a:cubicBezTo>
                <a:cubicBezTo>
                  <a:pt x="380" y="133"/>
                  <a:pt x="381" y="142"/>
                  <a:pt x="383" y="150"/>
                </a:cubicBezTo>
                <a:cubicBezTo>
                  <a:pt x="380" y="140"/>
                  <a:pt x="378" y="130"/>
                  <a:pt x="376" y="120"/>
                </a:cubicBezTo>
                <a:cubicBezTo>
                  <a:pt x="376" y="120"/>
                  <a:pt x="376" y="119"/>
                  <a:pt x="376" y="119"/>
                </a:cubicBezTo>
                <a:cubicBezTo>
                  <a:pt x="377" y="115"/>
                  <a:pt x="377" y="110"/>
                  <a:pt x="378" y="106"/>
                </a:cubicBezTo>
                <a:close/>
                <a:moveTo>
                  <a:pt x="373" y="113"/>
                </a:moveTo>
                <a:cubicBezTo>
                  <a:pt x="373" y="115"/>
                  <a:pt x="374" y="117"/>
                  <a:pt x="374" y="120"/>
                </a:cubicBezTo>
                <a:cubicBezTo>
                  <a:pt x="373" y="123"/>
                  <a:pt x="373" y="126"/>
                  <a:pt x="372" y="129"/>
                </a:cubicBezTo>
                <a:cubicBezTo>
                  <a:pt x="372" y="130"/>
                  <a:pt x="372" y="131"/>
                  <a:pt x="372" y="132"/>
                </a:cubicBezTo>
                <a:cubicBezTo>
                  <a:pt x="372" y="130"/>
                  <a:pt x="372" y="129"/>
                  <a:pt x="372" y="128"/>
                </a:cubicBezTo>
                <a:cubicBezTo>
                  <a:pt x="372" y="127"/>
                  <a:pt x="371" y="127"/>
                  <a:pt x="371" y="127"/>
                </a:cubicBezTo>
                <a:cubicBezTo>
                  <a:pt x="372" y="123"/>
                  <a:pt x="372" y="118"/>
                  <a:pt x="373" y="113"/>
                </a:cubicBezTo>
                <a:close/>
                <a:moveTo>
                  <a:pt x="367" y="147"/>
                </a:moveTo>
                <a:cubicBezTo>
                  <a:pt x="369" y="141"/>
                  <a:pt x="370" y="136"/>
                  <a:pt x="371" y="130"/>
                </a:cubicBezTo>
                <a:cubicBezTo>
                  <a:pt x="371" y="131"/>
                  <a:pt x="371" y="133"/>
                  <a:pt x="371" y="135"/>
                </a:cubicBezTo>
                <a:cubicBezTo>
                  <a:pt x="370" y="139"/>
                  <a:pt x="369" y="144"/>
                  <a:pt x="367" y="148"/>
                </a:cubicBezTo>
                <a:cubicBezTo>
                  <a:pt x="367" y="147"/>
                  <a:pt x="367" y="147"/>
                  <a:pt x="367" y="147"/>
                </a:cubicBezTo>
                <a:close/>
                <a:moveTo>
                  <a:pt x="351" y="175"/>
                </a:moveTo>
                <a:cubicBezTo>
                  <a:pt x="351" y="175"/>
                  <a:pt x="351" y="175"/>
                  <a:pt x="352" y="175"/>
                </a:cubicBezTo>
                <a:cubicBezTo>
                  <a:pt x="355" y="172"/>
                  <a:pt x="358" y="168"/>
                  <a:pt x="361" y="164"/>
                </a:cubicBezTo>
                <a:cubicBezTo>
                  <a:pt x="359" y="170"/>
                  <a:pt x="356" y="174"/>
                  <a:pt x="353" y="177"/>
                </a:cubicBezTo>
                <a:cubicBezTo>
                  <a:pt x="352" y="177"/>
                  <a:pt x="352" y="178"/>
                  <a:pt x="352" y="178"/>
                </a:cubicBezTo>
                <a:cubicBezTo>
                  <a:pt x="351" y="177"/>
                  <a:pt x="351" y="176"/>
                  <a:pt x="352" y="175"/>
                </a:cubicBezTo>
                <a:cubicBezTo>
                  <a:pt x="352" y="175"/>
                  <a:pt x="352" y="174"/>
                  <a:pt x="352" y="175"/>
                </a:cubicBezTo>
                <a:cubicBezTo>
                  <a:pt x="351" y="175"/>
                  <a:pt x="351" y="176"/>
                  <a:pt x="351" y="177"/>
                </a:cubicBezTo>
                <a:cubicBezTo>
                  <a:pt x="351" y="176"/>
                  <a:pt x="351" y="176"/>
                  <a:pt x="351" y="175"/>
                </a:cubicBezTo>
                <a:cubicBezTo>
                  <a:pt x="351" y="175"/>
                  <a:pt x="351" y="175"/>
                  <a:pt x="351" y="175"/>
                </a:cubicBezTo>
                <a:close/>
                <a:moveTo>
                  <a:pt x="358" y="181"/>
                </a:moveTo>
                <a:cubicBezTo>
                  <a:pt x="358" y="181"/>
                  <a:pt x="358" y="181"/>
                  <a:pt x="358" y="181"/>
                </a:cubicBezTo>
                <a:cubicBezTo>
                  <a:pt x="358" y="181"/>
                  <a:pt x="358" y="181"/>
                  <a:pt x="358" y="181"/>
                </a:cubicBezTo>
                <a:cubicBezTo>
                  <a:pt x="358" y="181"/>
                  <a:pt x="358" y="181"/>
                  <a:pt x="358" y="181"/>
                </a:cubicBezTo>
                <a:cubicBezTo>
                  <a:pt x="358" y="181"/>
                  <a:pt x="358" y="181"/>
                  <a:pt x="358" y="181"/>
                </a:cubicBezTo>
                <a:cubicBezTo>
                  <a:pt x="358" y="181"/>
                  <a:pt x="358" y="181"/>
                  <a:pt x="358" y="181"/>
                </a:cubicBezTo>
                <a:close/>
                <a:moveTo>
                  <a:pt x="360" y="182"/>
                </a:moveTo>
                <a:cubicBezTo>
                  <a:pt x="360" y="182"/>
                  <a:pt x="360" y="182"/>
                  <a:pt x="360" y="182"/>
                </a:cubicBezTo>
                <a:cubicBezTo>
                  <a:pt x="360" y="183"/>
                  <a:pt x="360" y="183"/>
                  <a:pt x="360" y="183"/>
                </a:cubicBezTo>
                <a:cubicBezTo>
                  <a:pt x="360" y="183"/>
                  <a:pt x="361" y="183"/>
                  <a:pt x="361" y="183"/>
                </a:cubicBezTo>
                <a:cubicBezTo>
                  <a:pt x="361" y="183"/>
                  <a:pt x="361" y="183"/>
                  <a:pt x="361" y="183"/>
                </a:cubicBezTo>
                <a:cubicBezTo>
                  <a:pt x="361" y="183"/>
                  <a:pt x="361" y="183"/>
                  <a:pt x="361" y="183"/>
                </a:cubicBezTo>
                <a:cubicBezTo>
                  <a:pt x="361" y="183"/>
                  <a:pt x="361" y="182"/>
                  <a:pt x="361" y="182"/>
                </a:cubicBezTo>
                <a:cubicBezTo>
                  <a:pt x="361" y="182"/>
                  <a:pt x="361" y="182"/>
                  <a:pt x="361" y="182"/>
                </a:cubicBezTo>
                <a:cubicBezTo>
                  <a:pt x="362" y="181"/>
                  <a:pt x="362" y="181"/>
                  <a:pt x="362" y="180"/>
                </a:cubicBezTo>
                <a:cubicBezTo>
                  <a:pt x="363" y="180"/>
                  <a:pt x="363" y="180"/>
                  <a:pt x="364" y="180"/>
                </a:cubicBezTo>
                <a:cubicBezTo>
                  <a:pt x="364" y="181"/>
                  <a:pt x="364" y="183"/>
                  <a:pt x="364" y="185"/>
                </a:cubicBezTo>
                <a:cubicBezTo>
                  <a:pt x="363" y="185"/>
                  <a:pt x="363" y="186"/>
                  <a:pt x="362" y="186"/>
                </a:cubicBezTo>
                <a:cubicBezTo>
                  <a:pt x="362" y="187"/>
                  <a:pt x="362" y="187"/>
                  <a:pt x="363" y="187"/>
                </a:cubicBezTo>
                <a:cubicBezTo>
                  <a:pt x="363" y="186"/>
                  <a:pt x="364" y="185"/>
                  <a:pt x="364" y="185"/>
                </a:cubicBezTo>
                <a:cubicBezTo>
                  <a:pt x="364" y="186"/>
                  <a:pt x="364" y="188"/>
                  <a:pt x="364" y="189"/>
                </a:cubicBezTo>
                <a:cubicBezTo>
                  <a:pt x="364" y="189"/>
                  <a:pt x="364" y="189"/>
                  <a:pt x="363" y="189"/>
                </a:cubicBezTo>
                <a:cubicBezTo>
                  <a:pt x="363" y="189"/>
                  <a:pt x="363" y="190"/>
                  <a:pt x="363" y="190"/>
                </a:cubicBezTo>
                <a:cubicBezTo>
                  <a:pt x="364" y="190"/>
                  <a:pt x="364" y="190"/>
                  <a:pt x="364" y="189"/>
                </a:cubicBezTo>
                <a:cubicBezTo>
                  <a:pt x="365" y="191"/>
                  <a:pt x="365" y="192"/>
                  <a:pt x="365" y="193"/>
                </a:cubicBezTo>
                <a:cubicBezTo>
                  <a:pt x="365" y="193"/>
                  <a:pt x="365" y="193"/>
                  <a:pt x="365" y="193"/>
                </a:cubicBezTo>
                <a:cubicBezTo>
                  <a:pt x="364" y="193"/>
                  <a:pt x="365" y="193"/>
                  <a:pt x="365" y="193"/>
                </a:cubicBezTo>
                <a:cubicBezTo>
                  <a:pt x="365" y="194"/>
                  <a:pt x="365" y="196"/>
                  <a:pt x="365" y="197"/>
                </a:cubicBezTo>
                <a:cubicBezTo>
                  <a:pt x="364" y="197"/>
                  <a:pt x="363" y="197"/>
                  <a:pt x="363" y="197"/>
                </a:cubicBezTo>
                <a:cubicBezTo>
                  <a:pt x="362" y="197"/>
                  <a:pt x="363" y="198"/>
                  <a:pt x="363" y="198"/>
                </a:cubicBezTo>
                <a:cubicBezTo>
                  <a:pt x="364" y="198"/>
                  <a:pt x="364" y="197"/>
                  <a:pt x="365" y="197"/>
                </a:cubicBezTo>
                <a:cubicBezTo>
                  <a:pt x="365" y="199"/>
                  <a:pt x="365" y="200"/>
                  <a:pt x="365" y="202"/>
                </a:cubicBezTo>
                <a:cubicBezTo>
                  <a:pt x="365" y="202"/>
                  <a:pt x="364" y="202"/>
                  <a:pt x="363" y="202"/>
                </a:cubicBezTo>
                <a:cubicBezTo>
                  <a:pt x="363" y="202"/>
                  <a:pt x="363" y="203"/>
                  <a:pt x="363" y="203"/>
                </a:cubicBezTo>
                <a:cubicBezTo>
                  <a:pt x="364" y="202"/>
                  <a:pt x="365" y="202"/>
                  <a:pt x="365" y="202"/>
                </a:cubicBezTo>
                <a:cubicBezTo>
                  <a:pt x="365" y="203"/>
                  <a:pt x="365" y="205"/>
                  <a:pt x="365" y="206"/>
                </a:cubicBezTo>
                <a:cubicBezTo>
                  <a:pt x="365" y="206"/>
                  <a:pt x="364" y="206"/>
                  <a:pt x="363" y="207"/>
                </a:cubicBezTo>
                <a:cubicBezTo>
                  <a:pt x="362" y="207"/>
                  <a:pt x="363" y="207"/>
                  <a:pt x="363" y="207"/>
                </a:cubicBezTo>
                <a:cubicBezTo>
                  <a:pt x="364" y="207"/>
                  <a:pt x="365" y="206"/>
                  <a:pt x="365" y="206"/>
                </a:cubicBezTo>
                <a:cubicBezTo>
                  <a:pt x="365" y="206"/>
                  <a:pt x="365" y="207"/>
                  <a:pt x="365" y="207"/>
                </a:cubicBezTo>
                <a:cubicBezTo>
                  <a:pt x="365" y="208"/>
                  <a:pt x="365" y="209"/>
                  <a:pt x="365" y="209"/>
                </a:cubicBezTo>
                <a:cubicBezTo>
                  <a:pt x="364" y="210"/>
                  <a:pt x="364" y="210"/>
                  <a:pt x="363" y="210"/>
                </a:cubicBezTo>
                <a:cubicBezTo>
                  <a:pt x="362" y="210"/>
                  <a:pt x="362" y="210"/>
                  <a:pt x="363" y="210"/>
                </a:cubicBezTo>
                <a:cubicBezTo>
                  <a:pt x="364" y="210"/>
                  <a:pt x="364" y="210"/>
                  <a:pt x="365" y="210"/>
                </a:cubicBezTo>
                <a:cubicBezTo>
                  <a:pt x="365" y="211"/>
                  <a:pt x="365" y="212"/>
                  <a:pt x="365" y="213"/>
                </a:cubicBezTo>
                <a:cubicBezTo>
                  <a:pt x="364" y="213"/>
                  <a:pt x="363" y="213"/>
                  <a:pt x="363" y="213"/>
                </a:cubicBezTo>
                <a:cubicBezTo>
                  <a:pt x="363" y="213"/>
                  <a:pt x="362" y="214"/>
                  <a:pt x="363" y="214"/>
                </a:cubicBezTo>
                <a:cubicBezTo>
                  <a:pt x="363" y="214"/>
                  <a:pt x="364" y="214"/>
                  <a:pt x="365" y="214"/>
                </a:cubicBezTo>
                <a:cubicBezTo>
                  <a:pt x="365" y="214"/>
                  <a:pt x="365" y="215"/>
                  <a:pt x="365" y="216"/>
                </a:cubicBezTo>
                <a:cubicBezTo>
                  <a:pt x="364" y="216"/>
                  <a:pt x="365" y="216"/>
                  <a:pt x="366" y="216"/>
                </a:cubicBezTo>
                <a:cubicBezTo>
                  <a:pt x="366" y="215"/>
                  <a:pt x="366" y="214"/>
                  <a:pt x="366" y="214"/>
                </a:cubicBezTo>
                <a:cubicBezTo>
                  <a:pt x="366" y="213"/>
                  <a:pt x="367" y="213"/>
                  <a:pt x="367" y="213"/>
                </a:cubicBezTo>
                <a:cubicBezTo>
                  <a:pt x="367" y="215"/>
                  <a:pt x="367" y="217"/>
                  <a:pt x="367" y="219"/>
                </a:cubicBezTo>
                <a:cubicBezTo>
                  <a:pt x="364" y="220"/>
                  <a:pt x="362" y="220"/>
                  <a:pt x="360" y="222"/>
                </a:cubicBezTo>
                <a:cubicBezTo>
                  <a:pt x="360" y="208"/>
                  <a:pt x="360" y="195"/>
                  <a:pt x="360" y="182"/>
                </a:cubicBezTo>
                <a:close/>
                <a:moveTo>
                  <a:pt x="359" y="225"/>
                </a:moveTo>
                <a:cubicBezTo>
                  <a:pt x="359" y="225"/>
                  <a:pt x="360" y="225"/>
                  <a:pt x="360" y="224"/>
                </a:cubicBezTo>
                <a:cubicBezTo>
                  <a:pt x="360" y="224"/>
                  <a:pt x="360" y="224"/>
                  <a:pt x="360" y="224"/>
                </a:cubicBezTo>
                <a:cubicBezTo>
                  <a:pt x="362" y="223"/>
                  <a:pt x="364" y="222"/>
                  <a:pt x="367" y="221"/>
                </a:cubicBezTo>
                <a:cubicBezTo>
                  <a:pt x="367" y="222"/>
                  <a:pt x="367" y="223"/>
                  <a:pt x="367" y="223"/>
                </a:cubicBezTo>
                <a:cubicBezTo>
                  <a:pt x="364" y="224"/>
                  <a:pt x="360" y="225"/>
                  <a:pt x="357" y="227"/>
                </a:cubicBezTo>
                <a:cubicBezTo>
                  <a:pt x="357" y="226"/>
                  <a:pt x="358" y="225"/>
                  <a:pt x="359" y="225"/>
                </a:cubicBezTo>
                <a:close/>
                <a:moveTo>
                  <a:pt x="350" y="236"/>
                </a:moveTo>
                <a:cubicBezTo>
                  <a:pt x="349" y="233"/>
                  <a:pt x="351" y="231"/>
                  <a:pt x="354" y="230"/>
                </a:cubicBezTo>
                <a:cubicBezTo>
                  <a:pt x="353" y="230"/>
                  <a:pt x="353" y="230"/>
                  <a:pt x="353" y="230"/>
                </a:cubicBezTo>
                <a:cubicBezTo>
                  <a:pt x="352" y="232"/>
                  <a:pt x="350" y="234"/>
                  <a:pt x="350" y="236"/>
                </a:cubicBezTo>
                <a:close/>
                <a:moveTo>
                  <a:pt x="353" y="301"/>
                </a:moveTo>
                <a:cubicBezTo>
                  <a:pt x="353" y="293"/>
                  <a:pt x="354" y="284"/>
                  <a:pt x="354" y="275"/>
                </a:cubicBezTo>
                <a:cubicBezTo>
                  <a:pt x="355" y="273"/>
                  <a:pt x="355" y="271"/>
                  <a:pt x="355" y="269"/>
                </a:cubicBezTo>
                <a:cubicBezTo>
                  <a:pt x="356" y="269"/>
                  <a:pt x="357" y="268"/>
                  <a:pt x="358" y="268"/>
                </a:cubicBezTo>
                <a:cubicBezTo>
                  <a:pt x="358" y="269"/>
                  <a:pt x="358" y="271"/>
                  <a:pt x="358" y="272"/>
                </a:cubicBezTo>
                <a:cubicBezTo>
                  <a:pt x="357" y="273"/>
                  <a:pt x="357" y="273"/>
                  <a:pt x="356" y="273"/>
                </a:cubicBezTo>
                <a:cubicBezTo>
                  <a:pt x="355" y="273"/>
                  <a:pt x="356" y="273"/>
                  <a:pt x="356" y="273"/>
                </a:cubicBezTo>
                <a:cubicBezTo>
                  <a:pt x="357" y="273"/>
                  <a:pt x="357" y="273"/>
                  <a:pt x="358" y="273"/>
                </a:cubicBezTo>
                <a:cubicBezTo>
                  <a:pt x="358" y="274"/>
                  <a:pt x="358" y="275"/>
                  <a:pt x="358" y="276"/>
                </a:cubicBezTo>
                <a:cubicBezTo>
                  <a:pt x="358" y="277"/>
                  <a:pt x="357" y="277"/>
                  <a:pt x="356" y="277"/>
                </a:cubicBezTo>
                <a:cubicBezTo>
                  <a:pt x="356" y="277"/>
                  <a:pt x="356" y="277"/>
                  <a:pt x="356" y="277"/>
                </a:cubicBezTo>
                <a:cubicBezTo>
                  <a:pt x="357" y="277"/>
                  <a:pt x="358" y="277"/>
                  <a:pt x="358" y="277"/>
                </a:cubicBezTo>
                <a:cubicBezTo>
                  <a:pt x="358" y="279"/>
                  <a:pt x="358" y="282"/>
                  <a:pt x="358" y="285"/>
                </a:cubicBezTo>
                <a:cubicBezTo>
                  <a:pt x="358" y="285"/>
                  <a:pt x="357" y="285"/>
                  <a:pt x="357" y="285"/>
                </a:cubicBezTo>
                <a:cubicBezTo>
                  <a:pt x="357" y="285"/>
                  <a:pt x="357" y="286"/>
                  <a:pt x="357" y="286"/>
                </a:cubicBezTo>
                <a:cubicBezTo>
                  <a:pt x="357" y="286"/>
                  <a:pt x="358" y="285"/>
                  <a:pt x="358" y="285"/>
                </a:cubicBezTo>
                <a:cubicBezTo>
                  <a:pt x="358" y="287"/>
                  <a:pt x="358" y="288"/>
                  <a:pt x="358" y="289"/>
                </a:cubicBezTo>
                <a:cubicBezTo>
                  <a:pt x="357" y="290"/>
                  <a:pt x="357" y="290"/>
                  <a:pt x="356" y="290"/>
                </a:cubicBezTo>
                <a:cubicBezTo>
                  <a:pt x="356" y="290"/>
                  <a:pt x="356" y="290"/>
                  <a:pt x="356" y="290"/>
                </a:cubicBezTo>
                <a:cubicBezTo>
                  <a:pt x="357" y="290"/>
                  <a:pt x="357" y="290"/>
                  <a:pt x="358" y="290"/>
                </a:cubicBezTo>
                <a:cubicBezTo>
                  <a:pt x="358" y="292"/>
                  <a:pt x="358" y="295"/>
                  <a:pt x="358" y="298"/>
                </a:cubicBezTo>
                <a:cubicBezTo>
                  <a:pt x="358" y="298"/>
                  <a:pt x="358" y="298"/>
                  <a:pt x="358" y="298"/>
                </a:cubicBezTo>
                <a:cubicBezTo>
                  <a:pt x="357" y="298"/>
                  <a:pt x="357" y="298"/>
                  <a:pt x="358" y="298"/>
                </a:cubicBezTo>
                <a:cubicBezTo>
                  <a:pt x="358" y="298"/>
                  <a:pt x="358" y="298"/>
                  <a:pt x="358" y="298"/>
                </a:cubicBezTo>
                <a:cubicBezTo>
                  <a:pt x="358" y="298"/>
                  <a:pt x="358" y="298"/>
                  <a:pt x="358" y="298"/>
                </a:cubicBezTo>
                <a:cubicBezTo>
                  <a:pt x="358" y="299"/>
                  <a:pt x="358" y="301"/>
                  <a:pt x="358" y="302"/>
                </a:cubicBezTo>
                <a:cubicBezTo>
                  <a:pt x="357" y="303"/>
                  <a:pt x="357" y="303"/>
                  <a:pt x="357" y="303"/>
                </a:cubicBezTo>
                <a:cubicBezTo>
                  <a:pt x="357" y="303"/>
                  <a:pt x="357" y="303"/>
                  <a:pt x="357" y="303"/>
                </a:cubicBezTo>
                <a:cubicBezTo>
                  <a:pt x="355" y="304"/>
                  <a:pt x="354" y="305"/>
                  <a:pt x="353" y="306"/>
                </a:cubicBezTo>
                <a:cubicBezTo>
                  <a:pt x="353" y="304"/>
                  <a:pt x="353" y="303"/>
                  <a:pt x="353" y="301"/>
                </a:cubicBezTo>
                <a:close/>
                <a:moveTo>
                  <a:pt x="349" y="312"/>
                </a:moveTo>
                <a:cubicBezTo>
                  <a:pt x="349" y="312"/>
                  <a:pt x="349" y="312"/>
                  <a:pt x="350" y="311"/>
                </a:cubicBezTo>
                <a:cubicBezTo>
                  <a:pt x="350" y="311"/>
                  <a:pt x="350" y="312"/>
                  <a:pt x="350" y="312"/>
                </a:cubicBezTo>
                <a:cubicBezTo>
                  <a:pt x="350" y="312"/>
                  <a:pt x="350" y="312"/>
                  <a:pt x="350" y="312"/>
                </a:cubicBezTo>
                <a:cubicBezTo>
                  <a:pt x="349" y="312"/>
                  <a:pt x="349" y="312"/>
                  <a:pt x="349" y="312"/>
                </a:cubicBezTo>
                <a:close/>
                <a:moveTo>
                  <a:pt x="319" y="359"/>
                </a:moveTo>
                <a:cubicBezTo>
                  <a:pt x="330" y="351"/>
                  <a:pt x="341" y="341"/>
                  <a:pt x="352" y="333"/>
                </a:cubicBezTo>
                <a:cubicBezTo>
                  <a:pt x="353" y="333"/>
                  <a:pt x="353" y="333"/>
                  <a:pt x="353" y="333"/>
                </a:cubicBezTo>
                <a:cubicBezTo>
                  <a:pt x="354" y="333"/>
                  <a:pt x="355" y="332"/>
                  <a:pt x="355" y="332"/>
                </a:cubicBezTo>
                <a:cubicBezTo>
                  <a:pt x="356" y="333"/>
                  <a:pt x="356" y="334"/>
                  <a:pt x="356" y="334"/>
                </a:cubicBezTo>
                <a:cubicBezTo>
                  <a:pt x="356" y="334"/>
                  <a:pt x="355" y="335"/>
                  <a:pt x="355" y="335"/>
                </a:cubicBezTo>
                <a:cubicBezTo>
                  <a:pt x="355" y="335"/>
                  <a:pt x="355" y="335"/>
                  <a:pt x="355" y="335"/>
                </a:cubicBezTo>
                <a:cubicBezTo>
                  <a:pt x="351" y="336"/>
                  <a:pt x="347" y="340"/>
                  <a:pt x="344" y="343"/>
                </a:cubicBezTo>
                <a:cubicBezTo>
                  <a:pt x="332" y="353"/>
                  <a:pt x="320" y="361"/>
                  <a:pt x="307" y="369"/>
                </a:cubicBezTo>
                <a:cubicBezTo>
                  <a:pt x="311" y="366"/>
                  <a:pt x="315" y="363"/>
                  <a:pt x="319" y="359"/>
                </a:cubicBezTo>
                <a:close/>
                <a:moveTo>
                  <a:pt x="346" y="344"/>
                </a:moveTo>
                <a:cubicBezTo>
                  <a:pt x="350" y="342"/>
                  <a:pt x="353" y="339"/>
                  <a:pt x="356" y="337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3" y="340"/>
                  <a:pt x="349" y="343"/>
                  <a:pt x="346" y="345"/>
                </a:cubicBezTo>
                <a:cubicBezTo>
                  <a:pt x="346" y="345"/>
                  <a:pt x="346" y="345"/>
                  <a:pt x="346" y="344"/>
                </a:cubicBezTo>
                <a:close/>
                <a:moveTo>
                  <a:pt x="244" y="428"/>
                </a:moveTo>
                <a:cubicBezTo>
                  <a:pt x="210" y="453"/>
                  <a:pt x="174" y="475"/>
                  <a:pt x="135" y="494"/>
                </a:cubicBezTo>
                <a:cubicBezTo>
                  <a:pt x="101" y="511"/>
                  <a:pt x="65" y="526"/>
                  <a:pt x="28" y="533"/>
                </a:cubicBezTo>
                <a:cubicBezTo>
                  <a:pt x="88" y="511"/>
                  <a:pt x="147" y="488"/>
                  <a:pt x="203" y="454"/>
                </a:cubicBezTo>
                <a:cubicBezTo>
                  <a:pt x="240" y="431"/>
                  <a:pt x="275" y="403"/>
                  <a:pt x="310" y="375"/>
                </a:cubicBezTo>
                <a:cubicBezTo>
                  <a:pt x="289" y="394"/>
                  <a:pt x="267" y="411"/>
                  <a:pt x="244" y="428"/>
                </a:cubicBezTo>
                <a:close/>
                <a:moveTo>
                  <a:pt x="352" y="374"/>
                </a:moveTo>
                <a:cubicBezTo>
                  <a:pt x="353" y="367"/>
                  <a:pt x="353" y="361"/>
                  <a:pt x="354" y="354"/>
                </a:cubicBezTo>
                <a:cubicBezTo>
                  <a:pt x="354" y="351"/>
                  <a:pt x="354" y="349"/>
                  <a:pt x="355" y="346"/>
                </a:cubicBezTo>
                <a:cubicBezTo>
                  <a:pt x="355" y="345"/>
                  <a:pt x="355" y="344"/>
                  <a:pt x="355" y="343"/>
                </a:cubicBezTo>
                <a:cubicBezTo>
                  <a:pt x="355" y="343"/>
                  <a:pt x="355" y="343"/>
                  <a:pt x="355" y="343"/>
                </a:cubicBezTo>
                <a:cubicBezTo>
                  <a:pt x="356" y="343"/>
                  <a:pt x="356" y="342"/>
                  <a:pt x="356" y="341"/>
                </a:cubicBezTo>
                <a:cubicBezTo>
                  <a:pt x="356" y="341"/>
                  <a:pt x="356" y="341"/>
                  <a:pt x="356" y="341"/>
                </a:cubicBezTo>
                <a:cubicBezTo>
                  <a:pt x="355" y="341"/>
                  <a:pt x="355" y="341"/>
                  <a:pt x="355" y="341"/>
                </a:cubicBezTo>
                <a:cubicBezTo>
                  <a:pt x="356" y="340"/>
                  <a:pt x="356" y="340"/>
                  <a:pt x="357" y="339"/>
                </a:cubicBezTo>
                <a:cubicBezTo>
                  <a:pt x="357" y="340"/>
                  <a:pt x="357" y="341"/>
                  <a:pt x="357" y="341"/>
                </a:cubicBezTo>
                <a:cubicBezTo>
                  <a:pt x="355" y="347"/>
                  <a:pt x="355" y="353"/>
                  <a:pt x="355" y="359"/>
                </a:cubicBezTo>
                <a:cubicBezTo>
                  <a:pt x="355" y="368"/>
                  <a:pt x="355" y="378"/>
                  <a:pt x="355" y="388"/>
                </a:cubicBezTo>
                <a:cubicBezTo>
                  <a:pt x="354" y="389"/>
                  <a:pt x="352" y="390"/>
                  <a:pt x="351" y="391"/>
                </a:cubicBezTo>
                <a:cubicBezTo>
                  <a:pt x="351" y="385"/>
                  <a:pt x="352" y="379"/>
                  <a:pt x="352" y="374"/>
                </a:cubicBezTo>
                <a:close/>
                <a:moveTo>
                  <a:pt x="354" y="342"/>
                </a:moveTo>
                <a:cubicBezTo>
                  <a:pt x="354" y="343"/>
                  <a:pt x="354" y="343"/>
                  <a:pt x="355" y="343"/>
                </a:cubicBezTo>
                <a:cubicBezTo>
                  <a:pt x="355" y="343"/>
                  <a:pt x="354" y="343"/>
                  <a:pt x="354" y="342"/>
                </a:cubicBezTo>
                <a:close/>
                <a:moveTo>
                  <a:pt x="314" y="421"/>
                </a:moveTo>
                <a:cubicBezTo>
                  <a:pt x="326" y="412"/>
                  <a:pt x="337" y="404"/>
                  <a:pt x="349" y="395"/>
                </a:cubicBezTo>
                <a:cubicBezTo>
                  <a:pt x="349" y="397"/>
                  <a:pt x="349" y="399"/>
                  <a:pt x="349" y="401"/>
                </a:cubicBezTo>
                <a:cubicBezTo>
                  <a:pt x="338" y="408"/>
                  <a:pt x="326" y="414"/>
                  <a:pt x="314" y="421"/>
                </a:cubicBezTo>
                <a:close/>
                <a:moveTo>
                  <a:pt x="351" y="400"/>
                </a:moveTo>
                <a:cubicBezTo>
                  <a:pt x="351" y="398"/>
                  <a:pt x="351" y="396"/>
                  <a:pt x="351" y="394"/>
                </a:cubicBezTo>
                <a:cubicBezTo>
                  <a:pt x="352" y="392"/>
                  <a:pt x="354" y="391"/>
                  <a:pt x="355" y="390"/>
                </a:cubicBezTo>
                <a:cubicBezTo>
                  <a:pt x="355" y="391"/>
                  <a:pt x="356" y="393"/>
                  <a:pt x="356" y="394"/>
                </a:cubicBezTo>
                <a:cubicBezTo>
                  <a:pt x="356" y="394"/>
                  <a:pt x="356" y="394"/>
                  <a:pt x="356" y="394"/>
                </a:cubicBezTo>
                <a:cubicBezTo>
                  <a:pt x="356" y="395"/>
                  <a:pt x="356" y="396"/>
                  <a:pt x="355" y="397"/>
                </a:cubicBezTo>
                <a:cubicBezTo>
                  <a:pt x="354" y="398"/>
                  <a:pt x="352" y="399"/>
                  <a:pt x="351" y="400"/>
                </a:cubicBezTo>
                <a:close/>
                <a:moveTo>
                  <a:pt x="362" y="396"/>
                </a:moveTo>
                <a:cubicBezTo>
                  <a:pt x="362" y="398"/>
                  <a:pt x="362" y="400"/>
                  <a:pt x="362" y="402"/>
                </a:cubicBezTo>
                <a:cubicBezTo>
                  <a:pt x="359" y="405"/>
                  <a:pt x="357" y="407"/>
                  <a:pt x="355" y="409"/>
                </a:cubicBezTo>
                <a:cubicBezTo>
                  <a:pt x="356" y="406"/>
                  <a:pt x="356" y="403"/>
                  <a:pt x="357" y="400"/>
                </a:cubicBezTo>
                <a:cubicBezTo>
                  <a:pt x="359" y="399"/>
                  <a:pt x="361" y="397"/>
                  <a:pt x="362" y="396"/>
                </a:cubicBezTo>
                <a:close/>
                <a:moveTo>
                  <a:pt x="255" y="493"/>
                </a:moveTo>
                <a:cubicBezTo>
                  <a:pt x="283" y="472"/>
                  <a:pt x="312" y="450"/>
                  <a:pt x="338" y="427"/>
                </a:cubicBezTo>
                <a:cubicBezTo>
                  <a:pt x="339" y="428"/>
                  <a:pt x="340" y="430"/>
                  <a:pt x="341" y="431"/>
                </a:cubicBezTo>
                <a:cubicBezTo>
                  <a:pt x="341" y="432"/>
                  <a:pt x="341" y="432"/>
                  <a:pt x="341" y="433"/>
                </a:cubicBezTo>
                <a:cubicBezTo>
                  <a:pt x="328" y="443"/>
                  <a:pt x="314" y="452"/>
                  <a:pt x="301" y="462"/>
                </a:cubicBezTo>
                <a:cubicBezTo>
                  <a:pt x="281" y="477"/>
                  <a:pt x="260" y="491"/>
                  <a:pt x="239" y="505"/>
                </a:cubicBezTo>
                <a:cubicBezTo>
                  <a:pt x="244" y="501"/>
                  <a:pt x="250" y="497"/>
                  <a:pt x="255" y="493"/>
                </a:cubicBezTo>
                <a:close/>
                <a:moveTo>
                  <a:pt x="359" y="573"/>
                </a:moveTo>
                <a:cubicBezTo>
                  <a:pt x="359" y="572"/>
                  <a:pt x="358" y="572"/>
                  <a:pt x="358" y="573"/>
                </a:cubicBezTo>
                <a:cubicBezTo>
                  <a:pt x="356" y="578"/>
                  <a:pt x="357" y="584"/>
                  <a:pt x="357" y="590"/>
                </a:cubicBezTo>
                <a:cubicBezTo>
                  <a:pt x="305" y="587"/>
                  <a:pt x="253" y="595"/>
                  <a:pt x="201" y="595"/>
                </a:cubicBezTo>
                <a:cubicBezTo>
                  <a:pt x="172" y="595"/>
                  <a:pt x="142" y="594"/>
                  <a:pt x="113" y="594"/>
                </a:cubicBezTo>
                <a:cubicBezTo>
                  <a:pt x="96" y="593"/>
                  <a:pt x="79" y="593"/>
                  <a:pt x="62" y="594"/>
                </a:cubicBezTo>
                <a:cubicBezTo>
                  <a:pt x="78" y="588"/>
                  <a:pt x="94" y="584"/>
                  <a:pt x="110" y="578"/>
                </a:cubicBezTo>
                <a:cubicBezTo>
                  <a:pt x="133" y="569"/>
                  <a:pt x="154" y="558"/>
                  <a:pt x="175" y="546"/>
                </a:cubicBezTo>
                <a:cubicBezTo>
                  <a:pt x="218" y="522"/>
                  <a:pt x="259" y="494"/>
                  <a:pt x="299" y="466"/>
                </a:cubicBezTo>
                <a:cubicBezTo>
                  <a:pt x="314" y="455"/>
                  <a:pt x="328" y="445"/>
                  <a:pt x="342" y="434"/>
                </a:cubicBezTo>
                <a:cubicBezTo>
                  <a:pt x="342" y="436"/>
                  <a:pt x="344" y="438"/>
                  <a:pt x="346" y="440"/>
                </a:cubicBezTo>
                <a:cubicBezTo>
                  <a:pt x="348" y="441"/>
                  <a:pt x="350" y="437"/>
                  <a:pt x="348" y="436"/>
                </a:cubicBezTo>
                <a:cubicBezTo>
                  <a:pt x="346" y="435"/>
                  <a:pt x="346" y="434"/>
                  <a:pt x="345" y="433"/>
                </a:cubicBezTo>
                <a:cubicBezTo>
                  <a:pt x="347" y="433"/>
                  <a:pt x="347" y="431"/>
                  <a:pt x="347" y="430"/>
                </a:cubicBezTo>
                <a:cubicBezTo>
                  <a:pt x="347" y="429"/>
                  <a:pt x="348" y="429"/>
                  <a:pt x="348" y="429"/>
                </a:cubicBezTo>
                <a:cubicBezTo>
                  <a:pt x="349" y="429"/>
                  <a:pt x="349" y="429"/>
                  <a:pt x="349" y="429"/>
                </a:cubicBezTo>
                <a:cubicBezTo>
                  <a:pt x="350" y="429"/>
                  <a:pt x="350" y="429"/>
                  <a:pt x="351" y="429"/>
                </a:cubicBezTo>
                <a:cubicBezTo>
                  <a:pt x="348" y="454"/>
                  <a:pt x="347" y="480"/>
                  <a:pt x="346" y="505"/>
                </a:cubicBezTo>
                <a:cubicBezTo>
                  <a:pt x="342" y="506"/>
                  <a:pt x="338" y="505"/>
                  <a:pt x="335" y="507"/>
                </a:cubicBezTo>
                <a:cubicBezTo>
                  <a:pt x="334" y="507"/>
                  <a:pt x="334" y="507"/>
                  <a:pt x="334" y="508"/>
                </a:cubicBezTo>
                <a:cubicBezTo>
                  <a:pt x="334" y="510"/>
                  <a:pt x="334" y="512"/>
                  <a:pt x="334" y="515"/>
                </a:cubicBezTo>
                <a:cubicBezTo>
                  <a:pt x="334" y="515"/>
                  <a:pt x="334" y="515"/>
                  <a:pt x="334" y="516"/>
                </a:cubicBezTo>
                <a:cubicBezTo>
                  <a:pt x="334" y="517"/>
                  <a:pt x="334" y="518"/>
                  <a:pt x="334" y="519"/>
                </a:cubicBezTo>
                <a:cubicBezTo>
                  <a:pt x="334" y="519"/>
                  <a:pt x="334" y="519"/>
                  <a:pt x="334" y="520"/>
                </a:cubicBezTo>
                <a:cubicBezTo>
                  <a:pt x="334" y="520"/>
                  <a:pt x="334" y="521"/>
                  <a:pt x="335" y="521"/>
                </a:cubicBezTo>
                <a:cubicBezTo>
                  <a:pt x="335" y="521"/>
                  <a:pt x="335" y="521"/>
                  <a:pt x="335" y="521"/>
                </a:cubicBezTo>
                <a:cubicBezTo>
                  <a:pt x="337" y="523"/>
                  <a:pt x="339" y="525"/>
                  <a:pt x="342" y="526"/>
                </a:cubicBezTo>
                <a:cubicBezTo>
                  <a:pt x="342" y="527"/>
                  <a:pt x="343" y="526"/>
                  <a:pt x="342" y="525"/>
                </a:cubicBezTo>
                <a:cubicBezTo>
                  <a:pt x="340" y="523"/>
                  <a:pt x="341" y="522"/>
                  <a:pt x="342" y="520"/>
                </a:cubicBezTo>
                <a:cubicBezTo>
                  <a:pt x="342" y="520"/>
                  <a:pt x="341" y="520"/>
                  <a:pt x="341" y="520"/>
                </a:cubicBezTo>
                <a:cubicBezTo>
                  <a:pt x="342" y="520"/>
                  <a:pt x="342" y="519"/>
                  <a:pt x="343" y="519"/>
                </a:cubicBezTo>
                <a:cubicBezTo>
                  <a:pt x="343" y="519"/>
                  <a:pt x="343" y="519"/>
                  <a:pt x="343" y="519"/>
                </a:cubicBezTo>
                <a:cubicBezTo>
                  <a:pt x="344" y="519"/>
                  <a:pt x="344" y="517"/>
                  <a:pt x="343" y="517"/>
                </a:cubicBezTo>
                <a:cubicBezTo>
                  <a:pt x="343" y="517"/>
                  <a:pt x="343" y="517"/>
                  <a:pt x="343" y="517"/>
                </a:cubicBezTo>
                <a:cubicBezTo>
                  <a:pt x="343" y="517"/>
                  <a:pt x="343" y="517"/>
                  <a:pt x="342" y="516"/>
                </a:cubicBezTo>
                <a:cubicBezTo>
                  <a:pt x="342" y="516"/>
                  <a:pt x="342" y="516"/>
                  <a:pt x="342" y="516"/>
                </a:cubicBezTo>
                <a:cubicBezTo>
                  <a:pt x="343" y="516"/>
                  <a:pt x="343" y="515"/>
                  <a:pt x="343" y="514"/>
                </a:cubicBezTo>
                <a:cubicBezTo>
                  <a:pt x="344" y="515"/>
                  <a:pt x="345" y="515"/>
                  <a:pt x="346" y="515"/>
                </a:cubicBezTo>
                <a:cubicBezTo>
                  <a:pt x="346" y="516"/>
                  <a:pt x="346" y="517"/>
                  <a:pt x="346" y="518"/>
                </a:cubicBezTo>
                <a:cubicBezTo>
                  <a:pt x="346" y="517"/>
                  <a:pt x="346" y="516"/>
                  <a:pt x="346" y="516"/>
                </a:cubicBezTo>
                <a:cubicBezTo>
                  <a:pt x="345" y="515"/>
                  <a:pt x="345" y="515"/>
                  <a:pt x="345" y="516"/>
                </a:cubicBezTo>
                <a:cubicBezTo>
                  <a:pt x="345" y="517"/>
                  <a:pt x="345" y="519"/>
                  <a:pt x="345" y="521"/>
                </a:cubicBezTo>
                <a:cubicBezTo>
                  <a:pt x="345" y="521"/>
                  <a:pt x="345" y="521"/>
                  <a:pt x="345" y="521"/>
                </a:cubicBezTo>
                <a:cubicBezTo>
                  <a:pt x="345" y="523"/>
                  <a:pt x="345" y="525"/>
                  <a:pt x="345" y="527"/>
                </a:cubicBezTo>
                <a:cubicBezTo>
                  <a:pt x="344" y="524"/>
                  <a:pt x="343" y="521"/>
                  <a:pt x="344" y="520"/>
                </a:cubicBezTo>
                <a:cubicBezTo>
                  <a:pt x="345" y="520"/>
                  <a:pt x="344" y="519"/>
                  <a:pt x="344" y="519"/>
                </a:cubicBezTo>
                <a:cubicBezTo>
                  <a:pt x="343" y="520"/>
                  <a:pt x="343" y="522"/>
                  <a:pt x="343" y="523"/>
                </a:cubicBezTo>
                <a:cubicBezTo>
                  <a:pt x="344" y="525"/>
                  <a:pt x="345" y="527"/>
                  <a:pt x="345" y="529"/>
                </a:cubicBezTo>
                <a:cubicBezTo>
                  <a:pt x="345" y="548"/>
                  <a:pt x="344" y="568"/>
                  <a:pt x="344" y="588"/>
                </a:cubicBezTo>
                <a:cubicBezTo>
                  <a:pt x="344" y="589"/>
                  <a:pt x="346" y="589"/>
                  <a:pt x="346" y="588"/>
                </a:cubicBezTo>
                <a:cubicBezTo>
                  <a:pt x="346" y="585"/>
                  <a:pt x="346" y="582"/>
                  <a:pt x="346" y="579"/>
                </a:cubicBezTo>
                <a:cubicBezTo>
                  <a:pt x="346" y="579"/>
                  <a:pt x="347" y="579"/>
                  <a:pt x="347" y="579"/>
                </a:cubicBezTo>
                <a:cubicBezTo>
                  <a:pt x="347" y="571"/>
                  <a:pt x="347" y="563"/>
                  <a:pt x="347" y="555"/>
                </a:cubicBezTo>
                <a:cubicBezTo>
                  <a:pt x="347" y="547"/>
                  <a:pt x="347" y="540"/>
                  <a:pt x="347" y="532"/>
                </a:cubicBezTo>
                <a:cubicBezTo>
                  <a:pt x="347" y="533"/>
                  <a:pt x="348" y="533"/>
                  <a:pt x="348" y="533"/>
                </a:cubicBezTo>
                <a:cubicBezTo>
                  <a:pt x="348" y="534"/>
                  <a:pt x="349" y="533"/>
                  <a:pt x="348" y="533"/>
                </a:cubicBezTo>
                <a:cubicBezTo>
                  <a:pt x="348" y="532"/>
                  <a:pt x="348" y="531"/>
                  <a:pt x="347" y="530"/>
                </a:cubicBezTo>
                <a:cubicBezTo>
                  <a:pt x="347" y="527"/>
                  <a:pt x="348" y="523"/>
                  <a:pt x="348" y="520"/>
                </a:cubicBezTo>
                <a:cubicBezTo>
                  <a:pt x="348" y="518"/>
                  <a:pt x="349" y="517"/>
                  <a:pt x="350" y="517"/>
                </a:cubicBezTo>
                <a:cubicBezTo>
                  <a:pt x="350" y="518"/>
                  <a:pt x="350" y="519"/>
                  <a:pt x="350" y="521"/>
                </a:cubicBezTo>
                <a:cubicBezTo>
                  <a:pt x="350" y="526"/>
                  <a:pt x="350" y="532"/>
                  <a:pt x="350" y="538"/>
                </a:cubicBezTo>
                <a:cubicBezTo>
                  <a:pt x="350" y="554"/>
                  <a:pt x="350" y="570"/>
                  <a:pt x="351" y="586"/>
                </a:cubicBezTo>
                <a:cubicBezTo>
                  <a:pt x="351" y="586"/>
                  <a:pt x="352" y="586"/>
                  <a:pt x="352" y="586"/>
                </a:cubicBezTo>
                <a:cubicBezTo>
                  <a:pt x="352" y="573"/>
                  <a:pt x="351" y="561"/>
                  <a:pt x="351" y="549"/>
                </a:cubicBezTo>
                <a:cubicBezTo>
                  <a:pt x="351" y="543"/>
                  <a:pt x="351" y="537"/>
                  <a:pt x="351" y="530"/>
                </a:cubicBezTo>
                <a:cubicBezTo>
                  <a:pt x="351" y="528"/>
                  <a:pt x="352" y="525"/>
                  <a:pt x="351" y="523"/>
                </a:cubicBezTo>
                <a:cubicBezTo>
                  <a:pt x="351" y="523"/>
                  <a:pt x="351" y="515"/>
                  <a:pt x="353" y="516"/>
                </a:cubicBezTo>
                <a:cubicBezTo>
                  <a:pt x="353" y="517"/>
                  <a:pt x="354" y="516"/>
                  <a:pt x="353" y="515"/>
                </a:cubicBezTo>
                <a:cubicBezTo>
                  <a:pt x="353" y="515"/>
                  <a:pt x="353" y="515"/>
                  <a:pt x="353" y="515"/>
                </a:cubicBezTo>
                <a:cubicBezTo>
                  <a:pt x="354" y="515"/>
                  <a:pt x="356" y="515"/>
                  <a:pt x="357" y="515"/>
                </a:cubicBezTo>
                <a:cubicBezTo>
                  <a:pt x="358" y="515"/>
                  <a:pt x="358" y="516"/>
                  <a:pt x="359" y="516"/>
                </a:cubicBezTo>
                <a:cubicBezTo>
                  <a:pt x="360" y="516"/>
                  <a:pt x="360" y="516"/>
                  <a:pt x="361" y="516"/>
                </a:cubicBezTo>
                <a:cubicBezTo>
                  <a:pt x="363" y="516"/>
                  <a:pt x="364" y="517"/>
                  <a:pt x="366" y="518"/>
                </a:cubicBezTo>
                <a:cubicBezTo>
                  <a:pt x="365" y="537"/>
                  <a:pt x="365" y="556"/>
                  <a:pt x="363" y="575"/>
                </a:cubicBezTo>
                <a:cubicBezTo>
                  <a:pt x="362" y="575"/>
                  <a:pt x="363" y="575"/>
                  <a:pt x="364" y="575"/>
                </a:cubicBezTo>
                <a:cubicBezTo>
                  <a:pt x="366" y="556"/>
                  <a:pt x="366" y="538"/>
                  <a:pt x="367" y="519"/>
                </a:cubicBezTo>
                <a:cubicBezTo>
                  <a:pt x="367" y="519"/>
                  <a:pt x="367" y="519"/>
                  <a:pt x="367" y="519"/>
                </a:cubicBezTo>
                <a:cubicBezTo>
                  <a:pt x="367" y="520"/>
                  <a:pt x="368" y="519"/>
                  <a:pt x="367" y="518"/>
                </a:cubicBezTo>
                <a:cubicBezTo>
                  <a:pt x="367" y="518"/>
                  <a:pt x="367" y="518"/>
                  <a:pt x="367" y="518"/>
                </a:cubicBezTo>
                <a:cubicBezTo>
                  <a:pt x="367" y="517"/>
                  <a:pt x="367" y="515"/>
                  <a:pt x="367" y="514"/>
                </a:cubicBezTo>
                <a:cubicBezTo>
                  <a:pt x="368" y="514"/>
                  <a:pt x="369" y="514"/>
                  <a:pt x="370" y="513"/>
                </a:cubicBezTo>
                <a:cubicBezTo>
                  <a:pt x="370" y="518"/>
                  <a:pt x="370" y="522"/>
                  <a:pt x="371" y="527"/>
                </a:cubicBezTo>
                <a:cubicBezTo>
                  <a:pt x="371" y="527"/>
                  <a:pt x="372" y="527"/>
                  <a:pt x="372" y="527"/>
                </a:cubicBezTo>
                <a:cubicBezTo>
                  <a:pt x="372" y="525"/>
                  <a:pt x="371" y="523"/>
                  <a:pt x="371" y="521"/>
                </a:cubicBezTo>
                <a:cubicBezTo>
                  <a:pt x="371" y="521"/>
                  <a:pt x="371" y="521"/>
                  <a:pt x="372" y="521"/>
                </a:cubicBezTo>
                <a:cubicBezTo>
                  <a:pt x="372" y="521"/>
                  <a:pt x="372" y="521"/>
                  <a:pt x="372" y="521"/>
                </a:cubicBezTo>
                <a:cubicBezTo>
                  <a:pt x="372" y="525"/>
                  <a:pt x="372" y="529"/>
                  <a:pt x="372" y="533"/>
                </a:cubicBezTo>
                <a:cubicBezTo>
                  <a:pt x="368" y="535"/>
                  <a:pt x="368" y="546"/>
                  <a:pt x="368" y="549"/>
                </a:cubicBezTo>
                <a:cubicBezTo>
                  <a:pt x="368" y="550"/>
                  <a:pt x="368" y="552"/>
                  <a:pt x="368" y="553"/>
                </a:cubicBezTo>
                <a:cubicBezTo>
                  <a:pt x="367" y="554"/>
                  <a:pt x="366" y="558"/>
                  <a:pt x="366" y="560"/>
                </a:cubicBezTo>
                <a:cubicBezTo>
                  <a:pt x="366" y="565"/>
                  <a:pt x="366" y="571"/>
                  <a:pt x="366" y="576"/>
                </a:cubicBezTo>
                <a:cubicBezTo>
                  <a:pt x="366" y="581"/>
                  <a:pt x="366" y="585"/>
                  <a:pt x="366" y="590"/>
                </a:cubicBezTo>
                <a:cubicBezTo>
                  <a:pt x="363" y="590"/>
                  <a:pt x="361" y="590"/>
                  <a:pt x="358" y="590"/>
                </a:cubicBezTo>
                <a:cubicBezTo>
                  <a:pt x="358" y="584"/>
                  <a:pt x="357" y="578"/>
                  <a:pt x="359" y="573"/>
                </a:cubicBezTo>
                <a:close/>
                <a:moveTo>
                  <a:pt x="370" y="591"/>
                </a:moveTo>
                <a:cubicBezTo>
                  <a:pt x="370" y="591"/>
                  <a:pt x="370" y="591"/>
                  <a:pt x="370" y="591"/>
                </a:cubicBezTo>
                <a:cubicBezTo>
                  <a:pt x="370" y="590"/>
                  <a:pt x="370" y="589"/>
                  <a:pt x="370" y="589"/>
                </a:cubicBezTo>
                <a:cubicBezTo>
                  <a:pt x="370" y="589"/>
                  <a:pt x="370" y="589"/>
                  <a:pt x="370" y="588"/>
                </a:cubicBezTo>
                <a:cubicBezTo>
                  <a:pt x="370" y="589"/>
                  <a:pt x="370" y="590"/>
                  <a:pt x="370" y="590"/>
                </a:cubicBezTo>
                <a:cubicBezTo>
                  <a:pt x="370" y="590"/>
                  <a:pt x="370" y="590"/>
                  <a:pt x="370" y="591"/>
                </a:cubicBezTo>
                <a:close/>
                <a:moveTo>
                  <a:pt x="373" y="540"/>
                </a:moveTo>
                <a:cubicBezTo>
                  <a:pt x="373" y="539"/>
                  <a:pt x="373" y="537"/>
                  <a:pt x="374" y="536"/>
                </a:cubicBezTo>
                <a:cubicBezTo>
                  <a:pt x="374" y="537"/>
                  <a:pt x="374" y="537"/>
                  <a:pt x="374" y="538"/>
                </a:cubicBezTo>
                <a:cubicBezTo>
                  <a:pt x="373" y="539"/>
                  <a:pt x="373" y="540"/>
                  <a:pt x="373" y="540"/>
                </a:cubicBezTo>
                <a:close/>
                <a:moveTo>
                  <a:pt x="374" y="537"/>
                </a:moveTo>
                <a:cubicBezTo>
                  <a:pt x="374" y="537"/>
                  <a:pt x="375" y="536"/>
                  <a:pt x="375" y="535"/>
                </a:cubicBezTo>
                <a:cubicBezTo>
                  <a:pt x="375" y="534"/>
                  <a:pt x="376" y="533"/>
                  <a:pt x="377" y="532"/>
                </a:cubicBezTo>
                <a:cubicBezTo>
                  <a:pt x="377" y="533"/>
                  <a:pt x="377" y="533"/>
                  <a:pt x="377" y="534"/>
                </a:cubicBezTo>
                <a:cubicBezTo>
                  <a:pt x="376" y="534"/>
                  <a:pt x="377" y="534"/>
                  <a:pt x="377" y="534"/>
                </a:cubicBezTo>
                <a:cubicBezTo>
                  <a:pt x="377" y="533"/>
                  <a:pt x="377" y="532"/>
                  <a:pt x="377" y="532"/>
                </a:cubicBezTo>
                <a:cubicBezTo>
                  <a:pt x="378" y="531"/>
                  <a:pt x="379" y="530"/>
                  <a:pt x="381" y="530"/>
                </a:cubicBezTo>
                <a:cubicBezTo>
                  <a:pt x="381" y="530"/>
                  <a:pt x="381" y="530"/>
                  <a:pt x="381" y="530"/>
                </a:cubicBezTo>
                <a:cubicBezTo>
                  <a:pt x="381" y="529"/>
                  <a:pt x="381" y="529"/>
                  <a:pt x="381" y="529"/>
                </a:cubicBezTo>
                <a:cubicBezTo>
                  <a:pt x="382" y="529"/>
                  <a:pt x="382" y="529"/>
                  <a:pt x="383" y="529"/>
                </a:cubicBezTo>
                <a:cubicBezTo>
                  <a:pt x="383" y="529"/>
                  <a:pt x="383" y="529"/>
                  <a:pt x="383" y="529"/>
                </a:cubicBezTo>
                <a:cubicBezTo>
                  <a:pt x="379" y="531"/>
                  <a:pt x="377" y="534"/>
                  <a:pt x="374" y="537"/>
                </a:cubicBezTo>
                <a:close/>
                <a:moveTo>
                  <a:pt x="390" y="533"/>
                </a:moveTo>
                <a:cubicBezTo>
                  <a:pt x="391" y="532"/>
                  <a:pt x="392" y="531"/>
                  <a:pt x="393" y="530"/>
                </a:cubicBezTo>
                <a:cubicBezTo>
                  <a:pt x="393" y="530"/>
                  <a:pt x="393" y="531"/>
                  <a:pt x="393" y="531"/>
                </a:cubicBezTo>
                <a:cubicBezTo>
                  <a:pt x="393" y="531"/>
                  <a:pt x="393" y="531"/>
                  <a:pt x="393" y="531"/>
                </a:cubicBezTo>
                <a:cubicBezTo>
                  <a:pt x="393" y="531"/>
                  <a:pt x="392" y="531"/>
                  <a:pt x="392" y="531"/>
                </a:cubicBezTo>
                <a:cubicBezTo>
                  <a:pt x="388" y="535"/>
                  <a:pt x="385" y="540"/>
                  <a:pt x="383" y="545"/>
                </a:cubicBezTo>
                <a:cubicBezTo>
                  <a:pt x="379" y="550"/>
                  <a:pt x="377" y="557"/>
                  <a:pt x="377" y="565"/>
                </a:cubicBezTo>
                <a:cubicBezTo>
                  <a:pt x="377" y="565"/>
                  <a:pt x="377" y="565"/>
                  <a:pt x="377" y="565"/>
                </a:cubicBezTo>
                <a:cubicBezTo>
                  <a:pt x="377" y="561"/>
                  <a:pt x="376" y="554"/>
                  <a:pt x="378" y="548"/>
                </a:cubicBezTo>
                <a:cubicBezTo>
                  <a:pt x="381" y="542"/>
                  <a:pt x="385" y="537"/>
                  <a:pt x="390" y="533"/>
                </a:cubicBezTo>
                <a:close/>
                <a:moveTo>
                  <a:pt x="403" y="579"/>
                </a:moveTo>
                <a:cubicBezTo>
                  <a:pt x="403" y="578"/>
                  <a:pt x="403" y="577"/>
                  <a:pt x="403" y="576"/>
                </a:cubicBezTo>
                <a:cubicBezTo>
                  <a:pt x="403" y="574"/>
                  <a:pt x="404" y="573"/>
                  <a:pt x="404" y="571"/>
                </a:cubicBezTo>
                <a:cubicBezTo>
                  <a:pt x="404" y="574"/>
                  <a:pt x="404" y="577"/>
                  <a:pt x="404" y="580"/>
                </a:cubicBezTo>
                <a:cubicBezTo>
                  <a:pt x="404" y="579"/>
                  <a:pt x="404" y="579"/>
                  <a:pt x="403" y="579"/>
                </a:cubicBezTo>
                <a:close/>
                <a:moveTo>
                  <a:pt x="413" y="553"/>
                </a:moveTo>
                <a:cubicBezTo>
                  <a:pt x="414" y="552"/>
                  <a:pt x="414" y="551"/>
                  <a:pt x="414" y="550"/>
                </a:cubicBezTo>
                <a:cubicBezTo>
                  <a:pt x="414" y="549"/>
                  <a:pt x="415" y="548"/>
                  <a:pt x="416" y="548"/>
                </a:cubicBezTo>
                <a:cubicBezTo>
                  <a:pt x="416" y="547"/>
                  <a:pt x="417" y="547"/>
                  <a:pt x="417" y="547"/>
                </a:cubicBezTo>
                <a:cubicBezTo>
                  <a:pt x="417" y="547"/>
                  <a:pt x="417" y="547"/>
                  <a:pt x="417" y="547"/>
                </a:cubicBezTo>
                <a:cubicBezTo>
                  <a:pt x="417" y="548"/>
                  <a:pt x="418" y="550"/>
                  <a:pt x="418" y="551"/>
                </a:cubicBezTo>
                <a:cubicBezTo>
                  <a:pt x="415" y="553"/>
                  <a:pt x="412" y="555"/>
                  <a:pt x="409" y="557"/>
                </a:cubicBezTo>
                <a:cubicBezTo>
                  <a:pt x="410" y="555"/>
                  <a:pt x="411" y="553"/>
                  <a:pt x="413" y="553"/>
                </a:cubicBezTo>
                <a:close/>
                <a:moveTo>
                  <a:pt x="420" y="552"/>
                </a:moveTo>
                <a:cubicBezTo>
                  <a:pt x="421" y="552"/>
                  <a:pt x="421" y="552"/>
                  <a:pt x="421" y="552"/>
                </a:cubicBezTo>
                <a:cubicBezTo>
                  <a:pt x="421" y="554"/>
                  <a:pt x="422" y="555"/>
                  <a:pt x="422" y="557"/>
                </a:cubicBezTo>
                <a:cubicBezTo>
                  <a:pt x="422" y="557"/>
                  <a:pt x="422" y="557"/>
                  <a:pt x="422" y="557"/>
                </a:cubicBezTo>
                <a:cubicBezTo>
                  <a:pt x="421" y="555"/>
                  <a:pt x="421" y="554"/>
                  <a:pt x="420" y="552"/>
                </a:cubicBezTo>
                <a:close/>
                <a:moveTo>
                  <a:pt x="420" y="561"/>
                </a:moveTo>
                <a:cubicBezTo>
                  <a:pt x="421" y="562"/>
                  <a:pt x="421" y="564"/>
                  <a:pt x="421" y="566"/>
                </a:cubicBezTo>
                <a:cubicBezTo>
                  <a:pt x="417" y="576"/>
                  <a:pt x="414" y="588"/>
                  <a:pt x="419" y="598"/>
                </a:cubicBezTo>
                <a:cubicBezTo>
                  <a:pt x="419" y="599"/>
                  <a:pt x="420" y="598"/>
                  <a:pt x="419" y="598"/>
                </a:cubicBezTo>
                <a:cubicBezTo>
                  <a:pt x="415" y="588"/>
                  <a:pt x="418" y="578"/>
                  <a:pt x="422" y="568"/>
                </a:cubicBezTo>
                <a:cubicBezTo>
                  <a:pt x="422" y="570"/>
                  <a:pt x="422" y="571"/>
                  <a:pt x="422" y="572"/>
                </a:cubicBezTo>
                <a:cubicBezTo>
                  <a:pt x="422" y="572"/>
                  <a:pt x="423" y="573"/>
                  <a:pt x="423" y="573"/>
                </a:cubicBezTo>
                <a:cubicBezTo>
                  <a:pt x="423" y="575"/>
                  <a:pt x="423" y="577"/>
                  <a:pt x="423" y="578"/>
                </a:cubicBezTo>
                <a:cubicBezTo>
                  <a:pt x="423" y="578"/>
                  <a:pt x="423" y="578"/>
                  <a:pt x="423" y="579"/>
                </a:cubicBezTo>
                <a:cubicBezTo>
                  <a:pt x="421" y="585"/>
                  <a:pt x="421" y="592"/>
                  <a:pt x="424" y="598"/>
                </a:cubicBezTo>
                <a:cubicBezTo>
                  <a:pt x="424" y="598"/>
                  <a:pt x="424" y="598"/>
                  <a:pt x="424" y="598"/>
                </a:cubicBezTo>
                <a:cubicBezTo>
                  <a:pt x="421" y="598"/>
                  <a:pt x="418" y="598"/>
                  <a:pt x="415" y="598"/>
                </a:cubicBezTo>
                <a:cubicBezTo>
                  <a:pt x="412" y="586"/>
                  <a:pt x="413" y="572"/>
                  <a:pt x="420" y="561"/>
                </a:cubicBezTo>
                <a:close/>
                <a:moveTo>
                  <a:pt x="408" y="732"/>
                </a:moveTo>
                <a:cubicBezTo>
                  <a:pt x="408" y="734"/>
                  <a:pt x="408" y="735"/>
                  <a:pt x="408" y="737"/>
                </a:cubicBezTo>
                <a:cubicBezTo>
                  <a:pt x="406" y="737"/>
                  <a:pt x="405" y="737"/>
                  <a:pt x="403" y="737"/>
                </a:cubicBezTo>
                <a:cubicBezTo>
                  <a:pt x="403" y="737"/>
                  <a:pt x="402" y="737"/>
                  <a:pt x="402" y="737"/>
                </a:cubicBezTo>
                <a:cubicBezTo>
                  <a:pt x="396" y="737"/>
                  <a:pt x="390" y="737"/>
                  <a:pt x="385" y="736"/>
                </a:cubicBezTo>
                <a:cubicBezTo>
                  <a:pt x="385" y="735"/>
                  <a:pt x="385" y="733"/>
                  <a:pt x="385" y="732"/>
                </a:cubicBezTo>
                <a:cubicBezTo>
                  <a:pt x="392" y="732"/>
                  <a:pt x="400" y="732"/>
                  <a:pt x="408" y="732"/>
                </a:cubicBezTo>
                <a:close/>
                <a:moveTo>
                  <a:pt x="419" y="732"/>
                </a:moveTo>
                <a:cubicBezTo>
                  <a:pt x="431" y="733"/>
                  <a:pt x="444" y="733"/>
                  <a:pt x="456" y="734"/>
                </a:cubicBezTo>
                <a:cubicBezTo>
                  <a:pt x="456" y="734"/>
                  <a:pt x="456" y="734"/>
                  <a:pt x="457" y="734"/>
                </a:cubicBezTo>
                <a:cubicBezTo>
                  <a:pt x="464" y="734"/>
                  <a:pt x="471" y="734"/>
                  <a:pt x="479" y="734"/>
                </a:cubicBezTo>
                <a:cubicBezTo>
                  <a:pt x="479" y="735"/>
                  <a:pt x="479" y="735"/>
                  <a:pt x="479" y="736"/>
                </a:cubicBezTo>
                <a:cubicBezTo>
                  <a:pt x="479" y="736"/>
                  <a:pt x="480" y="736"/>
                  <a:pt x="480" y="736"/>
                </a:cubicBezTo>
                <a:cubicBezTo>
                  <a:pt x="480" y="735"/>
                  <a:pt x="480" y="735"/>
                  <a:pt x="480" y="734"/>
                </a:cubicBezTo>
                <a:cubicBezTo>
                  <a:pt x="482" y="735"/>
                  <a:pt x="485" y="735"/>
                  <a:pt x="488" y="735"/>
                </a:cubicBezTo>
                <a:cubicBezTo>
                  <a:pt x="488" y="736"/>
                  <a:pt x="488" y="736"/>
                  <a:pt x="488" y="737"/>
                </a:cubicBezTo>
                <a:cubicBezTo>
                  <a:pt x="484" y="737"/>
                  <a:pt x="481" y="737"/>
                  <a:pt x="477" y="737"/>
                </a:cubicBezTo>
                <a:cubicBezTo>
                  <a:pt x="454" y="735"/>
                  <a:pt x="431" y="736"/>
                  <a:pt x="409" y="737"/>
                </a:cubicBezTo>
                <a:cubicBezTo>
                  <a:pt x="409" y="735"/>
                  <a:pt x="409" y="734"/>
                  <a:pt x="409" y="732"/>
                </a:cubicBezTo>
                <a:cubicBezTo>
                  <a:pt x="412" y="732"/>
                  <a:pt x="416" y="732"/>
                  <a:pt x="419" y="732"/>
                </a:cubicBezTo>
                <a:close/>
                <a:moveTo>
                  <a:pt x="443" y="695"/>
                </a:moveTo>
                <a:cubicBezTo>
                  <a:pt x="452" y="684"/>
                  <a:pt x="464" y="675"/>
                  <a:pt x="477" y="667"/>
                </a:cubicBezTo>
                <a:cubicBezTo>
                  <a:pt x="477" y="666"/>
                  <a:pt x="478" y="666"/>
                  <a:pt x="478" y="666"/>
                </a:cubicBezTo>
                <a:cubicBezTo>
                  <a:pt x="478" y="666"/>
                  <a:pt x="478" y="667"/>
                  <a:pt x="477" y="668"/>
                </a:cubicBezTo>
                <a:cubicBezTo>
                  <a:pt x="477" y="668"/>
                  <a:pt x="477" y="668"/>
                  <a:pt x="477" y="668"/>
                </a:cubicBezTo>
                <a:cubicBezTo>
                  <a:pt x="465" y="676"/>
                  <a:pt x="453" y="685"/>
                  <a:pt x="443" y="695"/>
                </a:cubicBezTo>
                <a:cubicBezTo>
                  <a:pt x="443" y="696"/>
                  <a:pt x="442" y="696"/>
                  <a:pt x="443" y="696"/>
                </a:cubicBezTo>
                <a:cubicBezTo>
                  <a:pt x="443" y="697"/>
                  <a:pt x="444" y="697"/>
                  <a:pt x="444" y="697"/>
                </a:cubicBezTo>
                <a:cubicBezTo>
                  <a:pt x="444" y="698"/>
                  <a:pt x="444" y="698"/>
                  <a:pt x="445" y="697"/>
                </a:cubicBezTo>
                <a:cubicBezTo>
                  <a:pt x="446" y="697"/>
                  <a:pt x="446" y="697"/>
                  <a:pt x="447" y="696"/>
                </a:cubicBezTo>
                <a:cubicBezTo>
                  <a:pt x="448" y="696"/>
                  <a:pt x="447" y="695"/>
                  <a:pt x="447" y="695"/>
                </a:cubicBezTo>
                <a:cubicBezTo>
                  <a:pt x="442" y="697"/>
                  <a:pt x="450" y="690"/>
                  <a:pt x="451" y="690"/>
                </a:cubicBezTo>
                <a:cubicBezTo>
                  <a:pt x="455" y="686"/>
                  <a:pt x="459" y="682"/>
                  <a:pt x="464" y="679"/>
                </a:cubicBezTo>
                <a:cubicBezTo>
                  <a:pt x="470" y="674"/>
                  <a:pt x="476" y="670"/>
                  <a:pt x="483" y="666"/>
                </a:cubicBezTo>
                <a:cubicBezTo>
                  <a:pt x="484" y="669"/>
                  <a:pt x="485" y="671"/>
                  <a:pt x="487" y="673"/>
                </a:cubicBezTo>
                <a:cubicBezTo>
                  <a:pt x="485" y="674"/>
                  <a:pt x="484" y="676"/>
                  <a:pt x="482" y="677"/>
                </a:cubicBezTo>
                <a:cubicBezTo>
                  <a:pt x="482" y="676"/>
                  <a:pt x="481" y="675"/>
                  <a:pt x="481" y="674"/>
                </a:cubicBezTo>
                <a:cubicBezTo>
                  <a:pt x="481" y="674"/>
                  <a:pt x="480" y="674"/>
                  <a:pt x="480" y="675"/>
                </a:cubicBezTo>
                <a:cubicBezTo>
                  <a:pt x="480" y="676"/>
                  <a:pt x="481" y="677"/>
                  <a:pt x="481" y="678"/>
                </a:cubicBezTo>
                <a:cubicBezTo>
                  <a:pt x="480" y="679"/>
                  <a:pt x="478" y="680"/>
                  <a:pt x="476" y="681"/>
                </a:cubicBezTo>
                <a:cubicBezTo>
                  <a:pt x="471" y="686"/>
                  <a:pt x="465" y="690"/>
                  <a:pt x="459" y="694"/>
                </a:cubicBezTo>
                <a:cubicBezTo>
                  <a:pt x="458" y="695"/>
                  <a:pt x="456" y="696"/>
                  <a:pt x="454" y="698"/>
                </a:cubicBezTo>
                <a:cubicBezTo>
                  <a:pt x="454" y="698"/>
                  <a:pt x="454" y="697"/>
                  <a:pt x="454" y="697"/>
                </a:cubicBezTo>
                <a:cubicBezTo>
                  <a:pt x="454" y="694"/>
                  <a:pt x="454" y="691"/>
                  <a:pt x="455" y="696"/>
                </a:cubicBezTo>
                <a:cubicBezTo>
                  <a:pt x="455" y="697"/>
                  <a:pt x="456" y="696"/>
                  <a:pt x="456" y="696"/>
                </a:cubicBezTo>
                <a:cubicBezTo>
                  <a:pt x="455" y="695"/>
                  <a:pt x="455" y="694"/>
                  <a:pt x="455" y="693"/>
                </a:cubicBezTo>
                <a:cubicBezTo>
                  <a:pt x="455" y="692"/>
                  <a:pt x="455" y="692"/>
                  <a:pt x="454" y="692"/>
                </a:cubicBezTo>
                <a:cubicBezTo>
                  <a:pt x="454" y="692"/>
                  <a:pt x="454" y="692"/>
                  <a:pt x="454" y="692"/>
                </a:cubicBezTo>
                <a:cubicBezTo>
                  <a:pt x="454" y="692"/>
                  <a:pt x="454" y="692"/>
                  <a:pt x="454" y="693"/>
                </a:cubicBezTo>
                <a:cubicBezTo>
                  <a:pt x="453" y="695"/>
                  <a:pt x="453" y="697"/>
                  <a:pt x="453" y="699"/>
                </a:cubicBezTo>
                <a:cubicBezTo>
                  <a:pt x="452" y="700"/>
                  <a:pt x="452" y="700"/>
                  <a:pt x="452" y="701"/>
                </a:cubicBezTo>
                <a:cubicBezTo>
                  <a:pt x="452" y="701"/>
                  <a:pt x="452" y="701"/>
                  <a:pt x="452" y="701"/>
                </a:cubicBezTo>
                <a:cubicBezTo>
                  <a:pt x="452" y="702"/>
                  <a:pt x="452" y="702"/>
                  <a:pt x="452" y="702"/>
                </a:cubicBezTo>
                <a:cubicBezTo>
                  <a:pt x="453" y="702"/>
                  <a:pt x="453" y="701"/>
                  <a:pt x="453" y="701"/>
                </a:cubicBezTo>
                <a:cubicBezTo>
                  <a:pt x="453" y="701"/>
                  <a:pt x="453" y="701"/>
                  <a:pt x="453" y="701"/>
                </a:cubicBezTo>
                <a:cubicBezTo>
                  <a:pt x="453" y="703"/>
                  <a:pt x="453" y="705"/>
                  <a:pt x="453" y="706"/>
                </a:cubicBezTo>
                <a:cubicBezTo>
                  <a:pt x="453" y="707"/>
                  <a:pt x="453" y="707"/>
                  <a:pt x="453" y="708"/>
                </a:cubicBezTo>
                <a:cubicBezTo>
                  <a:pt x="449" y="707"/>
                  <a:pt x="446" y="707"/>
                  <a:pt x="442" y="707"/>
                </a:cubicBezTo>
                <a:cubicBezTo>
                  <a:pt x="442" y="703"/>
                  <a:pt x="442" y="699"/>
                  <a:pt x="443" y="695"/>
                </a:cubicBezTo>
                <a:close/>
                <a:moveTo>
                  <a:pt x="485" y="653"/>
                </a:moveTo>
                <a:cubicBezTo>
                  <a:pt x="495" y="647"/>
                  <a:pt x="506" y="642"/>
                  <a:pt x="517" y="641"/>
                </a:cubicBezTo>
                <a:cubicBezTo>
                  <a:pt x="519" y="642"/>
                  <a:pt x="521" y="643"/>
                  <a:pt x="523" y="644"/>
                </a:cubicBezTo>
                <a:cubicBezTo>
                  <a:pt x="519" y="646"/>
                  <a:pt x="515" y="648"/>
                  <a:pt x="511" y="650"/>
                </a:cubicBezTo>
                <a:cubicBezTo>
                  <a:pt x="511" y="649"/>
                  <a:pt x="512" y="648"/>
                  <a:pt x="513" y="647"/>
                </a:cubicBezTo>
                <a:cubicBezTo>
                  <a:pt x="513" y="646"/>
                  <a:pt x="513" y="646"/>
                  <a:pt x="512" y="646"/>
                </a:cubicBezTo>
                <a:cubicBezTo>
                  <a:pt x="510" y="647"/>
                  <a:pt x="509" y="648"/>
                  <a:pt x="507" y="649"/>
                </a:cubicBezTo>
                <a:cubicBezTo>
                  <a:pt x="506" y="649"/>
                  <a:pt x="506" y="649"/>
                  <a:pt x="506" y="649"/>
                </a:cubicBezTo>
                <a:cubicBezTo>
                  <a:pt x="505" y="649"/>
                  <a:pt x="505" y="649"/>
                  <a:pt x="505" y="649"/>
                </a:cubicBezTo>
                <a:cubicBezTo>
                  <a:pt x="505" y="649"/>
                  <a:pt x="505" y="650"/>
                  <a:pt x="505" y="650"/>
                </a:cubicBezTo>
                <a:cubicBezTo>
                  <a:pt x="505" y="650"/>
                  <a:pt x="504" y="650"/>
                  <a:pt x="504" y="650"/>
                </a:cubicBezTo>
                <a:cubicBezTo>
                  <a:pt x="504" y="649"/>
                  <a:pt x="505" y="649"/>
                  <a:pt x="505" y="648"/>
                </a:cubicBezTo>
                <a:cubicBezTo>
                  <a:pt x="505" y="648"/>
                  <a:pt x="505" y="648"/>
                  <a:pt x="505" y="647"/>
                </a:cubicBezTo>
                <a:cubicBezTo>
                  <a:pt x="505" y="647"/>
                  <a:pt x="506" y="646"/>
                  <a:pt x="507" y="646"/>
                </a:cubicBezTo>
                <a:cubicBezTo>
                  <a:pt x="508" y="645"/>
                  <a:pt x="507" y="644"/>
                  <a:pt x="507" y="645"/>
                </a:cubicBezTo>
                <a:cubicBezTo>
                  <a:pt x="505" y="646"/>
                  <a:pt x="503" y="647"/>
                  <a:pt x="501" y="649"/>
                </a:cubicBezTo>
                <a:cubicBezTo>
                  <a:pt x="500" y="649"/>
                  <a:pt x="500" y="649"/>
                  <a:pt x="500" y="649"/>
                </a:cubicBezTo>
                <a:cubicBezTo>
                  <a:pt x="500" y="649"/>
                  <a:pt x="500" y="649"/>
                  <a:pt x="500" y="649"/>
                </a:cubicBezTo>
                <a:cubicBezTo>
                  <a:pt x="494" y="653"/>
                  <a:pt x="488" y="657"/>
                  <a:pt x="482" y="661"/>
                </a:cubicBezTo>
                <a:cubicBezTo>
                  <a:pt x="482" y="661"/>
                  <a:pt x="482" y="661"/>
                  <a:pt x="482" y="661"/>
                </a:cubicBezTo>
                <a:cubicBezTo>
                  <a:pt x="482" y="661"/>
                  <a:pt x="482" y="661"/>
                  <a:pt x="481" y="661"/>
                </a:cubicBezTo>
                <a:cubicBezTo>
                  <a:pt x="483" y="658"/>
                  <a:pt x="484" y="656"/>
                  <a:pt x="485" y="653"/>
                </a:cubicBezTo>
                <a:cubicBezTo>
                  <a:pt x="485" y="653"/>
                  <a:pt x="485" y="653"/>
                  <a:pt x="485" y="653"/>
                </a:cubicBezTo>
                <a:close/>
                <a:moveTo>
                  <a:pt x="546" y="697"/>
                </a:moveTo>
                <a:cubicBezTo>
                  <a:pt x="545" y="697"/>
                  <a:pt x="545" y="698"/>
                  <a:pt x="544" y="698"/>
                </a:cubicBezTo>
                <a:cubicBezTo>
                  <a:pt x="544" y="699"/>
                  <a:pt x="543" y="699"/>
                  <a:pt x="542" y="700"/>
                </a:cubicBezTo>
                <a:cubicBezTo>
                  <a:pt x="542" y="699"/>
                  <a:pt x="541" y="698"/>
                  <a:pt x="540" y="698"/>
                </a:cubicBezTo>
                <a:cubicBezTo>
                  <a:pt x="542" y="697"/>
                  <a:pt x="543" y="696"/>
                  <a:pt x="545" y="695"/>
                </a:cubicBezTo>
                <a:cubicBezTo>
                  <a:pt x="545" y="696"/>
                  <a:pt x="545" y="696"/>
                  <a:pt x="546" y="697"/>
                </a:cubicBezTo>
                <a:close/>
                <a:moveTo>
                  <a:pt x="546" y="695"/>
                </a:moveTo>
                <a:cubicBezTo>
                  <a:pt x="546" y="695"/>
                  <a:pt x="546" y="695"/>
                  <a:pt x="546" y="695"/>
                </a:cubicBezTo>
                <a:cubicBezTo>
                  <a:pt x="551" y="692"/>
                  <a:pt x="549" y="694"/>
                  <a:pt x="547" y="696"/>
                </a:cubicBezTo>
                <a:cubicBezTo>
                  <a:pt x="546" y="696"/>
                  <a:pt x="546" y="695"/>
                  <a:pt x="546" y="695"/>
                </a:cubicBezTo>
                <a:close/>
                <a:moveTo>
                  <a:pt x="543" y="702"/>
                </a:moveTo>
                <a:cubicBezTo>
                  <a:pt x="543" y="702"/>
                  <a:pt x="544" y="701"/>
                  <a:pt x="543" y="701"/>
                </a:cubicBezTo>
                <a:cubicBezTo>
                  <a:pt x="543" y="701"/>
                  <a:pt x="543" y="701"/>
                  <a:pt x="543" y="700"/>
                </a:cubicBezTo>
                <a:cubicBezTo>
                  <a:pt x="544" y="699"/>
                  <a:pt x="545" y="699"/>
                  <a:pt x="546" y="698"/>
                </a:cubicBezTo>
                <a:cubicBezTo>
                  <a:pt x="547" y="699"/>
                  <a:pt x="548" y="700"/>
                  <a:pt x="549" y="702"/>
                </a:cubicBezTo>
                <a:cubicBezTo>
                  <a:pt x="549" y="702"/>
                  <a:pt x="549" y="702"/>
                  <a:pt x="549" y="702"/>
                </a:cubicBezTo>
                <a:cubicBezTo>
                  <a:pt x="547" y="702"/>
                  <a:pt x="544" y="703"/>
                  <a:pt x="541" y="704"/>
                </a:cubicBezTo>
                <a:cubicBezTo>
                  <a:pt x="534" y="706"/>
                  <a:pt x="540" y="703"/>
                  <a:pt x="542" y="701"/>
                </a:cubicBezTo>
                <a:cubicBezTo>
                  <a:pt x="542" y="701"/>
                  <a:pt x="543" y="701"/>
                  <a:pt x="543" y="702"/>
                </a:cubicBezTo>
                <a:close/>
                <a:moveTo>
                  <a:pt x="540" y="697"/>
                </a:moveTo>
                <a:cubicBezTo>
                  <a:pt x="538" y="696"/>
                  <a:pt x="537" y="694"/>
                  <a:pt x="536" y="693"/>
                </a:cubicBezTo>
                <a:cubicBezTo>
                  <a:pt x="538" y="692"/>
                  <a:pt x="539" y="690"/>
                  <a:pt x="540" y="689"/>
                </a:cubicBezTo>
                <a:cubicBezTo>
                  <a:pt x="542" y="691"/>
                  <a:pt x="543" y="693"/>
                  <a:pt x="544" y="695"/>
                </a:cubicBezTo>
                <a:cubicBezTo>
                  <a:pt x="543" y="695"/>
                  <a:pt x="541" y="696"/>
                  <a:pt x="540" y="697"/>
                </a:cubicBezTo>
                <a:close/>
                <a:moveTo>
                  <a:pt x="509" y="687"/>
                </a:moveTo>
                <a:cubicBezTo>
                  <a:pt x="507" y="686"/>
                  <a:pt x="505" y="684"/>
                  <a:pt x="503" y="682"/>
                </a:cubicBezTo>
                <a:cubicBezTo>
                  <a:pt x="504" y="681"/>
                  <a:pt x="506" y="679"/>
                  <a:pt x="507" y="678"/>
                </a:cubicBezTo>
                <a:cubicBezTo>
                  <a:pt x="509" y="680"/>
                  <a:pt x="511" y="682"/>
                  <a:pt x="512" y="684"/>
                </a:cubicBezTo>
                <a:cubicBezTo>
                  <a:pt x="511" y="685"/>
                  <a:pt x="510" y="686"/>
                  <a:pt x="509" y="687"/>
                </a:cubicBezTo>
                <a:close/>
                <a:moveTo>
                  <a:pt x="479" y="701"/>
                </a:moveTo>
                <a:cubicBezTo>
                  <a:pt x="479" y="701"/>
                  <a:pt x="479" y="701"/>
                  <a:pt x="479" y="701"/>
                </a:cubicBezTo>
                <a:cubicBezTo>
                  <a:pt x="478" y="701"/>
                  <a:pt x="478" y="702"/>
                  <a:pt x="477" y="702"/>
                </a:cubicBezTo>
                <a:cubicBezTo>
                  <a:pt x="477" y="703"/>
                  <a:pt x="477" y="703"/>
                  <a:pt x="478" y="703"/>
                </a:cubicBezTo>
                <a:cubicBezTo>
                  <a:pt x="478" y="703"/>
                  <a:pt x="478" y="703"/>
                  <a:pt x="479" y="703"/>
                </a:cubicBezTo>
                <a:cubicBezTo>
                  <a:pt x="479" y="704"/>
                  <a:pt x="479" y="705"/>
                  <a:pt x="479" y="707"/>
                </a:cubicBezTo>
                <a:cubicBezTo>
                  <a:pt x="479" y="708"/>
                  <a:pt x="479" y="709"/>
                  <a:pt x="479" y="710"/>
                </a:cubicBezTo>
                <a:cubicBezTo>
                  <a:pt x="477" y="710"/>
                  <a:pt x="476" y="710"/>
                  <a:pt x="474" y="710"/>
                </a:cubicBezTo>
                <a:cubicBezTo>
                  <a:pt x="474" y="706"/>
                  <a:pt x="474" y="702"/>
                  <a:pt x="474" y="699"/>
                </a:cubicBezTo>
                <a:cubicBezTo>
                  <a:pt x="474" y="698"/>
                  <a:pt x="473" y="698"/>
                  <a:pt x="473" y="699"/>
                </a:cubicBezTo>
                <a:cubicBezTo>
                  <a:pt x="473" y="702"/>
                  <a:pt x="473" y="706"/>
                  <a:pt x="473" y="710"/>
                </a:cubicBezTo>
                <a:cubicBezTo>
                  <a:pt x="470" y="710"/>
                  <a:pt x="467" y="709"/>
                  <a:pt x="464" y="709"/>
                </a:cubicBezTo>
                <a:cubicBezTo>
                  <a:pt x="464" y="707"/>
                  <a:pt x="464" y="704"/>
                  <a:pt x="464" y="702"/>
                </a:cubicBezTo>
                <a:cubicBezTo>
                  <a:pt x="465" y="702"/>
                  <a:pt x="465" y="701"/>
                  <a:pt x="466" y="701"/>
                </a:cubicBezTo>
                <a:cubicBezTo>
                  <a:pt x="470" y="698"/>
                  <a:pt x="474" y="695"/>
                  <a:pt x="478" y="693"/>
                </a:cubicBezTo>
                <a:cubicBezTo>
                  <a:pt x="481" y="691"/>
                  <a:pt x="484" y="689"/>
                  <a:pt x="486" y="686"/>
                </a:cubicBezTo>
                <a:cubicBezTo>
                  <a:pt x="487" y="688"/>
                  <a:pt x="489" y="689"/>
                  <a:pt x="490" y="691"/>
                </a:cubicBezTo>
                <a:cubicBezTo>
                  <a:pt x="486" y="694"/>
                  <a:pt x="482" y="697"/>
                  <a:pt x="479" y="701"/>
                </a:cubicBezTo>
                <a:close/>
                <a:moveTo>
                  <a:pt x="489" y="711"/>
                </a:moveTo>
                <a:cubicBezTo>
                  <a:pt x="489" y="711"/>
                  <a:pt x="489" y="711"/>
                  <a:pt x="489" y="711"/>
                </a:cubicBezTo>
                <a:cubicBezTo>
                  <a:pt x="489" y="711"/>
                  <a:pt x="489" y="711"/>
                  <a:pt x="489" y="711"/>
                </a:cubicBezTo>
                <a:cubicBezTo>
                  <a:pt x="489" y="711"/>
                  <a:pt x="489" y="711"/>
                  <a:pt x="489" y="711"/>
                </a:cubicBezTo>
                <a:cubicBezTo>
                  <a:pt x="489" y="711"/>
                  <a:pt x="489" y="711"/>
                  <a:pt x="489" y="711"/>
                </a:cubicBezTo>
                <a:close/>
                <a:moveTo>
                  <a:pt x="539" y="719"/>
                </a:moveTo>
                <a:cubicBezTo>
                  <a:pt x="539" y="720"/>
                  <a:pt x="539" y="721"/>
                  <a:pt x="539" y="721"/>
                </a:cubicBezTo>
                <a:cubicBezTo>
                  <a:pt x="537" y="721"/>
                  <a:pt x="534" y="721"/>
                  <a:pt x="532" y="720"/>
                </a:cubicBezTo>
                <a:cubicBezTo>
                  <a:pt x="532" y="719"/>
                  <a:pt x="532" y="718"/>
                  <a:pt x="532" y="717"/>
                </a:cubicBezTo>
                <a:cubicBezTo>
                  <a:pt x="533" y="717"/>
                  <a:pt x="535" y="718"/>
                  <a:pt x="536" y="718"/>
                </a:cubicBezTo>
                <a:cubicBezTo>
                  <a:pt x="537" y="718"/>
                  <a:pt x="537" y="717"/>
                  <a:pt x="536" y="717"/>
                </a:cubicBezTo>
                <a:cubicBezTo>
                  <a:pt x="537" y="717"/>
                  <a:pt x="538" y="717"/>
                  <a:pt x="539" y="717"/>
                </a:cubicBezTo>
                <a:cubicBezTo>
                  <a:pt x="539" y="718"/>
                  <a:pt x="539" y="719"/>
                  <a:pt x="539" y="719"/>
                </a:cubicBezTo>
                <a:close/>
                <a:moveTo>
                  <a:pt x="569" y="737"/>
                </a:moveTo>
                <a:cubicBezTo>
                  <a:pt x="570" y="738"/>
                  <a:pt x="570" y="737"/>
                  <a:pt x="570" y="737"/>
                </a:cubicBezTo>
                <a:cubicBezTo>
                  <a:pt x="570" y="737"/>
                  <a:pt x="570" y="737"/>
                  <a:pt x="570" y="737"/>
                </a:cubicBezTo>
                <a:cubicBezTo>
                  <a:pt x="571" y="737"/>
                  <a:pt x="572" y="737"/>
                  <a:pt x="572" y="737"/>
                </a:cubicBezTo>
                <a:cubicBezTo>
                  <a:pt x="571" y="738"/>
                  <a:pt x="573" y="741"/>
                  <a:pt x="575" y="740"/>
                </a:cubicBezTo>
                <a:cubicBezTo>
                  <a:pt x="576" y="739"/>
                  <a:pt x="578" y="739"/>
                  <a:pt x="579" y="738"/>
                </a:cubicBezTo>
                <a:cubicBezTo>
                  <a:pt x="579" y="739"/>
                  <a:pt x="580" y="739"/>
                  <a:pt x="580" y="740"/>
                </a:cubicBezTo>
                <a:cubicBezTo>
                  <a:pt x="580" y="740"/>
                  <a:pt x="580" y="740"/>
                  <a:pt x="581" y="740"/>
                </a:cubicBezTo>
                <a:cubicBezTo>
                  <a:pt x="581" y="741"/>
                  <a:pt x="581" y="741"/>
                  <a:pt x="582" y="741"/>
                </a:cubicBezTo>
                <a:cubicBezTo>
                  <a:pt x="585" y="741"/>
                  <a:pt x="587" y="741"/>
                  <a:pt x="590" y="742"/>
                </a:cubicBezTo>
                <a:cubicBezTo>
                  <a:pt x="590" y="742"/>
                  <a:pt x="590" y="742"/>
                  <a:pt x="590" y="742"/>
                </a:cubicBezTo>
                <a:cubicBezTo>
                  <a:pt x="590" y="743"/>
                  <a:pt x="592" y="743"/>
                  <a:pt x="592" y="742"/>
                </a:cubicBezTo>
                <a:cubicBezTo>
                  <a:pt x="593" y="742"/>
                  <a:pt x="595" y="742"/>
                  <a:pt x="597" y="743"/>
                </a:cubicBezTo>
                <a:cubicBezTo>
                  <a:pt x="597" y="743"/>
                  <a:pt x="598" y="743"/>
                  <a:pt x="598" y="742"/>
                </a:cubicBezTo>
                <a:cubicBezTo>
                  <a:pt x="603" y="742"/>
                  <a:pt x="608" y="743"/>
                  <a:pt x="613" y="743"/>
                </a:cubicBezTo>
                <a:cubicBezTo>
                  <a:pt x="613" y="744"/>
                  <a:pt x="613" y="746"/>
                  <a:pt x="615" y="746"/>
                </a:cubicBezTo>
                <a:cubicBezTo>
                  <a:pt x="624" y="746"/>
                  <a:pt x="634" y="746"/>
                  <a:pt x="643" y="746"/>
                </a:cubicBezTo>
                <a:cubicBezTo>
                  <a:pt x="627" y="746"/>
                  <a:pt x="610" y="747"/>
                  <a:pt x="594" y="748"/>
                </a:cubicBezTo>
                <a:cubicBezTo>
                  <a:pt x="594" y="747"/>
                  <a:pt x="594" y="747"/>
                  <a:pt x="593" y="747"/>
                </a:cubicBezTo>
                <a:cubicBezTo>
                  <a:pt x="592" y="747"/>
                  <a:pt x="590" y="746"/>
                  <a:pt x="589" y="746"/>
                </a:cubicBezTo>
                <a:cubicBezTo>
                  <a:pt x="589" y="745"/>
                  <a:pt x="589" y="745"/>
                  <a:pt x="588" y="745"/>
                </a:cubicBezTo>
                <a:cubicBezTo>
                  <a:pt x="575" y="742"/>
                  <a:pt x="562" y="740"/>
                  <a:pt x="549" y="739"/>
                </a:cubicBezTo>
                <a:cubicBezTo>
                  <a:pt x="549" y="738"/>
                  <a:pt x="548" y="738"/>
                  <a:pt x="548" y="737"/>
                </a:cubicBezTo>
                <a:cubicBezTo>
                  <a:pt x="550" y="737"/>
                  <a:pt x="552" y="737"/>
                  <a:pt x="555" y="737"/>
                </a:cubicBezTo>
                <a:cubicBezTo>
                  <a:pt x="556" y="737"/>
                  <a:pt x="557" y="737"/>
                  <a:pt x="558" y="737"/>
                </a:cubicBezTo>
                <a:cubicBezTo>
                  <a:pt x="558" y="738"/>
                  <a:pt x="558" y="739"/>
                  <a:pt x="559" y="740"/>
                </a:cubicBezTo>
                <a:cubicBezTo>
                  <a:pt x="559" y="741"/>
                  <a:pt x="560" y="740"/>
                  <a:pt x="560" y="740"/>
                </a:cubicBezTo>
                <a:cubicBezTo>
                  <a:pt x="559" y="739"/>
                  <a:pt x="559" y="738"/>
                  <a:pt x="559" y="737"/>
                </a:cubicBezTo>
                <a:cubicBezTo>
                  <a:pt x="562" y="737"/>
                  <a:pt x="566" y="736"/>
                  <a:pt x="569" y="737"/>
                </a:cubicBezTo>
                <a:cubicBezTo>
                  <a:pt x="569" y="737"/>
                  <a:pt x="569" y="737"/>
                  <a:pt x="569" y="737"/>
                </a:cubicBezTo>
                <a:close/>
                <a:moveTo>
                  <a:pt x="442" y="709"/>
                </a:moveTo>
                <a:cubicBezTo>
                  <a:pt x="446" y="709"/>
                  <a:pt x="449" y="709"/>
                  <a:pt x="453" y="709"/>
                </a:cubicBezTo>
                <a:cubicBezTo>
                  <a:pt x="452" y="712"/>
                  <a:pt x="452" y="715"/>
                  <a:pt x="452" y="718"/>
                </a:cubicBezTo>
                <a:cubicBezTo>
                  <a:pt x="449" y="718"/>
                  <a:pt x="446" y="718"/>
                  <a:pt x="443" y="718"/>
                </a:cubicBezTo>
                <a:cubicBezTo>
                  <a:pt x="443" y="715"/>
                  <a:pt x="442" y="712"/>
                  <a:pt x="442" y="709"/>
                </a:cubicBezTo>
                <a:close/>
                <a:moveTo>
                  <a:pt x="454" y="700"/>
                </a:moveTo>
                <a:cubicBezTo>
                  <a:pt x="458" y="698"/>
                  <a:pt x="464" y="691"/>
                  <a:pt x="465" y="691"/>
                </a:cubicBezTo>
                <a:cubicBezTo>
                  <a:pt x="470" y="688"/>
                  <a:pt x="474" y="684"/>
                  <a:pt x="478" y="681"/>
                </a:cubicBezTo>
                <a:cubicBezTo>
                  <a:pt x="479" y="680"/>
                  <a:pt x="480" y="679"/>
                  <a:pt x="482" y="679"/>
                </a:cubicBezTo>
                <a:cubicBezTo>
                  <a:pt x="483" y="681"/>
                  <a:pt x="484" y="683"/>
                  <a:pt x="486" y="686"/>
                </a:cubicBezTo>
                <a:cubicBezTo>
                  <a:pt x="479" y="690"/>
                  <a:pt x="473" y="695"/>
                  <a:pt x="466" y="700"/>
                </a:cubicBezTo>
                <a:cubicBezTo>
                  <a:pt x="466" y="699"/>
                  <a:pt x="466" y="699"/>
                  <a:pt x="465" y="699"/>
                </a:cubicBezTo>
                <a:cubicBezTo>
                  <a:pt x="465" y="700"/>
                  <a:pt x="465" y="700"/>
                  <a:pt x="464" y="701"/>
                </a:cubicBezTo>
                <a:cubicBezTo>
                  <a:pt x="464" y="699"/>
                  <a:pt x="464" y="698"/>
                  <a:pt x="464" y="697"/>
                </a:cubicBezTo>
                <a:cubicBezTo>
                  <a:pt x="463" y="696"/>
                  <a:pt x="463" y="696"/>
                  <a:pt x="463" y="697"/>
                </a:cubicBezTo>
                <a:cubicBezTo>
                  <a:pt x="462" y="697"/>
                  <a:pt x="463" y="698"/>
                  <a:pt x="463" y="699"/>
                </a:cubicBezTo>
                <a:cubicBezTo>
                  <a:pt x="463" y="699"/>
                  <a:pt x="463" y="699"/>
                  <a:pt x="463" y="699"/>
                </a:cubicBezTo>
                <a:cubicBezTo>
                  <a:pt x="463" y="699"/>
                  <a:pt x="463" y="699"/>
                  <a:pt x="463" y="700"/>
                </a:cubicBezTo>
                <a:cubicBezTo>
                  <a:pt x="463" y="700"/>
                  <a:pt x="463" y="701"/>
                  <a:pt x="463" y="702"/>
                </a:cubicBezTo>
                <a:cubicBezTo>
                  <a:pt x="462" y="702"/>
                  <a:pt x="461" y="703"/>
                  <a:pt x="460" y="703"/>
                </a:cubicBezTo>
                <a:cubicBezTo>
                  <a:pt x="460" y="704"/>
                  <a:pt x="460" y="705"/>
                  <a:pt x="461" y="704"/>
                </a:cubicBezTo>
                <a:cubicBezTo>
                  <a:pt x="462" y="704"/>
                  <a:pt x="462" y="703"/>
                  <a:pt x="463" y="703"/>
                </a:cubicBezTo>
                <a:cubicBezTo>
                  <a:pt x="463" y="705"/>
                  <a:pt x="463" y="707"/>
                  <a:pt x="463" y="709"/>
                </a:cubicBezTo>
                <a:cubicBezTo>
                  <a:pt x="460" y="709"/>
                  <a:pt x="457" y="708"/>
                  <a:pt x="454" y="708"/>
                </a:cubicBezTo>
                <a:cubicBezTo>
                  <a:pt x="454" y="706"/>
                  <a:pt x="454" y="705"/>
                  <a:pt x="454" y="703"/>
                </a:cubicBezTo>
                <a:cubicBezTo>
                  <a:pt x="454" y="702"/>
                  <a:pt x="454" y="701"/>
                  <a:pt x="454" y="700"/>
                </a:cubicBezTo>
                <a:close/>
                <a:moveTo>
                  <a:pt x="503" y="650"/>
                </a:moveTo>
                <a:cubicBezTo>
                  <a:pt x="503" y="650"/>
                  <a:pt x="503" y="650"/>
                  <a:pt x="503" y="650"/>
                </a:cubicBezTo>
                <a:cubicBezTo>
                  <a:pt x="503" y="650"/>
                  <a:pt x="503" y="650"/>
                  <a:pt x="503" y="650"/>
                </a:cubicBezTo>
                <a:cubicBezTo>
                  <a:pt x="503" y="651"/>
                  <a:pt x="502" y="651"/>
                  <a:pt x="501" y="651"/>
                </a:cubicBezTo>
                <a:cubicBezTo>
                  <a:pt x="501" y="651"/>
                  <a:pt x="501" y="650"/>
                  <a:pt x="501" y="650"/>
                </a:cubicBezTo>
                <a:cubicBezTo>
                  <a:pt x="502" y="649"/>
                  <a:pt x="503" y="649"/>
                  <a:pt x="504" y="648"/>
                </a:cubicBezTo>
                <a:cubicBezTo>
                  <a:pt x="504" y="648"/>
                  <a:pt x="504" y="649"/>
                  <a:pt x="503" y="649"/>
                </a:cubicBezTo>
                <a:cubicBezTo>
                  <a:pt x="503" y="649"/>
                  <a:pt x="503" y="649"/>
                  <a:pt x="503" y="649"/>
                </a:cubicBezTo>
                <a:cubicBezTo>
                  <a:pt x="503" y="648"/>
                  <a:pt x="502" y="649"/>
                  <a:pt x="503" y="650"/>
                </a:cubicBezTo>
                <a:close/>
                <a:moveTo>
                  <a:pt x="507" y="650"/>
                </a:moveTo>
                <a:cubicBezTo>
                  <a:pt x="508" y="650"/>
                  <a:pt x="508" y="650"/>
                  <a:pt x="509" y="650"/>
                </a:cubicBezTo>
                <a:cubicBezTo>
                  <a:pt x="509" y="650"/>
                  <a:pt x="509" y="650"/>
                  <a:pt x="509" y="650"/>
                </a:cubicBezTo>
                <a:cubicBezTo>
                  <a:pt x="508" y="651"/>
                  <a:pt x="508" y="651"/>
                  <a:pt x="507" y="651"/>
                </a:cubicBezTo>
                <a:cubicBezTo>
                  <a:pt x="507" y="651"/>
                  <a:pt x="506" y="651"/>
                  <a:pt x="506" y="650"/>
                </a:cubicBezTo>
                <a:cubicBezTo>
                  <a:pt x="506" y="650"/>
                  <a:pt x="507" y="650"/>
                  <a:pt x="507" y="650"/>
                </a:cubicBezTo>
                <a:close/>
                <a:moveTo>
                  <a:pt x="516" y="648"/>
                </a:moveTo>
                <a:cubicBezTo>
                  <a:pt x="516" y="649"/>
                  <a:pt x="517" y="650"/>
                  <a:pt x="517" y="651"/>
                </a:cubicBezTo>
                <a:cubicBezTo>
                  <a:pt x="517" y="651"/>
                  <a:pt x="516" y="652"/>
                  <a:pt x="515" y="653"/>
                </a:cubicBezTo>
                <a:cubicBezTo>
                  <a:pt x="514" y="652"/>
                  <a:pt x="513" y="651"/>
                  <a:pt x="512" y="650"/>
                </a:cubicBezTo>
                <a:cubicBezTo>
                  <a:pt x="513" y="649"/>
                  <a:pt x="515" y="649"/>
                  <a:pt x="516" y="648"/>
                </a:cubicBezTo>
                <a:close/>
                <a:moveTo>
                  <a:pt x="518" y="658"/>
                </a:moveTo>
                <a:cubicBezTo>
                  <a:pt x="518" y="657"/>
                  <a:pt x="518" y="657"/>
                  <a:pt x="519" y="657"/>
                </a:cubicBezTo>
                <a:cubicBezTo>
                  <a:pt x="520" y="658"/>
                  <a:pt x="521" y="660"/>
                  <a:pt x="522" y="661"/>
                </a:cubicBezTo>
                <a:cubicBezTo>
                  <a:pt x="519" y="663"/>
                  <a:pt x="515" y="665"/>
                  <a:pt x="512" y="667"/>
                </a:cubicBezTo>
                <a:cubicBezTo>
                  <a:pt x="511" y="665"/>
                  <a:pt x="509" y="662"/>
                  <a:pt x="508" y="660"/>
                </a:cubicBezTo>
                <a:cubicBezTo>
                  <a:pt x="509" y="659"/>
                  <a:pt x="510" y="658"/>
                  <a:pt x="512" y="657"/>
                </a:cubicBezTo>
                <a:cubicBezTo>
                  <a:pt x="513" y="659"/>
                  <a:pt x="514" y="660"/>
                  <a:pt x="515" y="661"/>
                </a:cubicBezTo>
                <a:cubicBezTo>
                  <a:pt x="515" y="662"/>
                  <a:pt x="516" y="661"/>
                  <a:pt x="515" y="661"/>
                </a:cubicBezTo>
                <a:cubicBezTo>
                  <a:pt x="515" y="659"/>
                  <a:pt x="514" y="658"/>
                  <a:pt x="513" y="657"/>
                </a:cubicBezTo>
                <a:cubicBezTo>
                  <a:pt x="514" y="656"/>
                  <a:pt x="514" y="656"/>
                  <a:pt x="515" y="655"/>
                </a:cubicBezTo>
                <a:cubicBezTo>
                  <a:pt x="516" y="655"/>
                  <a:pt x="516" y="655"/>
                  <a:pt x="516" y="655"/>
                </a:cubicBezTo>
                <a:cubicBezTo>
                  <a:pt x="517" y="655"/>
                  <a:pt x="517" y="656"/>
                  <a:pt x="518" y="656"/>
                </a:cubicBezTo>
                <a:cubicBezTo>
                  <a:pt x="518" y="657"/>
                  <a:pt x="518" y="657"/>
                  <a:pt x="517" y="657"/>
                </a:cubicBezTo>
                <a:cubicBezTo>
                  <a:pt x="517" y="657"/>
                  <a:pt x="517" y="658"/>
                  <a:pt x="518" y="658"/>
                </a:cubicBezTo>
                <a:close/>
                <a:moveTo>
                  <a:pt x="527" y="668"/>
                </a:moveTo>
                <a:cubicBezTo>
                  <a:pt x="527" y="669"/>
                  <a:pt x="526" y="670"/>
                  <a:pt x="524" y="671"/>
                </a:cubicBezTo>
                <a:cubicBezTo>
                  <a:pt x="524" y="672"/>
                  <a:pt x="524" y="673"/>
                  <a:pt x="525" y="672"/>
                </a:cubicBezTo>
                <a:cubicBezTo>
                  <a:pt x="526" y="671"/>
                  <a:pt x="527" y="670"/>
                  <a:pt x="527" y="669"/>
                </a:cubicBezTo>
                <a:cubicBezTo>
                  <a:pt x="528" y="670"/>
                  <a:pt x="529" y="671"/>
                  <a:pt x="529" y="672"/>
                </a:cubicBezTo>
                <a:cubicBezTo>
                  <a:pt x="527" y="674"/>
                  <a:pt x="524" y="675"/>
                  <a:pt x="522" y="677"/>
                </a:cubicBezTo>
                <a:cubicBezTo>
                  <a:pt x="520" y="676"/>
                  <a:pt x="519" y="674"/>
                  <a:pt x="517" y="672"/>
                </a:cubicBezTo>
                <a:cubicBezTo>
                  <a:pt x="517" y="672"/>
                  <a:pt x="517" y="672"/>
                  <a:pt x="518" y="672"/>
                </a:cubicBezTo>
                <a:cubicBezTo>
                  <a:pt x="520" y="670"/>
                  <a:pt x="525" y="667"/>
                  <a:pt x="526" y="668"/>
                </a:cubicBezTo>
                <a:cubicBezTo>
                  <a:pt x="527" y="668"/>
                  <a:pt x="527" y="668"/>
                  <a:pt x="527" y="668"/>
                </a:cubicBezTo>
                <a:close/>
                <a:moveTo>
                  <a:pt x="498" y="678"/>
                </a:moveTo>
                <a:cubicBezTo>
                  <a:pt x="499" y="679"/>
                  <a:pt x="500" y="680"/>
                  <a:pt x="501" y="681"/>
                </a:cubicBezTo>
                <a:cubicBezTo>
                  <a:pt x="500" y="682"/>
                  <a:pt x="499" y="683"/>
                  <a:pt x="498" y="684"/>
                </a:cubicBezTo>
                <a:cubicBezTo>
                  <a:pt x="497" y="683"/>
                  <a:pt x="496" y="681"/>
                  <a:pt x="495" y="680"/>
                </a:cubicBezTo>
                <a:cubicBezTo>
                  <a:pt x="496" y="680"/>
                  <a:pt x="497" y="679"/>
                  <a:pt x="498" y="678"/>
                </a:cubicBezTo>
                <a:cubicBezTo>
                  <a:pt x="498" y="678"/>
                  <a:pt x="498" y="678"/>
                  <a:pt x="498" y="678"/>
                </a:cubicBezTo>
                <a:close/>
                <a:moveTo>
                  <a:pt x="488" y="663"/>
                </a:moveTo>
                <a:cubicBezTo>
                  <a:pt x="492" y="660"/>
                  <a:pt x="496" y="658"/>
                  <a:pt x="501" y="656"/>
                </a:cubicBezTo>
                <a:cubicBezTo>
                  <a:pt x="501" y="658"/>
                  <a:pt x="502" y="660"/>
                  <a:pt x="503" y="661"/>
                </a:cubicBezTo>
                <a:cubicBezTo>
                  <a:pt x="502" y="663"/>
                  <a:pt x="500" y="664"/>
                  <a:pt x="499" y="665"/>
                </a:cubicBezTo>
                <a:cubicBezTo>
                  <a:pt x="497" y="663"/>
                  <a:pt x="496" y="661"/>
                  <a:pt x="495" y="660"/>
                </a:cubicBezTo>
                <a:cubicBezTo>
                  <a:pt x="495" y="659"/>
                  <a:pt x="494" y="660"/>
                  <a:pt x="495" y="660"/>
                </a:cubicBezTo>
                <a:cubicBezTo>
                  <a:pt x="496" y="662"/>
                  <a:pt x="497" y="664"/>
                  <a:pt x="498" y="665"/>
                </a:cubicBezTo>
                <a:cubicBezTo>
                  <a:pt x="496" y="667"/>
                  <a:pt x="493" y="668"/>
                  <a:pt x="491" y="670"/>
                </a:cubicBezTo>
                <a:cubicBezTo>
                  <a:pt x="489" y="667"/>
                  <a:pt x="488" y="665"/>
                  <a:pt x="488" y="663"/>
                </a:cubicBezTo>
                <a:close/>
                <a:moveTo>
                  <a:pt x="489" y="659"/>
                </a:moveTo>
                <a:cubicBezTo>
                  <a:pt x="491" y="658"/>
                  <a:pt x="493" y="657"/>
                  <a:pt x="495" y="656"/>
                </a:cubicBezTo>
                <a:cubicBezTo>
                  <a:pt x="497" y="655"/>
                  <a:pt x="499" y="654"/>
                  <a:pt x="500" y="653"/>
                </a:cubicBezTo>
                <a:cubicBezTo>
                  <a:pt x="500" y="654"/>
                  <a:pt x="500" y="654"/>
                  <a:pt x="501" y="655"/>
                </a:cubicBezTo>
                <a:cubicBezTo>
                  <a:pt x="496" y="657"/>
                  <a:pt x="492" y="659"/>
                  <a:pt x="488" y="662"/>
                </a:cubicBezTo>
                <a:cubicBezTo>
                  <a:pt x="488" y="661"/>
                  <a:pt x="488" y="661"/>
                  <a:pt x="489" y="660"/>
                </a:cubicBezTo>
                <a:cubicBezTo>
                  <a:pt x="489" y="660"/>
                  <a:pt x="489" y="660"/>
                  <a:pt x="489" y="659"/>
                </a:cubicBezTo>
                <a:close/>
                <a:moveTo>
                  <a:pt x="503" y="652"/>
                </a:moveTo>
                <a:cubicBezTo>
                  <a:pt x="503" y="652"/>
                  <a:pt x="503" y="652"/>
                  <a:pt x="504" y="653"/>
                </a:cubicBezTo>
                <a:cubicBezTo>
                  <a:pt x="503" y="653"/>
                  <a:pt x="502" y="654"/>
                  <a:pt x="501" y="654"/>
                </a:cubicBezTo>
                <a:cubicBezTo>
                  <a:pt x="501" y="654"/>
                  <a:pt x="501" y="653"/>
                  <a:pt x="501" y="653"/>
                </a:cubicBezTo>
                <a:cubicBezTo>
                  <a:pt x="502" y="652"/>
                  <a:pt x="503" y="652"/>
                  <a:pt x="503" y="652"/>
                </a:cubicBezTo>
                <a:close/>
                <a:moveTo>
                  <a:pt x="511" y="651"/>
                </a:moveTo>
                <a:cubicBezTo>
                  <a:pt x="512" y="651"/>
                  <a:pt x="513" y="652"/>
                  <a:pt x="514" y="653"/>
                </a:cubicBezTo>
                <a:cubicBezTo>
                  <a:pt x="513" y="654"/>
                  <a:pt x="512" y="655"/>
                  <a:pt x="511" y="655"/>
                </a:cubicBezTo>
                <a:cubicBezTo>
                  <a:pt x="510" y="654"/>
                  <a:pt x="509" y="653"/>
                  <a:pt x="508" y="653"/>
                </a:cubicBezTo>
                <a:cubicBezTo>
                  <a:pt x="509" y="652"/>
                  <a:pt x="509" y="652"/>
                  <a:pt x="509" y="651"/>
                </a:cubicBezTo>
                <a:cubicBezTo>
                  <a:pt x="510" y="651"/>
                  <a:pt x="510" y="651"/>
                  <a:pt x="511" y="651"/>
                </a:cubicBezTo>
                <a:close/>
                <a:moveTo>
                  <a:pt x="516" y="653"/>
                </a:moveTo>
                <a:cubicBezTo>
                  <a:pt x="516" y="653"/>
                  <a:pt x="517" y="652"/>
                  <a:pt x="518" y="651"/>
                </a:cubicBezTo>
                <a:cubicBezTo>
                  <a:pt x="518" y="652"/>
                  <a:pt x="518" y="652"/>
                  <a:pt x="519" y="653"/>
                </a:cubicBezTo>
                <a:cubicBezTo>
                  <a:pt x="518" y="653"/>
                  <a:pt x="517" y="653"/>
                  <a:pt x="516" y="654"/>
                </a:cubicBezTo>
                <a:cubicBezTo>
                  <a:pt x="516" y="654"/>
                  <a:pt x="516" y="653"/>
                  <a:pt x="516" y="653"/>
                </a:cubicBezTo>
                <a:close/>
                <a:moveTo>
                  <a:pt x="516" y="654"/>
                </a:moveTo>
                <a:cubicBezTo>
                  <a:pt x="514" y="655"/>
                  <a:pt x="513" y="655"/>
                  <a:pt x="512" y="656"/>
                </a:cubicBezTo>
                <a:cubicBezTo>
                  <a:pt x="512" y="656"/>
                  <a:pt x="512" y="656"/>
                  <a:pt x="512" y="656"/>
                </a:cubicBezTo>
                <a:cubicBezTo>
                  <a:pt x="513" y="655"/>
                  <a:pt x="514" y="654"/>
                  <a:pt x="515" y="654"/>
                </a:cubicBezTo>
                <a:cubicBezTo>
                  <a:pt x="515" y="654"/>
                  <a:pt x="515" y="654"/>
                  <a:pt x="516" y="654"/>
                </a:cubicBezTo>
                <a:close/>
                <a:moveTo>
                  <a:pt x="507" y="653"/>
                </a:moveTo>
                <a:cubicBezTo>
                  <a:pt x="507" y="653"/>
                  <a:pt x="507" y="653"/>
                  <a:pt x="507" y="653"/>
                </a:cubicBezTo>
                <a:cubicBezTo>
                  <a:pt x="506" y="653"/>
                  <a:pt x="507" y="654"/>
                  <a:pt x="507" y="654"/>
                </a:cubicBezTo>
                <a:cubicBezTo>
                  <a:pt x="507" y="653"/>
                  <a:pt x="508" y="653"/>
                  <a:pt x="508" y="653"/>
                </a:cubicBezTo>
                <a:cubicBezTo>
                  <a:pt x="509" y="654"/>
                  <a:pt x="510" y="655"/>
                  <a:pt x="511" y="656"/>
                </a:cubicBezTo>
                <a:cubicBezTo>
                  <a:pt x="510" y="656"/>
                  <a:pt x="510" y="656"/>
                  <a:pt x="509" y="657"/>
                </a:cubicBezTo>
                <a:cubicBezTo>
                  <a:pt x="509" y="657"/>
                  <a:pt x="509" y="657"/>
                  <a:pt x="509" y="658"/>
                </a:cubicBezTo>
                <a:cubicBezTo>
                  <a:pt x="509" y="658"/>
                  <a:pt x="508" y="659"/>
                  <a:pt x="507" y="659"/>
                </a:cubicBezTo>
                <a:cubicBezTo>
                  <a:pt x="506" y="657"/>
                  <a:pt x="505" y="655"/>
                  <a:pt x="505" y="654"/>
                </a:cubicBezTo>
                <a:cubicBezTo>
                  <a:pt x="505" y="653"/>
                  <a:pt x="506" y="653"/>
                  <a:pt x="507" y="653"/>
                </a:cubicBezTo>
                <a:cubicBezTo>
                  <a:pt x="507" y="653"/>
                  <a:pt x="507" y="653"/>
                  <a:pt x="507" y="653"/>
                </a:cubicBezTo>
                <a:close/>
                <a:moveTo>
                  <a:pt x="506" y="659"/>
                </a:moveTo>
                <a:cubicBezTo>
                  <a:pt x="506" y="660"/>
                  <a:pt x="505" y="660"/>
                  <a:pt x="504" y="661"/>
                </a:cubicBezTo>
                <a:cubicBezTo>
                  <a:pt x="503" y="659"/>
                  <a:pt x="502" y="657"/>
                  <a:pt x="502" y="655"/>
                </a:cubicBezTo>
                <a:cubicBezTo>
                  <a:pt x="502" y="655"/>
                  <a:pt x="503" y="654"/>
                  <a:pt x="504" y="654"/>
                </a:cubicBezTo>
                <a:cubicBezTo>
                  <a:pt x="504" y="656"/>
                  <a:pt x="505" y="658"/>
                  <a:pt x="506" y="659"/>
                </a:cubicBezTo>
                <a:close/>
                <a:moveTo>
                  <a:pt x="504" y="662"/>
                </a:moveTo>
                <a:cubicBezTo>
                  <a:pt x="505" y="665"/>
                  <a:pt x="507" y="667"/>
                  <a:pt x="509" y="669"/>
                </a:cubicBezTo>
                <a:cubicBezTo>
                  <a:pt x="507" y="670"/>
                  <a:pt x="506" y="671"/>
                  <a:pt x="504" y="672"/>
                </a:cubicBezTo>
                <a:cubicBezTo>
                  <a:pt x="502" y="670"/>
                  <a:pt x="501" y="668"/>
                  <a:pt x="499" y="666"/>
                </a:cubicBezTo>
                <a:cubicBezTo>
                  <a:pt x="501" y="665"/>
                  <a:pt x="502" y="664"/>
                  <a:pt x="504" y="662"/>
                </a:cubicBezTo>
                <a:cubicBezTo>
                  <a:pt x="504" y="662"/>
                  <a:pt x="504" y="662"/>
                  <a:pt x="504" y="662"/>
                </a:cubicBezTo>
                <a:close/>
                <a:moveTo>
                  <a:pt x="505" y="662"/>
                </a:moveTo>
                <a:cubicBezTo>
                  <a:pt x="505" y="661"/>
                  <a:pt x="506" y="661"/>
                  <a:pt x="507" y="660"/>
                </a:cubicBezTo>
                <a:cubicBezTo>
                  <a:pt x="509" y="663"/>
                  <a:pt x="510" y="665"/>
                  <a:pt x="512" y="667"/>
                </a:cubicBezTo>
                <a:cubicBezTo>
                  <a:pt x="511" y="668"/>
                  <a:pt x="510" y="668"/>
                  <a:pt x="509" y="669"/>
                </a:cubicBezTo>
                <a:cubicBezTo>
                  <a:pt x="508" y="667"/>
                  <a:pt x="506" y="664"/>
                  <a:pt x="505" y="662"/>
                </a:cubicBezTo>
                <a:close/>
                <a:moveTo>
                  <a:pt x="498" y="666"/>
                </a:moveTo>
                <a:cubicBezTo>
                  <a:pt x="500" y="669"/>
                  <a:pt x="502" y="671"/>
                  <a:pt x="503" y="673"/>
                </a:cubicBezTo>
                <a:cubicBezTo>
                  <a:pt x="501" y="674"/>
                  <a:pt x="499" y="676"/>
                  <a:pt x="498" y="677"/>
                </a:cubicBezTo>
                <a:cubicBezTo>
                  <a:pt x="496" y="675"/>
                  <a:pt x="494" y="673"/>
                  <a:pt x="492" y="671"/>
                </a:cubicBezTo>
                <a:cubicBezTo>
                  <a:pt x="494" y="669"/>
                  <a:pt x="496" y="668"/>
                  <a:pt x="498" y="666"/>
                </a:cubicBezTo>
                <a:close/>
                <a:moveTo>
                  <a:pt x="498" y="678"/>
                </a:moveTo>
                <a:cubicBezTo>
                  <a:pt x="500" y="676"/>
                  <a:pt x="502" y="675"/>
                  <a:pt x="504" y="674"/>
                </a:cubicBezTo>
                <a:cubicBezTo>
                  <a:pt x="505" y="675"/>
                  <a:pt x="506" y="676"/>
                  <a:pt x="507" y="678"/>
                </a:cubicBezTo>
                <a:cubicBezTo>
                  <a:pt x="505" y="679"/>
                  <a:pt x="503" y="680"/>
                  <a:pt x="502" y="681"/>
                </a:cubicBezTo>
                <a:cubicBezTo>
                  <a:pt x="501" y="680"/>
                  <a:pt x="500" y="679"/>
                  <a:pt x="498" y="678"/>
                </a:cubicBezTo>
                <a:close/>
                <a:moveTo>
                  <a:pt x="505" y="673"/>
                </a:moveTo>
                <a:cubicBezTo>
                  <a:pt x="506" y="672"/>
                  <a:pt x="508" y="671"/>
                  <a:pt x="509" y="670"/>
                </a:cubicBezTo>
                <a:cubicBezTo>
                  <a:pt x="510" y="671"/>
                  <a:pt x="510" y="671"/>
                  <a:pt x="510" y="672"/>
                </a:cubicBezTo>
                <a:cubicBezTo>
                  <a:pt x="511" y="672"/>
                  <a:pt x="512" y="673"/>
                  <a:pt x="512" y="674"/>
                </a:cubicBezTo>
                <a:cubicBezTo>
                  <a:pt x="511" y="675"/>
                  <a:pt x="509" y="676"/>
                  <a:pt x="508" y="677"/>
                </a:cubicBezTo>
                <a:cubicBezTo>
                  <a:pt x="507" y="676"/>
                  <a:pt x="506" y="674"/>
                  <a:pt x="505" y="673"/>
                </a:cubicBezTo>
                <a:close/>
                <a:moveTo>
                  <a:pt x="510" y="670"/>
                </a:moveTo>
                <a:cubicBezTo>
                  <a:pt x="511" y="669"/>
                  <a:pt x="512" y="668"/>
                  <a:pt x="513" y="668"/>
                </a:cubicBezTo>
                <a:cubicBezTo>
                  <a:pt x="514" y="669"/>
                  <a:pt x="514" y="670"/>
                  <a:pt x="515" y="671"/>
                </a:cubicBezTo>
                <a:cubicBezTo>
                  <a:pt x="515" y="671"/>
                  <a:pt x="516" y="671"/>
                  <a:pt x="516" y="672"/>
                </a:cubicBezTo>
                <a:cubicBezTo>
                  <a:pt x="515" y="672"/>
                  <a:pt x="514" y="673"/>
                  <a:pt x="513" y="674"/>
                </a:cubicBezTo>
                <a:cubicBezTo>
                  <a:pt x="512" y="672"/>
                  <a:pt x="511" y="671"/>
                  <a:pt x="510" y="670"/>
                </a:cubicBezTo>
                <a:close/>
                <a:moveTo>
                  <a:pt x="517" y="673"/>
                </a:moveTo>
                <a:cubicBezTo>
                  <a:pt x="518" y="674"/>
                  <a:pt x="519" y="676"/>
                  <a:pt x="521" y="678"/>
                </a:cubicBezTo>
                <a:cubicBezTo>
                  <a:pt x="520" y="678"/>
                  <a:pt x="519" y="679"/>
                  <a:pt x="518" y="680"/>
                </a:cubicBezTo>
                <a:cubicBezTo>
                  <a:pt x="517" y="679"/>
                  <a:pt x="517" y="678"/>
                  <a:pt x="516" y="677"/>
                </a:cubicBezTo>
                <a:cubicBezTo>
                  <a:pt x="515" y="676"/>
                  <a:pt x="514" y="675"/>
                  <a:pt x="514" y="674"/>
                </a:cubicBezTo>
                <a:cubicBezTo>
                  <a:pt x="515" y="674"/>
                  <a:pt x="516" y="673"/>
                  <a:pt x="517" y="673"/>
                </a:cubicBezTo>
                <a:close/>
                <a:moveTo>
                  <a:pt x="516" y="671"/>
                </a:moveTo>
                <a:cubicBezTo>
                  <a:pt x="515" y="670"/>
                  <a:pt x="514" y="669"/>
                  <a:pt x="513" y="668"/>
                </a:cubicBezTo>
                <a:cubicBezTo>
                  <a:pt x="515" y="666"/>
                  <a:pt x="516" y="665"/>
                  <a:pt x="518" y="664"/>
                </a:cubicBezTo>
                <a:cubicBezTo>
                  <a:pt x="519" y="664"/>
                  <a:pt x="521" y="663"/>
                  <a:pt x="522" y="662"/>
                </a:cubicBezTo>
                <a:cubicBezTo>
                  <a:pt x="523" y="663"/>
                  <a:pt x="525" y="665"/>
                  <a:pt x="526" y="667"/>
                </a:cubicBezTo>
                <a:cubicBezTo>
                  <a:pt x="523" y="668"/>
                  <a:pt x="519" y="670"/>
                  <a:pt x="516" y="671"/>
                </a:cubicBezTo>
                <a:close/>
                <a:moveTo>
                  <a:pt x="517" y="654"/>
                </a:moveTo>
                <a:cubicBezTo>
                  <a:pt x="518" y="654"/>
                  <a:pt x="518" y="654"/>
                  <a:pt x="519" y="653"/>
                </a:cubicBezTo>
                <a:cubicBezTo>
                  <a:pt x="519" y="654"/>
                  <a:pt x="520" y="654"/>
                  <a:pt x="520" y="655"/>
                </a:cubicBezTo>
                <a:cubicBezTo>
                  <a:pt x="520" y="655"/>
                  <a:pt x="520" y="655"/>
                  <a:pt x="520" y="655"/>
                </a:cubicBezTo>
                <a:cubicBezTo>
                  <a:pt x="519" y="655"/>
                  <a:pt x="519" y="656"/>
                  <a:pt x="518" y="656"/>
                </a:cubicBezTo>
                <a:cubicBezTo>
                  <a:pt x="518" y="655"/>
                  <a:pt x="517" y="655"/>
                  <a:pt x="517" y="654"/>
                </a:cubicBezTo>
                <a:close/>
                <a:moveTo>
                  <a:pt x="510" y="649"/>
                </a:moveTo>
                <a:cubicBezTo>
                  <a:pt x="509" y="649"/>
                  <a:pt x="509" y="649"/>
                  <a:pt x="509" y="649"/>
                </a:cubicBezTo>
                <a:cubicBezTo>
                  <a:pt x="509" y="649"/>
                  <a:pt x="510" y="648"/>
                  <a:pt x="510" y="648"/>
                </a:cubicBezTo>
                <a:cubicBezTo>
                  <a:pt x="510" y="648"/>
                  <a:pt x="510" y="649"/>
                  <a:pt x="510" y="649"/>
                </a:cubicBezTo>
                <a:close/>
                <a:moveTo>
                  <a:pt x="506" y="652"/>
                </a:moveTo>
                <a:cubicBezTo>
                  <a:pt x="505" y="652"/>
                  <a:pt x="505" y="652"/>
                  <a:pt x="504" y="653"/>
                </a:cubicBezTo>
                <a:cubicBezTo>
                  <a:pt x="504" y="652"/>
                  <a:pt x="504" y="652"/>
                  <a:pt x="504" y="651"/>
                </a:cubicBezTo>
                <a:cubicBezTo>
                  <a:pt x="504" y="651"/>
                  <a:pt x="504" y="651"/>
                  <a:pt x="505" y="651"/>
                </a:cubicBezTo>
                <a:cubicBezTo>
                  <a:pt x="505" y="651"/>
                  <a:pt x="505" y="652"/>
                  <a:pt x="506" y="652"/>
                </a:cubicBezTo>
                <a:close/>
                <a:moveTo>
                  <a:pt x="500" y="652"/>
                </a:moveTo>
                <a:cubicBezTo>
                  <a:pt x="496" y="654"/>
                  <a:pt x="493" y="656"/>
                  <a:pt x="489" y="658"/>
                </a:cubicBezTo>
                <a:cubicBezTo>
                  <a:pt x="493" y="655"/>
                  <a:pt x="496" y="653"/>
                  <a:pt x="500" y="650"/>
                </a:cubicBezTo>
                <a:cubicBezTo>
                  <a:pt x="500" y="651"/>
                  <a:pt x="500" y="651"/>
                  <a:pt x="500" y="652"/>
                </a:cubicBezTo>
                <a:close/>
                <a:moveTo>
                  <a:pt x="482" y="664"/>
                </a:moveTo>
                <a:cubicBezTo>
                  <a:pt x="482" y="664"/>
                  <a:pt x="482" y="664"/>
                  <a:pt x="482" y="665"/>
                </a:cubicBezTo>
                <a:cubicBezTo>
                  <a:pt x="481" y="666"/>
                  <a:pt x="480" y="667"/>
                  <a:pt x="478" y="668"/>
                </a:cubicBezTo>
                <a:cubicBezTo>
                  <a:pt x="479" y="667"/>
                  <a:pt x="479" y="666"/>
                  <a:pt x="480" y="665"/>
                </a:cubicBezTo>
                <a:cubicBezTo>
                  <a:pt x="480" y="664"/>
                  <a:pt x="481" y="664"/>
                  <a:pt x="482" y="664"/>
                </a:cubicBezTo>
                <a:close/>
                <a:moveTo>
                  <a:pt x="483" y="663"/>
                </a:moveTo>
                <a:cubicBezTo>
                  <a:pt x="484" y="662"/>
                  <a:pt x="486" y="661"/>
                  <a:pt x="488" y="660"/>
                </a:cubicBezTo>
                <a:cubicBezTo>
                  <a:pt x="487" y="661"/>
                  <a:pt x="487" y="661"/>
                  <a:pt x="487" y="662"/>
                </a:cubicBezTo>
                <a:cubicBezTo>
                  <a:pt x="486" y="663"/>
                  <a:pt x="484" y="664"/>
                  <a:pt x="483" y="664"/>
                </a:cubicBezTo>
                <a:cubicBezTo>
                  <a:pt x="483" y="664"/>
                  <a:pt x="483" y="663"/>
                  <a:pt x="483" y="663"/>
                </a:cubicBezTo>
                <a:close/>
                <a:moveTo>
                  <a:pt x="487" y="664"/>
                </a:moveTo>
                <a:cubicBezTo>
                  <a:pt x="487" y="663"/>
                  <a:pt x="487" y="663"/>
                  <a:pt x="487" y="663"/>
                </a:cubicBezTo>
                <a:cubicBezTo>
                  <a:pt x="487" y="666"/>
                  <a:pt x="489" y="668"/>
                  <a:pt x="491" y="670"/>
                </a:cubicBezTo>
                <a:cubicBezTo>
                  <a:pt x="490" y="671"/>
                  <a:pt x="489" y="672"/>
                  <a:pt x="488" y="673"/>
                </a:cubicBezTo>
                <a:cubicBezTo>
                  <a:pt x="486" y="670"/>
                  <a:pt x="485" y="668"/>
                  <a:pt x="483" y="665"/>
                </a:cubicBezTo>
                <a:cubicBezTo>
                  <a:pt x="485" y="665"/>
                  <a:pt x="486" y="664"/>
                  <a:pt x="487" y="664"/>
                </a:cubicBezTo>
                <a:close/>
                <a:moveTo>
                  <a:pt x="491" y="671"/>
                </a:moveTo>
                <a:cubicBezTo>
                  <a:pt x="493" y="673"/>
                  <a:pt x="495" y="675"/>
                  <a:pt x="497" y="677"/>
                </a:cubicBezTo>
                <a:cubicBezTo>
                  <a:pt x="496" y="678"/>
                  <a:pt x="495" y="679"/>
                  <a:pt x="494" y="680"/>
                </a:cubicBezTo>
                <a:cubicBezTo>
                  <a:pt x="492" y="678"/>
                  <a:pt x="490" y="676"/>
                  <a:pt x="488" y="673"/>
                </a:cubicBezTo>
                <a:cubicBezTo>
                  <a:pt x="489" y="673"/>
                  <a:pt x="490" y="672"/>
                  <a:pt x="491" y="671"/>
                </a:cubicBezTo>
                <a:close/>
                <a:moveTo>
                  <a:pt x="493" y="680"/>
                </a:moveTo>
                <a:cubicBezTo>
                  <a:pt x="491" y="682"/>
                  <a:pt x="489" y="683"/>
                  <a:pt x="487" y="685"/>
                </a:cubicBezTo>
                <a:cubicBezTo>
                  <a:pt x="485" y="683"/>
                  <a:pt x="483" y="680"/>
                  <a:pt x="482" y="678"/>
                </a:cubicBezTo>
                <a:cubicBezTo>
                  <a:pt x="484" y="677"/>
                  <a:pt x="486" y="675"/>
                  <a:pt x="488" y="674"/>
                </a:cubicBezTo>
                <a:cubicBezTo>
                  <a:pt x="489" y="676"/>
                  <a:pt x="491" y="678"/>
                  <a:pt x="493" y="680"/>
                </a:cubicBezTo>
                <a:close/>
                <a:moveTo>
                  <a:pt x="454" y="719"/>
                </a:moveTo>
                <a:cubicBezTo>
                  <a:pt x="456" y="719"/>
                  <a:pt x="458" y="719"/>
                  <a:pt x="461" y="719"/>
                </a:cubicBezTo>
                <a:cubicBezTo>
                  <a:pt x="458" y="719"/>
                  <a:pt x="456" y="719"/>
                  <a:pt x="454" y="719"/>
                </a:cubicBezTo>
                <a:cubicBezTo>
                  <a:pt x="454" y="719"/>
                  <a:pt x="454" y="719"/>
                  <a:pt x="454" y="719"/>
                </a:cubicBezTo>
                <a:close/>
                <a:moveTo>
                  <a:pt x="452" y="719"/>
                </a:moveTo>
                <a:cubicBezTo>
                  <a:pt x="450" y="719"/>
                  <a:pt x="447" y="719"/>
                  <a:pt x="444" y="719"/>
                </a:cubicBezTo>
                <a:cubicBezTo>
                  <a:pt x="447" y="719"/>
                  <a:pt x="450" y="719"/>
                  <a:pt x="452" y="719"/>
                </a:cubicBezTo>
                <a:cubicBezTo>
                  <a:pt x="452" y="719"/>
                  <a:pt x="452" y="719"/>
                  <a:pt x="452" y="719"/>
                </a:cubicBezTo>
                <a:close/>
                <a:moveTo>
                  <a:pt x="454" y="709"/>
                </a:moveTo>
                <a:cubicBezTo>
                  <a:pt x="457" y="710"/>
                  <a:pt x="460" y="710"/>
                  <a:pt x="464" y="710"/>
                </a:cubicBezTo>
                <a:cubicBezTo>
                  <a:pt x="464" y="713"/>
                  <a:pt x="464" y="716"/>
                  <a:pt x="464" y="718"/>
                </a:cubicBezTo>
                <a:cubicBezTo>
                  <a:pt x="461" y="718"/>
                  <a:pt x="457" y="718"/>
                  <a:pt x="454" y="718"/>
                </a:cubicBezTo>
                <a:cubicBezTo>
                  <a:pt x="454" y="715"/>
                  <a:pt x="454" y="712"/>
                  <a:pt x="454" y="709"/>
                </a:cubicBezTo>
                <a:close/>
                <a:moveTo>
                  <a:pt x="465" y="718"/>
                </a:moveTo>
                <a:cubicBezTo>
                  <a:pt x="465" y="716"/>
                  <a:pt x="465" y="713"/>
                  <a:pt x="465" y="710"/>
                </a:cubicBezTo>
                <a:cubicBezTo>
                  <a:pt x="467" y="710"/>
                  <a:pt x="470" y="711"/>
                  <a:pt x="473" y="711"/>
                </a:cubicBezTo>
                <a:cubicBezTo>
                  <a:pt x="473" y="714"/>
                  <a:pt x="473" y="716"/>
                  <a:pt x="473" y="719"/>
                </a:cubicBezTo>
                <a:cubicBezTo>
                  <a:pt x="470" y="719"/>
                  <a:pt x="468" y="718"/>
                  <a:pt x="465" y="718"/>
                </a:cubicBezTo>
                <a:close/>
                <a:moveTo>
                  <a:pt x="464" y="720"/>
                </a:moveTo>
                <a:cubicBezTo>
                  <a:pt x="464" y="723"/>
                  <a:pt x="465" y="726"/>
                  <a:pt x="465" y="729"/>
                </a:cubicBezTo>
                <a:cubicBezTo>
                  <a:pt x="465" y="730"/>
                  <a:pt x="466" y="730"/>
                  <a:pt x="466" y="729"/>
                </a:cubicBezTo>
                <a:cubicBezTo>
                  <a:pt x="466" y="726"/>
                  <a:pt x="465" y="723"/>
                  <a:pt x="465" y="720"/>
                </a:cubicBezTo>
                <a:cubicBezTo>
                  <a:pt x="468" y="720"/>
                  <a:pt x="471" y="720"/>
                  <a:pt x="473" y="720"/>
                </a:cubicBezTo>
                <a:cubicBezTo>
                  <a:pt x="473" y="722"/>
                  <a:pt x="473" y="724"/>
                  <a:pt x="473" y="725"/>
                </a:cubicBezTo>
                <a:cubicBezTo>
                  <a:pt x="473" y="726"/>
                  <a:pt x="474" y="726"/>
                  <a:pt x="474" y="725"/>
                </a:cubicBezTo>
                <a:cubicBezTo>
                  <a:pt x="474" y="724"/>
                  <a:pt x="474" y="722"/>
                  <a:pt x="474" y="720"/>
                </a:cubicBezTo>
                <a:cubicBezTo>
                  <a:pt x="476" y="720"/>
                  <a:pt x="477" y="720"/>
                  <a:pt x="479" y="720"/>
                </a:cubicBezTo>
                <a:cubicBezTo>
                  <a:pt x="479" y="724"/>
                  <a:pt x="479" y="727"/>
                  <a:pt x="479" y="731"/>
                </a:cubicBezTo>
                <a:cubicBezTo>
                  <a:pt x="471" y="730"/>
                  <a:pt x="463" y="730"/>
                  <a:pt x="455" y="730"/>
                </a:cubicBezTo>
                <a:cubicBezTo>
                  <a:pt x="454" y="727"/>
                  <a:pt x="454" y="723"/>
                  <a:pt x="454" y="720"/>
                </a:cubicBezTo>
                <a:cubicBezTo>
                  <a:pt x="457" y="720"/>
                  <a:pt x="461" y="720"/>
                  <a:pt x="464" y="720"/>
                </a:cubicBezTo>
                <a:close/>
                <a:moveTo>
                  <a:pt x="498" y="714"/>
                </a:moveTo>
                <a:cubicBezTo>
                  <a:pt x="501" y="714"/>
                  <a:pt x="504" y="714"/>
                  <a:pt x="506" y="715"/>
                </a:cubicBezTo>
                <a:cubicBezTo>
                  <a:pt x="506" y="715"/>
                  <a:pt x="505" y="717"/>
                  <a:pt x="505" y="719"/>
                </a:cubicBezTo>
                <a:cubicBezTo>
                  <a:pt x="503" y="719"/>
                  <a:pt x="500" y="719"/>
                  <a:pt x="498" y="719"/>
                </a:cubicBezTo>
                <a:cubicBezTo>
                  <a:pt x="498" y="717"/>
                  <a:pt x="498" y="715"/>
                  <a:pt x="498" y="714"/>
                </a:cubicBezTo>
                <a:close/>
                <a:moveTo>
                  <a:pt x="505" y="731"/>
                </a:moveTo>
                <a:cubicBezTo>
                  <a:pt x="503" y="731"/>
                  <a:pt x="500" y="731"/>
                  <a:pt x="498" y="731"/>
                </a:cubicBezTo>
                <a:cubicBezTo>
                  <a:pt x="498" y="729"/>
                  <a:pt x="498" y="727"/>
                  <a:pt x="498" y="725"/>
                </a:cubicBezTo>
                <a:cubicBezTo>
                  <a:pt x="498" y="725"/>
                  <a:pt x="498" y="723"/>
                  <a:pt x="498" y="721"/>
                </a:cubicBezTo>
                <a:cubicBezTo>
                  <a:pt x="500" y="721"/>
                  <a:pt x="503" y="721"/>
                  <a:pt x="505" y="722"/>
                </a:cubicBezTo>
                <a:cubicBezTo>
                  <a:pt x="505" y="725"/>
                  <a:pt x="505" y="728"/>
                  <a:pt x="505" y="731"/>
                </a:cubicBezTo>
                <a:close/>
                <a:moveTo>
                  <a:pt x="506" y="722"/>
                </a:moveTo>
                <a:cubicBezTo>
                  <a:pt x="509" y="722"/>
                  <a:pt x="512" y="722"/>
                  <a:pt x="515" y="722"/>
                </a:cubicBezTo>
                <a:cubicBezTo>
                  <a:pt x="515" y="725"/>
                  <a:pt x="515" y="728"/>
                  <a:pt x="515" y="732"/>
                </a:cubicBezTo>
                <a:cubicBezTo>
                  <a:pt x="513" y="731"/>
                  <a:pt x="511" y="731"/>
                  <a:pt x="510" y="731"/>
                </a:cubicBezTo>
                <a:cubicBezTo>
                  <a:pt x="508" y="731"/>
                  <a:pt x="507" y="731"/>
                  <a:pt x="506" y="731"/>
                </a:cubicBezTo>
                <a:cubicBezTo>
                  <a:pt x="506" y="728"/>
                  <a:pt x="506" y="725"/>
                  <a:pt x="506" y="722"/>
                </a:cubicBezTo>
                <a:close/>
                <a:moveTo>
                  <a:pt x="516" y="732"/>
                </a:moveTo>
                <a:cubicBezTo>
                  <a:pt x="516" y="729"/>
                  <a:pt x="516" y="726"/>
                  <a:pt x="516" y="723"/>
                </a:cubicBezTo>
                <a:cubicBezTo>
                  <a:pt x="518" y="723"/>
                  <a:pt x="520" y="723"/>
                  <a:pt x="522" y="723"/>
                </a:cubicBezTo>
                <a:cubicBezTo>
                  <a:pt x="522" y="726"/>
                  <a:pt x="522" y="729"/>
                  <a:pt x="522" y="732"/>
                </a:cubicBezTo>
                <a:cubicBezTo>
                  <a:pt x="520" y="732"/>
                  <a:pt x="518" y="732"/>
                  <a:pt x="516" y="732"/>
                </a:cubicBezTo>
                <a:close/>
                <a:moveTo>
                  <a:pt x="516" y="722"/>
                </a:moveTo>
                <a:cubicBezTo>
                  <a:pt x="516" y="721"/>
                  <a:pt x="516" y="721"/>
                  <a:pt x="516" y="721"/>
                </a:cubicBezTo>
                <a:cubicBezTo>
                  <a:pt x="518" y="721"/>
                  <a:pt x="520" y="721"/>
                  <a:pt x="522" y="721"/>
                </a:cubicBezTo>
                <a:cubicBezTo>
                  <a:pt x="522" y="721"/>
                  <a:pt x="522" y="722"/>
                  <a:pt x="522" y="722"/>
                </a:cubicBezTo>
                <a:cubicBezTo>
                  <a:pt x="520" y="722"/>
                  <a:pt x="518" y="722"/>
                  <a:pt x="516" y="722"/>
                </a:cubicBezTo>
                <a:close/>
                <a:moveTo>
                  <a:pt x="515" y="721"/>
                </a:moveTo>
                <a:cubicBezTo>
                  <a:pt x="512" y="721"/>
                  <a:pt x="509" y="721"/>
                  <a:pt x="506" y="721"/>
                </a:cubicBezTo>
                <a:cubicBezTo>
                  <a:pt x="506" y="721"/>
                  <a:pt x="506" y="721"/>
                  <a:pt x="506" y="720"/>
                </a:cubicBezTo>
                <a:cubicBezTo>
                  <a:pt x="509" y="721"/>
                  <a:pt x="512" y="721"/>
                  <a:pt x="515" y="721"/>
                </a:cubicBezTo>
                <a:cubicBezTo>
                  <a:pt x="515" y="721"/>
                  <a:pt x="515" y="721"/>
                  <a:pt x="515" y="721"/>
                </a:cubicBezTo>
                <a:close/>
                <a:moveTo>
                  <a:pt x="505" y="721"/>
                </a:moveTo>
                <a:cubicBezTo>
                  <a:pt x="504" y="721"/>
                  <a:pt x="503" y="720"/>
                  <a:pt x="502" y="720"/>
                </a:cubicBezTo>
                <a:cubicBezTo>
                  <a:pt x="503" y="720"/>
                  <a:pt x="504" y="720"/>
                  <a:pt x="505" y="720"/>
                </a:cubicBezTo>
                <a:cubicBezTo>
                  <a:pt x="505" y="721"/>
                  <a:pt x="505" y="721"/>
                  <a:pt x="505" y="721"/>
                </a:cubicBezTo>
                <a:close/>
                <a:moveTo>
                  <a:pt x="497" y="721"/>
                </a:moveTo>
                <a:cubicBezTo>
                  <a:pt x="497" y="724"/>
                  <a:pt x="497" y="728"/>
                  <a:pt x="497" y="731"/>
                </a:cubicBezTo>
                <a:cubicBezTo>
                  <a:pt x="495" y="731"/>
                  <a:pt x="492" y="731"/>
                  <a:pt x="489" y="731"/>
                </a:cubicBezTo>
                <a:cubicBezTo>
                  <a:pt x="489" y="727"/>
                  <a:pt x="490" y="724"/>
                  <a:pt x="490" y="720"/>
                </a:cubicBezTo>
                <a:cubicBezTo>
                  <a:pt x="492" y="721"/>
                  <a:pt x="495" y="721"/>
                  <a:pt x="497" y="721"/>
                </a:cubicBezTo>
                <a:close/>
                <a:moveTo>
                  <a:pt x="541" y="732"/>
                </a:moveTo>
                <a:cubicBezTo>
                  <a:pt x="541" y="730"/>
                  <a:pt x="540" y="728"/>
                  <a:pt x="540" y="725"/>
                </a:cubicBezTo>
                <a:cubicBezTo>
                  <a:pt x="542" y="725"/>
                  <a:pt x="544" y="726"/>
                  <a:pt x="546" y="726"/>
                </a:cubicBezTo>
                <a:cubicBezTo>
                  <a:pt x="546" y="728"/>
                  <a:pt x="546" y="730"/>
                  <a:pt x="546" y="732"/>
                </a:cubicBezTo>
                <a:cubicBezTo>
                  <a:pt x="545" y="732"/>
                  <a:pt x="543" y="732"/>
                  <a:pt x="541" y="732"/>
                </a:cubicBezTo>
                <a:close/>
                <a:moveTo>
                  <a:pt x="540" y="732"/>
                </a:moveTo>
                <a:cubicBezTo>
                  <a:pt x="537" y="732"/>
                  <a:pt x="535" y="732"/>
                  <a:pt x="532" y="732"/>
                </a:cubicBezTo>
                <a:cubicBezTo>
                  <a:pt x="532" y="729"/>
                  <a:pt x="532" y="727"/>
                  <a:pt x="532" y="724"/>
                </a:cubicBezTo>
                <a:cubicBezTo>
                  <a:pt x="534" y="725"/>
                  <a:pt x="537" y="725"/>
                  <a:pt x="539" y="725"/>
                </a:cubicBezTo>
                <a:cubicBezTo>
                  <a:pt x="539" y="727"/>
                  <a:pt x="539" y="730"/>
                  <a:pt x="540" y="732"/>
                </a:cubicBezTo>
                <a:close/>
                <a:moveTo>
                  <a:pt x="531" y="732"/>
                </a:moveTo>
                <a:cubicBezTo>
                  <a:pt x="528" y="732"/>
                  <a:pt x="525" y="732"/>
                  <a:pt x="523" y="732"/>
                </a:cubicBezTo>
                <a:cubicBezTo>
                  <a:pt x="523" y="729"/>
                  <a:pt x="523" y="726"/>
                  <a:pt x="523" y="723"/>
                </a:cubicBezTo>
                <a:cubicBezTo>
                  <a:pt x="526" y="724"/>
                  <a:pt x="528" y="724"/>
                  <a:pt x="531" y="724"/>
                </a:cubicBezTo>
                <a:cubicBezTo>
                  <a:pt x="531" y="727"/>
                  <a:pt x="531" y="729"/>
                  <a:pt x="531" y="732"/>
                </a:cubicBezTo>
                <a:close/>
                <a:moveTo>
                  <a:pt x="523" y="722"/>
                </a:moveTo>
                <a:cubicBezTo>
                  <a:pt x="523" y="722"/>
                  <a:pt x="523" y="721"/>
                  <a:pt x="523" y="721"/>
                </a:cubicBezTo>
                <a:cubicBezTo>
                  <a:pt x="526" y="721"/>
                  <a:pt x="528" y="721"/>
                  <a:pt x="531" y="721"/>
                </a:cubicBezTo>
                <a:cubicBezTo>
                  <a:pt x="531" y="722"/>
                  <a:pt x="531" y="723"/>
                  <a:pt x="531" y="723"/>
                </a:cubicBezTo>
                <a:cubicBezTo>
                  <a:pt x="528" y="723"/>
                  <a:pt x="526" y="723"/>
                  <a:pt x="523" y="722"/>
                </a:cubicBezTo>
                <a:close/>
                <a:moveTo>
                  <a:pt x="524" y="720"/>
                </a:moveTo>
                <a:cubicBezTo>
                  <a:pt x="524" y="719"/>
                  <a:pt x="524" y="718"/>
                  <a:pt x="524" y="717"/>
                </a:cubicBezTo>
                <a:cubicBezTo>
                  <a:pt x="526" y="717"/>
                  <a:pt x="529" y="717"/>
                  <a:pt x="531" y="717"/>
                </a:cubicBezTo>
                <a:cubicBezTo>
                  <a:pt x="531" y="718"/>
                  <a:pt x="531" y="719"/>
                  <a:pt x="531" y="720"/>
                </a:cubicBezTo>
                <a:cubicBezTo>
                  <a:pt x="528" y="720"/>
                  <a:pt x="526" y="720"/>
                  <a:pt x="524" y="720"/>
                </a:cubicBezTo>
                <a:close/>
                <a:moveTo>
                  <a:pt x="523" y="720"/>
                </a:moveTo>
                <a:cubicBezTo>
                  <a:pt x="520" y="720"/>
                  <a:pt x="518" y="720"/>
                  <a:pt x="516" y="720"/>
                </a:cubicBezTo>
                <a:cubicBezTo>
                  <a:pt x="516" y="718"/>
                  <a:pt x="516" y="717"/>
                  <a:pt x="516" y="716"/>
                </a:cubicBezTo>
                <a:cubicBezTo>
                  <a:pt x="518" y="716"/>
                  <a:pt x="521" y="716"/>
                  <a:pt x="523" y="716"/>
                </a:cubicBezTo>
                <a:cubicBezTo>
                  <a:pt x="523" y="718"/>
                  <a:pt x="523" y="719"/>
                  <a:pt x="523" y="720"/>
                </a:cubicBezTo>
                <a:close/>
                <a:moveTo>
                  <a:pt x="515" y="720"/>
                </a:moveTo>
                <a:cubicBezTo>
                  <a:pt x="512" y="720"/>
                  <a:pt x="509" y="720"/>
                  <a:pt x="506" y="719"/>
                </a:cubicBezTo>
                <a:cubicBezTo>
                  <a:pt x="506" y="717"/>
                  <a:pt x="507" y="715"/>
                  <a:pt x="507" y="715"/>
                </a:cubicBezTo>
                <a:cubicBezTo>
                  <a:pt x="507" y="715"/>
                  <a:pt x="507" y="715"/>
                  <a:pt x="507" y="715"/>
                </a:cubicBezTo>
                <a:cubicBezTo>
                  <a:pt x="510" y="715"/>
                  <a:pt x="512" y="715"/>
                  <a:pt x="515" y="715"/>
                </a:cubicBezTo>
                <a:cubicBezTo>
                  <a:pt x="515" y="717"/>
                  <a:pt x="515" y="718"/>
                  <a:pt x="515" y="720"/>
                </a:cubicBezTo>
                <a:close/>
                <a:moveTo>
                  <a:pt x="498" y="713"/>
                </a:moveTo>
                <a:cubicBezTo>
                  <a:pt x="497" y="716"/>
                  <a:pt x="498" y="718"/>
                  <a:pt x="497" y="719"/>
                </a:cubicBezTo>
                <a:cubicBezTo>
                  <a:pt x="495" y="719"/>
                  <a:pt x="492" y="719"/>
                  <a:pt x="490" y="719"/>
                </a:cubicBezTo>
                <a:cubicBezTo>
                  <a:pt x="490" y="718"/>
                  <a:pt x="490" y="717"/>
                  <a:pt x="490" y="715"/>
                </a:cubicBezTo>
                <a:cubicBezTo>
                  <a:pt x="490" y="715"/>
                  <a:pt x="490" y="714"/>
                  <a:pt x="490" y="713"/>
                </a:cubicBezTo>
                <a:cubicBezTo>
                  <a:pt x="492" y="713"/>
                  <a:pt x="495" y="713"/>
                  <a:pt x="498" y="713"/>
                </a:cubicBezTo>
                <a:close/>
                <a:moveTo>
                  <a:pt x="489" y="720"/>
                </a:moveTo>
                <a:cubicBezTo>
                  <a:pt x="489" y="722"/>
                  <a:pt x="489" y="723"/>
                  <a:pt x="489" y="724"/>
                </a:cubicBezTo>
                <a:cubicBezTo>
                  <a:pt x="489" y="726"/>
                  <a:pt x="488" y="728"/>
                  <a:pt x="488" y="731"/>
                </a:cubicBezTo>
                <a:cubicBezTo>
                  <a:pt x="485" y="731"/>
                  <a:pt x="482" y="731"/>
                  <a:pt x="480" y="731"/>
                </a:cubicBezTo>
                <a:cubicBezTo>
                  <a:pt x="480" y="727"/>
                  <a:pt x="480" y="724"/>
                  <a:pt x="480" y="720"/>
                </a:cubicBezTo>
                <a:cubicBezTo>
                  <a:pt x="482" y="720"/>
                  <a:pt x="483" y="720"/>
                  <a:pt x="485" y="720"/>
                </a:cubicBezTo>
                <a:cubicBezTo>
                  <a:pt x="487" y="720"/>
                  <a:pt x="488" y="720"/>
                  <a:pt x="489" y="720"/>
                </a:cubicBezTo>
                <a:close/>
                <a:moveTo>
                  <a:pt x="474" y="719"/>
                </a:moveTo>
                <a:cubicBezTo>
                  <a:pt x="474" y="716"/>
                  <a:pt x="474" y="714"/>
                  <a:pt x="474" y="711"/>
                </a:cubicBezTo>
                <a:cubicBezTo>
                  <a:pt x="476" y="711"/>
                  <a:pt x="477" y="711"/>
                  <a:pt x="479" y="711"/>
                </a:cubicBezTo>
                <a:cubicBezTo>
                  <a:pt x="479" y="714"/>
                  <a:pt x="479" y="716"/>
                  <a:pt x="479" y="719"/>
                </a:cubicBezTo>
                <a:cubicBezTo>
                  <a:pt x="477" y="719"/>
                  <a:pt x="476" y="719"/>
                  <a:pt x="474" y="719"/>
                </a:cubicBezTo>
                <a:close/>
                <a:moveTo>
                  <a:pt x="452" y="720"/>
                </a:moveTo>
                <a:cubicBezTo>
                  <a:pt x="453" y="723"/>
                  <a:pt x="453" y="727"/>
                  <a:pt x="454" y="730"/>
                </a:cubicBezTo>
                <a:cubicBezTo>
                  <a:pt x="451" y="730"/>
                  <a:pt x="448" y="729"/>
                  <a:pt x="445" y="729"/>
                </a:cubicBezTo>
                <a:cubicBezTo>
                  <a:pt x="444" y="726"/>
                  <a:pt x="444" y="723"/>
                  <a:pt x="443" y="720"/>
                </a:cubicBezTo>
                <a:cubicBezTo>
                  <a:pt x="446" y="720"/>
                  <a:pt x="449" y="720"/>
                  <a:pt x="452" y="720"/>
                </a:cubicBezTo>
                <a:close/>
                <a:moveTo>
                  <a:pt x="497" y="735"/>
                </a:moveTo>
                <a:cubicBezTo>
                  <a:pt x="497" y="736"/>
                  <a:pt x="497" y="737"/>
                  <a:pt x="497" y="737"/>
                </a:cubicBezTo>
                <a:cubicBezTo>
                  <a:pt x="494" y="737"/>
                  <a:pt x="492" y="737"/>
                  <a:pt x="489" y="737"/>
                </a:cubicBezTo>
                <a:cubicBezTo>
                  <a:pt x="489" y="736"/>
                  <a:pt x="489" y="736"/>
                  <a:pt x="489" y="735"/>
                </a:cubicBezTo>
                <a:cubicBezTo>
                  <a:pt x="492" y="735"/>
                  <a:pt x="495" y="735"/>
                  <a:pt x="497" y="735"/>
                </a:cubicBezTo>
                <a:close/>
                <a:moveTo>
                  <a:pt x="498" y="737"/>
                </a:moveTo>
                <a:cubicBezTo>
                  <a:pt x="498" y="737"/>
                  <a:pt x="498" y="736"/>
                  <a:pt x="498" y="735"/>
                </a:cubicBezTo>
                <a:cubicBezTo>
                  <a:pt x="500" y="735"/>
                  <a:pt x="503" y="735"/>
                  <a:pt x="505" y="735"/>
                </a:cubicBezTo>
                <a:cubicBezTo>
                  <a:pt x="505" y="736"/>
                  <a:pt x="505" y="737"/>
                  <a:pt x="505" y="737"/>
                </a:cubicBezTo>
                <a:cubicBezTo>
                  <a:pt x="503" y="737"/>
                  <a:pt x="501" y="737"/>
                  <a:pt x="498" y="737"/>
                </a:cubicBezTo>
                <a:close/>
                <a:moveTo>
                  <a:pt x="505" y="742"/>
                </a:moveTo>
                <a:cubicBezTo>
                  <a:pt x="505" y="742"/>
                  <a:pt x="505" y="742"/>
                  <a:pt x="505" y="742"/>
                </a:cubicBezTo>
                <a:cubicBezTo>
                  <a:pt x="505" y="742"/>
                  <a:pt x="505" y="742"/>
                  <a:pt x="504" y="741"/>
                </a:cubicBezTo>
                <a:cubicBezTo>
                  <a:pt x="505" y="741"/>
                  <a:pt x="505" y="742"/>
                  <a:pt x="505" y="742"/>
                </a:cubicBezTo>
                <a:close/>
                <a:moveTo>
                  <a:pt x="506" y="735"/>
                </a:moveTo>
                <a:cubicBezTo>
                  <a:pt x="509" y="735"/>
                  <a:pt x="512" y="735"/>
                  <a:pt x="515" y="736"/>
                </a:cubicBezTo>
                <a:cubicBezTo>
                  <a:pt x="515" y="736"/>
                  <a:pt x="515" y="737"/>
                  <a:pt x="515" y="738"/>
                </a:cubicBezTo>
                <a:cubicBezTo>
                  <a:pt x="512" y="738"/>
                  <a:pt x="509" y="737"/>
                  <a:pt x="506" y="737"/>
                </a:cubicBezTo>
                <a:cubicBezTo>
                  <a:pt x="506" y="737"/>
                  <a:pt x="506" y="736"/>
                  <a:pt x="506" y="735"/>
                </a:cubicBezTo>
                <a:close/>
                <a:moveTo>
                  <a:pt x="516" y="736"/>
                </a:moveTo>
                <a:cubicBezTo>
                  <a:pt x="518" y="736"/>
                  <a:pt x="520" y="736"/>
                  <a:pt x="522" y="736"/>
                </a:cubicBezTo>
                <a:cubicBezTo>
                  <a:pt x="522" y="736"/>
                  <a:pt x="522" y="737"/>
                  <a:pt x="522" y="738"/>
                </a:cubicBezTo>
                <a:cubicBezTo>
                  <a:pt x="520" y="738"/>
                  <a:pt x="518" y="738"/>
                  <a:pt x="516" y="738"/>
                </a:cubicBezTo>
                <a:cubicBezTo>
                  <a:pt x="516" y="737"/>
                  <a:pt x="516" y="736"/>
                  <a:pt x="516" y="736"/>
                </a:cubicBezTo>
                <a:close/>
                <a:moveTo>
                  <a:pt x="523" y="738"/>
                </a:moveTo>
                <a:cubicBezTo>
                  <a:pt x="523" y="737"/>
                  <a:pt x="523" y="736"/>
                  <a:pt x="523" y="736"/>
                </a:cubicBezTo>
                <a:cubicBezTo>
                  <a:pt x="526" y="736"/>
                  <a:pt x="529" y="736"/>
                  <a:pt x="531" y="736"/>
                </a:cubicBezTo>
                <a:cubicBezTo>
                  <a:pt x="531" y="737"/>
                  <a:pt x="531" y="737"/>
                  <a:pt x="532" y="738"/>
                </a:cubicBezTo>
                <a:cubicBezTo>
                  <a:pt x="529" y="738"/>
                  <a:pt x="526" y="738"/>
                  <a:pt x="523" y="738"/>
                </a:cubicBezTo>
                <a:close/>
                <a:moveTo>
                  <a:pt x="533" y="738"/>
                </a:moveTo>
                <a:cubicBezTo>
                  <a:pt x="533" y="738"/>
                  <a:pt x="532" y="737"/>
                  <a:pt x="532" y="736"/>
                </a:cubicBezTo>
                <a:cubicBezTo>
                  <a:pt x="534" y="736"/>
                  <a:pt x="535" y="736"/>
                  <a:pt x="536" y="736"/>
                </a:cubicBezTo>
                <a:cubicBezTo>
                  <a:pt x="538" y="736"/>
                  <a:pt x="539" y="736"/>
                  <a:pt x="541" y="736"/>
                </a:cubicBezTo>
                <a:cubicBezTo>
                  <a:pt x="541" y="737"/>
                  <a:pt x="541" y="738"/>
                  <a:pt x="541" y="739"/>
                </a:cubicBezTo>
                <a:cubicBezTo>
                  <a:pt x="541" y="739"/>
                  <a:pt x="541" y="739"/>
                  <a:pt x="541" y="739"/>
                </a:cubicBezTo>
                <a:cubicBezTo>
                  <a:pt x="538" y="739"/>
                  <a:pt x="536" y="738"/>
                  <a:pt x="533" y="738"/>
                </a:cubicBezTo>
                <a:close/>
                <a:moveTo>
                  <a:pt x="542" y="736"/>
                </a:moveTo>
                <a:cubicBezTo>
                  <a:pt x="543" y="736"/>
                  <a:pt x="545" y="736"/>
                  <a:pt x="547" y="737"/>
                </a:cubicBezTo>
                <a:cubicBezTo>
                  <a:pt x="547" y="737"/>
                  <a:pt x="548" y="738"/>
                  <a:pt x="548" y="739"/>
                </a:cubicBezTo>
                <a:cubicBezTo>
                  <a:pt x="546" y="739"/>
                  <a:pt x="544" y="739"/>
                  <a:pt x="542" y="739"/>
                </a:cubicBezTo>
                <a:cubicBezTo>
                  <a:pt x="542" y="739"/>
                  <a:pt x="542" y="739"/>
                  <a:pt x="542" y="738"/>
                </a:cubicBezTo>
                <a:cubicBezTo>
                  <a:pt x="542" y="738"/>
                  <a:pt x="542" y="737"/>
                  <a:pt x="542" y="736"/>
                </a:cubicBezTo>
                <a:close/>
                <a:moveTo>
                  <a:pt x="558" y="733"/>
                </a:moveTo>
                <a:cubicBezTo>
                  <a:pt x="558" y="731"/>
                  <a:pt x="557" y="729"/>
                  <a:pt x="557" y="727"/>
                </a:cubicBezTo>
                <a:cubicBezTo>
                  <a:pt x="560" y="727"/>
                  <a:pt x="563" y="728"/>
                  <a:pt x="566" y="728"/>
                </a:cubicBezTo>
                <a:cubicBezTo>
                  <a:pt x="566" y="730"/>
                  <a:pt x="567" y="731"/>
                  <a:pt x="567" y="733"/>
                </a:cubicBezTo>
                <a:cubicBezTo>
                  <a:pt x="564" y="732"/>
                  <a:pt x="561" y="733"/>
                  <a:pt x="558" y="733"/>
                </a:cubicBezTo>
                <a:close/>
                <a:moveTo>
                  <a:pt x="557" y="733"/>
                </a:moveTo>
                <a:cubicBezTo>
                  <a:pt x="555" y="733"/>
                  <a:pt x="553" y="733"/>
                  <a:pt x="551" y="733"/>
                </a:cubicBezTo>
                <a:cubicBezTo>
                  <a:pt x="550" y="733"/>
                  <a:pt x="549" y="733"/>
                  <a:pt x="548" y="733"/>
                </a:cubicBezTo>
                <a:cubicBezTo>
                  <a:pt x="547" y="730"/>
                  <a:pt x="547" y="728"/>
                  <a:pt x="547" y="726"/>
                </a:cubicBezTo>
                <a:cubicBezTo>
                  <a:pt x="550" y="726"/>
                  <a:pt x="553" y="727"/>
                  <a:pt x="556" y="727"/>
                </a:cubicBezTo>
                <a:cubicBezTo>
                  <a:pt x="557" y="729"/>
                  <a:pt x="557" y="731"/>
                  <a:pt x="557" y="733"/>
                </a:cubicBezTo>
                <a:close/>
                <a:moveTo>
                  <a:pt x="547" y="725"/>
                </a:moveTo>
                <a:cubicBezTo>
                  <a:pt x="547" y="724"/>
                  <a:pt x="547" y="723"/>
                  <a:pt x="547" y="723"/>
                </a:cubicBezTo>
                <a:cubicBezTo>
                  <a:pt x="550" y="723"/>
                  <a:pt x="553" y="723"/>
                  <a:pt x="556" y="724"/>
                </a:cubicBezTo>
                <a:cubicBezTo>
                  <a:pt x="556" y="724"/>
                  <a:pt x="556" y="725"/>
                  <a:pt x="556" y="726"/>
                </a:cubicBezTo>
                <a:cubicBezTo>
                  <a:pt x="553" y="726"/>
                  <a:pt x="550" y="725"/>
                  <a:pt x="547" y="725"/>
                </a:cubicBezTo>
                <a:close/>
                <a:moveTo>
                  <a:pt x="546" y="725"/>
                </a:moveTo>
                <a:cubicBezTo>
                  <a:pt x="544" y="725"/>
                  <a:pt x="542" y="724"/>
                  <a:pt x="540" y="724"/>
                </a:cubicBezTo>
                <a:cubicBezTo>
                  <a:pt x="540" y="723"/>
                  <a:pt x="540" y="723"/>
                  <a:pt x="540" y="722"/>
                </a:cubicBezTo>
                <a:cubicBezTo>
                  <a:pt x="542" y="722"/>
                  <a:pt x="544" y="722"/>
                  <a:pt x="546" y="723"/>
                </a:cubicBezTo>
                <a:cubicBezTo>
                  <a:pt x="546" y="723"/>
                  <a:pt x="546" y="724"/>
                  <a:pt x="546" y="725"/>
                </a:cubicBezTo>
                <a:close/>
                <a:moveTo>
                  <a:pt x="539" y="724"/>
                </a:moveTo>
                <a:cubicBezTo>
                  <a:pt x="537" y="724"/>
                  <a:pt x="534" y="724"/>
                  <a:pt x="532" y="723"/>
                </a:cubicBezTo>
                <a:cubicBezTo>
                  <a:pt x="532" y="723"/>
                  <a:pt x="532" y="722"/>
                  <a:pt x="532" y="721"/>
                </a:cubicBezTo>
                <a:cubicBezTo>
                  <a:pt x="534" y="722"/>
                  <a:pt x="537" y="722"/>
                  <a:pt x="539" y="722"/>
                </a:cubicBezTo>
                <a:cubicBezTo>
                  <a:pt x="539" y="723"/>
                  <a:pt x="539" y="723"/>
                  <a:pt x="539" y="724"/>
                </a:cubicBezTo>
                <a:close/>
                <a:moveTo>
                  <a:pt x="532" y="716"/>
                </a:moveTo>
                <a:cubicBezTo>
                  <a:pt x="532" y="716"/>
                  <a:pt x="532" y="716"/>
                  <a:pt x="532" y="716"/>
                </a:cubicBezTo>
                <a:cubicBezTo>
                  <a:pt x="533" y="716"/>
                  <a:pt x="534" y="716"/>
                  <a:pt x="535" y="717"/>
                </a:cubicBezTo>
                <a:cubicBezTo>
                  <a:pt x="534" y="716"/>
                  <a:pt x="533" y="716"/>
                  <a:pt x="532" y="716"/>
                </a:cubicBezTo>
                <a:close/>
                <a:moveTo>
                  <a:pt x="531" y="716"/>
                </a:moveTo>
                <a:cubicBezTo>
                  <a:pt x="529" y="716"/>
                  <a:pt x="526" y="716"/>
                  <a:pt x="524" y="716"/>
                </a:cubicBezTo>
                <a:cubicBezTo>
                  <a:pt x="524" y="715"/>
                  <a:pt x="524" y="715"/>
                  <a:pt x="524" y="715"/>
                </a:cubicBezTo>
                <a:cubicBezTo>
                  <a:pt x="526" y="716"/>
                  <a:pt x="529" y="716"/>
                  <a:pt x="531" y="716"/>
                </a:cubicBezTo>
                <a:cubicBezTo>
                  <a:pt x="531" y="716"/>
                  <a:pt x="531" y="716"/>
                  <a:pt x="531" y="716"/>
                </a:cubicBezTo>
                <a:close/>
                <a:moveTo>
                  <a:pt x="523" y="715"/>
                </a:moveTo>
                <a:cubicBezTo>
                  <a:pt x="521" y="715"/>
                  <a:pt x="518" y="715"/>
                  <a:pt x="516" y="715"/>
                </a:cubicBezTo>
                <a:cubicBezTo>
                  <a:pt x="516" y="715"/>
                  <a:pt x="516" y="715"/>
                  <a:pt x="516" y="715"/>
                </a:cubicBezTo>
                <a:cubicBezTo>
                  <a:pt x="518" y="715"/>
                  <a:pt x="521" y="715"/>
                  <a:pt x="523" y="715"/>
                </a:cubicBezTo>
                <a:cubicBezTo>
                  <a:pt x="523" y="715"/>
                  <a:pt x="523" y="715"/>
                  <a:pt x="523" y="715"/>
                </a:cubicBezTo>
                <a:close/>
                <a:moveTo>
                  <a:pt x="515" y="714"/>
                </a:moveTo>
                <a:cubicBezTo>
                  <a:pt x="514" y="714"/>
                  <a:pt x="513" y="714"/>
                  <a:pt x="513" y="714"/>
                </a:cubicBezTo>
                <a:cubicBezTo>
                  <a:pt x="513" y="714"/>
                  <a:pt x="514" y="714"/>
                  <a:pt x="515" y="714"/>
                </a:cubicBezTo>
                <a:cubicBezTo>
                  <a:pt x="515" y="714"/>
                  <a:pt x="515" y="714"/>
                  <a:pt x="515" y="714"/>
                </a:cubicBezTo>
                <a:close/>
                <a:moveTo>
                  <a:pt x="489" y="712"/>
                </a:moveTo>
                <a:cubicBezTo>
                  <a:pt x="489" y="713"/>
                  <a:pt x="489" y="714"/>
                  <a:pt x="489" y="715"/>
                </a:cubicBezTo>
                <a:cubicBezTo>
                  <a:pt x="489" y="716"/>
                  <a:pt x="489" y="718"/>
                  <a:pt x="489" y="719"/>
                </a:cubicBezTo>
                <a:cubicBezTo>
                  <a:pt x="488" y="719"/>
                  <a:pt x="487" y="719"/>
                  <a:pt x="485" y="719"/>
                </a:cubicBezTo>
                <a:cubicBezTo>
                  <a:pt x="483" y="719"/>
                  <a:pt x="482" y="719"/>
                  <a:pt x="480" y="719"/>
                </a:cubicBezTo>
                <a:cubicBezTo>
                  <a:pt x="480" y="716"/>
                  <a:pt x="480" y="714"/>
                  <a:pt x="480" y="711"/>
                </a:cubicBezTo>
                <a:cubicBezTo>
                  <a:pt x="481" y="712"/>
                  <a:pt x="482" y="712"/>
                  <a:pt x="483" y="712"/>
                </a:cubicBezTo>
                <a:cubicBezTo>
                  <a:pt x="485" y="712"/>
                  <a:pt x="487" y="712"/>
                  <a:pt x="489" y="712"/>
                </a:cubicBezTo>
                <a:close/>
                <a:moveTo>
                  <a:pt x="487" y="686"/>
                </a:moveTo>
                <a:cubicBezTo>
                  <a:pt x="489" y="684"/>
                  <a:pt x="492" y="683"/>
                  <a:pt x="494" y="681"/>
                </a:cubicBezTo>
                <a:cubicBezTo>
                  <a:pt x="495" y="682"/>
                  <a:pt x="496" y="683"/>
                  <a:pt x="498" y="684"/>
                </a:cubicBezTo>
                <a:cubicBezTo>
                  <a:pt x="495" y="686"/>
                  <a:pt x="493" y="688"/>
                  <a:pt x="491" y="690"/>
                </a:cubicBezTo>
                <a:cubicBezTo>
                  <a:pt x="489" y="689"/>
                  <a:pt x="488" y="687"/>
                  <a:pt x="487" y="686"/>
                </a:cubicBezTo>
                <a:close/>
                <a:moveTo>
                  <a:pt x="498" y="685"/>
                </a:moveTo>
                <a:cubicBezTo>
                  <a:pt x="500" y="687"/>
                  <a:pt x="502" y="689"/>
                  <a:pt x="504" y="691"/>
                </a:cubicBezTo>
                <a:cubicBezTo>
                  <a:pt x="504" y="691"/>
                  <a:pt x="505" y="691"/>
                  <a:pt x="505" y="690"/>
                </a:cubicBezTo>
                <a:cubicBezTo>
                  <a:pt x="503" y="688"/>
                  <a:pt x="501" y="686"/>
                  <a:pt x="499" y="684"/>
                </a:cubicBezTo>
                <a:cubicBezTo>
                  <a:pt x="500" y="684"/>
                  <a:pt x="501" y="683"/>
                  <a:pt x="502" y="682"/>
                </a:cubicBezTo>
                <a:cubicBezTo>
                  <a:pt x="504" y="684"/>
                  <a:pt x="506" y="686"/>
                  <a:pt x="508" y="688"/>
                </a:cubicBezTo>
                <a:cubicBezTo>
                  <a:pt x="504" y="691"/>
                  <a:pt x="501" y="694"/>
                  <a:pt x="497" y="697"/>
                </a:cubicBezTo>
                <a:cubicBezTo>
                  <a:pt x="495" y="695"/>
                  <a:pt x="493" y="693"/>
                  <a:pt x="491" y="691"/>
                </a:cubicBezTo>
                <a:cubicBezTo>
                  <a:pt x="494" y="689"/>
                  <a:pt x="496" y="687"/>
                  <a:pt x="498" y="685"/>
                </a:cubicBezTo>
                <a:close/>
                <a:moveTo>
                  <a:pt x="508" y="678"/>
                </a:moveTo>
                <a:cubicBezTo>
                  <a:pt x="510" y="677"/>
                  <a:pt x="511" y="676"/>
                  <a:pt x="513" y="675"/>
                </a:cubicBezTo>
                <a:cubicBezTo>
                  <a:pt x="514" y="677"/>
                  <a:pt x="516" y="678"/>
                  <a:pt x="517" y="680"/>
                </a:cubicBezTo>
                <a:cubicBezTo>
                  <a:pt x="516" y="681"/>
                  <a:pt x="514" y="683"/>
                  <a:pt x="513" y="684"/>
                </a:cubicBezTo>
                <a:cubicBezTo>
                  <a:pt x="511" y="682"/>
                  <a:pt x="510" y="680"/>
                  <a:pt x="508" y="678"/>
                </a:cubicBezTo>
                <a:close/>
                <a:moveTo>
                  <a:pt x="518" y="681"/>
                </a:moveTo>
                <a:cubicBezTo>
                  <a:pt x="520" y="683"/>
                  <a:pt x="521" y="684"/>
                  <a:pt x="523" y="686"/>
                </a:cubicBezTo>
                <a:cubicBezTo>
                  <a:pt x="522" y="687"/>
                  <a:pt x="522" y="687"/>
                  <a:pt x="521" y="687"/>
                </a:cubicBezTo>
                <a:cubicBezTo>
                  <a:pt x="520" y="688"/>
                  <a:pt x="519" y="689"/>
                  <a:pt x="518" y="690"/>
                </a:cubicBezTo>
                <a:cubicBezTo>
                  <a:pt x="516" y="688"/>
                  <a:pt x="515" y="686"/>
                  <a:pt x="514" y="684"/>
                </a:cubicBezTo>
                <a:cubicBezTo>
                  <a:pt x="515" y="683"/>
                  <a:pt x="517" y="682"/>
                  <a:pt x="518" y="681"/>
                </a:cubicBezTo>
                <a:close/>
                <a:moveTo>
                  <a:pt x="519" y="680"/>
                </a:moveTo>
                <a:cubicBezTo>
                  <a:pt x="520" y="680"/>
                  <a:pt x="520" y="679"/>
                  <a:pt x="521" y="678"/>
                </a:cubicBezTo>
                <a:cubicBezTo>
                  <a:pt x="523" y="680"/>
                  <a:pt x="524" y="682"/>
                  <a:pt x="526" y="684"/>
                </a:cubicBezTo>
                <a:cubicBezTo>
                  <a:pt x="525" y="684"/>
                  <a:pt x="524" y="685"/>
                  <a:pt x="523" y="686"/>
                </a:cubicBezTo>
                <a:cubicBezTo>
                  <a:pt x="522" y="684"/>
                  <a:pt x="520" y="682"/>
                  <a:pt x="519" y="680"/>
                </a:cubicBezTo>
                <a:close/>
                <a:moveTo>
                  <a:pt x="526" y="684"/>
                </a:moveTo>
                <a:cubicBezTo>
                  <a:pt x="528" y="686"/>
                  <a:pt x="530" y="689"/>
                  <a:pt x="532" y="691"/>
                </a:cubicBezTo>
                <a:cubicBezTo>
                  <a:pt x="531" y="691"/>
                  <a:pt x="530" y="692"/>
                  <a:pt x="529" y="692"/>
                </a:cubicBezTo>
                <a:cubicBezTo>
                  <a:pt x="527" y="690"/>
                  <a:pt x="526" y="688"/>
                  <a:pt x="524" y="686"/>
                </a:cubicBezTo>
                <a:cubicBezTo>
                  <a:pt x="525" y="685"/>
                  <a:pt x="525" y="685"/>
                  <a:pt x="526" y="684"/>
                </a:cubicBezTo>
                <a:close/>
                <a:moveTo>
                  <a:pt x="533" y="691"/>
                </a:moveTo>
                <a:cubicBezTo>
                  <a:pt x="534" y="692"/>
                  <a:pt x="534" y="693"/>
                  <a:pt x="535" y="693"/>
                </a:cubicBezTo>
                <a:cubicBezTo>
                  <a:pt x="534" y="694"/>
                  <a:pt x="533" y="695"/>
                  <a:pt x="532" y="696"/>
                </a:cubicBezTo>
                <a:cubicBezTo>
                  <a:pt x="531" y="695"/>
                  <a:pt x="531" y="694"/>
                  <a:pt x="530" y="693"/>
                </a:cubicBezTo>
                <a:cubicBezTo>
                  <a:pt x="531" y="693"/>
                  <a:pt x="532" y="692"/>
                  <a:pt x="533" y="691"/>
                </a:cubicBezTo>
                <a:close/>
                <a:moveTo>
                  <a:pt x="534" y="691"/>
                </a:moveTo>
                <a:cubicBezTo>
                  <a:pt x="534" y="691"/>
                  <a:pt x="535" y="690"/>
                  <a:pt x="536" y="690"/>
                </a:cubicBezTo>
                <a:cubicBezTo>
                  <a:pt x="541" y="687"/>
                  <a:pt x="538" y="690"/>
                  <a:pt x="535" y="692"/>
                </a:cubicBezTo>
                <a:cubicBezTo>
                  <a:pt x="535" y="692"/>
                  <a:pt x="534" y="691"/>
                  <a:pt x="534" y="691"/>
                </a:cubicBezTo>
                <a:close/>
                <a:moveTo>
                  <a:pt x="533" y="699"/>
                </a:moveTo>
                <a:cubicBezTo>
                  <a:pt x="534" y="699"/>
                  <a:pt x="534" y="699"/>
                  <a:pt x="534" y="698"/>
                </a:cubicBezTo>
                <a:cubicBezTo>
                  <a:pt x="534" y="698"/>
                  <a:pt x="533" y="697"/>
                  <a:pt x="533" y="696"/>
                </a:cubicBezTo>
                <a:cubicBezTo>
                  <a:pt x="534" y="696"/>
                  <a:pt x="534" y="695"/>
                  <a:pt x="535" y="694"/>
                </a:cubicBezTo>
                <a:cubicBezTo>
                  <a:pt x="536" y="695"/>
                  <a:pt x="538" y="696"/>
                  <a:pt x="539" y="697"/>
                </a:cubicBezTo>
                <a:cubicBezTo>
                  <a:pt x="535" y="700"/>
                  <a:pt x="531" y="702"/>
                  <a:pt x="527" y="704"/>
                </a:cubicBezTo>
                <a:cubicBezTo>
                  <a:pt x="518" y="708"/>
                  <a:pt x="530" y="699"/>
                  <a:pt x="532" y="697"/>
                </a:cubicBezTo>
                <a:cubicBezTo>
                  <a:pt x="532" y="698"/>
                  <a:pt x="533" y="698"/>
                  <a:pt x="533" y="699"/>
                </a:cubicBezTo>
                <a:close/>
                <a:moveTo>
                  <a:pt x="533" y="690"/>
                </a:moveTo>
                <a:cubicBezTo>
                  <a:pt x="531" y="688"/>
                  <a:pt x="529" y="686"/>
                  <a:pt x="527" y="684"/>
                </a:cubicBezTo>
                <a:cubicBezTo>
                  <a:pt x="530" y="682"/>
                  <a:pt x="532" y="681"/>
                  <a:pt x="534" y="680"/>
                </a:cubicBezTo>
                <a:cubicBezTo>
                  <a:pt x="536" y="682"/>
                  <a:pt x="538" y="685"/>
                  <a:pt x="539" y="687"/>
                </a:cubicBezTo>
                <a:cubicBezTo>
                  <a:pt x="537" y="688"/>
                  <a:pt x="535" y="689"/>
                  <a:pt x="533" y="690"/>
                </a:cubicBezTo>
                <a:close/>
                <a:moveTo>
                  <a:pt x="527" y="683"/>
                </a:moveTo>
                <a:cubicBezTo>
                  <a:pt x="526" y="682"/>
                  <a:pt x="524" y="680"/>
                  <a:pt x="523" y="678"/>
                </a:cubicBezTo>
                <a:cubicBezTo>
                  <a:pt x="523" y="678"/>
                  <a:pt x="522" y="678"/>
                  <a:pt x="522" y="678"/>
                </a:cubicBezTo>
                <a:cubicBezTo>
                  <a:pt x="523" y="677"/>
                  <a:pt x="523" y="677"/>
                  <a:pt x="524" y="677"/>
                </a:cubicBezTo>
                <a:cubicBezTo>
                  <a:pt x="524" y="676"/>
                  <a:pt x="527" y="675"/>
                  <a:pt x="530" y="673"/>
                </a:cubicBezTo>
                <a:cubicBezTo>
                  <a:pt x="531" y="674"/>
                  <a:pt x="531" y="675"/>
                  <a:pt x="532" y="676"/>
                </a:cubicBezTo>
                <a:cubicBezTo>
                  <a:pt x="532" y="677"/>
                  <a:pt x="533" y="678"/>
                  <a:pt x="534" y="679"/>
                </a:cubicBezTo>
                <a:cubicBezTo>
                  <a:pt x="532" y="680"/>
                  <a:pt x="529" y="682"/>
                  <a:pt x="527" y="683"/>
                </a:cubicBezTo>
                <a:close/>
                <a:moveTo>
                  <a:pt x="531" y="673"/>
                </a:moveTo>
                <a:cubicBezTo>
                  <a:pt x="531" y="673"/>
                  <a:pt x="532" y="672"/>
                  <a:pt x="532" y="672"/>
                </a:cubicBezTo>
                <a:cubicBezTo>
                  <a:pt x="534" y="674"/>
                  <a:pt x="535" y="676"/>
                  <a:pt x="536" y="678"/>
                </a:cubicBezTo>
                <a:cubicBezTo>
                  <a:pt x="536" y="678"/>
                  <a:pt x="535" y="679"/>
                  <a:pt x="535" y="679"/>
                </a:cubicBezTo>
                <a:cubicBezTo>
                  <a:pt x="533" y="677"/>
                  <a:pt x="532" y="675"/>
                  <a:pt x="531" y="673"/>
                </a:cubicBezTo>
                <a:close/>
                <a:moveTo>
                  <a:pt x="530" y="672"/>
                </a:moveTo>
                <a:cubicBezTo>
                  <a:pt x="529" y="671"/>
                  <a:pt x="529" y="670"/>
                  <a:pt x="528" y="669"/>
                </a:cubicBezTo>
                <a:cubicBezTo>
                  <a:pt x="528" y="668"/>
                  <a:pt x="529" y="668"/>
                  <a:pt x="529" y="667"/>
                </a:cubicBezTo>
                <a:cubicBezTo>
                  <a:pt x="530" y="669"/>
                  <a:pt x="531" y="670"/>
                  <a:pt x="532" y="671"/>
                </a:cubicBezTo>
                <a:cubicBezTo>
                  <a:pt x="531" y="671"/>
                  <a:pt x="531" y="672"/>
                  <a:pt x="530" y="672"/>
                </a:cubicBezTo>
                <a:close/>
                <a:moveTo>
                  <a:pt x="526" y="666"/>
                </a:moveTo>
                <a:cubicBezTo>
                  <a:pt x="526" y="666"/>
                  <a:pt x="526" y="666"/>
                  <a:pt x="526" y="666"/>
                </a:cubicBezTo>
                <a:cubicBezTo>
                  <a:pt x="525" y="665"/>
                  <a:pt x="524" y="663"/>
                  <a:pt x="523" y="662"/>
                </a:cubicBezTo>
                <a:cubicBezTo>
                  <a:pt x="523" y="661"/>
                  <a:pt x="524" y="661"/>
                  <a:pt x="524" y="661"/>
                </a:cubicBezTo>
                <a:cubicBezTo>
                  <a:pt x="525" y="662"/>
                  <a:pt x="526" y="662"/>
                  <a:pt x="526" y="663"/>
                </a:cubicBezTo>
                <a:cubicBezTo>
                  <a:pt x="527" y="664"/>
                  <a:pt x="527" y="665"/>
                  <a:pt x="528" y="666"/>
                </a:cubicBezTo>
                <a:cubicBezTo>
                  <a:pt x="527" y="666"/>
                  <a:pt x="527" y="666"/>
                  <a:pt x="526" y="666"/>
                </a:cubicBezTo>
                <a:close/>
                <a:moveTo>
                  <a:pt x="522" y="661"/>
                </a:moveTo>
                <a:cubicBezTo>
                  <a:pt x="521" y="659"/>
                  <a:pt x="520" y="658"/>
                  <a:pt x="519" y="657"/>
                </a:cubicBezTo>
                <a:cubicBezTo>
                  <a:pt x="520" y="656"/>
                  <a:pt x="520" y="656"/>
                  <a:pt x="521" y="656"/>
                </a:cubicBezTo>
                <a:cubicBezTo>
                  <a:pt x="522" y="657"/>
                  <a:pt x="523" y="658"/>
                  <a:pt x="524" y="660"/>
                </a:cubicBezTo>
                <a:cubicBezTo>
                  <a:pt x="523" y="660"/>
                  <a:pt x="523" y="660"/>
                  <a:pt x="522" y="661"/>
                </a:cubicBezTo>
                <a:close/>
                <a:moveTo>
                  <a:pt x="520" y="653"/>
                </a:moveTo>
                <a:cubicBezTo>
                  <a:pt x="521" y="653"/>
                  <a:pt x="521" y="652"/>
                  <a:pt x="521" y="652"/>
                </a:cubicBezTo>
                <a:cubicBezTo>
                  <a:pt x="524" y="651"/>
                  <a:pt x="523" y="652"/>
                  <a:pt x="521" y="654"/>
                </a:cubicBezTo>
                <a:cubicBezTo>
                  <a:pt x="521" y="653"/>
                  <a:pt x="521" y="653"/>
                  <a:pt x="520" y="653"/>
                </a:cubicBezTo>
                <a:close/>
                <a:moveTo>
                  <a:pt x="517" y="648"/>
                </a:moveTo>
                <a:cubicBezTo>
                  <a:pt x="518" y="647"/>
                  <a:pt x="519" y="647"/>
                  <a:pt x="520" y="647"/>
                </a:cubicBezTo>
                <a:cubicBezTo>
                  <a:pt x="522" y="645"/>
                  <a:pt x="523" y="645"/>
                  <a:pt x="523" y="646"/>
                </a:cubicBezTo>
                <a:cubicBezTo>
                  <a:pt x="521" y="647"/>
                  <a:pt x="520" y="649"/>
                  <a:pt x="518" y="650"/>
                </a:cubicBezTo>
                <a:cubicBezTo>
                  <a:pt x="518" y="649"/>
                  <a:pt x="517" y="649"/>
                  <a:pt x="517" y="648"/>
                </a:cubicBezTo>
                <a:close/>
                <a:moveTo>
                  <a:pt x="481" y="662"/>
                </a:moveTo>
                <a:cubicBezTo>
                  <a:pt x="481" y="662"/>
                  <a:pt x="481" y="662"/>
                  <a:pt x="481" y="662"/>
                </a:cubicBezTo>
                <a:cubicBezTo>
                  <a:pt x="481" y="662"/>
                  <a:pt x="481" y="662"/>
                  <a:pt x="481" y="661"/>
                </a:cubicBezTo>
                <a:cubicBezTo>
                  <a:pt x="481" y="661"/>
                  <a:pt x="481" y="661"/>
                  <a:pt x="481" y="661"/>
                </a:cubicBezTo>
                <a:cubicBezTo>
                  <a:pt x="481" y="661"/>
                  <a:pt x="481" y="662"/>
                  <a:pt x="481" y="662"/>
                </a:cubicBezTo>
                <a:close/>
                <a:moveTo>
                  <a:pt x="448" y="708"/>
                </a:moveTo>
                <a:cubicBezTo>
                  <a:pt x="446" y="708"/>
                  <a:pt x="444" y="708"/>
                  <a:pt x="442" y="708"/>
                </a:cubicBezTo>
                <a:cubicBezTo>
                  <a:pt x="442" y="708"/>
                  <a:pt x="442" y="708"/>
                  <a:pt x="442" y="708"/>
                </a:cubicBezTo>
                <a:cubicBezTo>
                  <a:pt x="444" y="708"/>
                  <a:pt x="446" y="708"/>
                  <a:pt x="448" y="708"/>
                </a:cubicBezTo>
                <a:close/>
                <a:moveTo>
                  <a:pt x="441" y="708"/>
                </a:moveTo>
                <a:cubicBezTo>
                  <a:pt x="439" y="708"/>
                  <a:pt x="437" y="708"/>
                  <a:pt x="434" y="708"/>
                </a:cubicBezTo>
                <a:cubicBezTo>
                  <a:pt x="434" y="708"/>
                  <a:pt x="434" y="707"/>
                  <a:pt x="434" y="706"/>
                </a:cubicBezTo>
                <a:cubicBezTo>
                  <a:pt x="436" y="707"/>
                  <a:pt x="439" y="707"/>
                  <a:pt x="441" y="707"/>
                </a:cubicBezTo>
                <a:cubicBezTo>
                  <a:pt x="441" y="708"/>
                  <a:pt x="441" y="708"/>
                  <a:pt x="441" y="708"/>
                </a:cubicBezTo>
                <a:close/>
                <a:moveTo>
                  <a:pt x="441" y="709"/>
                </a:moveTo>
                <a:cubicBezTo>
                  <a:pt x="441" y="712"/>
                  <a:pt x="442" y="715"/>
                  <a:pt x="442" y="718"/>
                </a:cubicBezTo>
                <a:cubicBezTo>
                  <a:pt x="439" y="718"/>
                  <a:pt x="437" y="719"/>
                  <a:pt x="434" y="719"/>
                </a:cubicBezTo>
                <a:cubicBezTo>
                  <a:pt x="434" y="716"/>
                  <a:pt x="434" y="714"/>
                  <a:pt x="434" y="712"/>
                </a:cubicBezTo>
                <a:cubicBezTo>
                  <a:pt x="434" y="711"/>
                  <a:pt x="434" y="710"/>
                  <a:pt x="434" y="709"/>
                </a:cubicBezTo>
                <a:cubicBezTo>
                  <a:pt x="437" y="709"/>
                  <a:pt x="439" y="709"/>
                  <a:pt x="441" y="709"/>
                </a:cubicBezTo>
                <a:close/>
                <a:moveTo>
                  <a:pt x="440" y="719"/>
                </a:moveTo>
                <a:cubicBezTo>
                  <a:pt x="440" y="720"/>
                  <a:pt x="440" y="720"/>
                  <a:pt x="440" y="720"/>
                </a:cubicBezTo>
                <a:cubicBezTo>
                  <a:pt x="441" y="720"/>
                  <a:pt x="442" y="720"/>
                  <a:pt x="442" y="720"/>
                </a:cubicBezTo>
                <a:cubicBezTo>
                  <a:pt x="443" y="723"/>
                  <a:pt x="443" y="726"/>
                  <a:pt x="444" y="729"/>
                </a:cubicBezTo>
                <a:cubicBezTo>
                  <a:pt x="441" y="729"/>
                  <a:pt x="437" y="729"/>
                  <a:pt x="434" y="729"/>
                </a:cubicBezTo>
                <a:cubicBezTo>
                  <a:pt x="434" y="726"/>
                  <a:pt x="434" y="723"/>
                  <a:pt x="434" y="720"/>
                </a:cubicBezTo>
                <a:cubicBezTo>
                  <a:pt x="436" y="720"/>
                  <a:pt x="438" y="719"/>
                  <a:pt x="440" y="719"/>
                </a:cubicBezTo>
                <a:close/>
                <a:moveTo>
                  <a:pt x="433" y="729"/>
                </a:moveTo>
                <a:cubicBezTo>
                  <a:pt x="432" y="729"/>
                  <a:pt x="431" y="729"/>
                  <a:pt x="430" y="729"/>
                </a:cubicBezTo>
                <a:cubicBezTo>
                  <a:pt x="428" y="729"/>
                  <a:pt x="427" y="729"/>
                  <a:pt x="426" y="729"/>
                </a:cubicBezTo>
                <a:cubicBezTo>
                  <a:pt x="426" y="726"/>
                  <a:pt x="425" y="723"/>
                  <a:pt x="425" y="720"/>
                </a:cubicBezTo>
                <a:cubicBezTo>
                  <a:pt x="428" y="720"/>
                  <a:pt x="431" y="720"/>
                  <a:pt x="433" y="720"/>
                </a:cubicBezTo>
                <a:cubicBezTo>
                  <a:pt x="433" y="723"/>
                  <a:pt x="433" y="726"/>
                  <a:pt x="433" y="729"/>
                </a:cubicBezTo>
                <a:close/>
                <a:moveTo>
                  <a:pt x="288" y="654"/>
                </a:moveTo>
                <a:cubicBezTo>
                  <a:pt x="291" y="654"/>
                  <a:pt x="294" y="653"/>
                  <a:pt x="297" y="653"/>
                </a:cubicBezTo>
                <a:cubicBezTo>
                  <a:pt x="297" y="654"/>
                  <a:pt x="296" y="655"/>
                  <a:pt x="296" y="656"/>
                </a:cubicBezTo>
                <a:cubicBezTo>
                  <a:pt x="293" y="656"/>
                  <a:pt x="291" y="656"/>
                  <a:pt x="290" y="656"/>
                </a:cubicBezTo>
                <a:cubicBezTo>
                  <a:pt x="290" y="656"/>
                  <a:pt x="290" y="655"/>
                  <a:pt x="290" y="655"/>
                </a:cubicBezTo>
                <a:cubicBezTo>
                  <a:pt x="289" y="656"/>
                  <a:pt x="288" y="656"/>
                  <a:pt x="288" y="656"/>
                </a:cubicBezTo>
                <a:cubicBezTo>
                  <a:pt x="288" y="657"/>
                  <a:pt x="288" y="657"/>
                  <a:pt x="288" y="657"/>
                </a:cubicBezTo>
                <a:cubicBezTo>
                  <a:pt x="290" y="658"/>
                  <a:pt x="293" y="658"/>
                  <a:pt x="296" y="658"/>
                </a:cubicBezTo>
                <a:cubicBezTo>
                  <a:pt x="295" y="663"/>
                  <a:pt x="295" y="668"/>
                  <a:pt x="294" y="672"/>
                </a:cubicBezTo>
                <a:cubicBezTo>
                  <a:pt x="291" y="689"/>
                  <a:pt x="288" y="705"/>
                  <a:pt x="289" y="722"/>
                </a:cubicBezTo>
                <a:cubicBezTo>
                  <a:pt x="287" y="721"/>
                  <a:pt x="285" y="721"/>
                  <a:pt x="282" y="721"/>
                </a:cubicBezTo>
                <a:cubicBezTo>
                  <a:pt x="282" y="720"/>
                  <a:pt x="281" y="721"/>
                  <a:pt x="281" y="721"/>
                </a:cubicBezTo>
                <a:cubicBezTo>
                  <a:pt x="279" y="699"/>
                  <a:pt x="284" y="676"/>
                  <a:pt x="288" y="654"/>
                </a:cubicBezTo>
                <a:close/>
                <a:moveTo>
                  <a:pt x="380" y="666"/>
                </a:moveTo>
                <a:cubicBezTo>
                  <a:pt x="377" y="666"/>
                  <a:pt x="373" y="666"/>
                  <a:pt x="369" y="666"/>
                </a:cubicBezTo>
                <a:cubicBezTo>
                  <a:pt x="370" y="663"/>
                  <a:pt x="370" y="660"/>
                  <a:pt x="370" y="657"/>
                </a:cubicBezTo>
                <a:cubicBezTo>
                  <a:pt x="374" y="657"/>
                  <a:pt x="377" y="657"/>
                  <a:pt x="380" y="657"/>
                </a:cubicBezTo>
                <a:cubicBezTo>
                  <a:pt x="380" y="660"/>
                  <a:pt x="380" y="663"/>
                  <a:pt x="380" y="666"/>
                </a:cubicBezTo>
                <a:close/>
                <a:moveTo>
                  <a:pt x="289" y="726"/>
                </a:moveTo>
                <a:cubicBezTo>
                  <a:pt x="289" y="726"/>
                  <a:pt x="289" y="727"/>
                  <a:pt x="289" y="727"/>
                </a:cubicBezTo>
                <a:cubicBezTo>
                  <a:pt x="289" y="727"/>
                  <a:pt x="289" y="727"/>
                  <a:pt x="288" y="727"/>
                </a:cubicBezTo>
                <a:cubicBezTo>
                  <a:pt x="289" y="726"/>
                  <a:pt x="289" y="726"/>
                  <a:pt x="289" y="726"/>
                </a:cubicBezTo>
                <a:cubicBezTo>
                  <a:pt x="289" y="726"/>
                  <a:pt x="289" y="726"/>
                  <a:pt x="289" y="726"/>
                </a:cubicBezTo>
                <a:close/>
                <a:moveTo>
                  <a:pt x="291" y="730"/>
                </a:moveTo>
                <a:cubicBezTo>
                  <a:pt x="291" y="730"/>
                  <a:pt x="291" y="730"/>
                  <a:pt x="291" y="730"/>
                </a:cubicBezTo>
                <a:cubicBezTo>
                  <a:pt x="291" y="730"/>
                  <a:pt x="291" y="729"/>
                  <a:pt x="291" y="729"/>
                </a:cubicBezTo>
                <a:cubicBezTo>
                  <a:pt x="291" y="728"/>
                  <a:pt x="291" y="728"/>
                  <a:pt x="290" y="727"/>
                </a:cubicBezTo>
                <a:cubicBezTo>
                  <a:pt x="290" y="727"/>
                  <a:pt x="290" y="727"/>
                  <a:pt x="290" y="726"/>
                </a:cubicBezTo>
                <a:cubicBezTo>
                  <a:pt x="294" y="727"/>
                  <a:pt x="297" y="727"/>
                  <a:pt x="300" y="728"/>
                </a:cubicBezTo>
                <a:cubicBezTo>
                  <a:pt x="300" y="728"/>
                  <a:pt x="300" y="729"/>
                  <a:pt x="300" y="730"/>
                </a:cubicBezTo>
                <a:cubicBezTo>
                  <a:pt x="300" y="730"/>
                  <a:pt x="300" y="731"/>
                  <a:pt x="300" y="731"/>
                </a:cubicBezTo>
                <a:cubicBezTo>
                  <a:pt x="300" y="731"/>
                  <a:pt x="301" y="731"/>
                  <a:pt x="301" y="731"/>
                </a:cubicBezTo>
                <a:cubicBezTo>
                  <a:pt x="301" y="731"/>
                  <a:pt x="301" y="732"/>
                  <a:pt x="301" y="732"/>
                </a:cubicBezTo>
                <a:cubicBezTo>
                  <a:pt x="297" y="731"/>
                  <a:pt x="294" y="731"/>
                  <a:pt x="291" y="730"/>
                </a:cubicBezTo>
                <a:close/>
                <a:moveTo>
                  <a:pt x="294" y="680"/>
                </a:moveTo>
                <a:cubicBezTo>
                  <a:pt x="294" y="678"/>
                  <a:pt x="295" y="668"/>
                  <a:pt x="296" y="658"/>
                </a:cubicBezTo>
                <a:cubicBezTo>
                  <a:pt x="297" y="658"/>
                  <a:pt x="297" y="658"/>
                  <a:pt x="298" y="658"/>
                </a:cubicBezTo>
                <a:cubicBezTo>
                  <a:pt x="300" y="658"/>
                  <a:pt x="303" y="658"/>
                  <a:pt x="306" y="658"/>
                </a:cubicBezTo>
                <a:cubicBezTo>
                  <a:pt x="306" y="662"/>
                  <a:pt x="305" y="666"/>
                  <a:pt x="305" y="670"/>
                </a:cubicBezTo>
                <a:cubicBezTo>
                  <a:pt x="303" y="670"/>
                  <a:pt x="301" y="670"/>
                  <a:pt x="299" y="670"/>
                </a:cubicBezTo>
                <a:cubicBezTo>
                  <a:pt x="298" y="670"/>
                  <a:pt x="298" y="671"/>
                  <a:pt x="299" y="671"/>
                </a:cubicBezTo>
                <a:cubicBezTo>
                  <a:pt x="301" y="671"/>
                  <a:pt x="303" y="671"/>
                  <a:pt x="305" y="671"/>
                </a:cubicBezTo>
                <a:cubicBezTo>
                  <a:pt x="304" y="673"/>
                  <a:pt x="304" y="676"/>
                  <a:pt x="304" y="679"/>
                </a:cubicBezTo>
                <a:cubicBezTo>
                  <a:pt x="304" y="679"/>
                  <a:pt x="303" y="680"/>
                  <a:pt x="303" y="680"/>
                </a:cubicBezTo>
                <a:cubicBezTo>
                  <a:pt x="303" y="680"/>
                  <a:pt x="302" y="680"/>
                  <a:pt x="302" y="681"/>
                </a:cubicBezTo>
                <a:cubicBezTo>
                  <a:pt x="301" y="681"/>
                  <a:pt x="301" y="682"/>
                  <a:pt x="302" y="682"/>
                </a:cubicBezTo>
                <a:cubicBezTo>
                  <a:pt x="302" y="682"/>
                  <a:pt x="303" y="682"/>
                  <a:pt x="303" y="682"/>
                </a:cubicBezTo>
                <a:cubicBezTo>
                  <a:pt x="301" y="695"/>
                  <a:pt x="299" y="710"/>
                  <a:pt x="300" y="724"/>
                </a:cubicBezTo>
                <a:cubicBezTo>
                  <a:pt x="297" y="723"/>
                  <a:pt x="293" y="723"/>
                  <a:pt x="290" y="722"/>
                </a:cubicBezTo>
                <a:cubicBezTo>
                  <a:pt x="289" y="708"/>
                  <a:pt x="291" y="694"/>
                  <a:pt x="294" y="680"/>
                </a:cubicBezTo>
                <a:close/>
                <a:moveTo>
                  <a:pt x="299" y="643"/>
                </a:moveTo>
                <a:cubicBezTo>
                  <a:pt x="302" y="643"/>
                  <a:pt x="305" y="643"/>
                  <a:pt x="307" y="643"/>
                </a:cubicBezTo>
                <a:cubicBezTo>
                  <a:pt x="307" y="645"/>
                  <a:pt x="307" y="648"/>
                  <a:pt x="307" y="650"/>
                </a:cubicBezTo>
                <a:cubicBezTo>
                  <a:pt x="307" y="650"/>
                  <a:pt x="307" y="650"/>
                  <a:pt x="307" y="650"/>
                </a:cubicBezTo>
                <a:cubicBezTo>
                  <a:pt x="304" y="651"/>
                  <a:pt x="301" y="651"/>
                  <a:pt x="298" y="652"/>
                </a:cubicBezTo>
                <a:cubicBezTo>
                  <a:pt x="298" y="648"/>
                  <a:pt x="299" y="645"/>
                  <a:pt x="299" y="643"/>
                </a:cubicBezTo>
                <a:close/>
                <a:moveTo>
                  <a:pt x="297" y="652"/>
                </a:moveTo>
                <a:cubicBezTo>
                  <a:pt x="294" y="652"/>
                  <a:pt x="291" y="653"/>
                  <a:pt x="288" y="653"/>
                </a:cubicBezTo>
                <a:cubicBezTo>
                  <a:pt x="288" y="650"/>
                  <a:pt x="289" y="646"/>
                  <a:pt x="290" y="642"/>
                </a:cubicBezTo>
                <a:cubicBezTo>
                  <a:pt x="290" y="642"/>
                  <a:pt x="290" y="642"/>
                  <a:pt x="290" y="642"/>
                </a:cubicBezTo>
                <a:cubicBezTo>
                  <a:pt x="293" y="643"/>
                  <a:pt x="296" y="643"/>
                  <a:pt x="299" y="643"/>
                </a:cubicBezTo>
                <a:cubicBezTo>
                  <a:pt x="298" y="646"/>
                  <a:pt x="297" y="649"/>
                  <a:pt x="297" y="652"/>
                </a:cubicBezTo>
                <a:close/>
                <a:moveTo>
                  <a:pt x="303" y="634"/>
                </a:moveTo>
                <a:cubicBezTo>
                  <a:pt x="303" y="634"/>
                  <a:pt x="303" y="633"/>
                  <a:pt x="303" y="633"/>
                </a:cubicBezTo>
                <a:cubicBezTo>
                  <a:pt x="312" y="632"/>
                  <a:pt x="320" y="632"/>
                  <a:pt x="329" y="632"/>
                </a:cubicBezTo>
                <a:cubicBezTo>
                  <a:pt x="329" y="633"/>
                  <a:pt x="329" y="634"/>
                  <a:pt x="328" y="635"/>
                </a:cubicBezTo>
                <a:cubicBezTo>
                  <a:pt x="322" y="634"/>
                  <a:pt x="315" y="635"/>
                  <a:pt x="308" y="635"/>
                </a:cubicBezTo>
                <a:cubicBezTo>
                  <a:pt x="307" y="633"/>
                  <a:pt x="307" y="632"/>
                  <a:pt x="306" y="635"/>
                </a:cubicBezTo>
                <a:cubicBezTo>
                  <a:pt x="304" y="635"/>
                  <a:pt x="303" y="635"/>
                  <a:pt x="301" y="635"/>
                </a:cubicBezTo>
                <a:cubicBezTo>
                  <a:pt x="302" y="634"/>
                  <a:pt x="303" y="634"/>
                  <a:pt x="303" y="634"/>
                </a:cubicBezTo>
                <a:close/>
                <a:moveTo>
                  <a:pt x="362" y="632"/>
                </a:moveTo>
                <a:cubicBezTo>
                  <a:pt x="362" y="632"/>
                  <a:pt x="362" y="632"/>
                  <a:pt x="362" y="632"/>
                </a:cubicBezTo>
                <a:cubicBezTo>
                  <a:pt x="359" y="632"/>
                  <a:pt x="356" y="632"/>
                  <a:pt x="353" y="632"/>
                </a:cubicBezTo>
                <a:cubicBezTo>
                  <a:pt x="353" y="631"/>
                  <a:pt x="352" y="631"/>
                  <a:pt x="352" y="632"/>
                </a:cubicBezTo>
                <a:cubicBezTo>
                  <a:pt x="347" y="631"/>
                  <a:pt x="341" y="631"/>
                  <a:pt x="336" y="631"/>
                </a:cubicBezTo>
                <a:cubicBezTo>
                  <a:pt x="343" y="631"/>
                  <a:pt x="350" y="631"/>
                  <a:pt x="358" y="631"/>
                </a:cubicBezTo>
                <a:cubicBezTo>
                  <a:pt x="359" y="632"/>
                  <a:pt x="361" y="632"/>
                  <a:pt x="362" y="632"/>
                </a:cubicBezTo>
                <a:close/>
                <a:moveTo>
                  <a:pt x="365" y="633"/>
                </a:moveTo>
                <a:cubicBezTo>
                  <a:pt x="364" y="633"/>
                  <a:pt x="364" y="633"/>
                  <a:pt x="363" y="633"/>
                </a:cubicBezTo>
                <a:cubicBezTo>
                  <a:pt x="363" y="632"/>
                  <a:pt x="363" y="632"/>
                  <a:pt x="363" y="632"/>
                </a:cubicBezTo>
                <a:cubicBezTo>
                  <a:pt x="364" y="632"/>
                  <a:pt x="364" y="633"/>
                  <a:pt x="365" y="633"/>
                </a:cubicBezTo>
                <a:close/>
                <a:moveTo>
                  <a:pt x="371" y="641"/>
                </a:moveTo>
                <a:cubicBezTo>
                  <a:pt x="368" y="641"/>
                  <a:pt x="365" y="641"/>
                  <a:pt x="362" y="641"/>
                </a:cubicBezTo>
                <a:cubicBezTo>
                  <a:pt x="363" y="638"/>
                  <a:pt x="363" y="636"/>
                  <a:pt x="363" y="633"/>
                </a:cubicBezTo>
                <a:cubicBezTo>
                  <a:pt x="366" y="634"/>
                  <a:pt x="369" y="634"/>
                  <a:pt x="372" y="634"/>
                </a:cubicBezTo>
                <a:cubicBezTo>
                  <a:pt x="372" y="634"/>
                  <a:pt x="372" y="634"/>
                  <a:pt x="372" y="635"/>
                </a:cubicBezTo>
                <a:cubicBezTo>
                  <a:pt x="372" y="637"/>
                  <a:pt x="371" y="639"/>
                  <a:pt x="371" y="641"/>
                </a:cubicBezTo>
                <a:close/>
                <a:moveTo>
                  <a:pt x="371" y="642"/>
                </a:moveTo>
                <a:cubicBezTo>
                  <a:pt x="368" y="642"/>
                  <a:pt x="365" y="642"/>
                  <a:pt x="362" y="642"/>
                </a:cubicBezTo>
                <a:cubicBezTo>
                  <a:pt x="365" y="642"/>
                  <a:pt x="368" y="641"/>
                  <a:pt x="371" y="642"/>
                </a:cubicBezTo>
                <a:cubicBezTo>
                  <a:pt x="371" y="642"/>
                  <a:pt x="371" y="642"/>
                  <a:pt x="371" y="642"/>
                </a:cubicBezTo>
                <a:close/>
                <a:moveTo>
                  <a:pt x="372" y="642"/>
                </a:moveTo>
                <a:cubicBezTo>
                  <a:pt x="374" y="642"/>
                  <a:pt x="377" y="642"/>
                  <a:pt x="379" y="642"/>
                </a:cubicBezTo>
                <a:cubicBezTo>
                  <a:pt x="379" y="642"/>
                  <a:pt x="379" y="642"/>
                  <a:pt x="379" y="643"/>
                </a:cubicBezTo>
                <a:cubicBezTo>
                  <a:pt x="377" y="643"/>
                  <a:pt x="374" y="642"/>
                  <a:pt x="372" y="642"/>
                </a:cubicBezTo>
                <a:cubicBezTo>
                  <a:pt x="372" y="642"/>
                  <a:pt x="372" y="642"/>
                  <a:pt x="372" y="642"/>
                </a:cubicBezTo>
                <a:close/>
                <a:moveTo>
                  <a:pt x="301" y="728"/>
                </a:moveTo>
                <a:cubicBezTo>
                  <a:pt x="305" y="728"/>
                  <a:pt x="309" y="729"/>
                  <a:pt x="313" y="729"/>
                </a:cubicBezTo>
                <a:cubicBezTo>
                  <a:pt x="313" y="730"/>
                  <a:pt x="313" y="730"/>
                  <a:pt x="313" y="731"/>
                </a:cubicBezTo>
                <a:cubicBezTo>
                  <a:pt x="313" y="731"/>
                  <a:pt x="314" y="731"/>
                  <a:pt x="314" y="730"/>
                </a:cubicBezTo>
                <a:cubicBezTo>
                  <a:pt x="314" y="730"/>
                  <a:pt x="314" y="730"/>
                  <a:pt x="314" y="729"/>
                </a:cubicBezTo>
                <a:cubicBezTo>
                  <a:pt x="315" y="729"/>
                  <a:pt x="317" y="730"/>
                  <a:pt x="318" y="730"/>
                </a:cubicBezTo>
                <a:cubicBezTo>
                  <a:pt x="318" y="731"/>
                  <a:pt x="318" y="732"/>
                  <a:pt x="318" y="733"/>
                </a:cubicBezTo>
                <a:cubicBezTo>
                  <a:pt x="313" y="733"/>
                  <a:pt x="307" y="732"/>
                  <a:pt x="301" y="730"/>
                </a:cubicBezTo>
                <a:cubicBezTo>
                  <a:pt x="301" y="729"/>
                  <a:pt x="301" y="729"/>
                  <a:pt x="301" y="728"/>
                </a:cubicBezTo>
                <a:close/>
                <a:moveTo>
                  <a:pt x="304" y="681"/>
                </a:moveTo>
                <a:cubicBezTo>
                  <a:pt x="306" y="681"/>
                  <a:pt x="308" y="681"/>
                  <a:pt x="309" y="681"/>
                </a:cubicBezTo>
                <a:cubicBezTo>
                  <a:pt x="309" y="685"/>
                  <a:pt x="309" y="689"/>
                  <a:pt x="308" y="693"/>
                </a:cubicBezTo>
                <a:cubicBezTo>
                  <a:pt x="308" y="693"/>
                  <a:pt x="307" y="693"/>
                  <a:pt x="307" y="693"/>
                </a:cubicBezTo>
                <a:cubicBezTo>
                  <a:pt x="306" y="693"/>
                  <a:pt x="306" y="694"/>
                  <a:pt x="307" y="694"/>
                </a:cubicBezTo>
                <a:cubicBezTo>
                  <a:pt x="307" y="694"/>
                  <a:pt x="308" y="694"/>
                  <a:pt x="308" y="694"/>
                </a:cubicBezTo>
                <a:cubicBezTo>
                  <a:pt x="308" y="704"/>
                  <a:pt x="309" y="715"/>
                  <a:pt x="311" y="725"/>
                </a:cubicBezTo>
                <a:cubicBezTo>
                  <a:pt x="308" y="725"/>
                  <a:pt x="304" y="724"/>
                  <a:pt x="301" y="724"/>
                </a:cubicBezTo>
                <a:cubicBezTo>
                  <a:pt x="300" y="710"/>
                  <a:pt x="302" y="696"/>
                  <a:pt x="304" y="681"/>
                </a:cubicBezTo>
                <a:close/>
                <a:moveTo>
                  <a:pt x="352" y="632"/>
                </a:moveTo>
                <a:cubicBezTo>
                  <a:pt x="351" y="635"/>
                  <a:pt x="351" y="638"/>
                  <a:pt x="351" y="641"/>
                </a:cubicBezTo>
                <a:cubicBezTo>
                  <a:pt x="346" y="640"/>
                  <a:pt x="341" y="640"/>
                  <a:pt x="336" y="640"/>
                </a:cubicBezTo>
                <a:cubicBezTo>
                  <a:pt x="336" y="638"/>
                  <a:pt x="336" y="637"/>
                  <a:pt x="337" y="636"/>
                </a:cubicBezTo>
                <a:cubicBezTo>
                  <a:pt x="338" y="636"/>
                  <a:pt x="339" y="636"/>
                  <a:pt x="340" y="636"/>
                </a:cubicBezTo>
                <a:cubicBezTo>
                  <a:pt x="341" y="636"/>
                  <a:pt x="341" y="635"/>
                  <a:pt x="340" y="635"/>
                </a:cubicBezTo>
                <a:cubicBezTo>
                  <a:pt x="339" y="635"/>
                  <a:pt x="338" y="635"/>
                  <a:pt x="337" y="635"/>
                </a:cubicBezTo>
                <a:cubicBezTo>
                  <a:pt x="337" y="634"/>
                  <a:pt x="338" y="634"/>
                  <a:pt x="338" y="634"/>
                </a:cubicBezTo>
                <a:cubicBezTo>
                  <a:pt x="339" y="633"/>
                  <a:pt x="338" y="632"/>
                  <a:pt x="337" y="633"/>
                </a:cubicBezTo>
                <a:cubicBezTo>
                  <a:pt x="337" y="633"/>
                  <a:pt x="336" y="634"/>
                  <a:pt x="336" y="635"/>
                </a:cubicBezTo>
                <a:cubicBezTo>
                  <a:pt x="334" y="635"/>
                  <a:pt x="331" y="635"/>
                  <a:pt x="329" y="635"/>
                </a:cubicBezTo>
                <a:cubicBezTo>
                  <a:pt x="329" y="634"/>
                  <a:pt x="329" y="633"/>
                  <a:pt x="330" y="632"/>
                </a:cubicBezTo>
                <a:cubicBezTo>
                  <a:pt x="337" y="632"/>
                  <a:pt x="344" y="632"/>
                  <a:pt x="352" y="632"/>
                </a:cubicBezTo>
                <a:close/>
                <a:moveTo>
                  <a:pt x="362" y="633"/>
                </a:moveTo>
                <a:cubicBezTo>
                  <a:pt x="362" y="636"/>
                  <a:pt x="362" y="638"/>
                  <a:pt x="361" y="641"/>
                </a:cubicBezTo>
                <a:cubicBezTo>
                  <a:pt x="359" y="641"/>
                  <a:pt x="358" y="641"/>
                  <a:pt x="356" y="641"/>
                </a:cubicBezTo>
                <a:cubicBezTo>
                  <a:pt x="354" y="641"/>
                  <a:pt x="353" y="641"/>
                  <a:pt x="352" y="641"/>
                </a:cubicBezTo>
                <a:cubicBezTo>
                  <a:pt x="352" y="638"/>
                  <a:pt x="352" y="635"/>
                  <a:pt x="353" y="633"/>
                </a:cubicBezTo>
                <a:cubicBezTo>
                  <a:pt x="356" y="633"/>
                  <a:pt x="359" y="633"/>
                  <a:pt x="362" y="633"/>
                </a:cubicBezTo>
                <a:close/>
                <a:moveTo>
                  <a:pt x="319" y="726"/>
                </a:moveTo>
                <a:cubicBezTo>
                  <a:pt x="319" y="723"/>
                  <a:pt x="319" y="719"/>
                  <a:pt x="319" y="716"/>
                </a:cubicBezTo>
                <a:cubicBezTo>
                  <a:pt x="322" y="716"/>
                  <a:pt x="325" y="715"/>
                  <a:pt x="327" y="715"/>
                </a:cubicBezTo>
                <a:cubicBezTo>
                  <a:pt x="328" y="715"/>
                  <a:pt x="329" y="715"/>
                  <a:pt x="330" y="715"/>
                </a:cubicBezTo>
                <a:cubicBezTo>
                  <a:pt x="330" y="719"/>
                  <a:pt x="330" y="723"/>
                  <a:pt x="330" y="726"/>
                </a:cubicBezTo>
                <a:cubicBezTo>
                  <a:pt x="326" y="726"/>
                  <a:pt x="323" y="726"/>
                  <a:pt x="319" y="726"/>
                </a:cubicBezTo>
                <a:close/>
                <a:moveTo>
                  <a:pt x="309" y="694"/>
                </a:moveTo>
                <a:cubicBezTo>
                  <a:pt x="313" y="694"/>
                  <a:pt x="317" y="694"/>
                  <a:pt x="321" y="694"/>
                </a:cubicBezTo>
                <a:cubicBezTo>
                  <a:pt x="320" y="697"/>
                  <a:pt x="320" y="701"/>
                  <a:pt x="319" y="705"/>
                </a:cubicBezTo>
                <a:cubicBezTo>
                  <a:pt x="318" y="705"/>
                  <a:pt x="317" y="704"/>
                  <a:pt x="315" y="703"/>
                </a:cubicBezTo>
                <a:cubicBezTo>
                  <a:pt x="315" y="703"/>
                  <a:pt x="314" y="704"/>
                  <a:pt x="315" y="704"/>
                </a:cubicBezTo>
                <a:cubicBezTo>
                  <a:pt x="316" y="705"/>
                  <a:pt x="318" y="706"/>
                  <a:pt x="319" y="706"/>
                </a:cubicBezTo>
                <a:cubicBezTo>
                  <a:pt x="319" y="709"/>
                  <a:pt x="319" y="712"/>
                  <a:pt x="318" y="714"/>
                </a:cubicBezTo>
                <a:cubicBezTo>
                  <a:pt x="316" y="714"/>
                  <a:pt x="313" y="714"/>
                  <a:pt x="314" y="714"/>
                </a:cubicBezTo>
                <a:cubicBezTo>
                  <a:pt x="315" y="713"/>
                  <a:pt x="314" y="712"/>
                  <a:pt x="313" y="713"/>
                </a:cubicBezTo>
                <a:cubicBezTo>
                  <a:pt x="312" y="714"/>
                  <a:pt x="312" y="713"/>
                  <a:pt x="312" y="715"/>
                </a:cubicBezTo>
                <a:cubicBezTo>
                  <a:pt x="312" y="715"/>
                  <a:pt x="312" y="715"/>
                  <a:pt x="312" y="715"/>
                </a:cubicBezTo>
                <a:cubicBezTo>
                  <a:pt x="314" y="716"/>
                  <a:pt x="316" y="716"/>
                  <a:pt x="318" y="716"/>
                </a:cubicBezTo>
                <a:cubicBezTo>
                  <a:pt x="318" y="719"/>
                  <a:pt x="318" y="722"/>
                  <a:pt x="318" y="726"/>
                </a:cubicBezTo>
                <a:cubicBezTo>
                  <a:pt x="316" y="725"/>
                  <a:pt x="314" y="725"/>
                  <a:pt x="313" y="725"/>
                </a:cubicBezTo>
                <a:cubicBezTo>
                  <a:pt x="310" y="715"/>
                  <a:pt x="309" y="704"/>
                  <a:pt x="309" y="694"/>
                </a:cubicBezTo>
                <a:close/>
                <a:moveTo>
                  <a:pt x="309" y="680"/>
                </a:moveTo>
                <a:cubicBezTo>
                  <a:pt x="308" y="680"/>
                  <a:pt x="307" y="680"/>
                  <a:pt x="306" y="680"/>
                </a:cubicBezTo>
                <a:cubicBezTo>
                  <a:pt x="302" y="681"/>
                  <a:pt x="308" y="679"/>
                  <a:pt x="309" y="679"/>
                </a:cubicBezTo>
                <a:cubicBezTo>
                  <a:pt x="309" y="679"/>
                  <a:pt x="309" y="680"/>
                  <a:pt x="309" y="680"/>
                </a:cubicBezTo>
                <a:close/>
                <a:moveTo>
                  <a:pt x="358" y="642"/>
                </a:moveTo>
                <a:cubicBezTo>
                  <a:pt x="357" y="642"/>
                  <a:pt x="357" y="642"/>
                  <a:pt x="357" y="643"/>
                </a:cubicBezTo>
                <a:cubicBezTo>
                  <a:pt x="357" y="645"/>
                  <a:pt x="357" y="648"/>
                  <a:pt x="357" y="651"/>
                </a:cubicBezTo>
                <a:cubicBezTo>
                  <a:pt x="355" y="651"/>
                  <a:pt x="353" y="651"/>
                  <a:pt x="350" y="650"/>
                </a:cubicBezTo>
                <a:cubicBezTo>
                  <a:pt x="351" y="648"/>
                  <a:pt x="351" y="645"/>
                  <a:pt x="351" y="642"/>
                </a:cubicBezTo>
                <a:cubicBezTo>
                  <a:pt x="352" y="642"/>
                  <a:pt x="353" y="642"/>
                  <a:pt x="354" y="642"/>
                </a:cubicBezTo>
                <a:cubicBezTo>
                  <a:pt x="355" y="642"/>
                  <a:pt x="356" y="642"/>
                  <a:pt x="358" y="642"/>
                </a:cubicBezTo>
                <a:close/>
                <a:moveTo>
                  <a:pt x="346" y="707"/>
                </a:moveTo>
                <a:cubicBezTo>
                  <a:pt x="347" y="703"/>
                  <a:pt x="347" y="698"/>
                  <a:pt x="347" y="694"/>
                </a:cubicBezTo>
                <a:cubicBezTo>
                  <a:pt x="349" y="694"/>
                  <a:pt x="351" y="694"/>
                  <a:pt x="353" y="694"/>
                </a:cubicBezTo>
                <a:cubicBezTo>
                  <a:pt x="353" y="698"/>
                  <a:pt x="353" y="702"/>
                  <a:pt x="353" y="706"/>
                </a:cubicBezTo>
                <a:cubicBezTo>
                  <a:pt x="351" y="707"/>
                  <a:pt x="349" y="707"/>
                  <a:pt x="346" y="707"/>
                </a:cubicBezTo>
                <a:close/>
                <a:moveTo>
                  <a:pt x="320" y="705"/>
                </a:moveTo>
                <a:cubicBezTo>
                  <a:pt x="320" y="701"/>
                  <a:pt x="321" y="698"/>
                  <a:pt x="322" y="694"/>
                </a:cubicBezTo>
                <a:cubicBezTo>
                  <a:pt x="325" y="694"/>
                  <a:pt x="328" y="694"/>
                  <a:pt x="332" y="694"/>
                </a:cubicBezTo>
                <a:cubicBezTo>
                  <a:pt x="331" y="698"/>
                  <a:pt x="331" y="703"/>
                  <a:pt x="331" y="707"/>
                </a:cubicBezTo>
                <a:cubicBezTo>
                  <a:pt x="327" y="707"/>
                  <a:pt x="323" y="707"/>
                  <a:pt x="320" y="705"/>
                </a:cubicBezTo>
                <a:close/>
                <a:moveTo>
                  <a:pt x="331" y="708"/>
                </a:moveTo>
                <a:cubicBezTo>
                  <a:pt x="331" y="710"/>
                  <a:pt x="330" y="712"/>
                  <a:pt x="330" y="714"/>
                </a:cubicBezTo>
                <a:cubicBezTo>
                  <a:pt x="328" y="714"/>
                  <a:pt x="326" y="714"/>
                  <a:pt x="323" y="714"/>
                </a:cubicBezTo>
                <a:cubicBezTo>
                  <a:pt x="323" y="714"/>
                  <a:pt x="321" y="714"/>
                  <a:pt x="319" y="714"/>
                </a:cubicBezTo>
                <a:cubicBezTo>
                  <a:pt x="320" y="712"/>
                  <a:pt x="320" y="709"/>
                  <a:pt x="320" y="706"/>
                </a:cubicBezTo>
                <a:cubicBezTo>
                  <a:pt x="323" y="708"/>
                  <a:pt x="327" y="708"/>
                  <a:pt x="331" y="708"/>
                </a:cubicBezTo>
                <a:close/>
                <a:moveTo>
                  <a:pt x="334" y="680"/>
                </a:moveTo>
                <a:cubicBezTo>
                  <a:pt x="336" y="680"/>
                  <a:pt x="338" y="680"/>
                  <a:pt x="340" y="679"/>
                </a:cubicBezTo>
                <a:cubicBezTo>
                  <a:pt x="339" y="683"/>
                  <a:pt x="339" y="687"/>
                  <a:pt x="338" y="691"/>
                </a:cubicBezTo>
                <a:cubicBezTo>
                  <a:pt x="338" y="692"/>
                  <a:pt x="338" y="692"/>
                  <a:pt x="338" y="693"/>
                </a:cubicBezTo>
                <a:cubicBezTo>
                  <a:pt x="336" y="693"/>
                  <a:pt x="335" y="693"/>
                  <a:pt x="333" y="693"/>
                </a:cubicBezTo>
                <a:cubicBezTo>
                  <a:pt x="333" y="691"/>
                  <a:pt x="333" y="688"/>
                  <a:pt x="333" y="686"/>
                </a:cubicBezTo>
                <a:cubicBezTo>
                  <a:pt x="333" y="684"/>
                  <a:pt x="333" y="682"/>
                  <a:pt x="334" y="680"/>
                </a:cubicBezTo>
                <a:close/>
                <a:moveTo>
                  <a:pt x="336" y="651"/>
                </a:moveTo>
                <a:cubicBezTo>
                  <a:pt x="339" y="651"/>
                  <a:pt x="342" y="651"/>
                  <a:pt x="345" y="651"/>
                </a:cubicBezTo>
                <a:cubicBezTo>
                  <a:pt x="344" y="653"/>
                  <a:pt x="344" y="654"/>
                  <a:pt x="344" y="656"/>
                </a:cubicBezTo>
                <a:cubicBezTo>
                  <a:pt x="341" y="656"/>
                  <a:pt x="338" y="656"/>
                  <a:pt x="335" y="657"/>
                </a:cubicBezTo>
                <a:cubicBezTo>
                  <a:pt x="335" y="655"/>
                  <a:pt x="335" y="654"/>
                  <a:pt x="335" y="653"/>
                </a:cubicBezTo>
                <a:cubicBezTo>
                  <a:pt x="336" y="652"/>
                  <a:pt x="336" y="652"/>
                  <a:pt x="336" y="651"/>
                </a:cubicBezTo>
                <a:close/>
                <a:moveTo>
                  <a:pt x="343" y="657"/>
                </a:moveTo>
                <a:cubicBezTo>
                  <a:pt x="343" y="661"/>
                  <a:pt x="342" y="664"/>
                  <a:pt x="341" y="667"/>
                </a:cubicBezTo>
                <a:cubicBezTo>
                  <a:pt x="339" y="668"/>
                  <a:pt x="337" y="668"/>
                  <a:pt x="334" y="668"/>
                </a:cubicBezTo>
                <a:cubicBezTo>
                  <a:pt x="335" y="664"/>
                  <a:pt x="335" y="661"/>
                  <a:pt x="335" y="657"/>
                </a:cubicBezTo>
                <a:cubicBezTo>
                  <a:pt x="338" y="657"/>
                  <a:pt x="341" y="657"/>
                  <a:pt x="343" y="657"/>
                </a:cubicBezTo>
                <a:close/>
                <a:moveTo>
                  <a:pt x="341" y="668"/>
                </a:moveTo>
                <a:cubicBezTo>
                  <a:pt x="341" y="672"/>
                  <a:pt x="340" y="675"/>
                  <a:pt x="340" y="678"/>
                </a:cubicBezTo>
                <a:cubicBezTo>
                  <a:pt x="338" y="678"/>
                  <a:pt x="336" y="679"/>
                  <a:pt x="334" y="679"/>
                </a:cubicBezTo>
                <a:cubicBezTo>
                  <a:pt x="334" y="675"/>
                  <a:pt x="334" y="672"/>
                  <a:pt x="334" y="669"/>
                </a:cubicBezTo>
                <a:cubicBezTo>
                  <a:pt x="337" y="669"/>
                  <a:pt x="339" y="669"/>
                  <a:pt x="341" y="668"/>
                </a:cubicBezTo>
                <a:close/>
                <a:moveTo>
                  <a:pt x="339" y="691"/>
                </a:moveTo>
                <a:cubicBezTo>
                  <a:pt x="340" y="687"/>
                  <a:pt x="340" y="683"/>
                  <a:pt x="340" y="679"/>
                </a:cubicBezTo>
                <a:cubicBezTo>
                  <a:pt x="343" y="679"/>
                  <a:pt x="345" y="679"/>
                  <a:pt x="347" y="679"/>
                </a:cubicBezTo>
                <a:cubicBezTo>
                  <a:pt x="346" y="684"/>
                  <a:pt x="346" y="688"/>
                  <a:pt x="346" y="693"/>
                </a:cubicBezTo>
                <a:cubicBezTo>
                  <a:pt x="344" y="693"/>
                  <a:pt x="342" y="693"/>
                  <a:pt x="339" y="693"/>
                </a:cubicBezTo>
                <a:cubicBezTo>
                  <a:pt x="339" y="692"/>
                  <a:pt x="339" y="692"/>
                  <a:pt x="339" y="691"/>
                </a:cubicBezTo>
                <a:close/>
                <a:moveTo>
                  <a:pt x="341" y="678"/>
                </a:moveTo>
                <a:cubicBezTo>
                  <a:pt x="341" y="675"/>
                  <a:pt x="341" y="672"/>
                  <a:pt x="342" y="668"/>
                </a:cubicBezTo>
                <a:cubicBezTo>
                  <a:pt x="344" y="668"/>
                  <a:pt x="346" y="668"/>
                  <a:pt x="347" y="668"/>
                </a:cubicBezTo>
                <a:cubicBezTo>
                  <a:pt x="347" y="672"/>
                  <a:pt x="347" y="675"/>
                  <a:pt x="347" y="678"/>
                </a:cubicBezTo>
                <a:cubicBezTo>
                  <a:pt x="345" y="678"/>
                  <a:pt x="343" y="678"/>
                  <a:pt x="341" y="678"/>
                </a:cubicBezTo>
                <a:close/>
                <a:moveTo>
                  <a:pt x="342" y="667"/>
                </a:moveTo>
                <a:cubicBezTo>
                  <a:pt x="343" y="664"/>
                  <a:pt x="344" y="660"/>
                  <a:pt x="344" y="657"/>
                </a:cubicBezTo>
                <a:cubicBezTo>
                  <a:pt x="346" y="657"/>
                  <a:pt x="347" y="657"/>
                  <a:pt x="349" y="657"/>
                </a:cubicBezTo>
                <a:cubicBezTo>
                  <a:pt x="348" y="660"/>
                  <a:pt x="348" y="664"/>
                  <a:pt x="348" y="667"/>
                </a:cubicBezTo>
                <a:cubicBezTo>
                  <a:pt x="346" y="667"/>
                  <a:pt x="344" y="667"/>
                  <a:pt x="342" y="667"/>
                </a:cubicBezTo>
                <a:close/>
                <a:moveTo>
                  <a:pt x="345" y="656"/>
                </a:moveTo>
                <a:cubicBezTo>
                  <a:pt x="345" y="654"/>
                  <a:pt x="345" y="653"/>
                  <a:pt x="346" y="651"/>
                </a:cubicBezTo>
                <a:cubicBezTo>
                  <a:pt x="347" y="651"/>
                  <a:pt x="348" y="651"/>
                  <a:pt x="349" y="651"/>
                </a:cubicBezTo>
                <a:cubicBezTo>
                  <a:pt x="349" y="653"/>
                  <a:pt x="349" y="654"/>
                  <a:pt x="349" y="656"/>
                </a:cubicBezTo>
                <a:cubicBezTo>
                  <a:pt x="347" y="656"/>
                  <a:pt x="346" y="656"/>
                  <a:pt x="345" y="656"/>
                </a:cubicBezTo>
                <a:close/>
                <a:moveTo>
                  <a:pt x="346" y="650"/>
                </a:moveTo>
                <a:cubicBezTo>
                  <a:pt x="347" y="648"/>
                  <a:pt x="348" y="645"/>
                  <a:pt x="349" y="643"/>
                </a:cubicBezTo>
                <a:cubicBezTo>
                  <a:pt x="349" y="642"/>
                  <a:pt x="348" y="642"/>
                  <a:pt x="348" y="642"/>
                </a:cubicBezTo>
                <a:cubicBezTo>
                  <a:pt x="347" y="645"/>
                  <a:pt x="346" y="647"/>
                  <a:pt x="345" y="650"/>
                </a:cubicBezTo>
                <a:cubicBezTo>
                  <a:pt x="342" y="650"/>
                  <a:pt x="339" y="650"/>
                  <a:pt x="336" y="650"/>
                </a:cubicBezTo>
                <a:cubicBezTo>
                  <a:pt x="336" y="648"/>
                  <a:pt x="336" y="645"/>
                  <a:pt x="336" y="642"/>
                </a:cubicBezTo>
                <a:cubicBezTo>
                  <a:pt x="341" y="642"/>
                  <a:pt x="346" y="642"/>
                  <a:pt x="350" y="642"/>
                </a:cubicBezTo>
                <a:cubicBezTo>
                  <a:pt x="350" y="645"/>
                  <a:pt x="350" y="647"/>
                  <a:pt x="349" y="650"/>
                </a:cubicBezTo>
                <a:cubicBezTo>
                  <a:pt x="348" y="650"/>
                  <a:pt x="347" y="650"/>
                  <a:pt x="346" y="650"/>
                </a:cubicBezTo>
                <a:close/>
                <a:moveTo>
                  <a:pt x="335" y="644"/>
                </a:moveTo>
                <a:cubicBezTo>
                  <a:pt x="335" y="646"/>
                  <a:pt x="335" y="648"/>
                  <a:pt x="335" y="649"/>
                </a:cubicBezTo>
                <a:cubicBezTo>
                  <a:pt x="333" y="649"/>
                  <a:pt x="330" y="649"/>
                  <a:pt x="328" y="649"/>
                </a:cubicBezTo>
                <a:cubicBezTo>
                  <a:pt x="328" y="648"/>
                  <a:pt x="328" y="647"/>
                  <a:pt x="328" y="645"/>
                </a:cubicBezTo>
                <a:cubicBezTo>
                  <a:pt x="328" y="644"/>
                  <a:pt x="328" y="644"/>
                  <a:pt x="328" y="643"/>
                </a:cubicBezTo>
                <a:cubicBezTo>
                  <a:pt x="331" y="643"/>
                  <a:pt x="333" y="643"/>
                  <a:pt x="335" y="642"/>
                </a:cubicBezTo>
                <a:cubicBezTo>
                  <a:pt x="335" y="643"/>
                  <a:pt x="335" y="644"/>
                  <a:pt x="335" y="644"/>
                </a:cubicBezTo>
                <a:close/>
                <a:moveTo>
                  <a:pt x="328" y="650"/>
                </a:moveTo>
                <a:cubicBezTo>
                  <a:pt x="330" y="650"/>
                  <a:pt x="332" y="650"/>
                  <a:pt x="335" y="650"/>
                </a:cubicBezTo>
                <a:cubicBezTo>
                  <a:pt x="335" y="652"/>
                  <a:pt x="334" y="655"/>
                  <a:pt x="334" y="657"/>
                </a:cubicBezTo>
                <a:cubicBezTo>
                  <a:pt x="332" y="657"/>
                  <a:pt x="330" y="657"/>
                  <a:pt x="328" y="657"/>
                </a:cubicBezTo>
                <a:cubicBezTo>
                  <a:pt x="328" y="655"/>
                  <a:pt x="328" y="652"/>
                  <a:pt x="328" y="650"/>
                </a:cubicBezTo>
                <a:close/>
                <a:moveTo>
                  <a:pt x="334" y="657"/>
                </a:moveTo>
                <a:cubicBezTo>
                  <a:pt x="334" y="661"/>
                  <a:pt x="334" y="664"/>
                  <a:pt x="333" y="668"/>
                </a:cubicBezTo>
                <a:cubicBezTo>
                  <a:pt x="331" y="668"/>
                  <a:pt x="328" y="668"/>
                  <a:pt x="326" y="668"/>
                </a:cubicBezTo>
                <a:cubicBezTo>
                  <a:pt x="326" y="665"/>
                  <a:pt x="327" y="661"/>
                  <a:pt x="327" y="658"/>
                </a:cubicBezTo>
                <a:cubicBezTo>
                  <a:pt x="330" y="658"/>
                  <a:pt x="332" y="657"/>
                  <a:pt x="334" y="657"/>
                </a:cubicBezTo>
                <a:close/>
                <a:moveTo>
                  <a:pt x="333" y="669"/>
                </a:moveTo>
                <a:cubicBezTo>
                  <a:pt x="333" y="672"/>
                  <a:pt x="333" y="675"/>
                  <a:pt x="333" y="678"/>
                </a:cubicBezTo>
                <a:cubicBezTo>
                  <a:pt x="333" y="678"/>
                  <a:pt x="333" y="678"/>
                  <a:pt x="333" y="679"/>
                </a:cubicBezTo>
                <a:cubicBezTo>
                  <a:pt x="330" y="679"/>
                  <a:pt x="327" y="679"/>
                  <a:pt x="324" y="679"/>
                </a:cubicBezTo>
                <a:cubicBezTo>
                  <a:pt x="324" y="676"/>
                  <a:pt x="325" y="673"/>
                  <a:pt x="325" y="669"/>
                </a:cubicBezTo>
                <a:cubicBezTo>
                  <a:pt x="328" y="669"/>
                  <a:pt x="331" y="669"/>
                  <a:pt x="333" y="669"/>
                </a:cubicBezTo>
                <a:close/>
                <a:moveTo>
                  <a:pt x="333" y="680"/>
                </a:moveTo>
                <a:cubicBezTo>
                  <a:pt x="332" y="684"/>
                  <a:pt x="332" y="688"/>
                  <a:pt x="332" y="693"/>
                </a:cubicBezTo>
                <a:cubicBezTo>
                  <a:pt x="328" y="693"/>
                  <a:pt x="325" y="693"/>
                  <a:pt x="322" y="693"/>
                </a:cubicBezTo>
                <a:cubicBezTo>
                  <a:pt x="322" y="688"/>
                  <a:pt x="323" y="684"/>
                  <a:pt x="324" y="680"/>
                </a:cubicBezTo>
                <a:cubicBezTo>
                  <a:pt x="327" y="680"/>
                  <a:pt x="330" y="680"/>
                  <a:pt x="333" y="680"/>
                </a:cubicBezTo>
                <a:close/>
                <a:moveTo>
                  <a:pt x="333" y="694"/>
                </a:moveTo>
                <a:cubicBezTo>
                  <a:pt x="335" y="694"/>
                  <a:pt x="336" y="694"/>
                  <a:pt x="338" y="694"/>
                </a:cubicBezTo>
                <a:cubicBezTo>
                  <a:pt x="338" y="698"/>
                  <a:pt x="338" y="703"/>
                  <a:pt x="337" y="708"/>
                </a:cubicBezTo>
                <a:cubicBezTo>
                  <a:pt x="336" y="708"/>
                  <a:pt x="334" y="708"/>
                  <a:pt x="332" y="707"/>
                </a:cubicBezTo>
                <a:cubicBezTo>
                  <a:pt x="332" y="703"/>
                  <a:pt x="332" y="698"/>
                  <a:pt x="333" y="694"/>
                </a:cubicBezTo>
                <a:close/>
                <a:moveTo>
                  <a:pt x="339" y="694"/>
                </a:moveTo>
                <a:cubicBezTo>
                  <a:pt x="341" y="694"/>
                  <a:pt x="344" y="694"/>
                  <a:pt x="346" y="694"/>
                </a:cubicBezTo>
                <a:cubicBezTo>
                  <a:pt x="346" y="698"/>
                  <a:pt x="346" y="703"/>
                  <a:pt x="345" y="707"/>
                </a:cubicBezTo>
                <a:cubicBezTo>
                  <a:pt x="343" y="707"/>
                  <a:pt x="341" y="707"/>
                  <a:pt x="339" y="707"/>
                </a:cubicBezTo>
                <a:cubicBezTo>
                  <a:pt x="339" y="703"/>
                  <a:pt x="339" y="698"/>
                  <a:pt x="339" y="694"/>
                </a:cubicBezTo>
                <a:close/>
                <a:moveTo>
                  <a:pt x="347" y="693"/>
                </a:moveTo>
                <a:cubicBezTo>
                  <a:pt x="347" y="688"/>
                  <a:pt x="347" y="684"/>
                  <a:pt x="348" y="679"/>
                </a:cubicBezTo>
                <a:cubicBezTo>
                  <a:pt x="350" y="679"/>
                  <a:pt x="352" y="679"/>
                  <a:pt x="355" y="679"/>
                </a:cubicBezTo>
                <a:cubicBezTo>
                  <a:pt x="354" y="684"/>
                  <a:pt x="354" y="688"/>
                  <a:pt x="353" y="693"/>
                </a:cubicBezTo>
                <a:cubicBezTo>
                  <a:pt x="351" y="693"/>
                  <a:pt x="349" y="693"/>
                  <a:pt x="347" y="693"/>
                </a:cubicBezTo>
                <a:close/>
                <a:moveTo>
                  <a:pt x="348" y="678"/>
                </a:moveTo>
                <a:cubicBezTo>
                  <a:pt x="348" y="675"/>
                  <a:pt x="348" y="672"/>
                  <a:pt x="348" y="668"/>
                </a:cubicBezTo>
                <a:cubicBezTo>
                  <a:pt x="351" y="668"/>
                  <a:pt x="354" y="668"/>
                  <a:pt x="357" y="668"/>
                </a:cubicBezTo>
                <a:cubicBezTo>
                  <a:pt x="356" y="671"/>
                  <a:pt x="355" y="675"/>
                  <a:pt x="355" y="678"/>
                </a:cubicBezTo>
                <a:cubicBezTo>
                  <a:pt x="353" y="678"/>
                  <a:pt x="350" y="678"/>
                  <a:pt x="348" y="678"/>
                </a:cubicBezTo>
                <a:close/>
                <a:moveTo>
                  <a:pt x="357" y="667"/>
                </a:moveTo>
                <a:cubicBezTo>
                  <a:pt x="354" y="667"/>
                  <a:pt x="351" y="667"/>
                  <a:pt x="349" y="667"/>
                </a:cubicBezTo>
                <a:cubicBezTo>
                  <a:pt x="349" y="664"/>
                  <a:pt x="349" y="660"/>
                  <a:pt x="350" y="657"/>
                </a:cubicBezTo>
                <a:cubicBezTo>
                  <a:pt x="352" y="657"/>
                  <a:pt x="355" y="657"/>
                  <a:pt x="357" y="657"/>
                </a:cubicBezTo>
                <a:cubicBezTo>
                  <a:pt x="357" y="660"/>
                  <a:pt x="357" y="663"/>
                  <a:pt x="357" y="666"/>
                </a:cubicBezTo>
                <a:cubicBezTo>
                  <a:pt x="357" y="666"/>
                  <a:pt x="357" y="666"/>
                  <a:pt x="357" y="667"/>
                </a:cubicBezTo>
                <a:close/>
                <a:moveTo>
                  <a:pt x="350" y="656"/>
                </a:moveTo>
                <a:cubicBezTo>
                  <a:pt x="350" y="654"/>
                  <a:pt x="350" y="653"/>
                  <a:pt x="350" y="651"/>
                </a:cubicBezTo>
                <a:cubicBezTo>
                  <a:pt x="353" y="652"/>
                  <a:pt x="355" y="652"/>
                  <a:pt x="357" y="652"/>
                </a:cubicBezTo>
                <a:cubicBezTo>
                  <a:pt x="357" y="653"/>
                  <a:pt x="357" y="655"/>
                  <a:pt x="357" y="656"/>
                </a:cubicBezTo>
                <a:cubicBezTo>
                  <a:pt x="355" y="656"/>
                  <a:pt x="352" y="656"/>
                  <a:pt x="350" y="656"/>
                </a:cubicBezTo>
                <a:close/>
                <a:moveTo>
                  <a:pt x="338" y="642"/>
                </a:moveTo>
                <a:cubicBezTo>
                  <a:pt x="337" y="642"/>
                  <a:pt x="336" y="642"/>
                  <a:pt x="336" y="642"/>
                </a:cubicBezTo>
                <a:cubicBezTo>
                  <a:pt x="336" y="641"/>
                  <a:pt x="336" y="641"/>
                  <a:pt x="336" y="641"/>
                </a:cubicBezTo>
                <a:cubicBezTo>
                  <a:pt x="340" y="641"/>
                  <a:pt x="344" y="641"/>
                  <a:pt x="348" y="641"/>
                </a:cubicBezTo>
                <a:cubicBezTo>
                  <a:pt x="344" y="641"/>
                  <a:pt x="341" y="642"/>
                  <a:pt x="338" y="642"/>
                </a:cubicBezTo>
                <a:close/>
                <a:moveTo>
                  <a:pt x="335" y="642"/>
                </a:moveTo>
                <a:cubicBezTo>
                  <a:pt x="333" y="642"/>
                  <a:pt x="331" y="642"/>
                  <a:pt x="328" y="642"/>
                </a:cubicBezTo>
                <a:cubicBezTo>
                  <a:pt x="328" y="641"/>
                  <a:pt x="328" y="641"/>
                  <a:pt x="328" y="640"/>
                </a:cubicBezTo>
                <a:cubicBezTo>
                  <a:pt x="330" y="640"/>
                  <a:pt x="331" y="640"/>
                  <a:pt x="332" y="640"/>
                </a:cubicBezTo>
                <a:cubicBezTo>
                  <a:pt x="333" y="640"/>
                  <a:pt x="334" y="640"/>
                  <a:pt x="335" y="641"/>
                </a:cubicBezTo>
                <a:cubicBezTo>
                  <a:pt x="335" y="641"/>
                  <a:pt x="335" y="641"/>
                  <a:pt x="335" y="642"/>
                </a:cubicBezTo>
                <a:close/>
                <a:moveTo>
                  <a:pt x="327" y="642"/>
                </a:moveTo>
                <a:cubicBezTo>
                  <a:pt x="324" y="642"/>
                  <a:pt x="320" y="642"/>
                  <a:pt x="316" y="642"/>
                </a:cubicBezTo>
                <a:cubicBezTo>
                  <a:pt x="316" y="641"/>
                  <a:pt x="316" y="640"/>
                  <a:pt x="316" y="640"/>
                </a:cubicBezTo>
                <a:cubicBezTo>
                  <a:pt x="320" y="640"/>
                  <a:pt x="324" y="640"/>
                  <a:pt x="328" y="640"/>
                </a:cubicBezTo>
                <a:cubicBezTo>
                  <a:pt x="328" y="641"/>
                  <a:pt x="328" y="641"/>
                  <a:pt x="327" y="642"/>
                </a:cubicBezTo>
                <a:close/>
                <a:moveTo>
                  <a:pt x="325" y="643"/>
                </a:moveTo>
                <a:cubicBezTo>
                  <a:pt x="326" y="643"/>
                  <a:pt x="326" y="643"/>
                  <a:pt x="327" y="643"/>
                </a:cubicBezTo>
                <a:cubicBezTo>
                  <a:pt x="327" y="645"/>
                  <a:pt x="327" y="647"/>
                  <a:pt x="327" y="647"/>
                </a:cubicBezTo>
                <a:cubicBezTo>
                  <a:pt x="327" y="648"/>
                  <a:pt x="327" y="649"/>
                  <a:pt x="327" y="649"/>
                </a:cubicBezTo>
                <a:cubicBezTo>
                  <a:pt x="323" y="649"/>
                  <a:pt x="319" y="650"/>
                  <a:pt x="315" y="650"/>
                </a:cubicBezTo>
                <a:cubicBezTo>
                  <a:pt x="315" y="647"/>
                  <a:pt x="316" y="645"/>
                  <a:pt x="316" y="643"/>
                </a:cubicBezTo>
                <a:cubicBezTo>
                  <a:pt x="319" y="643"/>
                  <a:pt x="322" y="643"/>
                  <a:pt x="325" y="643"/>
                </a:cubicBezTo>
                <a:close/>
                <a:moveTo>
                  <a:pt x="327" y="650"/>
                </a:moveTo>
                <a:cubicBezTo>
                  <a:pt x="327" y="652"/>
                  <a:pt x="326" y="655"/>
                  <a:pt x="326" y="657"/>
                </a:cubicBezTo>
                <a:cubicBezTo>
                  <a:pt x="322" y="657"/>
                  <a:pt x="318" y="657"/>
                  <a:pt x="314" y="657"/>
                </a:cubicBezTo>
                <a:cubicBezTo>
                  <a:pt x="314" y="655"/>
                  <a:pt x="314" y="653"/>
                  <a:pt x="315" y="651"/>
                </a:cubicBezTo>
                <a:cubicBezTo>
                  <a:pt x="319" y="651"/>
                  <a:pt x="323" y="650"/>
                  <a:pt x="327" y="650"/>
                </a:cubicBezTo>
                <a:close/>
                <a:moveTo>
                  <a:pt x="321" y="658"/>
                </a:moveTo>
                <a:cubicBezTo>
                  <a:pt x="322" y="658"/>
                  <a:pt x="324" y="658"/>
                  <a:pt x="326" y="658"/>
                </a:cubicBezTo>
                <a:cubicBezTo>
                  <a:pt x="326" y="661"/>
                  <a:pt x="325" y="665"/>
                  <a:pt x="325" y="669"/>
                </a:cubicBezTo>
                <a:cubicBezTo>
                  <a:pt x="320" y="669"/>
                  <a:pt x="316" y="669"/>
                  <a:pt x="312" y="669"/>
                </a:cubicBezTo>
                <a:cubicBezTo>
                  <a:pt x="312" y="665"/>
                  <a:pt x="313" y="662"/>
                  <a:pt x="313" y="658"/>
                </a:cubicBezTo>
                <a:cubicBezTo>
                  <a:pt x="316" y="658"/>
                  <a:pt x="318" y="658"/>
                  <a:pt x="321" y="658"/>
                </a:cubicBezTo>
                <a:close/>
                <a:moveTo>
                  <a:pt x="324" y="670"/>
                </a:moveTo>
                <a:cubicBezTo>
                  <a:pt x="324" y="673"/>
                  <a:pt x="324" y="676"/>
                  <a:pt x="323" y="679"/>
                </a:cubicBezTo>
                <a:cubicBezTo>
                  <a:pt x="321" y="679"/>
                  <a:pt x="319" y="679"/>
                  <a:pt x="317" y="679"/>
                </a:cubicBezTo>
                <a:cubicBezTo>
                  <a:pt x="315" y="680"/>
                  <a:pt x="313" y="680"/>
                  <a:pt x="310" y="680"/>
                </a:cubicBezTo>
                <a:cubicBezTo>
                  <a:pt x="311" y="677"/>
                  <a:pt x="311" y="673"/>
                  <a:pt x="311" y="670"/>
                </a:cubicBezTo>
                <a:cubicBezTo>
                  <a:pt x="316" y="670"/>
                  <a:pt x="320" y="670"/>
                  <a:pt x="324" y="670"/>
                </a:cubicBezTo>
                <a:close/>
                <a:moveTo>
                  <a:pt x="323" y="680"/>
                </a:moveTo>
                <a:cubicBezTo>
                  <a:pt x="322" y="684"/>
                  <a:pt x="322" y="688"/>
                  <a:pt x="321" y="693"/>
                </a:cubicBezTo>
                <a:cubicBezTo>
                  <a:pt x="317" y="693"/>
                  <a:pt x="313" y="693"/>
                  <a:pt x="309" y="693"/>
                </a:cubicBezTo>
                <a:cubicBezTo>
                  <a:pt x="310" y="689"/>
                  <a:pt x="310" y="685"/>
                  <a:pt x="310" y="681"/>
                </a:cubicBezTo>
                <a:cubicBezTo>
                  <a:pt x="314" y="681"/>
                  <a:pt x="319" y="680"/>
                  <a:pt x="323" y="680"/>
                </a:cubicBezTo>
                <a:close/>
                <a:moveTo>
                  <a:pt x="331" y="715"/>
                </a:moveTo>
                <a:cubicBezTo>
                  <a:pt x="333" y="715"/>
                  <a:pt x="335" y="715"/>
                  <a:pt x="337" y="715"/>
                </a:cubicBezTo>
                <a:cubicBezTo>
                  <a:pt x="337" y="719"/>
                  <a:pt x="338" y="723"/>
                  <a:pt x="338" y="727"/>
                </a:cubicBezTo>
                <a:cubicBezTo>
                  <a:pt x="336" y="727"/>
                  <a:pt x="333" y="727"/>
                  <a:pt x="331" y="727"/>
                </a:cubicBezTo>
                <a:cubicBezTo>
                  <a:pt x="331" y="723"/>
                  <a:pt x="331" y="719"/>
                  <a:pt x="331" y="715"/>
                </a:cubicBezTo>
                <a:close/>
                <a:moveTo>
                  <a:pt x="336" y="714"/>
                </a:moveTo>
                <a:cubicBezTo>
                  <a:pt x="334" y="714"/>
                  <a:pt x="333" y="714"/>
                  <a:pt x="332" y="714"/>
                </a:cubicBezTo>
                <a:cubicBezTo>
                  <a:pt x="332" y="712"/>
                  <a:pt x="332" y="710"/>
                  <a:pt x="332" y="708"/>
                </a:cubicBezTo>
                <a:cubicBezTo>
                  <a:pt x="334" y="709"/>
                  <a:pt x="336" y="709"/>
                  <a:pt x="337" y="708"/>
                </a:cubicBezTo>
                <a:cubicBezTo>
                  <a:pt x="337" y="710"/>
                  <a:pt x="337" y="712"/>
                  <a:pt x="337" y="714"/>
                </a:cubicBezTo>
                <a:cubicBezTo>
                  <a:pt x="337" y="714"/>
                  <a:pt x="336" y="714"/>
                  <a:pt x="336" y="714"/>
                </a:cubicBezTo>
                <a:close/>
                <a:moveTo>
                  <a:pt x="338" y="708"/>
                </a:moveTo>
                <a:cubicBezTo>
                  <a:pt x="341" y="708"/>
                  <a:pt x="343" y="708"/>
                  <a:pt x="345" y="708"/>
                </a:cubicBezTo>
                <a:cubicBezTo>
                  <a:pt x="345" y="710"/>
                  <a:pt x="345" y="712"/>
                  <a:pt x="345" y="714"/>
                </a:cubicBezTo>
                <a:cubicBezTo>
                  <a:pt x="343" y="714"/>
                  <a:pt x="341" y="714"/>
                  <a:pt x="338" y="714"/>
                </a:cubicBezTo>
                <a:cubicBezTo>
                  <a:pt x="338" y="712"/>
                  <a:pt x="338" y="710"/>
                  <a:pt x="338" y="708"/>
                </a:cubicBezTo>
                <a:close/>
                <a:moveTo>
                  <a:pt x="346" y="708"/>
                </a:moveTo>
                <a:cubicBezTo>
                  <a:pt x="349" y="708"/>
                  <a:pt x="351" y="708"/>
                  <a:pt x="353" y="707"/>
                </a:cubicBezTo>
                <a:cubicBezTo>
                  <a:pt x="353" y="710"/>
                  <a:pt x="353" y="712"/>
                  <a:pt x="353" y="714"/>
                </a:cubicBezTo>
                <a:cubicBezTo>
                  <a:pt x="351" y="714"/>
                  <a:pt x="349" y="714"/>
                  <a:pt x="346" y="714"/>
                </a:cubicBezTo>
                <a:cubicBezTo>
                  <a:pt x="346" y="712"/>
                  <a:pt x="346" y="710"/>
                  <a:pt x="346" y="708"/>
                </a:cubicBezTo>
                <a:close/>
                <a:moveTo>
                  <a:pt x="354" y="707"/>
                </a:moveTo>
                <a:cubicBezTo>
                  <a:pt x="355" y="707"/>
                  <a:pt x="355" y="707"/>
                  <a:pt x="356" y="707"/>
                </a:cubicBezTo>
                <a:cubicBezTo>
                  <a:pt x="356" y="709"/>
                  <a:pt x="356" y="712"/>
                  <a:pt x="356" y="714"/>
                </a:cubicBezTo>
                <a:cubicBezTo>
                  <a:pt x="355" y="714"/>
                  <a:pt x="355" y="714"/>
                  <a:pt x="354" y="714"/>
                </a:cubicBezTo>
                <a:cubicBezTo>
                  <a:pt x="354" y="712"/>
                  <a:pt x="354" y="709"/>
                  <a:pt x="354" y="707"/>
                </a:cubicBezTo>
                <a:close/>
                <a:moveTo>
                  <a:pt x="354" y="706"/>
                </a:moveTo>
                <a:cubicBezTo>
                  <a:pt x="354" y="702"/>
                  <a:pt x="354" y="698"/>
                  <a:pt x="354" y="694"/>
                </a:cubicBezTo>
                <a:cubicBezTo>
                  <a:pt x="355" y="694"/>
                  <a:pt x="356" y="694"/>
                  <a:pt x="356" y="694"/>
                </a:cubicBezTo>
                <a:cubicBezTo>
                  <a:pt x="356" y="698"/>
                  <a:pt x="356" y="702"/>
                  <a:pt x="356" y="706"/>
                </a:cubicBezTo>
                <a:cubicBezTo>
                  <a:pt x="355" y="706"/>
                  <a:pt x="355" y="706"/>
                  <a:pt x="354" y="706"/>
                </a:cubicBezTo>
                <a:close/>
                <a:moveTo>
                  <a:pt x="354" y="693"/>
                </a:moveTo>
                <a:cubicBezTo>
                  <a:pt x="355" y="688"/>
                  <a:pt x="355" y="684"/>
                  <a:pt x="356" y="679"/>
                </a:cubicBezTo>
                <a:cubicBezTo>
                  <a:pt x="356" y="679"/>
                  <a:pt x="356" y="679"/>
                  <a:pt x="357" y="679"/>
                </a:cubicBezTo>
                <a:cubicBezTo>
                  <a:pt x="356" y="684"/>
                  <a:pt x="356" y="688"/>
                  <a:pt x="356" y="693"/>
                </a:cubicBezTo>
                <a:cubicBezTo>
                  <a:pt x="356" y="693"/>
                  <a:pt x="355" y="693"/>
                  <a:pt x="354" y="693"/>
                </a:cubicBezTo>
                <a:close/>
                <a:moveTo>
                  <a:pt x="356" y="678"/>
                </a:moveTo>
                <a:cubicBezTo>
                  <a:pt x="356" y="676"/>
                  <a:pt x="356" y="675"/>
                  <a:pt x="357" y="673"/>
                </a:cubicBezTo>
                <a:cubicBezTo>
                  <a:pt x="357" y="675"/>
                  <a:pt x="357" y="676"/>
                  <a:pt x="357" y="678"/>
                </a:cubicBezTo>
                <a:cubicBezTo>
                  <a:pt x="356" y="678"/>
                  <a:pt x="356" y="678"/>
                  <a:pt x="356" y="678"/>
                </a:cubicBezTo>
                <a:close/>
                <a:moveTo>
                  <a:pt x="358" y="657"/>
                </a:moveTo>
                <a:cubicBezTo>
                  <a:pt x="358" y="657"/>
                  <a:pt x="358" y="657"/>
                  <a:pt x="358" y="657"/>
                </a:cubicBezTo>
                <a:cubicBezTo>
                  <a:pt x="358" y="658"/>
                  <a:pt x="358" y="660"/>
                  <a:pt x="358" y="661"/>
                </a:cubicBezTo>
                <a:cubicBezTo>
                  <a:pt x="358" y="660"/>
                  <a:pt x="358" y="658"/>
                  <a:pt x="358" y="657"/>
                </a:cubicBezTo>
                <a:close/>
                <a:moveTo>
                  <a:pt x="358" y="656"/>
                </a:moveTo>
                <a:cubicBezTo>
                  <a:pt x="358" y="655"/>
                  <a:pt x="358" y="653"/>
                  <a:pt x="358" y="652"/>
                </a:cubicBezTo>
                <a:cubicBezTo>
                  <a:pt x="358" y="652"/>
                  <a:pt x="359" y="652"/>
                  <a:pt x="359" y="652"/>
                </a:cubicBezTo>
                <a:cubicBezTo>
                  <a:pt x="359" y="653"/>
                  <a:pt x="359" y="655"/>
                  <a:pt x="359" y="656"/>
                </a:cubicBezTo>
                <a:cubicBezTo>
                  <a:pt x="358" y="656"/>
                  <a:pt x="358" y="656"/>
                  <a:pt x="358" y="656"/>
                </a:cubicBezTo>
                <a:close/>
                <a:moveTo>
                  <a:pt x="358" y="651"/>
                </a:moveTo>
                <a:cubicBezTo>
                  <a:pt x="358" y="649"/>
                  <a:pt x="358" y="648"/>
                  <a:pt x="359" y="646"/>
                </a:cubicBezTo>
                <a:cubicBezTo>
                  <a:pt x="358" y="647"/>
                  <a:pt x="359" y="647"/>
                  <a:pt x="360" y="647"/>
                </a:cubicBezTo>
                <a:cubicBezTo>
                  <a:pt x="360" y="645"/>
                  <a:pt x="360" y="645"/>
                  <a:pt x="360" y="643"/>
                </a:cubicBezTo>
                <a:cubicBezTo>
                  <a:pt x="360" y="643"/>
                  <a:pt x="360" y="643"/>
                  <a:pt x="359" y="643"/>
                </a:cubicBezTo>
                <a:cubicBezTo>
                  <a:pt x="359" y="643"/>
                  <a:pt x="359" y="642"/>
                  <a:pt x="358" y="642"/>
                </a:cubicBezTo>
                <a:cubicBezTo>
                  <a:pt x="359" y="642"/>
                  <a:pt x="360" y="642"/>
                  <a:pt x="361" y="642"/>
                </a:cubicBezTo>
                <a:cubicBezTo>
                  <a:pt x="360" y="645"/>
                  <a:pt x="360" y="648"/>
                  <a:pt x="359" y="651"/>
                </a:cubicBezTo>
                <a:cubicBezTo>
                  <a:pt x="359" y="651"/>
                  <a:pt x="359" y="651"/>
                  <a:pt x="358" y="651"/>
                </a:cubicBezTo>
                <a:close/>
                <a:moveTo>
                  <a:pt x="336" y="636"/>
                </a:moveTo>
                <a:cubicBezTo>
                  <a:pt x="336" y="637"/>
                  <a:pt x="336" y="638"/>
                  <a:pt x="336" y="640"/>
                </a:cubicBezTo>
                <a:cubicBezTo>
                  <a:pt x="333" y="639"/>
                  <a:pt x="331" y="639"/>
                  <a:pt x="329" y="639"/>
                </a:cubicBezTo>
                <a:cubicBezTo>
                  <a:pt x="329" y="638"/>
                  <a:pt x="329" y="637"/>
                  <a:pt x="329" y="636"/>
                </a:cubicBezTo>
                <a:cubicBezTo>
                  <a:pt x="329" y="636"/>
                  <a:pt x="329" y="636"/>
                  <a:pt x="329" y="636"/>
                </a:cubicBezTo>
                <a:cubicBezTo>
                  <a:pt x="331" y="636"/>
                  <a:pt x="334" y="636"/>
                  <a:pt x="336" y="636"/>
                </a:cubicBezTo>
                <a:close/>
                <a:moveTo>
                  <a:pt x="328" y="639"/>
                </a:moveTo>
                <a:cubicBezTo>
                  <a:pt x="327" y="639"/>
                  <a:pt x="326" y="639"/>
                  <a:pt x="325" y="639"/>
                </a:cubicBezTo>
                <a:cubicBezTo>
                  <a:pt x="322" y="639"/>
                  <a:pt x="319" y="639"/>
                  <a:pt x="317" y="639"/>
                </a:cubicBezTo>
                <a:cubicBezTo>
                  <a:pt x="317" y="638"/>
                  <a:pt x="317" y="638"/>
                  <a:pt x="317" y="637"/>
                </a:cubicBezTo>
                <a:cubicBezTo>
                  <a:pt x="317" y="637"/>
                  <a:pt x="316" y="636"/>
                  <a:pt x="316" y="637"/>
                </a:cubicBezTo>
                <a:cubicBezTo>
                  <a:pt x="316" y="638"/>
                  <a:pt x="316" y="638"/>
                  <a:pt x="316" y="639"/>
                </a:cubicBezTo>
                <a:cubicBezTo>
                  <a:pt x="313" y="639"/>
                  <a:pt x="311" y="639"/>
                  <a:pt x="308" y="639"/>
                </a:cubicBezTo>
                <a:cubicBezTo>
                  <a:pt x="308" y="638"/>
                  <a:pt x="308" y="637"/>
                  <a:pt x="308" y="636"/>
                </a:cubicBezTo>
                <a:cubicBezTo>
                  <a:pt x="315" y="636"/>
                  <a:pt x="321" y="635"/>
                  <a:pt x="328" y="636"/>
                </a:cubicBezTo>
                <a:cubicBezTo>
                  <a:pt x="328" y="637"/>
                  <a:pt x="328" y="638"/>
                  <a:pt x="328" y="639"/>
                </a:cubicBezTo>
                <a:close/>
                <a:moveTo>
                  <a:pt x="315" y="640"/>
                </a:moveTo>
                <a:cubicBezTo>
                  <a:pt x="315" y="640"/>
                  <a:pt x="315" y="641"/>
                  <a:pt x="315" y="642"/>
                </a:cubicBezTo>
                <a:cubicBezTo>
                  <a:pt x="313" y="642"/>
                  <a:pt x="310" y="642"/>
                  <a:pt x="308" y="642"/>
                </a:cubicBezTo>
                <a:cubicBezTo>
                  <a:pt x="308" y="641"/>
                  <a:pt x="308" y="640"/>
                  <a:pt x="308" y="640"/>
                </a:cubicBezTo>
                <a:cubicBezTo>
                  <a:pt x="311" y="640"/>
                  <a:pt x="313" y="640"/>
                  <a:pt x="315" y="640"/>
                </a:cubicBezTo>
                <a:close/>
                <a:moveTo>
                  <a:pt x="308" y="643"/>
                </a:moveTo>
                <a:cubicBezTo>
                  <a:pt x="310" y="643"/>
                  <a:pt x="313" y="643"/>
                  <a:pt x="315" y="643"/>
                </a:cubicBezTo>
                <a:cubicBezTo>
                  <a:pt x="315" y="645"/>
                  <a:pt x="314" y="647"/>
                  <a:pt x="314" y="650"/>
                </a:cubicBezTo>
                <a:cubicBezTo>
                  <a:pt x="312" y="650"/>
                  <a:pt x="310" y="650"/>
                  <a:pt x="308" y="650"/>
                </a:cubicBezTo>
                <a:cubicBezTo>
                  <a:pt x="308" y="648"/>
                  <a:pt x="308" y="646"/>
                  <a:pt x="308" y="643"/>
                </a:cubicBezTo>
                <a:close/>
                <a:moveTo>
                  <a:pt x="314" y="651"/>
                </a:moveTo>
                <a:cubicBezTo>
                  <a:pt x="313" y="653"/>
                  <a:pt x="313" y="655"/>
                  <a:pt x="313" y="657"/>
                </a:cubicBezTo>
                <a:cubicBezTo>
                  <a:pt x="311" y="657"/>
                  <a:pt x="309" y="657"/>
                  <a:pt x="307" y="657"/>
                </a:cubicBezTo>
                <a:cubicBezTo>
                  <a:pt x="307" y="655"/>
                  <a:pt x="308" y="654"/>
                  <a:pt x="308" y="652"/>
                </a:cubicBezTo>
                <a:cubicBezTo>
                  <a:pt x="308" y="652"/>
                  <a:pt x="308" y="652"/>
                  <a:pt x="308" y="651"/>
                </a:cubicBezTo>
                <a:cubicBezTo>
                  <a:pt x="310" y="651"/>
                  <a:pt x="312" y="651"/>
                  <a:pt x="314" y="651"/>
                </a:cubicBezTo>
                <a:close/>
                <a:moveTo>
                  <a:pt x="312" y="658"/>
                </a:moveTo>
                <a:cubicBezTo>
                  <a:pt x="312" y="662"/>
                  <a:pt x="311" y="666"/>
                  <a:pt x="311" y="669"/>
                </a:cubicBezTo>
                <a:cubicBezTo>
                  <a:pt x="309" y="669"/>
                  <a:pt x="308" y="670"/>
                  <a:pt x="306" y="670"/>
                </a:cubicBezTo>
                <a:cubicBezTo>
                  <a:pt x="307" y="666"/>
                  <a:pt x="307" y="662"/>
                  <a:pt x="307" y="658"/>
                </a:cubicBezTo>
                <a:cubicBezTo>
                  <a:pt x="309" y="658"/>
                  <a:pt x="311" y="658"/>
                  <a:pt x="312" y="658"/>
                </a:cubicBezTo>
                <a:close/>
                <a:moveTo>
                  <a:pt x="310" y="670"/>
                </a:moveTo>
                <a:cubicBezTo>
                  <a:pt x="310" y="673"/>
                  <a:pt x="310" y="675"/>
                  <a:pt x="309" y="678"/>
                </a:cubicBezTo>
                <a:cubicBezTo>
                  <a:pt x="308" y="679"/>
                  <a:pt x="306" y="679"/>
                  <a:pt x="305" y="680"/>
                </a:cubicBezTo>
                <a:cubicBezTo>
                  <a:pt x="305" y="677"/>
                  <a:pt x="305" y="674"/>
                  <a:pt x="306" y="671"/>
                </a:cubicBezTo>
                <a:cubicBezTo>
                  <a:pt x="307" y="671"/>
                  <a:pt x="309" y="670"/>
                  <a:pt x="310" y="670"/>
                </a:cubicBezTo>
                <a:close/>
                <a:moveTo>
                  <a:pt x="319" y="733"/>
                </a:moveTo>
                <a:cubicBezTo>
                  <a:pt x="319" y="732"/>
                  <a:pt x="319" y="731"/>
                  <a:pt x="319" y="730"/>
                </a:cubicBezTo>
                <a:cubicBezTo>
                  <a:pt x="323" y="730"/>
                  <a:pt x="326" y="730"/>
                  <a:pt x="330" y="731"/>
                </a:cubicBezTo>
                <a:cubicBezTo>
                  <a:pt x="330" y="732"/>
                  <a:pt x="330" y="733"/>
                  <a:pt x="330" y="734"/>
                </a:cubicBezTo>
                <a:cubicBezTo>
                  <a:pt x="330" y="734"/>
                  <a:pt x="330" y="734"/>
                  <a:pt x="330" y="734"/>
                </a:cubicBezTo>
                <a:cubicBezTo>
                  <a:pt x="327" y="734"/>
                  <a:pt x="324" y="734"/>
                  <a:pt x="321" y="733"/>
                </a:cubicBezTo>
                <a:cubicBezTo>
                  <a:pt x="320" y="733"/>
                  <a:pt x="320" y="733"/>
                  <a:pt x="319" y="733"/>
                </a:cubicBezTo>
                <a:close/>
                <a:moveTo>
                  <a:pt x="331" y="734"/>
                </a:moveTo>
                <a:cubicBezTo>
                  <a:pt x="331" y="733"/>
                  <a:pt x="331" y="732"/>
                  <a:pt x="331" y="731"/>
                </a:cubicBezTo>
                <a:cubicBezTo>
                  <a:pt x="333" y="731"/>
                  <a:pt x="336" y="731"/>
                  <a:pt x="338" y="731"/>
                </a:cubicBezTo>
                <a:cubicBezTo>
                  <a:pt x="338" y="732"/>
                  <a:pt x="339" y="733"/>
                  <a:pt x="339" y="734"/>
                </a:cubicBezTo>
                <a:cubicBezTo>
                  <a:pt x="336" y="734"/>
                  <a:pt x="334" y="734"/>
                  <a:pt x="331" y="734"/>
                </a:cubicBezTo>
                <a:close/>
                <a:moveTo>
                  <a:pt x="339" y="731"/>
                </a:moveTo>
                <a:cubicBezTo>
                  <a:pt x="345" y="731"/>
                  <a:pt x="350" y="732"/>
                  <a:pt x="356" y="732"/>
                </a:cubicBezTo>
                <a:cubicBezTo>
                  <a:pt x="356" y="733"/>
                  <a:pt x="357" y="734"/>
                  <a:pt x="357" y="735"/>
                </a:cubicBezTo>
                <a:cubicBezTo>
                  <a:pt x="351" y="734"/>
                  <a:pt x="345" y="734"/>
                  <a:pt x="340" y="734"/>
                </a:cubicBezTo>
                <a:cubicBezTo>
                  <a:pt x="340" y="733"/>
                  <a:pt x="339" y="732"/>
                  <a:pt x="339" y="731"/>
                </a:cubicBezTo>
                <a:close/>
                <a:moveTo>
                  <a:pt x="339" y="727"/>
                </a:moveTo>
                <a:cubicBezTo>
                  <a:pt x="339" y="723"/>
                  <a:pt x="338" y="719"/>
                  <a:pt x="338" y="715"/>
                </a:cubicBezTo>
                <a:cubicBezTo>
                  <a:pt x="341" y="715"/>
                  <a:pt x="343" y="715"/>
                  <a:pt x="345" y="715"/>
                </a:cubicBezTo>
                <a:cubicBezTo>
                  <a:pt x="345" y="718"/>
                  <a:pt x="345" y="721"/>
                  <a:pt x="345" y="724"/>
                </a:cubicBezTo>
                <a:cubicBezTo>
                  <a:pt x="345" y="724"/>
                  <a:pt x="346" y="724"/>
                  <a:pt x="346" y="724"/>
                </a:cubicBezTo>
                <a:cubicBezTo>
                  <a:pt x="346" y="721"/>
                  <a:pt x="346" y="718"/>
                  <a:pt x="346" y="715"/>
                </a:cubicBezTo>
                <a:cubicBezTo>
                  <a:pt x="349" y="715"/>
                  <a:pt x="351" y="715"/>
                  <a:pt x="353" y="715"/>
                </a:cubicBezTo>
                <a:cubicBezTo>
                  <a:pt x="354" y="719"/>
                  <a:pt x="354" y="723"/>
                  <a:pt x="355" y="727"/>
                </a:cubicBezTo>
                <a:cubicBezTo>
                  <a:pt x="350" y="727"/>
                  <a:pt x="344" y="727"/>
                  <a:pt x="339" y="727"/>
                </a:cubicBezTo>
                <a:close/>
                <a:moveTo>
                  <a:pt x="354" y="715"/>
                </a:moveTo>
                <a:cubicBezTo>
                  <a:pt x="355" y="715"/>
                  <a:pt x="355" y="715"/>
                  <a:pt x="356" y="715"/>
                </a:cubicBezTo>
                <a:cubicBezTo>
                  <a:pt x="356" y="715"/>
                  <a:pt x="356" y="715"/>
                  <a:pt x="356" y="716"/>
                </a:cubicBezTo>
                <a:cubicBezTo>
                  <a:pt x="356" y="716"/>
                  <a:pt x="357" y="716"/>
                  <a:pt x="357" y="716"/>
                </a:cubicBezTo>
                <a:cubicBezTo>
                  <a:pt x="357" y="715"/>
                  <a:pt x="357" y="715"/>
                  <a:pt x="357" y="715"/>
                </a:cubicBezTo>
                <a:cubicBezTo>
                  <a:pt x="360" y="715"/>
                  <a:pt x="364" y="715"/>
                  <a:pt x="367" y="715"/>
                </a:cubicBezTo>
                <a:cubicBezTo>
                  <a:pt x="368" y="719"/>
                  <a:pt x="368" y="723"/>
                  <a:pt x="369" y="728"/>
                </a:cubicBezTo>
                <a:cubicBezTo>
                  <a:pt x="364" y="728"/>
                  <a:pt x="360" y="728"/>
                  <a:pt x="356" y="727"/>
                </a:cubicBezTo>
                <a:cubicBezTo>
                  <a:pt x="355" y="723"/>
                  <a:pt x="355" y="719"/>
                  <a:pt x="354" y="715"/>
                </a:cubicBezTo>
                <a:close/>
                <a:moveTo>
                  <a:pt x="357" y="714"/>
                </a:moveTo>
                <a:cubicBezTo>
                  <a:pt x="357" y="712"/>
                  <a:pt x="357" y="709"/>
                  <a:pt x="357" y="707"/>
                </a:cubicBezTo>
                <a:cubicBezTo>
                  <a:pt x="360" y="706"/>
                  <a:pt x="364" y="706"/>
                  <a:pt x="367" y="706"/>
                </a:cubicBezTo>
                <a:cubicBezTo>
                  <a:pt x="367" y="709"/>
                  <a:pt x="367" y="711"/>
                  <a:pt x="367" y="714"/>
                </a:cubicBezTo>
                <a:cubicBezTo>
                  <a:pt x="364" y="714"/>
                  <a:pt x="360" y="714"/>
                  <a:pt x="357" y="714"/>
                </a:cubicBezTo>
                <a:close/>
                <a:moveTo>
                  <a:pt x="357" y="706"/>
                </a:moveTo>
                <a:cubicBezTo>
                  <a:pt x="357" y="702"/>
                  <a:pt x="357" y="698"/>
                  <a:pt x="357" y="694"/>
                </a:cubicBezTo>
                <a:cubicBezTo>
                  <a:pt x="360" y="694"/>
                  <a:pt x="364" y="694"/>
                  <a:pt x="367" y="694"/>
                </a:cubicBezTo>
                <a:cubicBezTo>
                  <a:pt x="367" y="697"/>
                  <a:pt x="367" y="701"/>
                  <a:pt x="367" y="705"/>
                </a:cubicBezTo>
                <a:cubicBezTo>
                  <a:pt x="364" y="705"/>
                  <a:pt x="360" y="705"/>
                  <a:pt x="357" y="706"/>
                </a:cubicBezTo>
                <a:close/>
                <a:moveTo>
                  <a:pt x="357" y="693"/>
                </a:moveTo>
                <a:cubicBezTo>
                  <a:pt x="357" y="688"/>
                  <a:pt x="357" y="684"/>
                  <a:pt x="358" y="679"/>
                </a:cubicBezTo>
                <a:cubicBezTo>
                  <a:pt x="358" y="679"/>
                  <a:pt x="358" y="679"/>
                  <a:pt x="358" y="679"/>
                </a:cubicBezTo>
                <a:cubicBezTo>
                  <a:pt x="361" y="679"/>
                  <a:pt x="364" y="679"/>
                  <a:pt x="367" y="679"/>
                </a:cubicBezTo>
                <a:cubicBezTo>
                  <a:pt x="367" y="684"/>
                  <a:pt x="367" y="688"/>
                  <a:pt x="367" y="693"/>
                </a:cubicBezTo>
                <a:cubicBezTo>
                  <a:pt x="364" y="693"/>
                  <a:pt x="360" y="693"/>
                  <a:pt x="357" y="693"/>
                </a:cubicBezTo>
                <a:close/>
                <a:moveTo>
                  <a:pt x="358" y="678"/>
                </a:moveTo>
                <a:cubicBezTo>
                  <a:pt x="358" y="675"/>
                  <a:pt x="358" y="671"/>
                  <a:pt x="358" y="668"/>
                </a:cubicBezTo>
                <a:cubicBezTo>
                  <a:pt x="361" y="668"/>
                  <a:pt x="365" y="667"/>
                  <a:pt x="368" y="667"/>
                </a:cubicBezTo>
                <a:cubicBezTo>
                  <a:pt x="368" y="671"/>
                  <a:pt x="368" y="674"/>
                  <a:pt x="367" y="678"/>
                </a:cubicBezTo>
                <a:cubicBezTo>
                  <a:pt x="364" y="678"/>
                  <a:pt x="361" y="678"/>
                  <a:pt x="358" y="678"/>
                </a:cubicBezTo>
                <a:close/>
                <a:moveTo>
                  <a:pt x="358" y="667"/>
                </a:moveTo>
                <a:cubicBezTo>
                  <a:pt x="358" y="663"/>
                  <a:pt x="359" y="660"/>
                  <a:pt x="359" y="657"/>
                </a:cubicBezTo>
                <a:cubicBezTo>
                  <a:pt x="363" y="657"/>
                  <a:pt x="366" y="657"/>
                  <a:pt x="369" y="657"/>
                </a:cubicBezTo>
                <a:cubicBezTo>
                  <a:pt x="369" y="660"/>
                  <a:pt x="369" y="663"/>
                  <a:pt x="368" y="666"/>
                </a:cubicBezTo>
                <a:cubicBezTo>
                  <a:pt x="365" y="666"/>
                  <a:pt x="361" y="667"/>
                  <a:pt x="358" y="667"/>
                </a:cubicBezTo>
                <a:close/>
                <a:moveTo>
                  <a:pt x="360" y="656"/>
                </a:moveTo>
                <a:cubicBezTo>
                  <a:pt x="360" y="655"/>
                  <a:pt x="360" y="653"/>
                  <a:pt x="360" y="652"/>
                </a:cubicBezTo>
                <a:cubicBezTo>
                  <a:pt x="363" y="653"/>
                  <a:pt x="366" y="653"/>
                  <a:pt x="370" y="653"/>
                </a:cubicBezTo>
                <a:cubicBezTo>
                  <a:pt x="369" y="654"/>
                  <a:pt x="369" y="655"/>
                  <a:pt x="369" y="656"/>
                </a:cubicBezTo>
                <a:cubicBezTo>
                  <a:pt x="366" y="656"/>
                  <a:pt x="363" y="656"/>
                  <a:pt x="360" y="656"/>
                </a:cubicBezTo>
                <a:close/>
                <a:moveTo>
                  <a:pt x="360" y="651"/>
                </a:moveTo>
                <a:cubicBezTo>
                  <a:pt x="361" y="648"/>
                  <a:pt x="361" y="645"/>
                  <a:pt x="362" y="642"/>
                </a:cubicBezTo>
                <a:cubicBezTo>
                  <a:pt x="365" y="643"/>
                  <a:pt x="368" y="643"/>
                  <a:pt x="371" y="643"/>
                </a:cubicBezTo>
                <a:cubicBezTo>
                  <a:pt x="370" y="646"/>
                  <a:pt x="370" y="649"/>
                  <a:pt x="370" y="652"/>
                </a:cubicBezTo>
                <a:cubicBezTo>
                  <a:pt x="367" y="652"/>
                  <a:pt x="364" y="652"/>
                  <a:pt x="360" y="651"/>
                </a:cubicBezTo>
                <a:close/>
                <a:moveTo>
                  <a:pt x="305" y="636"/>
                </a:moveTo>
                <a:cubicBezTo>
                  <a:pt x="305" y="636"/>
                  <a:pt x="306" y="636"/>
                  <a:pt x="306" y="636"/>
                </a:cubicBezTo>
                <a:cubicBezTo>
                  <a:pt x="306" y="636"/>
                  <a:pt x="307" y="636"/>
                  <a:pt x="307" y="636"/>
                </a:cubicBezTo>
                <a:cubicBezTo>
                  <a:pt x="307" y="637"/>
                  <a:pt x="307" y="638"/>
                  <a:pt x="307" y="639"/>
                </a:cubicBezTo>
                <a:cubicBezTo>
                  <a:pt x="305" y="639"/>
                  <a:pt x="303" y="639"/>
                  <a:pt x="300" y="639"/>
                </a:cubicBezTo>
                <a:cubicBezTo>
                  <a:pt x="300" y="638"/>
                  <a:pt x="301" y="637"/>
                  <a:pt x="301" y="636"/>
                </a:cubicBezTo>
                <a:cubicBezTo>
                  <a:pt x="302" y="636"/>
                  <a:pt x="304" y="636"/>
                  <a:pt x="305" y="636"/>
                </a:cubicBezTo>
                <a:close/>
                <a:moveTo>
                  <a:pt x="307" y="640"/>
                </a:moveTo>
                <a:cubicBezTo>
                  <a:pt x="307" y="641"/>
                  <a:pt x="307" y="641"/>
                  <a:pt x="307" y="642"/>
                </a:cubicBezTo>
                <a:cubicBezTo>
                  <a:pt x="307" y="642"/>
                  <a:pt x="307" y="642"/>
                  <a:pt x="307" y="642"/>
                </a:cubicBezTo>
                <a:cubicBezTo>
                  <a:pt x="306" y="642"/>
                  <a:pt x="304" y="642"/>
                  <a:pt x="303" y="642"/>
                </a:cubicBezTo>
                <a:cubicBezTo>
                  <a:pt x="302" y="642"/>
                  <a:pt x="301" y="642"/>
                  <a:pt x="299" y="642"/>
                </a:cubicBezTo>
                <a:cubicBezTo>
                  <a:pt x="300" y="641"/>
                  <a:pt x="300" y="641"/>
                  <a:pt x="300" y="640"/>
                </a:cubicBezTo>
                <a:cubicBezTo>
                  <a:pt x="302" y="640"/>
                  <a:pt x="305" y="640"/>
                  <a:pt x="307" y="640"/>
                </a:cubicBezTo>
                <a:close/>
                <a:moveTo>
                  <a:pt x="307" y="651"/>
                </a:moveTo>
                <a:cubicBezTo>
                  <a:pt x="306" y="653"/>
                  <a:pt x="306" y="655"/>
                  <a:pt x="306" y="657"/>
                </a:cubicBezTo>
                <a:cubicBezTo>
                  <a:pt x="304" y="657"/>
                  <a:pt x="300" y="657"/>
                  <a:pt x="297" y="656"/>
                </a:cubicBezTo>
                <a:cubicBezTo>
                  <a:pt x="297" y="655"/>
                  <a:pt x="297" y="654"/>
                  <a:pt x="297" y="653"/>
                </a:cubicBezTo>
                <a:cubicBezTo>
                  <a:pt x="300" y="652"/>
                  <a:pt x="304" y="652"/>
                  <a:pt x="307" y="651"/>
                </a:cubicBezTo>
                <a:close/>
                <a:moveTo>
                  <a:pt x="302" y="732"/>
                </a:moveTo>
                <a:cubicBezTo>
                  <a:pt x="302" y="732"/>
                  <a:pt x="302" y="731"/>
                  <a:pt x="302" y="731"/>
                </a:cubicBezTo>
                <a:cubicBezTo>
                  <a:pt x="303" y="732"/>
                  <a:pt x="305" y="732"/>
                  <a:pt x="306" y="732"/>
                </a:cubicBezTo>
                <a:cubicBezTo>
                  <a:pt x="305" y="732"/>
                  <a:pt x="303" y="732"/>
                  <a:pt x="302" y="732"/>
                </a:cubicBezTo>
                <a:close/>
                <a:moveTo>
                  <a:pt x="339" y="738"/>
                </a:moveTo>
                <a:cubicBezTo>
                  <a:pt x="339" y="739"/>
                  <a:pt x="339" y="739"/>
                  <a:pt x="339" y="739"/>
                </a:cubicBezTo>
                <a:cubicBezTo>
                  <a:pt x="337" y="739"/>
                  <a:pt x="334" y="739"/>
                  <a:pt x="331" y="739"/>
                </a:cubicBezTo>
                <a:cubicBezTo>
                  <a:pt x="331" y="739"/>
                  <a:pt x="331" y="738"/>
                  <a:pt x="331" y="738"/>
                </a:cubicBezTo>
                <a:cubicBezTo>
                  <a:pt x="334" y="738"/>
                  <a:pt x="337" y="738"/>
                  <a:pt x="339" y="738"/>
                </a:cubicBezTo>
                <a:close/>
                <a:moveTo>
                  <a:pt x="340" y="738"/>
                </a:moveTo>
                <a:cubicBezTo>
                  <a:pt x="343" y="739"/>
                  <a:pt x="347" y="739"/>
                  <a:pt x="350" y="739"/>
                </a:cubicBezTo>
                <a:cubicBezTo>
                  <a:pt x="347" y="739"/>
                  <a:pt x="344" y="739"/>
                  <a:pt x="341" y="739"/>
                </a:cubicBezTo>
                <a:cubicBezTo>
                  <a:pt x="340" y="739"/>
                  <a:pt x="340" y="739"/>
                  <a:pt x="340" y="738"/>
                </a:cubicBezTo>
                <a:close/>
                <a:moveTo>
                  <a:pt x="376" y="736"/>
                </a:moveTo>
                <a:cubicBezTo>
                  <a:pt x="376" y="735"/>
                  <a:pt x="376" y="733"/>
                  <a:pt x="376" y="732"/>
                </a:cubicBezTo>
                <a:cubicBezTo>
                  <a:pt x="378" y="732"/>
                  <a:pt x="381" y="732"/>
                  <a:pt x="384" y="732"/>
                </a:cubicBezTo>
                <a:cubicBezTo>
                  <a:pt x="384" y="733"/>
                  <a:pt x="384" y="735"/>
                  <a:pt x="384" y="736"/>
                </a:cubicBezTo>
                <a:cubicBezTo>
                  <a:pt x="381" y="736"/>
                  <a:pt x="378" y="736"/>
                  <a:pt x="376" y="736"/>
                </a:cubicBezTo>
                <a:close/>
                <a:moveTo>
                  <a:pt x="375" y="736"/>
                </a:moveTo>
                <a:cubicBezTo>
                  <a:pt x="369" y="735"/>
                  <a:pt x="363" y="735"/>
                  <a:pt x="358" y="735"/>
                </a:cubicBezTo>
                <a:cubicBezTo>
                  <a:pt x="358" y="734"/>
                  <a:pt x="357" y="733"/>
                  <a:pt x="357" y="732"/>
                </a:cubicBezTo>
                <a:cubicBezTo>
                  <a:pt x="361" y="732"/>
                  <a:pt x="365" y="732"/>
                  <a:pt x="369" y="732"/>
                </a:cubicBezTo>
                <a:cubicBezTo>
                  <a:pt x="369" y="732"/>
                  <a:pt x="369" y="732"/>
                  <a:pt x="369" y="732"/>
                </a:cubicBezTo>
                <a:cubicBezTo>
                  <a:pt x="369" y="733"/>
                  <a:pt x="370" y="732"/>
                  <a:pt x="370" y="732"/>
                </a:cubicBezTo>
                <a:cubicBezTo>
                  <a:pt x="372" y="732"/>
                  <a:pt x="373" y="732"/>
                  <a:pt x="375" y="732"/>
                </a:cubicBezTo>
                <a:cubicBezTo>
                  <a:pt x="375" y="733"/>
                  <a:pt x="375" y="735"/>
                  <a:pt x="375" y="736"/>
                </a:cubicBezTo>
                <a:close/>
                <a:moveTo>
                  <a:pt x="370" y="728"/>
                </a:moveTo>
                <a:cubicBezTo>
                  <a:pt x="369" y="723"/>
                  <a:pt x="369" y="719"/>
                  <a:pt x="368" y="715"/>
                </a:cubicBezTo>
                <a:cubicBezTo>
                  <a:pt x="369" y="715"/>
                  <a:pt x="370" y="715"/>
                  <a:pt x="371" y="715"/>
                </a:cubicBezTo>
                <a:cubicBezTo>
                  <a:pt x="372" y="715"/>
                  <a:pt x="372" y="714"/>
                  <a:pt x="371" y="714"/>
                </a:cubicBezTo>
                <a:cubicBezTo>
                  <a:pt x="370" y="714"/>
                  <a:pt x="369" y="714"/>
                  <a:pt x="368" y="714"/>
                </a:cubicBezTo>
                <a:cubicBezTo>
                  <a:pt x="368" y="711"/>
                  <a:pt x="368" y="709"/>
                  <a:pt x="368" y="706"/>
                </a:cubicBezTo>
                <a:cubicBezTo>
                  <a:pt x="369" y="706"/>
                  <a:pt x="370" y="706"/>
                  <a:pt x="371" y="706"/>
                </a:cubicBezTo>
                <a:cubicBezTo>
                  <a:pt x="372" y="706"/>
                  <a:pt x="372" y="705"/>
                  <a:pt x="371" y="705"/>
                </a:cubicBezTo>
                <a:cubicBezTo>
                  <a:pt x="370" y="705"/>
                  <a:pt x="369" y="705"/>
                  <a:pt x="368" y="705"/>
                </a:cubicBezTo>
                <a:cubicBezTo>
                  <a:pt x="368" y="701"/>
                  <a:pt x="368" y="697"/>
                  <a:pt x="368" y="694"/>
                </a:cubicBezTo>
                <a:cubicBezTo>
                  <a:pt x="371" y="694"/>
                  <a:pt x="375" y="694"/>
                  <a:pt x="378" y="694"/>
                </a:cubicBezTo>
                <a:cubicBezTo>
                  <a:pt x="377" y="705"/>
                  <a:pt x="376" y="716"/>
                  <a:pt x="375" y="728"/>
                </a:cubicBezTo>
                <a:cubicBezTo>
                  <a:pt x="373" y="728"/>
                  <a:pt x="371" y="728"/>
                  <a:pt x="370" y="728"/>
                </a:cubicBezTo>
                <a:close/>
                <a:moveTo>
                  <a:pt x="378" y="693"/>
                </a:moveTo>
                <a:cubicBezTo>
                  <a:pt x="375" y="693"/>
                  <a:pt x="371" y="693"/>
                  <a:pt x="368" y="693"/>
                </a:cubicBezTo>
                <a:cubicBezTo>
                  <a:pt x="368" y="688"/>
                  <a:pt x="368" y="684"/>
                  <a:pt x="368" y="679"/>
                </a:cubicBezTo>
                <a:cubicBezTo>
                  <a:pt x="372" y="679"/>
                  <a:pt x="376" y="679"/>
                  <a:pt x="379" y="679"/>
                </a:cubicBezTo>
                <a:cubicBezTo>
                  <a:pt x="379" y="684"/>
                  <a:pt x="379" y="688"/>
                  <a:pt x="378" y="693"/>
                </a:cubicBezTo>
                <a:close/>
                <a:moveTo>
                  <a:pt x="368" y="678"/>
                </a:moveTo>
                <a:cubicBezTo>
                  <a:pt x="369" y="674"/>
                  <a:pt x="369" y="671"/>
                  <a:pt x="369" y="667"/>
                </a:cubicBezTo>
                <a:cubicBezTo>
                  <a:pt x="373" y="667"/>
                  <a:pt x="376" y="667"/>
                  <a:pt x="380" y="667"/>
                </a:cubicBezTo>
                <a:cubicBezTo>
                  <a:pt x="380" y="671"/>
                  <a:pt x="380" y="674"/>
                  <a:pt x="380" y="678"/>
                </a:cubicBezTo>
                <a:cubicBezTo>
                  <a:pt x="376" y="678"/>
                  <a:pt x="372" y="678"/>
                  <a:pt x="368" y="678"/>
                </a:cubicBezTo>
                <a:close/>
                <a:moveTo>
                  <a:pt x="370" y="656"/>
                </a:moveTo>
                <a:cubicBezTo>
                  <a:pt x="370" y="655"/>
                  <a:pt x="370" y="654"/>
                  <a:pt x="371" y="654"/>
                </a:cubicBezTo>
                <a:cubicBezTo>
                  <a:pt x="371" y="654"/>
                  <a:pt x="371" y="654"/>
                  <a:pt x="371" y="654"/>
                </a:cubicBezTo>
                <a:cubicBezTo>
                  <a:pt x="372" y="654"/>
                  <a:pt x="372" y="653"/>
                  <a:pt x="371" y="653"/>
                </a:cubicBezTo>
                <a:cubicBezTo>
                  <a:pt x="371" y="653"/>
                  <a:pt x="371" y="653"/>
                  <a:pt x="371" y="653"/>
                </a:cubicBezTo>
                <a:cubicBezTo>
                  <a:pt x="371" y="649"/>
                  <a:pt x="371" y="646"/>
                  <a:pt x="372" y="643"/>
                </a:cubicBezTo>
                <a:cubicBezTo>
                  <a:pt x="374" y="643"/>
                  <a:pt x="377" y="644"/>
                  <a:pt x="379" y="644"/>
                </a:cubicBezTo>
                <a:cubicBezTo>
                  <a:pt x="380" y="648"/>
                  <a:pt x="380" y="652"/>
                  <a:pt x="380" y="656"/>
                </a:cubicBezTo>
                <a:cubicBezTo>
                  <a:pt x="377" y="656"/>
                  <a:pt x="374" y="656"/>
                  <a:pt x="370" y="656"/>
                </a:cubicBezTo>
                <a:close/>
                <a:moveTo>
                  <a:pt x="380" y="644"/>
                </a:moveTo>
                <a:cubicBezTo>
                  <a:pt x="381" y="644"/>
                  <a:pt x="382" y="644"/>
                  <a:pt x="383" y="644"/>
                </a:cubicBezTo>
                <a:cubicBezTo>
                  <a:pt x="382" y="648"/>
                  <a:pt x="382" y="652"/>
                  <a:pt x="382" y="656"/>
                </a:cubicBezTo>
                <a:cubicBezTo>
                  <a:pt x="382" y="656"/>
                  <a:pt x="381" y="656"/>
                  <a:pt x="381" y="656"/>
                </a:cubicBezTo>
                <a:cubicBezTo>
                  <a:pt x="381" y="652"/>
                  <a:pt x="381" y="648"/>
                  <a:pt x="380" y="644"/>
                </a:cubicBezTo>
                <a:close/>
                <a:moveTo>
                  <a:pt x="380" y="643"/>
                </a:moveTo>
                <a:cubicBezTo>
                  <a:pt x="380" y="642"/>
                  <a:pt x="380" y="642"/>
                  <a:pt x="380" y="642"/>
                </a:cubicBezTo>
                <a:cubicBezTo>
                  <a:pt x="381" y="642"/>
                  <a:pt x="383" y="642"/>
                  <a:pt x="384" y="642"/>
                </a:cubicBezTo>
                <a:cubicBezTo>
                  <a:pt x="384" y="642"/>
                  <a:pt x="384" y="643"/>
                  <a:pt x="384" y="643"/>
                </a:cubicBezTo>
                <a:cubicBezTo>
                  <a:pt x="383" y="643"/>
                  <a:pt x="381" y="643"/>
                  <a:pt x="380" y="643"/>
                </a:cubicBezTo>
                <a:close/>
                <a:moveTo>
                  <a:pt x="380" y="641"/>
                </a:moveTo>
                <a:cubicBezTo>
                  <a:pt x="380" y="640"/>
                  <a:pt x="380" y="638"/>
                  <a:pt x="380" y="637"/>
                </a:cubicBezTo>
                <a:cubicBezTo>
                  <a:pt x="379" y="636"/>
                  <a:pt x="378" y="637"/>
                  <a:pt x="379" y="637"/>
                </a:cubicBezTo>
                <a:cubicBezTo>
                  <a:pt x="379" y="638"/>
                  <a:pt x="379" y="640"/>
                  <a:pt x="379" y="641"/>
                </a:cubicBezTo>
                <a:cubicBezTo>
                  <a:pt x="377" y="641"/>
                  <a:pt x="374" y="641"/>
                  <a:pt x="372" y="641"/>
                </a:cubicBezTo>
                <a:cubicBezTo>
                  <a:pt x="372" y="639"/>
                  <a:pt x="373" y="637"/>
                  <a:pt x="373" y="635"/>
                </a:cubicBezTo>
                <a:cubicBezTo>
                  <a:pt x="377" y="636"/>
                  <a:pt x="381" y="637"/>
                  <a:pt x="385" y="638"/>
                </a:cubicBezTo>
                <a:cubicBezTo>
                  <a:pt x="385" y="639"/>
                  <a:pt x="385" y="640"/>
                  <a:pt x="384" y="641"/>
                </a:cubicBezTo>
                <a:cubicBezTo>
                  <a:pt x="383" y="641"/>
                  <a:pt x="381" y="641"/>
                  <a:pt x="380" y="641"/>
                </a:cubicBezTo>
                <a:close/>
                <a:moveTo>
                  <a:pt x="387" y="636"/>
                </a:moveTo>
                <a:cubicBezTo>
                  <a:pt x="385" y="635"/>
                  <a:pt x="382" y="635"/>
                  <a:pt x="380" y="635"/>
                </a:cubicBezTo>
                <a:cubicBezTo>
                  <a:pt x="380" y="634"/>
                  <a:pt x="379" y="634"/>
                  <a:pt x="379" y="634"/>
                </a:cubicBezTo>
                <a:cubicBezTo>
                  <a:pt x="378" y="634"/>
                  <a:pt x="377" y="634"/>
                  <a:pt x="376" y="633"/>
                </a:cubicBezTo>
                <a:cubicBezTo>
                  <a:pt x="380" y="634"/>
                  <a:pt x="383" y="634"/>
                  <a:pt x="387" y="635"/>
                </a:cubicBezTo>
                <a:cubicBezTo>
                  <a:pt x="387" y="635"/>
                  <a:pt x="387" y="635"/>
                  <a:pt x="387" y="636"/>
                </a:cubicBezTo>
                <a:close/>
                <a:moveTo>
                  <a:pt x="289" y="630"/>
                </a:moveTo>
                <a:cubicBezTo>
                  <a:pt x="289" y="630"/>
                  <a:pt x="289" y="631"/>
                  <a:pt x="289" y="631"/>
                </a:cubicBezTo>
                <a:cubicBezTo>
                  <a:pt x="287" y="631"/>
                  <a:pt x="284" y="631"/>
                  <a:pt x="282" y="632"/>
                </a:cubicBezTo>
                <a:cubicBezTo>
                  <a:pt x="282" y="631"/>
                  <a:pt x="282" y="630"/>
                  <a:pt x="282" y="630"/>
                </a:cubicBezTo>
                <a:cubicBezTo>
                  <a:pt x="284" y="630"/>
                  <a:pt x="287" y="630"/>
                  <a:pt x="289" y="630"/>
                </a:cubicBezTo>
                <a:close/>
                <a:moveTo>
                  <a:pt x="290" y="630"/>
                </a:moveTo>
                <a:cubicBezTo>
                  <a:pt x="290" y="630"/>
                  <a:pt x="290" y="630"/>
                  <a:pt x="290" y="630"/>
                </a:cubicBezTo>
                <a:cubicBezTo>
                  <a:pt x="290" y="630"/>
                  <a:pt x="290" y="631"/>
                  <a:pt x="290" y="631"/>
                </a:cubicBezTo>
                <a:cubicBezTo>
                  <a:pt x="290" y="631"/>
                  <a:pt x="290" y="631"/>
                  <a:pt x="290" y="631"/>
                </a:cubicBezTo>
                <a:cubicBezTo>
                  <a:pt x="290" y="631"/>
                  <a:pt x="290" y="630"/>
                  <a:pt x="290" y="630"/>
                </a:cubicBezTo>
                <a:close/>
                <a:moveTo>
                  <a:pt x="291" y="630"/>
                </a:moveTo>
                <a:cubicBezTo>
                  <a:pt x="300" y="630"/>
                  <a:pt x="309" y="630"/>
                  <a:pt x="319" y="630"/>
                </a:cubicBezTo>
                <a:cubicBezTo>
                  <a:pt x="320" y="630"/>
                  <a:pt x="322" y="630"/>
                  <a:pt x="323" y="630"/>
                </a:cubicBezTo>
                <a:cubicBezTo>
                  <a:pt x="313" y="630"/>
                  <a:pt x="302" y="631"/>
                  <a:pt x="291" y="631"/>
                </a:cubicBezTo>
                <a:cubicBezTo>
                  <a:pt x="291" y="631"/>
                  <a:pt x="291" y="630"/>
                  <a:pt x="291" y="630"/>
                </a:cubicBezTo>
                <a:close/>
                <a:moveTo>
                  <a:pt x="316" y="631"/>
                </a:moveTo>
                <a:cubicBezTo>
                  <a:pt x="308" y="632"/>
                  <a:pt x="300" y="633"/>
                  <a:pt x="292" y="634"/>
                </a:cubicBezTo>
                <a:cubicBezTo>
                  <a:pt x="292" y="634"/>
                  <a:pt x="292" y="635"/>
                  <a:pt x="293" y="635"/>
                </a:cubicBezTo>
                <a:cubicBezTo>
                  <a:pt x="295" y="634"/>
                  <a:pt x="298" y="634"/>
                  <a:pt x="301" y="634"/>
                </a:cubicBezTo>
                <a:cubicBezTo>
                  <a:pt x="301" y="634"/>
                  <a:pt x="300" y="635"/>
                  <a:pt x="300" y="636"/>
                </a:cubicBezTo>
                <a:cubicBezTo>
                  <a:pt x="297" y="636"/>
                  <a:pt x="294" y="636"/>
                  <a:pt x="291" y="637"/>
                </a:cubicBezTo>
                <a:cubicBezTo>
                  <a:pt x="290" y="637"/>
                  <a:pt x="291" y="638"/>
                  <a:pt x="291" y="638"/>
                </a:cubicBezTo>
                <a:cubicBezTo>
                  <a:pt x="294" y="637"/>
                  <a:pt x="297" y="637"/>
                  <a:pt x="300" y="637"/>
                </a:cubicBezTo>
                <a:cubicBezTo>
                  <a:pt x="300" y="637"/>
                  <a:pt x="299" y="638"/>
                  <a:pt x="299" y="639"/>
                </a:cubicBezTo>
                <a:cubicBezTo>
                  <a:pt x="296" y="639"/>
                  <a:pt x="293" y="639"/>
                  <a:pt x="290" y="640"/>
                </a:cubicBezTo>
                <a:cubicBezTo>
                  <a:pt x="290" y="637"/>
                  <a:pt x="291" y="635"/>
                  <a:pt x="291" y="632"/>
                </a:cubicBezTo>
                <a:cubicBezTo>
                  <a:pt x="299" y="632"/>
                  <a:pt x="307" y="631"/>
                  <a:pt x="316" y="631"/>
                </a:cubicBezTo>
                <a:close/>
                <a:moveTo>
                  <a:pt x="295" y="640"/>
                </a:moveTo>
                <a:cubicBezTo>
                  <a:pt x="297" y="640"/>
                  <a:pt x="298" y="640"/>
                  <a:pt x="299" y="640"/>
                </a:cubicBezTo>
                <a:cubicBezTo>
                  <a:pt x="299" y="641"/>
                  <a:pt x="299" y="641"/>
                  <a:pt x="299" y="642"/>
                </a:cubicBezTo>
                <a:cubicBezTo>
                  <a:pt x="296" y="642"/>
                  <a:pt x="293" y="642"/>
                  <a:pt x="290" y="642"/>
                </a:cubicBezTo>
                <a:cubicBezTo>
                  <a:pt x="290" y="641"/>
                  <a:pt x="290" y="641"/>
                  <a:pt x="290" y="640"/>
                </a:cubicBezTo>
                <a:cubicBezTo>
                  <a:pt x="292" y="640"/>
                  <a:pt x="294" y="640"/>
                  <a:pt x="295" y="640"/>
                </a:cubicBezTo>
                <a:close/>
                <a:moveTo>
                  <a:pt x="289" y="642"/>
                </a:moveTo>
                <a:cubicBezTo>
                  <a:pt x="287" y="642"/>
                  <a:pt x="285" y="642"/>
                  <a:pt x="283" y="641"/>
                </a:cubicBezTo>
                <a:cubicBezTo>
                  <a:pt x="285" y="641"/>
                  <a:pt x="287" y="641"/>
                  <a:pt x="289" y="640"/>
                </a:cubicBezTo>
                <a:cubicBezTo>
                  <a:pt x="289" y="641"/>
                  <a:pt x="289" y="641"/>
                  <a:pt x="289" y="642"/>
                </a:cubicBezTo>
                <a:close/>
                <a:moveTo>
                  <a:pt x="289" y="642"/>
                </a:moveTo>
                <a:cubicBezTo>
                  <a:pt x="288" y="645"/>
                  <a:pt x="288" y="649"/>
                  <a:pt x="287" y="652"/>
                </a:cubicBezTo>
                <a:cubicBezTo>
                  <a:pt x="287" y="652"/>
                  <a:pt x="287" y="653"/>
                  <a:pt x="287" y="653"/>
                </a:cubicBezTo>
                <a:cubicBezTo>
                  <a:pt x="286" y="654"/>
                  <a:pt x="285" y="654"/>
                  <a:pt x="284" y="654"/>
                </a:cubicBezTo>
                <a:cubicBezTo>
                  <a:pt x="284" y="654"/>
                  <a:pt x="284" y="655"/>
                  <a:pt x="285" y="655"/>
                </a:cubicBezTo>
                <a:cubicBezTo>
                  <a:pt x="285" y="655"/>
                  <a:pt x="286" y="655"/>
                  <a:pt x="287" y="655"/>
                </a:cubicBezTo>
                <a:cubicBezTo>
                  <a:pt x="285" y="663"/>
                  <a:pt x="284" y="672"/>
                  <a:pt x="282" y="681"/>
                </a:cubicBezTo>
                <a:cubicBezTo>
                  <a:pt x="283" y="668"/>
                  <a:pt x="283" y="655"/>
                  <a:pt x="282" y="642"/>
                </a:cubicBezTo>
                <a:cubicBezTo>
                  <a:pt x="284" y="642"/>
                  <a:pt x="287" y="642"/>
                  <a:pt x="289" y="642"/>
                </a:cubicBezTo>
                <a:close/>
                <a:moveTo>
                  <a:pt x="281" y="724"/>
                </a:moveTo>
                <a:cubicBezTo>
                  <a:pt x="281" y="724"/>
                  <a:pt x="281" y="724"/>
                  <a:pt x="281" y="724"/>
                </a:cubicBezTo>
                <a:cubicBezTo>
                  <a:pt x="282" y="725"/>
                  <a:pt x="284" y="725"/>
                  <a:pt x="285" y="726"/>
                </a:cubicBezTo>
                <a:cubicBezTo>
                  <a:pt x="283" y="726"/>
                  <a:pt x="282" y="726"/>
                  <a:pt x="281" y="725"/>
                </a:cubicBezTo>
                <a:cubicBezTo>
                  <a:pt x="281" y="725"/>
                  <a:pt x="281" y="725"/>
                  <a:pt x="281" y="724"/>
                </a:cubicBezTo>
                <a:close/>
                <a:moveTo>
                  <a:pt x="295" y="735"/>
                </a:moveTo>
                <a:cubicBezTo>
                  <a:pt x="305" y="736"/>
                  <a:pt x="316" y="737"/>
                  <a:pt x="327" y="738"/>
                </a:cubicBezTo>
                <a:cubicBezTo>
                  <a:pt x="328" y="738"/>
                  <a:pt x="329" y="738"/>
                  <a:pt x="330" y="738"/>
                </a:cubicBezTo>
                <a:cubicBezTo>
                  <a:pt x="330" y="738"/>
                  <a:pt x="330" y="739"/>
                  <a:pt x="330" y="739"/>
                </a:cubicBezTo>
                <a:cubicBezTo>
                  <a:pt x="318" y="739"/>
                  <a:pt x="305" y="738"/>
                  <a:pt x="293" y="736"/>
                </a:cubicBezTo>
                <a:cubicBezTo>
                  <a:pt x="294" y="736"/>
                  <a:pt x="294" y="735"/>
                  <a:pt x="295" y="735"/>
                </a:cubicBezTo>
                <a:close/>
                <a:moveTo>
                  <a:pt x="384" y="728"/>
                </a:moveTo>
                <a:cubicBezTo>
                  <a:pt x="381" y="728"/>
                  <a:pt x="379" y="728"/>
                  <a:pt x="376" y="728"/>
                </a:cubicBezTo>
                <a:cubicBezTo>
                  <a:pt x="377" y="716"/>
                  <a:pt x="378" y="705"/>
                  <a:pt x="379" y="694"/>
                </a:cubicBezTo>
                <a:cubicBezTo>
                  <a:pt x="380" y="693"/>
                  <a:pt x="380" y="693"/>
                  <a:pt x="379" y="693"/>
                </a:cubicBezTo>
                <a:cubicBezTo>
                  <a:pt x="380" y="688"/>
                  <a:pt x="380" y="684"/>
                  <a:pt x="380" y="679"/>
                </a:cubicBezTo>
                <a:cubicBezTo>
                  <a:pt x="381" y="679"/>
                  <a:pt x="381" y="679"/>
                  <a:pt x="382" y="679"/>
                </a:cubicBezTo>
                <a:cubicBezTo>
                  <a:pt x="382" y="679"/>
                  <a:pt x="382" y="679"/>
                  <a:pt x="382" y="679"/>
                </a:cubicBezTo>
                <a:cubicBezTo>
                  <a:pt x="382" y="695"/>
                  <a:pt x="383" y="711"/>
                  <a:pt x="384" y="728"/>
                </a:cubicBezTo>
                <a:close/>
                <a:moveTo>
                  <a:pt x="382" y="678"/>
                </a:moveTo>
                <a:cubicBezTo>
                  <a:pt x="382" y="678"/>
                  <a:pt x="382" y="678"/>
                  <a:pt x="382" y="678"/>
                </a:cubicBezTo>
                <a:cubicBezTo>
                  <a:pt x="382" y="678"/>
                  <a:pt x="382" y="678"/>
                  <a:pt x="382" y="678"/>
                </a:cubicBezTo>
                <a:cubicBezTo>
                  <a:pt x="381" y="678"/>
                  <a:pt x="381" y="678"/>
                  <a:pt x="381" y="678"/>
                </a:cubicBezTo>
                <a:cubicBezTo>
                  <a:pt x="381" y="674"/>
                  <a:pt x="381" y="671"/>
                  <a:pt x="381" y="667"/>
                </a:cubicBezTo>
                <a:cubicBezTo>
                  <a:pt x="381" y="667"/>
                  <a:pt x="381" y="667"/>
                  <a:pt x="382" y="667"/>
                </a:cubicBezTo>
                <a:cubicBezTo>
                  <a:pt x="382" y="671"/>
                  <a:pt x="382" y="674"/>
                  <a:pt x="382" y="678"/>
                </a:cubicBezTo>
                <a:close/>
                <a:moveTo>
                  <a:pt x="382" y="666"/>
                </a:moveTo>
                <a:cubicBezTo>
                  <a:pt x="381" y="666"/>
                  <a:pt x="381" y="666"/>
                  <a:pt x="381" y="666"/>
                </a:cubicBezTo>
                <a:cubicBezTo>
                  <a:pt x="381" y="663"/>
                  <a:pt x="381" y="660"/>
                  <a:pt x="381" y="657"/>
                </a:cubicBezTo>
                <a:cubicBezTo>
                  <a:pt x="381" y="657"/>
                  <a:pt x="382" y="657"/>
                  <a:pt x="382" y="657"/>
                </a:cubicBezTo>
                <a:cubicBezTo>
                  <a:pt x="382" y="660"/>
                  <a:pt x="382" y="663"/>
                  <a:pt x="382" y="666"/>
                </a:cubicBezTo>
                <a:close/>
                <a:moveTo>
                  <a:pt x="383" y="656"/>
                </a:moveTo>
                <a:cubicBezTo>
                  <a:pt x="384" y="652"/>
                  <a:pt x="384" y="648"/>
                  <a:pt x="385" y="644"/>
                </a:cubicBezTo>
                <a:cubicBezTo>
                  <a:pt x="389" y="644"/>
                  <a:pt x="393" y="644"/>
                  <a:pt x="397" y="644"/>
                </a:cubicBezTo>
                <a:cubicBezTo>
                  <a:pt x="397" y="649"/>
                  <a:pt x="397" y="653"/>
                  <a:pt x="397" y="658"/>
                </a:cubicBezTo>
                <a:cubicBezTo>
                  <a:pt x="392" y="657"/>
                  <a:pt x="388" y="656"/>
                  <a:pt x="383" y="656"/>
                </a:cubicBezTo>
                <a:close/>
                <a:moveTo>
                  <a:pt x="398" y="641"/>
                </a:moveTo>
                <a:cubicBezTo>
                  <a:pt x="398" y="642"/>
                  <a:pt x="398" y="642"/>
                  <a:pt x="397" y="643"/>
                </a:cubicBezTo>
                <a:cubicBezTo>
                  <a:pt x="393" y="643"/>
                  <a:pt x="389" y="643"/>
                  <a:pt x="385" y="643"/>
                </a:cubicBezTo>
                <a:cubicBezTo>
                  <a:pt x="385" y="643"/>
                  <a:pt x="385" y="642"/>
                  <a:pt x="385" y="642"/>
                </a:cubicBezTo>
                <a:cubicBezTo>
                  <a:pt x="388" y="642"/>
                  <a:pt x="391" y="643"/>
                  <a:pt x="394" y="643"/>
                </a:cubicBezTo>
                <a:cubicBezTo>
                  <a:pt x="394" y="643"/>
                  <a:pt x="394" y="642"/>
                  <a:pt x="394" y="642"/>
                </a:cubicBezTo>
                <a:cubicBezTo>
                  <a:pt x="391" y="642"/>
                  <a:pt x="388" y="641"/>
                  <a:pt x="386" y="641"/>
                </a:cubicBezTo>
                <a:cubicBezTo>
                  <a:pt x="386" y="640"/>
                  <a:pt x="386" y="640"/>
                  <a:pt x="387" y="639"/>
                </a:cubicBezTo>
                <a:cubicBezTo>
                  <a:pt x="387" y="639"/>
                  <a:pt x="387" y="639"/>
                  <a:pt x="387" y="639"/>
                </a:cubicBezTo>
                <a:cubicBezTo>
                  <a:pt x="387" y="639"/>
                  <a:pt x="388" y="639"/>
                  <a:pt x="388" y="638"/>
                </a:cubicBezTo>
                <a:cubicBezTo>
                  <a:pt x="388" y="638"/>
                  <a:pt x="388" y="637"/>
                  <a:pt x="389" y="637"/>
                </a:cubicBezTo>
                <a:cubicBezTo>
                  <a:pt x="392" y="637"/>
                  <a:pt x="395" y="638"/>
                  <a:pt x="398" y="638"/>
                </a:cubicBezTo>
                <a:cubicBezTo>
                  <a:pt x="398" y="639"/>
                  <a:pt x="398" y="640"/>
                  <a:pt x="398" y="641"/>
                </a:cubicBezTo>
                <a:close/>
                <a:moveTo>
                  <a:pt x="392" y="636"/>
                </a:moveTo>
                <a:cubicBezTo>
                  <a:pt x="391" y="636"/>
                  <a:pt x="390" y="636"/>
                  <a:pt x="389" y="636"/>
                </a:cubicBezTo>
                <a:cubicBezTo>
                  <a:pt x="389" y="636"/>
                  <a:pt x="389" y="636"/>
                  <a:pt x="389" y="636"/>
                </a:cubicBezTo>
                <a:cubicBezTo>
                  <a:pt x="390" y="636"/>
                  <a:pt x="391" y="636"/>
                  <a:pt x="392" y="636"/>
                </a:cubicBezTo>
                <a:close/>
                <a:moveTo>
                  <a:pt x="387" y="630"/>
                </a:moveTo>
                <a:cubicBezTo>
                  <a:pt x="388" y="632"/>
                  <a:pt x="388" y="633"/>
                  <a:pt x="388" y="634"/>
                </a:cubicBezTo>
                <a:cubicBezTo>
                  <a:pt x="388" y="634"/>
                  <a:pt x="388" y="634"/>
                  <a:pt x="388" y="634"/>
                </a:cubicBezTo>
                <a:cubicBezTo>
                  <a:pt x="388" y="634"/>
                  <a:pt x="388" y="634"/>
                  <a:pt x="388" y="634"/>
                </a:cubicBezTo>
                <a:cubicBezTo>
                  <a:pt x="381" y="633"/>
                  <a:pt x="374" y="632"/>
                  <a:pt x="366" y="631"/>
                </a:cubicBezTo>
                <a:cubicBezTo>
                  <a:pt x="365" y="631"/>
                  <a:pt x="363" y="630"/>
                  <a:pt x="362" y="630"/>
                </a:cubicBezTo>
                <a:cubicBezTo>
                  <a:pt x="370" y="630"/>
                  <a:pt x="379" y="629"/>
                  <a:pt x="387" y="630"/>
                </a:cubicBezTo>
                <a:cubicBezTo>
                  <a:pt x="387" y="630"/>
                  <a:pt x="387" y="630"/>
                  <a:pt x="387" y="630"/>
                </a:cubicBezTo>
                <a:close/>
                <a:moveTo>
                  <a:pt x="127" y="625"/>
                </a:moveTo>
                <a:cubicBezTo>
                  <a:pt x="160" y="625"/>
                  <a:pt x="193" y="625"/>
                  <a:pt x="225" y="625"/>
                </a:cubicBezTo>
                <a:cubicBezTo>
                  <a:pt x="275" y="625"/>
                  <a:pt x="325" y="622"/>
                  <a:pt x="374" y="628"/>
                </a:cubicBezTo>
                <a:cubicBezTo>
                  <a:pt x="372" y="628"/>
                  <a:pt x="371" y="628"/>
                  <a:pt x="369" y="628"/>
                </a:cubicBezTo>
                <a:cubicBezTo>
                  <a:pt x="362" y="628"/>
                  <a:pt x="354" y="628"/>
                  <a:pt x="347" y="628"/>
                </a:cubicBezTo>
                <a:cubicBezTo>
                  <a:pt x="338" y="627"/>
                  <a:pt x="330" y="627"/>
                  <a:pt x="321" y="627"/>
                </a:cubicBezTo>
                <a:cubicBezTo>
                  <a:pt x="311" y="627"/>
                  <a:pt x="301" y="627"/>
                  <a:pt x="291" y="627"/>
                </a:cubicBezTo>
                <a:cubicBezTo>
                  <a:pt x="292" y="627"/>
                  <a:pt x="292" y="627"/>
                  <a:pt x="292" y="627"/>
                </a:cubicBezTo>
                <a:cubicBezTo>
                  <a:pt x="292" y="626"/>
                  <a:pt x="291" y="626"/>
                  <a:pt x="291" y="626"/>
                </a:cubicBezTo>
                <a:cubicBezTo>
                  <a:pt x="290" y="627"/>
                  <a:pt x="290" y="627"/>
                  <a:pt x="290" y="627"/>
                </a:cubicBezTo>
                <a:cubicBezTo>
                  <a:pt x="287" y="627"/>
                  <a:pt x="285" y="627"/>
                  <a:pt x="282" y="628"/>
                </a:cubicBezTo>
                <a:cubicBezTo>
                  <a:pt x="282" y="627"/>
                  <a:pt x="280" y="627"/>
                  <a:pt x="280" y="628"/>
                </a:cubicBezTo>
                <a:cubicBezTo>
                  <a:pt x="280" y="628"/>
                  <a:pt x="280" y="628"/>
                  <a:pt x="280" y="628"/>
                </a:cubicBezTo>
                <a:cubicBezTo>
                  <a:pt x="259" y="628"/>
                  <a:pt x="239" y="628"/>
                  <a:pt x="219" y="627"/>
                </a:cubicBezTo>
                <a:cubicBezTo>
                  <a:pt x="194" y="626"/>
                  <a:pt x="168" y="624"/>
                  <a:pt x="143" y="626"/>
                </a:cubicBezTo>
                <a:cubicBezTo>
                  <a:pt x="138" y="625"/>
                  <a:pt x="133" y="625"/>
                  <a:pt x="127" y="625"/>
                </a:cubicBezTo>
                <a:close/>
                <a:moveTo>
                  <a:pt x="172" y="628"/>
                </a:moveTo>
                <a:cubicBezTo>
                  <a:pt x="185" y="628"/>
                  <a:pt x="198" y="628"/>
                  <a:pt x="211" y="629"/>
                </a:cubicBezTo>
                <a:cubicBezTo>
                  <a:pt x="223" y="629"/>
                  <a:pt x="234" y="629"/>
                  <a:pt x="246" y="630"/>
                </a:cubicBezTo>
                <a:cubicBezTo>
                  <a:pt x="242" y="630"/>
                  <a:pt x="239" y="630"/>
                  <a:pt x="235" y="630"/>
                </a:cubicBezTo>
                <a:cubicBezTo>
                  <a:pt x="229" y="631"/>
                  <a:pt x="222" y="631"/>
                  <a:pt x="215" y="631"/>
                </a:cubicBezTo>
                <a:cubicBezTo>
                  <a:pt x="201" y="630"/>
                  <a:pt x="187" y="629"/>
                  <a:pt x="172" y="628"/>
                </a:cubicBezTo>
                <a:close/>
                <a:moveTo>
                  <a:pt x="248" y="632"/>
                </a:moveTo>
                <a:cubicBezTo>
                  <a:pt x="245" y="632"/>
                  <a:pt x="242" y="632"/>
                  <a:pt x="240" y="632"/>
                </a:cubicBezTo>
                <a:cubicBezTo>
                  <a:pt x="250" y="631"/>
                  <a:pt x="260" y="631"/>
                  <a:pt x="270" y="630"/>
                </a:cubicBezTo>
                <a:cubicBezTo>
                  <a:pt x="273" y="630"/>
                  <a:pt x="277" y="630"/>
                  <a:pt x="280" y="630"/>
                </a:cubicBezTo>
                <a:cubicBezTo>
                  <a:pt x="280" y="630"/>
                  <a:pt x="280" y="631"/>
                  <a:pt x="280" y="632"/>
                </a:cubicBezTo>
                <a:cubicBezTo>
                  <a:pt x="269" y="632"/>
                  <a:pt x="258" y="632"/>
                  <a:pt x="248" y="632"/>
                </a:cubicBezTo>
                <a:close/>
                <a:moveTo>
                  <a:pt x="289" y="632"/>
                </a:moveTo>
                <a:cubicBezTo>
                  <a:pt x="289" y="634"/>
                  <a:pt x="288" y="635"/>
                  <a:pt x="288" y="637"/>
                </a:cubicBezTo>
                <a:cubicBezTo>
                  <a:pt x="288" y="638"/>
                  <a:pt x="289" y="638"/>
                  <a:pt x="289" y="637"/>
                </a:cubicBezTo>
                <a:cubicBezTo>
                  <a:pt x="289" y="637"/>
                  <a:pt x="289" y="634"/>
                  <a:pt x="290" y="632"/>
                </a:cubicBezTo>
                <a:cubicBezTo>
                  <a:pt x="290" y="632"/>
                  <a:pt x="290" y="632"/>
                  <a:pt x="290" y="632"/>
                </a:cubicBezTo>
                <a:cubicBezTo>
                  <a:pt x="290" y="632"/>
                  <a:pt x="290" y="633"/>
                  <a:pt x="290" y="633"/>
                </a:cubicBezTo>
                <a:cubicBezTo>
                  <a:pt x="290" y="635"/>
                  <a:pt x="289" y="637"/>
                  <a:pt x="289" y="640"/>
                </a:cubicBezTo>
                <a:cubicBezTo>
                  <a:pt x="289" y="640"/>
                  <a:pt x="288" y="640"/>
                  <a:pt x="288" y="640"/>
                </a:cubicBezTo>
                <a:cubicBezTo>
                  <a:pt x="286" y="640"/>
                  <a:pt x="284" y="640"/>
                  <a:pt x="282" y="640"/>
                </a:cubicBezTo>
                <a:cubicBezTo>
                  <a:pt x="282" y="638"/>
                  <a:pt x="282" y="635"/>
                  <a:pt x="282" y="633"/>
                </a:cubicBezTo>
                <a:cubicBezTo>
                  <a:pt x="284" y="633"/>
                  <a:pt x="287" y="632"/>
                  <a:pt x="289" y="632"/>
                </a:cubicBezTo>
                <a:close/>
                <a:moveTo>
                  <a:pt x="276" y="725"/>
                </a:moveTo>
                <a:cubicBezTo>
                  <a:pt x="277" y="706"/>
                  <a:pt x="279" y="687"/>
                  <a:pt x="281" y="668"/>
                </a:cubicBezTo>
                <a:cubicBezTo>
                  <a:pt x="281" y="673"/>
                  <a:pt x="281" y="679"/>
                  <a:pt x="280" y="684"/>
                </a:cubicBezTo>
                <a:cubicBezTo>
                  <a:pt x="280" y="685"/>
                  <a:pt x="281" y="685"/>
                  <a:pt x="282" y="684"/>
                </a:cubicBezTo>
                <a:cubicBezTo>
                  <a:pt x="280" y="697"/>
                  <a:pt x="279" y="710"/>
                  <a:pt x="280" y="723"/>
                </a:cubicBezTo>
                <a:cubicBezTo>
                  <a:pt x="280" y="723"/>
                  <a:pt x="280" y="723"/>
                  <a:pt x="280" y="723"/>
                </a:cubicBezTo>
                <a:cubicBezTo>
                  <a:pt x="280" y="724"/>
                  <a:pt x="280" y="725"/>
                  <a:pt x="280" y="725"/>
                </a:cubicBezTo>
                <a:cubicBezTo>
                  <a:pt x="279" y="725"/>
                  <a:pt x="278" y="725"/>
                  <a:pt x="276" y="725"/>
                </a:cubicBezTo>
                <a:close/>
                <a:moveTo>
                  <a:pt x="281" y="729"/>
                </a:moveTo>
                <a:cubicBezTo>
                  <a:pt x="282" y="729"/>
                  <a:pt x="283" y="729"/>
                  <a:pt x="284" y="729"/>
                </a:cubicBezTo>
                <a:cubicBezTo>
                  <a:pt x="284" y="730"/>
                  <a:pt x="284" y="731"/>
                  <a:pt x="285" y="731"/>
                </a:cubicBezTo>
                <a:cubicBezTo>
                  <a:pt x="285" y="732"/>
                  <a:pt x="285" y="732"/>
                  <a:pt x="285" y="732"/>
                </a:cubicBezTo>
                <a:cubicBezTo>
                  <a:pt x="284" y="732"/>
                  <a:pt x="283" y="732"/>
                  <a:pt x="282" y="732"/>
                </a:cubicBezTo>
                <a:cubicBezTo>
                  <a:pt x="282" y="731"/>
                  <a:pt x="282" y="730"/>
                  <a:pt x="281" y="729"/>
                </a:cubicBezTo>
                <a:close/>
                <a:moveTo>
                  <a:pt x="284" y="736"/>
                </a:moveTo>
                <a:cubicBezTo>
                  <a:pt x="286" y="737"/>
                  <a:pt x="288" y="737"/>
                  <a:pt x="291" y="737"/>
                </a:cubicBezTo>
                <a:cubicBezTo>
                  <a:pt x="291" y="738"/>
                  <a:pt x="291" y="738"/>
                  <a:pt x="291" y="738"/>
                </a:cubicBezTo>
                <a:cubicBezTo>
                  <a:pt x="293" y="738"/>
                  <a:pt x="295" y="738"/>
                  <a:pt x="296" y="738"/>
                </a:cubicBezTo>
                <a:cubicBezTo>
                  <a:pt x="287" y="738"/>
                  <a:pt x="278" y="738"/>
                  <a:pt x="269" y="737"/>
                </a:cubicBezTo>
                <a:cubicBezTo>
                  <a:pt x="269" y="737"/>
                  <a:pt x="269" y="737"/>
                  <a:pt x="269" y="737"/>
                </a:cubicBezTo>
                <a:cubicBezTo>
                  <a:pt x="274" y="737"/>
                  <a:pt x="279" y="737"/>
                  <a:pt x="284" y="736"/>
                </a:cubicBezTo>
                <a:close/>
                <a:moveTo>
                  <a:pt x="513" y="743"/>
                </a:moveTo>
                <a:cubicBezTo>
                  <a:pt x="513" y="743"/>
                  <a:pt x="512" y="743"/>
                  <a:pt x="512" y="743"/>
                </a:cubicBezTo>
                <a:cubicBezTo>
                  <a:pt x="510" y="743"/>
                  <a:pt x="508" y="742"/>
                  <a:pt x="506" y="742"/>
                </a:cubicBezTo>
                <a:cubicBezTo>
                  <a:pt x="506" y="742"/>
                  <a:pt x="506" y="742"/>
                  <a:pt x="506" y="742"/>
                </a:cubicBezTo>
                <a:cubicBezTo>
                  <a:pt x="521" y="742"/>
                  <a:pt x="535" y="742"/>
                  <a:pt x="549" y="743"/>
                </a:cubicBezTo>
                <a:cubicBezTo>
                  <a:pt x="549" y="744"/>
                  <a:pt x="549" y="744"/>
                  <a:pt x="549" y="744"/>
                </a:cubicBezTo>
                <a:cubicBezTo>
                  <a:pt x="537" y="744"/>
                  <a:pt x="525" y="744"/>
                  <a:pt x="513" y="743"/>
                </a:cubicBezTo>
                <a:close/>
                <a:moveTo>
                  <a:pt x="550" y="744"/>
                </a:moveTo>
                <a:cubicBezTo>
                  <a:pt x="550" y="744"/>
                  <a:pt x="550" y="744"/>
                  <a:pt x="550" y="744"/>
                </a:cubicBezTo>
                <a:cubicBezTo>
                  <a:pt x="550" y="744"/>
                  <a:pt x="550" y="744"/>
                  <a:pt x="550" y="743"/>
                </a:cubicBezTo>
                <a:cubicBezTo>
                  <a:pt x="551" y="744"/>
                  <a:pt x="552" y="744"/>
                  <a:pt x="553" y="744"/>
                </a:cubicBezTo>
                <a:cubicBezTo>
                  <a:pt x="552" y="744"/>
                  <a:pt x="551" y="744"/>
                  <a:pt x="550" y="744"/>
                </a:cubicBezTo>
                <a:close/>
                <a:moveTo>
                  <a:pt x="445" y="756"/>
                </a:moveTo>
                <a:cubicBezTo>
                  <a:pt x="445" y="755"/>
                  <a:pt x="446" y="755"/>
                  <a:pt x="447" y="755"/>
                </a:cubicBezTo>
                <a:cubicBezTo>
                  <a:pt x="448" y="755"/>
                  <a:pt x="449" y="755"/>
                  <a:pt x="450" y="755"/>
                </a:cubicBezTo>
                <a:cubicBezTo>
                  <a:pt x="452" y="755"/>
                  <a:pt x="455" y="755"/>
                  <a:pt x="458" y="755"/>
                </a:cubicBezTo>
                <a:cubicBezTo>
                  <a:pt x="454" y="755"/>
                  <a:pt x="449" y="756"/>
                  <a:pt x="445" y="756"/>
                </a:cubicBezTo>
                <a:close/>
                <a:moveTo>
                  <a:pt x="418" y="757"/>
                </a:moveTo>
                <a:cubicBezTo>
                  <a:pt x="418" y="757"/>
                  <a:pt x="417" y="756"/>
                  <a:pt x="416" y="756"/>
                </a:cubicBezTo>
                <a:cubicBezTo>
                  <a:pt x="389" y="754"/>
                  <a:pt x="363" y="755"/>
                  <a:pt x="336" y="755"/>
                </a:cubicBezTo>
                <a:cubicBezTo>
                  <a:pt x="331" y="755"/>
                  <a:pt x="326" y="754"/>
                  <a:pt x="321" y="753"/>
                </a:cubicBezTo>
                <a:cubicBezTo>
                  <a:pt x="352" y="754"/>
                  <a:pt x="384" y="754"/>
                  <a:pt x="415" y="754"/>
                </a:cubicBezTo>
                <a:cubicBezTo>
                  <a:pt x="415" y="754"/>
                  <a:pt x="416" y="754"/>
                  <a:pt x="416" y="753"/>
                </a:cubicBezTo>
                <a:cubicBezTo>
                  <a:pt x="424" y="754"/>
                  <a:pt x="432" y="754"/>
                  <a:pt x="440" y="754"/>
                </a:cubicBezTo>
                <a:cubicBezTo>
                  <a:pt x="440" y="755"/>
                  <a:pt x="440" y="756"/>
                  <a:pt x="440" y="756"/>
                </a:cubicBezTo>
                <a:cubicBezTo>
                  <a:pt x="433" y="757"/>
                  <a:pt x="425" y="757"/>
                  <a:pt x="418" y="757"/>
                </a:cubicBezTo>
                <a:close/>
                <a:moveTo>
                  <a:pt x="480" y="759"/>
                </a:moveTo>
                <a:cubicBezTo>
                  <a:pt x="476" y="759"/>
                  <a:pt x="471" y="759"/>
                  <a:pt x="466" y="759"/>
                </a:cubicBezTo>
                <a:cubicBezTo>
                  <a:pt x="478" y="758"/>
                  <a:pt x="490" y="757"/>
                  <a:pt x="502" y="757"/>
                </a:cubicBezTo>
                <a:cubicBezTo>
                  <a:pt x="522" y="757"/>
                  <a:pt x="542" y="758"/>
                  <a:pt x="563" y="758"/>
                </a:cubicBezTo>
                <a:cubicBezTo>
                  <a:pt x="556" y="758"/>
                  <a:pt x="550" y="758"/>
                  <a:pt x="544" y="758"/>
                </a:cubicBezTo>
                <a:cubicBezTo>
                  <a:pt x="523" y="759"/>
                  <a:pt x="502" y="759"/>
                  <a:pt x="480" y="759"/>
                </a:cubicBezTo>
                <a:close/>
                <a:moveTo>
                  <a:pt x="707" y="758"/>
                </a:moveTo>
                <a:cubicBezTo>
                  <a:pt x="709" y="758"/>
                  <a:pt x="710" y="754"/>
                  <a:pt x="708" y="754"/>
                </a:cubicBezTo>
                <a:cubicBezTo>
                  <a:pt x="683" y="750"/>
                  <a:pt x="659" y="750"/>
                  <a:pt x="635" y="754"/>
                </a:cubicBezTo>
                <a:cubicBezTo>
                  <a:pt x="633" y="754"/>
                  <a:pt x="633" y="756"/>
                  <a:pt x="633" y="757"/>
                </a:cubicBezTo>
                <a:cubicBezTo>
                  <a:pt x="614" y="757"/>
                  <a:pt x="595" y="757"/>
                  <a:pt x="576" y="757"/>
                </a:cubicBezTo>
                <a:cubicBezTo>
                  <a:pt x="577" y="756"/>
                  <a:pt x="577" y="754"/>
                  <a:pt x="575" y="754"/>
                </a:cubicBezTo>
                <a:cubicBezTo>
                  <a:pt x="568" y="754"/>
                  <a:pt x="561" y="754"/>
                  <a:pt x="555" y="754"/>
                </a:cubicBezTo>
                <a:cubicBezTo>
                  <a:pt x="667" y="748"/>
                  <a:pt x="780" y="744"/>
                  <a:pt x="893" y="757"/>
                </a:cubicBezTo>
                <a:cubicBezTo>
                  <a:pt x="831" y="754"/>
                  <a:pt x="768" y="757"/>
                  <a:pt x="707" y="758"/>
                </a:cubicBezTo>
                <a:close/>
                <a:moveTo>
                  <a:pt x="792" y="743"/>
                </a:moveTo>
                <a:cubicBezTo>
                  <a:pt x="774" y="742"/>
                  <a:pt x="755" y="741"/>
                  <a:pt x="736" y="741"/>
                </a:cubicBezTo>
                <a:cubicBezTo>
                  <a:pt x="688" y="736"/>
                  <a:pt x="639" y="741"/>
                  <a:pt x="591" y="738"/>
                </a:cubicBezTo>
                <a:cubicBezTo>
                  <a:pt x="590" y="730"/>
                  <a:pt x="588" y="722"/>
                  <a:pt x="587" y="714"/>
                </a:cubicBezTo>
                <a:cubicBezTo>
                  <a:pt x="585" y="706"/>
                  <a:pt x="581" y="690"/>
                  <a:pt x="586" y="682"/>
                </a:cubicBezTo>
                <a:cubicBezTo>
                  <a:pt x="587" y="681"/>
                  <a:pt x="585" y="680"/>
                  <a:pt x="584" y="681"/>
                </a:cubicBezTo>
                <a:cubicBezTo>
                  <a:pt x="580" y="688"/>
                  <a:pt x="582" y="698"/>
                  <a:pt x="583" y="705"/>
                </a:cubicBezTo>
                <a:cubicBezTo>
                  <a:pt x="585" y="716"/>
                  <a:pt x="587" y="727"/>
                  <a:pt x="589" y="737"/>
                </a:cubicBezTo>
                <a:cubicBezTo>
                  <a:pt x="587" y="737"/>
                  <a:pt x="584" y="737"/>
                  <a:pt x="582" y="737"/>
                </a:cubicBezTo>
                <a:cubicBezTo>
                  <a:pt x="581" y="737"/>
                  <a:pt x="581" y="737"/>
                  <a:pt x="580" y="738"/>
                </a:cubicBezTo>
                <a:cubicBezTo>
                  <a:pt x="580" y="737"/>
                  <a:pt x="580" y="737"/>
                  <a:pt x="580" y="736"/>
                </a:cubicBezTo>
                <a:cubicBezTo>
                  <a:pt x="580" y="736"/>
                  <a:pt x="580" y="736"/>
                  <a:pt x="580" y="736"/>
                </a:cubicBezTo>
                <a:cubicBezTo>
                  <a:pt x="578" y="731"/>
                  <a:pt x="578" y="725"/>
                  <a:pt x="577" y="720"/>
                </a:cubicBezTo>
                <a:cubicBezTo>
                  <a:pt x="577" y="719"/>
                  <a:pt x="577" y="702"/>
                  <a:pt x="579" y="703"/>
                </a:cubicBezTo>
                <a:cubicBezTo>
                  <a:pt x="579" y="703"/>
                  <a:pt x="580" y="702"/>
                  <a:pt x="579" y="702"/>
                </a:cubicBezTo>
                <a:cubicBezTo>
                  <a:pt x="576" y="701"/>
                  <a:pt x="576" y="709"/>
                  <a:pt x="576" y="711"/>
                </a:cubicBezTo>
                <a:cubicBezTo>
                  <a:pt x="576" y="718"/>
                  <a:pt x="576" y="727"/>
                  <a:pt x="578" y="735"/>
                </a:cubicBezTo>
                <a:cubicBezTo>
                  <a:pt x="575" y="733"/>
                  <a:pt x="572" y="733"/>
                  <a:pt x="568" y="733"/>
                </a:cubicBezTo>
                <a:cubicBezTo>
                  <a:pt x="568" y="731"/>
                  <a:pt x="567" y="730"/>
                  <a:pt x="567" y="728"/>
                </a:cubicBezTo>
                <a:cubicBezTo>
                  <a:pt x="568" y="728"/>
                  <a:pt x="568" y="728"/>
                  <a:pt x="568" y="728"/>
                </a:cubicBezTo>
                <a:cubicBezTo>
                  <a:pt x="569" y="728"/>
                  <a:pt x="569" y="727"/>
                  <a:pt x="568" y="727"/>
                </a:cubicBezTo>
                <a:cubicBezTo>
                  <a:pt x="568" y="727"/>
                  <a:pt x="567" y="727"/>
                  <a:pt x="567" y="727"/>
                </a:cubicBezTo>
                <a:cubicBezTo>
                  <a:pt x="567" y="724"/>
                  <a:pt x="566" y="721"/>
                  <a:pt x="566" y="719"/>
                </a:cubicBezTo>
                <a:cubicBezTo>
                  <a:pt x="566" y="715"/>
                  <a:pt x="566" y="709"/>
                  <a:pt x="567" y="705"/>
                </a:cubicBezTo>
                <a:cubicBezTo>
                  <a:pt x="568" y="705"/>
                  <a:pt x="567" y="704"/>
                  <a:pt x="567" y="705"/>
                </a:cubicBezTo>
                <a:cubicBezTo>
                  <a:pt x="564" y="708"/>
                  <a:pt x="565" y="715"/>
                  <a:pt x="565" y="719"/>
                </a:cubicBezTo>
                <a:cubicBezTo>
                  <a:pt x="565" y="721"/>
                  <a:pt x="566" y="724"/>
                  <a:pt x="566" y="727"/>
                </a:cubicBezTo>
                <a:cubicBezTo>
                  <a:pt x="563" y="727"/>
                  <a:pt x="560" y="726"/>
                  <a:pt x="557" y="726"/>
                </a:cubicBezTo>
                <a:cubicBezTo>
                  <a:pt x="557" y="726"/>
                  <a:pt x="557" y="726"/>
                  <a:pt x="557" y="725"/>
                </a:cubicBezTo>
                <a:cubicBezTo>
                  <a:pt x="557" y="725"/>
                  <a:pt x="557" y="724"/>
                  <a:pt x="557" y="724"/>
                </a:cubicBezTo>
                <a:cubicBezTo>
                  <a:pt x="559" y="724"/>
                  <a:pt x="561" y="724"/>
                  <a:pt x="563" y="724"/>
                </a:cubicBezTo>
                <a:cubicBezTo>
                  <a:pt x="564" y="724"/>
                  <a:pt x="564" y="723"/>
                  <a:pt x="563" y="723"/>
                </a:cubicBezTo>
                <a:cubicBezTo>
                  <a:pt x="561" y="723"/>
                  <a:pt x="559" y="723"/>
                  <a:pt x="557" y="723"/>
                </a:cubicBezTo>
                <a:cubicBezTo>
                  <a:pt x="557" y="718"/>
                  <a:pt x="557" y="708"/>
                  <a:pt x="560" y="710"/>
                </a:cubicBezTo>
                <a:cubicBezTo>
                  <a:pt x="561" y="710"/>
                  <a:pt x="561" y="709"/>
                  <a:pt x="561" y="709"/>
                </a:cubicBezTo>
                <a:cubicBezTo>
                  <a:pt x="556" y="707"/>
                  <a:pt x="556" y="714"/>
                  <a:pt x="556" y="723"/>
                </a:cubicBezTo>
                <a:cubicBezTo>
                  <a:pt x="553" y="722"/>
                  <a:pt x="550" y="722"/>
                  <a:pt x="547" y="722"/>
                </a:cubicBezTo>
                <a:cubicBezTo>
                  <a:pt x="548" y="718"/>
                  <a:pt x="549" y="715"/>
                  <a:pt x="550" y="712"/>
                </a:cubicBezTo>
                <a:cubicBezTo>
                  <a:pt x="550" y="712"/>
                  <a:pt x="550" y="711"/>
                  <a:pt x="549" y="712"/>
                </a:cubicBezTo>
                <a:cubicBezTo>
                  <a:pt x="548" y="715"/>
                  <a:pt x="547" y="718"/>
                  <a:pt x="546" y="722"/>
                </a:cubicBezTo>
                <a:cubicBezTo>
                  <a:pt x="544" y="721"/>
                  <a:pt x="542" y="721"/>
                  <a:pt x="540" y="721"/>
                </a:cubicBezTo>
                <a:cubicBezTo>
                  <a:pt x="540" y="720"/>
                  <a:pt x="540" y="718"/>
                  <a:pt x="540" y="717"/>
                </a:cubicBezTo>
                <a:cubicBezTo>
                  <a:pt x="542" y="717"/>
                  <a:pt x="543" y="717"/>
                  <a:pt x="544" y="718"/>
                </a:cubicBezTo>
                <a:cubicBezTo>
                  <a:pt x="545" y="718"/>
                  <a:pt x="545" y="717"/>
                  <a:pt x="544" y="717"/>
                </a:cubicBezTo>
                <a:cubicBezTo>
                  <a:pt x="543" y="716"/>
                  <a:pt x="541" y="716"/>
                  <a:pt x="540" y="716"/>
                </a:cubicBezTo>
                <a:cubicBezTo>
                  <a:pt x="540" y="715"/>
                  <a:pt x="540" y="714"/>
                  <a:pt x="540" y="714"/>
                </a:cubicBezTo>
                <a:cubicBezTo>
                  <a:pt x="540" y="713"/>
                  <a:pt x="540" y="712"/>
                  <a:pt x="540" y="711"/>
                </a:cubicBezTo>
                <a:cubicBezTo>
                  <a:pt x="540" y="711"/>
                  <a:pt x="541" y="711"/>
                  <a:pt x="541" y="710"/>
                </a:cubicBezTo>
                <a:cubicBezTo>
                  <a:pt x="541" y="710"/>
                  <a:pt x="541" y="709"/>
                  <a:pt x="540" y="709"/>
                </a:cubicBezTo>
                <a:cubicBezTo>
                  <a:pt x="540" y="709"/>
                  <a:pt x="540" y="709"/>
                  <a:pt x="540" y="709"/>
                </a:cubicBezTo>
                <a:cubicBezTo>
                  <a:pt x="539" y="710"/>
                  <a:pt x="539" y="713"/>
                  <a:pt x="539" y="716"/>
                </a:cubicBezTo>
                <a:cubicBezTo>
                  <a:pt x="536" y="716"/>
                  <a:pt x="534" y="715"/>
                  <a:pt x="532" y="715"/>
                </a:cubicBezTo>
                <a:cubicBezTo>
                  <a:pt x="532" y="713"/>
                  <a:pt x="532" y="711"/>
                  <a:pt x="533" y="709"/>
                </a:cubicBezTo>
                <a:cubicBezTo>
                  <a:pt x="533" y="709"/>
                  <a:pt x="532" y="708"/>
                  <a:pt x="532" y="709"/>
                </a:cubicBezTo>
                <a:cubicBezTo>
                  <a:pt x="531" y="710"/>
                  <a:pt x="531" y="713"/>
                  <a:pt x="531" y="715"/>
                </a:cubicBezTo>
                <a:cubicBezTo>
                  <a:pt x="529" y="715"/>
                  <a:pt x="526" y="715"/>
                  <a:pt x="524" y="714"/>
                </a:cubicBezTo>
                <a:cubicBezTo>
                  <a:pt x="524" y="714"/>
                  <a:pt x="524" y="714"/>
                  <a:pt x="524" y="714"/>
                </a:cubicBezTo>
                <a:cubicBezTo>
                  <a:pt x="525" y="714"/>
                  <a:pt x="525" y="713"/>
                  <a:pt x="525" y="713"/>
                </a:cubicBezTo>
                <a:cubicBezTo>
                  <a:pt x="525" y="711"/>
                  <a:pt x="525" y="709"/>
                  <a:pt x="525" y="707"/>
                </a:cubicBezTo>
                <a:cubicBezTo>
                  <a:pt x="525" y="706"/>
                  <a:pt x="524" y="706"/>
                  <a:pt x="524" y="707"/>
                </a:cubicBezTo>
                <a:cubicBezTo>
                  <a:pt x="524" y="709"/>
                  <a:pt x="524" y="712"/>
                  <a:pt x="523" y="714"/>
                </a:cubicBezTo>
                <a:cubicBezTo>
                  <a:pt x="521" y="714"/>
                  <a:pt x="518" y="714"/>
                  <a:pt x="516" y="714"/>
                </a:cubicBezTo>
                <a:cubicBezTo>
                  <a:pt x="516" y="711"/>
                  <a:pt x="516" y="709"/>
                  <a:pt x="516" y="707"/>
                </a:cubicBezTo>
                <a:cubicBezTo>
                  <a:pt x="516" y="706"/>
                  <a:pt x="515" y="706"/>
                  <a:pt x="515" y="707"/>
                </a:cubicBezTo>
                <a:cubicBezTo>
                  <a:pt x="515" y="709"/>
                  <a:pt x="515" y="711"/>
                  <a:pt x="515" y="713"/>
                </a:cubicBezTo>
                <a:cubicBezTo>
                  <a:pt x="509" y="713"/>
                  <a:pt x="504" y="713"/>
                  <a:pt x="499" y="712"/>
                </a:cubicBezTo>
                <a:cubicBezTo>
                  <a:pt x="499" y="712"/>
                  <a:pt x="499" y="711"/>
                  <a:pt x="499" y="711"/>
                </a:cubicBezTo>
                <a:cubicBezTo>
                  <a:pt x="500" y="711"/>
                  <a:pt x="499" y="710"/>
                  <a:pt x="499" y="710"/>
                </a:cubicBezTo>
                <a:cubicBezTo>
                  <a:pt x="498" y="710"/>
                  <a:pt x="498" y="711"/>
                  <a:pt x="498" y="712"/>
                </a:cubicBezTo>
                <a:cubicBezTo>
                  <a:pt x="495" y="712"/>
                  <a:pt x="492" y="712"/>
                  <a:pt x="490" y="711"/>
                </a:cubicBezTo>
                <a:cubicBezTo>
                  <a:pt x="489" y="710"/>
                  <a:pt x="489" y="709"/>
                  <a:pt x="488" y="711"/>
                </a:cubicBezTo>
                <a:cubicBezTo>
                  <a:pt x="486" y="711"/>
                  <a:pt x="485" y="711"/>
                  <a:pt x="483" y="711"/>
                </a:cubicBezTo>
                <a:cubicBezTo>
                  <a:pt x="482" y="711"/>
                  <a:pt x="481" y="711"/>
                  <a:pt x="480" y="710"/>
                </a:cubicBezTo>
                <a:cubicBezTo>
                  <a:pt x="480" y="709"/>
                  <a:pt x="480" y="708"/>
                  <a:pt x="480" y="707"/>
                </a:cubicBezTo>
                <a:cubicBezTo>
                  <a:pt x="480" y="705"/>
                  <a:pt x="480" y="703"/>
                  <a:pt x="480" y="702"/>
                </a:cubicBezTo>
                <a:cubicBezTo>
                  <a:pt x="481" y="701"/>
                  <a:pt x="483" y="700"/>
                  <a:pt x="485" y="699"/>
                </a:cubicBezTo>
                <a:cubicBezTo>
                  <a:pt x="485" y="699"/>
                  <a:pt x="485" y="698"/>
                  <a:pt x="484" y="698"/>
                </a:cubicBezTo>
                <a:cubicBezTo>
                  <a:pt x="477" y="702"/>
                  <a:pt x="482" y="699"/>
                  <a:pt x="486" y="696"/>
                </a:cubicBezTo>
                <a:cubicBezTo>
                  <a:pt x="487" y="694"/>
                  <a:pt x="489" y="693"/>
                  <a:pt x="490" y="691"/>
                </a:cubicBezTo>
                <a:cubicBezTo>
                  <a:pt x="492" y="694"/>
                  <a:pt x="494" y="696"/>
                  <a:pt x="496" y="698"/>
                </a:cubicBezTo>
                <a:cubicBezTo>
                  <a:pt x="493" y="700"/>
                  <a:pt x="490" y="702"/>
                  <a:pt x="487" y="703"/>
                </a:cubicBezTo>
                <a:cubicBezTo>
                  <a:pt x="486" y="704"/>
                  <a:pt x="487" y="705"/>
                  <a:pt x="487" y="704"/>
                </a:cubicBezTo>
                <a:cubicBezTo>
                  <a:pt x="491" y="703"/>
                  <a:pt x="494" y="701"/>
                  <a:pt x="496" y="699"/>
                </a:cubicBezTo>
                <a:cubicBezTo>
                  <a:pt x="497" y="699"/>
                  <a:pt x="498" y="700"/>
                  <a:pt x="499" y="701"/>
                </a:cubicBezTo>
                <a:cubicBezTo>
                  <a:pt x="499" y="702"/>
                  <a:pt x="500" y="701"/>
                  <a:pt x="499" y="701"/>
                </a:cubicBezTo>
                <a:cubicBezTo>
                  <a:pt x="499" y="700"/>
                  <a:pt x="498" y="699"/>
                  <a:pt x="497" y="698"/>
                </a:cubicBezTo>
                <a:cubicBezTo>
                  <a:pt x="501" y="695"/>
                  <a:pt x="504" y="692"/>
                  <a:pt x="508" y="689"/>
                </a:cubicBezTo>
                <a:cubicBezTo>
                  <a:pt x="508" y="689"/>
                  <a:pt x="508" y="689"/>
                  <a:pt x="509" y="689"/>
                </a:cubicBezTo>
                <a:cubicBezTo>
                  <a:pt x="509" y="689"/>
                  <a:pt x="509" y="689"/>
                  <a:pt x="509" y="690"/>
                </a:cubicBezTo>
                <a:cubicBezTo>
                  <a:pt x="510" y="690"/>
                  <a:pt x="510" y="689"/>
                  <a:pt x="510" y="689"/>
                </a:cubicBezTo>
                <a:cubicBezTo>
                  <a:pt x="510" y="689"/>
                  <a:pt x="510" y="688"/>
                  <a:pt x="509" y="688"/>
                </a:cubicBezTo>
                <a:cubicBezTo>
                  <a:pt x="510" y="687"/>
                  <a:pt x="512" y="686"/>
                  <a:pt x="513" y="685"/>
                </a:cubicBezTo>
                <a:cubicBezTo>
                  <a:pt x="514" y="687"/>
                  <a:pt x="515" y="689"/>
                  <a:pt x="517" y="691"/>
                </a:cubicBezTo>
                <a:cubicBezTo>
                  <a:pt x="515" y="692"/>
                  <a:pt x="513" y="694"/>
                  <a:pt x="511" y="696"/>
                </a:cubicBezTo>
                <a:cubicBezTo>
                  <a:pt x="509" y="697"/>
                  <a:pt x="507" y="698"/>
                  <a:pt x="506" y="700"/>
                </a:cubicBezTo>
                <a:cubicBezTo>
                  <a:pt x="504" y="701"/>
                  <a:pt x="501" y="703"/>
                  <a:pt x="505" y="700"/>
                </a:cubicBezTo>
                <a:cubicBezTo>
                  <a:pt x="505" y="700"/>
                  <a:pt x="505" y="699"/>
                  <a:pt x="504" y="699"/>
                </a:cubicBezTo>
                <a:cubicBezTo>
                  <a:pt x="503" y="700"/>
                  <a:pt x="501" y="701"/>
                  <a:pt x="500" y="703"/>
                </a:cubicBezTo>
                <a:cubicBezTo>
                  <a:pt x="500" y="703"/>
                  <a:pt x="500" y="703"/>
                  <a:pt x="500" y="703"/>
                </a:cubicBezTo>
                <a:cubicBezTo>
                  <a:pt x="501" y="704"/>
                  <a:pt x="501" y="704"/>
                  <a:pt x="501" y="704"/>
                </a:cubicBezTo>
                <a:cubicBezTo>
                  <a:pt x="502" y="704"/>
                  <a:pt x="502" y="704"/>
                  <a:pt x="502" y="704"/>
                </a:cubicBezTo>
                <a:cubicBezTo>
                  <a:pt x="507" y="700"/>
                  <a:pt x="512" y="695"/>
                  <a:pt x="517" y="691"/>
                </a:cubicBezTo>
                <a:cubicBezTo>
                  <a:pt x="518" y="693"/>
                  <a:pt x="519" y="694"/>
                  <a:pt x="520" y="696"/>
                </a:cubicBezTo>
                <a:cubicBezTo>
                  <a:pt x="520" y="697"/>
                  <a:pt x="521" y="696"/>
                  <a:pt x="521" y="696"/>
                </a:cubicBezTo>
                <a:cubicBezTo>
                  <a:pt x="520" y="694"/>
                  <a:pt x="519" y="692"/>
                  <a:pt x="518" y="690"/>
                </a:cubicBezTo>
                <a:cubicBezTo>
                  <a:pt x="519" y="689"/>
                  <a:pt x="521" y="688"/>
                  <a:pt x="523" y="687"/>
                </a:cubicBezTo>
                <a:cubicBezTo>
                  <a:pt x="525" y="689"/>
                  <a:pt x="527" y="691"/>
                  <a:pt x="528" y="693"/>
                </a:cubicBezTo>
                <a:cubicBezTo>
                  <a:pt x="527" y="694"/>
                  <a:pt x="525" y="695"/>
                  <a:pt x="523" y="696"/>
                </a:cubicBezTo>
                <a:cubicBezTo>
                  <a:pt x="520" y="698"/>
                  <a:pt x="517" y="700"/>
                  <a:pt x="514" y="702"/>
                </a:cubicBezTo>
                <a:cubicBezTo>
                  <a:pt x="511" y="703"/>
                  <a:pt x="510" y="705"/>
                  <a:pt x="513" y="702"/>
                </a:cubicBezTo>
                <a:cubicBezTo>
                  <a:pt x="513" y="701"/>
                  <a:pt x="512" y="700"/>
                  <a:pt x="512" y="701"/>
                </a:cubicBezTo>
                <a:cubicBezTo>
                  <a:pt x="511" y="702"/>
                  <a:pt x="509" y="703"/>
                  <a:pt x="508" y="705"/>
                </a:cubicBezTo>
                <a:cubicBezTo>
                  <a:pt x="508" y="705"/>
                  <a:pt x="508" y="706"/>
                  <a:pt x="509" y="706"/>
                </a:cubicBezTo>
                <a:cubicBezTo>
                  <a:pt x="516" y="702"/>
                  <a:pt x="522" y="698"/>
                  <a:pt x="529" y="694"/>
                </a:cubicBezTo>
                <a:cubicBezTo>
                  <a:pt x="530" y="695"/>
                  <a:pt x="530" y="695"/>
                  <a:pt x="531" y="696"/>
                </a:cubicBezTo>
                <a:cubicBezTo>
                  <a:pt x="527" y="699"/>
                  <a:pt x="523" y="702"/>
                  <a:pt x="520" y="706"/>
                </a:cubicBezTo>
                <a:cubicBezTo>
                  <a:pt x="520" y="706"/>
                  <a:pt x="520" y="707"/>
                  <a:pt x="521" y="707"/>
                </a:cubicBezTo>
                <a:cubicBezTo>
                  <a:pt x="527" y="705"/>
                  <a:pt x="533" y="701"/>
                  <a:pt x="539" y="698"/>
                </a:cubicBezTo>
                <a:cubicBezTo>
                  <a:pt x="540" y="699"/>
                  <a:pt x="541" y="700"/>
                  <a:pt x="541" y="700"/>
                </a:cubicBezTo>
                <a:cubicBezTo>
                  <a:pt x="539" y="702"/>
                  <a:pt x="537" y="704"/>
                  <a:pt x="535" y="706"/>
                </a:cubicBezTo>
                <a:cubicBezTo>
                  <a:pt x="534" y="706"/>
                  <a:pt x="535" y="707"/>
                  <a:pt x="535" y="707"/>
                </a:cubicBezTo>
                <a:cubicBezTo>
                  <a:pt x="542" y="705"/>
                  <a:pt x="550" y="701"/>
                  <a:pt x="558" y="703"/>
                </a:cubicBezTo>
                <a:cubicBezTo>
                  <a:pt x="558" y="703"/>
                  <a:pt x="558" y="702"/>
                  <a:pt x="558" y="702"/>
                </a:cubicBezTo>
                <a:cubicBezTo>
                  <a:pt x="555" y="701"/>
                  <a:pt x="553" y="701"/>
                  <a:pt x="550" y="701"/>
                </a:cubicBezTo>
                <a:cubicBezTo>
                  <a:pt x="550" y="701"/>
                  <a:pt x="550" y="701"/>
                  <a:pt x="550" y="701"/>
                </a:cubicBezTo>
                <a:cubicBezTo>
                  <a:pt x="549" y="700"/>
                  <a:pt x="548" y="698"/>
                  <a:pt x="547" y="697"/>
                </a:cubicBezTo>
                <a:cubicBezTo>
                  <a:pt x="550" y="695"/>
                  <a:pt x="553" y="693"/>
                  <a:pt x="555" y="691"/>
                </a:cubicBezTo>
                <a:cubicBezTo>
                  <a:pt x="556" y="691"/>
                  <a:pt x="555" y="690"/>
                  <a:pt x="555" y="690"/>
                </a:cubicBezTo>
                <a:cubicBezTo>
                  <a:pt x="552" y="691"/>
                  <a:pt x="548" y="693"/>
                  <a:pt x="545" y="694"/>
                </a:cubicBezTo>
                <a:cubicBezTo>
                  <a:pt x="544" y="692"/>
                  <a:pt x="542" y="690"/>
                  <a:pt x="541" y="688"/>
                </a:cubicBezTo>
                <a:cubicBezTo>
                  <a:pt x="541" y="688"/>
                  <a:pt x="542" y="687"/>
                  <a:pt x="542" y="687"/>
                </a:cubicBezTo>
                <a:cubicBezTo>
                  <a:pt x="542" y="686"/>
                  <a:pt x="542" y="686"/>
                  <a:pt x="541" y="686"/>
                </a:cubicBezTo>
                <a:cubicBezTo>
                  <a:pt x="541" y="686"/>
                  <a:pt x="540" y="687"/>
                  <a:pt x="540" y="687"/>
                </a:cubicBezTo>
                <a:cubicBezTo>
                  <a:pt x="538" y="684"/>
                  <a:pt x="537" y="682"/>
                  <a:pt x="535" y="680"/>
                </a:cubicBezTo>
                <a:cubicBezTo>
                  <a:pt x="536" y="679"/>
                  <a:pt x="536" y="679"/>
                  <a:pt x="537" y="679"/>
                </a:cubicBezTo>
                <a:cubicBezTo>
                  <a:pt x="538" y="681"/>
                  <a:pt x="540" y="683"/>
                  <a:pt x="541" y="685"/>
                </a:cubicBezTo>
                <a:cubicBezTo>
                  <a:pt x="542" y="686"/>
                  <a:pt x="543" y="685"/>
                  <a:pt x="542" y="685"/>
                </a:cubicBezTo>
                <a:cubicBezTo>
                  <a:pt x="541" y="683"/>
                  <a:pt x="539" y="681"/>
                  <a:pt x="538" y="679"/>
                </a:cubicBezTo>
                <a:cubicBezTo>
                  <a:pt x="539" y="678"/>
                  <a:pt x="541" y="678"/>
                  <a:pt x="542" y="678"/>
                </a:cubicBezTo>
                <a:cubicBezTo>
                  <a:pt x="542" y="678"/>
                  <a:pt x="542" y="677"/>
                  <a:pt x="542" y="677"/>
                </a:cubicBezTo>
                <a:cubicBezTo>
                  <a:pt x="540" y="677"/>
                  <a:pt x="539" y="677"/>
                  <a:pt x="537" y="678"/>
                </a:cubicBezTo>
                <a:cubicBezTo>
                  <a:pt x="536" y="676"/>
                  <a:pt x="535" y="674"/>
                  <a:pt x="533" y="672"/>
                </a:cubicBezTo>
                <a:cubicBezTo>
                  <a:pt x="536" y="670"/>
                  <a:pt x="538" y="670"/>
                  <a:pt x="536" y="673"/>
                </a:cubicBezTo>
                <a:cubicBezTo>
                  <a:pt x="536" y="673"/>
                  <a:pt x="536" y="674"/>
                  <a:pt x="537" y="674"/>
                </a:cubicBezTo>
                <a:cubicBezTo>
                  <a:pt x="537" y="672"/>
                  <a:pt x="538" y="671"/>
                  <a:pt x="539" y="671"/>
                </a:cubicBezTo>
                <a:cubicBezTo>
                  <a:pt x="539" y="670"/>
                  <a:pt x="539" y="670"/>
                  <a:pt x="539" y="670"/>
                </a:cubicBezTo>
                <a:cubicBezTo>
                  <a:pt x="539" y="670"/>
                  <a:pt x="538" y="669"/>
                  <a:pt x="538" y="669"/>
                </a:cubicBezTo>
                <a:cubicBezTo>
                  <a:pt x="538" y="669"/>
                  <a:pt x="538" y="669"/>
                  <a:pt x="538" y="669"/>
                </a:cubicBezTo>
                <a:cubicBezTo>
                  <a:pt x="536" y="669"/>
                  <a:pt x="534" y="670"/>
                  <a:pt x="533" y="671"/>
                </a:cubicBezTo>
                <a:cubicBezTo>
                  <a:pt x="532" y="669"/>
                  <a:pt x="531" y="668"/>
                  <a:pt x="530" y="666"/>
                </a:cubicBezTo>
                <a:cubicBezTo>
                  <a:pt x="530" y="666"/>
                  <a:pt x="530" y="666"/>
                  <a:pt x="530" y="665"/>
                </a:cubicBezTo>
                <a:cubicBezTo>
                  <a:pt x="530" y="665"/>
                  <a:pt x="530" y="665"/>
                  <a:pt x="529" y="665"/>
                </a:cubicBezTo>
                <a:cubicBezTo>
                  <a:pt x="529" y="665"/>
                  <a:pt x="529" y="665"/>
                  <a:pt x="529" y="665"/>
                </a:cubicBezTo>
                <a:cubicBezTo>
                  <a:pt x="528" y="663"/>
                  <a:pt x="526" y="662"/>
                  <a:pt x="525" y="660"/>
                </a:cubicBezTo>
                <a:cubicBezTo>
                  <a:pt x="527" y="659"/>
                  <a:pt x="528" y="659"/>
                  <a:pt x="530" y="658"/>
                </a:cubicBezTo>
                <a:cubicBezTo>
                  <a:pt x="532" y="657"/>
                  <a:pt x="529" y="658"/>
                  <a:pt x="528" y="660"/>
                </a:cubicBezTo>
                <a:cubicBezTo>
                  <a:pt x="528" y="660"/>
                  <a:pt x="528" y="661"/>
                  <a:pt x="529" y="660"/>
                </a:cubicBezTo>
                <a:cubicBezTo>
                  <a:pt x="530" y="659"/>
                  <a:pt x="531" y="657"/>
                  <a:pt x="533" y="656"/>
                </a:cubicBezTo>
                <a:cubicBezTo>
                  <a:pt x="533" y="656"/>
                  <a:pt x="533" y="655"/>
                  <a:pt x="532" y="655"/>
                </a:cubicBezTo>
                <a:cubicBezTo>
                  <a:pt x="530" y="657"/>
                  <a:pt x="527" y="658"/>
                  <a:pt x="525" y="659"/>
                </a:cubicBezTo>
                <a:cubicBezTo>
                  <a:pt x="524" y="658"/>
                  <a:pt x="523" y="656"/>
                  <a:pt x="522" y="655"/>
                </a:cubicBezTo>
                <a:cubicBezTo>
                  <a:pt x="524" y="653"/>
                  <a:pt x="526" y="652"/>
                  <a:pt x="527" y="649"/>
                </a:cubicBezTo>
                <a:cubicBezTo>
                  <a:pt x="528" y="649"/>
                  <a:pt x="527" y="649"/>
                  <a:pt x="527" y="649"/>
                </a:cubicBezTo>
                <a:cubicBezTo>
                  <a:pt x="524" y="650"/>
                  <a:pt x="522" y="651"/>
                  <a:pt x="520" y="652"/>
                </a:cubicBezTo>
                <a:cubicBezTo>
                  <a:pt x="519" y="651"/>
                  <a:pt x="519" y="651"/>
                  <a:pt x="519" y="651"/>
                </a:cubicBezTo>
                <a:cubicBezTo>
                  <a:pt x="521" y="649"/>
                  <a:pt x="523" y="647"/>
                  <a:pt x="525" y="645"/>
                </a:cubicBezTo>
                <a:cubicBezTo>
                  <a:pt x="537" y="652"/>
                  <a:pt x="548" y="661"/>
                  <a:pt x="560" y="668"/>
                </a:cubicBezTo>
                <a:cubicBezTo>
                  <a:pt x="562" y="669"/>
                  <a:pt x="563" y="667"/>
                  <a:pt x="561" y="666"/>
                </a:cubicBezTo>
                <a:cubicBezTo>
                  <a:pt x="549" y="659"/>
                  <a:pt x="538" y="651"/>
                  <a:pt x="526" y="644"/>
                </a:cubicBezTo>
                <a:cubicBezTo>
                  <a:pt x="526" y="643"/>
                  <a:pt x="526" y="643"/>
                  <a:pt x="526" y="643"/>
                </a:cubicBezTo>
                <a:cubicBezTo>
                  <a:pt x="526" y="643"/>
                  <a:pt x="526" y="643"/>
                  <a:pt x="526" y="643"/>
                </a:cubicBezTo>
                <a:cubicBezTo>
                  <a:pt x="523" y="642"/>
                  <a:pt x="520" y="640"/>
                  <a:pt x="518" y="639"/>
                </a:cubicBezTo>
                <a:cubicBezTo>
                  <a:pt x="518" y="639"/>
                  <a:pt x="518" y="639"/>
                  <a:pt x="518" y="639"/>
                </a:cubicBezTo>
                <a:cubicBezTo>
                  <a:pt x="518" y="639"/>
                  <a:pt x="518" y="639"/>
                  <a:pt x="518" y="639"/>
                </a:cubicBezTo>
                <a:cubicBezTo>
                  <a:pt x="518" y="639"/>
                  <a:pt x="517" y="639"/>
                  <a:pt x="517" y="639"/>
                </a:cubicBezTo>
                <a:cubicBezTo>
                  <a:pt x="517" y="639"/>
                  <a:pt x="517" y="639"/>
                  <a:pt x="517" y="639"/>
                </a:cubicBezTo>
                <a:cubicBezTo>
                  <a:pt x="502" y="641"/>
                  <a:pt x="487" y="649"/>
                  <a:pt x="474" y="657"/>
                </a:cubicBezTo>
                <a:cubicBezTo>
                  <a:pt x="459" y="666"/>
                  <a:pt x="444" y="677"/>
                  <a:pt x="429" y="687"/>
                </a:cubicBezTo>
                <a:cubicBezTo>
                  <a:pt x="427" y="688"/>
                  <a:pt x="428" y="689"/>
                  <a:pt x="430" y="689"/>
                </a:cubicBezTo>
                <a:cubicBezTo>
                  <a:pt x="443" y="680"/>
                  <a:pt x="457" y="670"/>
                  <a:pt x="470" y="662"/>
                </a:cubicBezTo>
                <a:cubicBezTo>
                  <a:pt x="475" y="659"/>
                  <a:pt x="479" y="656"/>
                  <a:pt x="484" y="654"/>
                </a:cubicBezTo>
                <a:cubicBezTo>
                  <a:pt x="482" y="657"/>
                  <a:pt x="481" y="660"/>
                  <a:pt x="479" y="663"/>
                </a:cubicBezTo>
                <a:cubicBezTo>
                  <a:pt x="463" y="674"/>
                  <a:pt x="447" y="684"/>
                  <a:pt x="431" y="693"/>
                </a:cubicBezTo>
                <a:cubicBezTo>
                  <a:pt x="430" y="693"/>
                  <a:pt x="431" y="694"/>
                  <a:pt x="431" y="694"/>
                </a:cubicBezTo>
                <a:cubicBezTo>
                  <a:pt x="441" y="689"/>
                  <a:pt x="450" y="683"/>
                  <a:pt x="459" y="678"/>
                </a:cubicBezTo>
                <a:cubicBezTo>
                  <a:pt x="453" y="682"/>
                  <a:pt x="448" y="688"/>
                  <a:pt x="443" y="693"/>
                </a:cubicBezTo>
                <a:cubicBezTo>
                  <a:pt x="443" y="692"/>
                  <a:pt x="443" y="691"/>
                  <a:pt x="444" y="689"/>
                </a:cubicBezTo>
                <a:cubicBezTo>
                  <a:pt x="444" y="689"/>
                  <a:pt x="443" y="688"/>
                  <a:pt x="443" y="689"/>
                </a:cubicBezTo>
                <a:cubicBezTo>
                  <a:pt x="442" y="691"/>
                  <a:pt x="442" y="693"/>
                  <a:pt x="442" y="695"/>
                </a:cubicBezTo>
                <a:cubicBezTo>
                  <a:pt x="441" y="696"/>
                  <a:pt x="441" y="696"/>
                  <a:pt x="440" y="697"/>
                </a:cubicBezTo>
                <a:cubicBezTo>
                  <a:pt x="440" y="697"/>
                  <a:pt x="440" y="698"/>
                  <a:pt x="441" y="698"/>
                </a:cubicBezTo>
                <a:cubicBezTo>
                  <a:pt x="441" y="697"/>
                  <a:pt x="441" y="697"/>
                  <a:pt x="441" y="697"/>
                </a:cubicBezTo>
                <a:cubicBezTo>
                  <a:pt x="441" y="700"/>
                  <a:pt x="441" y="703"/>
                  <a:pt x="441" y="706"/>
                </a:cubicBezTo>
                <a:cubicBezTo>
                  <a:pt x="439" y="706"/>
                  <a:pt x="436" y="706"/>
                  <a:pt x="434" y="705"/>
                </a:cubicBezTo>
                <a:cubicBezTo>
                  <a:pt x="434" y="701"/>
                  <a:pt x="434" y="697"/>
                  <a:pt x="435" y="695"/>
                </a:cubicBezTo>
                <a:cubicBezTo>
                  <a:pt x="436" y="694"/>
                  <a:pt x="435" y="694"/>
                  <a:pt x="435" y="694"/>
                </a:cubicBezTo>
                <a:cubicBezTo>
                  <a:pt x="433" y="697"/>
                  <a:pt x="433" y="702"/>
                  <a:pt x="433" y="705"/>
                </a:cubicBezTo>
                <a:cubicBezTo>
                  <a:pt x="432" y="705"/>
                  <a:pt x="431" y="705"/>
                  <a:pt x="430" y="705"/>
                </a:cubicBezTo>
                <a:cubicBezTo>
                  <a:pt x="429" y="705"/>
                  <a:pt x="429" y="706"/>
                  <a:pt x="430" y="706"/>
                </a:cubicBezTo>
                <a:cubicBezTo>
                  <a:pt x="431" y="706"/>
                  <a:pt x="432" y="706"/>
                  <a:pt x="433" y="706"/>
                </a:cubicBezTo>
                <a:cubicBezTo>
                  <a:pt x="433" y="706"/>
                  <a:pt x="433" y="707"/>
                  <a:pt x="433" y="707"/>
                </a:cubicBezTo>
                <a:cubicBezTo>
                  <a:pt x="433" y="707"/>
                  <a:pt x="433" y="708"/>
                  <a:pt x="433" y="708"/>
                </a:cubicBezTo>
                <a:cubicBezTo>
                  <a:pt x="432" y="708"/>
                  <a:pt x="430" y="709"/>
                  <a:pt x="428" y="709"/>
                </a:cubicBezTo>
                <a:cubicBezTo>
                  <a:pt x="428" y="709"/>
                  <a:pt x="428" y="710"/>
                  <a:pt x="428" y="710"/>
                </a:cubicBezTo>
                <a:cubicBezTo>
                  <a:pt x="430" y="710"/>
                  <a:pt x="432" y="709"/>
                  <a:pt x="433" y="709"/>
                </a:cubicBezTo>
                <a:cubicBezTo>
                  <a:pt x="433" y="713"/>
                  <a:pt x="433" y="716"/>
                  <a:pt x="433" y="719"/>
                </a:cubicBezTo>
                <a:cubicBezTo>
                  <a:pt x="431" y="719"/>
                  <a:pt x="428" y="719"/>
                  <a:pt x="425" y="719"/>
                </a:cubicBezTo>
                <a:cubicBezTo>
                  <a:pt x="425" y="711"/>
                  <a:pt x="425" y="703"/>
                  <a:pt x="425" y="696"/>
                </a:cubicBezTo>
                <a:cubicBezTo>
                  <a:pt x="425" y="695"/>
                  <a:pt x="424" y="695"/>
                  <a:pt x="424" y="696"/>
                </a:cubicBezTo>
                <a:cubicBezTo>
                  <a:pt x="424" y="696"/>
                  <a:pt x="424" y="696"/>
                  <a:pt x="424" y="696"/>
                </a:cubicBezTo>
                <a:cubicBezTo>
                  <a:pt x="424" y="696"/>
                  <a:pt x="424" y="696"/>
                  <a:pt x="424" y="696"/>
                </a:cubicBezTo>
                <a:cubicBezTo>
                  <a:pt x="424" y="696"/>
                  <a:pt x="424" y="696"/>
                  <a:pt x="424" y="696"/>
                </a:cubicBezTo>
                <a:cubicBezTo>
                  <a:pt x="424" y="697"/>
                  <a:pt x="424" y="698"/>
                  <a:pt x="424" y="699"/>
                </a:cubicBezTo>
                <a:cubicBezTo>
                  <a:pt x="424" y="703"/>
                  <a:pt x="424" y="706"/>
                  <a:pt x="424" y="709"/>
                </a:cubicBezTo>
                <a:cubicBezTo>
                  <a:pt x="424" y="713"/>
                  <a:pt x="424" y="716"/>
                  <a:pt x="424" y="719"/>
                </a:cubicBezTo>
                <a:cubicBezTo>
                  <a:pt x="424" y="719"/>
                  <a:pt x="423" y="719"/>
                  <a:pt x="423" y="719"/>
                </a:cubicBezTo>
                <a:cubicBezTo>
                  <a:pt x="422" y="719"/>
                  <a:pt x="422" y="720"/>
                  <a:pt x="423" y="720"/>
                </a:cubicBezTo>
                <a:cubicBezTo>
                  <a:pt x="423" y="720"/>
                  <a:pt x="424" y="720"/>
                  <a:pt x="424" y="720"/>
                </a:cubicBezTo>
                <a:cubicBezTo>
                  <a:pt x="424" y="723"/>
                  <a:pt x="425" y="726"/>
                  <a:pt x="425" y="729"/>
                </a:cubicBezTo>
                <a:cubicBezTo>
                  <a:pt x="423" y="728"/>
                  <a:pt x="421" y="728"/>
                  <a:pt x="419" y="728"/>
                </a:cubicBezTo>
                <a:cubicBezTo>
                  <a:pt x="418" y="722"/>
                  <a:pt x="417" y="716"/>
                  <a:pt x="417" y="710"/>
                </a:cubicBezTo>
                <a:cubicBezTo>
                  <a:pt x="417" y="705"/>
                  <a:pt x="416" y="694"/>
                  <a:pt x="419" y="691"/>
                </a:cubicBezTo>
                <a:cubicBezTo>
                  <a:pt x="420" y="690"/>
                  <a:pt x="419" y="690"/>
                  <a:pt x="419" y="690"/>
                </a:cubicBezTo>
                <a:cubicBezTo>
                  <a:pt x="415" y="693"/>
                  <a:pt x="416" y="700"/>
                  <a:pt x="416" y="704"/>
                </a:cubicBezTo>
                <a:cubicBezTo>
                  <a:pt x="416" y="712"/>
                  <a:pt x="417" y="720"/>
                  <a:pt x="418" y="728"/>
                </a:cubicBezTo>
                <a:cubicBezTo>
                  <a:pt x="415" y="728"/>
                  <a:pt x="412" y="728"/>
                  <a:pt x="408" y="728"/>
                </a:cubicBezTo>
                <a:cubicBezTo>
                  <a:pt x="408" y="710"/>
                  <a:pt x="408" y="692"/>
                  <a:pt x="408" y="675"/>
                </a:cubicBezTo>
                <a:cubicBezTo>
                  <a:pt x="408" y="674"/>
                  <a:pt x="407" y="674"/>
                  <a:pt x="407" y="674"/>
                </a:cubicBezTo>
                <a:cubicBezTo>
                  <a:pt x="407" y="650"/>
                  <a:pt x="406" y="626"/>
                  <a:pt x="409" y="603"/>
                </a:cubicBezTo>
                <a:cubicBezTo>
                  <a:pt x="409" y="602"/>
                  <a:pt x="408" y="602"/>
                  <a:pt x="408" y="602"/>
                </a:cubicBezTo>
                <a:cubicBezTo>
                  <a:pt x="407" y="603"/>
                  <a:pt x="407" y="603"/>
                  <a:pt x="406" y="604"/>
                </a:cubicBezTo>
                <a:cubicBezTo>
                  <a:pt x="406" y="603"/>
                  <a:pt x="406" y="601"/>
                  <a:pt x="406" y="600"/>
                </a:cubicBezTo>
                <a:cubicBezTo>
                  <a:pt x="410" y="601"/>
                  <a:pt x="419" y="600"/>
                  <a:pt x="421" y="600"/>
                </a:cubicBezTo>
                <a:cubicBezTo>
                  <a:pt x="422" y="600"/>
                  <a:pt x="423" y="600"/>
                  <a:pt x="424" y="600"/>
                </a:cubicBezTo>
                <a:cubicBezTo>
                  <a:pt x="424" y="601"/>
                  <a:pt x="426" y="601"/>
                  <a:pt x="426" y="600"/>
                </a:cubicBezTo>
                <a:cubicBezTo>
                  <a:pt x="435" y="600"/>
                  <a:pt x="443" y="600"/>
                  <a:pt x="452" y="600"/>
                </a:cubicBezTo>
                <a:cubicBezTo>
                  <a:pt x="452" y="600"/>
                  <a:pt x="452" y="601"/>
                  <a:pt x="452" y="602"/>
                </a:cubicBezTo>
                <a:cubicBezTo>
                  <a:pt x="452" y="603"/>
                  <a:pt x="454" y="603"/>
                  <a:pt x="454" y="602"/>
                </a:cubicBezTo>
                <a:cubicBezTo>
                  <a:pt x="454" y="601"/>
                  <a:pt x="454" y="600"/>
                  <a:pt x="454" y="600"/>
                </a:cubicBezTo>
                <a:cubicBezTo>
                  <a:pt x="460" y="600"/>
                  <a:pt x="465" y="600"/>
                  <a:pt x="470" y="599"/>
                </a:cubicBezTo>
                <a:cubicBezTo>
                  <a:pt x="482" y="599"/>
                  <a:pt x="494" y="599"/>
                  <a:pt x="506" y="599"/>
                </a:cubicBezTo>
                <a:cubicBezTo>
                  <a:pt x="506" y="599"/>
                  <a:pt x="506" y="599"/>
                  <a:pt x="506" y="599"/>
                </a:cubicBezTo>
                <a:cubicBezTo>
                  <a:pt x="506" y="600"/>
                  <a:pt x="507" y="600"/>
                  <a:pt x="507" y="599"/>
                </a:cubicBezTo>
                <a:cubicBezTo>
                  <a:pt x="507" y="599"/>
                  <a:pt x="507" y="599"/>
                  <a:pt x="507" y="599"/>
                </a:cubicBezTo>
                <a:cubicBezTo>
                  <a:pt x="513" y="599"/>
                  <a:pt x="520" y="599"/>
                  <a:pt x="526" y="599"/>
                </a:cubicBezTo>
                <a:cubicBezTo>
                  <a:pt x="532" y="599"/>
                  <a:pt x="539" y="599"/>
                  <a:pt x="546" y="600"/>
                </a:cubicBezTo>
                <a:cubicBezTo>
                  <a:pt x="546" y="600"/>
                  <a:pt x="546" y="601"/>
                  <a:pt x="546" y="602"/>
                </a:cubicBezTo>
                <a:cubicBezTo>
                  <a:pt x="546" y="603"/>
                  <a:pt x="548" y="603"/>
                  <a:pt x="548" y="602"/>
                </a:cubicBezTo>
                <a:cubicBezTo>
                  <a:pt x="548" y="601"/>
                  <a:pt x="548" y="601"/>
                  <a:pt x="548" y="600"/>
                </a:cubicBezTo>
                <a:cubicBezTo>
                  <a:pt x="553" y="600"/>
                  <a:pt x="558" y="601"/>
                  <a:pt x="563" y="603"/>
                </a:cubicBezTo>
                <a:cubicBezTo>
                  <a:pt x="563" y="603"/>
                  <a:pt x="563" y="603"/>
                  <a:pt x="563" y="603"/>
                </a:cubicBezTo>
                <a:cubicBezTo>
                  <a:pt x="563" y="603"/>
                  <a:pt x="563" y="603"/>
                  <a:pt x="563" y="603"/>
                </a:cubicBezTo>
                <a:cubicBezTo>
                  <a:pt x="601" y="597"/>
                  <a:pt x="642" y="603"/>
                  <a:pt x="680" y="606"/>
                </a:cubicBezTo>
                <a:cubicBezTo>
                  <a:pt x="718" y="608"/>
                  <a:pt x="757" y="613"/>
                  <a:pt x="795" y="613"/>
                </a:cubicBezTo>
                <a:cubicBezTo>
                  <a:pt x="795" y="615"/>
                  <a:pt x="794" y="616"/>
                  <a:pt x="794" y="618"/>
                </a:cubicBezTo>
                <a:cubicBezTo>
                  <a:pt x="794" y="619"/>
                  <a:pt x="796" y="619"/>
                  <a:pt x="796" y="618"/>
                </a:cubicBezTo>
                <a:cubicBezTo>
                  <a:pt x="796" y="616"/>
                  <a:pt x="797" y="615"/>
                  <a:pt x="797" y="613"/>
                </a:cubicBezTo>
                <a:cubicBezTo>
                  <a:pt x="803" y="613"/>
                  <a:pt x="809" y="613"/>
                  <a:pt x="815" y="613"/>
                </a:cubicBezTo>
                <a:cubicBezTo>
                  <a:pt x="817" y="614"/>
                  <a:pt x="820" y="614"/>
                  <a:pt x="822" y="615"/>
                </a:cubicBezTo>
                <a:cubicBezTo>
                  <a:pt x="822" y="615"/>
                  <a:pt x="822" y="616"/>
                  <a:pt x="822" y="616"/>
                </a:cubicBezTo>
                <a:cubicBezTo>
                  <a:pt x="822" y="617"/>
                  <a:pt x="824" y="617"/>
                  <a:pt x="824" y="616"/>
                </a:cubicBezTo>
                <a:cubicBezTo>
                  <a:pt x="824" y="616"/>
                  <a:pt x="824" y="615"/>
                  <a:pt x="824" y="615"/>
                </a:cubicBezTo>
                <a:cubicBezTo>
                  <a:pt x="831" y="616"/>
                  <a:pt x="839" y="616"/>
                  <a:pt x="846" y="616"/>
                </a:cubicBezTo>
                <a:cubicBezTo>
                  <a:pt x="851" y="616"/>
                  <a:pt x="856" y="616"/>
                  <a:pt x="860" y="616"/>
                </a:cubicBezTo>
                <a:cubicBezTo>
                  <a:pt x="861" y="617"/>
                  <a:pt x="862" y="617"/>
                  <a:pt x="862" y="616"/>
                </a:cubicBezTo>
                <a:cubicBezTo>
                  <a:pt x="862" y="616"/>
                  <a:pt x="863" y="616"/>
                  <a:pt x="863" y="616"/>
                </a:cubicBezTo>
                <a:cubicBezTo>
                  <a:pt x="864" y="616"/>
                  <a:pt x="865" y="616"/>
                  <a:pt x="866" y="616"/>
                </a:cubicBezTo>
                <a:cubicBezTo>
                  <a:pt x="867" y="617"/>
                  <a:pt x="867" y="617"/>
                  <a:pt x="867" y="617"/>
                </a:cubicBezTo>
                <a:cubicBezTo>
                  <a:pt x="867" y="617"/>
                  <a:pt x="867" y="617"/>
                  <a:pt x="867" y="617"/>
                </a:cubicBezTo>
                <a:cubicBezTo>
                  <a:pt x="867" y="617"/>
                  <a:pt x="867" y="616"/>
                  <a:pt x="867" y="616"/>
                </a:cubicBezTo>
                <a:cubicBezTo>
                  <a:pt x="867" y="616"/>
                  <a:pt x="867" y="616"/>
                  <a:pt x="868" y="616"/>
                </a:cubicBezTo>
                <a:cubicBezTo>
                  <a:pt x="867" y="617"/>
                  <a:pt x="867" y="617"/>
                  <a:pt x="867" y="618"/>
                </a:cubicBezTo>
                <a:cubicBezTo>
                  <a:pt x="867" y="618"/>
                  <a:pt x="867" y="618"/>
                  <a:pt x="868" y="618"/>
                </a:cubicBezTo>
                <a:cubicBezTo>
                  <a:pt x="868" y="617"/>
                  <a:pt x="868" y="617"/>
                  <a:pt x="868" y="616"/>
                </a:cubicBezTo>
                <a:cubicBezTo>
                  <a:pt x="869" y="617"/>
                  <a:pt x="869" y="617"/>
                  <a:pt x="870" y="617"/>
                </a:cubicBezTo>
                <a:cubicBezTo>
                  <a:pt x="870" y="617"/>
                  <a:pt x="870" y="617"/>
                  <a:pt x="870" y="618"/>
                </a:cubicBezTo>
                <a:cubicBezTo>
                  <a:pt x="870" y="618"/>
                  <a:pt x="870" y="618"/>
                  <a:pt x="870" y="618"/>
                </a:cubicBezTo>
                <a:cubicBezTo>
                  <a:pt x="870" y="621"/>
                  <a:pt x="871" y="624"/>
                  <a:pt x="871" y="627"/>
                </a:cubicBezTo>
                <a:cubicBezTo>
                  <a:pt x="870" y="627"/>
                  <a:pt x="870" y="627"/>
                  <a:pt x="870" y="628"/>
                </a:cubicBezTo>
                <a:cubicBezTo>
                  <a:pt x="870" y="632"/>
                  <a:pt x="870" y="635"/>
                  <a:pt x="870" y="639"/>
                </a:cubicBezTo>
                <a:cubicBezTo>
                  <a:pt x="870" y="639"/>
                  <a:pt x="870" y="639"/>
                  <a:pt x="870" y="638"/>
                </a:cubicBezTo>
                <a:cubicBezTo>
                  <a:pt x="869" y="638"/>
                  <a:pt x="868" y="637"/>
                  <a:pt x="867" y="637"/>
                </a:cubicBezTo>
                <a:cubicBezTo>
                  <a:pt x="868" y="636"/>
                  <a:pt x="868" y="635"/>
                  <a:pt x="867" y="634"/>
                </a:cubicBezTo>
                <a:cubicBezTo>
                  <a:pt x="867" y="634"/>
                  <a:pt x="867" y="634"/>
                  <a:pt x="866" y="634"/>
                </a:cubicBezTo>
                <a:cubicBezTo>
                  <a:pt x="867" y="633"/>
                  <a:pt x="868" y="633"/>
                  <a:pt x="869" y="632"/>
                </a:cubicBezTo>
                <a:cubicBezTo>
                  <a:pt x="869" y="632"/>
                  <a:pt x="869" y="631"/>
                  <a:pt x="868" y="631"/>
                </a:cubicBezTo>
                <a:cubicBezTo>
                  <a:pt x="867" y="632"/>
                  <a:pt x="866" y="633"/>
                  <a:pt x="865" y="633"/>
                </a:cubicBezTo>
                <a:cubicBezTo>
                  <a:pt x="860" y="630"/>
                  <a:pt x="854" y="630"/>
                  <a:pt x="848" y="629"/>
                </a:cubicBezTo>
                <a:cubicBezTo>
                  <a:pt x="837" y="628"/>
                  <a:pt x="827" y="627"/>
                  <a:pt x="816" y="626"/>
                </a:cubicBezTo>
                <a:cubicBezTo>
                  <a:pt x="795" y="625"/>
                  <a:pt x="773" y="626"/>
                  <a:pt x="751" y="627"/>
                </a:cubicBezTo>
                <a:cubicBezTo>
                  <a:pt x="742" y="627"/>
                  <a:pt x="732" y="626"/>
                  <a:pt x="723" y="626"/>
                </a:cubicBezTo>
                <a:cubicBezTo>
                  <a:pt x="723" y="626"/>
                  <a:pt x="722" y="626"/>
                  <a:pt x="722" y="626"/>
                </a:cubicBezTo>
                <a:cubicBezTo>
                  <a:pt x="721" y="626"/>
                  <a:pt x="721" y="626"/>
                  <a:pt x="720" y="626"/>
                </a:cubicBezTo>
                <a:cubicBezTo>
                  <a:pt x="706" y="626"/>
                  <a:pt x="692" y="625"/>
                  <a:pt x="677" y="624"/>
                </a:cubicBezTo>
                <a:cubicBezTo>
                  <a:pt x="657" y="622"/>
                  <a:pt x="636" y="621"/>
                  <a:pt x="616" y="621"/>
                </a:cubicBezTo>
                <a:cubicBezTo>
                  <a:pt x="616" y="620"/>
                  <a:pt x="616" y="619"/>
                  <a:pt x="617" y="619"/>
                </a:cubicBezTo>
                <a:cubicBezTo>
                  <a:pt x="617" y="618"/>
                  <a:pt x="616" y="618"/>
                  <a:pt x="616" y="618"/>
                </a:cubicBezTo>
                <a:cubicBezTo>
                  <a:pt x="615" y="619"/>
                  <a:pt x="615" y="620"/>
                  <a:pt x="615" y="620"/>
                </a:cubicBezTo>
                <a:cubicBezTo>
                  <a:pt x="611" y="620"/>
                  <a:pt x="607" y="620"/>
                  <a:pt x="604" y="620"/>
                </a:cubicBezTo>
                <a:cubicBezTo>
                  <a:pt x="603" y="620"/>
                  <a:pt x="602" y="620"/>
                  <a:pt x="601" y="620"/>
                </a:cubicBezTo>
                <a:cubicBezTo>
                  <a:pt x="602" y="619"/>
                  <a:pt x="603" y="618"/>
                  <a:pt x="603" y="618"/>
                </a:cubicBezTo>
                <a:cubicBezTo>
                  <a:pt x="604" y="617"/>
                  <a:pt x="603" y="616"/>
                  <a:pt x="603" y="617"/>
                </a:cubicBezTo>
                <a:cubicBezTo>
                  <a:pt x="602" y="618"/>
                  <a:pt x="601" y="619"/>
                  <a:pt x="600" y="620"/>
                </a:cubicBezTo>
                <a:cubicBezTo>
                  <a:pt x="592" y="620"/>
                  <a:pt x="583" y="620"/>
                  <a:pt x="575" y="621"/>
                </a:cubicBezTo>
                <a:cubicBezTo>
                  <a:pt x="572" y="621"/>
                  <a:pt x="566" y="621"/>
                  <a:pt x="564" y="624"/>
                </a:cubicBezTo>
                <a:cubicBezTo>
                  <a:pt x="563" y="617"/>
                  <a:pt x="563" y="611"/>
                  <a:pt x="562" y="604"/>
                </a:cubicBezTo>
                <a:cubicBezTo>
                  <a:pt x="562" y="603"/>
                  <a:pt x="560" y="603"/>
                  <a:pt x="560" y="604"/>
                </a:cubicBezTo>
                <a:cubicBezTo>
                  <a:pt x="561" y="612"/>
                  <a:pt x="562" y="621"/>
                  <a:pt x="562" y="630"/>
                </a:cubicBezTo>
                <a:cubicBezTo>
                  <a:pt x="561" y="630"/>
                  <a:pt x="560" y="630"/>
                  <a:pt x="559" y="631"/>
                </a:cubicBezTo>
                <a:cubicBezTo>
                  <a:pt x="557" y="631"/>
                  <a:pt x="558" y="633"/>
                  <a:pt x="560" y="633"/>
                </a:cubicBezTo>
                <a:cubicBezTo>
                  <a:pt x="560" y="632"/>
                  <a:pt x="562" y="632"/>
                  <a:pt x="562" y="632"/>
                </a:cubicBezTo>
                <a:cubicBezTo>
                  <a:pt x="563" y="643"/>
                  <a:pt x="564" y="654"/>
                  <a:pt x="566" y="666"/>
                </a:cubicBezTo>
                <a:cubicBezTo>
                  <a:pt x="566" y="667"/>
                  <a:pt x="567" y="667"/>
                  <a:pt x="567" y="666"/>
                </a:cubicBezTo>
                <a:cubicBezTo>
                  <a:pt x="566" y="668"/>
                  <a:pt x="566" y="670"/>
                  <a:pt x="566" y="672"/>
                </a:cubicBezTo>
                <a:cubicBezTo>
                  <a:pt x="566" y="673"/>
                  <a:pt x="568" y="673"/>
                  <a:pt x="568" y="672"/>
                </a:cubicBezTo>
                <a:cubicBezTo>
                  <a:pt x="568" y="671"/>
                  <a:pt x="568" y="667"/>
                  <a:pt x="569" y="668"/>
                </a:cubicBezTo>
                <a:cubicBezTo>
                  <a:pt x="569" y="668"/>
                  <a:pt x="569" y="668"/>
                  <a:pt x="570" y="668"/>
                </a:cubicBezTo>
                <a:cubicBezTo>
                  <a:pt x="569" y="668"/>
                  <a:pt x="569" y="669"/>
                  <a:pt x="568" y="669"/>
                </a:cubicBezTo>
                <a:cubicBezTo>
                  <a:pt x="568" y="670"/>
                  <a:pt x="569" y="672"/>
                  <a:pt x="570" y="671"/>
                </a:cubicBezTo>
                <a:cubicBezTo>
                  <a:pt x="570" y="670"/>
                  <a:pt x="571" y="669"/>
                  <a:pt x="571" y="669"/>
                </a:cubicBezTo>
                <a:cubicBezTo>
                  <a:pt x="572" y="670"/>
                  <a:pt x="573" y="671"/>
                  <a:pt x="573" y="671"/>
                </a:cubicBezTo>
                <a:cubicBezTo>
                  <a:pt x="575" y="673"/>
                  <a:pt x="576" y="675"/>
                  <a:pt x="577" y="677"/>
                </a:cubicBezTo>
                <a:cubicBezTo>
                  <a:pt x="577" y="677"/>
                  <a:pt x="577" y="677"/>
                  <a:pt x="577" y="677"/>
                </a:cubicBezTo>
                <a:cubicBezTo>
                  <a:pt x="576" y="677"/>
                  <a:pt x="576" y="677"/>
                  <a:pt x="576" y="678"/>
                </a:cubicBezTo>
                <a:cubicBezTo>
                  <a:pt x="576" y="678"/>
                  <a:pt x="575" y="679"/>
                  <a:pt x="574" y="679"/>
                </a:cubicBezTo>
                <a:cubicBezTo>
                  <a:pt x="573" y="680"/>
                  <a:pt x="575" y="681"/>
                  <a:pt x="576" y="681"/>
                </a:cubicBezTo>
                <a:cubicBezTo>
                  <a:pt x="577" y="680"/>
                  <a:pt x="577" y="679"/>
                  <a:pt x="578" y="679"/>
                </a:cubicBezTo>
                <a:cubicBezTo>
                  <a:pt x="578" y="679"/>
                  <a:pt x="579" y="679"/>
                  <a:pt x="579" y="679"/>
                </a:cubicBezTo>
                <a:cubicBezTo>
                  <a:pt x="579" y="679"/>
                  <a:pt x="580" y="680"/>
                  <a:pt x="580" y="681"/>
                </a:cubicBezTo>
                <a:cubicBezTo>
                  <a:pt x="581" y="681"/>
                  <a:pt x="583" y="680"/>
                  <a:pt x="582" y="679"/>
                </a:cubicBezTo>
                <a:cubicBezTo>
                  <a:pt x="581" y="679"/>
                  <a:pt x="581" y="678"/>
                  <a:pt x="580" y="677"/>
                </a:cubicBezTo>
                <a:cubicBezTo>
                  <a:pt x="584" y="675"/>
                  <a:pt x="588" y="672"/>
                  <a:pt x="592" y="670"/>
                </a:cubicBezTo>
                <a:cubicBezTo>
                  <a:pt x="604" y="664"/>
                  <a:pt x="617" y="659"/>
                  <a:pt x="629" y="655"/>
                </a:cubicBezTo>
                <a:cubicBezTo>
                  <a:pt x="635" y="653"/>
                  <a:pt x="641" y="651"/>
                  <a:pt x="647" y="650"/>
                </a:cubicBezTo>
                <a:cubicBezTo>
                  <a:pt x="668" y="644"/>
                  <a:pt x="688" y="640"/>
                  <a:pt x="709" y="637"/>
                </a:cubicBezTo>
                <a:cubicBezTo>
                  <a:pt x="712" y="638"/>
                  <a:pt x="715" y="638"/>
                  <a:pt x="718" y="639"/>
                </a:cubicBezTo>
                <a:cubicBezTo>
                  <a:pt x="717" y="640"/>
                  <a:pt x="717" y="641"/>
                  <a:pt x="716" y="643"/>
                </a:cubicBezTo>
                <a:cubicBezTo>
                  <a:pt x="716" y="643"/>
                  <a:pt x="715" y="644"/>
                  <a:pt x="715" y="644"/>
                </a:cubicBezTo>
                <a:cubicBezTo>
                  <a:pt x="715" y="645"/>
                  <a:pt x="715" y="645"/>
                  <a:pt x="714" y="645"/>
                </a:cubicBezTo>
                <a:cubicBezTo>
                  <a:pt x="714" y="645"/>
                  <a:pt x="714" y="645"/>
                  <a:pt x="714" y="645"/>
                </a:cubicBezTo>
                <a:cubicBezTo>
                  <a:pt x="714" y="646"/>
                  <a:pt x="714" y="646"/>
                  <a:pt x="714" y="646"/>
                </a:cubicBezTo>
                <a:cubicBezTo>
                  <a:pt x="714" y="647"/>
                  <a:pt x="714" y="648"/>
                  <a:pt x="715" y="648"/>
                </a:cubicBezTo>
                <a:cubicBezTo>
                  <a:pt x="717" y="647"/>
                  <a:pt x="718" y="642"/>
                  <a:pt x="719" y="641"/>
                </a:cubicBezTo>
                <a:cubicBezTo>
                  <a:pt x="719" y="640"/>
                  <a:pt x="720" y="640"/>
                  <a:pt x="720" y="639"/>
                </a:cubicBezTo>
                <a:cubicBezTo>
                  <a:pt x="720" y="639"/>
                  <a:pt x="720" y="639"/>
                  <a:pt x="720" y="639"/>
                </a:cubicBezTo>
                <a:cubicBezTo>
                  <a:pt x="718" y="643"/>
                  <a:pt x="718" y="644"/>
                  <a:pt x="718" y="648"/>
                </a:cubicBezTo>
                <a:cubicBezTo>
                  <a:pt x="718" y="654"/>
                  <a:pt x="718" y="660"/>
                  <a:pt x="718" y="666"/>
                </a:cubicBezTo>
                <a:cubicBezTo>
                  <a:pt x="719" y="689"/>
                  <a:pt x="720" y="711"/>
                  <a:pt x="722" y="734"/>
                </a:cubicBezTo>
                <a:cubicBezTo>
                  <a:pt x="722" y="734"/>
                  <a:pt x="721" y="735"/>
                  <a:pt x="721" y="736"/>
                </a:cubicBezTo>
                <a:cubicBezTo>
                  <a:pt x="721" y="736"/>
                  <a:pt x="721" y="737"/>
                  <a:pt x="722" y="738"/>
                </a:cubicBezTo>
                <a:cubicBezTo>
                  <a:pt x="723" y="739"/>
                  <a:pt x="723" y="739"/>
                  <a:pt x="725" y="738"/>
                </a:cubicBezTo>
                <a:cubicBezTo>
                  <a:pt x="730" y="738"/>
                  <a:pt x="735" y="738"/>
                  <a:pt x="741" y="739"/>
                </a:cubicBezTo>
                <a:cubicBezTo>
                  <a:pt x="752" y="741"/>
                  <a:pt x="763" y="740"/>
                  <a:pt x="775" y="740"/>
                </a:cubicBezTo>
                <a:cubicBezTo>
                  <a:pt x="781" y="740"/>
                  <a:pt x="786" y="740"/>
                  <a:pt x="792" y="740"/>
                </a:cubicBezTo>
                <a:cubicBezTo>
                  <a:pt x="792" y="741"/>
                  <a:pt x="792" y="742"/>
                  <a:pt x="792" y="743"/>
                </a:cubicBezTo>
                <a:close/>
                <a:moveTo>
                  <a:pt x="867" y="685"/>
                </a:moveTo>
                <a:cubicBezTo>
                  <a:pt x="867" y="685"/>
                  <a:pt x="867" y="685"/>
                  <a:pt x="867" y="685"/>
                </a:cubicBezTo>
                <a:cubicBezTo>
                  <a:pt x="865" y="684"/>
                  <a:pt x="863" y="684"/>
                  <a:pt x="861" y="683"/>
                </a:cubicBezTo>
                <a:cubicBezTo>
                  <a:pt x="861" y="683"/>
                  <a:pt x="861" y="683"/>
                  <a:pt x="862" y="683"/>
                </a:cubicBezTo>
                <a:cubicBezTo>
                  <a:pt x="863" y="683"/>
                  <a:pt x="865" y="684"/>
                  <a:pt x="867" y="685"/>
                </a:cubicBezTo>
                <a:close/>
                <a:moveTo>
                  <a:pt x="843" y="679"/>
                </a:moveTo>
                <a:cubicBezTo>
                  <a:pt x="838" y="676"/>
                  <a:pt x="833" y="673"/>
                  <a:pt x="827" y="670"/>
                </a:cubicBezTo>
                <a:cubicBezTo>
                  <a:pt x="835" y="673"/>
                  <a:pt x="843" y="676"/>
                  <a:pt x="851" y="679"/>
                </a:cubicBezTo>
                <a:cubicBezTo>
                  <a:pt x="848" y="679"/>
                  <a:pt x="846" y="679"/>
                  <a:pt x="843" y="679"/>
                </a:cubicBezTo>
                <a:close/>
                <a:moveTo>
                  <a:pt x="822" y="686"/>
                </a:moveTo>
                <a:cubicBezTo>
                  <a:pt x="822" y="686"/>
                  <a:pt x="822" y="686"/>
                  <a:pt x="822" y="686"/>
                </a:cubicBezTo>
                <a:cubicBezTo>
                  <a:pt x="822" y="685"/>
                  <a:pt x="822" y="685"/>
                  <a:pt x="822" y="686"/>
                </a:cubicBezTo>
                <a:close/>
                <a:moveTo>
                  <a:pt x="860" y="713"/>
                </a:moveTo>
                <a:cubicBezTo>
                  <a:pt x="860" y="713"/>
                  <a:pt x="860" y="714"/>
                  <a:pt x="860" y="715"/>
                </a:cubicBezTo>
                <a:cubicBezTo>
                  <a:pt x="856" y="715"/>
                  <a:pt x="853" y="714"/>
                  <a:pt x="849" y="714"/>
                </a:cubicBezTo>
                <a:cubicBezTo>
                  <a:pt x="849" y="712"/>
                  <a:pt x="849" y="711"/>
                  <a:pt x="850" y="709"/>
                </a:cubicBezTo>
                <a:cubicBezTo>
                  <a:pt x="852" y="709"/>
                  <a:pt x="855" y="709"/>
                  <a:pt x="858" y="710"/>
                </a:cubicBezTo>
                <a:cubicBezTo>
                  <a:pt x="858" y="710"/>
                  <a:pt x="858" y="709"/>
                  <a:pt x="858" y="709"/>
                </a:cubicBezTo>
                <a:cubicBezTo>
                  <a:pt x="855" y="708"/>
                  <a:pt x="852" y="708"/>
                  <a:pt x="850" y="708"/>
                </a:cubicBezTo>
                <a:cubicBezTo>
                  <a:pt x="850" y="706"/>
                  <a:pt x="850" y="704"/>
                  <a:pt x="850" y="702"/>
                </a:cubicBezTo>
                <a:cubicBezTo>
                  <a:pt x="853" y="702"/>
                  <a:pt x="856" y="702"/>
                  <a:pt x="859" y="703"/>
                </a:cubicBezTo>
                <a:cubicBezTo>
                  <a:pt x="860" y="703"/>
                  <a:pt x="860" y="702"/>
                  <a:pt x="859" y="702"/>
                </a:cubicBezTo>
                <a:cubicBezTo>
                  <a:pt x="856" y="701"/>
                  <a:pt x="853" y="701"/>
                  <a:pt x="850" y="701"/>
                </a:cubicBezTo>
                <a:cubicBezTo>
                  <a:pt x="850" y="699"/>
                  <a:pt x="850" y="697"/>
                  <a:pt x="850" y="695"/>
                </a:cubicBezTo>
                <a:cubicBezTo>
                  <a:pt x="854" y="695"/>
                  <a:pt x="857" y="695"/>
                  <a:pt x="860" y="696"/>
                </a:cubicBezTo>
                <a:cubicBezTo>
                  <a:pt x="859" y="701"/>
                  <a:pt x="860" y="708"/>
                  <a:pt x="860" y="713"/>
                </a:cubicBezTo>
                <a:close/>
                <a:moveTo>
                  <a:pt x="724" y="731"/>
                </a:moveTo>
                <a:cubicBezTo>
                  <a:pt x="722" y="701"/>
                  <a:pt x="720" y="670"/>
                  <a:pt x="720" y="639"/>
                </a:cubicBezTo>
                <a:cubicBezTo>
                  <a:pt x="721" y="640"/>
                  <a:pt x="722" y="640"/>
                  <a:pt x="723" y="640"/>
                </a:cubicBezTo>
                <a:cubicBezTo>
                  <a:pt x="723" y="642"/>
                  <a:pt x="723" y="644"/>
                  <a:pt x="724" y="646"/>
                </a:cubicBezTo>
                <a:cubicBezTo>
                  <a:pt x="724" y="647"/>
                  <a:pt x="725" y="646"/>
                  <a:pt x="725" y="646"/>
                </a:cubicBezTo>
                <a:cubicBezTo>
                  <a:pt x="724" y="644"/>
                  <a:pt x="724" y="643"/>
                  <a:pt x="724" y="641"/>
                </a:cubicBezTo>
                <a:cubicBezTo>
                  <a:pt x="725" y="641"/>
                  <a:pt x="725" y="641"/>
                  <a:pt x="726" y="641"/>
                </a:cubicBezTo>
                <a:cubicBezTo>
                  <a:pt x="727" y="643"/>
                  <a:pt x="727" y="645"/>
                  <a:pt x="727" y="646"/>
                </a:cubicBezTo>
                <a:cubicBezTo>
                  <a:pt x="730" y="657"/>
                  <a:pt x="730" y="668"/>
                  <a:pt x="730" y="678"/>
                </a:cubicBezTo>
                <a:cubicBezTo>
                  <a:pt x="730" y="696"/>
                  <a:pt x="728" y="715"/>
                  <a:pt x="729" y="733"/>
                </a:cubicBezTo>
                <a:cubicBezTo>
                  <a:pt x="729" y="733"/>
                  <a:pt x="729" y="733"/>
                  <a:pt x="729" y="733"/>
                </a:cubicBezTo>
                <a:cubicBezTo>
                  <a:pt x="728" y="733"/>
                  <a:pt x="728" y="733"/>
                  <a:pt x="728" y="733"/>
                </a:cubicBezTo>
                <a:cubicBezTo>
                  <a:pt x="727" y="733"/>
                  <a:pt x="726" y="734"/>
                  <a:pt x="726" y="734"/>
                </a:cubicBezTo>
                <a:cubicBezTo>
                  <a:pt x="727" y="732"/>
                  <a:pt x="725" y="731"/>
                  <a:pt x="724" y="731"/>
                </a:cubicBezTo>
                <a:close/>
                <a:moveTo>
                  <a:pt x="719" y="637"/>
                </a:moveTo>
                <a:cubicBezTo>
                  <a:pt x="718" y="637"/>
                  <a:pt x="717" y="636"/>
                  <a:pt x="716" y="636"/>
                </a:cubicBezTo>
                <a:cubicBezTo>
                  <a:pt x="718" y="636"/>
                  <a:pt x="719" y="636"/>
                  <a:pt x="721" y="635"/>
                </a:cubicBezTo>
                <a:cubicBezTo>
                  <a:pt x="722" y="635"/>
                  <a:pt x="722" y="635"/>
                  <a:pt x="722" y="635"/>
                </a:cubicBezTo>
                <a:cubicBezTo>
                  <a:pt x="722" y="636"/>
                  <a:pt x="722" y="637"/>
                  <a:pt x="722" y="638"/>
                </a:cubicBezTo>
                <a:cubicBezTo>
                  <a:pt x="722" y="638"/>
                  <a:pt x="721" y="637"/>
                  <a:pt x="720" y="637"/>
                </a:cubicBezTo>
                <a:cubicBezTo>
                  <a:pt x="720" y="637"/>
                  <a:pt x="719" y="637"/>
                  <a:pt x="719" y="637"/>
                </a:cubicBezTo>
                <a:close/>
                <a:moveTo>
                  <a:pt x="568" y="666"/>
                </a:moveTo>
                <a:cubicBezTo>
                  <a:pt x="568" y="666"/>
                  <a:pt x="568" y="666"/>
                  <a:pt x="567" y="666"/>
                </a:cubicBezTo>
                <a:cubicBezTo>
                  <a:pt x="568" y="666"/>
                  <a:pt x="568" y="666"/>
                  <a:pt x="568" y="666"/>
                </a:cubicBezTo>
                <a:cubicBezTo>
                  <a:pt x="566" y="655"/>
                  <a:pt x="566" y="644"/>
                  <a:pt x="565" y="633"/>
                </a:cubicBezTo>
                <a:cubicBezTo>
                  <a:pt x="565" y="634"/>
                  <a:pt x="566" y="634"/>
                  <a:pt x="567" y="634"/>
                </a:cubicBezTo>
                <a:cubicBezTo>
                  <a:pt x="568" y="633"/>
                  <a:pt x="570" y="633"/>
                  <a:pt x="571" y="632"/>
                </a:cubicBezTo>
                <a:cubicBezTo>
                  <a:pt x="573" y="637"/>
                  <a:pt x="576" y="642"/>
                  <a:pt x="579" y="646"/>
                </a:cubicBezTo>
                <a:cubicBezTo>
                  <a:pt x="576" y="653"/>
                  <a:pt x="574" y="659"/>
                  <a:pt x="569" y="665"/>
                </a:cubicBezTo>
                <a:cubicBezTo>
                  <a:pt x="569" y="665"/>
                  <a:pt x="570" y="666"/>
                  <a:pt x="570" y="665"/>
                </a:cubicBezTo>
                <a:cubicBezTo>
                  <a:pt x="574" y="660"/>
                  <a:pt x="577" y="653"/>
                  <a:pt x="580" y="647"/>
                </a:cubicBezTo>
                <a:cubicBezTo>
                  <a:pt x="581" y="648"/>
                  <a:pt x="583" y="650"/>
                  <a:pt x="584" y="651"/>
                </a:cubicBezTo>
                <a:cubicBezTo>
                  <a:pt x="584" y="654"/>
                  <a:pt x="583" y="656"/>
                  <a:pt x="582" y="659"/>
                </a:cubicBezTo>
                <a:cubicBezTo>
                  <a:pt x="578" y="661"/>
                  <a:pt x="574" y="663"/>
                  <a:pt x="571" y="666"/>
                </a:cubicBezTo>
                <a:cubicBezTo>
                  <a:pt x="570" y="666"/>
                  <a:pt x="569" y="665"/>
                  <a:pt x="568" y="666"/>
                </a:cubicBezTo>
                <a:close/>
                <a:moveTo>
                  <a:pt x="564" y="628"/>
                </a:moveTo>
                <a:cubicBezTo>
                  <a:pt x="565" y="628"/>
                  <a:pt x="566" y="628"/>
                  <a:pt x="567" y="627"/>
                </a:cubicBezTo>
                <a:cubicBezTo>
                  <a:pt x="568" y="624"/>
                  <a:pt x="579" y="624"/>
                  <a:pt x="582" y="624"/>
                </a:cubicBezTo>
                <a:cubicBezTo>
                  <a:pt x="584" y="624"/>
                  <a:pt x="586" y="624"/>
                  <a:pt x="588" y="624"/>
                </a:cubicBezTo>
                <a:cubicBezTo>
                  <a:pt x="587" y="625"/>
                  <a:pt x="587" y="626"/>
                  <a:pt x="586" y="627"/>
                </a:cubicBezTo>
                <a:cubicBezTo>
                  <a:pt x="586" y="627"/>
                  <a:pt x="585" y="627"/>
                  <a:pt x="585" y="627"/>
                </a:cubicBezTo>
                <a:cubicBezTo>
                  <a:pt x="585" y="627"/>
                  <a:pt x="585" y="626"/>
                  <a:pt x="585" y="626"/>
                </a:cubicBezTo>
                <a:cubicBezTo>
                  <a:pt x="585" y="626"/>
                  <a:pt x="584" y="626"/>
                  <a:pt x="584" y="627"/>
                </a:cubicBezTo>
                <a:cubicBezTo>
                  <a:pt x="584" y="627"/>
                  <a:pt x="584" y="627"/>
                  <a:pt x="584" y="627"/>
                </a:cubicBezTo>
                <a:cubicBezTo>
                  <a:pt x="577" y="627"/>
                  <a:pt x="570" y="627"/>
                  <a:pt x="564" y="629"/>
                </a:cubicBezTo>
                <a:cubicBezTo>
                  <a:pt x="564" y="628"/>
                  <a:pt x="564" y="628"/>
                  <a:pt x="564" y="628"/>
                </a:cubicBezTo>
                <a:close/>
                <a:moveTo>
                  <a:pt x="843" y="643"/>
                </a:moveTo>
                <a:cubicBezTo>
                  <a:pt x="847" y="643"/>
                  <a:pt x="850" y="643"/>
                  <a:pt x="854" y="643"/>
                </a:cubicBezTo>
                <a:cubicBezTo>
                  <a:pt x="850" y="646"/>
                  <a:pt x="847" y="649"/>
                  <a:pt x="844" y="652"/>
                </a:cubicBezTo>
                <a:cubicBezTo>
                  <a:pt x="843" y="649"/>
                  <a:pt x="842" y="646"/>
                  <a:pt x="842" y="644"/>
                </a:cubicBezTo>
                <a:cubicBezTo>
                  <a:pt x="842" y="643"/>
                  <a:pt x="841" y="643"/>
                  <a:pt x="841" y="644"/>
                </a:cubicBezTo>
                <a:cubicBezTo>
                  <a:pt x="841" y="647"/>
                  <a:pt x="842" y="650"/>
                  <a:pt x="843" y="652"/>
                </a:cubicBezTo>
                <a:cubicBezTo>
                  <a:pt x="841" y="654"/>
                  <a:pt x="839" y="656"/>
                  <a:pt x="837" y="658"/>
                </a:cubicBezTo>
                <a:cubicBezTo>
                  <a:pt x="834" y="654"/>
                  <a:pt x="833" y="650"/>
                  <a:pt x="831" y="646"/>
                </a:cubicBezTo>
                <a:cubicBezTo>
                  <a:pt x="832" y="645"/>
                  <a:pt x="834" y="644"/>
                  <a:pt x="836" y="643"/>
                </a:cubicBezTo>
                <a:cubicBezTo>
                  <a:pt x="836" y="643"/>
                  <a:pt x="836" y="643"/>
                  <a:pt x="836" y="643"/>
                </a:cubicBezTo>
                <a:cubicBezTo>
                  <a:pt x="837" y="641"/>
                  <a:pt x="839" y="640"/>
                  <a:pt x="840" y="639"/>
                </a:cubicBezTo>
                <a:cubicBezTo>
                  <a:pt x="843" y="640"/>
                  <a:pt x="847" y="640"/>
                  <a:pt x="850" y="640"/>
                </a:cubicBezTo>
                <a:cubicBezTo>
                  <a:pt x="852" y="640"/>
                  <a:pt x="854" y="640"/>
                  <a:pt x="857" y="640"/>
                </a:cubicBezTo>
                <a:cubicBezTo>
                  <a:pt x="856" y="640"/>
                  <a:pt x="856" y="641"/>
                  <a:pt x="856" y="641"/>
                </a:cubicBezTo>
                <a:cubicBezTo>
                  <a:pt x="851" y="641"/>
                  <a:pt x="847" y="641"/>
                  <a:pt x="843" y="641"/>
                </a:cubicBezTo>
                <a:cubicBezTo>
                  <a:pt x="842" y="641"/>
                  <a:pt x="842" y="643"/>
                  <a:pt x="843" y="643"/>
                </a:cubicBezTo>
                <a:close/>
                <a:moveTo>
                  <a:pt x="849" y="676"/>
                </a:moveTo>
                <a:cubicBezTo>
                  <a:pt x="837" y="672"/>
                  <a:pt x="825" y="667"/>
                  <a:pt x="814" y="662"/>
                </a:cubicBezTo>
                <a:cubicBezTo>
                  <a:pt x="814" y="661"/>
                  <a:pt x="813" y="661"/>
                  <a:pt x="813" y="661"/>
                </a:cubicBezTo>
                <a:cubicBezTo>
                  <a:pt x="812" y="661"/>
                  <a:pt x="811" y="660"/>
                  <a:pt x="810" y="660"/>
                </a:cubicBezTo>
                <a:cubicBezTo>
                  <a:pt x="810" y="660"/>
                  <a:pt x="809" y="659"/>
                  <a:pt x="808" y="659"/>
                </a:cubicBezTo>
                <a:cubicBezTo>
                  <a:pt x="806" y="658"/>
                  <a:pt x="805" y="657"/>
                  <a:pt x="803" y="656"/>
                </a:cubicBezTo>
                <a:cubicBezTo>
                  <a:pt x="801" y="655"/>
                  <a:pt x="799" y="653"/>
                  <a:pt x="797" y="652"/>
                </a:cubicBezTo>
                <a:cubicBezTo>
                  <a:pt x="798" y="652"/>
                  <a:pt x="800" y="653"/>
                  <a:pt x="801" y="653"/>
                </a:cubicBezTo>
                <a:cubicBezTo>
                  <a:pt x="808" y="656"/>
                  <a:pt x="814" y="659"/>
                  <a:pt x="821" y="662"/>
                </a:cubicBezTo>
                <a:cubicBezTo>
                  <a:pt x="829" y="665"/>
                  <a:pt x="841" y="669"/>
                  <a:pt x="849" y="675"/>
                </a:cubicBezTo>
                <a:cubicBezTo>
                  <a:pt x="848" y="675"/>
                  <a:pt x="848" y="676"/>
                  <a:pt x="849" y="676"/>
                </a:cubicBezTo>
                <a:close/>
                <a:moveTo>
                  <a:pt x="804" y="676"/>
                </a:moveTo>
                <a:cubicBezTo>
                  <a:pt x="803" y="676"/>
                  <a:pt x="803" y="677"/>
                  <a:pt x="803" y="678"/>
                </a:cubicBezTo>
                <a:cubicBezTo>
                  <a:pt x="801" y="678"/>
                  <a:pt x="798" y="678"/>
                  <a:pt x="795" y="678"/>
                </a:cubicBezTo>
                <a:cubicBezTo>
                  <a:pt x="795" y="678"/>
                  <a:pt x="795" y="678"/>
                  <a:pt x="795" y="678"/>
                </a:cubicBezTo>
                <a:cubicBezTo>
                  <a:pt x="795" y="678"/>
                  <a:pt x="795" y="678"/>
                  <a:pt x="794" y="677"/>
                </a:cubicBezTo>
                <a:cubicBezTo>
                  <a:pt x="794" y="677"/>
                  <a:pt x="794" y="677"/>
                  <a:pt x="793" y="677"/>
                </a:cubicBezTo>
                <a:cubicBezTo>
                  <a:pt x="794" y="676"/>
                  <a:pt x="794" y="675"/>
                  <a:pt x="794" y="674"/>
                </a:cubicBezTo>
                <a:cubicBezTo>
                  <a:pt x="794" y="673"/>
                  <a:pt x="793" y="673"/>
                  <a:pt x="793" y="674"/>
                </a:cubicBezTo>
                <a:cubicBezTo>
                  <a:pt x="792" y="674"/>
                  <a:pt x="792" y="675"/>
                  <a:pt x="792" y="675"/>
                </a:cubicBezTo>
                <a:cubicBezTo>
                  <a:pt x="781" y="665"/>
                  <a:pt x="769" y="656"/>
                  <a:pt x="757" y="647"/>
                </a:cubicBezTo>
                <a:cubicBezTo>
                  <a:pt x="756" y="647"/>
                  <a:pt x="755" y="645"/>
                  <a:pt x="753" y="644"/>
                </a:cubicBezTo>
                <a:cubicBezTo>
                  <a:pt x="762" y="647"/>
                  <a:pt x="771" y="649"/>
                  <a:pt x="779" y="652"/>
                </a:cubicBezTo>
                <a:cubicBezTo>
                  <a:pt x="780" y="652"/>
                  <a:pt x="781" y="653"/>
                  <a:pt x="782" y="653"/>
                </a:cubicBezTo>
                <a:cubicBezTo>
                  <a:pt x="780" y="653"/>
                  <a:pt x="779" y="653"/>
                  <a:pt x="777" y="653"/>
                </a:cubicBezTo>
                <a:cubicBezTo>
                  <a:pt x="777" y="653"/>
                  <a:pt x="777" y="653"/>
                  <a:pt x="777" y="653"/>
                </a:cubicBezTo>
                <a:cubicBezTo>
                  <a:pt x="777" y="653"/>
                  <a:pt x="776" y="653"/>
                  <a:pt x="776" y="653"/>
                </a:cubicBezTo>
                <a:cubicBezTo>
                  <a:pt x="775" y="653"/>
                  <a:pt x="775" y="653"/>
                  <a:pt x="774" y="653"/>
                </a:cubicBezTo>
                <a:cubicBezTo>
                  <a:pt x="773" y="653"/>
                  <a:pt x="773" y="654"/>
                  <a:pt x="774" y="654"/>
                </a:cubicBezTo>
                <a:cubicBezTo>
                  <a:pt x="777" y="654"/>
                  <a:pt x="781" y="654"/>
                  <a:pt x="785" y="654"/>
                </a:cubicBezTo>
                <a:cubicBezTo>
                  <a:pt x="790" y="656"/>
                  <a:pt x="795" y="659"/>
                  <a:pt x="800" y="661"/>
                </a:cubicBezTo>
                <a:cubicBezTo>
                  <a:pt x="798" y="661"/>
                  <a:pt x="796" y="660"/>
                  <a:pt x="794" y="660"/>
                </a:cubicBezTo>
                <a:cubicBezTo>
                  <a:pt x="791" y="660"/>
                  <a:pt x="785" y="659"/>
                  <a:pt x="783" y="662"/>
                </a:cubicBezTo>
                <a:cubicBezTo>
                  <a:pt x="782" y="663"/>
                  <a:pt x="783" y="663"/>
                  <a:pt x="783" y="663"/>
                </a:cubicBezTo>
                <a:cubicBezTo>
                  <a:pt x="786" y="660"/>
                  <a:pt x="792" y="661"/>
                  <a:pt x="796" y="661"/>
                </a:cubicBezTo>
                <a:cubicBezTo>
                  <a:pt x="799" y="661"/>
                  <a:pt x="801" y="662"/>
                  <a:pt x="804" y="662"/>
                </a:cubicBezTo>
                <a:cubicBezTo>
                  <a:pt x="804" y="663"/>
                  <a:pt x="805" y="663"/>
                  <a:pt x="806" y="663"/>
                </a:cubicBezTo>
                <a:cubicBezTo>
                  <a:pt x="807" y="664"/>
                  <a:pt x="807" y="664"/>
                  <a:pt x="807" y="664"/>
                </a:cubicBezTo>
                <a:cubicBezTo>
                  <a:pt x="799" y="663"/>
                  <a:pt x="791" y="664"/>
                  <a:pt x="784" y="666"/>
                </a:cubicBezTo>
                <a:cubicBezTo>
                  <a:pt x="784" y="666"/>
                  <a:pt x="784" y="667"/>
                  <a:pt x="785" y="667"/>
                </a:cubicBezTo>
                <a:cubicBezTo>
                  <a:pt x="792" y="665"/>
                  <a:pt x="801" y="664"/>
                  <a:pt x="809" y="665"/>
                </a:cubicBezTo>
                <a:cubicBezTo>
                  <a:pt x="813" y="668"/>
                  <a:pt x="817" y="670"/>
                  <a:pt x="820" y="673"/>
                </a:cubicBezTo>
                <a:cubicBezTo>
                  <a:pt x="815" y="673"/>
                  <a:pt x="809" y="673"/>
                  <a:pt x="803" y="673"/>
                </a:cubicBezTo>
                <a:cubicBezTo>
                  <a:pt x="799" y="672"/>
                  <a:pt x="794" y="671"/>
                  <a:pt x="790" y="671"/>
                </a:cubicBezTo>
                <a:cubicBezTo>
                  <a:pt x="790" y="671"/>
                  <a:pt x="790" y="672"/>
                  <a:pt x="790" y="672"/>
                </a:cubicBezTo>
                <a:cubicBezTo>
                  <a:pt x="791" y="672"/>
                  <a:pt x="792" y="672"/>
                  <a:pt x="792" y="672"/>
                </a:cubicBezTo>
                <a:cubicBezTo>
                  <a:pt x="792" y="672"/>
                  <a:pt x="792" y="672"/>
                  <a:pt x="793" y="672"/>
                </a:cubicBezTo>
                <a:cubicBezTo>
                  <a:pt x="793" y="672"/>
                  <a:pt x="793" y="672"/>
                  <a:pt x="793" y="672"/>
                </a:cubicBezTo>
                <a:cubicBezTo>
                  <a:pt x="796" y="673"/>
                  <a:pt x="798" y="673"/>
                  <a:pt x="801" y="673"/>
                </a:cubicBezTo>
                <a:cubicBezTo>
                  <a:pt x="808" y="674"/>
                  <a:pt x="815" y="674"/>
                  <a:pt x="822" y="674"/>
                </a:cubicBezTo>
                <a:cubicBezTo>
                  <a:pt x="823" y="675"/>
                  <a:pt x="825" y="676"/>
                  <a:pt x="826" y="678"/>
                </a:cubicBezTo>
                <a:cubicBezTo>
                  <a:pt x="819" y="677"/>
                  <a:pt x="812" y="678"/>
                  <a:pt x="804" y="678"/>
                </a:cubicBezTo>
                <a:cubicBezTo>
                  <a:pt x="804" y="677"/>
                  <a:pt x="804" y="676"/>
                  <a:pt x="805" y="676"/>
                </a:cubicBezTo>
                <a:cubicBezTo>
                  <a:pt x="805" y="675"/>
                  <a:pt x="804" y="675"/>
                  <a:pt x="804" y="676"/>
                </a:cubicBezTo>
                <a:close/>
                <a:moveTo>
                  <a:pt x="880" y="740"/>
                </a:moveTo>
                <a:cubicBezTo>
                  <a:pt x="877" y="739"/>
                  <a:pt x="873" y="739"/>
                  <a:pt x="870" y="739"/>
                </a:cubicBezTo>
                <a:cubicBezTo>
                  <a:pt x="873" y="739"/>
                  <a:pt x="877" y="739"/>
                  <a:pt x="880" y="739"/>
                </a:cubicBezTo>
                <a:cubicBezTo>
                  <a:pt x="880" y="739"/>
                  <a:pt x="880" y="739"/>
                  <a:pt x="880" y="740"/>
                </a:cubicBezTo>
                <a:close/>
                <a:moveTo>
                  <a:pt x="881" y="739"/>
                </a:moveTo>
                <a:cubicBezTo>
                  <a:pt x="883" y="739"/>
                  <a:pt x="884" y="739"/>
                  <a:pt x="885" y="739"/>
                </a:cubicBezTo>
                <a:cubicBezTo>
                  <a:pt x="885" y="740"/>
                  <a:pt x="885" y="740"/>
                  <a:pt x="886" y="740"/>
                </a:cubicBezTo>
                <a:cubicBezTo>
                  <a:pt x="884" y="740"/>
                  <a:pt x="883" y="740"/>
                  <a:pt x="882" y="740"/>
                </a:cubicBezTo>
                <a:cubicBezTo>
                  <a:pt x="881" y="739"/>
                  <a:pt x="881" y="739"/>
                  <a:pt x="881" y="739"/>
                </a:cubicBezTo>
                <a:close/>
                <a:moveTo>
                  <a:pt x="727" y="642"/>
                </a:moveTo>
                <a:cubicBezTo>
                  <a:pt x="729" y="642"/>
                  <a:pt x="730" y="643"/>
                  <a:pt x="732" y="644"/>
                </a:cubicBezTo>
                <a:cubicBezTo>
                  <a:pt x="732" y="646"/>
                  <a:pt x="732" y="649"/>
                  <a:pt x="732" y="652"/>
                </a:cubicBezTo>
                <a:cubicBezTo>
                  <a:pt x="732" y="661"/>
                  <a:pt x="732" y="670"/>
                  <a:pt x="732" y="679"/>
                </a:cubicBezTo>
                <a:cubicBezTo>
                  <a:pt x="732" y="696"/>
                  <a:pt x="733" y="714"/>
                  <a:pt x="733" y="731"/>
                </a:cubicBezTo>
                <a:cubicBezTo>
                  <a:pt x="731" y="731"/>
                  <a:pt x="730" y="732"/>
                  <a:pt x="730" y="732"/>
                </a:cubicBezTo>
                <a:cubicBezTo>
                  <a:pt x="729" y="703"/>
                  <a:pt x="736" y="670"/>
                  <a:pt x="727" y="642"/>
                </a:cubicBezTo>
                <a:close/>
                <a:moveTo>
                  <a:pt x="683" y="635"/>
                </a:moveTo>
                <a:cubicBezTo>
                  <a:pt x="683" y="635"/>
                  <a:pt x="682" y="634"/>
                  <a:pt x="681" y="634"/>
                </a:cubicBezTo>
                <a:cubicBezTo>
                  <a:pt x="683" y="634"/>
                  <a:pt x="684" y="634"/>
                  <a:pt x="685" y="634"/>
                </a:cubicBezTo>
                <a:cubicBezTo>
                  <a:pt x="685" y="634"/>
                  <a:pt x="684" y="635"/>
                  <a:pt x="683" y="635"/>
                </a:cubicBezTo>
                <a:close/>
                <a:moveTo>
                  <a:pt x="615" y="645"/>
                </a:moveTo>
                <a:cubicBezTo>
                  <a:pt x="613" y="642"/>
                  <a:pt x="610" y="640"/>
                  <a:pt x="608" y="637"/>
                </a:cubicBezTo>
                <a:cubicBezTo>
                  <a:pt x="609" y="636"/>
                  <a:pt x="609" y="634"/>
                  <a:pt x="610" y="633"/>
                </a:cubicBezTo>
                <a:cubicBezTo>
                  <a:pt x="615" y="633"/>
                  <a:pt x="620" y="633"/>
                  <a:pt x="625" y="633"/>
                </a:cubicBezTo>
                <a:cubicBezTo>
                  <a:pt x="621" y="637"/>
                  <a:pt x="618" y="641"/>
                  <a:pt x="620" y="642"/>
                </a:cubicBezTo>
                <a:cubicBezTo>
                  <a:pt x="621" y="642"/>
                  <a:pt x="621" y="641"/>
                  <a:pt x="621" y="641"/>
                </a:cubicBezTo>
                <a:cubicBezTo>
                  <a:pt x="619" y="640"/>
                  <a:pt x="625" y="634"/>
                  <a:pt x="626" y="633"/>
                </a:cubicBezTo>
                <a:cubicBezTo>
                  <a:pt x="626" y="633"/>
                  <a:pt x="626" y="633"/>
                  <a:pt x="626" y="633"/>
                </a:cubicBezTo>
                <a:cubicBezTo>
                  <a:pt x="629" y="633"/>
                  <a:pt x="631" y="633"/>
                  <a:pt x="634" y="633"/>
                </a:cubicBezTo>
                <a:cubicBezTo>
                  <a:pt x="641" y="633"/>
                  <a:pt x="648" y="633"/>
                  <a:pt x="655" y="633"/>
                </a:cubicBezTo>
                <a:cubicBezTo>
                  <a:pt x="643" y="636"/>
                  <a:pt x="631" y="640"/>
                  <a:pt x="621" y="643"/>
                </a:cubicBezTo>
                <a:cubicBezTo>
                  <a:pt x="619" y="643"/>
                  <a:pt x="617" y="644"/>
                  <a:pt x="615" y="645"/>
                </a:cubicBezTo>
                <a:close/>
                <a:moveTo>
                  <a:pt x="589" y="654"/>
                </a:moveTo>
                <a:cubicBezTo>
                  <a:pt x="588" y="653"/>
                  <a:pt x="587" y="652"/>
                  <a:pt x="585" y="651"/>
                </a:cubicBezTo>
                <a:cubicBezTo>
                  <a:pt x="587" y="647"/>
                  <a:pt x="588" y="643"/>
                  <a:pt x="590" y="639"/>
                </a:cubicBezTo>
                <a:cubicBezTo>
                  <a:pt x="593" y="643"/>
                  <a:pt x="596" y="647"/>
                  <a:pt x="599" y="651"/>
                </a:cubicBezTo>
                <a:cubicBezTo>
                  <a:pt x="596" y="653"/>
                  <a:pt x="592" y="654"/>
                  <a:pt x="588" y="656"/>
                </a:cubicBezTo>
                <a:cubicBezTo>
                  <a:pt x="587" y="657"/>
                  <a:pt x="585" y="657"/>
                  <a:pt x="583" y="658"/>
                </a:cubicBezTo>
                <a:cubicBezTo>
                  <a:pt x="584" y="656"/>
                  <a:pt x="584" y="654"/>
                  <a:pt x="585" y="652"/>
                </a:cubicBezTo>
                <a:cubicBezTo>
                  <a:pt x="586" y="653"/>
                  <a:pt x="587" y="654"/>
                  <a:pt x="588" y="655"/>
                </a:cubicBezTo>
                <a:cubicBezTo>
                  <a:pt x="589" y="655"/>
                  <a:pt x="589" y="655"/>
                  <a:pt x="589" y="654"/>
                </a:cubicBezTo>
                <a:close/>
                <a:moveTo>
                  <a:pt x="723" y="631"/>
                </a:moveTo>
                <a:cubicBezTo>
                  <a:pt x="723" y="631"/>
                  <a:pt x="723" y="631"/>
                  <a:pt x="723" y="631"/>
                </a:cubicBezTo>
                <a:cubicBezTo>
                  <a:pt x="723" y="631"/>
                  <a:pt x="723" y="631"/>
                  <a:pt x="723" y="631"/>
                </a:cubicBezTo>
                <a:cubicBezTo>
                  <a:pt x="723" y="631"/>
                  <a:pt x="723" y="631"/>
                  <a:pt x="723" y="631"/>
                </a:cubicBezTo>
                <a:close/>
                <a:moveTo>
                  <a:pt x="836" y="641"/>
                </a:moveTo>
                <a:cubicBezTo>
                  <a:pt x="836" y="641"/>
                  <a:pt x="836" y="641"/>
                  <a:pt x="835" y="641"/>
                </a:cubicBezTo>
                <a:cubicBezTo>
                  <a:pt x="833" y="640"/>
                  <a:pt x="830" y="640"/>
                  <a:pt x="828" y="640"/>
                </a:cubicBezTo>
                <a:cubicBezTo>
                  <a:pt x="827" y="640"/>
                  <a:pt x="827" y="640"/>
                  <a:pt x="827" y="640"/>
                </a:cubicBezTo>
                <a:cubicBezTo>
                  <a:pt x="827" y="639"/>
                  <a:pt x="827" y="639"/>
                  <a:pt x="827" y="640"/>
                </a:cubicBezTo>
                <a:cubicBezTo>
                  <a:pt x="824" y="639"/>
                  <a:pt x="822" y="639"/>
                  <a:pt x="820" y="639"/>
                </a:cubicBezTo>
                <a:cubicBezTo>
                  <a:pt x="823" y="639"/>
                  <a:pt x="827" y="639"/>
                  <a:pt x="830" y="639"/>
                </a:cubicBezTo>
                <a:cubicBezTo>
                  <a:pt x="833" y="639"/>
                  <a:pt x="836" y="639"/>
                  <a:pt x="838" y="639"/>
                </a:cubicBezTo>
                <a:cubicBezTo>
                  <a:pt x="838" y="640"/>
                  <a:pt x="837" y="641"/>
                  <a:pt x="836" y="641"/>
                </a:cubicBezTo>
                <a:close/>
                <a:moveTo>
                  <a:pt x="807" y="646"/>
                </a:moveTo>
                <a:cubicBezTo>
                  <a:pt x="805" y="644"/>
                  <a:pt x="803" y="641"/>
                  <a:pt x="801" y="638"/>
                </a:cubicBezTo>
                <a:cubicBezTo>
                  <a:pt x="805" y="639"/>
                  <a:pt x="810" y="639"/>
                  <a:pt x="814" y="640"/>
                </a:cubicBezTo>
                <a:cubicBezTo>
                  <a:pt x="814" y="640"/>
                  <a:pt x="813" y="640"/>
                  <a:pt x="813" y="641"/>
                </a:cubicBezTo>
                <a:cubicBezTo>
                  <a:pt x="811" y="642"/>
                  <a:pt x="809" y="644"/>
                  <a:pt x="807" y="646"/>
                </a:cubicBezTo>
                <a:close/>
                <a:moveTo>
                  <a:pt x="792" y="686"/>
                </a:moveTo>
                <a:cubicBezTo>
                  <a:pt x="792" y="687"/>
                  <a:pt x="792" y="688"/>
                  <a:pt x="792" y="688"/>
                </a:cubicBezTo>
                <a:cubicBezTo>
                  <a:pt x="792" y="690"/>
                  <a:pt x="792" y="691"/>
                  <a:pt x="792" y="692"/>
                </a:cubicBezTo>
                <a:cubicBezTo>
                  <a:pt x="791" y="692"/>
                  <a:pt x="789" y="692"/>
                  <a:pt x="788" y="693"/>
                </a:cubicBezTo>
                <a:cubicBezTo>
                  <a:pt x="788" y="690"/>
                  <a:pt x="788" y="688"/>
                  <a:pt x="788" y="686"/>
                </a:cubicBezTo>
                <a:cubicBezTo>
                  <a:pt x="789" y="686"/>
                  <a:pt x="790" y="686"/>
                  <a:pt x="791" y="686"/>
                </a:cubicBezTo>
                <a:cubicBezTo>
                  <a:pt x="791" y="686"/>
                  <a:pt x="792" y="686"/>
                  <a:pt x="792" y="686"/>
                </a:cubicBezTo>
                <a:close/>
                <a:moveTo>
                  <a:pt x="734" y="731"/>
                </a:moveTo>
                <a:cubicBezTo>
                  <a:pt x="733" y="702"/>
                  <a:pt x="733" y="673"/>
                  <a:pt x="733" y="644"/>
                </a:cubicBezTo>
                <a:cubicBezTo>
                  <a:pt x="735" y="645"/>
                  <a:pt x="737" y="646"/>
                  <a:pt x="739" y="647"/>
                </a:cubicBezTo>
                <a:cubicBezTo>
                  <a:pt x="736" y="656"/>
                  <a:pt x="737" y="668"/>
                  <a:pt x="737" y="675"/>
                </a:cubicBezTo>
                <a:cubicBezTo>
                  <a:pt x="736" y="691"/>
                  <a:pt x="737" y="706"/>
                  <a:pt x="738" y="722"/>
                </a:cubicBezTo>
                <a:cubicBezTo>
                  <a:pt x="738" y="722"/>
                  <a:pt x="739" y="722"/>
                  <a:pt x="739" y="722"/>
                </a:cubicBezTo>
                <a:cubicBezTo>
                  <a:pt x="738" y="709"/>
                  <a:pt x="738" y="696"/>
                  <a:pt x="738" y="682"/>
                </a:cubicBezTo>
                <a:cubicBezTo>
                  <a:pt x="737" y="675"/>
                  <a:pt x="738" y="667"/>
                  <a:pt x="738" y="660"/>
                </a:cubicBezTo>
                <a:cubicBezTo>
                  <a:pt x="738" y="656"/>
                  <a:pt x="739" y="652"/>
                  <a:pt x="740" y="648"/>
                </a:cubicBezTo>
                <a:cubicBezTo>
                  <a:pt x="741" y="648"/>
                  <a:pt x="742" y="649"/>
                  <a:pt x="743" y="649"/>
                </a:cubicBezTo>
                <a:cubicBezTo>
                  <a:pt x="744" y="650"/>
                  <a:pt x="745" y="651"/>
                  <a:pt x="746" y="651"/>
                </a:cubicBezTo>
                <a:cubicBezTo>
                  <a:pt x="741" y="652"/>
                  <a:pt x="745" y="667"/>
                  <a:pt x="745" y="670"/>
                </a:cubicBezTo>
                <a:cubicBezTo>
                  <a:pt x="745" y="688"/>
                  <a:pt x="745" y="707"/>
                  <a:pt x="746" y="726"/>
                </a:cubicBezTo>
                <a:cubicBezTo>
                  <a:pt x="746" y="726"/>
                  <a:pt x="747" y="726"/>
                  <a:pt x="747" y="726"/>
                </a:cubicBezTo>
                <a:cubicBezTo>
                  <a:pt x="747" y="719"/>
                  <a:pt x="744" y="653"/>
                  <a:pt x="746" y="652"/>
                </a:cubicBezTo>
                <a:cubicBezTo>
                  <a:pt x="746" y="652"/>
                  <a:pt x="746" y="652"/>
                  <a:pt x="746" y="652"/>
                </a:cubicBezTo>
                <a:cubicBezTo>
                  <a:pt x="749" y="654"/>
                  <a:pt x="752" y="656"/>
                  <a:pt x="755" y="658"/>
                </a:cubicBezTo>
                <a:cubicBezTo>
                  <a:pt x="752" y="681"/>
                  <a:pt x="754" y="706"/>
                  <a:pt x="757" y="729"/>
                </a:cubicBezTo>
                <a:cubicBezTo>
                  <a:pt x="757" y="729"/>
                  <a:pt x="758" y="729"/>
                  <a:pt x="758" y="729"/>
                </a:cubicBezTo>
                <a:cubicBezTo>
                  <a:pt x="755" y="706"/>
                  <a:pt x="753" y="682"/>
                  <a:pt x="756" y="659"/>
                </a:cubicBezTo>
                <a:cubicBezTo>
                  <a:pt x="757" y="660"/>
                  <a:pt x="759" y="661"/>
                  <a:pt x="760" y="661"/>
                </a:cubicBezTo>
                <a:cubicBezTo>
                  <a:pt x="760" y="662"/>
                  <a:pt x="760" y="662"/>
                  <a:pt x="760" y="662"/>
                </a:cubicBezTo>
                <a:cubicBezTo>
                  <a:pt x="757" y="680"/>
                  <a:pt x="761" y="700"/>
                  <a:pt x="761" y="718"/>
                </a:cubicBezTo>
                <a:cubicBezTo>
                  <a:pt x="761" y="718"/>
                  <a:pt x="761" y="719"/>
                  <a:pt x="761" y="719"/>
                </a:cubicBezTo>
                <a:cubicBezTo>
                  <a:pt x="761" y="720"/>
                  <a:pt x="762" y="722"/>
                  <a:pt x="762" y="723"/>
                </a:cubicBezTo>
                <a:cubicBezTo>
                  <a:pt x="762" y="723"/>
                  <a:pt x="763" y="723"/>
                  <a:pt x="763" y="723"/>
                </a:cubicBezTo>
                <a:cubicBezTo>
                  <a:pt x="763" y="722"/>
                  <a:pt x="762" y="720"/>
                  <a:pt x="762" y="719"/>
                </a:cubicBezTo>
                <a:cubicBezTo>
                  <a:pt x="764" y="720"/>
                  <a:pt x="766" y="720"/>
                  <a:pt x="768" y="721"/>
                </a:cubicBezTo>
                <a:cubicBezTo>
                  <a:pt x="768" y="721"/>
                  <a:pt x="768" y="722"/>
                  <a:pt x="768" y="722"/>
                </a:cubicBezTo>
                <a:cubicBezTo>
                  <a:pt x="767" y="722"/>
                  <a:pt x="766" y="722"/>
                  <a:pt x="764" y="722"/>
                </a:cubicBezTo>
                <a:cubicBezTo>
                  <a:pt x="764" y="722"/>
                  <a:pt x="764" y="723"/>
                  <a:pt x="764" y="723"/>
                </a:cubicBezTo>
                <a:cubicBezTo>
                  <a:pt x="766" y="723"/>
                  <a:pt x="767" y="723"/>
                  <a:pt x="768" y="723"/>
                </a:cubicBezTo>
                <a:cubicBezTo>
                  <a:pt x="768" y="725"/>
                  <a:pt x="768" y="726"/>
                  <a:pt x="769" y="727"/>
                </a:cubicBezTo>
                <a:cubicBezTo>
                  <a:pt x="769" y="728"/>
                  <a:pt x="770" y="727"/>
                  <a:pt x="770" y="727"/>
                </a:cubicBezTo>
                <a:cubicBezTo>
                  <a:pt x="769" y="726"/>
                  <a:pt x="769" y="725"/>
                  <a:pt x="769" y="724"/>
                </a:cubicBezTo>
                <a:cubicBezTo>
                  <a:pt x="772" y="724"/>
                  <a:pt x="776" y="724"/>
                  <a:pt x="779" y="724"/>
                </a:cubicBezTo>
                <a:cubicBezTo>
                  <a:pt x="779" y="726"/>
                  <a:pt x="779" y="728"/>
                  <a:pt x="780" y="730"/>
                </a:cubicBezTo>
                <a:cubicBezTo>
                  <a:pt x="771" y="729"/>
                  <a:pt x="763" y="729"/>
                  <a:pt x="755" y="730"/>
                </a:cubicBezTo>
                <a:cubicBezTo>
                  <a:pt x="755" y="730"/>
                  <a:pt x="755" y="730"/>
                  <a:pt x="755" y="730"/>
                </a:cubicBezTo>
                <a:cubicBezTo>
                  <a:pt x="749" y="730"/>
                  <a:pt x="740" y="729"/>
                  <a:pt x="734" y="731"/>
                </a:cubicBezTo>
                <a:close/>
                <a:moveTo>
                  <a:pt x="766" y="637"/>
                </a:moveTo>
                <a:cubicBezTo>
                  <a:pt x="766" y="637"/>
                  <a:pt x="766" y="638"/>
                  <a:pt x="766" y="638"/>
                </a:cubicBezTo>
                <a:cubicBezTo>
                  <a:pt x="765" y="638"/>
                  <a:pt x="765" y="640"/>
                  <a:pt x="765" y="640"/>
                </a:cubicBezTo>
                <a:cubicBezTo>
                  <a:pt x="764" y="640"/>
                  <a:pt x="762" y="641"/>
                  <a:pt x="761" y="641"/>
                </a:cubicBezTo>
                <a:cubicBezTo>
                  <a:pt x="757" y="640"/>
                  <a:pt x="754" y="638"/>
                  <a:pt x="750" y="636"/>
                </a:cubicBezTo>
                <a:cubicBezTo>
                  <a:pt x="756" y="636"/>
                  <a:pt x="761" y="637"/>
                  <a:pt x="767" y="637"/>
                </a:cubicBezTo>
                <a:cubicBezTo>
                  <a:pt x="767" y="637"/>
                  <a:pt x="767" y="637"/>
                  <a:pt x="766" y="637"/>
                </a:cubicBezTo>
                <a:close/>
                <a:moveTo>
                  <a:pt x="780" y="674"/>
                </a:moveTo>
                <a:cubicBezTo>
                  <a:pt x="780" y="675"/>
                  <a:pt x="781" y="675"/>
                  <a:pt x="781" y="675"/>
                </a:cubicBezTo>
                <a:cubicBezTo>
                  <a:pt x="781" y="675"/>
                  <a:pt x="780" y="676"/>
                  <a:pt x="780" y="676"/>
                </a:cubicBezTo>
                <a:cubicBezTo>
                  <a:pt x="780" y="676"/>
                  <a:pt x="780" y="675"/>
                  <a:pt x="780" y="674"/>
                </a:cubicBezTo>
                <a:close/>
                <a:moveTo>
                  <a:pt x="787" y="693"/>
                </a:moveTo>
                <a:cubicBezTo>
                  <a:pt x="784" y="693"/>
                  <a:pt x="781" y="693"/>
                  <a:pt x="778" y="693"/>
                </a:cubicBezTo>
                <a:cubicBezTo>
                  <a:pt x="777" y="691"/>
                  <a:pt x="777" y="689"/>
                  <a:pt x="777" y="687"/>
                </a:cubicBezTo>
                <a:cubicBezTo>
                  <a:pt x="781" y="687"/>
                  <a:pt x="784" y="686"/>
                  <a:pt x="787" y="686"/>
                </a:cubicBezTo>
                <a:cubicBezTo>
                  <a:pt x="787" y="688"/>
                  <a:pt x="787" y="690"/>
                  <a:pt x="787" y="693"/>
                </a:cubicBezTo>
                <a:close/>
                <a:moveTo>
                  <a:pt x="825" y="733"/>
                </a:moveTo>
                <a:cubicBezTo>
                  <a:pt x="825" y="731"/>
                  <a:pt x="825" y="730"/>
                  <a:pt x="824" y="729"/>
                </a:cubicBezTo>
                <a:cubicBezTo>
                  <a:pt x="826" y="729"/>
                  <a:pt x="829" y="729"/>
                  <a:pt x="831" y="729"/>
                </a:cubicBezTo>
                <a:cubicBezTo>
                  <a:pt x="831" y="730"/>
                  <a:pt x="831" y="732"/>
                  <a:pt x="831" y="733"/>
                </a:cubicBezTo>
                <a:cubicBezTo>
                  <a:pt x="829" y="733"/>
                  <a:pt x="827" y="733"/>
                  <a:pt x="825" y="733"/>
                </a:cubicBezTo>
                <a:close/>
                <a:moveTo>
                  <a:pt x="833" y="733"/>
                </a:moveTo>
                <a:cubicBezTo>
                  <a:pt x="833" y="733"/>
                  <a:pt x="832" y="733"/>
                  <a:pt x="832" y="733"/>
                </a:cubicBezTo>
                <a:cubicBezTo>
                  <a:pt x="832" y="732"/>
                  <a:pt x="832" y="730"/>
                  <a:pt x="832" y="729"/>
                </a:cubicBezTo>
                <a:cubicBezTo>
                  <a:pt x="834" y="729"/>
                  <a:pt x="837" y="729"/>
                  <a:pt x="839" y="729"/>
                </a:cubicBezTo>
                <a:cubicBezTo>
                  <a:pt x="839" y="731"/>
                  <a:pt x="839" y="732"/>
                  <a:pt x="839" y="733"/>
                </a:cubicBezTo>
                <a:cubicBezTo>
                  <a:pt x="837" y="733"/>
                  <a:pt x="835" y="733"/>
                  <a:pt x="833" y="733"/>
                </a:cubicBezTo>
                <a:close/>
                <a:moveTo>
                  <a:pt x="832" y="728"/>
                </a:moveTo>
                <a:cubicBezTo>
                  <a:pt x="832" y="728"/>
                  <a:pt x="832" y="728"/>
                  <a:pt x="832" y="728"/>
                </a:cubicBezTo>
                <a:cubicBezTo>
                  <a:pt x="833" y="728"/>
                  <a:pt x="834" y="728"/>
                  <a:pt x="835" y="728"/>
                </a:cubicBezTo>
                <a:cubicBezTo>
                  <a:pt x="834" y="728"/>
                  <a:pt x="833" y="728"/>
                  <a:pt x="832" y="728"/>
                </a:cubicBezTo>
                <a:close/>
                <a:moveTo>
                  <a:pt x="831" y="728"/>
                </a:moveTo>
                <a:cubicBezTo>
                  <a:pt x="828" y="728"/>
                  <a:pt x="826" y="728"/>
                  <a:pt x="824" y="728"/>
                </a:cubicBezTo>
                <a:cubicBezTo>
                  <a:pt x="824" y="728"/>
                  <a:pt x="824" y="727"/>
                  <a:pt x="824" y="727"/>
                </a:cubicBezTo>
                <a:cubicBezTo>
                  <a:pt x="825" y="727"/>
                  <a:pt x="825" y="727"/>
                  <a:pt x="826" y="727"/>
                </a:cubicBezTo>
                <a:cubicBezTo>
                  <a:pt x="827" y="728"/>
                  <a:pt x="829" y="728"/>
                  <a:pt x="831" y="728"/>
                </a:cubicBezTo>
                <a:cubicBezTo>
                  <a:pt x="831" y="728"/>
                  <a:pt x="831" y="728"/>
                  <a:pt x="831" y="728"/>
                </a:cubicBezTo>
                <a:close/>
                <a:moveTo>
                  <a:pt x="760" y="691"/>
                </a:moveTo>
                <a:cubicBezTo>
                  <a:pt x="760" y="691"/>
                  <a:pt x="760" y="691"/>
                  <a:pt x="761" y="691"/>
                </a:cubicBezTo>
                <a:cubicBezTo>
                  <a:pt x="763" y="690"/>
                  <a:pt x="765" y="690"/>
                  <a:pt x="767" y="689"/>
                </a:cubicBezTo>
                <a:cubicBezTo>
                  <a:pt x="767" y="690"/>
                  <a:pt x="767" y="692"/>
                  <a:pt x="767" y="693"/>
                </a:cubicBezTo>
                <a:cubicBezTo>
                  <a:pt x="765" y="693"/>
                  <a:pt x="763" y="694"/>
                  <a:pt x="762" y="695"/>
                </a:cubicBezTo>
                <a:cubicBezTo>
                  <a:pt x="762" y="696"/>
                  <a:pt x="762" y="696"/>
                  <a:pt x="762" y="696"/>
                </a:cubicBezTo>
                <a:cubicBezTo>
                  <a:pt x="763" y="696"/>
                  <a:pt x="764" y="697"/>
                  <a:pt x="765" y="698"/>
                </a:cubicBezTo>
                <a:cubicBezTo>
                  <a:pt x="766" y="698"/>
                  <a:pt x="767" y="697"/>
                  <a:pt x="766" y="697"/>
                </a:cubicBezTo>
                <a:cubicBezTo>
                  <a:pt x="766" y="697"/>
                  <a:pt x="766" y="696"/>
                  <a:pt x="766" y="696"/>
                </a:cubicBezTo>
                <a:cubicBezTo>
                  <a:pt x="766" y="696"/>
                  <a:pt x="767" y="696"/>
                  <a:pt x="767" y="696"/>
                </a:cubicBezTo>
                <a:cubicBezTo>
                  <a:pt x="767" y="699"/>
                  <a:pt x="767" y="701"/>
                  <a:pt x="767" y="703"/>
                </a:cubicBezTo>
                <a:cubicBezTo>
                  <a:pt x="766" y="703"/>
                  <a:pt x="766" y="704"/>
                  <a:pt x="767" y="704"/>
                </a:cubicBezTo>
                <a:cubicBezTo>
                  <a:pt x="767" y="704"/>
                  <a:pt x="767" y="704"/>
                  <a:pt x="767" y="704"/>
                </a:cubicBezTo>
                <a:cubicBezTo>
                  <a:pt x="767" y="709"/>
                  <a:pt x="767" y="714"/>
                  <a:pt x="768" y="720"/>
                </a:cubicBezTo>
                <a:cubicBezTo>
                  <a:pt x="766" y="719"/>
                  <a:pt x="764" y="719"/>
                  <a:pt x="762" y="718"/>
                </a:cubicBezTo>
                <a:cubicBezTo>
                  <a:pt x="762" y="709"/>
                  <a:pt x="761" y="700"/>
                  <a:pt x="760" y="691"/>
                </a:cubicBezTo>
                <a:close/>
                <a:moveTo>
                  <a:pt x="768" y="669"/>
                </a:moveTo>
                <a:cubicBezTo>
                  <a:pt x="768" y="673"/>
                  <a:pt x="768" y="678"/>
                  <a:pt x="768" y="683"/>
                </a:cubicBezTo>
                <a:cubicBezTo>
                  <a:pt x="766" y="683"/>
                  <a:pt x="765" y="684"/>
                  <a:pt x="764" y="685"/>
                </a:cubicBezTo>
                <a:cubicBezTo>
                  <a:pt x="764" y="685"/>
                  <a:pt x="764" y="686"/>
                  <a:pt x="765" y="686"/>
                </a:cubicBezTo>
                <a:cubicBezTo>
                  <a:pt x="766" y="685"/>
                  <a:pt x="766" y="685"/>
                  <a:pt x="768" y="684"/>
                </a:cubicBezTo>
                <a:cubicBezTo>
                  <a:pt x="767" y="685"/>
                  <a:pt x="767" y="687"/>
                  <a:pt x="767" y="688"/>
                </a:cubicBezTo>
                <a:cubicBezTo>
                  <a:pt x="765" y="689"/>
                  <a:pt x="763" y="689"/>
                  <a:pt x="760" y="690"/>
                </a:cubicBezTo>
                <a:cubicBezTo>
                  <a:pt x="760" y="690"/>
                  <a:pt x="760" y="690"/>
                  <a:pt x="760" y="690"/>
                </a:cubicBezTo>
                <a:cubicBezTo>
                  <a:pt x="759" y="681"/>
                  <a:pt x="759" y="671"/>
                  <a:pt x="761" y="662"/>
                </a:cubicBezTo>
                <a:cubicBezTo>
                  <a:pt x="763" y="664"/>
                  <a:pt x="766" y="666"/>
                  <a:pt x="768" y="669"/>
                </a:cubicBezTo>
                <a:close/>
                <a:moveTo>
                  <a:pt x="777" y="693"/>
                </a:moveTo>
                <a:cubicBezTo>
                  <a:pt x="777" y="693"/>
                  <a:pt x="777" y="693"/>
                  <a:pt x="777" y="693"/>
                </a:cubicBezTo>
                <a:cubicBezTo>
                  <a:pt x="776" y="693"/>
                  <a:pt x="775" y="693"/>
                  <a:pt x="775" y="693"/>
                </a:cubicBezTo>
                <a:cubicBezTo>
                  <a:pt x="773" y="693"/>
                  <a:pt x="770" y="693"/>
                  <a:pt x="768" y="693"/>
                </a:cubicBezTo>
                <a:cubicBezTo>
                  <a:pt x="768" y="692"/>
                  <a:pt x="768" y="690"/>
                  <a:pt x="768" y="689"/>
                </a:cubicBezTo>
                <a:cubicBezTo>
                  <a:pt x="771" y="688"/>
                  <a:pt x="774" y="688"/>
                  <a:pt x="777" y="687"/>
                </a:cubicBezTo>
                <a:cubicBezTo>
                  <a:pt x="777" y="690"/>
                  <a:pt x="777" y="692"/>
                  <a:pt x="777" y="693"/>
                </a:cubicBezTo>
                <a:close/>
                <a:moveTo>
                  <a:pt x="821" y="711"/>
                </a:moveTo>
                <a:cubicBezTo>
                  <a:pt x="821" y="711"/>
                  <a:pt x="821" y="712"/>
                  <a:pt x="821" y="712"/>
                </a:cubicBezTo>
                <a:cubicBezTo>
                  <a:pt x="818" y="712"/>
                  <a:pt x="815" y="712"/>
                  <a:pt x="812" y="712"/>
                </a:cubicBezTo>
                <a:cubicBezTo>
                  <a:pt x="812" y="710"/>
                  <a:pt x="812" y="708"/>
                  <a:pt x="812" y="706"/>
                </a:cubicBezTo>
                <a:cubicBezTo>
                  <a:pt x="815" y="706"/>
                  <a:pt x="818" y="706"/>
                  <a:pt x="821" y="707"/>
                </a:cubicBezTo>
                <a:cubicBezTo>
                  <a:pt x="821" y="708"/>
                  <a:pt x="821" y="709"/>
                  <a:pt x="821" y="711"/>
                </a:cubicBezTo>
                <a:close/>
                <a:moveTo>
                  <a:pt x="786" y="705"/>
                </a:moveTo>
                <a:cubicBezTo>
                  <a:pt x="786" y="707"/>
                  <a:pt x="786" y="709"/>
                  <a:pt x="786" y="711"/>
                </a:cubicBezTo>
                <a:cubicBezTo>
                  <a:pt x="783" y="711"/>
                  <a:pt x="781" y="711"/>
                  <a:pt x="779" y="711"/>
                </a:cubicBezTo>
                <a:cubicBezTo>
                  <a:pt x="778" y="709"/>
                  <a:pt x="778" y="707"/>
                  <a:pt x="778" y="705"/>
                </a:cubicBezTo>
                <a:cubicBezTo>
                  <a:pt x="781" y="705"/>
                  <a:pt x="784" y="705"/>
                  <a:pt x="786" y="705"/>
                </a:cubicBezTo>
                <a:close/>
                <a:moveTo>
                  <a:pt x="778" y="704"/>
                </a:moveTo>
                <a:cubicBezTo>
                  <a:pt x="778" y="703"/>
                  <a:pt x="778" y="702"/>
                  <a:pt x="778" y="701"/>
                </a:cubicBezTo>
                <a:cubicBezTo>
                  <a:pt x="781" y="701"/>
                  <a:pt x="784" y="701"/>
                  <a:pt x="786" y="700"/>
                </a:cubicBezTo>
                <a:cubicBezTo>
                  <a:pt x="786" y="702"/>
                  <a:pt x="786" y="703"/>
                  <a:pt x="786" y="704"/>
                </a:cubicBezTo>
                <a:cubicBezTo>
                  <a:pt x="784" y="704"/>
                  <a:pt x="781" y="704"/>
                  <a:pt x="778" y="704"/>
                </a:cubicBezTo>
                <a:close/>
                <a:moveTo>
                  <a:pt x="801" y="712"/>
                </a:moveTo>
                <a:cubicBezTo>
                  <a:pt x="798" y="711"/>
                  <a:pt x="795" y="711"/>
                  <a:pt x="792" y="711"/>
                </a:cubicBezTo>
                <a:cubicBezTo>
                  <a:pt x="792" y="709"/>
                  <a:pt x="793" y="707"/>
                  <a:pt x="793" y="705"/>
                </a:cubicBezTo>
                <a:cubicBezTo>
                  <a:pt x="795" y="705"/>
                  <a:pt x="798" y="705"/>
                  <a:pt x="801" y="705"/>
                </a:cubicBezTo>
                <a:cubicBezTo>
                  <a:pt x="801" y="707"/>
                  <a:pt x="801" y="709"/>
                  <a:pt x="801" y="712"/>
                </a:cubicBezTo>
                <a:close/>
                <a:moveTo>
                  <a:pt x="802" y="705"/>
                </a:moveTo>
                <a:cubicBezTo>
                  <a:pt x="805" y="706"/>
                  <a:pt x="808" y="706"/>
                  <a:pt x="811" y="706"/>
                </a:cubicBezTo>
                <a:cubicBezTo>
                  <a:pt x="811" y="708"/>
                  <a:pt x="811" y="710"/>
                  <a:pt x="811" y="712"/>
                </a:cubicBezTo>
                <a:cubicBezTo>
                  <a:pt x="808" y="712"/>
                  <a:pt x="805" y="712"/>
                  <a:pt x="802" y="712"/>
                </a:cubicBezTo>
                <a:cubicBezTo>
                  <a:pt x="802" y="710"/>
                  <a:pt x="802" y="707"/>
                  <a:pt x="802" y="705"/>
                </a:cubicBezTo>
                <a:close/>
                <a:moveTo>
                  <a:pt x="791" y="707"/>
                </a:moveTo>
                <a:cubicBezTo>
                  <a:pt x="791" y="708"/>
                  <a:pt x="791" y="710"/>
                  <a:pt x="791" y="711"/>
                </a:cubicBezTo>
                <a:cubicBezTo>
                  <a:pt x="790" y="711"/>
                  <a:pt x="788" y="711"/>
                  <a:pt x="787" y="711"/>
                </a:cubicBezTo>
                <a:cubicBezTo>
                  <a:pt x="787" y="709"/>
                  <a:pt x="787" y="707"/>
                  <a:pt x="787" y="705"/>
                </a:cubicBezTo>
                <a:cubicBezTo>
                  <a:pt x="789" y="705"/>
                  <a:pt x="790" y="705"/>
                  <a:pt x="792" y="705"/>
                </a:cubicBezTo>
                <a:cubicBezTo>
                  <a:pt x="792" y="706"/>
                  <a:pt x="792" y="706"/>
                  <a:pt x="791" y="707"/>
                </a:cubicBezTo>
                <a:close/>
                <a:moveTo>
                  <a:pt x="787" y="724"/>
                </a:moveTo>
                <a:cubicBezTo>
                  <a:pt x="787" y="724"/>
                  <a:pt x="787" y="724"/>
                  <a:pt x="787" y="724"/>
                </a:cubicBezTo>
                <a:cubicBezTo>
                  <a:pt x="787" y="720"/>
                  <a:pt x="787" y="716"/>
                  <a:pt x="787" y="712"/>
                </a:cubicBezTo>
                <a:cubicBezTo>
                  <a:pt x="788" y="712"/>
                  <a:pt x="790" y="712"/>
                  <a:pt x="791" y="712"/>
                </a:cubicBezTo>
                <a:cubicBezTo>
                  <a:pt x="791" y="716"/>
                  <a:pt x="791" y="720"/>
                  <a:pt x="791" y="724"/>
                </a:cubicBezTo>
                <a:cubicBezTo>
                  <a:pt x="790" y="724"/>
                  <a:pt x="789" y="724"/>
                  <a:pt x="787" y="724"/>
                </a:cubicBezTo>
                <a:close/>
                <a:moveTo>
                  <a:pt x="786" y="712"/>
                </a:moveTo>
                <a:cubicBezTo>
                  <a:pt x="786" y="716"/>
                  <a:pt x="786" y="720"/>
                  <a:pt x="786" y="723"/>
                </a:cubicBezTo>
                <a:cubicBezTo>
                  <a:pt x="784" y="723"/>
                  <a:pt x="782" y="723"/>
                  <a:pt x="779" y="722"/>
                </a:cubicBezTo>
                <a:cubicBezTo>
                  <a:pt x="779" y="719"/>
                  <a:pt x="779" y="716"/>
                  <a:pt x="779" y="712"/>
                </a:cubicBezTo>
                <a:cubicBezTo>
                  <a:pt x="781" y="712"/>
                  <a:pt x="783" y="712"/>
                  <a:pt x="786" y="712"/>
                </a:cubicBezTo>
                <a:close/>
                <a:moveTo>
                  <a:pt x="792" y="724"/>
                </a:moveTo>
                <a:cubicBezTo>
                  <a:pt x="792" y="720"/>
                  <a:pt x="792" y="716"/>
                  <a:pt x="792" y="712"/>
                </a:cubicBezTo>
                <a:cubicBezTo>
                  <a:pt x="795" y="712"/>
                  <a:pt x="798" y="712"/>
                  <a:pt x="801" y="713"/>
                </a:cubicBezTo>
                <a:cubicBezTo>
                  <a:pt x="801" y="717"/>
                  <a:pt x="801" y="721"/>
                  <a:pt x="801" y="725"/>
                </a:cubicBezTo>
                <a:cubicBezTo>
                  <a:pt x="798" y="724"/>
                  <a:pt x="795" y="724"/>
                  <a:pt x="792" y="724"/>
                </a:cubicBezTo>
                <a:close/>
                <a:moveTo>
                  <a:pt x="802" y="713"/>
                </a:moveTo>
                <a:cubicBezTo>
                  <a:pt x="805" y="713"/>
                  <a:pt x="808" y="713"/>
                  <a:pt x="811" y="713"/>
                </a:cubicBezTo>
                <a:cubicBezTo>
                  <a:pt x="811" y="717"/>
                  <a:pt x="811" y="721"/>
                  <a:pt x="811" y="725"/>
                </a:cubicBezTo>
                <a:cubicBezTo>
                  <a:pt x="808" y="725"/>
                  <a:pt x="805" y="725"/>
                  <a:pt x="802" y="725"/>
                </a:cubicBezTo>
                <a:cubicBezTo>
                  <a:pt x="802" y="721"/>
                  <a:pt x="802" y="717"/>
                  <a:pt x="802" y="713"/>
                </a:cubicBezTo>
                <a:close/>
                <a:moveTo>
                  <a:pt x="812" y="713"/>
                </a:moveTo>
                <a:cubicBezTo>
                  <a:pt x="815" y="713"/>
                  <a:pt x="818" y="713"/>
                  <a:pt x="821" y="713"/>
                </a:cubicBezTo>
                <a:cubicBezTo>
                  <a:pt x="822" y="717"/>
                  <a:pt x="822" y="722"/>
                  <a:pt x="823" y="726"/>
                </a:cubicBezTo>
                <a:cubicBezTo>
                  <a:pt x="819" y="726"/>
                  <a:pt x="816" y="726"/>
                  <a:pt x="812" y="725"/>
                </a:cubicBezTo>
                <a:cubicBezTo>
                  <a:pt x="812" y="721"/>
                  <a:pt x="812" y="717"/>
                  <a:pt x="812" y="713"/>
                </a:cubicBezTo>
                <a:close/>
                <a:moveTo>
                  <a:pt x="812" y="705"/>
                </a:moveTo>
                <a:cubicBezTo>
                  <a:pt x="812" y="703"/>
                  <a:pt x="812" y="701"/>
                  <a:pt x="812" y="699"/>
                </a:cubicBezTo>
                <a:cubicBezTo>
                  <a:pt x="815" y="699"/>
                  <a:pt x="818" y="699"/>
                  <a:pt x="821" y="699"/>
                </a:cubicBezTo>
                <a:cubicBezTo>
                  <a:pt x="821" y="702"/>
                  <a:pt x="821" y="704"/>
                  <a:pt x="821" y="706"/>
                </a:cubicBezTo>
                <a:cubicBezTo>
                  <a:pt x="818" y="705"/>
                  <a:pt x="815" y="705"/>
                  <a:pt x="812" y="705"/>
                </a:cubicBezTo>
                <a:close/>
                <a:moveTo>
                  <a:pt x="811" y="705"/>
                </a:moveTo>
                <a:cubicBezTo>
                  <a:pt x="808" y="705"/>
                  <a:pt x="805" y="705"/>
                  <a:pt x="802" y="704"/>
                </a:cubicBezTo>
                <a:cubicBezTo>
                  <a:pt x="802" y="703"/>
                  <a:pt x="802" y="701"/>
                  <a:pt x="803" y="700"/>
                </a:cubicBezTo>
                <a:cubicBezTo>
                  <a:pt x="805" y="699"/>
                  <a:pt x="808" y="699"/>
                  <a:pt x="811" y="699"/>
                </a:cubicBezTo>
                <a:cubicBezTo>
                  <a:pt x="811" y="701"/>
                  <a:pt x="811" y="703"/>
                  <a:pt x="811" y="705"/>
                </a:cubicBezTo>
                <a:close/>
                <a:moveTo>
                  <a:pt x="801" y="704"/>
                </a:moveTo>
                <a:cubicBezTo>
                  <a:pt x="798" y="704"/>
                  <a:pt x="796" y="704"/>
                  <a:pt x="793" y="704"/>
                </a:cubicBezTo>
                <a:cubicBezTo>
                  <a:pt x="793" y="703"/>
                  <a:pt x="793" y="701"/>
                  <a:pt x="793" y="700"/>
                </a:cubicBezTo>
                <a:cubicBezTo>
                  <a:pt x="796" y="700"/>
                  <a:pt x="799" y="700"/>
                  <a:pt x="802" y="700"/>
                </a:cubicBezTo>
                <a:cubicBezTo>
                  <a:pt x="801" y="701"/>
                  <a:pt x="801" y="703"/>
                  <a:pt x="801" y="704"/>
                </a:cubicBezTo>
                <a:close/>
                <a:moveTo>
                  <a:pt x="792" y="704"/>
                </a:moveTo>
                <a:cubicBezTo>
                  <a:pt x="790" y="704"/>
                  <a:pt x="789" y="704"/>
                  <a:pt x="787" y="704"/>
                </a:cubicBezTo>
                <a:cubicBezTo>
                  <a:pt x="787" y="703"/>
                  <a:pt x="787" y="702"/>
                  <a:pt x="787" y="700"/>
                </a:cubicBezTo>
                <a:cubicBezTo>
                  <a:pt x="789" y="700"/>
                  <a:pt x="790" y="700"/>
                  <a:pt x="792" y="700"/>
                </a:cubicBezTo>
                <a:cubicBezTo>
                  <a:pt x="792" y="701"/>
                  <a:pt x="792" y="703"/>
                  <a:pt x="792" y="704"/>
                </a:cubicBezTo>
                <a:close/>
                <a:moveTo>
                  <a:pt x="788" y="699"/>
                </a:moveTo>
                <a:cubicBezTo>
                  <a:pt x="788" y="698"/>
                  <a:pt x="788" y="697"/>
                  <a:pt x="788" y="695"/>
                </a:cubicBezTo>
                <a:cubicBezTo>
                  <a:pt x="789" y="695"/>
                  <a:pt x="791" y="695"/>
                  <a:pt x="792" y="695"/>
                </a:cubicBezTo>
                <a:cubicBezTo>
                  <a:pt x="792" y="696"/>
                  <a:pt x="792" y="698"/>
                  <a:pt x="792" y="699"/>
                </a:cubicBezTo>
                <a:cubicBezTo>
                  <a:pt x="790" y="699"/>
                  <a:pt x="789" y="699"/>
                  <a:pt x="788" y="699"/>
                </a:cubicBezTo>
                <a:close/>
                <a:moveTo>
                  <a:pt x="787" y="699"/>
                </a:moveTo>
                <a:cubicBezTo>
                  <a:pt x="784" y="700"/>
                  <a:pt x="781" y="700"/>
                  <a:pt x="778" y="700"/>
                </a:cubicBezTo>
                <a:cubicBezTo>
                  <a:pt x="778" y="700"/>
                  <a:pt x="778" y="700"/>
                  <a:pt x="778" y="699"/>
                </a:cubicBezTo>
                <a:cubicBezTo>
                  <a:pt x="778" y="699"/>
                  <a:pt x="778" y="697"/>
                  <a:pt x="778" y="696"/>
                </a:cubicBezTo>
                <a:cubicBezTo>
                  <a:pt x="781" y="696"/>
                  <a:pt x="784" y="695"/>
                  <a:pt x="787" y="695"/>
                </a:cubicBezTo>
                <a:cubicBezTo>
                  <a:pt x="787" y="697"/>
                  <a:pt x="787" y="698"/>
                  <a:pt x="787" y="699"/>
                </a:cubicBezTo>
                <a:close/>
                <a:moveTo>
                  <a:pt x="777" y="700"/>
                </a:moveTo>
                <a:cubicBezTo>
                  <a:pt x="775" y="700"/>
                  <a:pt x="773" y="700"/>
                  <a:pt x="771" y="701"/>
                </a:cubicBezTo>
                <a:cubicBezTo>
                  <a:pt x="770" y="701"/>
                  <a:pt x="770" y="702"/>
                  <a:pt x="771" y="702"/>
                </a:cubicBezTo>
                <a:cubicBezTo>
                  <a:pt x="773" y="701"/>
                  <a:pt x="775" y="701"/>
                  <a:pt x="777" y="701"/>
                </a:cubicBezTo>
                <a:cubicBezTo>
                  <a:pt x="777" y="702"/>
                  <a:pt x="777" y="703"/>
                  <a:pt x="777" y="704"/>
                </a:cubicBezTo>
                <a:cubicBezTo>
                  <a:pt x="774" y="703"/>
                  <a:pt x="771" y="703"/>
                  <a:pt x="768" y="703"/>
                </a:cubicBezTo>
                <a:cubicBezTo>
                  <a:pt x="768" y="701"/>
                  <a:pt x="768" y="699"/>
                  <a:pt x="768" y="696"/>
                </a:cubicBezTo>
                <a:cubicBezTo>
                  <a:pt x="771" y="696"/>
                  <a:pt x="774" y="696"/>
                  <a:pt x="777" y="696"/>
                </a:cubicBezTo>
                <a:cubicBezTo>
                  <a:pt x="777" y="697"/>
                  <a:pt x="777" y="699"/>
                  <a:pt x="777" y="700"/>
                </a:cubicBezTo>
                <a:close/>
                <a:moveTo>
                  <a:pt x="768" y="695"/>
                </a:moveTo>
                <a:cubicBezTo>
                  <a:pt x="768" y="695"/>
                  <a:pt x="768" y="694"/>
                  <a:pt x="768" y="694"/>
                </a:cubicBezTo>
                <a:cubicBezTo>
                  <a:pt x="770" y="694"/>
                  <a:pt x="773" y="694"/>
                  <a:pt x="775" y="694"/>
                </a:cubicBezTo>
                <a:cubicBezTo>
                  <a:pt x="775" y="694"/>
                  <a:pt x="776" y="694"/>
                  <a:pt x="777" y="694"/>
                </a:cubicBezTo>
                <a:cubicBezTo>
                  <a:pt x="777" y="694"/>
                  <a:pt x="777" y="695"/>
                  <a:pt x="777" y="695"/>
                </a:cubicBezTo>
                <a:cubicBezTo>
                  <a:pt x="774" y="695"/>
                  <a:pt x="771" y="695"/>
                  <a:pt x="768" y="695"/>
                </a:cubicBezTo>
                <a:close/>
                <a:moveTo>
                  <a:pt x="765" y="695"/>
                </a:moveTo>
                <a:cubicBezTo>
                  <a:pt x="765" y="695"/>
                  <a:pt x="766" y="694"/>
                  <a:pt x="767" y="694"/>
                </a:cubicBezTo>
                <a:cubicBezTo>
                  <a:pt x="767" y="695"/>
                  <a:pt x="767" y="695"/>
                  <a:pt x="767" y="695"/>
                </a:cubicBezTo>
                <a:cubicBezTo>
                  <a:pt x="766" y="695"/>
                  <a:pt x="766" y="695"/>
                  <a:pt x="765" y="695"/>
                </a:cubicBezTo>
                <a:close/>
                <a:moveTo>
                  <a:pt x="768" y="704"/>
                </a:moveTo>
                <a:cubicBezTo>
                  <a:pt x="771" y="704"/>
                  <a:pt x="774" y="704"/>
                  <a:pt x="777" y="705"/>
                </a:cubicBezTo>
                <a:cubicBezTo>
                  <a:pt x="777" y="707"/>
                  <a:pt x="777" y="709"/>
                  <a:pt x="777" y="711"/>
                </a:cubicBezTo>
                <a:cubicBezTo>
                  <a:pt x="776" y="711"/>
                  <a:pt x="775" y="711"/>
                  <a:pt x="774" y="711"/>
                </a:cubicBezTo>
                <a:cubicBezTo>
                  <a:pt x="773" y="711"/>
                  <a:pt x="773" y="712"/>
                  <a:pt x="774" y="712"/>
                </a:cubicBezTo>
                <a:cubicBezTo>
                  <a:pt x="775" y="712"/>
                  <a:pt x="776" y="712"/>
                  <a:pt x="778" y="712"/>
                </a:cubicBezTo>
                <a:cubicBezTo>
                  <a:pt x="778" y="716"/>
                  <a:pt x="778" y="719"/>
                  <a:pt x="778" y="722"/>
                </a:cubicBezTo>
                <a:cubicBezTo>
                  <a:pt x="775" y="721"/>
                  <a:pt x="772" y="721"/>
                  <a:pt x="769" y="720"/>
                </a:cubicBezTo>
                <a:cubicBezTo>
                  <a:pt x="768" y="715"/>
                  <a:pt x="768" y="710"/>
                  <a:pt x="768" y="704"/>
                </a:cubicBezTo>
                <a:close/>
                <a:moveTo>
                  <a:pt x="778" y="723"/>
                </a:moveTo>
                <a:cubicBezTo>
                  <a:pt x="775" y="723"/>
                  <a:pt x="772" y="723"/>
                  <a:pt x="769" y="722"/>
                </a:cubicBezTo>
                <a:cubicBezTo>
                  <a:pt x="769" y="722"/>
                  <a:pt x="769" y="721"/>
                  <a:pt x="769" y="721"/>
                </a:cubicBezTo>
                <a:cubicBezTo>
                  <a:pt x="772" y="722"/>
                  <a:pt x="775" y="722"/>
                  <a:pt x="778" y="723"/>
                </a:cubicBezTo>
                <a:close/>
                <a:moveTo>
                  <a:pt x="801" y="726"/>
                </a:moveTo>
                <a:cubicBezTo>
                  <a:pt x="801" y="726"/>
                  <a:pt x="801" y="726"/>
                  <a:pt x="801" y="726"/>
                </a:cubicBezTo>
                <a:cubicBezTo>
                  <a:pt x="801" y="726"/>
                  <a:pt x="800" y="726"/>
                  <a:pt x="800" y="726"/>
                </a:cubicBezTo>
                <a:cubicBezTo>
                  <a:pt x="800" y="726"/>
                  <a:pt x="801" y="726"/>
                  <a:pt x="801" y="726"/>
                </a:cubicBezTo>
                <a:close/>
                <a:moveTo>
                  <a:pt x="802" y="726"/>
                </a:moveTo>
                <a:cubicBezTo>
                  <a:pt x="805" y="726"/>
                  <a:pt x="808" y="726"/>
                  <a:pt x="811" y="726"/>
                </a:cubicBezTo>
                <a:cubicBezTo>
                  <a:pt x="811" y="726"/>
                  <a:pt x="811" y="727"/>
                  <a:pt x="811" y="727"/>
                </a:cubicBezTo>
                <a:cubicBezTo>
                  <a:pt x="808" y="726"/>
                  <a:pt x="805" y="726"/>
                  <a:pt x="802" y="726"/>
                </a:cubicBezTo>
                <a:cubicBezTo>
                  <a:pt x="802" y="726"/>
                  <a:pt x="802" y="726"/>
                  <a:pt x="802" y="726"/>
                </a:cubicBezTo>
                <a:close/>
                <a:moveTo>
                  <a:pt x="812" y="726"/>
                </a:moveTo>
                <a:cubicBezTo>
                  <a:pt x="816" y="727"/>
                  <a:pt x="819" y="727"/>
                  <a:pt x="823" y="727"/>
                </a:cubicBezTo>
                <a:cubicBezTo>
                  <a:pt x="823" y="727"/>
                  <a:pt x="823" y="727"/>
                  <a:pt x="823" y="728"/>
                </a:cubicBezTo>
                <a:cubicBezTo>
                  <a:pt x="819" y="727"/>
                  <a:pt x="816" y="727"/>
                  <a:pt x="812" y="727"/>
                </a:cubicBezTo>
                <a:cubicBezTo>
                  <a:pt x="812" y="727"/>
                  <a:pt x="812" y="727"/>
                  <a:pt x="812" y="726"/>
                </a:cubicBezTo>
                <a:close/>
                <a:moveTo>
                  <a:pt x="824" y="726"/>
                </a:moveTo>
                <a:cubicBezTo>
                  <a:pt x="823" y="722"/>
                  <a:pt x="823" y="718"/>
                  <a:pt x="822" y="713"/>
                </a:cubicBezTo>
                <a:cubicBezTo>
                  <a:pt x="825" y="713"/>
                  <a:pt x="828" y="713"/>
                  <a:pt x="830" y="713"/>
                </a:cubicBezTo>
                <a:cubicBezTo>
                  <a:pt x="830" y="718"/>
                  <a:pt x="830" y="722"/>
                  <a:pt x="831" y="727"/>
                </a:cubicBezTo>
                <a:cubicBezTo>
                  <a:pt x="828" y="727"/>
                  <a:pt x="826" y="726"/>
                  <a:pt x="824" y="726"/>
                </a:cubicBezTo>
                <a:close/>
                <a:moveTo>
                  <a:pt x="822" y="712"/>
                </a:moveTo>
                <a:cubicBezTo>
                  <a:pt x="822" y="710"/>
                  <a:pt x="822" y="709"/>
                  <a:pt x="822" y="707"/>
                </a:cubicBezTo>
                <a:cubicBezTo>
                  <a:pt x="825" y="707"/>
                  <a:pt x="828" y="707"/>
                  <a:pt x="830" y="707"/>
                </a:cubicBezTo>
                <a:cubicBezTo>
                  <a:pt x="830" y="709"/>
                  <a:pt x="830" y="711"/>
                  <a:pt x="830" y="712"/>
                </a:cubicBezTo>
                <a:cubicBezTo>
                  <a:pt x="828" y="712"/>
                  <a:pt x="825" y="712"/>
                  <a:pt x="822" y="712"/>
                </a:cubicBezTo>
                <a:close/>
                <a:moveTo>
                  <a:pt x="822" y="706"/>
                </a:moveTo>
                <a:cubicBezTo>
                  <a:pt x="822" y="704"/>
                  <a:pt x="822" y="702"/>
                  <a:pt x="822" y="699"/>
                </a:cubicBezTo>
                <a:cubicBezTo>
                  <a:pt x="825" y="700"/>
                  <a:pt x="828" y="700"/>
                  <a:pt x="830" y="700"/>
                </a:cubicBezTo>
                <a:cubicBezTo>
                  <a:pt x="830" y="702"/>
                  <a:pt x="830" y="704"/>
                  <a:pt x="830" y="706"/>
                </a:cubicBezTo>
                <a:cubicBezTo>
                  <a:pt x="828" y="706"/>
                  <a:pt x="825" y="706"/>
                  <a:pt x="822" y="706"/>
                </a:cubicBezTo>
                <a:close/>
                <a:moveTo>
                  <a:pt x="822" y="698"/>
                </a:moveTo>
                <a:cubicBezTo>
                  <a:pt x="822" y="697"/>
                  <a:pt x="822" y="695"/>
                  <a:pt x="822" y="694"/>
                </a:cubicBezTo>
                <a:cubicBezTo>
                  <a:pt x="825" y="694"/>
                  <a:pt x="828" y="694"/>
                  <a:pt x="830" y="694"/>
                </a:cubicBezTo>
                <a:cubicBezTo>
                  <a:pt x="830" y="695"/>
                  <a:pt x="830" y="697"/>
                  <a:pt x="830" y="699"/>
                </a:cubicBezTo>
                <a:cubicBezTo>
                  <a:pt x="828" y="699"/>
                  <a:pt x="825" y="699"/>
                  <a:pt x="822" y="698"/>
                </a:cubicBezTo>
                <a:close/>
                <a:moveTo>
                  <a:pt x="821" y="698"/>
                </a:moveTo>
                <a:cubicBezTo>
                  <a:pt x="818" y="698"/>
                  <a:pt x="815" y="698"/>
                  <a:pt x="812" y="698"/>
                </a:cubicBezTo>
                <a:cubicBezTo>
                  <a:pt x="812" y="697"/>
                  <a:pt x="812" y="695"/>
                  <a:pt x="812" y="694"/>
                </a:cubicBezTo>
                <a:cubicBezTo>
                  <a:pt x="815" y="694"/>
                  <a:pt x="818" y="694"/>
                  <a:pt x="821" y="694"/>
                </a:cubicBezTo>
                <a:cubicBezTo>
                  <a:pt x="821" y="695"/>
                  <a:pt x="821" y="697"/>
                  <a:pt x="821" y="698"/>
                </a:cubicBezTo>
                <a:close/>
                <a:moveTo>
                  <a:pt x="811" y="698"/>
                </a:moveTo>
                <a:cubicBezTo>
                  <a:pt x="808" y="698"/>
                  <a:pt x="805" y="698"/>
                  <a:pt x="803" y="699"/>
                </a:cubicBezTo>
                <a:cubicBezTo>
                  <a:pt x="803" y="697"/>
                  <a:pt x="803" y="696"/>
                  <a:pt x="803" y="694"/>
                </a:cubicBezTo>
                <a:cubicBezTo>
                  <a:pt x="806" y="694"/>
                  <a:pt x="809" y="694"/>
                  <a:pt x="811" y="694"/>
                </a:cubicBezTo>
                <a:cubicBezTo>
                  <a:pt x="811" y="695"/>
                  <a:pt x="811" y="697"/>
                  <a:pt x="811" y="698"/>
                </a:cubicBezTo>
                <a:close/>
                <a:moveTo>
                  <a:pt x="802" y="699"/>
                </a:moveTo>
                <a:cubicBezTo>
                  <a:pt x="799" y="699"/>
                  <a:pt x="796" y="699"/>
                  <a:pt x="793" y="699"/>
                </a:cubicBezTo>
                <a:cubicBezTo>
                  <a:pt x="793" y="698"/>
                  <a:pt x="793" y="696"/>
                  <a:pt x="793" y="695"/>
                </a:cubicBezTo>
                <a:cubicBezTo>
                  <a:pt x="796" y="695"/>
                  <a:pt x="799" y="695"/>
                  <a:pt x="802" y="694"/>
                </a:cubicBezTo>
                <a:cubicBezTo>
                  <a:pt x="802" y="696"/>
                  <a:pt x="802" y="697"/>
                  <a:pt x="802" y="699"/>
                </a:cubicBezTo>
                <a:close/>
                <a:moveTo>
                  <a:pt x="793" y="694"/>
                </a:moveTo>
                <a:cubicBezTo>
                  <a:pt x="793" y="694"/>
                  <a:pt x="793" y="694"/>
                  <a:pt x="793" y="693"/>
                </a:cubicBezTo>
                <a:cubicBezTo>
                  <a:pt x="796" y="693"/>
                  <a:pt x="799" y="693"/>
                  <a:pt x="802" y="693"/>
                </a:cubicBezTo>
                <a:cubicBezTo>
                  <a:pt x="802" y="693"/>
                  <a:pt x="802" y="693"/>
                  <a:pt x="802" y="693"/>
                </a:cubicBezTo>
                <a:cubicBezTo>
                  <a:pt x="799" y="694"/>
                  <a:pt x="796" y="694"/>
                  <a:pt x="793" y="694"/>
                </a:cubicBezTo>
                <a:close/>
                <a:moveTo>
                  <a:pt x="792" y="694"/>
                </a:moveTo>
                <a:cubicBezTo>
                  <a:pt x="791" y="694"/>
                  <a:pt x="789" y="694"/>
                  <a:pt x="788" y="694"/>
                </a:cubicBezTo>
                <a:cubicBezTo>
                  <a:pt x="788" y="694"/>
                  <a:pt x="788" y="694"/>
                  <a:pt x="788" y="694"/>
                </a:cubicBezTo>
                <a:cubicBezTo>
                  <a:pt x="789" y="693"/>
                  <a:pt x="791" y="693"/>
                  <a:pt x="792" y="693"/>
                </a:cubicBezTo>
                <a:cubicBezTo>
                  <a:pt x="792" y="694"/>
                  <a:pt x="792" y="694"/>
                  <a:pt x="792" y="694"/>
                </a:cubicBezTo>
                <a:close/>
                <a:moveTo>
                  <a:pt x="787" y="694"/>
                </a:moveTo>
                <a:cubicBezTo>
                  <a:pt x="784" y="694"/>
                  <a:pt x="781" y="695"/>
                  <a:pt x="778" y="695"/>
                </a:cubicBezTo>
                <a:cubicBezTo>
                  <a:pt x="778" y="694"/>
                  <a:pt x="778" y="694"/>
                  <a:pt x="778" y="694"/>
                </a:cubicBezTo>
                <a:cubicBezTo>
                  <a:pt x="781" y="694"/>
                  <a:pt x="784" y="694"/>
                  <a:pt x="787" y="694"/>
                </a:cubicBezTo>
                <a:cubicBezTo>
                  <a:pt x="787" y="694"/>
                  <a:pt x="787" y="694"/>
                  <a:pt x="787" y="694"/>
                </a:cubicBezTo>
                <a:close/>
                <a:moveTo>
                  <a:pt x="777" y="686"/>
                </a:moveTo>
                <a:cubicBezTo>
                  <a:pt x="777" y="685"/>
                  <a:pt x="777" y="684"/>
                  <a:pt x="777" y="683"/>
                </a:cubicBezTo>
                <a:cubicBezTo>
                  <a:pt x="780" y="684"/>
                  <a:pt x="783" y="684"/>
                  <a:pt x="786" y="685"/>
                </a:cubicBezTo>
                <a:cubicBezTo>
                  <a:pt x="783" y="685"/>
                  <a:pt x="780" y="686"/>
                  <a:pt x="777" y="686"/>
                </a:cubicBezTo>
                <a:close/>
                <a:moveTo>
                  <a:pt x="776" y="686"/>
                </a:moveTo>
                <a:cubicBezTo>
                  <a:pt x="774" y="687"/>
                  <a:pt x="771" y="687"/>
                  <a:pt x="768" y="688"/>
                </a:cubicBezTo>
                <a:cubicBezTo>
                  <a:pt x="768" y="686"/>
                  <a:pt x="768" y="685"/>
                  <a:pt x="769" y="684"/>
                </a:cubicBezTo>
                <a:cubicBezTo>
                  <a:pt x="771" y="683"/>
                  <a:pt x="774" y="683"/>
                  <a:pt x="776" y="683"/>
                </a:cubicBezTo>
                <a:cubicBezTo>
                  <a:pt x="776" y="684"/>
                  <a:pt x="776" y="685"/>
                  <a:pt x="776" y="686"/>
                </a:cubicBezTo>
                <a:close/>
                <a:moveTo>
                  <a:pt x="769" y="683"/>
                </a:moveTo>
                <a:cubicBezTo>
                  <a:pt x="769" y="682"/>
                  <a:pt x="769" y="680"/>
                  <a:pt x="769" y="679"/>
                </a:cubicBezTo>
                <a:cubicBezTo>
                  <a:pt x="769" y="677"/>
                  <a:pt x="769" y="674"/>
                  <a:pt x="769" y="672"/>
                </a:cubicBezTo>
                <a:cubicBezTo>
                  <a:pt x="769" y="673"/>
                  <a:pt x="769" y="671"/>
                  <a:pt x="769" y="669"/>
                </a:cubicBezTo>
                <a:cubicBezTo>
                  <a:pt x="772" y="672"/>
                  <a:pt x="774" y="674"/>
                  <a:pt x="777" y="677"/>
                </a:cubicBezTo>
                <a:cubicBezTo>
                  <a:pt x="776" y="679"/>
                  <a:pt x="776" y="681"/>
                  <a:pt x="776" y="683"/>
                </a:cubicBezTo>
                <a:cubicBezTo>
                  <a:pt x="774" y="682"/>
                  <a:pt x="771" y="682"/>
                  <a:pt x="769" y="683"/>
                </a:cubicBezTo>
                <a:close/>
                <a:moveTo>
                  <a:pt x="733" y="637"/>
                </a:moveTo>
                <a:cubicBezTo>
                  <a:pt x="733" y="636"/>
                  <a:pt x="732" y="636"/>
                  <a:pt x="732" y="636"/>
                </a:cubicBezTo>
                <a:cubicBezTo>
                  <a:pt x="731" y="636"/>
                  <a:pt x="731" y="636"/>
                  <a:pt x="731" y="636"/>
                </a:cubicBezTo>
                <a:cubicBezTo>
                  <a:pt x="731" y="636"/>
                  <a:pt x="732" y="636"/>
                  <a:pt x="733" y="636"/>
                </a:cubicBezTo>
                <a:cubicBezTo>
                  <a:pt x="734" y="636"/>
                  <a:pt x="735" y="637"/>
                  <a:pt x="737" y="638"/>
                </a:cubicBezTo>
                <a:cubicBezTo>
                  <a:pt x="735" y="638"/>
                  <a:pt x="734" y="637"/>
                  <a:pt x="733" y="637"/>
                </a:cubicBezTo>
                <a:cubicBezTo>
                  <a:pt x="733" y="637"/>
                  <a:pt x="733" y="637"/>
                  <a:pt x="733" y="637"/>
                </a:cubicBezTo>
                <a:close/>
                <a:moveTo>
                  <a:pt x="762" y="731"/>
                </a:moveTo>
                <a:cubicBezTo>
                  <a:pt x="766" y="730"/>
                  <a:pt x="770" y="730"/>
                  <a:pt x="774" y="730"/>
                </a:cubicBezTo>
                <a:cubicBezTo>
                  <a:pt x="778" y="730"/>
                  <a:pt x="783" y="730"/>
                  <a:pt x="787" y="731"/>
                </a:cubicBezTo>
                <a:cubicBezTo>
                  <a:pt x="787" y="731"/>
                  <a:pt x="787" y="731"/>
                  <a:pt x="787" y="731"/>
                </a:cubicBezTo>
                <a:cubicBezTo>
                  <a:pt x="779" y="731"/>
                  <a:pt x="771" y="731"/>
                  <a:pt x="762" y="731"/>
                </a:cubicBezTo>
                <a:close/>
                <a:moveTo>
                  <a:pt x="781" y="730"/>
                </a:moveTo>
                <a:cubicBezTo>
                  <a:pt x="780" y="728"/>
                  <a:pt x="780" y="726"/>
                  <a:pt x="780" y="724"/>
                </a:cubicBezTo>
                <a:cubicBezTo>
                  <a:pt x="782" y="725"/>
                  <a:pt x="784" y="725"/>
                  <a:pt x="786" y="725"/>
                </a:cubicBezTo>
                <a:cubicBezTo>
                  <a:pt x="786" y="727"/>
                  <a:pt x="787" y="728"/>
                  <a:pt x="787" y="730"/>
                </a:cubicBezTo>
                <a:cubicBezTo>
                  <a:pt x="785" y="730"/>
                  <a:pt x="783" y="730"/>
                  <a:pt x="781" y="730"/>
                </a:cubicBezTo>
                <a:close/>
                <a:moveTo>
                  <a:pt x="787" y="725"/>
                </a:moveTo>
                <a:cubicBezTo>
                  <a:pt x="788" y="725"/>
                  <a:pt x="790" y="725"/>
                  <a:pt x="791" y="725"/>
                </a:cubicBezTo>
                <a:cubicBezTo>
                  <a:pt x="791" y="727"/>
                  <a:pt x="791" y="729"/>
                  <a:pt x="792" y="730"/>
                </a:cubicBezTo>
                <a:cubicBezTo>
                  <a:pt x="790" y="730"/>
                  <a:pt x="789" y="730"/>
                  <a:pt x="788" y="730"/>
                </a:cubicBezTo>
                <a:cubicBezTo>
                  <a:pt x="788" y="728"/>
                  <a:pt x="787" y="727"/>
                  <a:pt x="787" y="725"/>
                </a:cubicBezTo>
                <a:close/>
                <a:moveTo>
                  <a:pt x="792" y="726"/>
                </a:moveTo>
                <a:cubicBezTo>
                  <a:pt x="792" y="726"/>
                  <a:pt x="792" y="726"/>
                  <a:pt x="792" y="726"/>
                </a:cubicBezTo>
                <a:cubicBezTo>
                  <a:pt x="795" y="726"/>
                  <a:pt x="798" y="726"/>
                  <a:pt x="801" y="727"/>
                </a:cubicBezTo>
                <a:cubicBezTo>
                  <a:pt x="801" y="728"/>
                  <a:pt x="801" y="729"/>
                  <a:pt x="801" y="730"/>
                </a:cubicBezTo>
                <a:cubicBezTo>
                  <a:pt x="801" y="730"/>
                  <a:pt x="802" y="730"/>
                  <a:pt x="802" y="730"/>
                </a:cubicBezTo>
                <a:cubicBezTo>
                  <a:pt x="802" y="729"/>
                  <a:pt x="802" y="728"/>
                  <a:pt x="802" y="727"/>
                </a:cubicBezTo>
                <a:cubicBezTo>
                  <a:pt x="805" y="727"/>
                  <a:pt x="808" y="727"/>
                  <a:pt x="811" y="728"/>
                </a:cubicBezTo>
                <a:cubicBezTo>
                  <a:pt x="812" y="729"/>
                  <a:pt x="812" y="730"/>
                  <a:pt x="812" y="732"/>
                </a:cubicBezTo>
                <a:cubicBezTo>
                  <a:pt x="805" y="731"/>
                  <a:pt x="799" y="731"/>
                  <a:pt x="793" y="730"/>
                </a:cubicBezTo>
                <a:cubicBezTo>
                  <a:pt x="792" y="729"/>
                  <a:pt x="792" y="727"/>
                  <a:pt x="792" y="726"/>
                </a:cubicBezTo>
                <a:close/>
                <a:moveTo>
                  <a:pt x="813" y="732"/>
                </a:moveTo>
                <a:cubicBezTo>
                  <a:pt x="813" y="731"/>
                  <a:pt x="813" y="729"/>
                  <a:pt x="812" y="728"/>
                </a:cubicBezTo>
                <a:cubicBezTo>
                  <a:pt x="816" y="728"/>
                  <a:pt x="820" y="728"/>
                  <a:pt x="823" y="729"/>
                </a:cubicBezTo>
                <a:cubicBezTo>
                  <a:pt x="823" y="730"/>
                  <a:pt x="824" y="731"/>
                  <a:pt x="824" y="733"/>
                </a:cubicBezTo>
                <a:cubicBezTo>
                  <a:pt x="821" y="732"/>
                  <a:pt x="818" y="732"/>
                  <a:pt x="815" y="732"/>
                </a:cubicBezTo>
                <a:cubicBezTo>
                  <a:pt x="814" y="732"/>
                  <a:pt x="814" y="732"/>
                  <a:pt x="813" y="732"/>
                </a:cubicBezTo>
                <a:close/>
                <a:moveTo>
                  <a:pt x="840" y="733"/>
                </a:moveTo>
                <a:cubicBezTo>
                  <a:pt x="840" y="732"/>
                  <a:pt x="840" y="731"/>
                  <a:pt x="840" y="729"/>
                </a:cubicBezTo>
                <a:cubicBezTo>
                  <a:pt x="843" y="729"/>
                  <a:pt x="846" y="730"/>
                  <a:pt x="848" y="730"/>
                </a:cubicBezTo>
                <a:cubicBezTo>
                  <a:pt x="849" y="731"/>
                  <a:pt x="849" y="732"/>
                  <a:pt x="849" y="734"/>
                </a:cubicBezTo>
                <a:cubicBezTo>
                  <a:pt x="846" y="734"/>
                  <a:pt x="843" y="733"/>
                  <a:pt x="840" y="733"/>
                </a:cubicBezTo>
                <a:close/>
                <a:moveTo>
                  <a:pt x="832" y="727"/>
                </a:moveTo>
                <a:cubicBezTo>
                  <a:pt x="831" y="722"/>
                  <a:pt x="831" y="718"/>
                  <a:pt x="831" y="714"/>
                </a:cubicBezTo>
                <a:cubicBezTo>
                  <a:pt x="834" y="714"/>
                  <a:pt x="836" y="714"/>
                  <a:pt x="838" y="714"/>
                </a:cubicBezTo>
                <a:cubicBezTo>
                  <a:pt x="839" y="719"/>
                  <a:pt x="839" y="723"/>
                  <a:pt x="839" y="728"/>
                </a:cubicBezTo>
                <a:cubicBezTo>
                  <a:pt x="837" y="727"/>
                  <a:pt x="834" y="727"/>
                  <a:pt x="832" y="727"/>
                </a:cubicBezTo>
                <a:close/>
                <a:moveTo>
                  <a:pt x="831" y="713"/>
                </a:moveTo>
                <a:cubicBezTo>
                  <a:pt x="831" y="711"/>
                  <a:pt x="831" y="709"/>
                  <a:pt x="831" y="707"/>
                </a:cubicBezTo>
                <a:cubicBezTo>
                  <a:pt x="834" y="708"/>
                  <a:pt x="836" y="708"/>
                  <a:pt x="838" y="708"/>
                </a:cubicBezTo>
                <a:cubicBezTo>
                  <a:pt x="838" y="710"/>
                  <a:pt x="838" y="711"/>
                  <a:pt x="838" y="713"/>
                </a:cubicBezTo>
                <a:cubicBezTo>
                  <a:pt x="836" y="713"/>
                  <a:pt x="834" y="713"/>
                  <a:pt x="831" y="713"/>
                </a:cubicBezTo>
                <a:close/>
                <a:moveTo>
                  <a:pt x="831" y="706"/>
                </a:moveTo>
                <a:cubicBezTo>
                  <a:pt x="831" y="704"/>
                  <a:pt x="831" y="702"/>
                  <a:pt x="831" y="700"/>
                </a:cubicBezTo>
                <a:cubicBezTo>
                  <a:pt x="834" y="700"/>
                  <a:pt x="836" y="700"/>
                  <a:pt x="839" y="700"/>
                </a:cubicBezTo>
                <a:cubicBezTo>
                  <a:pt x="838" y="703"/>
                  <a:pt x="838" y="705"/>
                  <a:pt x="838" y="707"/>
                </a:cubicBezTo>
                <a:cubicBezTo>
                  <a:pt x="836" y="707"/>
                  <a:pt x="834" y="707"/>
                  <a:pt x="831" y="706"/>
                </a:cubicBezTo>
                <a:close/>
                <a:moveTo>
                  <a:pt x="831" y="699"/>
                </a:moveTo>
                <a:cubicBezTo>
                  <a:pt x="831" y="697"/>
                  <a:pt x="831" y="695"/>
                  <a:pt x="831" y="694"/>
                </a:cubicBezTo>
                <a:cubicBezTo>
                  <a:pt x="834" y="694"/>
                  <a:pt x="836" y="694"/>
                  <a:pt x="839" y="694"/>
                </a:cubicBezTo>
                <a:cubicBezTo>
                  <a:pt x="839" y="696"/>
                  <a:pt x="839" y="698"/>
                  <a:pt x="839" y="699"/>
                </a:cubicBezTo>
                <a:cubicBezTo>
                  <a:pt x="836" y="699"/>
                  <a:pt x="834" y="699"/>
                  <a:pt x="831" y="699"/>
                </a:cubicBezTo>
                <a:close/>
                <a:moveTo>
                  <a:pt x="811" y="693"/>
                </a:moveTo>
                <a:cubicBezTo>
                  <a:pt x="809" y="693"/>
                  <a:pt x="806" y="693"/>
                  <a:pt x="803" y="693"/>
                </a:cubicBezTo>
                <a:cubicBezTo>
                  <a:pt x="803" y="693"/>
                  <a:pt x="803" y="693"/>
                  <a:pt x="803" y="693"/>
                </a:cubicBezTo>
                <a:cubicBezTo>
                  <a:pt x="804" y="693"/>
                  <a:pt x="804" y="693"/>
                  <a:pt x="805" y="693"/>
                </a:cubicBezTo>
                <a:cubicBezTo>
                  <a:pt x="807" y="693"/>
                  <a:pt x="809" y="693"/>
                  <a:pt x="811" y="693"/>
                </a:cubicBezTo>
                <a:cubicBezTo>
                  <a:pt x="811" y="693"/>
                  <a:pt x="811" y="693"/>
                  <a:pt x="811" y="693"/>
                </a:cubicBezTo>
                <a:close/>
                <a:moveTo>
                  <a:pt x="805" y="692"/>
                </a:moveTo>
                <a:cubicBezTo>
                  <a:pt x="804" y="692"/>
                  <a:pt x="804" y="692"/>
                  <a:pt x="803" y="692"/>
                </a:cubicBezTo>
                <a:cubicBezTo>
                  <a:pt x="803" y="690"/>
                  <a:pt x="803" y="689"/>
                  <a:pt x="803" y="687"/>
                </a:cubicBezTo>
                <a:cubicBezTo>
                  <a:pt x="806" y="687"/>
                  <a:pt x="809" y="687"/>
                  <a:pt x="811" y="687"/>
                </a:cubicBezTo>
                <a:cubicBezTo>
                  <a:pt x="811" y="689"/>
                  <a:pt x="811" y="690"/>
                  <a:pt x="811" y="692"/>
                </a:cubicBezTo>
                <a:cubicBezTo>
                  <a:pt x="809" y="692"/>
                  <a:pt x="807" y="692"/>
                  <a:pt x="805" y="692"/>
                </a:cubicBezTo>
                <a:close/>
                <a:moveTo>
                  <a:pt x="802" y="692"/>
                </a:moveTo>
                <a:cubicBezTo>
                  <a:pt x="799" y="692"/>
                  <a:pt x="796" y="692"/>
                  <a:pt x="793" y="692"/>
                </a:cubicBezTo>
                <a:cubicBezTo>
                  <a:pt x="793" y="690"/>
                  <a:pt x="793" y="688"/>
                  <a:pt x="793" y="686"/>
                </a:cubicBezTo>
                <a:cubicBezTo>
                  <a:pt x="796" y="686"/>
                  <a:pt x="799" y="687"/>
                  <a:pt x="803" y="687"/>
                </a:cubicBezTo>
                <a:cubicBezTo>
                  <a:pt x="802" y="689"/>
                  <a:pt x="802" y="690"/>
                  <a:pt x="802" y="692"/>
                </a:cubicBezTo>
                <a:close/>
                <a:moveTo>
                  <a:pt x="780" y="683"/>
                </a:moveTo>
                <a:cubicBezTo>
                  <a:pt x="779" y="683"/>
                  <a:pt x="778" y="683"/>
                  <a:pt x="777" y="683"/>
                </a:cubicBezTo>
                <a:cubicBezTo>
                  <a:pt x="777" y="681"/>
                  <a:pt x="777" y="679"/>
                  <a:pt x="777" y="678"/>
                </a:cubicBezTo>
                <a:cubicBezTo>
                  <a:pt x="778" y="679"/>
                  <a:pt x="779" y="679"/>
                  <a:pt x="780" y="680"/>
                </a:cubicBezTo>
                <a:cubicBezTo>
                  <a:pt x="780" y="681"/>
                  <a:pt x="781" y="681"/>
                  <a:pt x="781" y="681"/>
                </a:cubicBezTo>
                <a:cubicBezTo>
                  <a:pt x="783" y="680"/>
                  <a:pt x="783" y="679"/>
                  <a:pt x="784" y="677"/>
                </a:cubicBezTo>
                <a:cubicBezTo>
                  <a:pt x="784" y="677"/>
                  <a:pt x="784" y="677"/>
                  <a:pt x="784" y="677"/>
                </a:cubicBezTo>
                <a:cubicBezTo>
                  <a:pt x="785" y="677"/>
                  <a:pt x="786" y="678"/>
                  <a:pt x="786" y="678"/>
                </a:cubicBezTo>
                <a:cubicBezTo>
                  <a:pt x="787" y="679"/>
                  <a:pt x="787" y="679"/>
                  <a:pt x="787" y="679"/>
                </a:cubicBezTo>
                <a:cubicBezTo>
                  <a:pt x="787" y="680"/>
                  <a:pt x="787" y="682"/>
                  <a:pt x="787" y="684"/>
                </a:cubicBezTo>
                <a:cubicBezTo>
                  <a:pt x="785" y="684"/>
                  <a:pt x="782" y="683"/>
                  <a:pt x="780" y="683"/>
                </a:cubicBezTo>
                <a:close/>
                <a:moveTo>
                  <a:pt x="786" y="676"/>
                </a:moveTo>
                <a:cubicBezTo>
                  <a:pt x="787" y="676"/>
                  <a:pt x="787" y="676"/>
                  <a:pt x="787" y="676"/>
                </a:cubicBezTo>
                <a:cubicBezTo>
                  <a:pt x="784" y="675"/>
                  <a:pt x="782" y="673"/>
                  <a:pt x="779" y="671"/>
                </a:cubicBezTo>
                <a:cubicBezTo>
                  <a:pt x="779" y="671"/>
                  <a:pt x="780" y="671"/>
                  <a:pt x="780" y="670"/>
                </a:cubicBezTo>
                <a:cubicBezTo>
                  <a:pt x="782" y="672"/>
                  <a:pt x="784" y="674"/>
                  <a:pt x="786" y="676"/>
                </a:cubicBezTo>
                <a:close/>
                <a:moveTo>
                  <a:pt x="778" y="671"/>
                </a:moveTo>
                <a:cubicBezTo>
                  <a:pt x="778" y="671"/>
                  <a:pt x="778" y="671"/>
                  <a:pt x="778" y="671"/>
                </a:cubicBezTo>
                <a:cubicBezTo>
                  <a:pt x="774" y="666"/>
                  <a:pt x="764" y="661"/>
                  <a:pt x="761" y="658"/>
                </a:cubicBezTo>
                <a:cubicBezTo>
                  <a:pt x="760" y="657"/>
                  <a:pt x="758" y="656"/>
                  <a:pt x="757" y="655"/>
                </a:cubicBezTo>
                <a:cubicBezTo>
                  <a:pt x="757" y="654"/>
                  <a:pt x="757" y="653"/>
                  <a:pt x="757" y="652"/>
                </a:cubicBezTo>
                <a:cubicBezTo>
                  <a:pt x="765" y="658"/>
                  <a:pt x="772" y="664"/>
                  <a:pt x="779" y="670"/>
                </a:cubicBezTo>
                <a:cubicBezTo>
                  <a:pt x="779" y="670"/>
                  <a:pt x="779" y="670"/>
                  <a:pt x="778" y="671"/>
                </a:cubicBezTo>
                <a:close/>
                <a:moveTo>
                  <a:pt x="756" y="654"/>
                </a:moveTo>
                <a:cubicBezTo>
                  <a:pt x="751" y="651"/>
                  <a:pt x="746" y="647"/>
                  <a:pt x="741" y="644"/>
                </a:cubicBezTo>
                <a:cubicBezTo>
                  <a:pt x="742" y="643"/>
                  <a:pt x="742" y="643"/>
                  <a:pt x="742" y="642"/>
                </a:cubicBezTo>
                <a:cubicBezTo>
                  <a:pt x="743" y="642"/>
                  <a:pt x="742" y="641"/>
                  <a:pt x="742" y="641"/>
                </a:cubicBezTo>
                <a:cubicBezTo>
                  <a:pt x="741" y="642"/>
                  <a:pt x="741" y="643"/>
                  <a:pt x="741" y="643"/>
                </a:cubicBezTo>
                <a:cubicBezTo>
                  <a:pt x="740" y="643"/>
                  <a:pt x="740" y="642"/>
                  <a:pt x="739" y="642"/>
                </a:cubicBezTo>
                <a:cubicBezTo>
                  <a:pt x="739" y="642"/>
                  <a:pt x="739" y="642"/>
                  <a:pt x="739" y="642"/>
                </a:cubicBezTo>
                <a:cubicBezTo>
                  <a:pt x="741" y="642"/>
                  <a:pt x="741" y="641"/>
                  <a:pt x="741" y="639"/>
                </a:cubicBezTo>
                <a:cubicBezTo>
                  <a:pt x="741" y="639"/>
                  <a:pt x="742" y="640"/>
                  <a:pt x="742" y="640"/>
                </a:cubicBezTo>
                <a:cubicBezTo>
                  <a:pt x="742" y="640"/>
                  <a:pt x="742" y="641"/>
                  <a:pt x="742" y="641"/>
                </a:cubicBezTo>
                <a:cubicBezTo>
                  <a:pt x="743" y="641"/>
                  <a:pt x="743" y="642"/>
                  <a:pt x="744" y="642"/>
                </a:cubicBezTo>
                <a:cubicBezTo>
                  <a:pt x="744" y="643"/>
                  <a:pt x="744" y="643"/>
                  <a:pt x="745" y="643"/>
                </a:cubicBezTo>
                <a:cubicBezTo>
                  <a:pt x="746" y="644"/>
                  <a:pt x="748" y="645"/>
                  <a:pt x="748" y="645"/>
                </a:cubicBezTo>
                <a:cubicBezTo>
                  <a:pt x="751" y="647"/>
                  <a:pt x="753" y="649"/>
                  <a:pt x="755" y="651"/>
                </a:cubicBezTo>
                <a:cubicBezTo>
                  <a:pt x="756" y="651"/>
                  <a:pt x="756" y="651"/>
                  <a:pt x="757" y="652"/>
                </a:cubicBezTo>
                <a:cubicBezTo>
                  <a:pt x="756" y="653"/>
                  <a:pt x="756" y="653"/>
                  <a:pt x="756" y="654"/>
                </a:cubicBezTo>
                <a:close/>
                <a:moveTo>
                  <a:pt x="743" y="638"/>
                </a:moveTo>
                <a:cubicBezTo>
                  <a:pt x="743" y="638"/>
                  <a:pt x="743" y="638"/>
                  <a:pt x="743" y="638"/>
                </a:cubicBezTo>
                <a:cubicBezTo>
                  <a:pt x="741" y="637"/>
                  <a:pt x="739" y="637"/>
                  <a:pt x="738" y="636"/>
                </a:cubicBezTo>
                <a:cubicBezTo>
                  <a:pt x="740" y="636"/>
                  <a:pt x="743" y="636"/>
                  <a:pt x="746" y="636"/>
                </a:cubicBezTo>
                <a:cubicBezTo>
                  <a:pt x="746" y="636"/>
                  <a:pt x="746" y="637"/>
                  <a:pt x="747" y="637"/>
                </a:cubicBezTo>
                <a:cubicBezTo>
                  <a:pt x="751" y="639"/>
                  <a:pt x="755" y="641"/>
                  <a:pt x="759" y="642"/>
                </a:cubicBezTo>
                <a:cubicBezTo>
                  <a:pt x="758" y="643"/>
                  <a:pt x="758" y="643"/>
                  <a:pt x="758" y="643"/>
                </a:cubicBezTo>
                <a:cubicBezTo>
                  <a:pt x="755" y="643"/>
                  <a:pt x="752" y="642"/>
                  <a:pt x="750" y="641"/>
                </a:cubicBezTo>
                <a:cubicBezTo>
                  <a:pt x="747" y="639"/>
                  <a:pt x="745" y="637"/>
                  <a:pt x="743" y="638"/>
                </a:cubicBezTo>
                <a:close/>
                <a:moveTo>
                  <a:pt x="763" y="645"/>
                </a:moveTo>
                <a:cubicBezTo>
                  <a:pt x="764" y="645"/>
                  <a:pt x="765" y="645"/>
                  <a:pt x="766" y="646"/>
                </a:cubicBezTo>
                <a:cubicBezTo>
                  <a:pt x="765" y="646"/>
                  <a:pt x="764" y="645"/>
                  <a:pt x="763" y="645"/>
                </a:cubicBezTo>
                <a:cubicBezTo>
                  <a:pt x="763" y="645"/>
                  <a:pt x="763" y="645"/>
                  <a:pt x="763" y="645"/>
                </a:cubicBezTo>
                <a:close/>
                <a:moveTo>
                  <a:pt x="767" y="644"/>
                </a:moveTo>
                <a:cubicBezTo>
                  <a:pt x="773" y="645"/>
                  <a:pt x="781" y="649"/>
                  <a:pt x="788" y="652"/>
                </a:cubicBezTo>
                <a:cubicBezTo>
                  <a:pt x="785" y="652"/>
                  <a:pt x="783" y="651"/>
                  <a:pt x="780" y="650"/>
                </a:cubicBezTo>
                <a:cubicBezTo>
                  <a:pt x="776" y="648"/>
                  <a:pt x="771" y="646"/>
                  <a:pt x="767" y="644"/>
                </a:cubicBezTo>
                <a:close/>
                <a:moveTo>
                  <a:pt x="793" y="648"/>
                </a:moveTo>
                <a:cubicBezTo>
                  <a:pt x="793" y="648"/>
                  <a:pt x="792" y="648"/>
                  <a:pt x="792" y="649"/>
                </a:cubicBezTo>
                <a:cubicBezTo>
                  <a:pt x="785" y="644"/>
                  <a:pt x="777" y="639"/>
                  <a:pt x="769" y="638"/>
                </a:cubicBezTo>
                <a:cubicBezTo>
                  <a:pt x="774" y="637"/>
                  <a:pt x="790" y="646"/>
                  <a:pt x="794" y="648"/>
                </a:cubicBezTo>
                <a:cubicBezTo>
                  <a:pt x="794" y="648"/>
                  <a:pt x="795" y="649"/>
                  <a:pt x="796" y="649"/>
                </a:cubicBezTo>
                <a:cubicBezTo>
                  <a:pt x="795" y="649"/>
                  <a:pt x="794" y="648"/>
                  <a:pt x="793" y="648"/>
                </a:cubicBezTo>
                <a:close/>
                <a:moveTo>
                  <a:pt x="804" y="647"/>
                </a:moveTo>
                <a:cubicBezTo>
                  <a:pt x="804" y="646"/>
                  <a:pt x="803" y="646"/>
                  <a:pt x="803" y="646"/>
                </a:cubicBezTo>
                <a:cubicBezTo>
                  <a:pt x="802" y="648"/>
                  <a:pt x="801" y="648"/>
                  <a:pt x="802" y="650"/>
                </a:cubicBezTo>
                <a:cubicBezTo>
                  <a:pt x="797" y="647"/>
                  <a:pt x="792" y="645"/>
                  <a:pt x="787" y="642"/>
                </a:cubicBezTo>
                <a:cubicBezTo>
                  <a:pt x="784" y="641"/>
                  <a:pt x="779" y="638"/>
                  <a:pt x="774" y="637"/>
                </a:cubicBezTo>
                <a:cubicBezTo>
                  <a:pt x="780" y="637"/>
                  <a:pt x="786" y="637"/>
                  <a:pt x="791" y="637"/>
                </a:cubicBezTo>
                <a:cubicBezTo>
                  <a:pt x="792" y="637"/>
                  <a:pt x="792" y="637"/>
                  <a:pt x="793" y="637"/>
                </a:cubicBezTo>
                <a:cubicBezTo>
                  <a:pt x="795" y="638"/>
                  <a:pt x="797" y="638"/>
                  <a:pt x="800" y="638"/>
                </a:cubicBezTo>
                <a:cubicBezTo>
                  <a:pt x="802" y="641"/>
                  <a:pt x="804" y="644"/>
                  <a:pt x="807" y="646"/>
                </a:cubicBezTo>
                <a:cubicBezTo>
                  <a:pt x="806" y="647"/>
                  <a:pt x="806" y="647"/>
                  <a:pt x="805" y="648"/>
                </a:cubicBezTo>
                <a:cubicBezTo>
                  <a:pt x="803" y="650"/>
                  <a:pt x="803" y="648"/>
                  <a:pt x="804" y="647"/>
                </a:cubicBezTo>
                <a:close/>
                <a:moveTo>
                  <a:pt x="609" y="633"/>
                </a:moveTo>
                <a:cubicBezTo>
                  <a:pt x="608" y="634"/>
                  <a:pt x="608" y="635"/>
                  <a:pt x="608" y="636"/>
                </a:cubicBezTo>
                <a:cubicBezTo>
                  <a:pt x="607" y="635"/>
                  <a:pt x="606" y="634"/>
                  <a:pt x="605" y="633"/>
                </a:cubicBezTo>
                <a:cubicBezTo>
                  <a:pt x="606" y="633"/>
                  <a:pt x="607" y="633"/>
                  <a:pt x="609" y="633"/>
                </a:cubicBezTo>
                <a:close/>
                <a:moveTo>
                  <a:pt x="586" y="629"/>
                </a:moveTo>
                <a:cubicBezTo>
                  <a:pt x="586" y="629"/>
                  <a:pt x="587" y="629"/>
                  <a:pt x="587" y="629"/>
                </a:cubicBezTo>
                <a:cubicBezTo>
                  <a:pt x="589" y="629"/>
                  <a:pt x="591" y="629"/>
                  <a:pt x="594" y="629"/>
                </a:cubicBezTo>
                <a:cubicBezTo>
                  <a:pt x="591" y="629"/>
                  <a:pt x="589" y="629"/>
                  <a:pt x="586" y="629"/>
                </a:cubicBezTo>
                <a:close/>
                <a:moveTo>
                  <a:pt x="592" y="633"/>
                </a:moveTo>
                <a:cubicBezTo>
                  <a:pt x="591" y="634"/>
                  <a:pt x="591" y="635"/>
                  <a:pt x="590" y="637"/>
                </a:cubicBezTo>
                <a:cubicBezTo>
                  <a:pt x="589" y="635"/>
                  <a:pt x="589" y="634"/>
                  <a:pt x="588" y="632"/>
                </a:cubicBezTo>
                <a:cubicBezTo>
                  <a:pt x="589" y="633"/>
                  <a:pt x="591" y="633"/>
                  <a:pt x="592" y="633"/>
                </a:cubicBezTo>
                <a:close/>
                <a:moveTo>
                  <a:pt x="585" y="629"/>
                </a:moveTo>
                <a:cubicBezTo>
                  <a:pt x="585" y="629"/>
                  <a:pt x="584" y="629"/>
                  <a:pt x="584" y="629"/>
                </a:cubicBezTo>
                <a:cubicBezTo>
                  <a:pt x="583" y="629"/>
                  <a:pt x="581" y="629"/>
                  <a:pt x="580" y="629"/>
                </a:cubicBezTo>
                <a:cubicBezTo>
                  <a:pt x="582" y="629"/>
                  <a:pt x="583" y="629"/>
                  <a:pt x="585" y="629"/>
                </a:cubicBezTo>
                <a:cubicBezTo>
                  <a:pt x="585" y="629"/>
                  <a:pt x="585" y="629"/>
                  <a:pt x="585" y="629"/>
                </a:cubicBezTo>
                <a:close/>
                <a:moveTo>
                  <a:pt x="584" y="632"/>
                </a:moveTo>
                <a:cubicBezTo>
                  <a:pt x="582" y="636"/>
                  <a:pt x="581" y="641"/>
                  <a:pt x="579" y="645"/>
                </a:cubicBezTo>
                <a:cubicBezTo>
                  <a:pt x="576" y="641"/>
                  <a:pt x="574" y="637"/>
                  <a:pt x="572" y="632"/>
                </a:cubicBezTo>
                <a:cubicBezTo>
                  <a:pt x="576" y="632"/>
                  <a:pt x="580" y="632"/>
                  <a:pt x="584" y="632"/>
                </a:cubicBezTo>
                <a:close/>
                <a:moveTo>
                  <a:pt x="585" y="632"/>
                </a:moveTo>
                <a:cubicBezTo>
                  <a:pt x="586" y="632"/>
                  <a:pt x="586" y="632"/>
                  <a:pt x="587" y="632"/>
                </a:cubicBezTo>
                <a:cubicBezTo>
                  <a:pt x="588" y="634"/>
                  <a:pt x="589" y="636"/>
                  <a:pt x="590" y="638"/>
                </a:cubicBezTo>
                <a:cubicBezTo>
                  <a:pt x="588" y="642"/>
                  <a:pt x="586" y="646"/>
                  <a:pt x="585" y="650"/>
                </a:cubicBezTo>
                <a:cubicBezTo>
                  <a:pt x="583" y="649"/>
                  <a:pt x="581" y="647"/>
                  <a:pt x="580" y="646"/>
                </a:cubicBezTo>
                <a:cubicBezTo>
                  <a:pt x="582" y="641"/>
                  <a:pt x="583" y="637"/>
                  <a:pt x="585" y="632"/>
                </a:cubicBezTo>
                <a:close/>
                <a:moveTo>
                  <a:pt x="591" y="638"/>
                </a:moveTo>
                <a:cubicBezTo>
                  <a:pt x="591" y="636"/>
                  <a:pt x="592" y="634"/>
                  <a:pt x="593" y="633"/>
                </a:cubicBezTo>
                <a:cubicBezTo>
                  <a:pt x="594" y="633"/>
                  <a:pt x="595" y="633"/>
                  <a:pt x="596" y="633"/>
                </a:cubicBezTo>
                <a:cubicBezTo>
                  <a:pt x="598" y="633"/>
                  <a:pt x="601" y="633"/>
                  <a:pt x="604" y="633"/>
                </a:cubicBezTo>
                <a:cubicBezTo>
                  <a:pt x="605" y="634"/>
                  <a:pt x="606" y="636"/>
                  <a:pt x="607" y="637"/>
                </a:cubicBezTo>
                <a:cubicBezTo>
                  <a:pt x="606" y="640"/>
                  <a:pt x="606" y="643"/>
                  <a:pt x="605" y="646"/>
                </a:cubicBezTo>
                <a:cubicBezTo>
                  <a:pt x="605" y="647"/>
                  <a:pt x="606" y="647"/>
                  <a:pt x="606" y="647"/>
                </a:cubicBezTo>
                <a:cubicBezTo>
                  <a:pt x="607" y="644"/>
                  <a:pt x="607" y="641"/>
                  <a:pt x="608" y="638"/>
                </a:cubicBezTo>
                <a:cubicBezTo>
                  <a:pt x="610" y="641"/>
                  <a:pt x="612" y="643"/>
                  <a:pt x="614" y="645"/>
                </a:cubicBezTo>
                <a:cubicBezTo>
                  <a:pt x="610" y="647"/>
                  <a:pt x="605" y="649"/>
                  <a:pt x="600" y="651"/>
                </a:cubicBezTo>
                <a:cubicBezTo>
                  <a:pt x="597" y="647"/>
                  <a:pt x="593" y="642"/>
                  <a:pt x="591" y="638"/>
                </a:cubicBezTo>
                <a:close/>
                <a:moveTo>
                  <a:pt x="724" y="635"/>
                </a:moveTo>
                <a:cubicBezTo>
                  <a:pt x="725" y="637"/>
                  <a:pt x="725" y="638"/>
                  <a:pt x="726" y="639"/>
                </a:cubicBezTo>
                <a:cubicBezTo>
                  <a:pt x="725" y="639"/>
                  <a:pt x="724" y="639"/>
                  <a:pt x="724" y="638"/>
                </a:cubicBezTo>
                <a:cubicBezTo>
                  <a:pt x="724" y="637"/>
                  <a:pt x="724" y="636"/>
                  <a:pt x="724" y="635"/>
                </a:cubicBezTo>
                <a:cubicBezTo>
                  <a:pt x="724" y="635"/>
                  <a:pt x="724" y="635"/>
                  <a:pt x="724" y="635"/>
                </a:cubicBezTo>
                <a:close/>
                <a:moveTo>
                  <a:pt x="725" y="636"/>
                </a:moveTo>
                <a:cubicBezTo>
                  <a:pt x="726" y="636"/>
                  <a:pt x="727" y="636"/>
                  <a:pt x="728" y="636"/>
                </a:cubicBezTo>
                <a:cubicBezTo>
                  <a:pt x="727" y="636"/>
                  <a:pt x="727" y="637"/>
                  <a:pt x="728" y="638"/>
                </a:cubicBezTo>
                <a:cubicBezTo>
                  <a:pt x="729" y="639"/>
                  <a:pt x="730" y="640"/>
                  <a:pt x="730" y="640"/>
                </a:cubicBezTo>
                <a:cubicBezTo>
                  <a:pt x="731" y="641"/>
                  <a:pt x="731" y="641"/>
                  <a:pt x="732" y="641"/>
                </a:cubicBezTo>
                <a:cubicBezTo>
                  <a:pt x="732" y="641"/>
                  <a:pt x="732" y="641"/>
                  <a:pt x="732" y="641"/>
                </a:cubicBezTo>
                <a:cubicBezTo>
                  <a:pt x="730" y="641"/>
                  <a:pt x="728" y="640"/>
                  <a:pt x="727" y="639"/>
                </a:cubicBezTo>
                <a:cubicBezTo>
                  <a:pt x="726" y="638"/>
                  <a:pt x="726" y="637"/>
                  <a:pt x="725" y="636"/>
                </a:cubicBezTo>
                <a:close/>
                <a:moveTo>
                  <a:pt x="788" y="731"/>
                </a:moveTo>
                <a:cubicBezTo>
                  <a:pt x="788" y="731"/>
                  <a:pt x="788" y="731"/>
                  <a:pt x="788" y="731"/>
                </a:cubicBezTo>
                <a:cubicBezTo>
                  <a:pt x="789" y="731"/>
                  <a:pt x="790" y="731"/>
                  <a:pt x="792" y="731"/>
                </a:cubicBezTo>
                <a:cubicBezTo>
                  <a:pt x="792" y="731"/>
                  <a:pt x="792" y="731"/>
                  <a:pt x="792" y="731"/>
                </a:cubicBezTo>
                <a:cubicBezTo>
                  <a:pt x="790" y="731"/>
                  <a:pt x="789" y="731"/>
                  <a:pt x="788" y="731"/>
                </a:cubicBezTo>
                <a:close/>
                <a:moveTo>
                  <a:pt x="793" y="731"/>
                </a:moveTo>
                <a:cubicBezTo>
                  <a:pt x="795" y="731"/>
                  <a:pt x="798" y="731"/>
                  <a:pt x="800" y="731"/>
                </a:cubicBezTo>
                <a:cubicBezTo>
                  <a:pt x="803" y="731"/>
                  <a:pt x="805" y="732"/>
                  <a:pt x="807" y="732"/>
                </a:cubicBezTo>
                <a:cubicBezTo>
                  <a:pt x="802" y="732"/>
                  <a:pt x="797" y="731"/>
                  <a:pt x="793" y="731"/>
                </a:cubicBezTo>
                <a:cubicBezTo>
                  <a:pt x="793" y="731"/>
                  <a:pt x="793" y="731"/>
                  <a:pt x="793" y="731"/>
                </a:cubicBezTo>
                <a:close/>
                <a:moveTo>
                  <a:pt x="825" y="737"/>
                </a:moveTo>
                <a:cubicBezTo>
                  <a:pt x="825" y="737"/>
                  <a:pt x="825" y="737"/>
                  <a:pt x="825" y="737"/>
                </a:cubicBezTo>
                <a:cubicBezTo>
                  <a:pt x="821" y="737"/>
                  <a:pt x="817" y="736"/>
                  <a:pt x="813" y="736"/>
                </a:cubicBezTo>
                <a:cubicBezTo>
                  <a:pt x="813" y="736"/>
                  <a:pt x="813" y="736"/>
                  <a:pt x="813" y="736"/>
                </a:cubicBezTo>
                <a:cubicBezTo>
                  <a:pt x="817" y="736"/>
                  <a:pt x="821" y="736"/>
                  <a:pt x="825" y="737"/>
                </a:cubicBezTo>
                <a:close/>
                <a:moveTo>
                  <a:pt x="826" y="737"/>
                </a:moveTo>
                <a:cubicBezTo>
                  <a:pt x="826" y="737"/>
                  <a:pt x="826" y="737"/>
                  <a:pt x="826" y="737"/>
                </a:cubicBezTo>
                <a:cubicBezTo>
                  <a:pt x="828" y="737"/>
                  <a:pt x="830" y="737"/>
                  <a:pt x="831" y="737"/>
                </a:cubicBezTo>
                <a:cubicBezTo>
                  <a:pt x="831" y="737"/>
                  <a:pt x="831" y="737"/>
                  <a:pt x="831" y="737"/>
                </a:cubicBezTo>
                <a:cubicBezTo>
                  <a:pt x="830" y="737"/>
                  <a:pt x="828" y="737"/>
                  <a:pt x="826" y="737"/>
                </a:cubicBezTo>
                <a:close/>
                <a:moveTo>
                  <a:pt x="832" y="737"/>
                </a:moveTo>
                <a:cubicBezTo>
                  <a:pt x="832" y="737"/>
                  <a:pt x="832" y="737"/>
                  <a:pt x="832" y="737"/>
                </a:cubicBezTo>
                <a:cubicBezTo>
                  <a:pt x="835" y="737"/>
                  <a:pt x="837" y="737"/>
                  <a:pt x="840" y="737"/>
                </a:cubicBezTo>
                <a:cubicBezTo>
                  <a:pt x="843" y="737"/>
                  <a:pt x="846" y="738"/>
                  <a:pt x="850" y="738"/>
                </a:cubicBezTo>
                <a:cubicBezTo>
                  <a:pt x="850" y="738"/>
                  <a:pt x="850" y="738"/>
                  <a:pt x="850" y="739"/>
                </a:cubicBezTo>
                <a:cubicBezTo>
                  <a:pt x="844" y="738"/>
                  <a:pt x="838" y="738"/>
                  <a:pt x="832" y="737"/>
                </a:cubicBezTo>
                <a:close/>
                <a:moveTo>
                  <a:pt x="851" y="738"/>
                </a:moveTo>
                <a:cubicBezTo>
                  <a:pt x="853" y="738"/>
                  <a:pt x="856" y="738"/>
                  <a:pt x="858" y="738"/>
                </a:cubicBezTo>
                <a:cubicBezTo>
                  <a:pt x="859" y="738"/>
                  <a:pt x="860" y="738"/>
                  <a:pt x="861" y="738"/>
                </a:cubicBezTo>
                <a:cubicBezTo>
                  <a:pt x="867" y="739"/>
                  <a:pt x="874" y="740"/>
                  <a:pt x="881" y="741"/>
                </a:cubicBezTo>
                <a:cubicBezTo>
                  <a:pt x="881" y="741"/>
                  <a:pt x="881" y="741"/>
                  <a:pt x="881" y="741"/>
                </a:cubicBezTo>
                <a:cubicBezTo>
                  <a:pt x="877" y="741"/>
                  <a:pt x="873" y="741"/>
                  <a:pt x="869" y="740"/>
                </a:cubicBezTo>
                <a:cubicBezTo>
                  <a:pt x="863" y="740"/>
                  <a:pt x="857" y="739"/>
                  <a:pt x="851" y="739"/>
                </a:cubicBezTo>
                <a:cubicBezTo>
                  <a:pt x="851" y="739"/>
                  <a:pt x="851" y="738"/>
                  <a:pt x="851" y="738"/>
                </a:cubicBezTo>
                <a:close/>
                <a:moveTo>
                  <a:pt x="850" y="734"/>
                </a:moveTo>
                <a:cubicBezTo>
                  <a:pt x="850" y="732"/>
                  <a:pt x="850" y="731"/>
                  <a:pt x="849" y="730"/>
                </a:cubicBezTo>
                <a:cubicBezTo>
                  <a:pt x="850" y="730"/>
                  <a:pt x="850" y="730"/>
                  <a:pt x="850" y="730"/>
                </a:cubicBezTo>
                <a:cubicBezTo>
                  <a:pt x="854" y="730"/>
                  <a:pt x="858" y="730"/>
                  <a:pt x="861" y="731"/>
                </a:cubicBezTo>
                <a:cubicBezTo>
                  <a:pt x="861" y="732"/>
                  <a:pt x="862" y="733"/>
                  <a:pt x="862" y="734"/>
                </a:cubicBezTo>
                <a:cubicBezTo>
                  <a:pt x="858" y="734"/>
                  <a:pt x="854" y="734"/>
                  <a:pt x="850" y="734"/>
                </a:cubicBezTo>
                <a:close/>
                <a:moveTo>
                  <a:pt x="840" y="728"/>
                </a:moveTo>
                <a:cubicBezTo>
                  <a:pt x="840" y="723"/>
                  <a:pt x="840" y="719"/>
                  <a:pt x="839" y="714"/>
                </a:cubicBezTo>
                <a:cubicBezTo>
                  <a:pt x="842" y="714"/>
                  <a:pt x="845" y="714"/>
                  <a:pt x="848" y="715"/>
                </a:cubicBezTo>
                <a:cubicBezTo>
                  <a:pt x="848" y="719"/>
                  <a:pt x="848" y="724"/>
                  <a:pt x="848" y="728"/>
                </a:cubicBezTo>
                <a:cubicBezTo>
                  <a:pt x="846" y="728"/>
                  <a:pt x="843" y="728"/>
                  <a:pt x="840" y="728"/>
                </a:cubicBezTo>
                <a:close/>
                <a:moveTo>
                  <a:pt x="839" y="713"/>
                </a:moveTo>
                <a:cubicBezTo>
                  <a:pt x="839" y="711"/>
                  <a:pt x="839" y="710"/>
                  <a:pt x="839" y="708"/>
                </a:cubicBezTo>
                <a:cubicBezTo>
                  <a:pt x="842" y="708"/>
                  <a:pt x="846" y="709"/>
                  <a:pt x="849" y="709"/>
                </a:cubicBezTo>
                <a:cubicBezTo>
                  <a:pt x="848" y="710"/>
                  <a:pt x="848" y="712"/>
                  <a:pt x="848" y="714"/>
                </a:cubicBezTo>
                <a:cubicBezTo>
                  <a:pt x="845" y="713"/>
                  <a:pt x="842" y="713"/>
                  <a:pt x="839" y="713"/>
                </a:cubicBezTo>
                <a:close/>
                <a:moveTo>
                  <a:pt x="839" y="707"/>
                </a:moveTo>
                <a:cubicBezTo>
                  <a:pt x="839" y="705"/>
                  <a:pt x="839" y="703"/>
                  <a:pt x="840" y="700"/>
                </a:cubicBezTo>
                <a:cubicBezTo>
                  <a:pt x="843" y="701"/>
                  <a:pt x="846" y="701"/>
                  <a:pt x="849" y="701"/>
                </a:cubicBezTo>
                <a:cubicBezTo>
                  <a:pt x="849" y="704"/>
                  <a:pt x="849" y="706"/>
                  <a:pt x="849" y="708"/>
                </a:cubicBezTo>
                <a:cubicBezTo>
                  <a:pt x="846" y="708"/>
                  <a:pt x="842" y="707"/>
                  <a:pt x="839" y="707"/>
                </a:cubicBezTo>
                <a:close/>
                <a:moveTo>
                  <a:pt x="840" y="699"/>
                </a:moveTo>
                <a:cubicBezTo>
                  <a:pt x="840" y="699"/>
                  <a:pt x="840" y="699"/>
                  <a:pt x="840" y="699"/>
                </a:cubicBezTo>
                <a:cubicBezTo>
                  <a:pt x="840" y="697"/>
                  <a:pt x="840" y="696"/>
                  <a:pt x="840" y="694"/>
                </a:cubicBezTo>
                <a:cubicBezTo>
                  <a:pt x="843" y="694"/>
                  <a:pt x="846" y="694"/>
                  <a:pt x="849" y="695"/>
                </a:cubicBezTo>
                <a:cubicBezTo>
                  <a:pt x="849" y="697"/>
                  <a:pt x="849" y="699"/>
                  <a:pt x="849" y="700"/>
                </a:cubicBezTo>
                <a:cubicBezTo>
                  <a:pt x="846" y="700"/>
                  <a:pt x="843" y="700"/>
                  <a:pt x="840" y="699"/>
                </a:cubicBezTo>
                <a:close/>
                <a:moveTo>
                  <a:pt x="831" y="692"/>
                </a:moveTo>
                <a:cubicBezTo>
                  <a:pt x="831" y="691"/>
                  <a:pt x="831" y="690"/>
                  <a:pt x="832" y="689"/>
                </a:cubicBezTo>
                <a:cubicBezTo>
                  <a:pt x="834" y="689"/>
                  <a:pt x="836" y="689"/>
                  <a:pt x="839" y="690"/>
                </a:cubicBezTo>
                <a:cubicBezTo>
                  <a:pt x="839" y="691"/>
                  <a:pt x="839" y="692"/>
                  <a:pt x="839" y="693"/>
                </a:cubicBezTo>
                <a:cubicBezTo>
                  <a:pt x="836" y="693"/>
                  <a:pt x="834" y="692"/>
                  <a:pt x="831" y="692"/>
                </a:cubicBezTo>
                <a:close/>
                <a:moveTo>
                  <a:pt x="812" y="692"/>
                </a:moveTo>
                <a:cubicBezTo>
                  <a:pt x="812" y="690"/>
                  <a:pt x="812" y="689"/>
                  <a:pt x="812" y="687"/>
                </a:cubicBezTo>
                <a:cubicBezTo>
                  <a:pt x="814" y="687"/>
                  <a:pt x="815" y="687"/>
                  <a:pt x="816" y="687"/>
                </a:cubicBezTo>
                <a:cubicBezTo>
                  <a:pt x="818" y="688"/>
                  <a:pt x="820" y="688"/>
                  <a:pt x="822" y="688"/>
                </a:cubicBezTo>
                <a:cubicBezTo>
                  <a:pt x="822" y="689"/>
                  <a:pt x="822" y="691"/>
                  <a:pt x="821" y="692"/>
                </a:cubicBezTo>
                <a:cubicBezTo>
                  <a:pt x="818" y="692"/>
                  <a:pt x="815" y="692"/>
                  <a:pt x="812" y="692"/>
                </a:cubicBezTo>
                <a:close/>
                <a:moveTo>
                  <a:pt x="788" y="684"/>
                </a:moveTo>
                <a:cubicBezTo>
                  <a:pt x="788" y="682"/>
                  <a:pt x="788" y="680"/>
                  <a:pt x="788" y="678"/>
                </a:cubicBezTo>
                <a:cubicBezTo>
                  <a:pt x="788" y="678"/>
                  <a:pt x="788" y="677"/>
                  <a:pt x="788" y="677"/>
                </a:cubicBezTo>
                <a:cubicBezTo>
                  <a:pt x="788" y="677"/>
                  <a:pt x="788" y="677"/>
                  <a:pt x="788" y="677"/>
                </a:cubicBezTo>
                <a:cubicBezTo>
                  <a:pt x="789" y="678"/>
                  <a:pt x="790" y="679"/>
                  <a:pt x="792" y="680"/>
                </a:cubicBezTo>
                <a:cubicBezTo>
                  <a:pt x="792" y="681"/>
                  <a:pt x="792" y="681"/>
                  <a:pt x="793" y="681"/>
                </a:cubicBezTo>
                <a:cubicBezTo>
                  <a:pt x="793" y="682"/>
                  <a:pt x="793" y="683"/>
                  <a:pt x="793" y="685"/>
                </a:cubicBezTo>
                <a:cubicBezTo>
                  <a:pt x="791" y="684"/>
                  <a:pt x="790" y="684"/>
                  <a:pt x="788" y="684"/>
                </a:cubicBezTo>
                <a:close/>
                <a:moveTo>
                  <a:pt x="833" y="678"/>
                </a:moveTo>
                <a:cubicBezTo>
                  <a:pt x="833" y="678"/>
                  <a:pt x="833" y="678"/>
                  <a:pt x="834" y="678"/>
                </a:cubicBezTo>
                <a:cubicBezTo>
                  <a:pt x="833" y="678"/>
                  <a:pt x="833" y="678"/>
                  <a:pt x="833" y="678"/>
                </a:cubicBezTo>
                <a:cubicBezTo>
                  <a:pt x="833" y="678"/>
                  <a:pt x="833" y="678"/>
                  <a:pt x="833" y="678"/>
                </a:cubicBezTo>
                <a:close/>
                <a:moveTo>
                  <a:pt x="820" y="659"/>
                </a:moveTo>
                <a:cubicBezTo>
                  <a:pt x="820" y="659"/>
                  <a:pt x="820" y="659"/>
                  <a:pt x="820" y="659"/>
                </a:cubicBezTo>
                <a:cubicBezTo>
                  <a:pt x="815" y="656"/>
                  <a:pt x="809" y="653"/>
                  <a:pt x="804" y="651"/>
                </a:cubicBezTo>
                <a:cubicBezTo>
                  <a:pt x="805" y="649"/>
                  <a:pt x="806" y="648"/>
                  <a:pt x="807" y="647"/>
                </a:cubicBezTo>
                <a:cubicBezTo>
                  <a:pt x="812" y="652"/>
                  <a:pt x="819" y="657"/>
                  <a:pt x="825" y="661"/>
                </a:cubicBezTo>
                <a:cubicBezTo>
                  <a:pt x="823" y="660"/>
                  <a:pt x="822" y="660"/>
                  <a:pt x="820" y="659"/>
                </a:cubicBezTo>
                <a:close/>
                <a:moveTo>
                  <a:pt x="822" y="652"/>
                </a:moveTo>
                <a:cubicBezTo>
                  <a:pt x="822" y="651"/>
                  <a:pt x="821" y="651"/>
                  <a:pt x="821" y="652"/>
                </a:cubicBezTo>
                <a:cubicBezTo>
                  <a:pt x="821" y="653"/>
                  <a:pt x="820" y="655"/>
                  <a:pt x="820" y="656"/>
                </a:cubicBezTo>
                <a:cubicBezTo>
                  <a:pt x="816" y="653"/>
                  <a:pt x="812" y="650"/>
                  <a:pt x="808" y="647"/>
                </a:cubicBezTo>
                <a:cubicBezTo>
                  <a:pt x="810" y="644"/>
                  <a:pt x="813" y="642"/>
                  <a:pt x="815" y="640"/>
                </a:cubicBezTo>
                <a:cubicBezTo>
                  <a:pt x="819" y="640"/>
                  <a:pt x="823" y="641"/>
                  <a:pt x="827" y="642"/>
                </a:cubicBezTo>
                <a:cubicBezTo>
                  <a:pt x="828" y="643"/>
                  <a:pt x="829" y="645"/>
                  <a:pt x="829" y="646"/>
                </a:cubicBezTo>
                <a:cubicBezTo>
                  <a:pt x="828" y="648"/>
                  <a:pt x="826" y="649"/>
                  <a:pt x="824" y="651"/>
                </a:cubicBezTo>
                <a:cubicBezTo>
                  <a:pt x="824" y="652"/>
                  <a:pt x="823" y="653"/>
                  <a:pt x="822" y="654"/>
                </a:cubicBezTo>
                <a:cubicBezTo>
                  <a:pt x="820" y="657"/>
                  <a:pt x="822" y="653"/>
                  <a:pt x="822" y="652"/>
                </a:cubicBezTo>
                <a:close/>
                <a:moveTo>
                  <a:pt x="829" y="642"/>
                </a:moveTo>
                <a:cubicBezTo>
                  <a:pt x="830" y="642"/>
                  <a:pt x="832" y="642"/>
                  <a:pt x="834" y="643"/>
                </a:cubicBezTo>
                <a:cubicBezTo>
                  <a:pt x="833" y="643"/>
                  <a:pt x="833" y="643"/>
                  <a:pt x="832" y="644"/>
                </a:cubicBezTo>
                <a:cubicBezTo>
                  <a:pt x="832" y="644"/>
                  <a:pt x="831" y="645"/>
                  <a:pt x="830" y="646"/>
                </a:cubicBezTo>
                <a:cubicBezTo>
                  <a:pt x="830" y="644"/>
                  <a:pt x="829" y="643"/>
                  <a:pt x="829" y="642"/>
                </a:cubicBezTo>
                <a:close/>
                <a:moveTo>
                  <a:pt x="846" y="635"/>
                </a:moveTo>
                <a:cubicBezTo>
                  <a:pt x="847" y="635"/>
                  <a:pt x="848" y="634"/>
                  <a:pt x="849" y="633"/>
                </a:cubicBezTo>
                <a:cubicBezTo>
                  <a:pt x="853" y="633"/>
                  <a:pt x="857" y="634"/>
                  <a:pt x="861" y="635"/>
                </a:cubicBezTo>
                <a:cubicBezTo>
                  <a:pt x="856" y="635"/>
                  <a:pt x="850" y="635"/>
                  <a:pt x="846" y="635"/>
                </a:cubicBezTo>
                <a:close/>
                <a:moveTo>
                  <a:pt x="844" y="635"/>
                </a:moveTo>
                <a:cubicBezTo>
                  <a:pt x="843" y="635"/>
                  <a:pt x="843" y="635"/>
                  <a:pt x="842" y="635"/>
                </a:cubicBezTo>
                <a:cubicBezTo>
                  <a:pt x="835" y="635"/>
                  <a:pt x="829" y="635"/>
                  <a:pt x="822" y="635"/>
                </a:cubicBezTo>
                <a:cubicBezTo>
                  <a:pt x="823" y="633"/>
                  <a:pt x="825" y="632"/>
                  <a:pt x="827" y="631"/>
                </a:cubicBezTo>
                <a:cubicBezTo>
                  <a:pt x="829" y="631"/>
                  <a:pt x="832" y="631"/>
                  <a:pt x="834" y="632"/>
                </a:cubicBezTo>
                <a:cubicBezTo>
                  <a:pt x="838" y="632"/>
                  <a:pt x="843" y="632"/>
                  <a:pt x="848" y="633"/>
                </a:cubicBezTo>
                <a:cubicBezTo>
                  <a:pt x="846" y="634"/>
                  <a:pt x="845" y="635"/>
                  <a:pt x="844" y="635"/>
                </a:cubicBezTo>
                <a:close/>
                <a:moveTo>
                  <a:pt x="820" y="635"/>
                </a:moveTo>
                <a:cubicBezTo>
                  <a:pt x="813" y="634"/>
                  <a:pt x="806" y="634"/>
                  <a:pt x="799" y="634"/>
                </a:cubicBezTo>
                <a:cubicBezTo>
                  <a:pt x="776" y="633"/>
                  <a:pt x="752" y="632"/>
                  <a:pt x="729" y="632"/>
                </a:cubicBezTo>
                <a:cubicBezTo>
                  <a:pt x="728" y="631"/>
                  <a:pt x="728" y="631"/>
                  <a:pt x="728" y="631"/>
                </a:cubicBezTo>
                <a:cubicBezTo>
                  <a:pt x="727" y="631"/>
                  <a:pt x="726" y="631"/>
                  <a:pt x="726" y="632"/>
                </a:cubicBezTo>
                <a:cubicBezTo>
                  <a:pt x="725" y="631"/>
                  <a:pt x="725" y="631"/>
                  <a:pt x="724" y="631"/>
                </a:cubicBezTo>
                <a:cubicBezTo>
                  <a:pt x="724" y="631"/>
                  <a:pt x="723" y="631"/>
                  <a:pt x="723" y="630"/>
                </a:cubicBezTo>
                <a:cubicBezTo>
                  <a:pt x="730" y="631"/>
                  <a:pt x="737" y="631"/>
                  <a:pt x="744" y="631"/>
                </a:cubicBezTo>
                <a:cubicBezTo>
                  <a:pt x="764" y="630"/>
                  <a:pt x="785" y="630"/>
                  <a:pt x="806" y="630"/>
                </a:cubicBezTo>
                <a:cubicBezTo>
                  <a:pt x="812" y="630"/>
                  <a:pt x="819" y="631"/>
                  <a:pt x="825" y="631"/>
                </a:cubicBezTo>
                <a:cubicBezTo>
                  <a:pt x="824" y="632"/>
                  <a:pt x="822" y="633"/>
                  <a:pt x="820" y="635"/>
                </a:cubicBezTo>
                <a:close/>
                <a:moveTo>
                  <a:pt x="722" y="630"/>
                </a:moveTo>
                <a:cubicBezTo>
                  <a:pt x="722" y="631"/>
                  <a:pt x="722" y="631"/>
                  <a:pt x="722" y="631"/>
                </a:cubicBezTo>
                <a:cubicBezTo>
                  <a:pt x="720" y="631"/>
                  <a:pt x="718" y="631"/>
                  <a:pt x="716" y="631"/>
                </a:cubicBezTo>
                <a:cubicBezTo>
                  <a:pt x="718" y="631"/>
                  <a:pt x="719" y="631"/>
                  <a:pt x="721" y="630"/>
                </a:cubicBezTo>
                <a:cubicBezTo>
                  <a:pt x="721" y="630"/>
                  <a:pt x="721" y="630"/>
                  <a:pt x="722" y="630"/>
                </a:cubicBezTo>
                <a:close/>
                <a:moveTo>
                  <a:pt x="700" y="631"/>
                </a:moveTo>
                <a:cubicBezTo>
                  <a:pt x="682" y="630"/>
                  <a:pt x="665" y="630"/>
                  <a:pt x="647" y="629"/>
                </a:cubicBezTo>
                <a:cubicBezTo>
                  <a:pt x="642" y="629"/>
                  <a:pt x="637" y="629"/>
                  <a:pt x="632" y="629"/>
                </a:cubicBezTo>
                <a:cubicBezTo>
                  <a:pt x="634" y="628"/>
                  <a:pt x="635" y="627"/>
                  <a:pt x="637" y="626"/>
                </a:cubicBezTo>
                <a:cubicBezTo>
                  <a:pt x="637" y="626"/>
                  <a:pt x="637" y="625"/>
                  <a:pt x="637" y="625"/>
                </a:cubicBezTo>
                <a:cubicBezTo>
                  <a:pt x="651" y="626"/>
                  <a:pt x="665" y="627"/>
                  <a:pt x="679" y="628"/>
                </a:cubicBezTo>
                <a:cubicBezTo>
                  <a:pt x="688" y="629"/>
                  <a:pt x="697" y="629"/>
                  <a:pt x="705" y="630"/>
                </a:cubicBezTo>
                <a:cubicBezTo>
                  <a:pt x="704" y="630"/>
                  <a:pt x="702" y="630"/>
                  <a:pt x="700" y="631"/>
                </a:cubicBezTo>
                <a:close/>
                <a:moveTo>
                  <a:pt x="631" y="628"/>
                </a:moveTo>
                <a:cubicBezTo>
                  <a:pt x="624" y="628"/>
                  <a:pt x="618" y="628"/>
                  <a:pt x="612" y="628"/>
                </a:cubicBezTo>
                <a:cubicBezTo>
                  <a:pt x="612" y="627"/>
                  <a:pt x="613" y="626"/>
                  <a:pt x="613" y="624"/>
                </a:cubicBezTo>
                <a:cubicBezTo>
                  <a:pt x="621" y="625"/>
                  <a:pt x="628" y="625"/>
                  <a:pt x="635" y="625"/>
                </a:cubicBezTo>
                <a:cubicBezTo>
                  <a:pt x="634" y="626"/>
                  <a:pt x="633" y="627"/>
                  <a:pt x="631" y="628"/>
                </a:cubicBezTo>
                <a:close/>
                <a:moveTo>
                  <a:pt x="611" y="628"/>
                </a:moveTo>
                <a:cubicBezTo>
                  <a:pt x="608" y="628"/>
                  <a:pt x="606" y="627"/>
                  <a:pt x="603" y="627"/>
                </a:cubicBezTo>
                <a:cubicBezTo>
                  <a:pt x="603" y="627"/>
                  <a:pt x="603" y="627"/>
                  <a:pt x="603" y="627"/>
                </a:cubicBezTo>
                <a:cubicBezTo>
                  <a:pt x="602" y="627"/>
                  <a:pt x="602" y="627"/>
                  <a:pt x="602" y="626"/>
                </a:cubicBezTo>
                <a:cubicBezTo>
                  <a:pt x="602" y="626"/>
                  <a:pt x="601" y="626"/>
                  <a:pt x="601" y="627"/>
                </a:cubicBezTo>
                <a:cubicBezTo>
                  <a:pt x="601" y="627"/>
                  <a:pt x="601" y="627"/>
                  <a:pt x="602" y="627"/>
                </a:cubicBezTo>
                <a:cubicBezTo>
                  <a:pt x="600" y="627"/>
                  <a:pt x="598" y="627"/>
                  <a:pt x="596" y="627"/>
                </a:cubicBezTo>
                <a:cubicBezTo>
                  <a:pt x="597" y="626"/>
                  <a:pt x="598" y="625"/>
                  <a:pt x="598" y="624"/>
                </a:cubicBezTo>
                <a:cubicBezTo>
                  <a:pt x="603" y="624"/>
                  <a:pt x="607" y="624"/>
                  <a:pt x="612" y="624"/>
                </a:cubicBezTo>
                <a:cubicBezTo>
                  <a:pt x="612" y="624"/>
                  <a:pt x="612" y="624"/>
                  <a:pt x="612" y="624"/>
                </a:cubicBezTo>
                <a:cubicBezTo>
                  <a:pt x="612" y="625"/>
                  <a:pt x="611" y="627"/>
                  <a:pt x="611" y="628"/>
                </a:cubicBezTo>
                <a:close/>
                <a:moveTo>
                  <a:pt x="595" y="627"/>
                </a:moveTo>
                <a:cubicBezTo>
                  <a:pt x="593" y="627"/>
                  <a:pt x="590" y="627"/>
                  <a:pt x="587" y="627"/>
                </a:cubicBezTo>
                <a:cubicBezTo>
                  <a:pt x="588" y="626"/>
                  <a:pt x="588" y="625"/>
                  <a:pt x="589" y="624"/>
                </a:cubicBezTo>
                <a:cubicBezTo>
                  <a:pt x="592" y="624"/>
                  <a:pt x="594" y="624"/>
                  <a:pt x="597" y="624"/>
                </a:cubicBezTo>
                <a:cubicBezTo>
                  <a:pt x="597" y="625"/>
                  <a:pt x="596" y="626"/>
                  <a:pt x="595" y="627"/>
                </a:cubicBezTo>
                <a:close/>
                <a:moveTo>
                  <a:pt x="582" y="662"/>
                </a:moveTo>
                <a:cubicBezTo>
                  <a:pt x="582" y="662"/>
                  <a:pt x="581" y="663"/>
                  <a:pt x="581" y="664"/>
                </a:cubicBezTo>
                <a:cubicBezTo>
                  <a:pt x="581" y="664"/>
                  <a:pt x="582" y="665"/>
                  <a:pt x="582" y="664"/>
                </a:cubicBezTo>
                <a:cubicBezTo>
                  <a:pt x="582" y="663"/>
                  <a:pt x="583" y="662"/>
                  <a:pt x="583" y="661"/>
                </a:cubicBezTo>
                <a:cubicBezTo>
                  <a:pt x="584" y="660"/>
                  <a:pt x="586" y="659"/>
                  <a:pt x="588" y="658"/>
                </a:cubicBezTo>
                <a:cubicBezTo>
                  <a:pt x="592" y="656"/>
                  <a:pt x="596" y="654"/>
                  <a:pt x="601" y="653"/>
                </a:cubicBezTo>
                <a:cubicBezTo>
                  <a:pt x="601" y="653"/>
                  <a:pt x="601" y="653"/>
                  <a:pt x="601" y="654"/>
                </a:cubicBezTo>
                <a:cubicBezTo>
                  <a:pt x="602" y="654"/>
                  <a:pt x="603" y="653"/>
                  <a:pt x="602" y="653"/>
                </a:cubicBezTo>
                <a:cubicBezTo>
                  <a:pt x="602" y="653"/>
                  <a:pt x="602" y="652"/>
                  <a:pt x="602" y="652"/>
                </a:cubicBezTo>
                <a:cubicBezTo>
                  <a:pt x="606" y="650"/>
                  <a:pt x="611" y="648"/>
                  <a:pt x="616" y="647"/>
                </a:cubicBezTo>
                <a:cubicBezTo>
                  <a:pt x="616" y="647"/>
                  <a:pt x="616" y="647"/>
                  <a:pt x="616" y="647"/>
                </a:cubicBezTo>
                <a:cubicBezTo>
                  <a:pt x="616" y="647"/>
                  <a:pt x="617" y="647"/>
                  <a:pt x="617" y="646"/>
                </a:cubicBezTo>
                <a:cubicBezTo>
                  <a:pt x="619" y="646"/>
                  <a:pt x="620" y="645"/>
                  <a:pt x="622" y="645"/>
                </a:cubicBezTo>
                <a:cubicBezTo>
                  <a:pt x="633" y="641"/>
                  <a:pt x="643" y="638"/>
                  <a:pt x="655" y="636"/>
                </a:cubicBezTo>
                <a:cubicBezTo>
                  <a:pt x="662" y="635"/>
                  <a:pt x="672" y="634"/>
                  <a:pt x="680" y="636"/>
                </a:cubicBezTo>
                <a:cubicBezTo>
                  <a:pt x="645" y="645"/>
                  <a:pt x="612" y="655"/>
                  <a:pt x="580" y="671"/>
                </a:cubicBezTo>
                <a:cubicBezTo>
                  <a:pt x="578" y="672"/>
                  <a:pt x="579" y="674"/>
                  <a:pt x="581" y="675"/>
                </a:cubicBezTo>
                <a:cubicBezTo>
                  <a:pt x="580" y="675"/>
                  <a:pt x="579" y="675"/>
                  <a:pt x="579" y="676"/>
                </a:cubicBezTo>
                <a:cubicBezTo>
                  <a:pt x="577" y="673"/>
                  <a:pt x="575" y="670"/>
                  <a:pt x="572" y="668"/>
                </a:cubicBezTo>
                <a:cubicBezTo>
                  <a:pt x="575" y="665"/>
                  <a:pt x="578" y="663"/>
                  <a:pt x="582" y="662"/>
                </a:cubicBezTo>
                <a:close/>
                <a:moveTo>
                  <a:pt x="701" y="635"/>
                </a:moveTo>
                <a:cubicBezTo>
                  <a:pt x="702" y="635"/>
                  <a:pt x="703" y="635"/>
                  <a:pt x="705" y="635"/>
                </a:cubicBezTo>
                <a:cubicBezTo>
                  <a:pt x="704" y="635"/>
                  <a:pt x="704" y="635"/>
                  <a:pt x="704" y="636"/>
                </a:cubicBezTo>
                <a:cubicBezTo>
                  <a:pt x="692" y="638"/>
                  <a:pt x="681" y="640"/>
                  <a:pt x="669" y="643"/>
                </a:cubicBezTo>
                <a:cubicBezTo>
                  <a:pt x="679" y="640"/>
                  <a:pt x="690" y="637"/>
                  <a:pt x="701" y="635"/>
                </a:cubicBezTo>
                <a:close/>
                <a:moveTo>
                  <a:pt x="706" y="635"/>
                </a:moveTo>
                <a:cubicBezTo>
                  <a:pt x="708" y="635"/>
                  <a:pt x="709" y="635"/>
                  <a:pt x="710" y="635"/>
                </a:cubicBezTo>
                <a:cubicBezTo>
                  <a:pt x="710" y="635"/>
                  <a:pt x="709" y="635"/>
                  <a:pt x="709" y="635"/>
                </a:cubicBezTo>
                <a:cubicBezTo>
                  <a:pt x="708" y="635"/>
                  <a:pt x="707" y="635"/>
                  <a:pt x="706" y="635"/>
                </a:cubicBezTo>
                <a:close/>
                <a:moveTo>
                  <a:pt x="766" y="735"/>
                </a:moveTo>
                <a:cubicBezTo>
                  <a:pt x="768" y="735"/>
                  <a:pt x="770" y="735"/>
                  <a:pt x="772" y="735"/>
                </a:cubicBezTo>
                <a:cubicBezTo>
                  <a:pt x="776" y="735"/>
                  <a:pt x="780" y="736"/>
                  <a:pt x="783" y="736"/>
                </a:cubicBezTo>
                <a:cubicBezTo>
                  <a:pt x="774" y="736"/>
                  <a:pt x="765" y="736"/>
                  <a:pt x="756" y="736"/>
                </a:cubicBezTo>
                <a:cubicBezTo>
                  <a:pt x="754" y="736"/>
                  <a:pt x="750" y="735"/>
                  <a:pt x="745" y="735"/>
                </a:cubicBezTo>
                <a:cubicBezTo>
                  <a:pt x="752" y="734"/>
                  <a:pt x="759" y="735"/>
                  <a:pt x="766" y="735"/>
                </a:cubicBezTo>
                <a:close/>
                <a:moveTo>
                  <a:pt x="793" y="735"/>
                </a:moveTo>
                <a:cubicBezTo>
                  <a:pt x="793" y="735"/>
                  <a:pt x="793" y="735"/>
                  <a:pt x="793" y="735"/>
                </a:cubicBezTo>
                <a:cubicBezTo>
                  <a:pt x="799" y="736"/>
                  <a:pt x="806" y="736"/>
                  <a:pt x="812" y="736"/>
                </a:cubicBezTo>
                <a:cubicBezTo>
                  <a:pt x="812" y="736"/>
                  <a:pt x="812" y="736"/>
                  <a:pt x="812" y="736"/>
                </a:cubicBezTo>
                <a:cubicBezTo>
                  <a:pt x="807" y="736"/>
                  <a:pt x="801" y="736"/>
                  <a:pt x="796" y="736"/>
                </a:cubicBezTo>
                <a:cubicBezTo>
                  <a:pt x="795" y="736"/>
                  <a:pt x="794" y="735"/>
                  <a:pt x="793" y="735"/>
                </a:cubicBezTo>
                <a:close/>
                <a:moveTo>
                  <a:pt x="882" y="742"/>
                </a:moveTo>
                <a:cubicBezTo>
                  <a:pt x="882" y="741"/>
                  <a:pt x="882" y="741"/>
                  <a:pt x="882" y="741"/>
                </a:cubicBezTo>
                <a:cubicBezTo>
                  <a:pt x="887" y="742"/>
                  <a:pt x="893" y="742"/>
                  <a:pt x="898" y="743"/>
                </a:cubicBezTo>
                <a:cubicBezTo>
                  <a:pt x="893" y="742"/>
                  <a:pt x="887" y="742"/>
                  <a:pt x="882" y="742"/>
                </a:cubicBezTo>
                <a:close/>
                <a:moveTo>
                  <a:pt x="887" y="740"/>
                </a:moveTo>
                <a:cubicBezTo>
                  <a:pt x="886" y="740"/>
                  <a:pt x="886" y="740"/>
                  <a:pt x="886" y="739"/>
                </a:cubicBezTo>
                <a:cubicBezTo>
                  <a:pt x="892" y="740"/>
                  <a:pt x="897" y="740"/>
                  <a:pt x="902" y="740"/>
                </a:cubicBezTo>
                <a:cubicBezTo>
                  <a:pt x="902" y="741"/>
                  <a:pt x="902" y="741"/>
                  <a:pt x="902" y="742"/>
                </a:cubicBezTo>
                <a:cubicBezTo>
                  <a:pt x="897" y="741"/>
                  <a:pt x="892" y="741"/>
                  <a:pt x="887" y="740"/>
                </a:cubicBezTo>
                <a:close/>
                <a:moveTo>
                  <a:pt x="886" y="735"/>
                </a:moveTo>
                <a:cubicBezTo>
                  <a:pt x="886" y="735"/>
                  <a:pt x="886" y="735"/>
                  <a:pt x="886" y="734"/>
                </a:cubicBezTo>
                <a:cubicBezTo>
                  <a:pt x="888" y="735"/>
                  <a:pt x="890" y="735"/>
                  <a:pt x="892" y="735"/>
                </a:cubicBezTo>
                <a:cubicBezTo>
                  <a:pt x="890" y="735"/>
                  <a:pt x="888" y="735"/>
                  <a:pt x="886" y="735"/>
                </a:cubicBezTo>
                <a:close/>
                <a:moveTo>
                  <a:pt x="885" y="735"/>
                </a:moveTo>
                <a:cubicBezTo>
                  <a:pt x="884" y="735"/>
                  <a:pt x="883" y="735"/>
                  <a:pt x="881" y="735"/>
                </a:cubicBezTo>
                <a:cubicBezTo>
                  <a:pt x="881" y="735"/>
                  <a:pt x="881" y="734"/>
                  <a:pt x="881" y="734"/>
                </a:cubicBezTo>
                <a:cubicBezTo>
                  <a:pt x="883" y="734"/>
                  <a:pt x="884" y="734"/>
                  <a:pt x="885" y="734"/>
                </a:cubicBezTo>
                <a:cubicBezTo>
                  <a:pt x="885" y="735"/>
                  <a:pt x="885" y="735"/>
                  <a:pt x="885" y="735"/>
                </a:cubicBezTo>
                <a:close/>
                <a:moveTo>
                  <a:pt x="880" y="735"/>
                </a:moveTo>
                <a:cubicBezTo>
                  <a:pt x="877" y="735"/>
                  <a:pt x="874" y="735"/>
                  <a:pt x="871" y="735"/>
                </a:cubicBezTo>
                <a:cubicBezTo>
                  <a:pt x="871" y="734"/>
                  <a:pt x="871" y="733"/>
                  <a:pt x="871" y="732"/>
                </a:cubicBezTo>
                <a:cubicBezTo>
                  <a:pt x="874" y="733"/>
                  <a:pt x="877" y="733"/>
                  <a:pt x="880" y="734"/>
                </a:cubicBezTo>
                <a:cubicBezTo>
                  <a:pt x="880" y="734"/>
                  <a:pt x="880" y="734"/>
                  <a:pt x="880" y="735"/>
                </a:cubicBezTo>
                <a:close/>
                <a:moveTo>
                  <a:pt x="870" y="734"/>
                </a:moveTo>
                <a:cubicBezTo>
                  <a:pt x="867" y="734"/>
                  <a:pt x="865" y="734"/>
                  <a:pt x="863" y="734"/>
                </a:cubicBezTo>
                <a:cubicBezTo>
                  <a:pt x="863" y="733"/>
                  <a:pt x="863" y="732"/>
                  <a:pt x="862" y="731"/>
                </a:cubicBezTo>
                <a:cubicBezTo>
                  <a:pt x="865" y="731"/>
                  <a:pt x="867" y="732"/>
                  <a:pt x="870" y="732"/>
                </a:cubicBezTo>
                <a:cubicBezTo>
                  <a:pt x="870" y="733"/>
                  <a:pt x="870" y="734"/>
                  <a:pt x="870" y="734"/>
                </a:cubicBezTo>
                <a:close/>
                <a:moveTo>
                  <a:pt x="862" y="730"/>
                </a:moveTo>
                <a:cubicBezTo>
                  <a:pt x="862" y="730"/>
                  <a:pt x="862" y="730"/>
                  <a:pt x="862" y="730"/>
                </a:cubicBezTo>
                <a:cubicBezTo>
                  <a:pt x="865" y="730"/>
                  <a:pt x="867" y="730"/>
                  <a:pt x="870" y="730"/>
                </a:cubicBezTo>
                <a:cubicBezTo>
                  <a:pt x="870" y="730"/>
                  <a:pt x="870" y="731"/>
                  <a:pt x="870" y="731"/>
                </a:cubicBezTo>
                <a:cubicBezTo>
                  <a:pt x="867" y="731"/>
                  <a:pt x="865" y="730"/>
                  <a:pt x="862" y="730"/>
                </a:cubicBezTo>
                <a:close/>
                <a:moveTo>
                  <a:pt x="861" y="730"/>
                </a:moveTo>
                <a:cubicBezTo>
                  <a:pt x="861" y="730"/>
                  <a:pt x="860" y="730"/>
                  <a:pt x="860" y="730"/>
                </a:cubicBezTo>
                <a:cubicBezTo>
                  <a:pt x="860" y="730"/>
                  <a:pt x="861" y="730"/>
                  <a:pt x="861" y="730"/>
                </a:cubicBezTo>
                <a:cubicBezTo>
                  <a:pt x="861" y="730"/>
                  <a:pt x="861" y="730"/>
                  <a:pt x="861" y="730"/>
                </a:cubicBezTo>
                <a:close/>
                <a:moveTo>
                  <a:pt x="849" y="729"/>
                </a:moveTo>
                <a:cubicBezTo>
                  <a:pt x="849" y="729"/>
                  <a:pt x="849" y="729"/>
                  <a:pt x="849" y="729"/>
                </a:cubicBezTo>
                <a:cubicBezTo>
                  <a:pt x="849" y="724"/>
                  <a:pt x="849" y="719"/>
                  <a:pt x="849" y="715"/>
                </a:cubicBezTo>
                <a:cubicBezTo>
                  <a:pt x="853" y="715"/>
                  <a:pt x="856" y="716"/>
                  <a:pt x="860" y="716"/>
                </a:cubicBezTo>
                <a:cubicBezTo>
                  <a:pt x="860" y="720"/>
                  <a:pt x="860" y="725"/>
                  <a:pt x="861" y="729"/>
                </a:cubicBezTo>
                <a:cubicBezTo>
                  <a:pt x="857" y="729"/>
                  <a:pt x="853" y="729"/>
                  <a:pt x="849" y="729"/>
                </a:cubicBezTo>
                <a:close/>
                <a:moveTo>
                  <a:pt x="860" y="694"/>
                </a:moveTo>
                <a:cubicBezTo>
                  <a:pt x="857" y="694"/>
                  <a:pt x="854" y="694"/>
                  <a:pt x="851" y="693"/>
                </a:cubicBezTo>
                <a:cubicBezTo>
                  <a:pt x="851" y="693"/>
                  <a:pt x="851" y="692"/>
                  <a:pt x="851" y="692"/>
                </a:cubicBezTo>
                <a:cubicBezTo>
                  <a:pt x="854" y="693"/>
                  <a:pt x="857" y="693"/>
                  <a:pt x="860" y="694"/>
                </a:cubicBezTo>
                <a:cubicBezTo>
                  <a:pt x="860" y="694"/>
                  <a:pt x="860" y="694"/>
                  <a:pt x="860" y="694"/>
                </a:cubicBezTo>
                <a:close/>
                <a:moveTo>
                  <a:pt x="850" y="693"/>
                </a:moveTo>
                <a:cubicBezTo>
                  <a:pt x="847" y="693"/>
                  <a:pt x="844" y="693"/>
                  <a:pt x="841" y="693"/>
                </a:cubicBezTo>
                <a:cubicBezTo>
                  <a:pt x="841" y="692"/>
                  <a:pt x="841" y="691"/>
                  <a:pt x="841" y="690"/>
                </a:cubicBezTo>
                <a:cubicBezTo>
                  <a:pt x="844" y="691"/>
                  <a:pt x="847" y="691"/>
                  <a:pt x="850" y="692"/>
                </a:cubicBezTo>
                <a:cubicBezTo>
                  <a:pt x="850" y="692"/>
                  <a:pt x="850" y="693"/>
                  <a:pt x="850" y="693"/>
                </a:cubicBezTo>
                <a:close/>
                <a:moveTo>
                  <a:pt x="841" y="689"/>
                </a:moveTo>
                <a:cubicBezTo>
                  <a:pt x="841" y="689"/>
                  <a:pt x="841" y="689"/>
                  <a:pt x="841" y="688"/>
                </a:cubicBezTo>
                <a:cubicBezTo>
                  <a:pt x="844" y="688"/>
                  <a:pt x="847" y="689"/>
                  <a:pt x="850" y="689"/>
                </a:cubicBezTo>
                <a:cubicBezTo>
                  <a:pt x="850" y="689"/>
                  <a:pt x="850" y="690"/>
                  <a:pt x="850" y="691"/>
                </a:cubicBezTo>
                <a:cubicBezTo>
                  <a:pt x="847" y="690"/>
                  <a:pt x="844" y="690"/>
                  <a:pt x="841" y="689"/>
                </a:cubicBezTo>
                <a:close/>
                <a:moveTo>
                  <a:pt x="839" y="689"/>
                </a:moveTo>
                <a:cubicBezTo>
                  <a:pt x="837" y="689"/>
                  <a:pt x="836" y="688"/>
                  <a:pt x="834" y="688"/>
                </a:cubicBezTo>
                <a:cubicBezTo>
                  <a:pt x="836" y="688"/>
                  <a:pt x="837" y="688"/>
                  <a:pt x="839" y="688"/>
                </a:cubicBezTo>
                <a:cubicBezTo>
                  <a:pt x="839" y="689"/>
                  <a:pt x="839" y="689"/>
                  <a:pt x="839" y="689"/>
                </a:cubicBezTo>
                <a:close/>
                <a:moveTo>
                  <a:pt x="831" y="689"/>
                </a:moveTo>
                <a:cubicBezTo>
                  <a:pt x="830" y="690"/>
                  <a:pt x="830" y="691"/>
                  <a:pt x="830" y="692"/>
                </a:cubicBezTo>
                <a:cubicBezTo>
                  <a:pt x="828" y="692"/>
                  <a:pt x="825" y="692"/>
                  <a:pt x="822" y="692"/>
                </a:cubicBezTo>
                <a:cubicBezTo>
                  <a:pt x="822" y="691"/>
                  <a:pt x="822" y="689"/>
                  <a:pt x="822" y="688"/>
                </a:cubicBezTo>
                <a:cubicBezTo>
                  <a:pt x="823" y="688"/>
                  <a:pt x="824" y="688"/>
                  <a:pt x="825" y="688"/>
                </a:cubicBezTo>
                <a:cubicBezTo>
                  <a:pt x="827" y="688"/>
                  <a:pt x="829" y="688"/>
                  <a:pt x="831" y="689"/>
                </a:cubicBezTo>
                <a:close/>
                <a:moveTo>
                  <a:pt x="794" y="685"/>
                </a:moveTo>
                <a:cubicBezTo>
                  <a:pt x="793" y="685"/>
                  <a:pt x="793" y="685"/>
                  <a:pt x="793" y="685"/>
                </a:cubicBezTo>
                <a:cubicBezTo>
                  <a:pt x="793" y="683"/>
                  <a:pt x="793" y="682"/>
                  <a:pt x="793" y="681"/>
                </a:cubicBezTo>
                <a:cubicBezTo>
                  <a:pt x="794" y="681"/>
                  <a:pt x="794" y="680"/>
                  <a:pt x="795" y="680"/>
                </a:cubicBezTo>
                <a:cubicBezTo>
                  <a:pt x="797" y="680"/>
                  <a:pt x="799" y="680"/>
                  <a:pt x="801" y="681"/>
                </a:cubicBezTo>
                <a:cubicBezTo>
                  <a:pt x="802" y="681"/>
                  <a:pt x="802" y="681"/>
                  <a:pt x="803" y="681"/>
                </a:cubicBezTo>
                <a:cubicBezTo>
                  <a:pt x="803" y="682"/>
                  <a:pt x="803" y="683"/>
                  <a:pt x="803" y="685"/>
                </a:cubicBezTo>
                <a:cubicBezTo>
                  <a:pt x="800" y="685"/>
                  <a:pt x="797" y="685"/>
                  <a:pt x="794" y="685"/>
                </a:cubicBezTo>
                <a:close/>
                <a:moveTo>
                  <a:pt x="799" y="679"/>
                </a:moveTo>
                <a:cubicBezTo>
                  <a:pt x="801" y="679"/>
                  <a:pt x="802" y="679"/>
                  <a:pt x="803" y="679"/>
                </a:cubicBezTo>
                <a:cubicBezTo>
                  <a:pt x="803" y="679"/>
                  <a:pt x="803" y="679"/>
                  <a:pt x="803" y="679"/>
                </a:cubicBezTo>
                <a:cubicBezTo>
                  <a:pt x="802" y="679"/>
                  <a:pt x="801" y="679"/>
                  <a:pt x="799" y="679"/>
                </a:cubicBezTo>
                <a:close/>
                <a:moveTo>
                  <a:pt x="804" y="679"/>
                </a:moveTo>
                <a:cubicBezTo>
                  <a:pt x="812" y="679"/>
                  <a:pt x="820" y="678"/>
                  <a:pt x="828" y="679"/>
                </a:cubicBezTo>
                <a:cubicBezTo>
                  <a:pt x="828" y="679"/>
                  <a:pt x="828" y="679"/>
                  <a:pt x="828" y="679"/>
                </a:cubicBezTo>
                <a:cubicBezTo>
                  <a:pt x="822" y="679"/>
                  <a:pt x="815" y="679"/>
                  <a:pt x="809" y="679"/>
                </a:cubicBezTo>
                <a:cubicBezTo>
                  <a:pt x="808" y="679"/>
                  <a:pt x="806" y="679"/>
                  <a:pt x="804" y="679"/>
                </a:cubicBezTo>
                <a:cubicBezTo>
                  <a:pt x="804" y="679"/>
                  <a:pt x="804" y="679"/>
                  <a:pt x="804" y="679"/>
                </a:cubicBezTo>
                <a:close/>
                <a:moveTo>
                  <a:pt x="834" y="679"/>
                </a:moveTo>
                <a:cubicBezTo>
                  <a:pt x="834" y="679"/>
                  <a:pt x="834" y="679"/>
                  <a:pt x="834" y="679"/>
                </a:cubicBezTo>
                <a:cubicBezTo>
                  <a:pt x="835" y="679"/>
                  <a:pt x="835" y="679"/>
                  <a:pt x="835" y="679"/>
                </a:cubicBezTo>
                <a:cubicBezTo>
                  <a:pt x="836" y="679"/>
                  <a:pt x="836" y="679"/>
                  <a:pt x="836" y="679"/>
                </a:cubicBezTo>
                <a:cubicBezTo>
                  <a:pt x="835" y="679"/>
                  <a:pt x="835" y="679"/>
                  <a:pt x="834" y="679"/>
                </a:cubicBezTo>
                <a:close/>
                <a:moveTo>
                  <a:pt x="852" y="676"/>
                </a:moveTo>
                <a:cubicBezTo>
                  <a:pt x="852" y="675"/>
                  <a:pt x="852" y="675"/>
                  <a:pt x="852" y="675"/>
                </a:cubicBezTo>
                <a:cubicBezTo>
                  <a:pt x="845" y="669"/>
                  <a:pt x="835" y="665"/>
                  <a:pt x="826" y="662"/>
                </a:cubicBezTo>
                <a:cubicBezTo>
                  <a:pt x="826" y="661"/>
                  <a:pt x="826" y="661"/>
                  <a:pt x="826" y="661"/>
                </a:cubicBezTo>
                <a:cubicBezTo>
                  <a:pt x="824" y="660"/>
                  <a:pt x="823" y="658"/>
                  <a:pt x="821" y="657"/>
                </a:cubicBezTo>
                <a:cubicBezTo>
                  <a:pt x="824" y="653"/>
                  <a:pt x="827" y="650"/>
                  <a:pt x="830" y="647"/>
                </a:cubicBezTo>
                <a:cubicBezTo>
                  <a:pt x="832" y="651"/>
                  <a:pt x="834" y="655"/>
                  <a:pt x="836" y="658"/>
                </a:cubicBezTo>
                <a:cubicBezTo>
                  <a:pt x="834" y="660"/>
                  <a:pt x="832" y="661"/>
                  <a:pt x="829" y="662"/>
                </a:cubicBezTo>
                <a:cubicBezTo>
                  <a:pt x="829" y="662"/>
                  <a:pt x="829" y="663"/>
                  <a:pt x="830" y="663"/>
                </a:cubicBezTo>
                <a:cubicBezTo>
                  <a:pt x="832" y="662"/>
                  <a:pt x="834" y="661"/>
                  <a:pt x="836" y="659"/>
                </a:cubicBezTo>
                <a:cubicBezTo>
                  <a:pt x="838" y="662"/>
                  <a:pt x="839" y="664"/>
                  <a:pt x="841" y="667"/>
                </a:cubicBezTo>
                <a:cubicBezTo>
                  <a:pt x="842" y="667"/>
                  <a:pt x="843" y="667"/>
                  <a:pt x="842" y="666"/>
                </a:cubicBezTo>
                <a:cubicBezTo>
                  <a:pt x="840" y="664"/>
                  <a:pt x="839" y="661"/>
                  <a:pt x="837" y="659"/>
                </a:cubicBezTo>
                <a:cubicBezTo>
                  <a:pt x="839" y="657"/>
                  <a:pt x="842" y="655"/>
                  <a:pt x="844" y="653"/>
                </a:cubicBezTo>
                <a:cubicBezTo>
                  <a:pt x="844" y="655"/>
                  <a:pt x="845" y="656"/>
                  <a:pt x="846" y="657"/>
                </a:cubicBezTo>
                <a:cubicBezTo>
                  <a:pt x="850" y="665"/>
                  <a:pt x="854" y="672"/>
                  <a:pt x="859" y="679"/>
                </a:cubicBezTo>
                <a:cubicBezTo>
                  <a:pt x="859" y="679"/>
                  <a:pt x="859" y="679"/>
                  <a:pt x="859" y="679"/>
                </a:cubicBezTo>
                <a:cubicBezTo>
                  <a:pt x="859" y="679"/>
                  <a:pt x="859" y="679"/>
                  <a:pt x="859" y="679"/>
                </a:cubicBezTo>
                <a:cubicBezTo>
                  <a:pt x="856" y="678"/>
                  <a:pt x="854" y="677"/>
                  <a:pt x="852" y="676"/>
                </a:cubicBezTo>
                <a:close/>
                <a:moveTo>
                  <a:pt x="859" y="678"/>
                </a:moveTo>
                <a:cubicBezTo>
                  <a:pt x="856" y="673"/>
                  <a:pt x="853" y="668"/>
                  <a:pt x="850" y="663"/>
                </a:cubicBezTo>
                <a:cubicBezTo>
                  <a:pt x="848" y="660"/>
                  <a:pt x="846" y="657"/>
                  <a:pt x="844" y="653"/>
                </a:cubicBezTo>
                <a:cubicBezTo>
                  <a:pt x="848" y="650"/>
                  <a:pt x="851" y="646"/>
                  <a:pt x="855" y="643"/>
                </a:cubicBezTo>
                <a:cubicBezTo>
                  <a:pt x="856" y="643"/>
                  <a:pt x="857" y="643"/>
                  <a:pt x="857" y="643"/>
                </a:cubicBezTo>
                <a:cubicBezTo>
                  <a:pt x="858" y="655"/>
                  <a:pt x="859" y="668"/>
                  <a:pt x="863" y="679"/>
                </a:cubicBezTo>
                <a:cubicBezTo>
                  <a:pt x="862" y="679"/>
                  <a:pt x="861" y="679"/>
                  <a:pt x="859" y="679"/>
                </a:cubicBezTo>
                <a:cubicBezTo>
                  <a:pt x="859" y="679"/>
                  <a:pt x="860" y="679"/>
                  <a:pt x="859" y="678"/>
                </a:cubicBezTo>
                <a:close/>
                <a:moveTo>
                  <a:pt x="857" y="641"/>
                </a:moveTo>
                <a:cubicBezTo>
                  <a:pt x="857" y="641"/>
                  <a:pt x="857" y="641"/>
                  <a:pt x="857" y="641"/>
                </a:cubicBezTo>
                <a:cubicBezTo>
                  <a:pt x="857" y="641"/>
                  <a:pt x="857" y="641"/>
                  <a:pt x="857" y="641"/>
                </a:cubicBezTo>
                <a:cubicBezTo>
                  <a:pt x="857" y="641"/>
                  <a:pt x="857" y="641"/>
                  <a:pt x="857" y="641"/>
                </a:cubicBezTo>
                <a:close/>
                <a:moveTo>
                  <a:pt x="858" y="640"/>
                </a:moveTo>
                <a:cubicBezTo>
                  <a:pt x="859" y="640"/>
                  <a:pt x="860" y="640"/>
                  <a:pt x="861" y="640"/>
                </a:cubicBezTo>
                <a:cubicBezTo>
                  <a:pt x="862" y="640"/>
                  <a:pt x="863" y="640"/>
                  <a:pt x="865" y="639"/>
                </a:cubicBezTo>
                <a:cubicBezTo>
                  <a:pt x="864" y="640"/>
                  <a:pt x="864" y="640"/>
                  <a:pt x="864" y="641"/>
                </a:cubicBezTo>
                <a:cubicBezTo>
                  <a:pt x="862" y="641"/>
                  <a:pt x="860" y="641"/>
                  <a:pt x="858" y="641"/>
                </a:cubicBezTo>
                <a:cubicBezTo>
                  <a:pt x="858" y="641"/>
                  <a:pt x="858" y="640"/>
                  <a:pt x="858" y="640"/>
                </a:cubicBezTo>
                <a:close/>
                <a:moveTo>
                  <a:pt x="870" y="641"/>
                </a:moveTo>
                <a:cubicBezTo>
                  <a:pt x="870" y="641"/>
                  <a:pt x="870" y="641"/>
                  <a:pt x="870" y="641"/>
                </a:cubicBezTo>
                <a:cubicBezTo>
                  <a:pt x="870" y="641"/>
                  <a:pt x="870" y="641"/>
                  <a:pt x="870" y="641"/>
                </a:cubicBezTo>
                <a:cubicBezTo>
                  <a:pt x="870" y="641"/>
                  <a:pt x="870" y="641"/>
                  <a:pt x="870" y="641"/>
                </a:cubicBezTo>
                <a:close/>
                <a:moveTo>
                  <a:pt x="958" y="745"/>
                </a:moveTo>
                <a:cubicBezTo>
                  <a:pt x="958" y="746"/>
                  <a:pt x="958" y="746"/>
                  <a:pt x="959" y="747"/>
                </a:cubicBezTo>
                <a:cubicBezTo>
                  <a:pt x="959" y="747"/>
                  <a:pt x="959" y="747"/>
                  <a:pt x="959" y="747"/>
                </a:cubicBezTo>
                <a:cubicBezTo>
                  <a:pt x="957" y="747"/>
                  <a:pt x="956" y="747"/>
                  <a:pt x="955" y="747"/>
                </a:cubicBezTo>
                <a:cubicBezTo>
                  <a:pt x="953" y="746"/>
                  <a:pt x="950" y="746"/>
                  <a:pt x="948" y="746"/>
                </a:cubicBezTo>
                <a:cubicBezTo>
                  <a:pt x="944" y="745"/>
                  <a:pt x="940" y="745"/>
                  <a:pt x="936" y="745"/>
                </a:cubicBezTo>
                <a:cubicBezTo>
                  <a:pt x="936" y="745"/>
                  <a:pt x="936" y="745"/>
                  <a:pt x="936" y="745"/>
                </a:cubicBezTo>
                <a:cubicBezTo>
                  <a:pt x="935" y="744"/>
                  <a:pt x="935" y="743"/>
                  <a:pt x="935" y="742"/>
                </a:cubicBezTo>
                <a:cubicBezTo>
                  <a:pt x="943" y="743"/>
                  <a:pt x="950" y="744"/>
                  <a:pt x="958" y="745"/>
                </a:cubicBezTo>
                <a:close/>
                <a:moveTo>
                  <a:pt x="935" y="745"/>
                </a:moveTo>
                <a:cubicBezTo>
                  <a:pt x="935" y="745"/>
                  <a:pt x="935" y="745"/>
                  <a:pt x="935" y="745"/>
                </a:cubicBezTo>
                <a:cubicBezTo>
                  <a:pt x="933" y="745"/>
                  <a:pt x="931" y="745"/>
                  <a:pt x="929" y="745"/>
                </a:cubicBezTo>
                <a:cubicBezTo>
                  <a:pt x="923" y="745"/>
                  <a:pt x="918" y="744"/>
                  <a:pt x="912" y="744"/>
                </a:cubicBezTo>
                <a:cubicBezTo>
                  <a:pt x="909" y="743"/>
                  <a:pt x="906" y="743"/>
                  <a:pt x="903" y="742"/>
                </a:cubicBezTo>
                <a:cubicBezTo>
                  <a:pt x="903" y="742"/>
                  <a:pt x="903" y="741"/>
                  <a:pt x="903" y="740"/>
                </a:cubicBezTo>
                <a:cubicBezTo>
                  <a:pt x="905" y="740"/>
                  <a:pt x="907" y="740"/>
                  <a:pt x="909" y="740"/>
                </a:cubicBezTo>
                <a:cubicBezTo>
                  <a:pt x="909" y="741"/>
                  <a:pt x="909" y="742"/>
                  <a:pt x="910" y="743"/>
                </a:cubicBezTo>
                <a:cubicBezTo>
                  <a:pt x="910" y="744"/>
                  <a:pt x="911" y="743"/>
                  <a:pt x="911" y="743"/>
                </a:cubicBezTo>
                <a:cubicBezTo>
                  <a:pt x="910" y="742"/>
                  <a:pt x="910" y="741"/>
                  <a:pt x="910" y="741"/>
                </a:cubicBezTo>
                <a:cubicBezTo>
                  <a:pt x="913" y="741"/>
                  <a:pt x="915" y="741"/>
                  <a:pt x="918" y="741"/>
                </a:cubicBezTo>
                <a:cubicBezTo>
                  <a:pt x="918" y="741"/>
                  <a:pt x="919" y="741"/>
                  <a:pt x="920" y="742"/>
                </a:cubicBezTo>
                <a:cubicBezTo>
                  <a:pt x="921" y="742"/>
                  <a:pt x="921" y="742"/>
                  <a:pt x="921" y="741"/>
                </a:cubicBezTo>
                <a:cubicBezTo>
                  <a:pt x="925" y="742"/>
                  <a:pt x="929" y="742"/>
                  <a:pt x="934" y="742"/>
                </a:cubicBezTo>
                <a:cubicBezTo>
                  <a:pt x="934" y="743"/>
                  <a:pt x="934" y="744"/>
                  <a:pt x="935" y="745"/>
                </a:cubicBezTo>
                <a:close/>
                <a:moveTo>
                  <a:pt x="925" y="732"/>
                </a:moveTo>
                <a:cubicBezTo>
                  <a:pt x="926" y="734"/>
                  <a:pt x="926" y="736"/>
                  <a:pt x="926" y="738"/>
                </a:cubicBezTo>
                <a:cubicBezTo>
                  <a:pt x="924" y="737"/>
                  <a:pt x="921" y="737"/>
                  <a:pt x="919" y="737"/>
                </a:cubicBezTo>
                <a:cubicBezTo>
                  <a:pt x="919" y="735"/>
                  <a:pt x="919" y="733"/>
                  <a:pt x="919" y="732"/>
                </a:cubicBezTo>
                <a:cubicBezTo>
                  <a:pt x="921" y="732"/>
                  <a:pt x="923" y="732"/>
                  <a:pt x="925" y="732"/>
                </a:cubicBezTo>
                <a:close/>
                <a:moveTo>
                  <a:pt x="918" y="731"/>
                </a:moveTo>
                <a:cubicBezTo>
                  <a:pt x="918" y="733"/>
                  <a:pt x="918" y="735"/>
                  <a:pt x="918" y="737"/>
                </a:cubicBezTo>
                <a:cubicBezTo>
                  <a:pt x="915" y="737"/>
                  <a:pt x="913" y="737"/>
                  <a:pt x="910" y="736"/>
                </a:cubicBezTo>
                <a:cubicBezTo>
                  <a:pt x="910" y="735"/>
                  <a:pt x="910" y="733"/>
                  <a:pt x="910" y="731"/>
                </a:cubicBezTo>
                <a:cubicBezTo>
                  <a:pt x="912" y="731"/>
                  <a:pt x="915" y="731"/>
                  <a:pt x="918" y="731"/>
                </a:cubicBezTo>
                <a:close/>
                <a:moveTo>
                  <a:pt x="909" y="731"/>
                </a:moveTo>
                <a:cubicBezTo>
                  <a:pt x="909" y="733"/>
                  <a:pt x="909" y="735"/>
                  <a:pt x="909" y="736"/>
                </a:cubicBezTo>
                <a:cubicBezTo>
                  <a:pt x="907" y="736"/>
                  <a:pt x="905" y="736"/>
                  <a:pt x="903" y="736"/>
                </a:cubicBezTo>
                <a:cubicBezTo>
                  <a:pt x="903" y="734"/>
                  <a:pt x="902" y="732"/>
                  <a:pt x="902" y="731"/>
                </a:cubicBezTo>
                <a:cubicBezTo>
                  <a:pt x="905" y="731"/>
                  <a:pt x="907" y="731"/>
                  <a:pt x="909" y="731"/>
                </a:cubicBezTo>
                <a:close/>
                <a:moveTo>
                  <a:pt x="901" y="731"/>
                </a:moveTo>
                <a:cubicBezTo>
                  <a:pt x="901" y="732"/>
                  <a:pt x="902" y="734"/>
                  <a:pt x="902" y="736"/>
                </a:cubicBezTo>
                <a:cubicBezTo>
                  <a:pt x="901" y="736"/>
                  <a:pt x="900" y="736"/>
                  <a:pt x="899" y="736"/>
                </a:cubicBezTo>
                <a:cubicBezTo>
                  <a:pt x="897" y="736"/>
                  <a:pt x="896" y="735"/>
                  <a:pt x="894" y="735"/>
                </a:cubicBezTo>
                <a:cubicBezTo>
                  <a:pt x="894" y="733"/>
                  <a:pt x="894" y="732"/>
                  <a:pt x="893" y="730"/>
                </a:cubicBezTo>
                <a:cubicBezTo>
                  <a:pt x="896" y="730"/>
                  <a:pt x="899" y="731"/>
                  <a:pt x="901" y="731"/>
                </a:cubicBezTo>
                <a:close/>
                <a:moveTo>
                  <a:pt x="893" y="730"/>
                </a:moveTo>
                <a:cubicBezTo>
                  <a:pt x="893" y="732"/>
                  <a:pt x="893" y="733"/>
                  <a:pt x="893" y="735"/>
                </a:cubicBezTo>
                <a:cubicBezTo>
                  <a:pt x="891" y="734"/>
                  <a:pt x="888" y="734"/>
                  <a:pt x="886" y="734"/>
                </a:cubicBezTo>
                <a:cubicBezTo>
                  <a:pt x="886" y="732"/>
                  <a:pt x="886" y="731"/>
                  <a:pt x="886" y="730"/>
                </a:cubicBezTo>
                <a:cubicBezTo>
                  <a:pt x="888" y="730"/>
                  <a:pt x="890" y="730"/>
                  <a:pt x="893" y="730"/>
                </a:cubicBezTo>
                <a:close/>
                <a:moveTo>
                  <a:pt x="885" y="730"/>
                </a:moveTo>
                <a:cubicBezTo>
                  <a:pt x="885" y="731"/>
                  <a:pt x="885" y="732"/>
                  <a:pt x="885" y="733"/>
                </a:cubicBezTo>
                <a:cubicBezTo>
                  <a:pt x="884" y="733"/>
                  <a:pt x="883" y="733"/>
                  <a:pt x="881" y="733"/>
                </a:cubicBezTo>
                <a:cubicBezTo>
                  <a:pt x="881" y="732"/>
                  <a:pt x="881" y="731"/>
                  <a:pt x="881" y="730"/>
                </a:cubicBezTo>
                <a:cubicBezTo>
                  <a:pt x="883" y="730"/>
                  <a:pt x="884" y="730"/>
                  <a:pt x="885" y="730"/>
                </a:cubicBezTo>
                <a:close/>
                <a:moveTo>
                  <a:pt x="880" y="730"/>
                </a:moveTo>
                <a:cubicBezTo>
                  <a:pt x="880" y="731"/>
                  <a:pt x="880" y="732"/>
                  <a:pt x="880" y="733"/>
                </a:cubicBezTo>
                <a:cubicBezTo>
                  <a:pt x="877" y="732"/>
                  <a:pt x="874" y="732"/>
                  <a:pt x="871" y="731"/>
                </a:cubicBezTo>
                <a:cubicBezTo>
                  <a:pt x="871" y="731"/>
                  <a:pt x="871" y="730"/>
                  <a:pt x="871" y="730"/>
                </a:cubicBezTo>
                <a:cubicBezTo>
                  <a:pt x="874" y="730"/>
                  <a:pt x="877" y="730"/>
                  <a:pt x="880" y="730"/>
                </a:cubicBezTo>
                <a:close/>
                <a:moveTo>
                  <a:pt x="870" y="729"/>
                </a:moveTo>
                <a:cubicBezTo>
                  <a:pt x="867" y="729"/>
                  <a:pt x="864" y="729"/>
                  <a:pt x="862" y="729"/>
                </a:cubicBezTo>
                <a:cubicBezTo>
                  <a:pt x="861" y="725"/>
                  <a:pt x="861" y="720"/>
                  <a:pt x="861" y="716"/>
                </a:cubicBezTo>
                <a:cubicBezTo>
                  <a:pt x="864" y="716"/>
                  <a:pt x="867" y="717"/>
                  <a:pt x="870" y="717"/>
                </a:cubicBezTo>
                <a:cubicBezTo>
                  <a:pt x="870" y="721"/>
                  <a:pt x="870" y="725"/>
                  <a:pt x="870" y="729"/>
                </a:cubicBezTo>
                <a:close/>
                <a:moveTo>
                  <a:pt x="871" y="696"/>
                </a:moveTo>
                <a:cubicBezTo>
                  <a:pt x="871" y="703"/>
                  <a:pt x="871" y="710"/>
                  <a:pt x="870" y="716"/>
                </a:cubicBezTo>
                <a:cubicBezTo>
                  <a:pt x="867" y="716"/>
                  <a:pt x="864" y="715"/>
                  <a:pt x="861" y="715"/>
                </a:cubicBezTo>
                <a:cubicBezTo>
                  <a:pt x="861" y="709"/>
                  <a:pt x="861" y="702"/>
                  <a:pt x="861" y="696"/>
                </a:cubicBezTo>
                <a:cubicBezTo>
                  <a:pt x="863" y="696"/>
                  <a:pt x="864" y="696"/>
                  <a:pt x="866" y="696"/>
                </a:cubicBezTo>
                <a:cubicBezTo>
                  <a:pt x="866" y="696"/>
                  <a:pt x="866" y="695"/>
                  <a:pt x="866" y="695"/>
                </a:cubicBezTo>
                <a:cubicBezTo>
                  <a:pt x="864" y="695"/>
                  <a:pt x="863" y="695"/>
                  <a:pt x="861" y="695"/>
                </a:cubicBezTo>
                <a:cubicBezTo>
                  <a:pt x="861" y="695"/>
                  <a:pt x="861" y="694"/>
                  <a:pt x="861" y="694"/>
                </a:cubicBezTo>
                <a:cubicBezTo>
                  <a:pt x="864" y="695"/>
                  <a:pt x="868" y="695"/>
                  <a:pt x="871" y="696"/>
                </a:cubicBezTo>
                <a:close/>
                <a:moveTo>
                  <a:pt x="860" y="693"/>
                </a:moveTo>
                <a:cubicBezTo>
                  <a:pt x="857" y="692"/>
                  <a:pt x="854" y="692"/>
                  <a:pt x="851" y="691"/>
                </a:cubicBezTo>
                <a:cubicBezTo>
                  <a:pt x="851" y="690"/>
                  <a:pt x="851" y="689"/>
                  <a:pt x="851" y="689"/>
                </a:cubicBezTo>
                <a:cubicBezTo>
                  <a:pt x="854" y="689"/>
                  <a:pt x="857" y="689"/>
                  <a:pt x="860" y="689"/>
                </a:cubicBezTo>
                <a:cubicBezTo>
                  <a:pt x="860" y="689"/>
                  <a:pt x="860" y="689"/>
                  <a:pt x="861" y="689"/>
                </a:cubicBezTo>
                <a:cubicBezTo>
                  <a:pt x="861" y="689"/>
                  <a:pt x="861" y="689"/>
                  <a:pt x="861" y="689"/>
                </a:cubicBezTo>
                <a:cubicBezTo>
                  <a:pt x="860" y="690"/>
                  <a:pt x="860" y="691"/>
                  <a:pt x="860" y="693"/>
                </a:cubicBezTo>
                <a:close/>
                <a:moveTo>
                  <a:pt x="861" y="688"/>
                </a:moveTo>
                <a:cubicBezTo>
                  <a:pt x="862" y="687"/>
                  <a:pt x="862" y="687"/>
                  <a:pt x="862" y="686"/>
                </a:cubicBezTo>
                <a:cubicBezTo>
                  <a:pt x="862" y="685"/>
                  <a:pt x="861" y="685"/>
                  <a:pt x="861" y="686"/>
                </a:cubicBezTo>
                <a:cubicBezTo>
                  <a:pt x="860" y="687"/>
                  <a:pt x="860" y="687"/>
                  <a:pt x="860" y="688"/>
                </a:cubicBezTo>
                <a:cubicBezTo>
                  <a:pt x="857" y="688"/>
                  <a:pt x="854" y="688"/>
                  <a:pt x="851" y="688"/>
                </a:cubicBezTo>
                <a:cubicBezTo>
                  <a:pt x="851" y="686"/>
                  <a:pt x="851" y="685"/>
                  <a:pt x="851" y="684"/>
                </a:cubicBezTo>
                <a:cubicBezTo>
                  <a:pt x="851" y="683"/>
                  <a:pt x="850" y="683"/>
                  <a:pt x="850" y="684"/>
                </a:cubicBezTo>
                <a:cubicBezTo>
                  <a:pt x="850" y="685"/>
                  <a:pt x="850" y="686"/>
                  <a:pt x="850" y="688"/>
                </a:cubicBezTo>
                <a:cubicBezTo>
                  <a:pt x="847" y="688"/>
                  <a:pt x="844" y="687"/>
                  <a:pt x="841" y="687"/>
                </a:cubicBezTo>
                <a:cubicBezTo>
                  <a:pt x="841" y="686"/>
                  <a:pt x="841" y="685"/>
                  <a:pt x="840" y="684"/>
                </a:cubicBezTo>
                <a:cubicBezTo>
                  <a:pt x="840" y="683"/>
                  <a:pt x="840" y="683"/>
                  <a:pt x="840" y="683"/>
                </a:cubicBezTo>
                <a:cubicBezTo>
                  <a:pt x="839" y="684"/>
                  <a:pt x="839" y="684"/>
                  <a:pt x="839" y="685"/>
                </a:cubicBezTo>
                <a:cubicBezTo>
                  <a:pt x="838" y="685"/>
                  <a:pt x="839" y="686"/>
                  <a:pt x="839" y="685"/>
                </a:cubicBezTo>
                <a:cubicBezTo>
                  <a:pt x="839" y="685"/>
                  <a:pt x="839" y="686"/>
                  <a:pt x="839" y="687"/>
                </a:cubicBezTo>
                <a:cubicBezTo>
                  <a:pt x="836" y="687"/>
                  <a:pt x="834" y="687"/>
                  <a:pt x="832" y="687"/>
                </a:cubicBezTo>
                <a:cubicBezTo>
                  <a:pt x="832" y="686"/>
                  <a:pt x="832" y="686"/>
                  <a:pt x="832" y="685"/>
                </a:cubicBezTo>
                <a:cubicBezTo>
                  <a:pt x="832" y="684"/>
                  <a:pt x="831" y="684"/>
                  <a:pt x="831" y="685"/>
                </a:cubicBezTo>
                <a:cubicBezTo>
                  <a:pt x="831" y="686"/>
                  <a:pt x="831" y="686"/>
                  <a:pt x="831" y="687"/>
                </a:cubicBezTo>
                <a:cubicBezTo>
                  <a:pt x="829" y="687"/>
                  <a:pt x="827" y="687"/>
                  <a:pt x="825" y="687"/>
                </a:cubicBezTo>
                <a:cubicBezTo>
                  <a:pt x="824" y="687"/>
                  <a:pt x="823" y="687"/>
                  <a:pt x="822" y="686"/>
                </a:cubicBezTo>
                <a:cubicBezTo>
                  <a:pt x="823" y="685"/>
                  <a:pt x="823" y="684"/>
                  <a:pt x="823" y="683"/>
                </a:cubicBezTo>
                <a:cubicBezTo>
                  <a:pt x="823" y="682"/>
                  <a:pt x="822" y="682"/>
                  <a:pt x="822" y="683"/>
                </a:cubicBezTo>
                <a:cubicBezTo>
                  <a:pt x="821" y="684"/>
                  <a:pt x="821" y="685"/>
                  <a:pt x="821" y="686"/>
                </a:cubicBezTo>
                <a:cubicBezTo>
                  <a:pt x="818" y="686"/>
                  <a:pt x="815" y="686"/>
                  <a:pt x="812" y="685"/>
                </a:cubicBezTo>
                <a:cubicBezTo>
                  <a:pt x="813" y="684"/>
                  <a:pt x="813" y="683"/>
                  <a:pt x="813" y="682"/>
                </a:cubicBezTo>
                <a:cubicBezTo>
                  <a:pt x="813" y="681"/>
                  <a:pt x="812" y="681"/>
                  <a:pt x="812" y="682"/>
                </a:cubicBezTo>
                <a:cubicBezTo>
                  <a:pt x="812" y="683"/>
                  <a:pt x="812" y="684"/>
                  <a:pt x="811" y="685"/>
                </a:cubicBezTo>
                <a:cubicBezTo>
                  <a:pt x="809" y="685"/>
                  <a:pt x="806" y="685"/>
                  <a:pt x="804" y="685"/>
                </a:cubicBezTo>
                <a:cubicBezTo>
                  <a:pt x="804" y="683"/>
                  <a:pt x="804" y="682"/>
                  <a:pt x="804" y="681"/>
                </a:cubicBezTo>
                <a:cubicBezTo>
                  <a:pt x="811" y="681"/>
                  <a:pt x="817" y="681"/>
                  <a:pt x="824" y="681"/>
                </a:cubicBezTo>
                <a:cubicBezTo>
                  <a:pt x="826" y="681"/>
                  <a:pt x="828" y="681"/>
                  <a:pt x="831" y="681"/>
                </a:cubicBezTo>
                <a:cubicBezTo>
                  <a:pt x="831" y="682"/>
                  <a:pt x="831" y="682"/>
                  <a:pt x="832" y="682"/>
                </a:cubicBezTo>
                <a:cubicBezTo>
                  <a:pt x="833" y="683"/>
                  <a:pt x="835" y="683"/>
                  <a:pt x="835" y="681"/>
                </a:cubicBezTo>
                <a:cubicBezTo>
                  <a:pt x="836" y="681"/>
                  <a:pt x="838" y="681"/>
                  <a:pt x="839" y="681"/>
                </a:cubicBezTo>
                <a:cubicBezTo>
                  <a:pt x="841" y="682"/>
                  <a:pt x="842" y="683"/>
                  <a:pt x="844" y="685"/>
                </a:cubicBezTo>
                <a:cubicBezTo>
                  <a:pt x="846" y="686"/>
                  <a:pt x="848" y="683"/>
                  <a:pt x="846" y="681"/>
                </a:cubicBezTo>
                <a:cubicBezTo>
                  <a:pt x="848" y="681"/>
                  <a:pt x="850" y="681"/>
                  <a:pt x="851" y="681"/>
                </a:cubicBezTo>
                <a:cubicBezTo>
                  <a:pt x="851" y="681"/>
                  <a:pt x="852" y="681"/>
                  <a:pt x="852" y="682"/>
                </a:cubicBezTo>
                <a:cubicBezTo>
                  <a:pt x="857" y="684"/>
                  <a:pt x="863" y="685"/>
                  <a:pt x="868" y="688"/>
                </a:cubicBezTo>
                <a:cubicBezTo>
                  <a:pt x="866" y="688"/>
                  <a:pt x="864" y="688"/>
                  <a:pt x="861" y="688"/>
                </a:cubicBezTo>
                <a:close/>
                <a:moveTo>
                  <a:pt x="872" y="688"/>
                </a:moveTo>
                <a:cubicBezTo>
                  <a:pt x="872" y="688"/>
                  <a:pt x="872" y="688"/>
                  <a:pt x="872" y="688"/>
                </a:cubicBezTo>
                <a:cubicBezTo>
                  <a:pt x="871" y="688"/>
                  <a:pt x="871" y="687"/>
                  <a:pt x="870" y="687"/>
                </a:cubicBezTo>
                <a:cubicBezTo>
                  <a:pt x="870" y="687"/>
                  <a:pt x="870" y="687"/>
                  <a:pt x="871" y="687"/>
                </a:cubicBezTo>
                <a:cubicBezTo>
                  <a:pt x="871" y="687"/>
                  <a:pt x="872" y="686"/>
                  <a:pt x="872" y="686"/>
                </a:cubicBezTo>
                <a:cubicBezTo>
                  <a:pt x="871" y="683"/>
                  <a:pt x="870" y="681"/>
                  <a:pt x="868" y="679"/>
                </a:cubicBezTo>
                <a:cubicBezTo>
                  <a:pt x="867" y="678"/>
                  <a:pt x="865" y="680"/>
                  <a:pt x="866" y="681"/>
                </a:cubicBezTo>
                <a:cubicBezTo>
                  <a:pt x="867" y="682"/>
                  <a:pt x="868" y="683"/>
                  <a:pt x="869" y="684"/>
                </a:cubicBezTo>
                <a:cubicBezTo>
                  <a:pt x="869" y="684"/>
                  <a:pt x="868" y="683"/>
                  <a:pt x="868" y="683"/>
                </a:cubicBezTo>
                <a:cubicBezTo>
                  <a:pt x="868" y="683"/>
                  <a:pt x="868" y="683"/>
                  <a:pt x="868" y="683"/>
                </a:cubicBezTo>
                <a:cubicBezTo>
                  <a:pt x="868" y="683"/>
                  <a:pt x="867" y="683"/>
                  <a:pt x="867" y="683"/>
                </a:cubicBezTo>
                <a:cubicBezTo>
                  <a:pt x="866" y="682"/>
                  <a:pt x="864" y="682"/>
                  <a:pt x="863" y="681"/>
                </a:cubicBezTo>
                <a:cubicBezTo>
                  <a:pt x="863" y="681"/>
                  <a:pt x="864" y="681"/>
                  <a:pt x="865" y="681"/>
                </a:cubicBezTo>
                <a:cubicBezTo>
                  <a:pt x="866" y="681"/>
                  <a:pt x="866" y="679"/>
                  <a:pt x="865" y="679"/>
                </a:cubicBezTo>
                <a:cubicBezTo>
                  <a:pt x="865" y="679"/>
                  <a:pt x="865" y="679"/>
                  <a:pt x="865" y="679"/>
                </a:cubicBezTo>
                <a:cubicBezTo>
                  <a:pt x="860" y="668"/>
                  <a:pt x="859" y="655"/>
                  <a:pt x="858" y="643"/>
                </a:cubicBezTo>
                <a:cubicBezTo>
                  <a:pt x="862" y="643"/>
                  <a:pt x="866" y="643"/>
                  <a:pt x="870" y="643"/>
                </a:cubicBezTo>
                <a:cubicBezTo>
                  <a:pt x="870" y="654"/>
                  <a:pt x="870" y="666"/>
                  <a:pt x="870" y="678"/>
                </a:cubicBezTo>
                <a:cubicBezTo>
                  <a:pt x="870" y="678"/>
                  <a:pt x="870" y="678"/>
                  <a:pt x="870" y="678"/>
                </a:cubicBezTo>
                <a:cubicBezTo>
                  <a:pt x="870" y="680"/>
                  <a:pt x="872" y="680"/>
                  <a:pt x="872" y="678"/>
                </a:cubicBezTo>
                <a:cubicBezTo>
                  <a:pt x="872" y="678"/>
                  <a:pt x="872" y="678"/>
                  <a:pt x="872" y="678"/>
                </a:cubicBezTo>
                <a:cubicBezTo>
                  <a:pt x="872" y="670"/>
                  <a:pt x="872" y="662"/>
                  <a:pt x="872" y="654"/>
                </a:cubicBezTo>
                <a:cubicBezTo>
                  <a:pt x="874" y="655"/>
                  <a:pt x="876" y="655"/>
                  <a:pt x="878" y="655"/>
                </a:cubicBezTo>
                <a:cubicBezTo>
                  <a:pt x="878" y="655"/>
                  <a:pt x="878" y="656"/>
                  <a:pt x="878" y="656"/>
                </a:cubicBezTo>
                <a:cubicBezTo>
                  <a:pt x="878" y="656"/>
                  <a:pt x="879" y="656"/>
                  <a:pt x="879" y="656"/>
                </a:cubicBezTo>
                <a:cubicBezTo>
                  <a:pt x="879" y="654"/>
                  <a:pt x="879" y="653"/>
                  <a:pt x="879" y="651"/>
                </a:cubicBezTo>
                <a:cubicBezTo>
                  <a:pt x="879" y="651"/>
                  <a:pt x="879" y="651"/>
                  <a:pt x="879" y="651"/>
                </a:cubicBezTo>
                <a:cubicBezTo>
                  <a:pt x="880" y="651"/>
                  <a:pt x="880" y="650"/>
                  <a:pt x="879" y="650"/>
                </a:cubicBezTo>
                <a:cubicBezTo>
                  <a:pt x="879" y="650"/>
                  <a:pt x="879" y="650"/>
                  <a:pt x="879" y="650"/>
                </a:cubicBezTo>
                <a:cubicBezTo>
                  <a:pt x="879" y="642"/>
                  <a:pt x="879" y="634"/>
                  <a:pt x="879" y="626"/>
                </a:cubicBezTo>
                <a:cubicBezTo>
                  <a:pt x="879" y="626"/>
                  <a:pt x="879" y="626"/>
                  <a:pt x="879" y="626"/>
                </a:cubicBezTo>
                <a:cubicBezTo>
                  <a:pt x="880" y="626"/>
                  <a:pt x="880" y="626"/>
                  <a:pt x="881" y="626"/>
                </a:cubicBezTo>
                <a:cubicBezTo>
                  <a:pt x="881" y="626"/>
                  <a:pt x="881" y="626"/>
                  <a:pt x="881" y="626"/>
                </a:cubicBezTo>
                <a:cubicBezTo>
                  <a:pt x="880" y="626"/>
                  <a:pt x="880" y="626"/>
                  <a:pt x="880" y="626"/>
                </a:cubicBezTo>
                <a:cubicBezTo>
                  <a:pt x="880" y="626"/>
                  <a:pt x="880" y="627"/>
                  <a:pt x="880" y="627"/>
                </a:cubicBezTo>
                <a:cubicBezTo>
                  <a:pt x="880" y="627"/>
                  <a:pt x="880" y="627"/>
                  <a:pt x="881" y="627"/>
                </a:cubicBezTo>
                <a:cubicBezTo>
                  <a:pt x="881" y="627"/>
                  <a:pt x="881" y="628"/>
                  <a:pt x="881" y="628"/>
                </a:cubicBezTo>
                <a:cubicBezTo>
                  <a:pt x="881" y="628"/>
                  <a:pt x="881" y="628"/>
                  <a:pt x="881" y="628"/>
                </a:cubicBezTo>
                <a:cubicBezTo>
                  <a:pt x="881" y="648"/>
                  <a:pt x="881" y="668"/>
                  <a:pt x="880" y="689"/>
                </a:cubicBezTo>
                <a:cubicBezTo>
                  <a:pt x="877" y="689"/>
                  <a:pt x="875" y="688"/>
                  <a:pt x="872" y="688"/>
                </a:cubicBezTo>
                <a:close/>
                <a:moveTo>
                  <a:pt x="878" y="650"/>
                </a:moveTo>
                <a:cubicBezTo>
                  <a:pt x="876" y="651"/>
                  <a:pt x="874" y="651"/>
                  <a:pt x="872" y="653"/>
                </a:cubicBezTo>
                <a:cubicBezTo>
                  <a:pt x="872" y="649"/>
                  <a:pt x="872" y="646"/>
                  <a:pt x="872" y="643"/>
                </a:cubicBezTo>
                <a:cubicBezTo>
                  <a:pt x="874" y="643"/>
                  <a:pt x="875" y="643"/>
                  <a:pt x="877" y="643"/>
                </a:cubicBezTo>
                <a:cubicBezTo>
                  <a:pt x="877" y="643"/>
                  <a:pt x="877" y="643"/>
                  <a:pt x="878" y="643"/>
                </a:cubicBezTo>
                <a:cubicBezTo>
                  <a:pt x="878" y="645"/>
                  <a:pt x="878" y="648"/>
                  <a:pt x="878" y="650"/>
                </a:cubicBezTo>
                <a:close/>
                <a:moveTo>
                  <a:pt x="878" y="654"/>
                </a:moveTo>
                <a:cubicBezTo>
                  <a:pt x="876" y="654"/>
                  <a:pt x="875" y="654"/>
                  <a:pt x="873" y="653"/>
                </a:cubicBezTo>
                <a:cubicBezTo>
                  <a:pt x="874" y="652"/>
                  <a:pt x="876" y="651"/>
                  <a:pt x="878" y="651"/>
                </a:cubicBezTo>
                <a:cubicBezTo>
                  <a:pt x="878" y="652"/>
                  <a:pt x="878" y="653"/>
                  <a:pt x="878" y="654"/>
                </a:cubicBezTo>
                <a:close/>
                <a:moveTo>
                  <a:pt x="934" y="626"/>
                </a:moveTo>
                <a:cubicBezTo>
                  <a:pt x="934" y="626"/>
                  <a:pt x="934" y="626"/>
                  <a:pt x="934" y="626"/>
                </a:cubicBezTo>
                <a:cubicBezTo>
                  <a:pt x="931" y="626"/>
                  <a:pt x="929" y="626"/>
                  <a:pt x="927" y="626"/>
                </a:cubicBezTo>
                <a:cubicBezTo>
                  <a:pt x="927" y="626"/>
                  <a:pt x="927" y="626"/>
                  <a:pt x="927" y="626"/>
                </a:cubicBezTo>
                <a:cubicBezTo>
                  <a:pt x="927" y="626"/>
                  <a:pt x="927" y="626"/>
                  <a:pt x="927" y="626"/>
                </a:cubicBezTo>
                <a:cubicBezTo>
                  <a:pt x="929" y="626"/>
                  <a:pt x="931" y="626"/>
                  <a:pt x="934" y="626"/>
                </a:cubicBezTo>
                <a:close/>
                <a:moveTo>
                  <a:pt x="909" y="634"/>
                </a:moveTo>
                <a:cubicBezTo>
                  <a:pt x="909" y="632"/>
                  <a:pt x="909" y="631"/>
                  <a:pt x="909" y="629"/>
                </a:cubicBezTo>
                <a:cubicBezTo>
                  <a:pt x="909" y="629"/>
                  <a:pt x="910" y="629"/>
                  <a:pt x="910" y="629"/>
                </a:cubicBezTo>
                <a:cubicBezTo>
                  <a:pt x="909" y="628"/>
                  <a:pt x="909" y="627"/>
                  <a:pt x="909" y="626"/>
                </a:cubicBezTo>
                <a:cubicBezTo>
                  <a:pt x="909" y="626"/>
                  <a:pt x="909" y="626"/>
                  <a:pt x="909" y="626"/>
                </a:cubicBezTo>
                <a:cubicBezTo>
                  <a:pt x="911" y="626"/>
                  <a:pt x="912" y="626"/>
                  <a:pt x="914" y="626"/>
                </a:cubicBezTo>
                <a:cubicBezTo>
                  <a:pt x="914" y="627"/>
                  <a:pt x="914" y="629"/>
                  <a:pt x="914" y="631"/>
                </a:cubicBezTo>
                <a:cubicBezTo>
                  <a:pt x="914" y="631"/>
                  <a:pt x="915" y="631"/>
                  <a:pt x="915" y="631"/>
                </a:cubicBezTo>
                <a:cubicBezTo>
                  <a:pt x="915" y="629"/>
                  <a:pt x="915" y="628"/>
                  <a:pt x="915" y="626"/>
                </a:cubicBezTo>
                <a:cubicBezTo>
                  <a:pt x="915" y="628"/>
                  <a:pt x="915" y="630"/>
                  <a:pt x="915" y="631"/>
                </a:cubicBezTo>
                <a:cubicBezTo>
                  <a:pt x="915" y="632"/>
                  <a:pt x="915" y="633"/>
                  <a:pt x="915" y="634"/>
                </a:cubicBezTo>
                <a:cubicBezTo>
                  <a:pt x="913" y="634"/>
                  <a:pt x="911" y="634"/>
                  <a:pt x="909" y="634"/>
                </a:cubicBezTo>
                <a:close/>
                <a:moveTo>
                  <a:pt x="897" y="635"/>
                </a:moveTo>
                <a:cubicBezTo>
                  <a:pt x="897" y="632"/>
                  <a:pt x="898" y="628"/>
                  <a:pt x="899" y="626"/>
                </a:cubicBezTo>
                <a:cubicBezTo>
                  <a:pt x="901" y="626"/>
                  <a:pt x="902" y="626"/>
                  <a:pt x="903" y="626"/>
                </a:cubicBezTo>
                <a:cubicBezTo>
                  <a:pt x="903" y="628"/>
                  <a:pt x="902" y="631"/>
                  <a:pt x="902" y="634"/>
                </a:cubicBezTo>
                <a:cubicBezTo>
                  <a:pt x="900" y="635"/>
                  <a:pt x="898" y="635"/>
                  <a:pt x="897" y="635"/>
                </a:cubicBezTo>
                <a:close/>
                <a:moveTo>
                  <a:pt x="889" y="628"/>
                </a:moveTo>
                <a:cubicBezTo>
                  <a:pt x="889" y="630"/>
                  <a:pt x="889" y="633"/>
                  <a:pt x="889" y="635"/>
                </a:cubicBezTo>
                <a:cubicBezTo>
                  <a:pt x="888" y="635"/>
                  <a:pt x="885" y="635"/>
                  <a:pt x="884" y="635"/>
                </a:cubicBezTo>
                <a:cubicBezTo>
                  <a:pt x="884" y="633"/>
                  <a:pt x="884" y="631"/>
                  <a:pt x="885" y="629"/>
                </a:cubicBezTo>
                <a:cubicBezTo>
                  <a:pt x="886" y="629"/>
                  <a:pt x="887" y="628"/>
                  <a:pt x="889" y="628"/>
                </a:cubicBezTo>
                <a:close/>
                <a:moveTo>
                  <a:pt x="885" y="628"/>
                </a:moveTo>
                <a:cubicBezTo>
                  <a:pt x="885" y="628"/>
                  <a:pt x="885" y="627"/>
                  <a:pt x="885" y="627"/>
                </a:cubicBezTo>
                <a:cubicBezTo>
                  <a:pt x="886" y="627"/>
                  <a:pt x="887" y="627"/>
                  <a:pt x="887" y="627"/>
                </a:cubicBezTo>
                <a:cubicBezTo>
                  <a:pt x="887" y="627"/>
                  <a:pt x="886" y="628"/>
                  <a:pt x="885" y="628"/>
                </a:cubicBezTo>
                <a:close/>
                <a:moveTo>
                  <a:pt x="890" y="627"/>
                </a:moveTo>
                <a:cubicBezTo>
                  <a:pt x="893" y="627"/>
                  <a:pt x="895" y="626"/>
                  <a:pt x="898" y="626"/>
                </a:cubicBezTo>
                <a:cubicBezTo>
                  <a:pt x="896" y="629"/>
                  <a:pt x="896" y="632"/>
                  <a:pt x="896" y="635"/>
                </a:cubicBezTo>
                <a:cubicBezTo>
                  <a:pt x="895" y="635"/>
                  <a:pt x="894" y="635"/>
                  <a:pt x="893" y="635"/>
                </a:cubicBezTo>
                <a:cubicBezTo>
                  <a:pt x="893" y="635"/>
                  <a:pt x="892" y="635"/>
                  <a:pt x="891" y="635"/>
                </a:cubicBezTo>
                <a:cubicBezTo>
                  <a:pt x="891" y="634"/>
                  <a:pt x="891" y="632"/>
                  <a:pt x="891" y="631"/>
                </a:cubicBezTo>
                <a:cubicBezTo>
                  <a:pt x="891" y="631"/>
                  <a:pt x="890" y="629"/>
                  <a:pt x="890" y="627"/>
                </a:cubicBezTo>
                <a:close/>
                <a:moveTo>
                  <a:pt x="892" y="626"/>
                </a:moveTo>
                <a:cubicBezTo>
                  <a:pt x="892" y="626"/>
                  <a:pt x="892" y="626"/>
                  <a:pt x="892" y="626"/>
                </a:cubicBezTo>
                <a:cubicBezTo>
                  <a:pt x="893" y="626"/>
                  <a:pt x="893" y="626"/>
                  <a:pt x="893" y="626"/>
                </a:cubicBezTo>
                <a:cubicBezTo>
                  <a:pt x="893" y="626"/>
                  <a:pt x="893" y="626"/>
                  <a:pt x="892" y="626"/>
                </a:cubicBezTo>
                <a:close/>
                <a:moveTo>
                  <a:pt x="892" y="626"/>
                </a:moveTo>
                <a:cubicBezTo>
                  <a:pt x="891" y="626"/>
                  <a:pt x="891" y="626"/>
                  <a:pt x="891" y="626"/>
                </a:cubicBezTo>
                <a:cubicBezTo>
                  <a:pt x="891" y="626"/>
                  <a:pt x="891" y="626"/>
                  <a:pt x="891" y="626"/>
                </a:cubicBezTo>
                <a:cubicBezTo>
                  <a:pt x="891" y="626"/>
                  <a:pt x="891" y="626"/>
                  <a:pt x="891" y="626"/>
                </a:cubicBezTo>
                <a:cubicBezTo>
                  <a:pt x="891" y="626"/>
                  <a:pt x="891" y="626"/>
                  <a:pt x="892" y="626"/>
                </a:cubicBezTo>
                <a:close/>
                <a:moveTo>
                  <a:pt x="905" y="626"/>
                </a:moveTo>
                <a:cubicBezTo>
                  <a:pt x="906" y="626"/>
                  <a:pt x="907" y="626"/>
                  <a:pt x="908" y="626"/>
                </a:cubicBezTo>
                <a:cubicBezTo>
                  <a:pt x="908" y="628"/>
                  <a:pt x="908" y="631"/>
                  <a:pt x="908" y="634"/>
                </a:cubicBezTo>
                <a:cubicBezTo>
                  <a:pt x="907" y="634"/>
                  <a:pt x="906" y="634"/>
                  <a:pt x="905" y="634"/>
                </a:cubicBezTo>
                <a:cubicBezTo>
                  <a:pt x="904" y="634"/>
                  <a:pt x="904" y="634"/>
                  <a:pt x="903" y="634"/>
                </a:cubicBezTo>
                <a:cubicBezTo>
                  <a:pt x="903" y="631"/>
                  <a:pt x="904" y="628"/>
                  <a:pt x="905" y="626"/>
                </a:cubicBezTo>
                <a:close/>
                <a:moveTo>
                  <a:pt x="916" y="626"/>
                </a:moveTo>
                <a:cubicBezTo>
                  <a:pt x="916" y="626"/>
                  <a:pt x="916" y="626"/>
                  <a:pt x="916" y="626"/>
                </a:cubicBezTo>
                <a:cubicBezTo>
                  <a:pt x="917" y="626"/>
                  <a:pt x="918" y="626"/>
                  <a:pt x="919" y="626"/>
                </a:cubicBezTo>
                <a:cubicBezTo>
                  <a:pt x="919" y="627"/>
                  <a:pt x="919" y="628"/>
                  <a:pt x="919" y="629"/>
                </a:cubicBezTo>
                <a:cubicBezTo>
                  <a:pt x="919" y="629"/>
                  <a:pt x="919" y="629"/>
                  <a:pt x="919" y="629"/>
                </a:cubicBezTo>
                <a:cubicBezTo>
                  <a:pt x="919" y="631"/>
                  <a:pt x="919" y="632"/>
                  <a:pt x="919" y="634"/>
                </a:cubicBezTo>
                <a:cubicBezTo>
                  <a:pt x="918" y="634"/>
                  <a:pt x="917" y="634"/>
                  <a:pt x="916" y="634"/>
                </a:cubicBezTo>
                <a:cubicBezTo>
                  <a:pt x="916" y="631"/>
                  <a:pt x="916" y="628"/>
                  <a:pt x="916" y="626"/>
                </a:cubicBezTo>
                <a:close/>
                <a:moveTo>
                  <a:pt x="920" y="626"/>
                </a:moveTo>
                <a:cubicBezTo>
                  <a:pt x="922" y="626"/>
                  <a:pt x="924" y="626"/>
                  <a:pt x="926" y="627"/>
                </a:cubicBezTo>
                <a:cubicBezTo>
                  <a:pt x="926" y="628"/>
                  <a:pt x="926" y="630"/>
                  <a:pt x="926" y="632"/>
                </a:cubicBezTo>
                <a:cubicBezTo>
                  <a:pt x="926" y="632"/>
                  <a:pt x="926" y="632"/>
                  <a:pt x="926" y="632"/>
                </a:cubicBezTo>
                <a:cubicBezTo>
                  <a:pt x="926" y="633"/>
                  <a:pt x="926" y="633"/>
                  <a:pt x="926" y="634"/>
                </a:cubicBezTo>
                <a:cubicBezTo>
                  <a:pt x="924" y="634"/>
                  <a:pt x="922" y="634"/>
                  <a:pt x="920" y="634"/>
                </a:cubicBezTo>
                <a:cubicBezTo>
                  <a:pt x="920" y="631"/>
                  <a:pt x="920" y="629"/>
                  <a:pt x="920" y="626"/>
                </a:cubicBezTo>
                <a:close/>
                <a:moveTo>
                  <a:pt x="889" y="626"/>
                </a:moveTo>
                <a:cubicBezTo>
                  <a:pt x="889" y="626"/>
                  <a:pt x="889" y="626"/>
                  <a:pt x="889" y="627"/>
                </a:cubicBezTo>
                <a:cubicBezTo>
                  <a:pt x="889" y="627"/>
                  <a:pt x="889" y="627"/>
                  <a:pt x="889" y="627"/>
                </a:cubicBezTo>
                <a:cubicBezTo>
                  <a:pt x="889" y="626"/>
                  <a:pt x="889" y="626"/>
                  <a:pt x="888" y="626"/>
                </a:cubicBezTo>
                <a:cubicBezTo>
                  <a:pt x="887" y="626"/>
                  <a:pt x="886" y="626"/>
                  <a:pt x="885" y="626"/>
                </a:cubicBezTo>
                <a:cubicBezTo>
                  <a:pt x="885" y="626"/>
                  <a:pt x="885" y="626"/>
                  <a:pt x="885" y="626"/>
                </a:cubicBezTo>
                <a:cubicBezTo>
                  <a:pt x="885" y="626"/>
                  <a:pt x="885" y="626"/>
                  <a:pt x="886" y="626"/>
                </a:cubicBezTo>
                <a:cubicBezTo>
                  <a:pt x="887" y="626"/>
                  <a:pt x="888" y="626"/>
                  <a:pt x="889" y="626"/>
                </a:cubicBezTo>
                <a:close/>
                <a:moveTo>
                  <a:pt x="884" y="626"/>
                </a:moveTo>
                <a:cubicBezTo>
                  <a:pt x="884" y="626"/>
                  <a:pt x="884" y="626"/>
                  <a:pt x="884" y="626"/>
                </a:cubicBezTo>
                <a:cubicBezTo>
                  <a:pt x="884" y="626"/>
                  <a:pt x="884" y="626"/>
                  <a:pt x="884" y="626"/>
                </a:cubicBezTo>
                <a:close/>
                <a:moveTo>
                  <a:pt x="882" y="626"/>
                </a:moveTo>
                <a:cubicBezTo>
                  <a:pt x="882" y="626"/>
                  <a:pt x="882" y="626"/>
                  <a:pt x="883" y="626"/>
                </a:cubicBezTo>
                <a:cubicBezTo>
                  <a:pt x="882" y="626"/>
                  <a:pt x="882" y="626"/>
                  <a:pt x="882" y="626"/>
                </a:cubicBezTo>
                <a:cubicBezTo>
                  <a:pt x="882" y="626"/>
                  <a:pt x="882" y="626"/>
                  <a:pt x="882" y="626"/>
                </a:cubicBezTo>
                <a:close/>
                <a:moveTo>
                  <a:pt x="882" y="641"/>
                </a:moveTo>
                <a:cubicBezTo>
                  <a:pt x="882" y="641"/>
                  <a:pt x="882" y="641"/>
                  <a:pt x="882" y="641"/>
                </a:cubicBezTo>
                <a:cubicBezTo>
                  <a:pt x="882" y="636"/>
                  <a:pt x="882" y="632"/>
                  <a:pt x="882" y="627"/>
                </a:cubicBezTo>
                <a:cubicBezTo>
                  <a:pt x="882" y="627"/>
                  <a:pt x="883" y="627"/>
                  <a:pt x="884" y="627"/>
                </a:cubicBezTo>
                <a:cubicBezTo>
                  <a:pt x="884" y="627"/>
                  <a:pt x="884" y="628"/>
                  <a:pt x="884" y="628"/>
                </a:cubicBezTo>
                <a:cubicBezTo>
                  <a:pt x="883" y="628"/>
                  <a:pt x="883" y="629"/>
                  <a:pt x="883" y="629"/>
                </a:cubicBezTo>
                <a:cubicBezTo>
                  <a:pt x="882" y="629"/>
                  <a:pt x="883" y="630"/>
                  <a:pt x="883" y="630"/>
                </a:cubicBezTo>
                <a:cubicBezTo>
                  <a:pt x="883" y="630"/>
                  <a:pt x="884" y="630"/>
                  <a:pt x="884" y="629"/>
                </a:cubicBezTo>
                <a:cubicBezTo>
                  <a:pt x="884" y="631"/>
                  <a:pt x="883" y="633"/>
                  <a:pt x="883" y="634"/>
                </a:cubicBezTo>
                <a:cubicBezTo>
                  <a:pt x="883" y="634"/>
                  <a:pt x="883" y="634"/>
                  <a:pt x="883" y="634"/>
                </a:cubicBezTo>
                <a:cubicBezTo>
                  <a:pt x="881" y="636"/>
                  <a:pt x="882" y="636"/>
                  <a:pt x="883" y="637"/>
                </a:cubicBezTo>
                <a:cubicBezTo>
                  <a:pt x="883" y="638"/>
                  <a:pt x="883" y="640"/>
                  <a:pt x="883" y="641"/>
                </a:cubicBezTo>
                <a:cubicBezTo>
                  <a:pt x="883" y="641"/>
                  <a:pt x="882" y="641"/>
                  <a:pt x="882" y="641"/>
                </a:cubicBezTo>
                <a:close/>
                <a:moveTo>
                  <a:pt x="884" y="641"/>
                </a:moveTo>
                <a:cubicBezTo>
                  <a:pt x="884" y="640"/>
                  <a:pt x="884" y="638"/>
                  <a:pt x="884" y="637"/>
                </a:cubicBezTo>
                <a:cubicBezTo>
                  <a:pt x="886" y="637"/>
                  <a:pt x="888" y="637"/>
                  <a:pt x="889" y="637"/>
                </a:cubicBezTo>
                <a:cubicBezTo>
                  <a:pt x="890" y="637"/>
                  <a:pt x="890" y="637"/>
                  <a:pt x="890" y="638"/>
                </a:cubicBezTo>
                <a:cubicBezTo>
                  <a:pt x="890" y="639"/>
                  <a:pt x="890" y="640"/>
                  <a:pt x="890" y="641"/>
                </a:cubicBezTo>
                <a:cubicBezTo>
                  <a:pt x="887" y="641"/>
                  <a:pt x="885" y="641"/>
                  <a:pt x="884" y="641"/>
                </a:cubicBezTo>
                <a:close/>
                <a:moveTo>
                  <a:pt x="891" y="641"/>
                </a:moveTo>
                <a:cubicBezTo>
                  <a:pt x="891" y="640"/>
                  <a:pt x="891" y="638"/>
                  <a:pt x="891" y="637"/>
                </a:cubicBezTo>
                <a:cubicBezTo>
                  <a:pt x="891" y="637"/>
                  <a:pt x="891" y="637"/>
                  <a:pt x="891" y="637"/>
                </a:cubicBezTo>
                <a:cubicBezTo>
                  <a:pt x="892" y="636"/>
                  <a:pt x="894" y="636"/>
                  <a:pt x="896" y="636"/>
                </a:cubicBezTo>
                <a:cubicBezTo>
                  <a:pt x="896" y="638"/>
                  <a:pt x="896" y="639"/>
                  <a:pt x="896" y="641"/>
                </a:cubicBezTo>
                <a:cubicBezTo>
                  <a:pt x="896" y="641"/>
                  <a:pt x="896" y="641"/>
                  <a:pt x="896" y="641"/>
                </a:cubicBezTo>
                <a:cubicBezTo>
                  <a:pt x="894" y="641"/>
                  <a:pt x="892" y="641"/>
                  <a:pt x="891" y="641"/>
                </a:cubicBezTo>
                <a:close/>
                <a:moveTo>
                  <a:pt x="897" y="641"/>
                </a:moveTo>
                <a:cubicBezTo>
                  <a:pt x="897" y="639"/>
                  <a:pt x="896" y="638"/>
                  <a:pt x="897" y="636"/>
                </a:cubicBezTo>
                <a:cubicBezTo>
                  <a:pt x="898" y="636"/>
                  <a:pt x="900" y="636"/>
                  <a:pt x="902" y="636"/>
                </a:cubicBezTo>
                <a:cubicBezTo>
                  <a:pt x="902" y="638"/>
                  <a:pt x="902" y="639"/>
                  <a:pt x="902" y="641"/>
                </a:cubicBezTo>
                <a:cubicBezTo>
                  <a:pt x="900" y="641"/>
                  <a:pt x="898" y="641"/>
                  <a:pt x="897" y="641"/>
                </a:cubicBezTo>
                <a:close/>
                <a:moveTo>
                  <a:pt x="903" y="641"/>
                </a:moveTo>
                <a:cubicBezTo>
                  <a:pt x="903" y="639"/>
                  <a:pt x="903" y="637"/>
                  <a:pt x="903" y="636"/>
                </a:cubicBezTo>
                <a:cubicBezTo>
                  <a:pt x="905" y="636"/>
                  <a:pt x="907" y="636"/>
                  <a:pt x="908" y="636"/>
                </a:cubicBezTo>
                <a:cubicBezTo>
                  <a:pt x="908" y="637"/>
                  <a:pt x="908" y="639"/>
                  <a:pt x="908" y="641"/>
                </a:cubicBezTo>
                <a:cubicBezTo>
                  <a:pt x="907" y="641"/>
                  <a:pt x="905" y="641"/>
                  <a:pt x="903" y="641"/>
                </a:cubicBezTo>
                <a:close/>
                <a:moveTo>
                  <a:pt x="909" y="641"/>
                </a:moveTo>
                <a:cubicBezTo>
                  <a:pt x="909" y="639"/>
                  <a:pt x="909" y="637"/>
                  <a:pt x="909" y="636"/>
                </a:cubicBezTo>
                <a:cubicBezTo>
                  <a:pt x="911" y="635"/>
                  <a:pt x="913" y="635"/>
                  <a:pt x="915" y="635"/>
                </a:cubicBezTo>
                <a:cubicBezTo>
                  <a:pt x="915" y="637"/>
                  <a:pt x="915" y="639"/>
                  <a:pt x="915" y="640"/>
                </a:cubicBezTo>
                <a:cubicBezTo>
                  <a:pt x="913" y="640"/>
                  <a:pt x="911" y="640"/>
                  <a:pt x="909" y="641"/>
                </a:cubicBezTo>
                <a:close/>
                <a:moveTo>
                  <a:pt x="916" y="640"/>
                </a:moveTo>
                <a:cubicBezTo>
                  <a:pt x="916" y="639"/>
                  <a:pt x="916" y="637"/>
                  <a:pt x="916" y="635"/>
                </a:cubicBezTo>
                <a:cubicBezTo>
                  <a:pt x="917" y="635"/>
                  <a:pt x="918" y="635"/>
                  <a:pt x="919" y="635"/>
                </a:cubicBezTo>
                <a:cubicBezTo>
                  <a:pt x="919" y="637"/>
                  <a:pt x="919" y="638"/>
                  <a:pt x="919" y="640"/>
                </a:cubicBezTo>
                <a:cubicBezTo>
                  <a:pt x="918" y="640"/>
                  <a:pt x="917" y="640"/>
                  <a:pt x="916" y="640"/>
                </a:cubicBezTo>
                <a:close/>
                <a:moveTo>
                  <a:pt x="926" y="640"/>
                </a:moveTo>
                <a:cubicBezTo>
                  <a:pt x="924" y="640"/>
                  <a:pt x="923" y="640"/>
                  <a:pt x="920" y="640"/>
                </a:cubicBezTo>
                <a:cubicBezTo>
                  <a:pt x="920" y="638"/>
                  <a:pt x="920" y="637"/>
                  <a:pt x="920" y="635"/>
                </a:cubicBezTo>
                <a:cubicBezTo>
                  <a:pt x="922" y="635"/>
                  <a:pt x="924" y="635"/>
                  <a:pt x="926" y="635"/>
                </a:cubicBezTo>
                <a:cubicBezTo>
                  <a:pt x="926" y="637"/>
                  <a:pt x="926" y="638"/>
                  <a:pt x="926" y="640"/>
                </a:cubicBezTo>
                <a:close/>
                <a:moveTo>
                  <a:pt x="927" y="627"/>
                </a:moveTo>
                <a:cubicBezTo>
                  <a:pt x="929" y="627"/>
                  <a:pt x="931" y="627"/>
                  <a:pt x="934" y="627"/>
                </a:cubicBezTo>
                <a:cubicBezTo>
                  <a:pt x="934" y="628"/>
                  <a:pt x="934" y="628"/>
                  <a:pt x="934" y="628"/>
                </a:cubicBezTo>
                <a:cubicBezTo>
                  <a:pt x="934" y="630"/>
                  <a:pt x="934" y="632"/>
                  <a:pt x="934" y="634"/>
                </a:cubicBezTo>
                <a:cubicBezTo>
                  <a:pt x="932" y="634"/>
                  <a:pt x="929" y="634"/>
                  <a:pt x="927" y="634"/>
                </a:cubicBezTo>
                <a:cubicBezTo>
                  <a:pt x="927" y="631"/>
                  <a:pt x="927" y="629"/>
                  <a:pt x="927" y="627"/>
                </a:cubicBezTo>
                <a:close/>
                <a:moveTo>
                  <a:pt x="943" y="634"/>
                </a:moveTo>
                <a:cubicBezTo>
                  <a:pt x="940" y="634"/>
                  <a:pt x="937" y="634"/>
                  <a:pt x="935" y="634"/>
                </a:cubicBezTo>
                <a:cubicBezTo>
                  <a:pt x="935" y="632"/>
                  <a:pt x="935" y="630"/>
                  <a:pt x="935" y="628"/>
                </a:cubicBezTo>
                <a:cubicBezTo>
                  <a:pt x="937" y="628"/>
                  <a:pt x="940" y="628"/>
                  <a:pt x="943" y="628"/>
                </a:cubicBezTo>
                <a:cubicBezTo>
                  <a:pt x="943" y="630"/>
                  <a:pt x="943" y="632"/>
                  <a:pt x="943" y="634"/>
                </a:cubicBezTo>
                <a:close/>
                <a:moveTo>
                  <a:pt x="943" y="627"/>
                </a:moveTo>
                <a:cubicBezTo>
                  <a:pt x="940" y="627"/>
                  <a:pt x="937" y="627"/>
                  <a:pt x="935" y="627"/>
                </a:cubicBezTo>
                <a:cubicBezTo>
                  <a:pt x="935" y="626"/>
                  <a:pt x="935" y="626"/>
                  <a:pt x="935" y="626"/>
                </a:cubicBezTo>
                <a:cubicBezTo>
                  <a:pt x="937" y="626"/>
                  <a:pt x="940" y="626"/>
                  <a:pt x="943" y="626"/>
                </a:cubicBezTo>
                <a:cubicBezTo>
                  <a:pt x="943" y="626"/>
                  <a:pt x="943" y="627"/>
                  <a:pt x="943" y="627"/>
                </a:cubicBezTo>
                <a:close/>
                <a:moveTo>
                  <a:pt x="949" y="624"/>
                </a:moveTo>
                <a:cubicBezTo>
                  <a:pt x="949" y="624"/>
                  <a:pt x="949" y="624"/>
                  <a:pt x="949" y="624"/>
                </a:cubicBezTo>
                <a:cubicBezTo>
                  <a:pt x="951" y="624"/>
                  <a:pt x="952" y="625"/>
                  <a:pt x="954" y="625"/>
                </a:cubicBezTo>
                <a:cubicBezTo>
                  <a:pt x="952" y="625"/>
                  <a:pt x="950" y="625"/>
                  <a:pt x="949" y="625"/>
                </a:cubicBezTo>
                <a:cubicBezTo>
                  <a:pt x="949" y="625"/>
                  <a:pt x="949" y="624"/>
                  <a:pt x="949" y="624"/>
                </a:cubicBezTo>
                <a:close/>
                <a:moveTo>
                  <a:pt x="948" y="624"/>
                </a:moveTo>
                <a:cubicBezTo>
                  <a:pt x="948" y="624"/>
                  <a:pt x="948" y="624"/>
                  <a:pt x="948" y="625"/>
                </a:cubicBezTo>
                <a:cubicBezTo>
                  <a:pt x="946" y="625"/>
                  <a:pt x="945" y="625"/>
                  <a:pt x="944" y="625"/>
                </a:cubicBezTo>
                <a:cubicBezTo>
                  <a:pt x="944" y="624"/>
                  <a:pt x="944" y="624"/>
                  <a:pt x="944" y="624"/>
                </a:cubicBezTo>
                <a:cubicBezTo>
                  <a:pt x="945" y="624"/>
                  <a:pt x="946" y="624"/>
                  <a:pt x="948" y="624"/>
                </a:cubicBezTo>
                <a:close/>
                <a:moveTo>
                  <a:pt x="943" y="625"/>
                </a:moveTo>
                <a:cubicBezTo>
                  <a:pt x="940" y="625"/>
                  <a:pt x="937" y="625"/>
                  <a:pt x="934" y="625"/>
                </a:cubicBezTo>
                <a:cubicBezTo>
                  <a:pt x="934" y="624"/>
                  <a:pt x="934" y="624"/>
                  <a:pt x="934" y="623"/>
                </a:cubicBezTo>
                <a:cubicBezTo>
                  <a:pt x="937" y="623"/>
                  <a:pt x="940" y="624"/>
                  <a:pt x="943" y="624"/>
                </a:cubicBezTo>
                <a:cubicBezTo>
                  <a:pt x="943" y="624"/>
                  <a:pt x="943" y="624"/>
                  <a:pt x="943" y="625"/>
                </a:cubicBezTo>
                <a:close/>
                <a:moveTo>
                  <a:pt x="933" y="623"/>
                </a:moveTo>
                <a:cubicBezTo>
                  <a:pt x="933" y="623"/>
                  <a:pt x="933" y="623"/>
                  <a:pt x="933" y="624"/>
                </a:cubicBezTo>
                <a:cubicBezTo>
                  <a:pt x="932" y="624"/>
                  <a:pt x="933" y="625"/>
                  <a:pt x="933" y="624"/>
                </a:cubicBezTo>
                <a:cubicBezTo>
                  <a:pt x="933" y="624"/>
                  <a:pt x="933" y="624"/>
                  <a:pt x="933" y="625"/>
                </a:cubicBezTo>
                <a:cubicBezTo>
                  <a:pt x="927" y="625"/>
                  <a:pt x="922" y="625"/>
                  <a:pt x="916" y="625"/>
                </a:cubicBezTo>
                <a:cubicBezTo>
                  <a:pt x="916" y="624"/>
                  <a:pt x="916" y="624"/>
                  <a:pt x="916" y="624"/>
                </a:cubicBezTo>
                <a:cubicBezTo>
                  <a:pt x="916" y="624"/>
                  <a:pt x="917" y="623"/>
                  <a:pt x="918" y="623"/>
                </a:cubicBezTo>
                <a:cubicBezTo>
                  <a:pt x="923" y="623"/>
                  <a:pt x="928" y="623"/>
                  <a:pt x="933" y="623"/>
                </a:cubicBezTo>
                <a:close/>
                <a:moveTo>
                  <a:pt x="914" y="624"/>
                </a:moveTo>
                <a:cubicBezTo>
                  <a:pt x="914" y="624"/>
                  <a:pt x="914" y="624"/>
                  <a:pt x="914" y="625"/>
                </a:cubicBezTo>
                <a:cubicBezTo>
                  <a:pt x="912" y="624"/>
                  <a:pt x="911" y="624"/>
                  <a:pt x="909" y="624"/>
                </a:cubicBezTo>
                <a:cubicBezTo>
                  <a:pt x="909" y="624"/>
                  <a:pt x="909" y="624"/>
                  <a:pt x="909" y="624"/>
                </a:cubicBezTo>
                <a:cubicBezTo>
                  <a:pt x="911" y="624"/>
                  <a:pt x="912" y="624"/>
                  <a:pt x="914" y="624"/>
                </a:cubicBezTo>
                <a:close/>
                <a:moveTo>
                  <a:pt x="908" y="624"/>
                </a:moveTo>
                <a:cubicBezTo>
                  <a:pt x="908" y="624"/>
                  <a:pt x="908" y="624"/>
                  <a:pt x="908" y="624"/>
                </a:cubicBezTo>
                <a:cubicBezTo>
                  <a:pt x="907" y="624"/>
                  <a:pt x="906" y="624"/>
                  <a:pt x="905" y="624"/>
                </a:cubicBezTo>
                <a:cubicBezTo>
                  <a:pt x="905" y="624"/>
                  <a:pt x="905" y="624"/>
                  <a:pt x="905" y="624"/>
                </a:cubicBezTo>
                <a:cubicBezTo>
                  <a:pt x="906" y="624"/>
                  <a:pt x="907" y="624"/>
                  <a:pt x="908" y="624"/>
                </a:cubicBezTo>
                <a:close/>
                <a:moveTo>
                  <a:pt x="904" y="624"/>
                </a:moveTo>
                <a:cubicBezTo>
                  <a:pt x="902" y="624"/>
                  <a:pt x="901" y="625"/>
                  <a:pt x="900" y="625"/>
                </a:cubicBezTo>
                <a:cubicBezTo>
                  <a:pt x="900" y="625"/>
                  <a:pt x="899" y="625"/>
                  <a:pt x="899" y="625"/>
                </a:cubicBezTo>
                <a:cubicBezTo>
                  <a:pt x="901" y="625"/>
                  <a:pt x="902" y="624"/>
                  <a:pt x="904" y="624"/>
                </a:cubicBezTo>
                <a:cubicBezTo>
                  <a:pt x="904" y="624"/>
                  <a:pt x="904" y="624"/>
                  <a:pt x="904" y="624"/>
                </a:cubicBezTo>
                <a:close/>
                <a:moveTo>
                  <a:pt x="882" y="625"/>
                </a:moveTo>
                <a:cubicBezTo>
                  <a:pt x="882" y="624"/>
                  <a:pt x="882" y="624"/>
                  <a:pt x="882" y="623"/>
                </a:cubicBezTo>
                <a:cubicBezTo>
                  <a:pt x="882" y="623"/>
                  <a:pt x="881" y="623"/>
                  <a:pt x="881" y="623"/>
                </a:cubicBezTo>
                <a:cubicBezTo>
                  <a:pt x="881" y="624"/>
                  <a:pt x="881" y="624"/>
                  <a:pt x="881" y="625"/>
                </a:cubicBezTo>
                <a:cubicBezTo>
                  <a:pt x="880" y="625"/>
                  <a:pt x="880" y="625"/>
                  <a:pt x="879" y="625"/>
                </a:cubicBezTo>
                <a:cubicBezTo>
                  <a:pt x="879" y="625"/>
                  <a:pt x="879" y="625"/>
                  <a:pt x="879" y="625"/>
                </a:cubicBezTo>
                <a:cubicBezTo>
                  <a:pt x="879" y="622"/>
                  <a:pt x="879" y="620"/>
                  <a:pt x="879" y="618"/>
                </a:cubicBezTo>
                <a:cubicBezTo>
                  <a:pt x="879" y="617"/>
                  <a:pt x="878" y="617"/>
                  <a:pt x="878" y="618"/>
                </a:cubicBezTo>
                <a:cubicBezTo>
                  <a:pt x="878" y="620"/>
                  <a:pt x="878" y="622"/>
                  <a:pt x="878" y="625"/>
                </a:cubicBezTo>
                <a:cubicBezTo>
                  <a:pt x="876" y="625"/>
                  <a:pt x="875" y="625"/>
                  <a:pt x="874" y="625"/>
                </a:cubicBezTo>
                <a:cubicBezTo>
                  <a:pt x="873" y="625"/>
                  <a:pt x="873" y="626"/>
                  <a:pt x="874" y="626"/>
                </a:cubicBezTo>
                <a:cubicBezTo>
                  <a:pt x="875" y="626"/>
                  <a:pt x="876" y="626"/>
                  <a:pt x="878" y="626"/>
                </a:cubicBezTo>
                <a:cubicBezTo>
                  <a:pt x="878" y="631"/>
                  <a:pt x="878" y="636"/>
                  <a:pt x="878" y="641"/>
                </a:cubicBezTo>
                <a:cubicBezTo>
                  <a:pt x="877" y="641"/>
                  <a:pt x="877" y="641"/>
                  <a:pt x="877" y="641"/>
                </a:cubicBezTo>
                <a:cubicBezTo>
                  <a:pt x="875" y="641"/>
                  <a:pt x="874" y="641"/>
                  <a:pt x="872" y="641"/>
                </a:cubicBezTo>
                <a:cubicBezTo>
                  <a:pt x="872" y="640"/>
                  <a:pt x="872" y="640"/>
                  <a:pt x="872" y="640"/>
                </a:cubicBezTo>
                <a:cubicBezTo>
                  <a:pt x="872" y="641"/>
                  <a:pt x="874" y="641"/>
                  <a:pt x="874" y="640"/>
                </a:cubicBezTo>
                <a:cubicBezTo>
                  <a:pt x="874" y="633"/>
                  <a:pt x="873" y="625"/>
                  <a:pt x="872" y="618"/>
                </a:cubicBezTo>
                <a:cubicBezTo>
                  <a:pt x="873" y="618"/>
                  <a:pt x="873" y="617"/>
                  <a:pt x="874" y="617"/>
                </a:cubicBezTo>
                <a:cubicBezTo>
                  <a:pt x="874" y="616"/>
                  <a:pt x="874" y="616"/>
                  <a:pt x="874" y="615"/>
                </a:cubicBezTo>
                <a:cubicBezTo>
                  <a:pt x="874" y="615"/>
                  <a:pt x="874" y="615"/>
                  <a:pt x="874" y="615"/>
                </a:cubicBezTo>
                <a:cubicBezTo>
                  <a:pt x="874" y="615"/>
                  <a:pt x="875" y="615"/>
                  <a:pt x="875" y="615"/>
                </a:cubicBezTo>
                <a:cubicBezTo>
                  <a:pt x="875" y="615"/>
                  <a:pt x="875" y="616"/>
                  <a:pt x="875" y="616"/>
                </a:cubicBezTo>
                <a:cubicBezTo>
                  <a:pt x="875" y="616"/>
                  <a:pt x="876" y="616"/>
                  <a:pt x="876" y="616"/>
                </a:cubicBezTo>
                <a:cubicBezTo>
                  <a:pt x="876" y="616"/>
                  <a:pt x="876" y="615"/>
                  <a:pt x="876" y="615"/>
                </a:cubicBezTo>
                <a:cubicBezTo>
                  <a:pt x="876" y="615"/>
                  <a:pt x="877" y="615"/>
                  <a:pt x="878" y="615"/>
                </a:cubicBezTo>
                <a:cubicBezTo>
                  <a:pt x="878" y="616"/>
                  <a:pt x="878" y="616"/>
                  <a:pt x="878" y="616"/>
                </a:cubicBezTo>
                <a:cubicBezTo>
                  <a:pt x="878" y="616"/>
                  <a:pt x="878" y="616"/>
                  <a:pt x="878" y="616"/>
                </a:cubicBezTo>
                <a:cubicBezTo>
                  <a:pt x="878" y="616"/>
                  <a:pt x="878" y="616"/>
                  <a:pt x="878" y="615"/>
                </a:cubicBezTo>
                <a:cubicBezTo>
                  <a:pt x="880" y="616"/>
                  <a:pt x="882" y="616"/>
                  <a:pt x="884" y="616"/>
                </a:cubicBezTo>
                <a:cubicBezTo>
                  <a:pt x="884" y="616"/>
                  <a:pt x="884" y="616"/>
                  <a:pt x="884" y="616"/>
                </a:cubicBezTo>
                <a:cubicBezTo>
                  <a:pt x="885" y="616"/>
                  <a:pt x="885" y="616"/>
                  <a:pt x="885" y="616"/>
                </a:cubicBezTo>
                <a:cubicBezTo>
                  <a:pt x="885" y="619"/>
                  <a:pt x="884" y="622"/>
                  <a:pt x="884" y="625"/>
                </a:cubicBezTo>
                <a:cubicBezTo>
                  <a:pt x="883" y="625"/>
                  <a:pt x="882" y="625"/>
                  <a:pt x="882" y="625"/>
                </a:cubicBezTo>
                <a:close/>
                <a:moveTo>
                  <a:pt x="886" y="595"/>
                </a:moveTo>
                <a:cubicBezTo>
                  <a:pt x="886" y="592"/>
                  <a:pt x="886" y="588"/>
                  <a:pt x="885" y="585"/>
                </a:cubicBezTo>
                <a:cubicBezTo>
                  <a:pt x="886" y="585"/>
                  <a:pt x="886" y="585"/>
                  <a:pt x="887" y="585"/>
                </a:cubicBezTo>
                <a:cubicBezTo>
                  <a:pt x="887" y="585"/>
                  <a:pt x="887" y="585"/>
                  <a:pt x="887" y="585"/>
                </a:cubicBezTo>
                <a:cubicBezTo>
                  <a:pt x="888" y="591"/>
                  <a:pt x="888" y="598"/>
                  <a:pt x="889" y="605"/>
                </a:cubicBezTo>
                <a:cubicBezTo>
                  <a:pt x="889" y="608"/>
                  <a:pt x="889" y="611"/>
                  <a:pt x="889" y="614"/>
                </a:cubicBezTo>
                <a:cubicBezTo>
                  <a:pt x="888" y="614"/>
                  <a:pt x="888" y="614"/>
                  <a:pt x="888" y="614"/>
                </a:cubicBezTo>
                <a:cubicBezTo>
                  <a:pt x="887" y="608"/>
                  <a:pt x="886" y="601"/>
                  <a:pt x="886" y="595"/>
                </a:cubicBezTo>
                <a:close/>
                <a:moveTo>
                  <a:pt x="890" y="605"/>
                </a:moveTo>
                <a:cubicBezTo>
                  <a:pt x="890" y="602"/>
                  <a:pt x="890" y="598"/>
                  <a:pt x="890" y="595"/>
                </a:cubicBezTo>
                <a:cubicBezTo>
                  <a:pt x="890" y="590"/>
                  <a:pt x="890" y="585"/>
                  <a:pt x="890" y="581"/>
                </a:cubicBezTo>
                <a:cubicBezTo>
                  <a:pt x="889" y="581"/>
                  <a:pt x="889" y="581"/>
                  <a:pt x="889" y="581"/>
                </a:cubicBezTo>
                <a:cubicBezTo>
                  <a:pt x="890" y="581"/>
                  <a:pt x="890" y="579"/>
                  <a:pt x="890" y="579"/>
                </a:cubicBezTo>
                <a:cubicBezTo>
                  <a:pt x="887" y="577"/>
                  <a:pt x="884" y="576"/>
                  <a:pt x="881" y="575"/>
                </a:cubicBezTo>
                <a:cubicBezTo>
                  <a:pt x="881" y="572"/>
                  <a:pt x="881" y="570"/>
                  <a:pt x="881" y="568"/>
                </a:cubicBezTo>
                <a:cubicBezTo>
                  <a:pt x="881" y="568"/>
                  <a:pt x="882" y="568"/>
                  <a:pt x="882" y="568"/>
                </a:cubicBezTo>
                <a:cubicBezTo>
                  <a:pt x="882" y="570"/>
                  <a:pt x="882" y="572"/>
                  <a:pt x="882" y="574"/>
                </a:cubicBezTo>
                <a:cubicBezTo>
                  <a:pt x="882" y="574"/>
                  <a:pt x="883" y="574"/>
                  <a:pt x="883" y="574"/>
                </a:cubicBezTo>
                <a:cubicBezTo>
                  <a:pt x="882" y="572"/>
                  <a:pt x="882" y="570"/>
                  <a:pt x="882" y="568"/>
                </a:cubicBezTo>
                <a:cubicBezTo>
                  <a:pt x="884" y="568"/>
                  <a:pt x="885" y="568"/>
                  <a:pt x="886" y="568"/>
                </a:cubicBezTo>
                <a:cubicBezTo>
                  <a:pt x="887" y="570"/>
                  <a:pt x="887" y="571"/>
                  <a:pt x="887" y="573"/>
                </a:cubicBezTo>
                <a:cubicBezTo>
                  <a:pt x="887" y="573"/>
                  <a:pt x="887" y="573"/>
                  <a:pt x="887" y="573"/>
                </a:cubicBezTo>
                <a:cubicBezTo>
                  <a:pt x="887" y="571"/>
                  <a:pt x="887" y="570"/>
                  <a:pt x="887" y="568"/>
                </a:cubicBezTo>
                <a:cubicBezTo>
                  <a:pt x="887" y="568"/>
                  <a:pt x="887" y="568"/>
                  <a:pt x="887" y="568"/>
                </a:cubicBezTo>
                <a:cubicBezTo>
                  <a:pt x="887" y="568"/>
                  <a:pt x="887" y="568"/>
                  <a:pt x="887" y="569"/>
                </a:cubicBezTo>
                <a:cubicBezTo>
                  <a:pt x="887" y="570"/>
                  <a:pt x="889" y="570"/>
                  <a:pt x="889" y="569"/>
                </a:cubicBezTo>
                <a:cubicBezTo>
                  <a:pt x="889" y="568"/>
                  <a:pt x="889" y="568"/>
                  <a:pt x="889" y="568"/>
                </a:cubicBezTo>
                <a:cubicBezTo>
                  <a:pt x="890" y="568"/>
                  <a:pt x="891" y="568"/>
                  <a:pt x="891" y="568"/>
                </a:cubicBezTo>
                <a:cubicBezTo>
                  <a:pt x="891" y="579"/>
                  <a:pt x="891" y="590"/>
                  <a:pt x="891" y="601"/>
                </a:cubicBezTo>
                <a:cubicBezTo>
                  <a:pt x="891" y="601"/>
                  <a:pt x="891" y="601"/>
                  <a:pt x="891" y="601"/>
                </a:cubicBezTo>
                <a:cubicBezTo>
                  <a:pt x="891" y="590"/>
                  <a:pt x="891" y="579"/>
                  <a:pt x="892" y="568"/>
                </a:cubicBezTo>
                <a:cubicBezTo>
                  <a:pt x="892" y="568"/>
                  <a:pt x="893" y="568"/>
                  <a:pt x="893" y="568"/>
                </a:cubicBezTo>
                <a:cubicBezTo>
                  <a:pt x="893" y="583"/>
                  <a:pt x="894" y="597"/>
                  <a:pt x="894" y="612"/>
                </a:cubicBezTo>
                <a:cubicBezTo>
                  <a:pt x="894" y="612"/>
                  <a:pt x="894" y="612"/>
                  <a:pt x="894" y="612"/>
                </a:cubicBezTo>
                <a:cubicBezTo>
                  <a:pt x="894" y="611"/>
                  <a:pt x="895" y="610"/>
                  <a:pt x="895" y="610"/>
                </a:cubicBezTo>
                <a:cubicBezTo>
                  <a:pt x="895" y="609"/>
                  <a:pt x="895" y="609"/>
                  <a:pt x="895" y="609"/>
                </a:cubicBezTo>
                <a:cubicBezTo>
                  <a:pt x="895" y="606"/>
                  <a:pt x="894" y="600"/>
                  <a:pt x="894" y="597"/>
                </a:cubicBezTo>
                <a:cubicBezTo>
                  <a:pt x="894" y="591"/>
                  <a:pt x="894" y="585"/>
                  <a:pt x="894" y="579"/>
                </a:cubicBezTo>
                <a:cubicBezTo>
                  <a:pt x="894" y="579"/>
                  <a:pt x="894" y="579"/>
                  <a:pt x="894" y="579"/>
                </a:cubicBezTo>
                <a:cubicBezTo>
                  <a:pt x="895" y="576"/>
                  <a:pt x="895" y="572"/>
                  <a:pt x="895" y="568"/>
                </a:cubicBezTo>
                <a:cubicBezTo>
                  <a:pt x="896" y="568"/>
                  <a:pt x="896" y="568"/>
                  <a:pt x="897" y="568"/>
                </a:cubicBezTo>
                <a:cubicBezTo>
                  <a:pt x="896" y="584"/>
                  <a:pt x="895" y="599"/>
                  <a:pt x="895" y="615"/>
                </a:cubicBezTo>
                <a:cubicBezTo>
                  <a:pt x="893" y="615"/>
                  <a:pt x="892" y="614"/>
                  <a:pt x="890" y="614"/>
                </a:cubicBezTo>
                <a:cubicBezTo>
                  <a:pt x="890" y="611"/>
                  <a:pt x="890" y="608"/>
                  <a:pt x="890" y="605"/>
                </a:cubicBezTo>
                <a:close/>
                <a:moveTo>
                  <a:pt x="900" y="615"/>
                </a:moveTo>
                <a:cubicBezTo>
                  <a:pt x="900" y="614"/>
                  <a:pt x="900" y="614"/>
                  <a:pt x="901" y="613"/>
                </a:cubicBezTo>
                <a:cubicBezTo>
                  <a:pt x="901" y="613"/>
                  <a:pt x="900" y="613"/>
                  <a:pt x="900" y="613"/>
                </a:cubicBezTo>
                <a:cubicBezTo>
                  <a:pt x="902" y="602"/>
                  <a:pt x="900" y="589"/>
                  <a:pt x="900" y="577"/>
                </a:cubicBezTo>
                <a:cubicBezTo>
                  <a:pt x="901" y="574"/>
                  <a:pt x="901" y="572"/>
                  <a:pt x="901" y="569"/>
                </a:cubicBezTo>
                <a:cubicBezTo>
                  <a:pt x="901" y="569"/>
                  <a:pt x="902" y="569"/>
                  <a:pt x="903" y="569"/>
                </a:cubicBezTo>
                <a:cubicBezTo>
                  <a:pt x="903" y="570"/>
                  <a:pt x="903" y="571"/>
                  <a:pt x="903" y="571"/>
                </a:cubicBezTo>
                <a:cubicBezTo>
                  <a:pt x="903" y="579"/>
                  <a:pt x="904" y="586"/>
                  <a:pt x="904" y="594"/>
                </a:cubicBezTo>
                <a:cubicBezTo>
                  <a:pt x="904" y="601"/>
                  <a:pt x="906" y="608"/>
                  <a:pt x="905" y="614"/>
                </a:cubicBezTo>
                <a:cubicBezTo>
                  <a:pt x="904" y="615"/>
                  <a:pt x="905" y="615"/>
                  <a:pt x="905" y="615"/>
                </a:cubicBezTo>
                <a:cubicBezTo>
                  <a:pt x="906" y="611"/>
                  <a:pt x="906" y="607"/>
                  <a:pt x="905" y="603"/>
                </a:cubicBezTo>
                <a:cubicBezTo>
                  <a:pt x="904" y="595"/>
                  <a:pt x="904" y="587"/>
                  <a:pt x="904" y="579"/>
                </a:cubicBezTo>
                <a:cubicBezTo>
                  <a:pt x="904" y="576"/>
                  <a:pt x="904" y="573"/>
                  <a:pt x="904" y="569"/>
                </a:cubicBezTo>
                <a:cubicBezTo>
                  <a:pt x="905" y="570"/>
                  <a:pt x="907" y="570"/>
                  <a:pt x="908" y="570"/>
                </a:cubicBezTo>
                <a:cubicBezTo>
                  <a:pt x="908" y="571"/>
                  <a:pt x="908" y="571"/>
                  <a:pt x="908" y="572"/>
                </a:cubicBezTo>
                <a:cubicBezTo>
                  <a:pt x="908" y="572"/>
                  <a:pt x="907" y="571"/>
                  <a:pt x="907" y="571"/>
                </a:cubicBezTo>
                <a:cubicBezTo>
                  <a:pt x="907" y="571"/>
                  <a:pt x="907" y="571"/>
                  <a:pt x="907" y="572"/>
                </a:cubicBezTo>
                <a:cubicBezTo>
                  <a:pt x="907" y="572"/>
                  <a:pt x="907" y="572"/>
                  <a:pt x="907" y="572"/>
                </a:cubicBezTo>
                <a:cubicBezTo>
                  <a:pt x="907" y="572"/>
                  <a:pt x="907" y="572"/>
                  <a:pt x="907" y="572"/>
                </a:cubicBezTo>
                <a:cubicBezTo>
                  <a:pt x="907" y="572"/>
                  <a:pt x="908" y="572"/>
                  <a:pt x="908" y="573"/>
                </a:cubicBezTo>
                <a:cubicBezTo>
                  <a:pt x="908" y="585"/>
                  <a:pt x="908" y="597"/>
                  <a:pt x="908" y="609"/>
                </a:cubicBezTo>
                <a:cubicBezTo>
                  <a:pt x="908" y="609"/>
                  <a:pt x="908" y="609"/>
                  <a:pt x="908" y="609"/>
                </a:cubicBezTo>
                <a:cubicBezTo>
                  <a:pt x="908" y="597"/>
                  <a:pt x="908" y="585"/>
                  <a:pt x="909" y="572"/>
                </a:cubicBezTo>
                <a:cubicBezTo>
                  <a:pt x="909" y="573"/>
                  <a:pt x="910" y="573"/>
                  <a:pt x="912" y="573"/>
                </a:cubicBezTo>
                <a:cubicBezTo>
                  <a:pt x="912" y="585"/>
                  <a:pt x="912" y="598"/>
                  <a:pt x="911" y="610"/>
                </a:cubicBezTo>
                <a:cubicBezTo>
                  <a:pt x="911" y="610"/>
                  <a:pt x="911" y="610"/>
                  <a:pt x="911" y="610"/>
                </a:cubicBezTo>
                <a:cubicBezTo>
                  <a:pt x="912" y="598"/>
                  <a:pt x="912" y="586"/>
                  <a:pt x="912" y="573"/>
                </a:cubicBezTo>
                <a:cubicBezTo>
                  <a:pt x="916" y="574"/>
                  <a:pt x="921" y="574"/>
                  <a:pt x="924" y="574"/>
                </a:cubicBezTo>
                <a:cubicBezTo>
                  <a:pt x="930" y="575"/>
                  <a:pt x="936" y="577"/>
                  <a:pt x="942" y="577"/>
                </a:cubicBezTo>
                <a:cubicBezTo>
                  <a:pt x="949" y="577"/>
                  <a:pt x="958" y="577"/>
                  <a:pt x="965" y="578"/>
                </a:cubicBezTo>
                <a:cubicBezTo>
                  <a:pt x="965" y="580"/>
                  <a:pt x="965" y="581"/>
                  <a:pt x="965" y="583"/>
                </a:cubicBezTo>
                <a:cubicBezTo>
                  <a:pt x="965" y="593"/>
                  <a:pt x="966" y="604"/>
                  <a:pt x="965" y="614"/>
                </a:cubicBezTo>
                <a:cubicBezTo>
                  <a:pt x="943" y="614"/>
                  <a:pt x="922" y="615"/>
                  <a:pt x="900" y="615"/>
                </a:cubicBezTo>
                <a:close/>
                <a:moveTo>
                  <a:pt x="967" y="576"/>
                </a:moveTo>
                <a:cubicBezTo>
                  <a:pt x="970" y="575"/>
                  <a:pt x="973" y="576"/>
                  <a:pt x="974" y="578"/>
                </a:cubicBezTo>
                <a:cubicBezTo>
                  <a:pt x="975" y="590"/>
                  <a:pt x="977" y="603"/>
                  <a:pt x="982" y="615"/>
                </a:cubicBezTo>
                <a:cubicBezTo>
                  <a:pt x="976" y="614"/>
                  <a:pt x="971" y="614"/>
                  <a:pt x="965" y="614"/>
                </a:cubicBezTo>
                <a:cubicBezTo>
                  <a:pt x="966" y="609"/>
                  <a:pt x="966" y="604"/>
                  <a:pt x="966" y="599"/>
                </a:cubicBezTo>
                <a:cubicBezTo>
                  <a:pt x="966" y="595"/>
                  <a:pt x="966" y="591"/>
                  <a:pt x="966" y="587"/>
                </a:cubicBezTo>
                <a:cubicBezTo>
                  <a:pt x="966" y="587"/>
                  <a:pt x="966" y="587"/>
                  <a:pt x="966" y="587"/>
                </a:cubicBezTo>
                <a:cubicBezTo>
                  <a:pt x="966" y="594"/>
                  <a:pt x="967" y="601"/>
                  <a:pt x="968" y="609"/>
                </a:cubicBezTo>
                <a:cubicBezTo>
                  <a:pt x="968" y="609"/>
                  <a:pt x="969" y="609"/>
                  <a:pt x="969" y="609"/>
                </a:cubicBezTo>
                <a:cubicBezTo>
                  <a:pt x="967" y="600"/>
                  <a:pt x="967" y="592"/>
                  <a:pt x="966" y="583"/>
                </a:cubicBezTo>
                <a:cubicBezTo>
                  <a:pt x="966" y="582"/>
                  <a:pt x="966" y="581"/>
                  <a:pt x="966" y="580"/>
                </a:cubicBezTo>
                <a:cubicBezTo>
                  <a:pt x="966" y="580"/>
                  <a:pt x="966" y="580"/>
                  <a:pt x="966" y="580"/>
                </a:cubicBezTo>
                <a:cubicBezTo>
                  <a:pt x="966" y="579"/>
                  <a:pt x="966" y="579"/>
                  <a:pt x="966" y="578"/>
                </a:cubicBezTo>
                <a:cubicBezTo>
                  <a:pt x="968" y="579"/>
                  <a:pt x="970" y="580"/>
                  <a:pt x="972" y="581"/>
                </a:cubicBezTo>
                <a:cubicBezTo>
                  <a:pt x="972" y="581"/>
                  <a:pt x="973" y="581"/>
                  <a:pt x="972" y="581"/>
                </a:cubicBezTo>
                <a:cubicBezTo>
                  <a:pt x="971" y="580"/>
                  <a:pt x="968" y="579"/>
                  <a:pt x="965" y="578"/>
                </a:cubicBezTo>
                <a:cubicBezTo>
                  <a:pt x="965" y="577"/>
                  <a:pt x="965" y="575"/>
                  <a:pt x="965" y="574"/>
                </a:cubicBezTo>
                <a:cubicBezTo>
                  <a:pt x="968" y="574"/>
                  <a:pt x="971" y="575"/>
                  <a:pt x="974" y="575"/>
                </a:cubicBezTo>
                <a:cubicBezTo>
                  <a:pt x="974" y="575"/>
                  <a:pt x="974" y="575"/>
                  <a:pt x="974" y="575"/>
                </a:cubicBezTo>
                <a:cubicBezTo>
                  <a:pt x="974" y="576"/>
                  <a:pt x="974" y="576"/>
                  <a:pt x="974" y="577"/>
                </a:cubicBezTo>
                <a:cubicBezTo>
                  <a:pt x="972" y="575"/>
                  <a:pt x="970" y="574"/>
                  <a:pt x="967" y="576"/>
                </a:cubicBezTo>
                <a:cubicBezTo>
                  <a:pt x="967" y="576"/>
                  <a:pt x="967" y="576"/>
                  <a:pt x="967" y="576"/>
                </a:cubicBezTo>
                <a:close/>
                <a:moveTo>
                  <a:pt x="978" y="522"/>
                </a:moveTo>
                <a:cubicBezTo>
                  <a:pt x="978" y="523"/>
                  <a:pt x="978" y="524"/>
                  <a:pt x="978" y="524"/>
                </a:cubicBezTo>
                <a:cubicBezTo>
                  <a:pt x="978" y="522"/>
                  <a:pt x="978" y="519"/>
                  <a:pt x="978" y="516"/>
                </a:cubicBezTo>
                <a:cubicBezTo>
                  <a:pt x="979" y="518"/>
                  <a:pt x="978" y="521"/>
                  <a:pt x="978" y="522"/>
                </a:cubicBezTo>
                <a:close/>
                <a:moveTo>
                  <a:pt x="976" y="514"/>
                </a:moveTo>
                <a:cubicBezTo>
                  <a:pt x="976" y="514"/>
                  <a:pt x="976" y="514"/>
                  <a:pt x="976" y="514"/>
                </a:cubicBezTo>
                <a:cubicBezTo>
                  <a:pt x="975" y="514"/>
                  <a:pt x="976" y="515"/>
                  <a:pt x="976" y="515"/>
                </a:cubicBezTo>
                <a:cubicBezTo>
                  <a:pt x="976" y="515"/>
                  <a:pt x="976" y="515"/>
                  <a:pt x="976" y="515"/>
                </a:cubicBezTo>
                <a:cubicBezTo>
                  <a:pt x="975" y="531"/>
                  <a:pt x="974" y="547"/>
                  <a:pt x="974" y="564"/>
                </a:cubicBezTo>
                <a:cubicBezTo>
                  <a:pt x="974" y="567"/>
                  <a:pt x="974" y="571"/>
                  <a:pt x="974" y="575"/>
                </a:cubicBezTo>
                <a:cubicBezTo>
                  <a:pt x="971" y="574"/>
                  <a:pt x="968" y="574"/>
                  <a:pt x="965" y="573"/>
                </a:cubicBezTo>
                <a:cubicBezTo>
                  <a:pt x="964" y="562"/>
                  <a:pt x="964" y="551"/>
                  <a:pt x="963" y="540"/>
                </a:cubicBezTo>
                <a:cubicBezTo>
                  <a:pt x="963" y="535"/>
                  <a:pt x="963" y="530"/>
                  <a:pt x="963" y="526"/>
                </a:cubicBezTo>
                <a:cubicBezTo>
                  <a:pt x="964" y="523"/>
                  <a:pt x="964" y="521"/>
                  <a:pt x="964" y="519"/>
                </a:cubicBezTo>
                <a:cubicBezTo>
                  <a:pt x="966" y="519"/>
                  <a:pt x="968" y="520"/>
                  <a:pt x="970" y="520"/>
                </a:cubicBezTo>
                <a:cubicBezTo>
                  <a:pt x="970" y="520"/>
                  <a:pt x="970" y="520"/>
                  <a:pt x="970" y="520"/>
                </a:cubicBezTo>
                <a:cubicBezTo>
                  <a:pt x="968" y="519"/>
                  <a:pt x="966" y="519"/>
                  <a:pt x="964" y="519"/>
                </a:cubicBezTo>
                <a:cubicBezTo>
                  <a:pt x="964" y="518"/>
                  <a:pt x="964" y="518"/>
                  <a:pt x="964" y="518"/>
                </a:cubicBezTo>
                <a:cubicBezTo>
                  <a:pt x="968" y="518"/>
                  <a:pt x="972" y="519"/>
                  <a:pt x="975" y="522"/>
                </a:cubicBezTo>
                <a:cubicBezTo>
                  <a:pt x="975" y="522"/>
                  <a:pt x="975" y="522"/>
                  <a:pt x="975" y="522"/>
                </a:cubicBezTo>
                <a:cubicBezTo>
                  <a:pt x="973" y="520"/>
                  <a:pt x="970" y="518"/>
                  <a:pt x="967" y="518"/>
                </a:cubicBezTo>
                <a:cubicBezTo>
                  <a:pt x="967" y="518"/>
                  <a:pt x="967" y="518"/>
                  <a:pt x="967" y="518"/>
                </a:cubicBezTo>
                <a:cubicBezTo>
                  <a:pt x="967" y="516"/>
                  <a:pt x="967" y="514"/>
                  <a:pt x="967" y="512"/>
                </a:cubicBezTo>
                <a:cubicBezTo>
                  <a:pt x="967" y="511"/>
                  <a:pt x="967" y="510"/>
                  <a:pt x="967" y="509"/>
                </a:cubicBezTo>
                <a:cubicBezTo>
                  <a:pt x="967" y="509"/>
                  <a:pt x="967" y="509"/>
                  <a:pt x="967" y="509"/>
                </a:cubicBezTo>
                <a:cubicBezTo>
                  <a:pt x="967" y="509"/>
                  <a:pt x="967" y="509"/>
                  <a:pt x="967" y="509"/>
                </a:cubicBezTo>
                <a:cubicBezTo>
                  <a:pt x="967" y="509"/>
                  <a:pt x="967" y="509"/>
                  <a:pt x="967" y="509"/>
                </a:cubicBezTo>
                <a:cubicBezTo>
                  <a:pt x="967" y="509"/>
                  <a:pt x="967" y="509"/>
                  <a:pt x="967" y="509"/>
                </a:cubicBezTo>
                <a:cubicBezTo>
                  <a:pt x="967" y="509"/>
                  <a:pt x="967" y="508"/>
                  <a:pt x="967" y="507"/>
                </a:cubicBezTo>
                <a:cubicBezTo>
                  <a:pt x="968" y="508"/>
                  <a:pt x="969" y="508"/>
                  <a:pt x="969" y="508"/>
                </a:cubicBezTo>
                <a:cubicBezTo>
                  <a:pt x="969" y="508"/>
                  <a:pt x="968" y="509"/>
                  <a:pt x="968" y="510"/>
                </a:cubicBezTo>
                <a:cubicBezTo>
                  <a:pt x="968" y="510"/>
                  <a:pt x="969" y="510"/>
                  <a:pt x="969" y="510"/>
                </a:cubicBezTo>
                <a:cubicBezTo>
                  <a:pt x="968" y="509"/>
                  <a:pt x="969" y="509"/>
                  <a:pt x="970" y="509"/>
                </a:cubicBezTo>
                <a:cubicBezTo>
                  <a:pt x="971" y="509"/>
                  <a:pt x="972" y="510"/>
                  <a:pt x="972" y="511"/>
                </a:cubicBezTo>
                <a:cubicBezTo>
                  <a:pt x="972" y="511"/>
                  <a:pt x="973" y="511"/>
                  <a:pt x="973" y="510"/>
                </a:cubicBezTo>
                <a:cubicBezTo>
                  <a:pt x="972" y="510"/>
                  <a:pt x="971" y="509"/>
                  <a:pt x="971" y="509"/>
                </a:cubicBezTo>
                <a:cubicBezTo>
                  <a:pt x="972" y="509"/>
                  <a:pt x="975" y="510"/>
                  <a:pt x="975" y="510"/>
                </a:cubicBezTo>
                <a:cubicBezTo>
                  <a:pt x="975" y="510"/>
                  <a:pt x="976" y="511"/>
                  <a:pt x="976" y="511"/>
                </a:cubicBezTo>
                <a:cubicBezTo>
                  <a:pt x="976" y="512"/>
                  <a:pt x="976" y="513"/>
                  <a:pt x="976" y="514"/>
                </a:cubicBezTo>
                <a:close/>
                <a:moveTo>
                  <a:pt x="978" y="457"/>
                </a:moveTo>
                <a:cubicBezTo>
                  <a:pt x="980" y="466"/>
                  <a:pt x="983" y="474"/>
                  <a:pt x="985" y="483"/>
                </a:cubicBezTo>
                <a:cubicBezTo>
                  <a:pt x="988" y="491"/>
                  <a:pt x="990" y="500"/>
                  <a:pt x="993" y="508"/>
                </a:cubicBezTo>
                <a:cubicBezTo>
                  <a:pt x="990" y="502"/>
                  <a:pt x="987" y="495"/>
                  <a:pt x="984" y="489"/>
                </a:cubicBezTo>
                <a:cubicBezTo>
                  <a:pt x="982" y="484"/>
                  <a:pt x="980" y="479"/>
                  <a:pt x="979" y="473"/>
                </a:cubicBezTo>
                <a:cubicBezTo>
                  <a:pt x="979" y="472"/>
                  <a:pt x="979" y="470"/>
                  <a:pt x="978" y="468"/>
                </a:cubicBezTo>
                <a:cubicBezTo>
                  <a:pt x="979" y="468"/>
                  <a:pt x="979" y="468"/>
                  <a:pt x="979" y="469"/>
                </a:cubicBezTo>
                <a:cubicBezTo>
                  <a:pt x="979" y="469"/>
                  <a:pt x="979" y="469"/>
                  <a:pt x="979" y="468"/>
                </a:cubicBezTo>
                <a:cubicBezTo>
                  <a:pt x="979" y="468"/>
                  <a:pt x="979" y="468"/>
                  <a:pt x="978" y="468"/>
                </a:cubicBezTo>
                <a:cubicBezTo>
                  <a:pt x="978" y="465"/>
                  <a:pt x="978" y="462"/>
                  <a:pt x="977" y="459"/>
                </a:cubicBezTo>
                <a:cubicBezTo>
                  <a:pt x="978" y="458"/>
                  <a:pt x="978" y="456"/>
                  <a:pt x="978" y="455"/>
                </a:cubicBezTo>
                <a:cubicBezTo>
                  <a:pt x="978" y="456"/>
                  <a:pt x="978" y="457"/>
                  <a:pt x="978" y="457"/>
                </a:cubicBezTo>
                <a:close/>
                <a:moveTo>
                  <a:pt x="977" y="451"/>
                </a:moveTo>
                <a:cubicBezTo>
                  <a:pt x="977" y="451"/>
                  <a:pt x="977" y="452"/>
                  <a:pt x="977" y="452"/>
                </a:cubicBezTo>
                <a:cubicBezTo>
                  <a:pt x="977" y="453"/>
                  <a:pt x="977" y="453"/>
                  <a:pt x="977" y="453"/>
                </a:cubicBezTo>
                <a:cubicBezTo>
                  <a:pt x="976" y="452"/>
                  <a:pt x="976" y="451"/>
                  <a:pt x="977" y="451"/>
                </a:cubicBezTo>
                <a:close/>
                <a:moveTo>
                  <a:pt x="981" y="401"/>
                </a:moveTo>
                <a:cubicBezTo>
                  <a:pt x="980" y="414"/>
                  <a:pt x="980" y="427"/>
                  <a:pt x="980" y="440"/>
                </a:cubicBezTo>
                <a:cubicBezTo>
                  <a:pt x="980" y="442"/>
                  <a:pt x="980" y="443"/>
                  <a:pt x="979" y="444"/>
                </a:cubicBezTo>
                <a:cubicBezTo>
                  <a:pt x="979" y="444"/>
                  <a:pt x="979" y="443"/>
                  <a:pt x="979" y="443"/>
                </a:cubicBezTo>
                <a:cubicBezTo>
                  <a:pt x="978" y="443"/>
                  <a:pt x="978" y="443"/>
                  <a:pt x="977" y="444"/>
                </a:cubicBezTo>
                <a:cubicBezTo>
                  <a:pt x="977" y="445"/>
                  <a:pt x="976" y="445"/>
                  <a:pt x="976" y="446"/>
                </a:cubicBezTo>
                <a:cubicBezTo>
                  <a:pt x="976" y="447"/>
                  <a:pt x="975" y="447"/>
                  <a:pt x="975" y="448"/>
                </a:cubicBezTo>
                <a:cubicBezTo>
                  <a:pt x="975" y="448"/>
                  <a:pt x="974" y="448"/>
                  <a:pt x="974" y="448"/>
                </a:cubicBezTo>
                <a:cubicBezTo>
                  <a:pt x="973" y="448"/>
                  <a:pt x="970" y="447"/>
                  <a:pt x="969" y="448"/>
                </a:cubicBezTo>
                <a:cubicBezTo>
                  <a:pt x="969" y="448"/>
                  <a:pt x="969" y="448"/>
                  <a:pt x="969" y="448"/>
                </a:cubicBezTo>
                <a:cubicBezTo>
                  <a:pt x="969" y="448"/>
                  <a:pt x="970" y="448"/>
                  <a:pt x="970" y="448"/>
                </a:cubicBezTo>
                <a:cubicBezTo>
                  <a:pt x="970" y="448"/>
                  <a:pt x="970" y="448"/>
                  <a:pt x="970" y="448"/>
                </a:cubicBezTo>
                <a:cubicBezTo>
                  <a:pt x="970" y="448"/>
                  <a:pt x="970" y="448"/>
                  <a:pt x="971" y="448"/>
                </a:cubicBezTo>
                <a:cubicBezTo>
                  <a:pt x="972" y="448"/>
                  <a:pt x="973" y="448"/>
                  <a:pt x="974" y="448"/>
                </a:cubicBezTo>
                <a:cubicBezTo>
                  <a:pt x="974" y="448"/>
                  <a:pt x="974" y="448"/>
                  <a:pt x="975" y="448"/>
                </a:cubicBezTo>
                <a:cubicBezTo>
                  <a:pt x="974" y="449"/>
                  <a:pt x="974" y="449"/>
                  <a:pt x="974" y="450"/>
                </a:cubicBezTo>
                <a:cubicBezTo>
                  <a:pt x="973" y="452"/>
                  <a:pt x="975" y="457"/>
                  <a:pt x="975" y="460"/>
                </a:cubicBezTo>
                <a:cubicBezTo>
                  <a:pt x="975" y="461"/>
                  <a:pt x="975" y="463"/>
                  <a:pt x="976" y="465"/>
                </a:cubicBezTo>
                <a:cubicBezTo>
                  <a:pt x="973" y="462"/>
                  <a:pt x="970" y="461"/>
                  <a:pt x="967" y="459"/>
                </a:cubicBezTo>
                <a:cubicBezTo>
                  <a:pt x="967" y="456"/>
                  <a:pt x="968" y="452"/>
                  <a:pt x="968" y="449"/>
                </a:cubicBezTo>
                <a:cubicBezTo>
                  <a:pt x="969" y="449"/>
                  <a:pt x="969" y="450"/>
                  <a:pt x="970" y="450"/>
                </a:cubicBezTo>
                <a:cubicBezTo>
                  <a:pt x="970" y="450"/>
                  <a:pt x="970" y="450"/>
                  <a:pt x="970" y="450"/>
                </a:cubicBezTo>
                <a:cubicBezTo>
                  <a:pt x="970" y="450"/>
                  <a:pt x="970" y="450"/>
                  <a:pt x="970" y="451"/>
                </a:cubicBezTo>
                <a:cubicBezTo>
                  <a:pt x="969" y="451"/>
                  <a:pt x="970" y="452"/>
                  <a:pt x="970" y="451"/>
                </a:cubicBezTo>
                <a:cubicBezTo>
                  <a:pt x="970" y="451"/>
                  <a:pt x="970" y="450"/>
                  <a:pt x="970" y="451"/>
                </a:cubicBezTo>
                <a:cubicBezTo>
                  <a:pt x="970" y="452"/>
                  <a:pt x="970" y="453"/>
                  <a:pt x="970" y="454"/>
                </a:cubicBezTo>
                <a:cubicBezTo>
                  <a:pt x="970" y="455"/>
                  <a:pt x="970" y="457"/>
                  <a:pt x="970" y="459"/>
                </a:cubicBezTo>
                <a:cubicBezTo>
                  <a:pt x="970" y="459"/>
                  <a:pt x="970" y="459"/>
                  <a:pt x="970" y="459"/>
                </a:cubicBezTo>
                <a:cubicBezTo>
                  <a:pt x="970" y="457"/>
                  <a:pt x="971" y="454"/>
                  <a:pt x="971" y="451"/>
                </a:cubicBezTo>
                <a:cubicBezTo>
                  <a:pt x="971" y="450"/>
                  <a:pt x="971" y="450"/>
                  <a:pt x="970" y="450"/>
                </a:cubicBezTo>
                <a:cubicBezTo>
                  <a:pt x="971" y="450"/>
                  <a:pt x="971" y="450"/>
                  <a:pt x="970" y="450"/>
                </a:cubicBezTo>
                <a:cubicBezTo>
                  <a:pt x="970" y="449"/>
                  <a:pt x="969" y="449"/>
                  <a:pt x="968" y="448"/>
                </a:cubicBezTo>
                <a:cubicBezTo>
                  <a:pt x="968" y="448"/>
                  <a:pt x="968" y="447"/>
                  <a:pt x="968" y="447"/>
                </a:cubicBezTo>
                <a:cubicBezTo>
                  <a:pt x="968" y="446"/>
                  <a:pt x="968" y="446"/>
                  <a:pt x="968" y="446"/>
                </a:cubicBezTo>
                <a:cubicBezTo>
                  <a:pt x="967" y="447"/>
                  <a:pt x="967" y="447"/>
                  <a:pt x="967" y="448"/>
                </a:cubicBezTo>
                <a:cubicBezTo>
                  <a:pt x="966" y="447"/>
                  <a:pt x="965" y="447"/>
                  <a:pt x="965" y="446"/>
                </a:cubicBezTo>
                <a:cubicBezTo>
                  <a:pt x="965" y="437"/>
                  <a:pt x="964" y="428"/>
                  <a:pt x="963" y="418"/>
                </a:cubicBezTo>
                <a:cubicBezTo>
                  <a:pt x="963" y="418"/>
                  <a:pt x="962" y="418"/>
                  <a:pt x="962" y="419"/>
                </a:cubicBezTo>
                <a:cubicBezTo>
                  <a:pt x="962" y="419"/>
                  <a:pt x="962" y="420"/>
                  <a:pt x="962" y="421"/>
                </a:cubicBezTo>
                <a:cubicBezTo>
                  <a:pt x="962" y="421"/>
                  <a:pt x="963" y="421"/>
                  <a:pt x="963" y="421"/>
                </a:cubicBezTo>
                <a:cubicBezTo>
                  <a:pt x="963" y="415"/>
                  <a:pt x="964" y="432"/>
                  <a:pt x="963" y="427"/>
                </a:cubicBezTo>
                <a:cubicBezTo>
                  <a:pt x="964" y="431"/>
                  <a:pt x="964" y="435"/>
                  <a:pt x="964" y="439"/>
                </a:cubicBezTo>
                <a:cubicBezTo>
                  <a:pt x="964" y="441"/>
                  <a:pt x="964" y="444"/>
                  <a:pt x="964" y="446"/>
                </a:cubicBezTo>
                <a:cubicBezTo>
                  <a:pt x="961" y="445"/>
                  <a:pt x="958" y="443"/>
                  <a:pt x="954" y="442"/>
                </a:cubicBezTo>
                <a:cubicBezTo>
                  <a:pt x="954" y="441"/>
                  <a:pt x="954" y="439"/>
                  <a:pt x="954" y="437"/>
                </a:cubicBezTo>
                <a:cubicBezTo>
                  <a:pt x="954" y="436"/>
                  <a:pt x="954" y="434"/>
                  <a:pt x="955" y="433"/>
                </a:cubicBezTo>
                <a:cubicBezTo>
                  <a:pt x="955" y="432"/>
                  <a:pt x="954" y="432"/>
                  <a:pt x="954" y="432"/>
                </a:cubicBezTo>
                <a:cubicBezTo>
                  <a:pt x="953" y="434"/>
                  <a:pt x="954" y="436"/>
                  <a:pt x="954" y="437"/>
                </a:cubicBezTo>
                <a:cubicBezTo>
                  <a:pt x="954" y="439"/>
                  <a:pt x="954" y="440"/>
                  <a:pt x="954" y="442"/>
                </a:cubicBezTo>
                <a:cubicBezTo>
                  <a:pt x="951" y="441"/>
                  <a:pt x="948" y="440"/>
                  <a:pt x="945" y="439"/>
                </a:cubicBezTo>
                <a:cubicBezTo>
                  <a:pt x="934" y="436"/>
                  <a:pt x="925" y="429"/>
                  <a:pt x="914" y="426"/>
                </a:cubicBezTo>
                <a:cubicBezTo>
                  <a:pt x="914" y="426"/>
                  <a:pt x="914" y="427"/>
                  <a:pt x="914" y="427"/>
                </a:cubicBezTo>
                <a:cubicBezTo>
                  <a:pt x="923" y="429"/>
                  <a:pt x="930" y="434"/>
                  <a:pt x="939" y="437"/>
                </a:cubicBezTo>
                <a:cubicBezTo>
                  <a:pt x="944" y="440"/>
                  <a:pt x="949" y="441"/>
                  <a:pt x="954" y="443"/>
                </a:cubicBezTo>
                <a:cubicBezTo>
                  <a:pt x="954" y="443"/>
                  <a:pt x="954" y="444"/>
                  <a:pt x="954" y="444"/>
                </a:cubicBezTo>
                <a:cubicBezTo>
                  <a:pt x="954" y="444"/>
                  <a:pt x="955" y="444"/>
                  <a:pt x="955" y="444"/>
                </a:cubicBezTo>
                <a:cubicBezTo>
                  <a:pt x="955" y="444"/>
                  <a:pt x="955" y="443"/>
                  <a:pt x="954" y="443"/>
                </a:cubicBezTo>
                <a:cubicBezTo>
                  <a:pt x="958" y="444"/>
                  <a:pt x="961" y="445"/>
                  <a:pt x="964" y="447"/>
                </a:cubicBezTo>
                <a:cubicBezTo>
                  <a:pt x="964" y="450"/>
                  <a:pt x="964" y="454"/>
                  <a:pt x="964" y="458"/>
                </a:cubicBezTo>
                <a:cubicBezTo>
                  <a:pt x="947" y="451"/>
                  <a:pt x="926" y="452"/>
                  <a:pt x="911" y="440"/>
                </a:cubicBezTo>
                <a:cubicBezTo>
                  <a:pt x="911" y="440"/>
                  <a:pt x="911" y="440"/>
                  <a:pt x="911" y="441"/>
                </a:cubicBezTo>
                <a:cubicBezTo>
                  <a:pt x="912" y="442"/>
                  <a:pt x="913" y="442"/>
                  <a:pt x="914" y="443"/>
                </a:cubicBezTo>
                <a:cubicBezTo>
                  <a:pt x="913" y="444"/>
                  <a:pt x="913" y="445"/>
                  <a:pt x="914" y="447"/>
                </a:cubicBezTo>
                <a:cubicBezTo>
                  <a:pt x="914" y="447"/>
                  <a:pt x="914" y="447"/>
                  <a:pt x="914" y="446"/>
                </a:cubicBezTo>
                <a:cubicBezTo>
                  <a:pt x="914" y="446"/>
                  <a:pt x="914" y="443"/>
                  <a:pt x="915" y="446"/>
                </a:cubicBezTo>
                <a:cubicBezTo>
                  <a:pt x="915" y="448"/>
                  <a:pt x="915" y="450"/>
                  <a:pt x="915" y="452"/>
                </a:cubicBezTo>
                <a:cubicBezTo>
                  <a:pt x="916" y="456"/>
                  <a:pt x="916" y="459"/>
                  <a:pt x="915" y="462"/>
                </a:cubicBezTo>
                <a:cubicBezTo>
                  <a:pt x="915" y="463"/>
                  <a:pt x="915" y="463"/>
                  <a:pt x="915" y="463"/>
                </a:cubicBezTo>
                <a:cubicBezTo>
                  <a:pt x="917" y="456"/>
                  <a:pt x="916" y="450"/>
                  <a:pt x="915" y="443"/>
                </a:cubicBezTo>
                <a:cubicBezTo>
                  <a:pt x="929" y="452"/>
                  <a:pt x="949" y="452"/>
                  <a:pt x="964" y="458"/>
                </a:cubicBezTo>
                <a:cubicBezTo>
                  <a:pt x="964" y="459"/>
                  <a:pt x="964" y="461"/>
                  <a:pt x="964" y="462"/>
                </a:cubicBezTo>
                <a:cubicBezTo>
                  <a:pt x="964" y="462"/>
                  <a:pt x="965" y="462"/>
                  <a:pt x="965" y="462"/>
                </a:cubicBezTo>
                <a:cubicBezTo>
                  <a:pt x="965" y="461"/>
                  <a:pt x="965" y="459"/>
                  <a:pt x="965" y="458"/>
                </a:cubicBezTo>
                <a:cubicBezTo>
                  <a:pt x="965" y="459"/>
                  <a:pt x="966" y="459"/>
                  <a:pt x="967" y="459"/>
                </a:cubicBezTo>
                <a:cubicBezTo>
                  <a:pt x="967" y="459"/>
                  <a:pt x="967" y="460"/>
                  <a:pt x="967" y="460"/>
                </a:cubicBezTo>
                <a:cubicBezTo>
                  <a:pt x="967" y="460"/>
                  <a:pt x="967" y="460"/>
                  <a:pt x="967" y="460"/>
                </a:cubicBezTo>
                <a:cubicBezTo>
                  <a:pt x="967" y="460"/>
                  <a:pt x="967" y="460"/>
                  <a:pt x="967" y="459"/>
                </a:cubicBezTo>
                <a:cubicBezTo>
                  <a:pt x="970" y="461"/>
                  <a:pt x="973" y="463"/>
                  <a:pt x="976" y="465"/>
                </a:cubicBezTo>
                <a:cubicBezTo>
                  <a:pt x="976" y="468"/>
                  <a:pt x="976" y="470"/>
                  <a:pt x="977" y="472"/>
                </a:cubicBezTo>
                <a:cubicBezTo>
                  <a:pt x="977" y="480"/>
                  <a:pt x="977" y="488"/>
                  <a:pt x="977" y="495"/>
                </a:cubicBezTo>
                <a:cubicBezTo>
                  <a:pt x="977" y="500"/>
                  <a:pt x="977" y="505"/>
                  <a:pt x="976" y="510"/>
                </a:cubicBezTo>
                <a:cubicBezTo>
                  <a:pt x="975" y="510"/>
                  <a:pt x="974" y="509"/>
                  <a:pt x="973" y="509"/>
                </a:cubicBezTo>
                <a:cubicBezTo>
                  <a:pt x="972" y="509"/>
                  <a:pt x="971" y="508"/>
                  <a:pt x="970" y="508"/>
                </a:cubicBezTo>
                <a:cubicBezTo>
                  <a:pt x="969" y="508"/>
                  <a:pt x="968" y="507"/>
                  <a:pt x="967" y="507"/>
                </a:cubicBezTo>
                <a:cubicBezTo>
                  <a:pt x="967" y="502"/>
                  <a:pt x="968" y="496"/>
                  <a:pt x="968" y="491"/>
                </a:cubicBezTo>
                <a:cubicBezTo>
                  <a:pt x="968" y="486"/>
                  <a:pt x="969" y="481"/>
                  <a:pt x="968" y="476"/>
                </a:cubicBezTo>
                <a:cubicBezTo>
                  <a:pt x="968" y="472"/>
                  <a:pt x="969" y="468"/>
                  <a:pt x="969" y="464"/>
                </a:cubicBezTo>
                <a:cubicBezTo>
                  <a:pt x="969" y="464"/>
                  <a:pt x="968" y="464"/>
                  <a:pt x="968" y="464"/>
                </a:cubicBezTo>
                <a:cubicBezTo>
                  <a:pt x="968" y="467"/>
                  <a:pt x="968" y="470"/>
                  <a:pt x="968" y="473"/>
                </a:cubicBezTo>
                <a:cubicBezTo>
                  <a:pt x="967" y="470"/>
                  <a:pt x="967" y="467"/>
                  <a:pt x="965" y="464"/>
                </a:cubicBezTo>
                <a:cubicBezTo>
                  <a:pt x="965" y="464"/>
                  <a:pt x="965" y="464"/>
                  <a:pt x="965" y="465"/>
                </a:cubicBezTo>
                <a:cubicBezTo>
                  <a:pt x="967" y="468"/>
                  <a:pt x="968" y="472"/>
                  <a:pt x="968" y="476"/>
                </a:cubicBezTo>
                <a:cubicBezTo>
                  <a:pt x="968" y="481"/>
                  <a:pt x="968" y="486"/>
                  <a:pt x="967" y="491"/>
                </a:cubicBezTo>
                <a:cubicBezTo>
                  <a:pt x="967" y="496"/>
                  <a:pt x="966" y="501"/>
                  <a:pt x="965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5" y="496"/>
                  <a:pt x="965" y="486"/>
                  <a:pt x="963" y="476"/>
                </a:cubicBezTo>
                <a:cubicBezTo>
                  <a:pt x="963" y="473"/>
                  <a:pt x="963" y="470"/>
                  <a:pt x="963" y="467"/>
                </a:cubicBezTo>
                <a:cubicBezTo>
                  <a:pt x="963" y="466"/>
                  <a:pt x="963" y="466"/>
                  <a:pt x="963" y="466"/>
                </a:cubicBezTo>
                <a:cubicBezTo>
                  <a:pt x="963" y="466"/>
                  <a:pt x="963" y="466"/>
                  <a:pt x="963" y="466"/>
                </a:cubicBezTo>
                <a:cubicBezTo>
                  <a:pt x="963" y="466"/>
                  <a:pt x="963" y="466"/>
                  <a:pt x="963" y="467"/>
                </a:cubicBezTo>
                <a:cubicBezTo>
                  <a:pt x="963" y="467"/>
                  <a:pt x="963" y="468"/>
                  <a:pt x="963" y="469"/>
                </a:cubicBezTo>
                <a:cubicBezTo>
                  <a:pt x="963" y="469"/>
                  <a:pt x="963" y="469"/>
                  <a:pt x="963" y="469"/>
                </a:cubicBezTo>
                <a:cubicBezTo>
                  <a:pt x="963" y="470"/>
                  <a:pt x="963" y="470"/>
                  <a:pt x="963" y="470"/>
                </a:cubicBezTo>
                <a:cubicBezTo>
                  <a:pt x="963" y="472"/>
                  <a:pt x="963" y="474"/>
                  <a:pt x="963" y="476"/>
                </a:cubicBezTo>
                <a:cubicBezTo>
                  <a:pt x="963" y="476"/>
                  <a:pt x="963" y="476"/>
                  <a:pt x="963" y="476"/>
                </a:cubicBezTo>
                <a:cubicBezTo>
                  <a:pt x="963" y="476"/>
                  <a:pt x="963" y="477"/>
                  <a:pt x="963" y="478"/>
                </a:cubicBezTo>
                <a:cubicBezTo>
                  <a:pt x="963" y="478"/>
                  <a:pt x="963" y="478"/>
                  <a:pt x="963" y="478"/>
                </a:cubicBezTo>
                <a:cubicBezTo>
                  <a:pt x="963" y="479"/>
                  <a:pt x="963" y="480"/>
                  <a:pt x="963" y="482"/>
                </a:cubicBezTo>
                <a:cubicBezTo>
                  <a:pt x="963" y="489"/>
                  <a:pt x="963" y="497"/>
                  <a:pt x="963" y="504"/>
                </a:cubicBezTo>
                <a:cubicBezTo>
                  <a:pt x="963" y="504"/>
                  <a:pt x="963" y="505"/>
                  <a:pt x="963" y="505"/>
                </a:cubicBezTo>
                <a:cubicBezTo>
                  <a:pt x="957" y="503"/>
                  <a:pt x="950" y="502"/>
                  <a:pt x="944" y="501"/>
                </a:cubicBezTo>
                <a:cubicBezTo>
                  <a:pt x="943" y="501"/>
                  <a:pt x="941" y="500"/>
                  <a:pt x="939" y="500"/>
                </a:cubicBezTo>
                <a:cubicBezTo>
                  <a:pt x="939" y="496"/>
                  <a:pt x="939" y="493"/>
                  <a:pt x="939" y="490"/>
                </a:cubicBezTo>
                <a:cubicBezTo>
                  <a:pt x="940" y="487"/>
                  <a:pt x="940" y="485"/>
                  <a:pt x="940" y="483"/>
                </a:cubicBezTo>
                <a:cubicBezTo>
                  <a:pt x="941" y="481"/>
                  <a:pt x="941" y="477"/>
                  <a:pt x="942" y="482"/>
                </a:cubicBezTo>
                <a:cubicBezTo>
                  <a:pt x="942" y="482"/>
                  <a:pt x="942" y="482"/>
                  <a:pt x="942" y="482"/>
                </a:cubicBezTo>
                <a:cubicBezTo>
                  <a:pt x="942" y="481"/>
                  <a:pt x="942" y="480"/>
                  <a:pt x="941" y="478"/>
                </a:cubicBezTo>
                <a:cubicBezTo>
                  <a:pt x="941" y="478"/>
                  <a:pt x="941" y="478"/>
                  <a:pt x="941" y="478"/>
                </a:cubicBezTo>
                <a:cubicBezTo>
                  <a:pt x="939" y="485"/>
                  <a:pt x="939" y="492"/>
                  <a:pt x="939" y="500"/>
                </a:cubicBezTo>
                <a:cubicBezTo>
                  <a:pt x="934" y="498"/>
                  <a:pt x="929" y="496"/>
                  <a:pt x="924" y="494"/>
                </a:cubicBezTo>
                <a:cubicBezTo>
                  <a:pt x="924" y="487"/>
                  <a:pt x="923" y="478"/>
                  <a:pt x="925" y="472"/>
                </a:cubicBezTo>
                <a:cubicBezTo>
                  <a:pt x="925" y="472"/>
                  <a:pt x="925" y="472"/>
                  <a:pt x="925" y="472"/>
                </a:cubicBezTo>
                <a:cubicBezTo>
                  <a:pt x="923" y="478"/>
                  <a:pt x="923" y="487"/>
                  <a:pt x="924" y="494"/>
                </a:cubicBezTo>
                <a:cubicBezTo>
                  <a:pt x="923" y="493"/>
                  <a:pt x="922" y="493"/>
                  <a:pt x="922" y="493"/>
                </a:cubicBezTo>
                <a:cubicBezTo>
                  <a:pt x="922" y="493"/>
                  <a:pt x="919" y="492"/>
                  <a:pt x="917" y="491"/>
                </a:cubicBezTo>
                <a:cubicBezTo>
                  <a:pt x="917" y="491"/>
                  <a:pt x="917" y="491"/>
                  <a:pt x="917" y="491"/>
                </a:cubicBezTo>
                <a:cubicBezTo>
                  <a:pt x="915" y="489"/>
                  <a:pt x="913" y="488"/>
                  <a:pt x="910" y="486"/>
                </a:cubicBezTo>
                <a:cubicBezTo>
                  <a:pt x="910" y="478"/>
                  <a:pt x="910" y="469"/>
                  <a:pt x="910" y="461"/>
                </a:cubicBezTo>
                <a:cubicBezTo>
                  <a:pt x="910" y="454"/>
                  <a:pt x="910" y="448"/>
                  <a:pt x="910" y="442"/>
                </a:cubicBezTo>
                <a:cubicBezTo>
                  <a:pt x="911" y="442"/>
                  <a:pt x="911" y="441"/>
                  <a:pt x="911" y="441"/>
                </a:cubicBezTo>
                <a:cubicBezTo>
                  <a:pt x="911" y="441"/>
                  <a:pt x="911" y="440"/>
                  <a:pt x="910" y="440"/>
                </a:cubicBezTo>
                <a:cubicBezTo>
                  <a:pt x="910" y="434"/>
                  <a:pt x="911" y="429"/>
                  <a:pt x="911" y="423"/>
                </a:cubicBezTo>
                <a:cubicBezTo>
                  <a:pt x="913" y="424"/>
                  <a:pt x="915" y="424"/>
                  <a:pt x="917" y="425"/>
                </a:cubicBezTo>
                <a:cubicBezTo>
                  <a:pt x="917" y="425"/>
                  <a:pt x="917" y="425"/>
                  <a:pt x="918" y="426"/>
                </a:cubicBezTo>
                <a:cubicBezTo>
                  <a:pt x="918" y="426"/>
                  <a:pt x="918" y="426"/>
                  <a:pt x="918" y="425"/>
                </a:cubicBezTo>
                <a:cubicBezTo>
                  <a:pt x="918" y="425"/>
                  <a:pt x="917" y="425"/>
                  <a:pt x="917" y="424"/>
                </a:cubicBezTo>
                <a:cubicBezTo>
                  <a:pt x="917" y="424"/>
                  <a:pt x="917" y="424"/>
                  <a:pt x="917" y="424"/>
                </a:cubicBezTo>
                <a:cubicBezTo>
                  <a:pt x="917" y="424"/>
                  <a:pt x="917" y="424"/>
                  <a:pt x="917" y="424"/>
                </a:cubicBezTo>
                <a:cubicBezTo>
                  <a:pt x="916" y="423"/>
                  <a:pt x="914" y="422"/>
                  <a:pt x="913" y="421"/>
                </a:cubicBezTo>
                <a:cubicBezTo>
                  <a:pt x="915" y="405"/>
                  <a:pt x="913" y="389"/>
                  <a:pt x="913" y="373"/>
                </a:cubicBezTo>
                <a:cubicBezTo>
                  <a:pt x="913" y="371"/>
                  <a:pt x="913" y="369"/>
                  <a:pt x="913" y="367"/>
                </a:cubicBezTo>
                <a:cubicBezTo>
                  <a:pt x="914" y="361"/>
                  <a:pt x="914" y="355"/>
                  <a:pt x="914" y="349"/>
                </a:cubicBezTo>
                <a:cubicBezTo>
                  <a:pt x="915" y="349"/>
                  <a:pt x="916" y="349"/>
                  <a:pt x="916" y="348"/>
                </a:cubicBezTo>
                <a:cubicBezTo>
                  <a:pt x="916" y="346"/>
                  <a:pt x="916" y="344"/>
                  <a:pt x="915" y="342"/>
                </a:cubicBezTo>
                <a:cubicBezTo>
                  <a:pt x="915" y="342"/>
                  <a:pt x="915" y="342"/>
                  <a:pt x="915" y="342"/>
                </a:cubicBezTo>
                <a:cubicBezTo>
                  <a:pt x="915" y="342"/>
                  <a:pt x="915" y="342"/>
                  <a:pt x="915" y="342"/>
                </a:cubicBezTo>
                <a:cubicBezTo>
                  <a:pt x="915" y="341"/>
                  <a:pt x="915" y="340"/>
                  <a:pt x="916" y="339"/>
                </a:cubicBezTo>
                <a:cubicBezTo>
                  <a:pt x="916" y="339"/>
                  <a:pt x="915" y="339"/>
                  <a:pt x="915" y="339"/>
                </a:cubicBezTo>
                <a:cubicBezTo>
                  <a:pt x="915" y="340"/>
                  <a:pt x="915" y="340"/>
                  <a:pt x="915" y="341"/>
                </a:cubicBezTo>
                <a:cubicBezTo>
                  <a:pt x="915" y="341"/>
                  <a:pt x="915" y="341"/>
                  <a:pt x="915" y="341"/>
                </a:cubicBezTo>
                <a:cubicBezTo>
                  <a:pt x="915" y="334"/>
                  <a:pt x="914" y="328"/>
                  <a:pt x="912" y="323"/>
                </a:cubicBezTo>
                <a:cubicBezTo>
                  <a:pt x="912" y="323"/>
                  <a:pt x="912" y="323"/>
                  <a:pt x="912" y="323"/>
                </a:cubicBezTo>
                <a:cubicBezTo>
                  <a:pt x="913" y="328"/>
                  <a:pt x="914" y="333"/>
                  <a:pt x="914" y="339"/>
                </a:cubicBezTo>
                <a:cubicBezTo>
                  <a:pt x="913" y="337"/>
                  <a:pt x="912" y="336"/>
                  <a:pt x="910" y="334"/>
                </a:cubicBezTo>
                <a:cubicBezTo>
                  <a:pt x="910" y="332"/>
                  <a:pt x="910" y="329"/>
                  <a:pt x="909" y="327"/>
                </a:cubicBezTo>
                <a:cubicBezTo>
                  <a:pt x="910" y="327"/>
                  <a:pt x="910" y="326"/>
                  <a:pt x="910" y="326"/>
                </a:cubicBezTo>
                <a:cubicBezTo>
                  <a:pt x="910" y="318"/>
                  <a:pt x="910" y="311"/>
                  <a:pt x="910" y="304"/>
                </a:cubicBezTo>
                <a:cubicBezTo>
                  <a:pt x="911" y="304"/>
                  <a:pt x="911" y="304"/>
                  <a:pt x="912" y="305"/>
                </a:cubicBezTo>
                <a:cubicBezTo>
                  <a:pt x="912" y="305"/>
                  <a:pt x="912" y="306"/>
                  <a:pt x="912" y="306"/>
                </a:cubicBezTo>
                <a:cubicBezTo>
                  <a:pt x="912" y="307"/>
                  <a:pt x="913" y="307"/>
                  <a:pt x="914" y="307"/>
                </a:cubicBezTo>
                <a:cubicBezTo>
                  <a:pt x="914" y="307"/>
                  <a:pt x="914" y="307"/>
                  <a:pt x="914" y="307"/>
                </a:cubicBezTo>
                <a:cubicBezTo>
                  <a:pt x="915" y="308"/>
                  <a:pt x="915" y="307"/>
                  <a:pt x="915" y="307"/>
                </a:cubicBezTo>
                <a:cubicBezTo>
                  <a:pt x="915" y="306"/>
                  <a:pt x="914" y="306"/>
                  <a:pt x="914" y="305"/>
                </a:cubicBezTo>
                <a:cubicBezTo>
                  <a:pt x="914" y="304"/>
                  <a:pt x="914" y="303"/>
                  <a:pt x="913" y="303"/>
                </a:cubicBezTo>
                <a:cubicBezTo>
                  <a:pt x="914" y="303"/>
                  <a:pt x="915" y="303"/>
                  <a:pt x="915" y="303"/>
                </a:cubicBezTo>
                <a:cubicBezTo>
                  <a:pt x="916" y="304"/>
                  <a:pt x="916" y="304"/>
                  <a:pt x="916" y="304"/>
                </a:cubicBezTo>
                <a:cubicBezTo>
                  <a:pt x="916" y="311"/>
                  <a:pt x="916" y="317"/>
                  <a:pt x="916" y="324"/>
                </a:cubicBezTo>
                <a:cubicBezTo>
                  <a:pt x="916" y="328"/>
                  <a:pt x="918" y="333"/>
                  <a:pt x="917" y="337"/>
                </a:cubicBezTo>
                <a:cubicBezTo>
                  <a:pt x="916" y="337"/>
                  <a:pt x="916" y="338"/>
                  <a:pt x="916" y="339"/>
                </a:cubicBezTo>
                <a:cubicBezTo>
                  <a:pt x="918" y="340"/>
                  <a:pt x="919" y="341"/>
                  <a:pt x="920" y="342"/>
                </a:cubicBezTo>
                <a:cubicBezTo>
                  <a:pt x="920" y="343"/>
                  <a:pt x="920" y="343"/>
                  <a:pt x="920" y="344"/>
                </a:cubicBezTo>
                <a:cubicBezTo>
                  <a:pt x="920" y="345"/>
                  <a:pt x="922" y="345"/>
                  <a:pt x="922" y="344"/>
                </a:cubicBezTo>
                <a:cubicBezTo>
                  <a:pt x="922" y="344"/>
                  <a:pt x="922" y="344"/>
                  <a:pt x="922" y="344"/>
                </a:cubicBezTo>
                <a:cubicBezTo>
                  <a:pt x="934" y="354"/>
                  <a:pt x="950" y="361"/>
                  <a:pt x="965" y="367"/>
                </a:cubicBezTo>
                <a:cubicBezTo>
                  <a:pt x="965" y="367"/>
                  <a:pt x="965" y="367"/>
                  <a:pt x="965" y="368"/>
                </a:cubicBezTo>
                <a:cubicBezTo>
                  <a:pt x="965" y="368"/>
                  <a:pt x="965" y="368"/>
                  <a:pt x="965" y="368"/>
                </a:cubicBezTo>
                <a:cubicBezTo>
                  <a:pt x="965" y="371"/>
                  <a:pt x="964" y="375"/>
                  <a:pt x="964" y="378"/>
                </a:cubicBezTo>
                <a:cubicBezTo>
                  <a:pt x="958" y="373"/>
                  <a:pt x="950" y="369"/>
                  <a:pt x="942" y="365"/>
                </a:cubicBezTo>
                <a:cubicBezTo>
                  <a:pt x="936" y="362"/>
                  <a:pt x="928" y="358"/>
                  <a:pt x="920" y="358"/>
                </a:cubicBezTo>
                <a:cubicBezTo>
                  <a:pt x="920" y="358"/>
                  <a:pt x="920" y="358"/>
                  <a:pt x="920" y="358"/>
                </a:cubicBezTo>
                <a:cubicBezTo>
                  <a:pt x="929" y="358"/>
                  <a:pt x="937" y="363"/>
                  <a:pt x="944" y="366"/>
                </a:cubicBezTo>
                <a:cubicBezTo>
                  <a:pt x="951" y="370"/>
                  <a:pt x="958" y="374"/>
                  <a:pt x="964" y="379"/>
                </a:cubicBezTo>
                <a:cubicBezTo>
                  <a:pt x="964" y="393"/>
                  <a:pt x="963" y="407"/>
                  <a:pt x="961" y="421"/>
                </a:cubicBezTo>
                <a:cubicBezTo>
                  <a:pt x="961" y="421"/>
                  <a:pt x="962" y="421"/>
                  <a:pt x="962" y="421"/>
                </a:cubicBezTo>
                <a:cubicBezTo>
                  <a:pt x="963" y="407"/>
                  <a:pt x="964" y="393"/>
                  <a:pt x="965" y="379"/>
                </a:cubicBezTo>
                <a:cubicBezTo>
                  <a:pt x="965" y="379"/>
                  <a:pt x="965" y="379"/>
                  <a:pt x="965" y="379"/>
                </a:cubicBezTo>
                <a:cubicBezTo>
                  <a:pt x="964" y="393"/>
                  <a:pt x="963" y="406"/>
                  <a:pt x="963" y="420"/>
                </a:cubicBezTo>
                <a:cubicBezTo>
                  <a:pt x="963" y="420"/>
                  <a:pt x="963" y="420"/>
                  <a:pt x="963" y="420"/>
                </a:cubicBezTo>
                <a:cubicBezTo>
                  <a:pt x="964" y="406"/>
                  <a:pt x="965" y="393"/>
                  <a:pt x="965" y="380"/>
                </a:cubicBezTo>
                <a:cubicBezTo>
                  <a:pt x="965" y="380"/>
                  <a:pt x="965" y="380"/>
                  <a:pt x="966" y="380"/>
                </a:cubicBezTo>
                <a:cubicBezTo>
                  <a:pt x="966" y="380"/>
                  <a:pt x="966" y="380"/>
                  <a:pt x="966" y="380"/>
                </a:cubicBezTo>
                <a:cubicBezTo>
                  <a:pt x="966" y="380"/>
                  <a:pt x="966" y="379"/>
                  <a:pt x="965" y="379"/>
                </a:cubicBezTo>
                <a:cubicBezTo>
                  <a:pt x="966" y="375"/>
                  <a:pt x="966" y="371"/>
                  <a:pt x="966" y="368"/>
                </a:cubicBezTo>
                <a:cubicBezTo>
                  <a:pt x="969" y="369"/>
                  <a:pt x="972" y="370"/>
                  <a:pt x="975" y="371"/>
                </a:cubicBezTo>
                <a:cubicBezTo>
                  <a:pt x="976" y="371"/>
                  <a:pt x="976" y="370"/>
                  <a:pt x="976" y="369"/>
                </a:cubicBezTo>
                <a:cubicBezTo>
                  <a:pt x="978" y="370"/>
                  <a:pt x="979" y="371"/>
                  <a:pt x="980" y="373"/>
                </a:cubicBezTo>
                <a:cubicBezTo>
                  <a:pt x="980" y="374"/>
                  <a:pt x="980" y="376"/>
                  <a:pt x="980" y="378"/>
                </a:cubicBezTo>
                <a:cubicBezTo>
                  <a:pt x="980" y="379"/>
                  <a:pt x="982" y="379"/>
                  <a:pt x="982" y="378"/>
                </a:cubicBezTo>
                <a:cubicBezTo>
                  <a:pt x="982" y="377"/>
                  <a:pt x="982" y="376"/>
                  <a:pt x="982" y="375"/>
                </a:cubicBezTo>
                <a:cubicBezTo>
                  <a:pt x="983" y="377"/>
                  <a:pt x="983" y="379"/>
                  <a:pt x="983" y="383"/>
                </a:cubicBezTo>
                <a:cubicBezTo>
                  <a:pt x="982" y="389"/>
                  <a:pt x="982" y="395"/>
                  <a:pt x="981" y="401"/>
                </a:cubicBezTo>
                <a:close/>
                <a:moveTo>
                  <a:pt x="967" y="452"/>
                </a:moveTo>
                <a:cubicBezTo>
                  <a:pt x="967" y="451"/>
                  <a:pt x="967" y="450"/>
                  <a:pt x="967" y="448"/>
                </a:cubicBezTo>
                <a:cubicBezTo>
                  <a:pt x="967" y="448"/>
                  <a:pt x="968" y="448"/>
                  <a:pt x="968" y="449"/>
                </a:cubicBezTo>
                <a:cubicBezTo>
                  <a:pt x="968" y="449"/>
                  <a:pt x="967" y="450"/>
                  <a:pt x="967" y="450"/>
                </a:cubicBezTo>
                <a:cubicBezTo>
                  <a:pt x="967" y="453"/>
                  <a:pt x="967" y="456"/>
                  <a:pt x="967" y="459"/>
                </a:cubicBezTo>
                <a:cubicBezTo>
                  <a:pt x="966" y="458"/>
                  <a:pt x="965" y="458"/>
                  <a:pt x="965" y="458"/>
                </a:cubicBezTo>
                <a:cubicBezTo>
                  <a:pt x="965" y="454"/>
                  <a:pt x="965" y="451"/>
                  <a:pt x="965" y="447"/>
                </a:cubicBezTo>
                <a:cubicBezTo>
                  <a:pt x="965" y="447"/>
                  <a:pt x="966" y="448"/>
                  <a:pt x="967" y="448"/>
                </a:cubicBezTo>
                <a:cubicBezTo>
                  <a:pt x="967" y="449"/>
                  <a:pt x="967" y="451"/>
                  <a:pt x="966" y="452"/>
                </a:cubicBezTo>
                <a:cubicBezTo>
                  <a:pt x="966" y="452"/>
                  <a:pt x="967" y="452"/>
                  <a:pt x="967" y="452"/>
                </a:cubicBezTo>
                <a:close/>
                <a:moveTo>
                  <a:pt x="968" y="448"/>
                </a:moveTo>
                <a:cubicBezTo>
                  <a:pt x="968" y="448"/>
                  <a:pt x="968" y="448"/>
                  <a:pt x="967" y="448"/>
                </a:cubicBezTo>
                <a:cubicBezTo>
                  <a:pt x="968" y="447"/>
                  <a:pt x="968" y="448"/>
                  <a:pt x="968" y="448"/>
                </a:cubicBezTo>
                <a:close/>
              </a:path>
            </a:pathLst>
          </a:custGeom>
          <a:solidFill>
            <a:srgbClr val="E1DDBE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 noProof="1"/>
          </a:p>
        </p:txBody>
      </p:sp>
      <p:sp>
        <p:nvSpPr>
          <p:cNvPr id="4098" name="Freeform 153"/>
          <p:cNvSpPr>
            <a:spLocks noEditPoints="1" noChangeArrowheads="1"/>
          </p:cNvSpPr>
          <p:nvPr/>
        </p:nvSpPr>
        <p:spPr bwMode="auto">
          <a:xfrm>
            <a:off x="-5360988" y="5326063"/>
            <a:ext cx="12777788" cy="1531937"/>
          </a:xfrm>
          <a:custGeom>
            <a:avLst/>
            <a:gdLst>
              <a:gd name="T0" fmla="*/ 1098 w 1132"/>
              <a:gd name="T1" fmla="*/ 60 h 131"/>
              <a:gd name="T2" fmla="*/ 1092 w 1132"/>
              <a:gd name="T3" fmla="*/ 84 h 131"/>
              <a:gd name="T4" fmla="*/ 1081 w 1132"/>
              <a:gd name="T5" fmla="*/ 62 h 131"/>
              <a:gd name="T6" fmla="*/ 1075 w 1132"/>
              <a:gd name="T7" fmla="*/ 83 h 131"/>
              <a:gd name="T8" fmla="*/ 1034 w 1132"/>
              <a:gd name="T9" fmla="*/ 37 h 131"/>
              <a:gd name="T10" fmla="*/ 1032 w 1132"/>
              <a:gd name="T11" fmla="*/ 37 h 131"/>
              <a:gd name="T12" fmla="*/ 952 w 1132"/>
              <a:gd name="T13" fmla="*/ 37 h 131"/>
              <a:gd name="T14" fmla="*/ 835 w 1132"/>
              <a:gd name="T15" fmla="*/ 58 h 131"/>
              <a:gd name="T16" fmla="*/ 816 w 1132"/>
              <a:gd name="T17" fmla="*/ 63 h 131"/>
              <a:gd name="T18" fmla="*/ 791 w 1132"/>
              <a:gd name="T19" fmla="*/ 15 h 131"/>
              <a:gd name="T20" fmla="*/ 725 w 1132"/>
              <a:gd name="T21" fmla="*/ 24 h 131"/>
              <a:gd name="T22" fmla="*/ 728 w 1132"/>
              <a:gd name="T23" fmla="*/ 91 h 131"/>
              <a:gd name="T24" fmla="*/ 625 w 1132"/>
              <a:gd name="T25" fmla="*/ 62 h 131"/>
              <a:gd name="T26" fmla="*/ 464 w 1132"/>
              <a:gd name="T27" fmla="*/ 69 h 131"/>
              <a:gd name="T28" fmla="*/ 424 w 1132"/>
              <a:gd name="T29" fmla="*/ 92 h 131"/>
              <a:gd name="T30" fmla="*/ 346 w 1132"/>
              <a:gd name="T31" fmla="*/ 87 h 131"/>
              <a:gd name="T32" fmla="*/ 270 w 1132"/>
              <a:gd name="T33" fmla="*/ 89 h 131"/>
              <a:gd name="T34" fmla="*/ 220 w 1132"/>
              <a:gd name="T35" fmla="*/ 110 h 131"/>
              <a:gd name="T36" fmla="*/ 216 w 1132"/>
              <a:gd name="T37" fmla="*/ 113 h 131"/>
              <a:gd name="T38" fmla="*/ 209 w 1132"/>
              <a:gd name="T39" fmla="*/ 64 h 131"/>
              <a:gd name="T40" fmla="*/ 208 w 1132"/>
              <a:gd name="T41" fmla="*/ 60 h 131"/>
              <a:gd name="T42" fmla="*/ 207 w 1132"/>
              <a:gd name="T43" fmla="*/ 65 h 131"/>
              <a:gd name="T44" fmla="*/ 199 w 1132"/>
              <a:gd name="T45" fmla="*/ 113 h 131"/>
              <a:gd name="T46" fmla="*/ 195 w 1132"/>
              <a:gd name="T47" fmla="*/ 111 h 131"/>
              <a:gd name="T48" fmla="*/ 103 w 1132"/>
              <a:gd name="T49" fmla="*/ 59 h 131"/>
              <a:gd name="T50" fmla="*/ 610 w 1132"/>
              <a:gd name="T51" fmla="*/ 107 h 131"/>
              <a:gd name="T52" fmla="*/ 527 w 1132"/>
              <a:gd name="T53" fmla="*/ 87 h 131"/>
              <a:gd name="T54" fmla="*/ 566 w 1132"/>
              <a:gd name="T55" fmla="*/ 114 h 131"/>
              <a:gd name="T56" fmla="*/ 624 w 1132"/>
              <a:gd name="T57" fmla="*/ 117 h 131"/>
              <a:gd name="T58" fmla="*/ 689 w 1132"/>
              <a:gd name="T59" fmla="*/ 110 h 131"/>
              <a:gd name="T60" fmla="*/ 754 w 1132"/>
              <a:gd name="T61" fmla="*/ 11 h 131"/>
              <a:gd name="T62" fmla="*/ 779 w 1132"/>
              <a:gd name="T63" fmla="*/ 11 h 131"/>
              <a:gd name="T64" fmla="*/ 765 w 1132"/>
              <a:gd name="T65" fmla="*/ 51 h 131"/>
              <a:gd name="T66" fmla="*/ 719 w 1132"/>
              <a:gd name="T67" fmla="*/ 71 h 131"/>
              <a:gd name="T68" fmla="*/ 718 w 1132"/>
              <a:gd name="T69" fmla="*/ 47 h 131"/>
              <a:gd name="T70" fmla="*/ 732 w 1132"/>
              <a:gd name="T71" fmla="*/ 23 h 131"/>
              <a:gd name="T72" fmla="*/ 718 w 1132"/>
              <a:gd name="T73" fmla="*/ 48 h 131"/>
              <a:gd name="T74" fmla="*/ 722 w 1132"/>
              <a:gd name="T75" fmla="*/ 80 h 131"/>
              <a:gd name="T76" fmla="*/ 737 w 1132"/>
              <a:gd name="T77" fmla="*/ 96 h 131"/>
              <a:gd name="T78" fmla="*/ 760 w 1132"/>
              <a:gd name="T79" fmla="*/ 103 h 131"/>
              <a:gd name="T80" fmla="*/ 770 w 1132"/>
              <a:gd name="T81" fmla="*/ 103 h 131"/>
              <a:gd name="T82" fmla="*/ 791 w 1132"/>
              <a:gd name="T83" fmla="*/ 17 h 131"/>
              <a:gd name="T84" fmla="*/ 806 w 1132"/>
              <a:gd name="T85" fmla="*/ 37 h 131"/>
              <a:gd name="T86" fmla="*/ 810 w 1132"/>
              <a:gd name="T87" fmla="*/ 75 h 131"/>
              <a:gd name="T88" fmla="*/ 793 w 1132"/>
              <a:gd name="T89" fmla="*/ 97 h 131"/>
              <a:gd name="T90" fmla="*/ 805 w 1132"/>
              <a:gd name="T91" fmla="*/ 82 h 131"/>
              <a:gd name="T92" fmla="*/ 814 w 1132"/>
              <a:gd name="T93" fmla="*/ 53 h 131"/>
              <a:gd name="T94" fmla="*/ 798 w 1132"/>
              <a:gd name="T95" fmla="*/ 27 h 131"/>
              <a:gd name="T96" fmla="*/ 795 w 1132"/>
              <a:gd name="T97" fmla="*/ 97 h 131"/>
              <a:gd name="T98" fmla="*/ 809 w 1132"/>
              <a:gd name="T99" fmla="*/ 81 h 131"/>
              <a:gd name="T100" fmla="*/ 815 w 1132"/>
              <a:gd name="T101" fmla="*/ 61 h 131"/>
              <a:gd name="T102" fmla="*/ 810 w 1132"/>
              <a:gd name="T103" fmla="*/ 34 h 131"/>
              <a:gd name="T104" fmla="*/ 798 w 1132"/>
              <a:gd name="T105" fmla="*/ 21 h 131"/>
              <a:gd name="T106" fmla="*/ 783 w 1132"/>
              <a:gd name="T107" fmla="*/ 17 h 131"/>
              <a:gd name="T108" fmla="*/ 764 w 1132"/>
              <a:gd name="T109" fmla="*/ 9 h 131"/>
              <a:gd name="T110" fmla="*/ 748 w 1132"/>
              <a:gd name="T111" fmla="*/ 13 h 131"/>
              <a:gd name="T112" fmla="*/ 735 w 1132"/>
              <a:gd name="T113" fmla="*/ 24 h 131"/>
              <a:gd name="T114" fmla="*/ 721 w 1132"/>
              <a:gd name="T115" fmla="*/ 38 h 131"/>
              <a:gd name="T116" fmla="*/ 716 w 1132"/>
              <a:gd name="T117" fmla="*/ 61 h 131"/>
              <a:gd name="T118" fmla="*/ 723 w 1132"/>
              <a:gd name="T119" fmla="*/ 83 h 131"/>
              <a:gd name="T120" fmla="*/ 734 w 1132"/>
              <a:gd name="T121" fmla="*/ 95 h 131"/>
              <a:gd name="T122" fmla="*/ 752 w 1132"/>
              <a:gd name="T123" fmla="*/ 104 h 131"/>
              <a:gd name="T124" fmla="*/ 785 w 1132"/>
              <a:gd name="T125" fmla="*/ 10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32" h="131">
                <a:moveTo>
                  <a:pt x="1106" y="114"/>
                </a:moveTo>
                <a:cubicBezTo>
                  <a:pt x="1106" y="92"/>
                  <a:pt x="1106" y="92"/>
                  <a:pt x="1106" y="92"/>
                </a:cubicBezTo>
                <a:cubicBezTo>
                  <a:pt x="1106" y="92"/>
                  <a:pt x="1106" y="92"/>
                  <a:pt x="1106" y="92"/>
                </a:cubicBezTo>
                <a:cubicBezTo>
                  <a:pt x="1106" y="87"/>
                  <a:pt x="1106" y="87"/>
                  <a:pt x="1106" y="87"/>
                </a:cubicBezTo>
                <a:cubicBezTo>
                  <a:pt x="1106" y="87"/>
                  <a:pt x="1106" y="87"/>
                  <a:pt x="1106" y="87"/>
                </a:cubicBezTo>
                <a:cubicBezTo>
                  <a:pt x="1106" y="87"/>
                  <a:pt x="1106" y="87"/>
                  <a:pt x="1106" y="87"/>
                </a:cubicBezTo>
                <a:cubicBezTo>
                  <a:pt x="1105" y="87"/>
                  <a:pt x="1105" y="87"/>
                  <a:pt x="1105" y="87"/>
                </a:cubicBezTo>
                <a:cubicBezTo>
                  <a:pt x="1104" y="86"/>
                  <a:pt x="1104" y="86"/>
                  <a:pt x="1104" y="86"/>
                </a:cubicBezTo>
                <a:cubicBezTo>
                  <a:pt x="1104" y="86"/>
                  <a:pt x="1104" y="86"/>
                  <a:pt x="1104" y="86"/>
                </a:cubicBezTo>
                <a:cubicBezTo>
                  <a:pt x="1103" y="85"/>
                  <a:pt x="1103" y="85"/>
                  <a:pt x="1103" y="85"/>
                </a:cubicBezTo>
                <a:cubicBezTo>
                  <a:pt x="1103" y="84"/>
                  <a:pt x="1103" y="84"/>
                  <a:pt x="1103" y="84"/>
                </a:cubicBezTo>
                <a:cubicBezTo>
                  <a:pt x="1104" y="84"/>
                  <a:pt x="1104" y="84"/>
                  <a:pt x="1104" y="84"/>
                </a:cubicBezTo>
                <a:cubicBezTo>
                  <a:pt x="1104" y="83"/>
                  <a:pt x="1104" y="83"/>
                  <a:pt x="1104" y="83"/>
                </a:cubicBezTo>
                <a:cubicBezTo>
                  <a:pt x="1103" y="83"/>
                  <a:pt x="1103" y="83"/>
                  <a:pt x="1103" y="83"/>
                </a:cubicBezTo>
                <a:cubicBezTo>
                  <a:pt x="1103" y="76"/>
                  <a:pt x="1103" y="76"/>
                  <a:pt x="1103" y="76"/>
                </a:cubicBezTo>
                <a:cubicBezTo>
                  <a:pt x="1104" y="76"/>
                  <a:pt x="1104" y="76"/>
                  <a:pt x="1104" y="76"/>
                </a:cubicBezTo>
                <a:cubicBezTo>
                  <a:pt x="1104" y="76"/>
                  <a:pt x="1104" y="76"/>
                  <a:pt x="1104" y="76"/>
                </a:cubicBezTo>
                <a:cubicBezTo>
                  <a:pt x="1103" y="76"/>
                  <a:pt x="1103" y="76"/>
                  <a:pt x="1103" y="76"/>
                </a:cubicBezTo>
                <a:cubicBezTo>
                  <a:pt x="1103" y="76"/>
                  <a:pt x="1103" y="76"/>
                  <a:pt x="1103" y="76"/>
                </a:cubicBezTo>
                <a:cubicBezTo>
                  <a:pt x="1103" y="74"/>
                  <a:pt x="1103" y="74"/>
                  <a:pt x="1103" y="74"/>
                </a:cubicBezTo>
                <a:cubicBezTo>
                  <a:pt x="1103" y="74"/>
                  <a:pt x="1103" y="74"/>
                  <a:pt x="1103" y="74"/>
                </a:cubicBezTo>
                <a:cubicBezTo>
                  <a:pt x="1103" y="73"/>
                  <a:pt x="1103" y="73"/>
                  <a:pt x="1103" y="73"/>
                </a:cubicBezTo>
                <a:cubicBezTo>
                  <a:pt x="1103" y="73"/>
                  <a:pt x="1103" y="73"/>
                  <a:pt x="1103" y="73"/>
                </a:cubicBezTo>
                <a:cubicBezTo>
                  <a:pt x="1103" y="73"/>
                  <a:pt x="1103" y="73"/>
                  <a:pt x="1103" y="73"/>
                </a:cubicBezTo>
                <a:cubicBezTo>
                  <a:pt x="1102" y="73"/>
                  <a:pt x="1102" y="73"/>
                  <a:pt x="1102" y="73"/>
                </a:cubicBezTo>
                <a:cubicBezTo>
                  <a:pt x="1102" y="73"/>
                  <a:pt x="1102" y="73"/>
                  <a:pt x="1102" y="73"/>
                </a:cubicBezTo>
                <a:cubicBezTo>
                  <a:pt x="1102" y="73"/>
                  <a:pt x="1102" y="73"/>
                  <a:pt x="1102" y="73"/>
                </a:cubicBezTo>
                <a:cubicBezTo>
                  <a:pt x="1101" y="72"/>
                  <a:pt x="1101" y="72"/>
                  <a:pt x="1101" y="72"/>
                </a:cubicBezTo>
                <a:cubicBezTo>
                  <a:pt x="1101" y="72"/>
                  <a:pt x="1101" y="72"/>
                  <a:pt x="1101" y="72"/>
                </a:cubicBezTo>
                <a:cubicBezTo>
                  <a:pt x="1101" y="72"/>
                  <a:pt x="1101" y="72"/>
                  <a:pt x="1101" y="72"/>
                </a:cubicBezTo>
                <a:cubicBezTo>
                  <a:pt x="1101" y="71"/>
                  <a:pt x="1101" y="71"/>
                  <a:pt x="1101" y="71"/>
                </a:cubicBezTo>
                <a:cubicBezTo>
                  <a:pt x="1101" y="71"/>
                  <a:pt x="1101" y="71"/>
                  <a:pt x="1101" y="71"/>
                </a:cubicBezTo>
                <a:cubicBezTo>
                  <a:pt x="1101" y="71"/>
                  <a:pt x="1101" y="71"/>
                  <a:pt x="1101" y="71"/>
                </a:cubicBezTo>
                <a:cubicBezTo>
                  <a:pt x="1100" y="70"/>
                  <a:pt x="1100" y="70"/>
                  <a:pt x="1100" y="70"/>
                </a:cubicBezTo>
                <a:cubicBezTo>
                  <a:pt x="1100" y="70"/>
                  <a:pt x="1100" y="70"/>
                  <a:pt x="1100" y="70"/>
                </a:cubicBezTo>
                <a:cubicBezTo>
                  <a:pt x="1100" y="70"/>
                  <a:pt x="1100" y="70"/>
                  <a:pt x="1100" y="70"/>
                </a:cubicBezTo>
                <a:cubicBezTo>
                  <a:pt x="1100" y="69"/>
                  <a:pt x="1100" y="69"/>
                  <a:pt x="1100" y="69"/>
                </a:cubicBezTo>
                <a:cubicBezTo>
                  <a:pt x="1100" y="69"/>
                  <a:pt x="1100" y="69"/>
                  <a:pt x="1100" y="69"/>
                </a:cubicBezTo>
                <a:cubicBezTo>
                  <a:pt x="1101" y="69"/>
                  <a:pt x="1101" y="69"/>
                  <a:pt x="1101" y="69"/>
                </a:cubicBezTo>
                <a:cubicBezTo>
                  <a:pt x="1101" y="69"/>
                  <a:pt x="1101" y="69"/>
                  <a:pt x="1101" y="69"/>
                </a:cubicBezTo>
                <a:cubicBezTo>
                  <a:pt x="1101" y="69"/>
                  <a:pt x="1101" y="69"/>
                  <a:pt x="1101" y="69"/>
                </a:cubicBezTo>
                <a:cubicBezTo>
                  <a:pt x="1100" y="69"/>
                  <a:pt x="1100" y="69"/>
                  <a:pt x="1100" y="69"/>
                </a:cubicBezTo>
                <a:cubicBezTo>
                  <a:pt x="1100" y="69"/>
                  <a:pt x="1100" y="69"/>
                  <a:pt x="1100" y="69"/>
                </a:cubicBezTo>
                <a:cubicBezTo>
                  <a:pt x="1100" y="69"/>
                  <a:pt x="1100" y="69"/>
                  <a:pt x="1100" y="69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7"/>
                  <a:pt x="1100" y="67"/>
                  <a:pt x="1100" y="67"/>
                </a:cubicBezTo>
                <a:cubicBezTo>
                  <a:pt x="1100" y="66"/>
                  <a:pt x="1100" y="66"/>
                  <a:pt x="1100" y="66"/>
                </a:cubicBezTo>
                <a:cubicBezTo>
                  <a:pt x="1099" y="66"/>
                  <a:pt x="1099" y="66"/>
                  <a:pt x="1099" y="66"/>
                </a:cubicBezTo>
                <a:cubicBezTo>
                  <a:pt x="1099" y="66"/>
                  <a:pt x="1099" y="66"/>
                  <a:pt x="1099" y="66"/>
                </a:cubicBezTo>
                <a:cubicBezTo>
                  <a:pt x="1099" y="66"/>
                  <a:pt x="1099" y="66"/>
                  <a:pt x="1099" y="66"/>
                </a:cubicBezTo>
                <a:cubicBezTo>
                  <a:pt x="1099" y="66"/>
                  <a:pt x="1099" y="66"/>
                  <a:pt x="1099" y="66"/>
                </a:cubicBezTo>
                <a:cubicBezTo>
                  <a:pt x="1099" y="66"/>
                  <a:pt x="1099" y="66"/>
                  <a:pt x="1099" y="66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5"/>
                  <a:pt x="1099" y="65"/>
                  <a:pt x="1099" y="65"/>
                </a:cubicBezTo>
                <a:cubicBezTo>
                  <a:pt x="1099" y="64"/>
                  <a:pt x="1099" y="64"/>
                  <a:pt x="1099" y="64"/>
                </a:cubicBezTo>
                <a:cubicBezTo>
                  <a:pt x="1099" y="64"/>
                  <a:pt x="1099" y="64"/>
                  <a:pt x="1099" y="64"/>
                </a:cubicBezTo>
                <a:cubicBezTo>
                  <a:pt x="1099" y="64"/>
                  <a:pt x="1099" y="64"/>
                  <a:pt x="1099" y="64"/>
                </a:cubicBezTo>
                <a:cubicBezTo>
                  <a:pt x="1099" y="64"/>
                  <a:pt x="1099" y="64"/>
                  <a:pt x="1099" y="64"/>
                </a:cubicBezTo>
                <a:cubicBezTo>
                  <a:pt x="1099" y="64"/>
                  <a:pt x="1099" y="64"/>
                  <a:pt x="1099" y="64"/>
                </a:cubicBezTo>
                <a:cubicBezTo>
                  <a:pt x="1099" y="64"/>
                  <a:pt x="1099" y="64"/>
                  <a:pt x="1099" y="64"/>
                </a:cubicBezTo>
                <a:cubicBezTo>
                  <a:pt x="1099" y="63"/>
                  <a:pt x="1099" y="63"/>
                  <a:pt x="1099" y="63"/>
                </a:cubicBezTo>
                <a:cubicBezTo>
                  <a:pt x="1099" y="63"/>
                  <a:pt x="1099" y="63"/>
                  <a:pt x="1099" y="63"/>
                </a:cubicBezTo>
                <a:cubicBezTo>
                  <a:pt x="1099" y="63"/>
                  <a:pt x="1099" y="63"/>
                  <a:pt x="1099" y="63"/>
                </a:cubicBezTo>
                <a:cubicBezTo>
                  <a:pt x="1099" y="63"/>
                  <a:pt x="1099" y="63"/>
                  <a:pt x="1099" y="63"/>
                </a:cubicBezTo>
                <a:cubicBezTo>
                  <a:pt x="1099" y="63"/>
                  <a:pt x="1099" y="63"/>
                  <a:pt x="1099" y="63"/>
                </a:cubicBezTo>
                <a:cubicBezTo>
                  <a:pt x="1098" y="63"/>
                  <a:pt x="1098" y="63"/>
                  <a:pt x="1098" y="63"/>
                </a:cubicBezTo>
                <a:cubicBezTo>
                  <a:pt x="1098" y="63"/>
                  <a:pt x="1098" y="63"/>
                  <a:pt x="1098" y="63"/>
                </a:cubicBezTo>
                <a:cubicBezTo>
                  <a:pt x="1098" y="63"/>
                  <a:pt x="1098" y="63"/>
                  <a:pt x="1098" y="63"/>
                </a:cubicBezTo>
                <a:cubicBezTo>
                  <a:pt x="1098" y="63"/>
                  <a:pt x="1098" y="63"/>
                  <a:pt x="1098" y="63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8" y="60"/>
                  <a:pt x="1098" y="60"/>
                  <a:pt x="1098" y="60"/>
                </a:cubicBezTo>
                <a:cubicBezTo>
                  <a:pt x="1097" y="60"/>
                  <a:pt x="1097" y="60"/>
                  <a:pt x="1097" y="60"/>
                </a:cubicBezTo>
                <a:cubicBezTo>
                  <a:pt x="1097" y="60"/>
                  <a:pt x="1097" y="60"/>
                  <a:pt x="1097" y="60"/>
                </a:cubicBezTo>
                <a:cubicBezTo>
                  <a:pt x="1097" y="60"/>
                  <a:pt x="1097" y="60"/>
                  <a:pt x="1097" y="60"/>
                </a:cubicBezTo>
                <a:cubicBezTo>
                  <a:pt x="1097" y="61"/>
                  <a:pt x="1097" y="61"/>
                  <a:pt x="1097" y="61"/>
                </a:cubicBezTo>
                <a:cubicBezTo>
                  <a:pt x="1097" y="61"/>
                  <a:pt x="1097" y="61"/>
                  <a:pt x="1097" y="61"/>
                </a:cubicBezTo>
                <a:cubicBezTo>
                  <a:pt x="1097" y="61"/>
                  <a:pt x="1097" y="61"/>
                  <a:pt x="1097" y="61"/>
                </a:cubicBezTo>
                <a:cubicBezTo>
                  <a:pt x="1097" y="61"/>
                  <a:pt x="1097" y="61"/>
                  <a:pt x="1097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8" y="61"/>
                  <a:pt x="1098" y="61"/>
                  <a:pt x="1098" y="61"/>
                </a:cubicBezTo>
                <a:cubicBezTo>
                  <a:pt x="1097" y="61"/>
                  <a:pt x="1097" y="61"/>
                  <a:pt x="1097" y="61"/>
                </a:cubicBezTo>
                <a:cubicBezTo>
                  <a:pt x="1097" y="62"/>
                  <a:pt x="1097" y="62"/>
                  <a:pt x="1097" y="62"/>
                </a:cubicBezTo>
                <a:cubicBezTo>
                  <a:pt x="1097" y="62"/>
                  <a:pt x="1097" y="62"/>
                  <a:pt x="1097" y="62"/>
                </a:cubicBezTo>
                <a:cubicBezTo>
                  <a:pt x="1097" y="62"/>
                  <a:pt x="1097" y="62"/>
                  <a:pt x="1097" y="62"/>
                </a:cubicBezTo>
                <a:cubicBezTo>
                  <a:pt x="1097" y="62"/>
                  <a:pt x="1097" y="62"/>
                  <a:pt x="1097" y="62"/>
                </a:cubicBezTo>
                <a:cubicBezTo>
                  <a:pt x="1097" y="62"/>
                  <a:pt x="1097" y="62"/>
                  <a:pt x="1097" y="62"/>
                </a:cubicBezTo>
                <a:cubicBezTo>
                  <a:pt x="1097" y="62"/>
                  <a:pt x="1097" y="62"/>
                  <a:pt x="1097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2"/>
                  <a:pt x="1098" y="62"/>
                  <a:pt x="1098" y="62"/>
                </a:cubicBezTo>
                <a:cubicBezTo>
                  <a:pt x="1098" y="63"/>
                  <a:pt x="1098" y="63"/>
                  <a:pt x="1098" y="63"/>
                </a:cubicBezTo>
                <a:cubicBezTo>
                  <a:pt x="1097" y="63"/>
                  <a:pt x="1097" y="63"/>
                  <a:pt x="1097" y="63"/>
                </a:cubicBezTo>
                <a:cubicBezTo>
                  <a:pt x="1097" y="63"/>
                  <a:pt x="1097" y="63"/>
                  <a:pt x="1097" y="63"/>
                </a:cubicBezTo>
                <a:cubicBezTo>
                  <a:pt x="1097" y="63"/>
                  <a:pt x="1097" y="63"/>
                  <a:pt x="1097" y="63"/>
                </a:cubicBezTo>
                <a:cubicBezTo>
                  <a:pt x="1097" y="63"/>
                  <a:pt x="1097" y="63"/>
                  <a:pt x="1097" y="63"/>
                </a:cubicBezTo>
                <a:cubicBezTo>
                  <a:pt x="1097" y="63"/>
                  <a:pt x="1097" y="63"/>
                  <a:pt x="1097" y="63"/>
                </a:cubicBezTo>
                <a:cubicBezTo>
                  <a:pt x="1097" y="63"/>
                  <a:pt x="1097" y="63"/>
                  <a:pt x="1097" y="63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6" y="65"/>
                  <a:pt x="1096" y="65"/>
                  <a:pt x="1096" y="65"/>
                </a:cubicBezTo>
                <a:cubicBezTo>
                  <a:pt x="1096" y="65"/>
                  <a:pt x="1096" y="65"/>
                  <a:pt x="1096" y="65"/>
                </a:cubicBezTo>
                <a:cubicBezTo>
                  <a:pt x="1096" y="65"/>
                  <a:pt x="1096" y="65"/>
                  <a:pt x="1096" y="65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7" y="65"/>
                  <a:pt x="1097" y="65"/>
                  <a:pt x="1097" y="65"/>
                </a:cubicBezTo>
                <a:cubicBezTo>
                  <a:pt x="1097" y="66"/>
                  <a:pt x="1097" y="66"/>
                  <a:pt x="1097" y="66"/>
                </a:cubicBezTo>
                <a:cubicBezTo>
                  <a:pt x="1097" y="66"/>
                  <a:pt x="1097" y="66"/>
                  <a:pt x="1097" y="66"/>
                </a:cubicBezTo>
                <a:cubicBezTo>
                  <a:pt x="1096" y="66"/>
                  <a:pt x="1096" y="66"/>
                  <a:pt x="1096" y="66"/>
                </a:cubicBezTo>
                <a:cubicBezTo>
                  <a:pt x="1096" y="66"/>
                  <a:pt x="1096" y="66"/>
                  <a:pt x="1096" y="66"/>
                </a:cubicBezTo>
                <a:cubicBezTo>
                  <a:pt x="1096" y="66"/>
                  <a:pt x="1096" y="66"/>
                  <a:pt x="1096" y="66"/>
                </a:cubicBezTo>
                <a:cubicBezTo>
                  <a:pt x="1096" y="66"/>
                  <a:pt x="1096" y="66"/>
                  <a:pt x="1096" y="66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7"/>
                  <a:pt x="1096" y="67"/>
                  <a:pt x="1096" y="67"/>
                </a:cubicBezTo>
                <a:cubicBezTo>
                  <a:pt x="1096" y="69"/>
                  <a:pt x="1096" y="69"/>
                  <a:pt x="1096" y="69"/>
                </a:cubicBezTo>
                <a:cubicBezTo>
                  <a:pt x="1096" y="69"/>
                  <a:pt x="1096" y="69"/>
                  <a:pt x="1096" y="69"/>
                </a:cubicBezTo>
                <a:cubicBezTo>
                  <a:pt x="1095" y="69"/>
                  <a:pt x="1095" y="69"/>
                  <a:pt x="1095" y="69"/>
                </a:cubicBezTo>
                <a:cubicBezTo>
                  <a:pt x="1095" y="69"/>
                  <a:pt x="1095" y="69"/>
                  <a:pt x="1095" y="69"/>
                </a:cubicBezTo>
                <a:cubicBezTo>
                  <a:pt x="1095" y="69"/>
                  <a:pt x="1095" y="69"/>
                  <a:pt x="1095" y="69"/>
                </a:cubicBezTo>
                <a:cubicBezTo>
                  <a:pt x="1095" y="69"/>
                  <a:pt x="1095" y="69"/>
                  <a:pt x="1095" y="69"/>
                </a:cubicBezTo>
                <a:cubicBezTo>
                  <a:pt x="1095" y="69"/>
                  <a:pt x="1095" y="69"/>
                  <a:pt x="1095" y="69"/>
                </a:cubicBezTo>
                <a:cubicBezTo>
                  <a:pt x="1095" y="70"/>
                  <a:pt x="1095" y="70"/>
                  <a:pt x="1095" y="70"/>
                </a:cubicBezTo>
                <a:cubicBezTo>
                  <a:pt x="1095" y="70"/>
                  <a:pt x="1095" y="70"/>
                  <a:pt x="1095" y="70"/>
                </a:cubicBezTo>
                <a:cubicBezTo>
                  <a:pt x="1095" y="70"/>
                  <a:pt x="1095" y="70"/>
                  <a:pt x="1095" y="70"/>
                </a:cubicBezTo>
                <a:cubicBezTo>
                  <a:pt x="1095" y="71"/>
                  <a:pt x="1095" y="71"/>
                  <a:pt x="1095" y="71"/>
                </a:cubicBezTo>
                <a:cubicBezTo>
                  <a:pt x="1095" y="71"/>
                  <a:pt x="1095" y="71"/>
                  <a:pt x="1095" y="71"/>
                </a:cubicBezTo>
                <a:cubicBezTo>
                  <a:pt x="1095" y="71"/>
                  <a:pt x="1095" y="71"/>
                  <a:pt x="1095" y="71"/>
                </a:cubicBezTo>
                <a:cubicBezTo>
                  <a:pt x="1095" y="72"/>
                  <a:pt x="1095" y="72"/>
                  <a:pt x="1095" y="72"/>
                </a:cubicBezTo>
                <a:cubicBezTo>
                  <a:pt x="1094" y="72"/>
                  <a:pt x="1094" y="72"/>
                  <a:pt x="1094" y="72"/>
                </a:cubicBezTo>
                <a:cubicBezTo>
                  <a:pt x="1094" y="72"/>
                  <a:pt x="1094" y="72"/>
                  <a:pt x="1094" y="72"/>
                </a:cubicBezTo>
                <a:cubicBezTo>
                  <a:pt x="1094" y="73"/>
                  <a:pt x="1094" y="73"/>
                  <a:pt x="1094" y="73"/>
                </a:cubicBezTo>
                <a:cubicBezTo>
                  <a:pt x="1094" y="73"/>
                  <a:pt x="1094" y="73"/>
                  <a:pt x="1094" y="73"/>
                </a:cubicBezTo>
                <a:cubicBezTo>
                  <a:pt x="1093" y="73"/>
                  <a:pt x="1093" y="73"/>
                  <a:pt x="1093" y="73"/>
                </a:cubicBezTo>
                <a:cubicBezTo>
                  <a:pt x="1093" y="73"/>
                  <a:pt x="1093" y="73"/>
                  <a:pt x="1093" y="73"/>
                </a:cubicBezTo>
                <a:cubicBezTo>
                  <a:pt x="1093" y="73"/>
                  <a:pt x="1093" y="73"/>
                  <a:pt x="1093" y="73"/>
                </a:cubicBezTo>
                <a:cubicBezTo>
                  <a:pt x="1093" y="73"/>
                  <a:pt x="1093" y="73"/>
                  <a:pt x="1093" y="73"/>
                </a:cubicBezTo>
                <a:cubicBezTo>
                  <a:pt x="1093" y="74"/>
                  <a:pt x="1093" y="74"/>
                  <a:pt x="1093" y="74"/>
                </a:cubicBezTo>
                <a:cubicBezTo>
                  <a:pt x="1093" y="74"/>
                  <a:pt x="1093" y="74"/>
                  <a:pt x="1093" y="74"/>
                </a:cubicBezTo>
                <a:cubicBezTo>
                  <a:pt x="1093" y="76"/>
                  <a:pt x="1093" y="76"/>
                  <a:pt x="1093" y="76"/>
                </a:cubicBezTo>
                <a:cubicBezTo>
                  <a:pt x="1093" y="76"/>
                  <a:pt x="1093" y="76"/>
                  <a:pt x="1093" y="76"/>
                </a:cubicBezTo>
                <a:cubicBezTo>
                  <a:pt x="1093" y="76"/>
                  <a:pt x="1093" y="76"/>
                  <a:pt x="1093" y="76"/>
                </a:cubicBezTo>
                <a:cubicBezTo>
                  <a:pt x="1092" y="76"/>
                  <a:pt x="1092" y="76"/>
                  <a:pt x="1092" y="76"/>
                </a:cubicBezTo>
                <a:cubicBezTo>
                  <a:pt x="1092" y="76"/>
                  <a:pt x="1092" y="76"/>
                  <a:pt x="1092" y="76"/>
                </a:cubicBezTo>
                <a:cubicBezTo>
                  <a:pt x="1092" y="76"/>
                  <a:pt x="1092" y="76"/>
                  <a:pt x="1092" y="76"/>
                </a:cubicBezTo>
                <a:cubicBezTo>
                  <a:pt x="1092" y="83"/>
                  <a:pt x="1092" y="83"/>
                  <a:pt x="1092" y="83"/>
                </a:cubicBezTo>
                <a:cubicBezTo>
                  <a:pt x="1092" y="83"/>
                  <a:pt x="1092" y="83"/>
                  <a:pt x="1092" y="83"/>
                </a:cubicBezTo>
                <a:cubicBezTo>
                  <a:pt x="1092" y="84"/>
                  <a:pt x="1092" y="84"/>
                  <a:pt x="1092" y="84"/>
                </a:cubicBezTo>
                <a:cubicBezTo>
                  <a:pt x="1092" y="84"/>
                  <a:pt x="1092" y="84"/>
                  <a:pt x="1092" y="84"/>
                </a:cubicBezTo>
                <a:cubicBezTo>
                  <a:pt x="1092" y="85"/>
                  <a:pt x="1092" y="85"/>
                  <a:pt x="1092" y="85"/>
                </a:cubicBezTo>
                <a:cubicBezTo>
                  <a:pt x="1092" y="85"/>
                  <a:pt x="1092" y="85"/>
                  <a:pt x="1092" y="85"/>
                </a:cubicBezTo>
                <a:cubicBezTo>
                  <a:pt x="1092" y="86"/>
                  <a:pt x="1092" y="86"/>
                  <a:pt x="1092" y="86"/>
                </a:cubicBezTo>
                <a:cubicBezTo>
                  <a:pt x="1091" y="86"/>
                  <a:pt x="1091" y="86"/>
                  <a:pt x="1091" y="86"/>
                </a:cubicBezTo>
                <a:cubicBezTo>
                  <a:pt x="1091" y="86"/>
                  <a:pt x="1091" y="86"/>
                  <a:pt x="1091" y="86"/>
                </a:cubicBezTo>
                <a:cubicBezTo>
                  <a:pt x="1090" y="87"/>
                  <a:pt x="1090" y="87"/>
                  <a:pt x="1090" y="87"/>
                </a:cubicBezTo>
                <a:cubicBezTo>
                  <a:pt x="1090" y="87"/>
                  <a:pt x="1090" y="87"/>
                  <a:pt x="1090" y="87"/>
                </a:cubicBezTo>
                <a:cubicBezTo>
                  <a:pt x="1090" y="87"/>
                  <a:pt x="1090" y="87"/>
                  <a:pt x="1090" y="87"/>
                </a:cubicBezTo>
                <a:cubicBezTo>
                  <a:pt x="1090" y="88"/>
                  <a:pt x="1090" y="88"/>
                  <a:pt x="1090" y="88"/>
                </a:cubicBezTo>
                <a:cubicBezTo>
                  <a:pt x="1087" y="88"/>
                  <a:pt x="1087" y="88"/>
                  <a:pt x="1087" y="88"/>
                </a:cubicBezTo>
                <a:cubicBezTo>
                  <a:pt x="1087" y="86"/>
                  <a:pt x="1087" y="86"/>
                  <a:pt x="1087" y="86"/>
                </a:cubicBezTo>
                <a:cubicBezTo>
                  <a:pt x="1088" y="86"/>
                  <a:pt x="1088" y="86"/>
                  <a:pt x="1088" y="86"/>
                </a:cubicBezTo>
                <a:cubicBezTo>
                  <a:pt x="1088" y="86"/>
                  <a:pt x="1088" y="86"/>
                  <a:pt x="1088" y="86"/>
                </a:cubicBezTo>
                <a:cubicBezTo>
                  <a:pt x="1086" y="86"/>
                  <a:pt x="1086" y="86"/>
                  <a:pt x="1086" y="86"/>
                </a:cubicBezTo>
                <a:cubicBezTo>
                  <a:pt x="1086" y="85"/>
                  <a:pt x="1086" y="85"/>
                  <a:pt x="1086" y="85"/>
                </a:cubicBezTo>
                <a:cubicBezTo>
                  <a:pt x="1086" y="85"/>
                  <a:pt x="1086" y="85"/>
                  <a:pt x="1086" y="85"/>
                </a:cubicBezTo>
                <a:cubicBezTo>
                  <a:pt x="1085" y="84"/>
                  <a:pt x="1085" y="84"/>
                  <a:pt x="1085" y="84"/>
                </a:cubicBezTo>
                <a:cubicBezTo>
                  <a:pt x="1085" y="84"/>
                  <a:pt x="1085" y="84"/>
                  <a:pt x="1085" y="84"/>
                </a:cubicBezTo>
                <a:cubicBezTo>
                  <a:pt x="1085" y="83"/>
                  <a:pt x="1085" y="83"/>
                  <a:pt x="1085" y="83"/>
                </a:cubicBezTo>
                <a:cubicBezTo>
                  <a:pt x="1086" y="83"/>
                  <a:pt x="1086" y="83"/>
                  <a:pt x="1086" y="83"/>
                </a:cubicBezTo>
                <a:cubicBezTo>
                  <a:pt x="1086" y="83"/>
                  <a:pt x="1086" y="83"/>
                  <a:pt x="1086" y="83"/>
                </a:cubicBezTo>
                <a:cubicBezTo>
                  <a:pt x="1085" y="83"/>
                  <a:pt x="1085" y="83"/>
                  <a:pt x="1085" y="83"/>
                </a:cubicBezTo>
                <a:cubicBezTo>
                  <a:pt x="1085" y="76"/>
                  <a:pt x="1085" y="76"/>
                  <a:pt x="1085" y="76"/>
                </a:cubicBezTo>
                <a:cubicBezTo>
                  <a:pt x="1086" y="76"/>
                  <a:pt x="1086" y="76"/>
                  <a:pt x="1086" y="76"/>
                </a:cubicBezTo>
                <a:cubicBezTo>
                  <a:pt x="1086" y="76"/>
                  <a:pt x="1086" y="76"/>
                  <a:pt x="1086" y="76"/>
                </a:cubicBezTo>
                <a:cubicBezTo>
                  <a:pt x="1085" y="76"/>
                  <a:pt x="1085" y="76"/>
                  <a:pt x="1085" y="76"/>
                </a:cubicBezTo>
                <a:cubicBezTo>
                  <a:pt x="1085" y="76"/>
                  <a:pt x="1085" y="76"/>
                  <a:pt x="1085" y="76"/>
                </a:cubicBezTo>
                <a:cubicBezTo>
                  <a:pt x="1085" y="74"/>
                  <a:pt x="1085" y="74"/>
                  <a:pt x="1085" y="74"/>
                </a:cubicBezTo>
                <a:cubicBezTo>
                  <a:pt x="1085" y="74"/>
                  <a:pt x="1085" y="74"/>
                  <a:pt x="1085" y="74"/>
                </a:cubicBezTo>
                <a:cubicBezTo>
                  <a:pt x="1085" y="74"/>
                  <a:pt x="1085" y="74"/>
                  <a:pt x="1085" y="74"/>
                </a:cubicBezTo>
                <a:cubicBezTo>
                  <a:pt x="1085" y="74"/>
                  <a:pt x="1085" y="74"/>
                  <a:pt x="1085" y="74"/>
                </a:cubicBezTo>
                <a:cubicBezTo>
                  <a:pt x="1085" y="73"/>
                  <a:pt x="1085" y="73"/>
                  <a:pt x="1085" y="73"/>
                </a:cubicBezTo>
                <a:cubicBezTo>
                  <a:pt x="1084" y="73"/>
                  <a:pt x="1084" y="73"/>
                  <a:pt x="1084" y="73"/>
                </a:cubicBezTo>
                <a:cubicBezTo>
                  <a:pt x="1084" y="73"/>
                  <a:pt x="1084" y="73"/>
                  <a:pt x="1084" y="73"/>
                </a:cubicBezTo>
                <a:cubicBezTo>
                  <a:pt x="1084" y="73"/>
                  <a:pt x="1084" y="73"/>
                  <a:pt x="1084" y="73"/>
                </a:cubicBezTo>
                <a:cubicBezTo>
                  <a:pt x="1084" y="73"/>
                  <a:pt x="1084" y="73"/>
                  <a:pt x="1084" y="73"/>
                </a:cubicBezTo>
                <a:cubicBezTo>
                  <a:pt x="1083" y="72"/>
                  <a:pt x="1083" y="72"/>
                  <a:pt x="1083" y="72"/>
                </a:cubicBezTo>
                <a:cubicBezTo>
                  <a:pt x="1083" y="72"/>
                  <a:pt x="1083" y="72"/>
                  <a:pt x="1083" y="72"/>
                </a:cubicBezTo>
                <a:cubicBezTo>
                  <a:pt x="1083" y="72"/>
                  <a:pt x="1083" y="72"/>
                  <a:pt x="1083" y="72"/>
                </a:cubicBezTo>
                <a:cubicBezTo>
                  <a:pt x="1083" y="72"/>
                  <a:pt x="1083" y="72"/>
                  <a:pt x="1083" y="72"/>
                </a:cubicBezTo>
                <a:cubicBezTo>
                  <a:pt x="1083" y="71"/>
                  <a:pt x="1083" y="71"/>
                  <a:pt x="1083" y="71"/>
                </a:cubicBezTo>
                <a:cubicBezTo>
                  <a:pt x="1083" y="71"/>
                  <a:pt x="1083" y="71"/>
                  <a:pt x="1083" y="71"/>
                </a:cubicBezTo>
                <a:cubicBezTo>
                  <a:pt x="1083" y="71"/>
                  <a:pt x="1083" y="71"/>
                  <a:pt x="1083" y="71"/>
                </a:cubicBezTo>
                <a:cubicBezTo>
                  <a:pt x="1083" y="70"/>
                  <a:pt x="1083" y="70"/>
                  <a:pt x="1083" y="70"/>
                </a:cubicBezTo>
                <a:cubicBezTo>
                  <a:pt x="1083" y="70"/>
                  <a:pt x="1083" y="70"/>
                  <a:pt x="1083" y="70"/>
                </a:cubicBezTo>
                <a:cubicBezTo>
                  <a:pt x="1083" y="70"/>
                  <a:pt x="1083" y="70"/>
                  <a:pt x="1083" y="70"/>
                </a:cubicBezTo>
                <a:cubicBezTo>
                  <a:pt x="1083" y="70"/>
                  <a:pt x="1083" y="70"/>
                  <a:pt x="1083" y="70"/>
                </a:cubicBezTo>
                <a:cubicBezTo>
                  <a:pt x="1083" y="70"/>
                  <a:pt x="1083" y="70"/>
                  <a:pt x="1083" y="70"/>
                </a:cubicBezTo>
                <a:cubicBezTo>
                  <a:pt x="1083" y="70"/>
                  <a:pt x="1083" y="70"/>
                  <a:pt x="1083" y="70"/>
                </a:cubicBezTo>
                <a:cubicBezTo>
                  <a:pt x="1082" y="70"/>
                  <a:pt x="1082" y="70"/>
                  <a:pt x="1082" y="70"/>
                </a:cubicBezTo>
                <a:cubicBezTo>
                  <a:pt x="1082" y="70"/>
                  <a:pt x="1082" y="70"/>
                  <a:pt x="1082" y="70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8"/>
                  <a:pt x="1082" y="68"/>
                  <a:pt x="1082" y="68"/>
                </a:cubicBezTo>
                <a:cubicBezTo>
                  <a:pt x="1082" y="67"/>
                  <a:pt x="1082" y="67"/>
                  <a:pt x="1082" y="67"/>
                </a:cubicBezTo>
                <a:cubicBezTo>
                  <a:pt x="1082" y="67"/>
                  <a:pt x="1082" y="67"/>
                  <a:pt x="1082" y="67"/>
                </a:cubicBezTo>
                <a:cubicBezTo>
                  <a:pt x="1082" y="67"/>
                  <a:pt x="1082" y="67"/>
                  <a:pt x="1082" y="67"/>
                </a:cubicBezTo>
                <a:cubicBezTo>
                  <a:pt x="1082" y="67"/>
                  <a:pt x="1082" y="67"/>
                  <a:pt x="1082" y="67"/>
                </a:cubicBezTo>
                <a:cubicBezTo>
                  <a:pt x="1082" y="67"/>
                  <a:pt x="1082" y="67"/>
                  <a:pt x="1082" y="67"/>
                </a:cubicBezTo>
                <a:cubicBezTo>
                  <a:pt x="1081" y="67"/>
                  <a:pt x="1081" y="67"/>
                  <a:pt x="1081" y="67"/>
                </a:cubicBezTo>
                <a:cubicBezTo>
                  <a:pt x="1081" y="66"/>
                  <a:pt x="1081" y="66"/>
                  <a:pt x="1081" y="66"/>
                </a:cubicBezTo>
                <a:cubicBezTo>
                  <a:pt x="1081" y="66"/>
                  <a:pt x="1081" y="66"/>
                  <a:pt x="1081" y="66"/>
                </a:cubicBezTo>
                <a:cubicBezTo>
                  <a:pt x="1081" y="66"/>
                  <a:pt x="1081" y="66"/>
                  <a:pt x="1081" y="66"/>
                </a:cubicBezTo>
                <a:cubicBezTo>
                  <a:pt x="1082" y="66"/>
                  <a:pt x="1082" y="66"/>
                  <a:pt x="1082" y="66"/>
                </a:cubicBezTo>
                <a:cubicBezTo>
                  <a:pt x="1082" y="66"/>
                  <a:pt x="1082" y="66"/>
                  <a:pt x="1082" y="66"/>
                </a:cubicBezTo>
                <a:cubicBezTo>
                  <a:pt x="1082" y="66"/>
                  <a:pt x="1082" y="66"/>
                  <a:pt x="1082" y="66"/>
                </a:cubicBezTo>
                <a:cubicBezTo>
                  <a:pt x="1082" y="66"/>
                  <a:pt x="1082" y="66"/>
                  <a:pt x="1082" y="66"/>
                </a:cubicBezTo>
                <a:cubicBezTo>
                  <a:pt x="1081" y="66"/>
                  <a:pt x="1081" y="66"/>
                  <a:pt x="1081" y="66"/>
                </a:cubicBezTo>
                <a:cubicBezTo>
                  <a:pt x="1081" y="66"/>
                  <a:pt x="1081" y="66"/>
                  <a:pt x="1081" y="66"/>
                </a:cubicBezTo>
                <a:cubicBezTo>
                  <a:pt x="1081" y="66"/>
                  <a:pt x="1081" y="66"/>
                  <a:pt x="1081" y="66"/>
                </a:cubicBezTo>
                <a:cubicBezTo>
                  <a:pt x="1081" y="66"/>
                  <a:pt x="1081" y="66"/>
                  <a:pt x="1081" y="66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5"/>
                  <a:pt x="1081" y="65"/>
                  <a:pt x="1081" y="65"/>
                </a:cubicBezTo>
                <a:cubicBezTo>
                  <a:pt x="1081" y="64"/>
                  <a:pt x="1081" y="64"/>
                  <a:pt x="1081" y="64"/>
                </a:cubicBezTo>
                <a:cubicBezTo>
                  <a:pt x="1081" y="64"/>
                  <a:pt x="1081" y="64"/>
                  <a:pt x="1081" y="64"/>
                </a:cubicBezTo>
                <a:cubicBezTo>
                  <a:pt x="1081" y="64"/>
                  <a:pt x="1081" y="64"/>
                  <a:pt x="1081" y="64"/>
                </a:cubicBezTo>
                <a:cubicBezTo>
                  <a:pt x="1081" y="64"/>
                  <a:pt x="1081" y="64"/>
                  <a:pt x="1081" y="64"/>
                </a:cubicBezTo>
                <a:cubicBezTo>
                  <a:pt x="1081" y="64"/>
                  <a:pt x="1081" y="64"/>
                  <a:pt x="1081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1" y="64"/>
                  <a:pt x="1081" y="64"/>
                  <a:pt x="1081" y="64"/>
                </a:cubicBezTo>
                <a:cubicBezTo>
                  <a:pt x="1081" y="64"/>
                  <a:pt x="1081" y="64"/>
                  <a:pt x="1081" y="64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1" y="63"/>
                  <a:pt x="1081" y="63"/>
                  <a:pt x="1081" y="63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1" y="62"/>
                  <a:pt x="1081" y="62"/>
                  <a:pt x="1081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2"/>
                  <a:pt x="1080" y="62"/>
                  <a:pt x="1080" y="62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3"/>
                  <a:pt x="1080" y="63"/>
                  <a:pt x="1080" y="63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4"/>
                  <a:pt x="1080" y="64"/>
                  <a:pt x="1080" y="64"/>
                </a:cubicBezTo>
                <a:cubicBezTo>
                  <a:pt x="1080" y="65"/>
                  <a:pt x="1080" y="65"/>
                  <a:pt x="1080" y="65"/>
                </a:cubicBezTo>
                <a:cubicBezTo>
                  <a:pt x="1080" y="65"/>
                  <a:pt x="1080" y="65"/>
                  <a:pt x="1080" y="65"/>
                </a:cubicBezTo>
                <a:cubicBezTo>
                  <a:pt x="1080" y="65"/>
                  <a:pt x="1080" y="65"/>
                  <a:pt x="1080" y="65"/>
                </a:cubicBezTo>
                <a:cubicBezTo>
                  <a:pt x="1079" y="65"/>
                  <a:pt x="1079" y="65"/>
                  <a:pt x="1079" y="65"/>
                </a:cubicBezTo>
                <a:cubicBezTo>
                  <a:pt x="1079" y="65"/>
                  <a:pt x="1079" y="65"/>
                  <a:pt x="1079" y="65"/>
                </a:cubicBezTo>
                <a:cubicBezTo>
                  <a:pt x="1079" y="65"/>
                  <a:pt x="1079" y="65"/>
                  <a:pt x="1079" y="65"/>
                </a:cubicBezTo>
                <a:cubicBezTo>
                  <a:pt x="1079" y="65"/>
                  <a:pt x="1079" y="65"/>
                  <a:pt x="1079" y="65"/>
                </a:cubicBezTo>
                <a:cubicBezTo>
                  <a:pt x="1079" y="65"/>
                  <a:pt x="1079" y="65"/>
                  <a:pt x="1079" y="65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6"/>
                  <a:pt x="1079" y="66"/>
                  <a:pt x="1079" y="66"/>
                </a:cubicBezTo>
                <a:cubicBezTo>
                  <a:pt x="1079" y="67"/>
                  <a:pt x="1079" y="67"/>
                  <a:pt x="1079" y="67"/>
                </a:cubicBezTo>
                <a:cubicBezTo>
                  <a:pt x="1079" y="67"/>
                  <a:pt x="1079" y="67"/>
                  <a:pt x="1079" y="67"/>
                </a:cubicBezTo>
                <a:cubicBezTo>
                  <a:pt x="1079" y="67"/>
                  <a:pt x="1079" y="67"/>
                  <a:pt x="1079" y="67"/>
                </a:cubicBezTo>
                <a:cubicBezTo>
                  <a:pt x="1079" y="67"/>
                  <a:pt x="1079" y="67"/>
                  <a:pt x="1079" y="67"/>
                </a:cubicBezTo>
                <a:cubicBezTo>
                  <a:pt x="1079" y="67"/>
                  <a:pt x="1079" y="67"/>
                  <a:pt x="1079" y="67"/>
                </a:cubicBezTo>
                <a:cubicBezTo>
                  <a:pt x="1079" y="67"/>
                  <a:pt x="1079" y="67"/>
                  <a:pt x="1079" y="67"/>
                </a:cubicBezTo>
                <a:cubicBezTo>
                  <a:pt x="1079" y="68"/>
                  <a:pt x="1079" y="68"/>
                  <a:pt x="1079" y="68"/>
                </a:cubicBezTo>
                <a:cubicBezTo>
                  <a:pt x="1079" y="68"/>
                  <a:pt x="1079" y="68"/>
                  <a:pt x="1079" y="68"/>
                </a:cubicBezTo>
                <a:cubicBezTo>
                  <a:pt x="1079" y="68"/>
                  <a:pt x="1079" y="68"/>
                  <a:pt x="1079" y="68"/>
                </a:cubicBezTo>
                <a:cubicBezTo>
                  <a:pt x="1078" y="68"/>
                  <a:pt x="1078" y="68"/>
                  <a:pt x="1078" y="68"/>
                </a:cubicBezTo>
                <a:cubicBezTo>
                  <a:pt x="1078" y="68"/>
                  <a:pt x="1078" y="68"/>
                  <a:pt x="1078" y="68"/>
                </a:cubicBezTo>
                <a:cubicBezTo>
                  <a:pt x="1078" y="68"/>
                  <a:pt x="1078" y="68"/>
                  <a:pt x="1078" y="68"/>
                </a:cubicBezTo>
                <a:cubicBezTo>
                  <a:pt x="1078" y="68"/>
                  <a:pt x="1078" y="68"/>
                  <a:pt x="1078" y="68"/>
                </a:cubicBezTo>
                <a:cubicBezTo>
                  <a:pt x="1078" y="68"/>
                  <a:pt x="1078" y="68"/>
                  <a:pt x="1078" y="68"/>
                </a:cubicBezTo>
                <a:cubicBezTo>
                  <a:pt x="1079" y="68"/>
                  <a:pt x="1079" y="68"/>
                  <a:pt x="1079" y="68"/>
                </a:cubicBezTo>
                <a:cubicBezTo>
                  <a:pt x="1079" y="70"/>
                  <a:pt x="1079" y="70"/>
                  <a:pt x="1079" y="70"/>
                </a:cubicBezTo>
                <a:cubicBezTo>
                  <a:pt x="1078" y="70"/>
                  <a:pt x="1078" y="70"/>
                  <a:pt x="1078" y="70"/>
                </a:cubicBezTo>
                <a:cubicBezTo>
                  <a:pt x="1078" y="70"/>
                  <a:pt x="1078" y="70"/>
                  <a:pt x="1078" y="70"/>
                </a:cubicBezTo>
                <a:cubicBezTo>
                  <a:pt x="1078" y="70"/>
                  <a:pt x="1078" y="70"/>
                  <a:pt x="1078" y="70"/>
                </a:cubicBezTo>
                <a:cubicBezTo>
                  <a:pt x="1078" y="70"/>
                  <a:pt x="1078" y="70"/>
                  <a:pt x="1078" y="70"/>
                </a:cubicBezTo>
                <a:cubicBezTo>
                  <a:pt x="1078" y="70"/>
                  <a:pt x="1078" y="70"/>
                  <a:pt x="1078" y="70"/>
                </a:cubicBezTo>
                <a:cubicBezTo>
                  <a:pt x="1078" y="70"/>
                  <a:pt x="1078" y="70"/>
                  <a:pt x="1078" y="70"/>
                </a:cubicBezTo>
                <a:cubicBezTo>
                  <a:pt x="1078" y="70"/>
                  <a:pt x="1078" y="70"/>
                  <a:pt x="1078" y="70"/>
                </a:cubicBezTo>
                <a:cubicBezTo>
                  <a:pt x="1078" y="71"/>
                  <a:pt x="1078" y="71"/>
                  <a:pt x="1078" y="71"/>
                </a:cubicBezTo>
                <a:cubicBezTo>
                  <a:pt x="1078" y="71"/>
                  <a:pt x="1078" y="71"/>
                  <a:pt x="1078" y="71"/>
                </a:cubicBezTo>
                <a:cubicBezTo>
                  <a:pt x="1078" y="71"/>
                  <a:pt x="1078" y="71"/>
                  <a:pt x="1078" y="71"/>
                </a:cubicBezTo>
                <a:cubicBezTo>
                  <a:pt x="1078" y="72"/>
                  <a:pt x="1078" y="72"/>
                  <a:pt x="1078" y="72"/>
                </a:cubicBezTo>
                <a:cubicBezTo>
                  <a:pt x="1078" y="72"/>
                  <a:pt x="1078" y="72"/>
                  <a:pt x="1078" y="72"/>
                </a:cubicBezTo>
                <a:cubicBezTo>
                  <a:pt x="1077" y="72"/>
                  <a:pt x="1077" y="72"/>
                  <a:pt x="1077" y="72"/>
                </a:cubicBezTo>
                <a:cubicBezTo>
                  <a:pt x="1077" y="72"/>
                  <a:pt x="1077" y="72"/>
                  <a:pt x="1077" y="72"/>
                </a:cubicBezTo>
                <a:cubicBezTo>
                  <a:pt x="1077" y="73"/>
                  <a:pt x="1077" y="73"/>
                  <a:pt x="1077" y="73"/>
                </a:cubicBezTo>
                <a:cubicBezTo>
                  <a:pt x="1077" y="73"/>
                  <a:pt x="1077" y="73"/>
                  <a:pt x="1077" y="73"/>
                </a:cubicBezTo>
                <a:cubicBezTo>
                  <a:pt x="1077" y="73"/>
                  <a:pt x="1077" y="73"/>
                  <a:pt x="1077" y="73"/>
                </a:cubicBezTo>
                <a:cubicBezTo>
                  <a:pt x="1076" y="73"/>
                  <a:pt x="1076" y="73"/>
                  <a:pt x="1076" y="73"/>
                </a:cubicBezTo>
                <a:cubicBezTo>
                  <a:pt x="1076" y="73"/>
                  <a:pt x="1076" y="73"/>
                  <a:pt x="1076" y="73"/>
                </a:cubicBezTo>
                <a:cubicBezTo>
                  <a:pt x="1076" y="74"/>
                  <a:pt x="1076" y="74"/>
                  <a:pt x="1076" y="74"/>
                </a:cubicBezTo>
                <a:cubicBezTo>
                  <a:pt x="1076" y="74"/>
                  <a:pt x="1076" y="74"/>
                  <a:pt x="1076" y="74"/>
                </a:cubicBezTo>
                <a:cubicBezTo>
                  <a:pt x="1076" y="74"/>
                  <a:pt x="1076" y="74"/>
                  <a:pt x="1076" y="74"/>
                </a:cubicBezTo>
                <a:cubicBezTo>
                  <a:pt x="1076" y="74"/>
                  <a:pt x="1076" y="74"/>
                  <a:pt x="1076" y="74"/>
                </a:cubicBezTo>
                <a:cubicBezTo>
                  <a:pt x="1076" y="76"/>
                  <a:pt x="1076" y="76"/>
                  <a:pt x="1076" y="76"/>
                </a:cubicBezTo>
                <a:cubicBezTo>
                  <a:pt x="1076" y="76"/>
                  <a:pt x="1076" y="76"/>
                  <a:pt x="1076" y="76"/>
                </a:cubicBezTo>
                <a:cubicBezTo>
                  <a:pt x="1076" y="76"/>
                  <a:pt x="1076" y="76"/>
                  <a:pt x="1076" y="76"/>
                </a:cubicBezTo>
                <a:cubicBezTo>
                  <a:pt x="1075" y="76"/>
                  <a:pt x="1075" y="76"/>
                  <a:pt x="1075" y="76"/>
                </a:cubicBezTo>
                <a:cubicBezTo>
                  <a:pt x="1075" y="76"/>
                  <a:pt x="1075" y="76"/>
                  <a:pt x="1075" y="76"/>
                </a:cubicBezTo>
                <a:cubicBezTo>
                  <a:pt x="1075" y="76"/>
                  <a:pt x="1075" y="76"/>
                  <a:pt x="1075" y="76"/>
                </a:cubicBezTo>
                <a:cubicBezTo>
                  <a:pt x="1075" y="83"/>
                  <a:pt x="1075" y="83"/>
                  <a:pt x="1075" y="83"/>
                </a:cubicBezTo>
                <a:cubicBezTo>
                  <a:pt x="1075" y="83"/>
                  <a:pt x="1075" y="83"/>
                  <a:pt x="1075" y="83"/>
                </a:cubicBezTo>
                <a:cubicBezTo>
                  <a:pt x="1075" y="83"/>
                  <a:pt x="1075" y="83"/>
                  <a:pt x="1075" y="83"/>
                </a:cubicBezTo>
                <a:cubicBezTo>
                  <a:pt x="1075" y="83"/>
                  <a:pt x="1075" y="83"/>
                  <a:pt x="1075" y="83"/>
                </a:cubicBezTo>
                <a:cubicBezTo>
                  <a:pt x="1075" y="84"/>
                  <a:pt x="1075" y="84"/>
                  <a:pt x="1075" y="84"/>
                </a:cubicBezTo>
                <a:cubicBezTo>
                  <a:pt x="1075" y="84"/>
                  <a:pt x="1075" y="84"/>
                  <a:pt x="1075" y="84"/>
                </a:cubicBezTo>
                <a:cubicBezTo>
                  <a:pt x="1075" y="85"/>
                  <a:pt x="1075" y="85"/>
                  <a:pt x="1075" y="85"/>
                </a:cubicBezTo>
                <a:cubicBezTo>
                  <a:pt x="1074" y="85"/>
                  <a:pt x="1074" y="85"/>
                  <a:pt x="1074" y="85"/>
                </a:cubicBezTo>
                <a:cubicBezTo>
                  <a:pt x="1074" y="86"/>
                  <a:pt x="1074" y="86"/>
                  <a:pt x="1074" y="86"/>
                </a:cubicBezTo>
                <a:cubicBezTo>
                  <a:pt x="1073" y="86"/>
                  <a:pt x="1073" y="86"/>
                  <a:pt x="1073" y="86"/>
                </a:cubicBezTo>
                <a:cubicBezTo>
                  <a:pt x="1073" y="86"/>
                  <a:pt x="1073" y="86"/>
                  <a:pt x="1073" y="86"/>
                </a:cubicBezTo>
                <a:cubicBezTo>
                  <a:pt x="1074" y="86"/>
                  <a:pt x="1074" y="86"/>
                  <a:pt x="1074" y="86"/>
                </a:cubicBezTo>
                <a:cubicBezTo>
                  <a:pt x="1074" y="89"/>
                  <a:pt x="1074" y="89"/>
                  <a:pt x="1074" y="89"/>
                </a:cubicBezTo>
                <a:cubicBezTo>
                  <a:pt x="1050" y="89"/>
                  <a:pt x="1050" y="89"/>
                  <a:pt x="1050" y="89"/>
                </a:cubicBezTo>
                <a:cubicBezTo>
                  <a:pt x="1050" y="86"/>
                  <a:pt x="1050" y="86"/>
                  <a:pt x="1050" y="86"/>
                </a:cubicBezTo>
                <a:cubicBezTo>
                  <a:pt x="1051" y="86"/>
                  <a:pt x="1051" y="86"/>
                  <a:pt x="1051" y="86"/>
                </a:cubicBezTo>
                <a:cubicBezTo>
                  <a:pt x="1051" y="86"/>
                  <a:pt x="1051" y="86"/>
                  <a:pt x="1051" y="86"/>
                </a:cubicBezTo>
                <a:cubicBezTo>
                  <a:pt x="1051" y="86"/>
                  <a:pt x="1051" y="86"/>
                  <a:pt x="1051" y="86"/>
                </a:cubicBezTo>
                <a:cubicBezTo>
                  <a:pt x="1050" y="86"/>
                  <a:pt x="1050" y="86"/>
                  <a:pt x="1050" y="86"/>
                </a:cubicBezTo>
                <a:cubicBezTo>
                  <a:pt x="1050" y="77"/>
                  <a:pt x="1050" y="77"/>
                  <a:pt x="1050" y="77"/>
                </a:cubicBezTo>
                <a:cubicBezTo>
                  <a:pt x="1050" y="76"/>
                  <a:pt x="1050" y="76"/>
                  <a:pt x="1050" y="76"/>
                </a:cubicBezTo>
                <a:cubicBezTo>
                  <a:pt x="1050" y="76"/>
                  <a:pt x="1050" y="76"/>
                  <a:pt x="1050" y="76"/>
                </a:cubicBezTo>
                <a:cubicBezTo>
                  <a:pt x="1050" y="75"/>
                  <a:pt x="1050" y="75"/>
                  <a:pt x="1050" y="75"/>
                </a:cubicBezTo>
                <a:cubicBezTo>
                  <a:pt x="1050" y="75"/>
                  <a:pt x="1050" y="75"/>
                  <a:pt x="1050" y="75"/>
                </a:cubicBezTo>
                <a:cubicBezTo>
                  <a:pt x="1050" y="75"/>
                  <a:pt x="1050" y="75"/>
                  <a:pt x="1050" y="75"/>
                </a:cubicBezTo>
                <a:cubicBezTo>
                  <a:pt x="1050" y="75"/>
                  <a:pt x="1050" y="75"/>
                  <a:pt x="1050" y="75"/>
                </a:cubicBezTo>
                <a:cubicBezTo>
                  <a:pt x="1050" y="72"/>
                  <a:pt x="1050" y="72"/>
                  <a:pt x="1050" y="72"/>
                </a:cubicBezTo>
                <a:cubicBezTo>
                  <a:pt x="1049" y="72"/>
                  <a:pt x="1049" y="72"/>
                  <a:pt x="1049" y="72"/>
                </a:cubicBezTo>
                <a:cubicBezTo>
                  <a:pt x="1047" y="72"/>
                  <a:pt x="1047" y="72"/>
                  <a:pt x="1047" y="72"/>
                </a:cubicBezTo>
                <a:cubicBezTo>
                  <a:pt x="1047" y="72"/>
                  <a:pt x="1047" y="72"/>
                  <a:pt x="1047" y="72"/>
                </a:cubicBezTo>
                <a:cubicBezTo>
                  <a:pt x="1047" y="72"/>
                  <a:pt x="1047" y="72"/>
                  <a:pt x="1047" y="72"/>
                </a:cubicBezTo>
                <a:cubicBezTo>
                  <a:pt x="1047" y="68"/>
                  <a:pt x="1047" y="68"/>
                  <a:pt x="1047" y="68"/>
                </a:cubicBezTo>
                <a:cubicBezTo>
                  <a:pt x="1047" y="67"/>
                  <a:pt x="1047" y="67"/>
                  <a:pt x="1047" y="67"/>
                </a:cubicBezTo>
                <a:cubicBezTo>
                  <a:pt x="1047" y="67"/>
                  <a:pt x="1047" y="67"/>
                  <a:pt x="1047" y="67"/>
                </a:cubicBezTo>
                <a:cubicBezTo>
                  <a:pt x="1047" y="67"/>
                  <a:pt x="1047" y="67"/>
                  <a:pt x="1047" y="67"/>
                </a:cubicBezTo>
                <a:cubicBezTo>
                  <a:pt x="1047" y="67"/>
                  <a:pt x="1047" y="67"/>
                  <a:pt x="1047" y="67"/>
                </a:cubicBezTo>
                <a:cubicBezTo>
                  <a:pt x="1047" y="66"/>
                  <a:pt x="1047" y="66"/>
                  <a:pt x="1047" y="66"/>
                </a:cubicBezTo>
                <a:cubicBezTo>
                  <a:pt x="1047" y="66"/>
                  <a:pt x="1047" y="66"/>
                  <a:pt x="1047" y="66"/>
                </a:cubicBezTo>
                <a:cubicBezTo>
                  <a:pt x="1047" y="66"/>
                  <a:pt x="1047" y="66"/>
                  <a:pt x="1047" y="66"/>
                </a:cubicBezTo>
                <a:cubicBezTo>
                  <a:pt x="1047" y="66"/>
                  <a:pt x="1047" y="66"/>
                  <a:pt x="1047" y="66"/>
                </a:cubicBezTo>
                <a:cubicBezTo>
                  <a:pt x="1046" y="66"/>
                  <a:pt x="1046" y="66"/>
                  <a:pt x="1046" y="66"/>
                </a:cubicBezTo>
                <a:cubicBezTo>
                  <a:pt x="1046" y="65"/>
                  <a:pt x="1046" y="65"/>
                  <a:pt x="1046" y="65"/>
                </a:cubicBezTo>
                <a:cubicBezTo>
                  <a:pt x="1046" y="65"/>
                  <a:pt x="1046" y="65"/>
                  <a:pt x="1046" y="65"/>
                </a:cubicBezTo>
                <a:cubicBezTo>
                  <a:pt x="1046" y="65"/>
                  <a:pt x="1046" y="65"/>
                  <a:pt x="1046" y="65"/>
                </a:cubicBezTo>
                <a:cubicBezTo>
                  <a:pt x="1046" y="65"/>
                  <a:pt x="1046" y="65"/>
                  <a:pt x="1046" y="65"/>
                </a:cubicBezTo>
                <a:cubicBezTo>
                  <a:pt x="1046" y="65"/>
                  <a:pt x="1046" y="65"/>
                  <a:pt x="1046" y="65"/>
                </a:cubicBezTo>
                <a:cubicBezTo>
                  <a:pt x="1046" y="64"/>
                  <a:pt x="1046" y="64"/>
                  <a:pt x="1046" y="64"/>
                </a:cubicBezTo>
                <a:cubicBezTo>
                  <a:pt x="1046" y="64"/>
                  <a:pt x="1046" y="64"/>
                  <a:pt x="1046" y="64"/>
                </a:cubicBezTo>
                <a:cubicBezTo>
                  <a:pt x="1046" y="63"/>
                  <a:pt x="1046" y="63"/>
                  <a:pt x="1046" y="63"/>
                </a:cubicBezTo>
                <a:cubicBezTo>
                  <a:pt x="1045" y="62"/>
                  <a:pt x="1045" y="62"/>
                  <a:pt x="1045" y="62"/>
                </a:cubicBezTo>
                <a:cubicBezTo>
                  <a:pt x="1045" y="60"/>
                  <a:pt x="1045" y="60"/>
                  <a:pt x="1045" y="60"/>
                </a:cubicBezTo>
                <a:cubicBezTo>
                  <a:pt x="1044" y="59"/>
                  <a:pt x="1044" y="59"/>
                  <a:pt x="1044" y="59"/>
                </a:cubicBezTo>
                <a:cubicBezTo>
                  <a:pt x="1044" y="58"/>
                  <a:pt x="1044" y="58"/>
                  <a:pt x="1044" y="58"/>
                </a:cubicBezTo>
                <a:cubicBezTo>
                  <a:pt x="1043" y="57"/>
                  <a:pt x="1043" y="57"/>
                  <a:pt x="1043" y="57"/>
                </a:cubicBezTo>
                <a:cubicBezTo>
                  <a:pt x="1042" y="55"/>
                  <a:pt x="1042" y="55"/>
                  <a:pt x="1042" y="55"/>
                </a:cubicBezTo>
                <a:cubicBezTo>
                  <a:pt x="1041" y="54"/>
                  <a:pt x="1041" y="54"/>
                  <a:pt x="1041" y="54"/>
                </a:cubicBezTo>
                <a:cubicBezTo>
                  <a:pt x="1040" y="53"/>
                  <a:pt x="1040" y="53"/>
                  <a:pt x="1040" y="53"/>
                </a:cubicBezTo>
                <a:cubicBezTo>
                  <a:pt x="1039" y="53"/>
                  <a:pt x="1039" y="53"/>
                  <a:pt x="1039" y="53"/>
                </a:cubicBezTo>
                <a:cubicBezTo>
                  <a:pt x="1038" y="52"/>
                  <a:pt x="1038" y="52"/>
                  <a:pt x="1038" y="52"/>
                </a:cubicBezTo>
                <a:cubicBezTo>
                  <a:pt x="1037" y="51"/>
                  <a:pt x="1037" y="51"/>
                  <a:pt x="1037" y="51"/>
                </a:cubicBezTo>
                <a:cubicBezTo>
                  <a:pt x="1037" y="51"/>
                  <a:pt x="1037" y="51"/>
                  <a:pt x="1037" y="51"/>
                </a:cubicBezTo>
                <a:cubicBezTo>
                  <a:pt x="1037" y="51"/>
                  <a:pt x="1037" y="51"/>
                  <a:pt x="1037" y="51"/>
                </a:cubicBezTo>
                <a:cubicBezTo>
                  <a:pt x="1037" y="51"/>
                  <a:pt x="1037" y="51"/>
                  <a:pt x="1037" y="51"/>
                </a:cubicBezTo>
                <a:cubicBezTo>
                  <a:pt x="1037" y="51"/>
                  <a:pt x="1037" y="51"/>
                  <a:pt x="1037" y="51"/>
                </a:cubicBezTo>
                <a:cubicBezTo>
                  <a:pt x="1037" y="50"/>
                  <a:pt x="1037" y="50"/>
                  <a:pt x="1037" y="50"/>
                </a:cubicBezTo>
                <a:cubicBezTo>
                  <a:pt x="1037" y="50"/>
                  <a:pt x="1037" y="50"/>
                  <a:pt x="1037" y="50"/>
                </a:cubicBezTo>
                <a:cubicBezTo>
                  <a:pt x="1037" y="50"/>
                  <a:pt x="1037" y="50"/>
                  <a:pt x="1037" y="50"/>
                </a:cubicBezTo>
                <a:cubicBezTo>
                  <a:pt x="1036" y="50"/>
                  <a:pt x="1036" y="50"/>
                  <a:pt x="1036" y="50"/>
                </a:cubicBezTo>
                <a:cubicBezTo>
                  <a:pt x="1036" y="50"/>
                  <a:pt x="1036" y="50"/>
                  <a:pt x="1036" y="50"/>
                </a:cubicBezTo>
                <a:cubicBezTo>
                  <a:pt x="1036" y="48"/>
                  <a:pt x="1036" y="48"/>
                  <a:pt x="1036" y="48"/>
                </a:cubicBezTo>
                <a:cubicBezTo>
                  <a:pt x="1036" y="48"/>
                  <a:pt x="1036" y="48"/>
                  <a:pt x="1036" y="48"/>
                </a:cubicBezTo>
                <a:cubicBezTo>
                  <a:pt x="1036" y="48"/>
                  <a:pt x="1036" y="48"/>
                  <a:pt x="1036" y="48"/>
                </a:cubicBezTo>
                <a:cubicBezTo>
                  <a:pt x="1036" y="48"/>
                  <a:pt x="1036" y="48"/>
                  <a:pt x="1036" y="48"/>
                </a:cubicBezTo>
                <a:cubicBezTo>
                  <a:pt x="1036" y="48"/>
                  <a:pt x="1036" y="48"/>
                  <a:pt x="1036" y="48"/>
                </a:cubicBezTo>
                <a:cubicBezTo>
                  <a:pt x="1036" y="48"/>
                  <a:pt x="1036" y="48"/>
                  <a:pt x="1036" y="48"/>
                </a:cubicBezTo>
                <a:cubicBezTo>
                  <a:pt x="1036" y="48"/>
                  <a:pt x="1036" y="48"/>
                  <a:pt x="1036" y="48"/>
                </a:cubicBezTo>
                <a:cubicBezTo>
                  <a:pt x="1036" y="43"/>
                  <a:pt x="1036" y="43"/>
                  <a:pt x="1036" y="43"/>
                </a:cubicBezTo>
                <a:cubicBezTo>
                  <a:pt x="1036" y="43"/>
                  <a:pt x="1036" y="43"/>
                  <a:pt x="1036" y="43"/>
                </a:cubicBezTo>
                <a:cubicBezTo>
                  <a:pt x="1036" y="43"/>
                  <a:pt x="1036" y="43"/>
                  <a:pt x="1036" y="43"/>
                </a:cubicBezTo>
                <a:cubicBezTo>
                  <a:pt x="1036" y="43"/>
                  <a:pt x="1036" y="43"/>
                  <a:pt x="1036" y="43"/>
                </a:cubicBezTo>
                <a:cubicBezTo>
                  <a:pt x="1036" y="43"/>
                  <a:pt x="1036" y="43"/>
                  <a:pt x="1036" y="43"/>
                </a:cubicBezTo>
                <a:cubicBezTo>
                  <a:pt x="1036" y="43"/>
                  <a:pt x="1036" y="43"/>
                  <a:pt x="1036" y="43"/>
                </a:cubicBezTo>
                <a:cubicBezTo>
                  <a:pt x="1035" y="43"/>
                  <a:pt x="1035" y="43"/>
                  <a:pt x="1035" y="43"/>
                </a:cubicBezTo>
                <a:cubicBezTo>
                  <a:pt x="1035" y="40"/>
                  <a:pt x="1035" y="40"/>
                  <a:pt x="1035" y="40"/>
                </a:cubicBezTo>
                <a:cubicBezTo>
                  <a:pt x="1035" y="40"/>
                  <a:pt x="1035" y="40"/>
                  <a:pt x="1035" y="40"/>
                </a:cubicBezTo>
                <a:cubicBezTo>
                  <a:pt x="1035" y="40"/>
                  <a:pt x="1035" y="40"/>
                  <a:pt x="1035" y="40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9"/>
                  <a:pt x="1035" y="39"/>
                  <a:pt x="1035" y="39"/>
                </a:cubicBezTo>
                <a:cubicBezTo>
                  <a:pt x="1035" y="38"/>
                  <a:pt x="1035" y="38"/>
                  <a:pt x="1035" y="38"/>
                </a:cubicBezTo>
                <a:cubicBezTo>
                  <a:pt x="1035" y="38"/>
                  <a:pt x="1035" y="38"/>
                  <a:pt x="1035" y="38"/>
                </a:cubicBezTo>
                <a:cubicBezTo>
                  <a:pt x="1035" y="38"/>
                  <a:pt x="1035" y="38"/>
                  <a:pt x="1035" y="38"/>
                </a:cubicBezTo>
                <a:cubicBezTo>
                  <a:pt x="1035" y="38"/>
                  <a:pt x="1035" y="38"/>
                  <a:pt x="1035" y="38"/>
                </a:cubicBezTo>
                <a:cubicBezTo>
                  <a:pt x="1034" y="38"/>
                  <a:pt x="1034" y="38"/>
                  <a:pt x="1034" y="38"/>
                </a:cubicBezTo>
                <a:cubicBezTo>
                  <a:pt x="1034" y="38"/>
                  <a:pt x="1034" y="38"/>
                  <a:pt x="1034" y="38"/>
                </a:cubicBezTo>
                <a:cubicBezTo>
                  <a:pt x="1034" y="38"/>
                  <a:pt x="1034" y="38"/>
                  <a:pt x="1034" y="38"/>
                </a:cubicBezTo>
                <a:cubicBezTo>
                  <a:pt x="1034" y="38"/>
                  <a:pt x="1034" y="38"/>
                  <a:pt x="1034" y="38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7"/>
                  <a:pt x="1034" y="37"/>
                  <a:pt x="1034" y="37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6"/>
                  <a:pt x="1034" y="36"/>
                  <a:pt x="1034" y="36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5"/>
                  <a:pt x="1034" y="35"/>
                  <a:pt x="1034" y="35"/>
                </a:cubicBezTo>
                <a:cubicBezTo>
                  <a:pt x="1034" y="34"/>
                  <a:pt x="1034" y="34"/>
                  <a:pt x="1034" y="34"/>
                </a:cubicBezTo>
                <a:cubicBezTo>
                  <a:pt x="1034" y="34"/>
                  <a:pt x="1034" y="34"/>
                  <a:pt x="1034" y="34"/>
                </a:cubicBezTo>
                <a:cubicBezTo>
                  <a:pt x="1034" y="34"/>
                  <a:pt x="1034" y="34"/>
                  <a:pt x="1034" y="34"/>
                </a:cubicBezTo>
                <a:cubicBezTo>
                  <a:pt x="1034" y="34"/>
                  <a:pt x="1034" y="34"/>
                  <a:pt x="1034" y="34"/>
                </a:cubicBezTo>
                <a:cubicBezTo>
                  <a:pt x="1034" y="34"/>
                  <a:pt x="1034" y="34"/>
                  <a:pt x="1034" y="34"/>
                </a:cubicBezTo>
                <a:cubicBezTo>
                  <a:pt x="1034" y="34"/>
                  <a:pt x="1034" y="34"/>
                  <a:pt x="1034" y="34"/>
                </a:cubicBezTo>
                <a:cubicBezTo>
                  <a:pt x="1034" y="33"/>
                  <a:pt x="1034" y="33"/>
                  <a:pt x="1034" y="33"/>
                </a:cubicBezTo>
                <a:cubicBezTo>
                  <a:pt x="1034" y="33"/>
                  <a:pt x="1034" y="33"/>
                  <a:pt x="1034" y="33"/>
                </a:cubicBezTo>
                <a:cubicBezTo>
                  <a:pt x="1034" y="33"/>
                  <a:pt x="1034" y="33"/>
                  <a:pt x="1034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3" y="33"/>
                  <a:pt x="1033" y="33"/>
                  <a:pt x="1033" y="33"/>
                </a:cubicBezTo>
                <a:cubicBezTo>
                  <a:pt x="1032" y="33"/>
                  <a:pt x="1032" y="33"/>
                  <a:pt x="1032" y="33"/>
                </a:cubicBezTo>
                <a:cubicBezTo>
                  <a:pt x="1032" y="34"/>
                  <a:pt x="1032" y="34"/>
                  <a:pt x="1032" y="34"/>
                </a:cubicBezTo>
                <a:cubicBezTo>
                  <a:pt x="1032" y="34"/>
                  <a:pt x="1032" y="34"/>
                  <a:pt x="1032" y="34"/>
                </a:cubicBezTo>
                <a:cubicBezTo>
                  <a:pt x="1032" y="34"/>
                  <a:pt x="1032" y="34"/>
                  <a:pt x="1032" y="34"/>
                </a:cubicBezTo>
                <a:cubicBezTo>
                  <a:pt x="1032" y="34"/>
                  <a:pt x="1032" y="34"/>
                  <a:pt x="1032" y="34"/>
                </a:cubicBezTo>
                <a:cubicBezTo>
                  <a:pt x="1032" y="34"/>
                  <a:pt x="1032" y="34"/>
                  <a:pt x="1032" y="34"/>
                </a:cubicBezTo>
                <a:cubicBezTo>
                  <a:pt x="1032" y="34"/>
                  <a:pt x="1032" y="34"/>
                  <a:pt x="1032" y="34"/>
                </a:cubicBezTo>
                <a:cubicBezTo>
                  <a:pt x="1032" y="35"/>
                  <a:pt x="1032" y="35"/>
                  <a:pt x="1032" y="35"/>
                </a:cubicBezTo>
                <a:cubicBezTo>
                  <a:pt x="1033" y="35"/>
                  <a:pt x="1033" y="35"/>
                  <a:pt x="1033" y="35"/>
                </a:cubicBezTo>
                <a:cubicBezTo>
                  <a:pt x="1033" y="35"/>
                  <a:pt x="1033" y="35"/>
                  <a:pt x="1033" y="35"/>
                </a:cubicBezTo>
                <a:cubicBezTo>
                  <a:pt x="1033" y="35"/>
                  <a:pt x="1033" y="35"/>
                  <a:pt x="1033" y="35"/>
                </a:cubicBezTo>
                <a:cubicBezTo>
                  <a:pt x="1033" y="35"/>
                  <a:pt x="1033" y="35"/>
                  <a:pt x="1033" y="35"/>
                </a:cubicBezTo>
                <a:cubicBezTo>
                  <a:pt x="1033" y="35"/>
                  <a:pt x="1033" y="35"/>
                  <a:pt x="1033" y="35"/>
                </a:cubicBezTo>
                <a:cubicBezTo>
                  <a:pt x="1032" y="35"/>
                  <a:pt x="1032" y="35"/>
                  <a:pt x="1032" y="35"/>
                </a:cubicBezTo>
                <a:cubicBezTo>
                  <a:pt x="1032" y="35"/>
                  <a:pt x="1032" y="35"/>
                  <a:pt x="1032" y="35"/>
                </a:cubicBezTo>
                <a:cubicBezTo>
                  <a:pt x="1032" y="35"/>
                  <a:pt x="1032" y="35"/>
                  <a:pt x="1032" y="35"/>
                </a:cubicBezTo>
                <a:cubicBezTo>
                  <a:pt x="1032" y="35"/>
                  <a:pt x="1032" y="35"/>
                  <a:pt x="1032" y="35"/>
                </a:cubicBezTo>
                <a:cubicBezTo>
                  <a:pt x="1032" y="35"/>
                  <a:pt x="1032" y="35"/>
                  <a:pt x="1032" y="35"/>
                </a:cubicBezTo>
                <a:cubicBezTo>
                  <a:pt x="1032" y="35"/>
                  <a:pt x="1032" y="35"/>
                  <a:pt x="1032" y="35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3" y="36"/>
                  <a:pt x="1033" y="36"/>
                  <a:pt x="1033" y="36"/>
                </a:cubicBezTo>
                <a:cubicBezTo>
                  <a:pt x="1033" y="36"/>
                  <a:pt x="1033" y="36"/>
                  <a:pt x="1033" y="36"/>
                </a:cubicBezTo>
                <a:cubicBezTo>
                  <a:pt x="1033" y="36"/>
                  <a:pt x="1033" y="36"/>
                  <a:pt x="1033" y="36"/>
                </a:cubicBezTo>
                <a:cubicBezTo>
                  <a:pt x="1033" y="36"/>
                  <a:pt x="1033" y="36"/>
                  <a:pt x="1033" y="36"/>
                </a:cubicBezTo>
                <a:cubicBezTo>
                  <a:pt x="1033" y="36"/>
                  <a:pt x="1033" y="36"/>
                  <a:pt x="1033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6"/>
                  <a:pt x="1032" y="36"/>
                  <a:pt x="1032" y="36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7"/>
                  <a:pt x="1032" y="37"/>
                  <a:pt x="1032" y="37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8"/>
                  <a:pt x="1032" y="38"/>
                  <a:pt x="1032" y="38"/>
                </a:cubicBezTo>
                <a:cubicBezTo>
                  <a:pt x="1032" y="39"/>
                  <a:pt x="1032" y="39"/>
                  <a:pt x="1032" y="39"/>
                </a:cubicBezTo>
                <a:cubicBezTo>
                  <a:pt x="1031" y="39"/>
                  <a:pt x="1031" y="39"/>
                  <a:pt x="1031" y="39"/>
                </a:cubicBezTo>
                <a:cubicBezTo>
                  <a:pt x="1031" y="39"/>
                  <a:pt x="1031" y="39"/>
                  <a:pt x="1031" y="39"/>
                </a:cubicBezTo>
                <a:cubicBezTo>
                  <a:pt x="1031" y="39"/>
                  <a:pt x="1031" y="39"/>
                  <a:pt x="1031" y="39"/>
                </a:cubicBezTo>
                <a:cubicBezTo>
                  <a:pt x="1031" y="39"/>
                  <a:pt x="1031" y="39"/>
                  <a:pt x="1031" y="39"/>
                </a:cubicBezTo>
                <a:cubicBezTo>
                  <a:pt x="1031" y="39"/>
                  <a:pt x="1031" y="39"/>
                  <a:pt x="1031" y="39"/>
                </a:cubicBezTo>
                <a:cubicBezTo>
                  <a:pt x="1031" y="39"/>
                  <a:pt x="1031" y="39"/>
                  <a:pt x="1031" y="39"/>
                </a:cubicBezTo>
                <a:cubicBezTo>
                  <a:pt x="1031" y="39"/>
                  <a:pt x="1031" y="39"/>
                  <a:pt x="1031" y="39"/>
                </a:cubicBezTo>
                <a:cubicBezTo>
                  <a:pt x="1031" y="40"/>
                  <a:pt x="1031" y="40"/>
                  <a:pt x="1031" y="40"/>
                </a:cubicBezTo>
                <a:cubicBezTo>
                  <a:pt x="1031" y="40"/>
                  <a:pt x="1031" y="40"/>
                  <a:pt x="1031" y="40"/>
                </a:cubicBezTo>
                <a:cubicBezTo>
                  <a:pt x="1031" y="40"/>
                  <a:pt x="1031" y="40"/>
                  <a:pt x="1031" y="40"/>
                </a:cubicBezTo>
                <a:cubicBezTo>
                  <a:pt x="1031" y="40"/>
                  <a:pt x="1031" y="40"/>
                  <a:pt x="1031" y="40"/>
                </a:cubicBezTo>
                <a:cubicBezTo>
                  <a:pt x="1031" y="42"/>
                  <a:pt x="1031" y="42"/>
                  <a:pt x="1031" y="42"/>
                </a:cubicBezTo>
                <a:cubicBezTo>
                  <a:pt x="1031" y="42"/>
                  <a:pt x="1031" y="42"/>
                  <a:pt x="1031" y="42"/>
                </a:cubicBezTo>
                <a:cubicBezTo>
                  <a:pt x="1030" y="43"/>
                  <a:pt x="1030" y="43"/>
                  <a:pt x="1030" y="43"/>
                </a:cubicBezTo>
                <a:cubicBezTo>
                  <a:pt x="1030" y="43"/>
                  <a:pt x="1030" y="43"/>
                  <a:pt x="1030" y="43"/>
                </a:cubicBezTo>
                <a:cubicBezTo>
                  <a:pt x="1030" y="43"/>
                  <a:pt x="1030" y="43"/>
                  <a:pt x="1030" y="43"/>
                </a:cubicBezTo>
                <a:cubicBezTo>
                  <a:pt x="1030" y="43"/>
                  <a:pt x="1030" y="43"/>
                  <a:pt x="1030" y="43"/>
                </a:cubicBezTo>
                <a:cubicBezTo>
                  <a:pt x="1030" y="48"/>
                  <a:pt x="1030" y="48"/>
                  <a:pt x="1030" y="48"/>
                </a:cubicBezTo>
                <a:cubicBezTo>
                  <a:pt x="1030" y="48"/>
                  <a:pt x="1030" y="48"/>
                  <a:pt x="1030" y="48"/>
                </a:cubicBezTo>
                <a:cubicBezTo>
                  <a:pt x="1030" y="48"/>
                  <a:pt x="1030" y="48"/>
                  <a:pt x="1030" y="48"/>
                </a:cubicBezTo>
                <a:cubicBezTo>
                  <a:pt x="1030" y="48"/>
                  <a:pt x="1030" y="48"/>
                  <a:pt x="1030" y="48"/>
                </a:cubicBezTo>
                <a:cubicBezTo>
                  <a:pt x="1030" y="48"/>
                  <a:pt x="1030" y="48"/>
                  <a:pt x="1030" y="48"/>
                </a:cubicBezTo>
                <a:cubicBezTo>
                  <a:pt x="1030" y="48"/>
                  <a:pt x="1030" y="48"/>
                  <a:pt x="1030" y="48"/>
                </a:cubicBezTo>
                <a:cubicBezTo>
                  <a:pt x="1030" y="48"/>
                  <a:pt x="1030" y="48"/>
                  <a:pt x="1030" y="48"/>
                </a:cubicBezTo>
                <a:cubicBezTo>
                  <a:pt x="1030" y="50"/>
                  <a:pt x="1030" y="50"/>
                  <a:pt x="1030" y="50"/>
                </a:cubicBezTo>
                <a:cubicBezTo>
                  <a:pt x="1030" y="50"/>
                  <a:pt x="1030" y="50"/>
                  <a:pt x="1030" y="50"/>
                </a:cubicBezTo>
                <a:cubicBezTo>
                  <a:pt x="1029" y="50"/>
                  <a:pt x="1029" y="50"/>
                  <a:pt x="1029" y="50"/>
                </a:cubicBezTo>
                <a:cubicBezTo>
                  <a:pt x="1029" y="50"/>
                  <a:pt x="1029" y="50"/>
                  <a:pt x="1029" y="50"/>
                </a:cubicBezTo>
                <a:cubicBezTo>
                  <a:pt x="1029" y="51"/>
                  <a:pt x="1029" y="51"/>
                  <a:pt x="1029" y="51"/>
                </a:cubicBezTo>
                <a:cubicBezTo>
                  <a:pt x="1029" y="51"/>
                  <a:pt x="1029" y="51"/>
                  <a:pt x="1029" y="51"/>
                </a:cubicBezTo>
                <a:cubicBezTo>
                  <a:pt x="1029" y="51"/>
                  <a:pt x="1029" y="51"/>
                  <a:pt x="1029" y="51"/>
                </a:cubicBezTo>
                <a:cubicBezTo>
                  <a:pt x="1030" y="51"/>
                  <a:pt x="1030" y="51"/>
                  <a:pt x="1030" y="51"/>
                </a:cubicBezTo>
                <a:cubicBezTo>
                  <a:pt x="1030" y="51"/>
                  <a:pt x="1030" y="51"/>
                  <a:pt x="1030" y="51"/>
                </a:cubicBezTo>
                <a:cubicBezTo>
                  <a:pt x="1030" y="51"/>
                  <a:pt x="1030" y="51"/>
                  <a:pt x="1030" y="51"/>
                </a:cubicBezTo>
                <a:cubicBezTo>
                  <a:pt x="1028" y="52"/>
                  <a:pt x="1028" y="52"/>
                  <a:pt x="1028" y="52"/>
                </a:cubicBezTo>
                <a:cubicBezTo>
                  <a:pt x="1027" y="53"/>
                  <a:pt x="1027" y="53"/>
                  <a:pt x="1027" y="53"/>
                </a:cubicBezTo>
                <a:cubicBezTo>
                  <a:pt x="1026" y="53"/>
                  <a:pt x="1026" y="53"/>
                  <a:pt x="1026" y="53"/>
                </a:cubicBezTo>
                <a:cubicBezTo>
                  <a:pt x="1025" y="54"/>
                  <a:pt x="1025" y="54"/>
                  <a:pt x="1025" y="54"/>
                </a:cubicBezTo>
                <a:cubicBezTo>
                  <a:pt x="1024" y="55"/>
                  <a:pt x="1024" y="55"/>
                  <a:pt x="1024" y="55"/>
                </a:cubicBezTo>
                <a:cubicBezTo>
                  <a:pt x="1023" y="57"/>
                  <a:pt x="1023" y="57"/>
                  <a:pt x="1023" y="57"/>
                </a:cubicBezTo>
                <a:cubicBezTo>
                  <a:pt x="1022" y="58"/>
                  <a:pt x="1022" y="58"/>
                  <a:pt x="1022" y="58"/>
                </a:cubicBezTo>
                <a:cubicBezTo>
                  <a:pt x="1022" y="59"/>
                  <a:pt x="1022" y="59"/>
                  <a:pt x="1022" y="59"/>
                </a:cubicBezTo>
                <a:cubicBezTo>
                  <a:pt x="1021" y="60"/>
                  <a:pt x="1021" y="60"/>
                  <a:pt x="1021" y="60"/>
                </a:cubicBezTo>
                <a:cubicBezTo>
                  <a:pt x="1021" y="62"/>
                  <a:pt x="1021" y="62"/>
                  <a:pt x="1021" y="62"/>
                </a:cubicBezTo>
                <a:cubicBezTo>
                  <a:pt x="1020" y="63"/>
                  <a:pt x="1020" y="63"/>
                  <a:pt x="1020" y="63"/>
                </a:cubicBezTo>
                <a:cubicBezTo>
                  <a:pt x="1020" y="64"/>
                  <a:pt x="1020" y="64"/>
                  <a:pt x="1020" y="64"/>
                </a:cubicBezTo>
                <a:cubicBezTo>
                  <a:pt x="1020" y="64"/>
                  <a:pt x="1020" y="64"/>
                  <a:pt x="1020" y="64"/>
                </a:cubicBezTo>
                <a:cubicBezTo>
                  <a:pt x="1020" y="65"/>
                  <a:pt x="1020" y="65"/>
                  <a:pt x="1020" y="65"/>
                </a:cubicBezTo>
                <a:cubicBezTo>
                  <a:pt x="1020" y="65"/>
                  <a:pt x="1020" y="65"/>
                  <a:pt x="1020" y="65"/>
                </a:cubicBezTo>
                <a:cubicBezTo>
                  <a:pt x="1020" y="65"/>
                  <a:pt x="1020" y="65"/>
                  <a:pt x="1020" y="65"/>
                </a:cubicBezTo>
                <a:cubicBezTo>
                  <a:pt x="1020" y="65"/>
                  <a:pt x="1020" y="65"/>
                  <a:pt x="1020" y="65"/>
                </a:cubicBezTo>
                <a:cubicBezTo>
                  <a:pt x="1020" y="66"/>
                  <a:pt x="1020" y="66"/>
                  <a:pt x="1020" y="66"/>
                </a:cubicBezTo>
                <a:cubicBezTo>
                  <a:pt x="1019" y="66"/>
                  <a:pt x="1019" y="66"/>
                  <a:pt x="1019" y="66"/>
                </a:cubicBezTo>
                <a:cubicBezTo>
                  <a:pt x="1019" y="66"/>
                  <a:pt x="1019" y="66"/>
                  <a:pt x="1019" y="66"/>
                </a:cubicBezTo>
                <a:cubicBezTo>
                  <a:pt x="1019" y="66"/>
                  <a:pt x="1019" y="66"/>
                  <a:pt x="1019" y="66"/>
                </a:cubicBezTo>
                <a:cubicBezTo>
                  <a:pt x="1019" y="67"/>
                  <a:pt x="1019" y="67"/>
                  <a:pt x="1019" y="67"/>
                </a:cubicBezTo>
                <a:cubicBezTo>
                  <a:pt x="1019" y="67"/>
                  <a:pt x="1019" y="67"/>
                  <a:pt x="1019" y="67"/>
                </a:cubicBezTo>
                <a:cubicBezTo>
                  <a:pt x="1019" y="67"/>
                  <a:pt x="1019" y="67"/>
                  <a:pt x="1019" y="67"/>
                </a:cubicBezTo>
                <a:cubicBezTo>
                  <a:pt x="1019" y="67"/>
                  <a:pt x="1019" y="67"/>
                  <a:pt x="1019" y="67"/>
                </a:cubicBezTo>
                <a:cubicBezTo>
                  <a:pt x="1019" y="67"/>
                  <a:pt x="1019" y="67"/>
                  <a:pt x="1019" y="67"/>
                </a:cubicBezTo>
                <a:cubicBezTo>
                  <a:pt x="1020" y="72"/>
                  <a:pt x="1020" y="72"/>
                  <a:pt x="1020" y="72"/>
                </a:cubicBezTo>
                <a:cubicBezTo>
                  <a:pt x="1019" y="72"/>
                  <a:pt x="1019" y="72"/>
                  <a:pt x="1019" y="72"/>
                </a:cubicBezTo>
                <a:cubicBezTo>
                  <a:pt x="1017" y="72"/>
                  <a:pt x="1017" y="72"/>
                  <a:pt x="1017" y="72"/>
                </a:cubicBezTo>
                <a:cubicBezTo>
                  <a:pt x="1016" y="72"/>
                  <a:pt x="1016" y="72"/>
                  <a:pt x="1016" y="72"/>
                </a:cubicBezTo>
                <a:cubicBezTo>
                  <a:pt x="1016" y="75"/>
                  <a:pt x="1016" y="75"/>
                  <a:pt x="1016" y="75"/>
                </a:cubicBezTo>
                <a:cubicBezTo>
                  <a:pt x="1016" y="75"/>
                  <a:pt x="1016" y="75"/>
                  <a:pt x="1016" y="75"/>
                </a:cubicBezTo>
                <a:cubicBezTo>
                  <a:pt x="1016" y="75"/>
                  <a:pt x="1016" y="75"/>
                  <a:pt x="1016" y="75"/>
                </a:cubicBezTo>
                <a:cubicBezTo>
                  <a:pt x="1016" y="75"/>
                  <a:pt x="1016" y="75"/>
                  <a:pt x="1016" y="75"/>
                </a:cubicBezTo>
                <a:cubicBezTo>
                  <a:pt x="1016" y="76"/>
                  <a:pt x="1016" y="76"/>
                  <a:pt x="1016" y="76"/>
                </a:cubicBezTo>
                <a:cubicBezTo>
                  <a:pt x="1016" y="76"/>
                  <a:pt x="1016" y="76"/>
                  <a:pt x="1016" y="76"/>
                </a:cubicBezTo>
                <a:cubicBezTo>
                  <a:pt x="1016" y="77"/>
                  <a:pt x="1016" y="77"/>
                  <a:pt x="1016" y="77"/>
                </a:cubicBezTo>
                <a:cubicBezTo>
                  <a:pt x="1016" y="86"/>
                  <a:pt x="1016" y="86"/>
                  <a:pt x="1016" y="86"/>
                </a:cubicBezTo>
                <a:cubicBezTo>
                  <a:pt x="1015" y="86"/>
                  <a:pt x="1015" y="86"/>
                  <a:pt x="1015" y="86"/>
                </a:cubicBezTo>
                <a:cubicBezTo>
                  <a:pt x="1015" y="86"/>
                  <a:pt x="1015" y="86"/>
                  <a:pt x="1015" y="86"/>
                </a:cubicBezTo>
                <a:cubicBezTo>
                  <a:pt x="1016" y="86"/>
                  <a:pt x="1016" y="86"/>
                  <a:pt x="1016" y="86"/>
                </a:cubicBezTo>
                <a:cubicBezTo>
                  <a:pt x="1016" y="90"/>
                  <a:pt x="1016" y="90"/>
                  <a:pt x="1016" y="90"/>
                </a:cubicBezTo>
                <a:cubicBezTo>
                  <a:pt x="977" y="90"/>
                  <a:pt x="977" y="90"/>
                  <a:pt x="977" y="90"/>
                </a:cubicBezTo>
                <a:cubicBezTo>
                  <a:pt x="977" y="90"/>
                  <a:pt x="977" y="90"/>
                  <a:pt x="977" y="90"/>
                </a:cubicBezTo>
                <a:cubicBezTo>
                  <a:pt x="976" y="90"/>
                  <a:pt x="976" y="90"/>
                  <a:pt x="976" y="90"/>
                </a:cubicBezTo>
                <a:cubicBezTo>
                  <a:pt x="975" y="90"/>
                  <a:pt x="975" y="90"/>
                  <a:pt x="975" y="90"/>
                </a:cubicBezTo>
                <a:cubicBezTo>
                  <a:pt x="975" y="90"/>
                  <a:pt x="975" y="90"/>
                  <a:pt x="975" y="90"/>
                </a:cubicBezTo>
                <a:cubicBezTo>
                  <a:pt x="975" y="93"/>
                  <a:pt x="975" y="93"/>
                  <a:pt x="975" y="93"/>
                </a:cubicBezTo>
                <a:cubicBezTo>
                  <a:pt x="975" y="114"/>
                  <a:pt x="975" y="114"/>
                  <a:pt x="975" y="114"/>
                </a:cubicBezTo>
                <a:cubicBezTo>
                  <a:pt x="956" y="114"/>
                  <a:pt x="956" y="114"/>
                  <a:pt x="956" y="114"/>
                </a:cubicBezTo>
                <a:cubicBezTo>
                  <a:pt x="956" y="113"/>
                  <a:pt x="956" y="113"/>
                  <a:pt x="956" y="113"/>
                </a:cubicBezTo>
                <a:cubicBezTo>
                  <a:pt x="957" y="109"/>
                  <a:pt x="957" y="109"/>
                  <a:pt x="957" y="109"/>
                </a:cubicBezTo>
                <a:cubicBezTo>
                  <a:pt x="958" y="98"/>
                  <a:pt x="958" y="98"/>
                  <a:pt x="958" y="98"/>
                </a:cubicBezTo>
                <a:cubicBezTo>
                  <a:pt x="959" y="89"/>
                  <a:pt x="959" y="89"/>
                  <a:pt x="959" y="89"/>
                </a:cubicBezTo>
                <a:cubicBezTo>
                  <a:pt x="959" y="79"/>
                  <a:pt x="959" y="79"/>
                  <a:pt x="959" y="79"/>
                </a:cubicBezTo>
                <a:cubicBezTo>
                  <a:pt x="958" y="69"/>
                  <a:pt x="958" y="69"/>
                  <a:pt x="958" y="69"/>
                </a:cubicBezTo>
                <a:cubicBezTo>
                  <a:pt x="957" y="59"/>
                  <a:pt x="957" y="59"/>
                  <a:pt x="957" y="59"/>
                </a:cubicBezTo>
                <a:cubicBezTo>
                  <a:pt x="955" y="50"/>
                  <a:pt x="955" y="50"/>
                  <a:pt x="955" y="50"/>
                </a:cubicBezTo>
                <a:cubicBezTo>
                  <a:pt x="953" y="41"/>
                  <a:pt x="953" y="41"/>
                  <a:pt x="953" y="41"/>
                </a:cubicBezTo>
                <a:cubicBezTo>
                  <a:pt x="952" y="38"/>
                  <a:pt x="952" y="38"/>
                  <a:pt x="952" y="38"/>
                </a:cubicBezTo>
                <a:cubicBezTo>
                  <a:pt x="952" y="37"/>
                  <a:pt x="952" y="37"/>
                  <a:pt x="952" y="37"/>
                </a:cubicBezTo>
                <a:cubicBezTo>
                  <a:pt x="952" y="37"/>
                  <a:pt x="952" y="37"/>
                  <a:pt x="952" y="37"/>
                </a:cubicBezTo>
                <a:cubicBezTo>
                  <a:pt x="952" y="37"/>
                  <a:pt x="952" y="37"/>
                  <a:pt x="952" y="37"/>
                </a:cubicBezTo>
                <a:cubicBezTo>
                  <a:pt x="952" y="37"/>
                  <a:pt x="952" y="37"/>
                  <a:pt x="952" y="37"/>
                </a:cubicBezTo>
                <a:cubicBezTo>
                  <a:pt x="952" y="36"/>
                  <a:pt x="952" y="36"/>
                  <a:pt x="952" y="36"/>
                </a:cubicBezTo>
                <a:cubicBezTo>
                  <a:pt x="952" y="36"/>
                  <a:pt x="952" y="36"/>
                  <a:pt x="952" y="36"/>
                </a:cubicBezTo>
                <a:cubicBezTo>
                  <a:pt x="952" y="36"/>
                  <a:pt x="952" y="36"/>
                  <a:pt x="952" y="36"/>
                </a:cubicBezTo>
                <a:cubicBezTo>
                  <a:pt x="952" y="36"/>
                  <a:pt x="952" y="36"/>
                  <a:pt x="952" y="36"/>
                </a:cubicBezTo>
                <a:cubicBezTo>
                  <a:pt x="951" y="35"/>
                  <a:pt x="951" y="35"/>
                  <a:pt x="951" y="35"/>
                </a:cubicBezTo>
                <a:cubicBezTo>
                  <a:pt x="951" y="35"/>
                  <a:pt x="951" y="35"/>
                  <a:pt x="951" y="35"/>
                </a:cubicBezTo>
                <a:cubicBezTo>
                  <a:pt x="951" y="35"/>
                  <a:pt x="951" y="35"/>
                  <a:pt x="951" y="35"/>
                </a:cubicBezTo>
                <a:cubicBezTo>
                  <a:pt x="951" y="34"/>
                  <a:pt x="951" y="34"/>
                  <a:pt x="951" y="34"/>
                </a:cubicBezTo>
                <a:cubicBezTo>
                  <a:pt x="951" y="34"/>
                  <a:pt x="951" y="34"/>
                  <a:pt x="951" y="34"/>
                </a:cubicBezTo>
                <a:cubicBezTo>
                  <a:pt x="950" y="34"/>
                  <a:pt x="950" y="34"/>
                  <a:pt x="950" y="34"/>
                </a:cubicBezTo>
                <a:cubicBezTo>
                  <a:pt x="950" y="32"/>
                  <a:pt x="950" y="32"/>
                  <a:pt x="950" y="32"/>
                </a:cubicBezTo>
                <a:cubicBezTo>
                  <a:pt x="947" y="28"/>
                  <a:pt x="947" y="28"/>
                  <a:pt x="947" y="28"/>
                </a:cubicBezTo>
                <a:cubicBezTo>
                  <a:pt x="946" y="25"/>
                  <a:pt x="946" y="25"/>
                  <a:pt x="946" y="25"/>
                </a:cubicBezTo>
                <a:cubicBezTo>
                  <a:pt x="943" y="22"/>
                  <a:pt x="943" y="22"/>
                  <a:pt x="943" y="22"/>
                </a:cubicBezTo>
                <a:cubicBezTo>
                  <a:pt x="943" y="22"/>
                  <a:pt x="943" y="22"/>
                  <a:pt x="943" y="22"/>
                </a:cubicBezTo>
                <a:cubicBezTo>
                  <a:pt x="942" y="21"/>
                  <a:pt x="942" y="21"/>
                  <a:pt x="942" y="21"/>
                </a:cubicBezTo>
                <a:cubicBezTo>
                  <a:pt x="942" y="21"/>
                  <a:pt x="942" y="21"/>
                  <a:pt x="942" y="21"/>
                </a:cubicBezTo>
                <a:cubicBezTo>
                  <a:pt x="942" y="21"/>
                  <a:pt x="942" y="21"/>
                  <a:pt x="942" y="21"/>
                </a:cubicBezTo>
                <a:cubicBezTo>
                  <a:pt x="942" y="21"/>
                  <a:pt x="942" y="21"/>
                  <a:pt x="942" y="21"/>
                </a:cubicBezTo>
                <a:cubicBezTo>
                  <a:pt x="941" y="21"/>
                  <a:pt x="941" y="21"/>
                  <a:pt x="941" y="21"/>
                </a:cubicBezTo>
                <a:cubicBezTo>
                  <a:pt x="941" y="21"/>
                  <a:pt x="941" y="21"/>
                  <a:pt x="941" y="21"/>
                </a:cubicBezTo>
                <a:cubicBezTo>
                  <a:pt x="941" y="22"/>
                  <a:pt x="941" y="22"/>
                  <a:pt x="941" y="22"/>
                </a:cubicBezTo>
                <a:cubicBezTo>
                  <a:pt x="940" y="22"/>
                  <a:pt x="940" y="22"/>
                  <a:pt x="940" y="22"/>
                </a:cubicBezTo>
                <a:cubicBezTo>
                  <a:pt x="938" y="25"/>
                  <a:pt x="938" y="25"/>
                  <a:pt x="938" y="25"/>
                </a:cubicBezTo>
                <a:cubicBezTo>
                  <a:pt x="936" y="28"/>
                  <a:pt x="936" y="28"/>
                  <a:pt x="936" y="28"/>
                </a:cubicBezTo>
                <a:cubicBezTo>
                  <a:pt x="934" y="32"/>
                  <a:pt x="934" y="32"/>
                  <a:pt x="934" y="32"/>
                </a:cubicBezTo>
                <a:cubicBezTo>
                  <a:pt x="934" y="34"/>
                  <a:pt x="934" y="34"/>
                  <a:pt x="934" y="34"/>
                </a:cubicBezTo>
                <a:cubicBezTo>
                  <a:pt x="933" y="34"/>
                  <a:pt x="933" y="34"/>
                  <a:pt x="933" y="34"/>
                </a:cubicBezTo>
                <a:cubicBezTo>
                  <a:pt x="933" y="34"/>
                  <a:pt x="933" y="34"/>
                  <a:pt x="933" y="34"/>
                </a:cubicBezTo>
                <a:cubicBezTo>
                  <a:pt x="933" y="34"/>
                  <a:pt x="933" y="34"/>
                  <a:pt x="933" y="34"/>
                </a:cubicBezTo>
                <a:cubicBezTo>
                  <a:pt x="933" y="35"/>
                  <a:pt x="933" y="35"/>
                  <a:pt x="933" y="35"/>
                </a:cubicBezTo>
                <a:cubicBezTo>
                  <a:pt x="933" y="35"/>
                  <a:pt x="933" y="35"/>
                  <a:pt x="933" y="35"/>
                </a:cubicBezTo>
                <a:cubicBezTo>
                  <a:pt x="933" y="35"/>
                  <a:pt x="933" y="35"/>
                  <a:pt x="933" y="35"/>
                </a:cubicBezTo>
                <a:cubicBezTo>
                  <a:pt x="933" y="35"/>
                  <a:pt x="933" y="35"/>
                  <a:pt x="933" y="35"/>
                </a:cubicBezTo>
                <a:cubicBezTo>
                  <a:pt x="933" y="35"/>
                  <a:pt x="933" y="35"/>
                  <a:pt x="933" y="35"/>
                </a:cubicBezTo>
                <a:cubicBezTo>
                  <a:pt x="932" y="36"/>
                  <a:pt x="932" y="36"/>
                  <a:pt x="932" y="36"/>
                </a:cubicBezTo>
                <a:cubicBezTo>
                  <a:pt x="932" y="36"/>
                  <a:pt x="932" y="36"/>
                  <a:pt x="932" y="36"/>
                </a:cubicBezTo>
                <a:cubicBezTo>
                  <a:pt x="932" y="36"/>
                  <a:pt x="932" y="36"/>
                  <a:pt x="932" y="36"/>
                </a:cubicBezTo>
                <a:cubicBezTo>
                  <a:pt x="932" y="37"/>
                  <a:pt x="932" y="37"/>
                  <a:pt x="932" y="37"/>
                </a:cubicBezTo>
                <a:cubicBezTo>
                  <a:pt x="932" y="37"/>
                  <a:pt x="932" y="37"/>
                  <a:pt x="932" y="37"/>
                </a:cubicBezTo>
                <a:cubicBezTo>
                  <a:pt x="932" y="37"/>
                  <a:pt x="932" y="37"/>
                  <a:pt x="932" y="37"/>
                </a:cubicBezTo>
                <a:cubicBezTo>
                  <a:pt x="932" y="37"/>
                  <a:pt x="932" y="37"/>
                  <a:pt x="932" y="37"/>
                </a:cubicBezTo>
                <a:cubicBezTo>
                  <a:pt x="932" y="38"/>
                  <a:pt x="932" y="38"/>
                  <a:pt x="932" y="38"/>
                </a:cubicBezTo>
                <a:cubicBezTo>
                  <a:pt x="932" y="38"/>
                  <a:pt x="932" y="38"/>
                  <a:pt x="932" y="38"/>
                </a:cubicBezTo>
                <a:cubicBezTo>
                  <a:pt x="931" y="41"/>
                  <a:pt x="931" y="41"/>
                  <a:pt x="931" y="41"/>
                </a:cubicBezTo>
                <a:cubicBezTo>
                  <a:pt x="929" y="50"/>
                  <a:pt x="929" y="50"/>
                  <a:pt x="929" y="50"/>
                </a:cubicBezTo>
                <a:cubicBezTo>
                  <a:pt x="927" y="60"/>
                  <a:pt x="927" y="60"/>
                  <a:pt x="927" y="60"/>
                </a:cubicBezTo>
                <a:cubicBezTo>
                  <a:pt x="926" y="69"/>
                  <a:pt x="926" y="69"/>
                  <a:pt x="926" y="69"/>
                </a:cubicBezTo>
                <a:cubicBezTo>
                  <a:pt x="925" y="79"/>
                  <a:pt x="925" y="79"/>
                  <a:pt x="925" y="79"/>
                </a:cubicBezTo>
                <a:cubicBezTo>
                  <a:pt x="925" y="89"/>
                  <a:pt x="925" y="89"/>
                  <a:pt x="925" y="89"/>
                </a:cubicBezTo>
                <a:cubicBezTo>
                  <a:pt x="925" y="98"/>
                  <a:pt x="925" y="98"/>
                  <a:pt x="925" y="98"/>
                </a:cubicBezTo>
                <a:cubicBezTo>
                  <a:pt x="927" y="108"/>
                  <a:pt x="927" y="108"/>
                  <a:pt x="927" y="108"/>
                </a:cubicBezTo>
                <a:cubicBezTo>
                  <a:pt x="928" y="113"/>
                  <a:pt x="928" y="113"/>
                  <a:pt x="928" y="113"/>
                </a:cubicBezTo>
                <a:cubicBezTo>
                  <a:pt x="928" y="114"/>
                  <a:pt x="928" y="114"/>
                  <a:pt x="928" y="114"/>
                </a:cubicBezTo>
                <a:cubicBezTo>
                  <a:pt x="906" y="114"/>
                  <a:pt x="906" y="114"/>
                  <a:pt x="906" y="114"/>
                </a:cubicBezTo>
                <a:cubicBezTo>
                  <a:pt x="907" y="113"/>
                  <a:pt x="907" y="113"/>
                  <a:pt x="907" y="113"/>
                </a:cubicBezTo>
                <a:cubicBezTo>
                  <a:pt x="907" y="112"/>
                  <a:pt x="907" y="112"/>
                  <a:pt x="907" y="112"/>
                </a:cubicBezTo>
                <a:cubicBezTo>
                  <a:pt x="907" y="112"/>
                  <a:pt x="907" y="112"/>
                  <a:pt x="907" y="112"/>
                </a:cubicBezTo>
                <a:cubicBezTo>
                  <a:pt x="906" y="104"/>
                  <a:pt x="906" y="104"/>
                  <a:pt x="906" y="104"/>
                </a:cubicBezTo>
                <a:cubicBezTo>
                  <a:pt x="906" y="104"/>
                  <a:pt x="906" y="104"/>
                  <a:pt x="906" y="104"/>
                </a:cubicBezTo>
                <a:cubicBezTo>
                  <a:pt x="904" y="99"/>
                  <a:pt x="904" y="99"/>
                  <a:pt x="904" y="99"/>
                </a:cubicBezTo>
                <a:cubicBezTo>
                  <a:pt x="904" y="99"/>
                  <a:pt x="904" y="99"/>
                  <a:pt x="904" y="99"/>
                </a:cubicBezTo>
                <a:cubicBezTo>
                  <a:pt x="902" y="94"/>
                  <a:pt x="902" y="94"/>
                  <a:pt x="902" y="94"/>
                </a:cubicBezTo>
                <a:cubicBezTo>
                  <a:pt x="902" y="93"/>
                  <a:pt x="902" y="93"/>
                  <a:pt x="902" y="93"/>
                </a:cubicBezTo>
                <a:cubicBezTo>
                  <a:pt x="902" y="93"/>
                  <a:pt x="902" y="93"/>
                  <a:pt x="902" y="93"/>
                </a:cubicBezTo>
                <a:cubicBezTo>
                  <a:pt x="902" y="93"/>
                  <a:pt x="902" y="93"/>
                  <a:pt x="902" y="93"/>
                </a:cubicBezTo>
                <a:cubicBezTo>
                  <a:pt x="899" y="87"/>
                  <a:pt x="899" y="87"/>
                  <a:pt x="899" y="87"/>
                </a:cubicBezTo>
                <a:cubicBezTo>
                  <a:pt x="899" y="87"/>
                  <a:pt x="899" y="87"/>
                  <a:pt x="899" y="87"/>
                </a:cubicBezTo>
                <a:cubicBezTo>
                  <a:pt x="895" y="81"/>
                  <a:pt x="895" y="81"/>
                  <a:pt x="895" y="81"/>
                </a:cubicBezTo>
                <a:cubicBezTo>
                  <a:pt x="895" y="81"/>
                  <a:pt x="895" y="81"/>
                  <a:pt x="895" y="81"/>
                </a:cubicBezTo>
                <a:cubicBezTo>
                  <a:pt x="890" y="76"/>
                  <a:pt x="890" y="76"/>
                  <a:pt x="890" y="76"/>
                </a:cubicBezTo>
                <a:cubicBezTo>
                  <a:pt x="890" y="75"/>
                  <a:pt x="890" y="75"/>
                  <a:pt x="890" y="75"/>
                </a:cubicBezTo>
                <a:cubicBezTo>
                  <a:pt x="890" y="75"/>
                  <a:pt x="890" y="75"/>
                  <a:pt x="890" y="75"/>
                </a:cubicBezTo>
                <a:cubicBezTo>
                  <a:pt x="883" y="69"/>
                  <a:pt x="883" y="69"/>
                  <a:pt x="883" y="69"/>
                </a:cubicBezTo>
                <a:cubicBezTo>
                  <a:pt x="883" y="69"/>
                  <a:pt x="883" y="69"/>
                  <a:pt x="883" y="69"/>
                </a:cubicBezTo>
                <a:cubicBezTo>
                  <a:pt x="879" y="66"/>
                  <a:pt x="879" y="66"/>
                  <a:pt x="879" y="66"/>
                </a:cubicBezTo>
                <a:cubicBezTo>
                  <a:pt x="878" y="66"/>
                  <a:pt x="878" y="66"/>
                  <a:pt x="878" y="66"/>
                </a:cubicBezTo>
                <a:cubicBezTo>
                  <a:pt x="875" y="65"/>
                  <a:pt x="875" y="65"/>
                  <a:pt x="875" y="65"/>
                </a:cubicBezTo>
                <a:cubicBezTo>
                  <a:pt x="875" y="64"/>
                  <a:pt x="875" y="64"/>
                  <a:pt x="875" y="64"/>
                </a:cubicBezTo>
                <a:cubicBezTo>
                  <a:pt x="875" y="64"/>
                  <a:pt x="875" y="64"/>
                  <a:pt x="875" y="64"/>
                </a:cubicBezTo>
                <a:cubicBezTo>
                  <a:pt x="874" y="63"/>
                  <a:pt x="874" y="63"/>
                  <a:pt x="874" y="63"/>
                </a:cubicBezTo>
                <a:cubicBezTo>
                  <a:pt x="873" y="63"/>
                  <a:pt x="873" y="63"/>
                  <a:pt x="873" y="63"/>
                </a:cubicBezTo>
                <a:cubicBezTo>
                  <a:pt x="872" y="62"/>
                  <a:pt x="872" y="62"/>
                  <a:pt x="872" y="62"/>
                </a:cubicBezTo>
                <a:cubicBezTo>
                  <a:pt x="870" y="62"/>
                  <a:pt x="870" y="62"/>
                  <a:pt x="870" y="62"/>
                </a:cubicBezTo>
                <a:cubicBezTo>
                  <a:pt x="869" y="61"/>
                  <a:pt x="869" y="61"/>
                  <a:pt x="869" y="61"/>
                </a:cubicBezTo>
                <a:cubicBezTo>
                  <a:pt x="867" y="60"/>
                  <a:pt x="867" y="60"/>
                  <a:pt x="867" y="60"/>
                </a:cubicBezTo>
                <a:cubicBezTo>
                  <a:pt x="866" y="60"/>
                  <a:pt x="866" y="60"/>
                  <a:pt x="866" y="60"/>
                </a:cubicBezTo>
                <a:cubicBezTo>
                  <a:pt x="864" y="60"/>
                  <a:pt x="864" y="60"/>
                  <a:pt x="864" y="60"/>
                </a:cubicBezTo>
                <a:cubicBezTo>
                  <a:pt x="863" y="59"/>
                  <a:pt x="863" y="59"/>
                  <a:pt x="863" y="59"/>
                </a:cubicBezTo>
                <a:cubicBezTo>
                  <a:pt x="861" y="59"/>
                  <a:pt x="861" y="59"/>
                  <a:pt x="861" y="59"/>
                </a:cubicBezTo>
                <a:cubicBezTo>
                  <a:pt x="860" y="58"/>
                  <a:pt x="860" y="58"/>
                  <a:pt x="860" y="58"/>
                </a:cubicBezTo>
                <a:cubicBezTo>
                  <a:pt x="858" y="58"/>
                  <a:pt x="858" y="58"/>
                  <a:pt x="858" y="58"/>
                </a:cubicBezTo>
                <a:cubicBezTo>
                  <a:pt x="857" y="58"/>
                  <a:pt x="857" y="58"/>
                  <a:pt x="857" y="58"/>
                </a:cubicBezTo>
                <a:cubicBezTo>
                  <a:pt x="855" y="58"/>
                  <a:pt x="855" y="58"/>
                  <a:pt x="855" y="58"/>
                </a:cubicBezTo>
                <a:cubicBezTo>
                  <a:pt x="854" y="57"/>
                  <a:pt x="854" y="57"/>
                  <a:pt x="854" y="57"/>
                </a:cubicBezTo>
                <a:cubicBezTo>
                  <a:pt x="853" y="57"/>
                  <a:pt x="853" y="57"/>
                  <a:pt x="853" y="57"/>
                </a:cubicBezTo>
                <a:cubicBezTo>
                  <a:pt x="851" y="57"/>
                  <a:pt x="851" y="57"/>
                  <a:pt x="851" y="57"/>
                </a:cubicBezTo>
                <a:cubicBezTo>
                  <a:pt x="849" y="57"/>
                  <a:pt x="849" y="57"/>
                  <a:pt x="849" y="57"/>
                </a:cubicBezTo>
                <a:cubicBezTo>
                  <a:pt x="848" y="57"/>
                  <a:pt x="848" y="57"/>
                  <a:pt x="848" y="57"/>
                </a:cubicBezTo>
                <a:cubicBezTo>
                  <a:pt x="846" y="57"/>
                  <a:pt x="846" y="57"/>
                  <a:pt x="846" y="57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843" y="57"/>
                  <a:pt x="843" y="57"/>
                  <a:pt x="843" y="57"/>
                </a:cubicBezTo>
                <a:cubicBezTo>
                  <a:pt x="842" y="57"/>
                  <a:pt x="842" y="57"/>
                  <a:pt x="842" y="57"/>
                </a:cubicBezTo>
                <a:cubicBezTo>
                  <a:pt x="840" y="57"/>
                  <a:pt x="840" y="57"/>
                  <a:pt x="840" y="57"/>
                </a:cubicBezTo>
                <a:cubicBezTo>
                  <a:pt x="839" y="57"/>
                  <a:pt x="839" y="57"/>
                  <a:pt x="839" y="57"/>
                </a:cubicBezTo>
                <a:cubicBezTo>
                  <a:pt x="837" y="58"/>
                  <a:pt x="837" y="58"/>
                  <a:pt x="837" y="58"/>
                </a:cubicBezTo>
                <a:cubicBezTo>
                  <a:pt x="836" y="58"/>
                  <a:pt x="836" y="58"/>
                  <a:pt x="836" y="58"/>
                </a:cubicBezTo>
                <a:cubicBezTo>
                  <a:pt x="835" y="58"/>
                  <a:pt x="835" y="58"/>
                  <a:pt x="835" y="58"/>
                </a:cubicBezTo>
                <a:cubicBezTo>
                  <a:pt x="835" y="58"/>
                  <a:pt x="835" y="58"/>
                  <a:pt x="835" y="58"/>
                </a:cubicBezTo>
                <a:cubicBezTo>
                  <a:pt x="834" y="58"/>
                  <a:pt x="834" y="58"/>
                  <a:pt x="834" y="58"/>
                </a:cubicBezTo>
                <a:cubicBezTo>
                  <a:pt x="834" y="58"/>
                  <a:pt x="834" y="58"/>
                  <a:pt x="834" y="58"/>
                </a:cubicBezTo>
                <a:cubicBezTo>
                  <a:pt x="834" y="59"/>
                  <a:pt x="834" y="59"/>
                  <a:pt x="834" y="59"/>
                </a:cubicBezTo>
                <a:cubicBezTo>
                  <a:pt x="834" y="59"/>
                  <a:pt x="834" y="59"/>
                  <a:pt x="834" y="59"/>
                </a:cubicBezTo>
                <a:cubicBezTo>
                  <a:pt x="833" y="59"/>
                  <a:pt x="833" y="59"/>
                  <a:pt x="833" y="59"/>
                </a:cubicBezTo>
                <a:cubicBezTo>
                  <a:pt x="833" y="59"/>
                  <a:pt x="833" y="59"/>
                  <a:pt x="833" y="59"/>
                </a:cubicBezTo>
                <a:cubicBezTo>
                  <a:pt x="833" y="59"/>
                  <a:pt x="833" y="59"/>
                  <a:pt x="833" y="59"/>
                </a:cubicBezTo>
                <a:cubicBezTo>
                  <a:pt x="832" y="64"/>
                  <a:pt x="832" y="64"/>
                  <a:pt x="832" y="64"/>
                </a:cubicBezTo>
                <a:cubicBezTo>
                  <a:pt x="832" y="65"/>
                  <a:pt x="832" y="65"/>
                  <a:pt x="832" y="65"/>
                </a:cubicBezTo>
                <a:cubicBezTo>
                  <a:pt x="833" y="65"/>
                  <a:pt x="833" y="65"/>
                  <a:pt x="833" y="65"/>
                </a:cubicBezTo>
                <a:cubicBezTo>
                  <a:pt x="832" y="66"/>
                  <a:pt x="832" y="66"/>
                  <a:pt x="832" y="66"/>
                </a:cubicBezTo>
                <a:cubicBezTo>
                  <a:pt x="832" y="66"/>
                  <a:pt x="832" y="66"/>
                  <a:pt x="832" y="66"/>
                </a:cubicBezTo>
                <a:cubicBezTo>
                  <a:pt x="832" y="69"/>
                  <a:pt x="832" y="69"/>
                  <a:pt x="832" y="69"/>
                </a:cubicBezTo>
                <a:cubicBezTo>
                  <a:pt x="832" y="70"/>
                  <a:pt x="832" y="70"/>
                  <a:pt x="832" y="70"/>
                </a:cubicBezTo>
                <a:cubicBezTo>
                  <a:pt x="833" y="70"/>
                  <a:pt x="833" y="70"/>
                  <a:pt x="833" y="70"/>
                </a:cubicBezTo>
                <a:cubicBezTo>
                  <a:pt x="832" y="75"/>
                  <a:pt x="832" y="75"/>
                  <a:pt x="832" y="75"/>
                </a:cubicBezTo>
                <a:cubicBezTo>
                  <a:pt x="833" y="75"/>
                  <a:pt x="833" y="75"/>
                  <a:pt x="833" y="75"/>
                </a:cubicBezTo>
                <a:cubicBezTo>
                  <a:pt x="833" y="76"/>
                  <a:pt x="833" y="76"/>
                  <a:pt x="833" y="76"/>
                </a:cubicBezTo>
                <a:cubicBezTo>
                  <a:pt x="832" y="81"/>
                  <a:pt x="832" y="81"/>
                  <a:pt x="832" y="81"/>
                </a:cubicBezTo>
                <a:cubicBezTo>
                  <a:pt x="833" y="81"/>
                  <a:pt x="833" y="81"/>
                  <a:pt x="833" y="81"/>
                </a:cubicBezTo>
                <a:cubicBezTo>
                  <a:pt x="833" y="81"/>
                  <a:pt x="833" y="81"/>
                  <a:pt x="833" y="81"/>
                </a:cubicBezTo>
                <a:cubicBezTo>
                  <a:pt x="833" y="87"/>
                  <a:pt x="833" y="87"/>
                  <a:pt x="833" y="87"/>
                </a:cubicBezTo>
                <a:cubicBezTo>
                  <a:pt x="834" y="87"/>
                  <a:pt x="834" y="87"/>
                  <a:pt x="834" y="87"/>
                </a:cubicBezTo>
                <a:cubicBezTo>
                  <a:pt x="835" y="87"/>
                  <a:pt x="835" y="87"/>
                  <a:pt x="835" y="87"/>
                </a:cubicBezTo>
                <a:cubicBezTo>
                  <a:pt x="835" y="93"/>
                  <a:pt x="835" y="93"/>
                  <a:pt x="835" y="93"/>
                </a:cubicBezTo>
                <a:cubicBezTo>
                  <a:pt x="836" y="93"/>
                  <a:pt x="836" y="93"/>
                  <a:pt x="836" y="93"/>
                </a:cubicBezTo>
                <a:cubicBezTo>
                  <a:pt x="837" y="93"/>
                  <a:pt x="837" y="93"/>
                  <a:pt x="837" y="93"/>
                </a:cubicBezTo>
                <a:cubicBezTo>
                  <a:pt x="838" y="99"/>
                  <a:pt x="838" y="99"/>
                  <a:pt x="838" y="99"/>
                </a:cubicBezTo>
                <a:cubicBezTo>
                  <a:pt x="838" y="99"/>
                  <a:pt x="838" y="99"/>
                  <a:pt x="838" y="99"/>
                </a:cubicBezTo>
                <a:cubicBezTo>
                  <a:pt x="840" y="99"/>
                  <a:pt x="840" y="99"/>
                  <a:pt x="840" y="99"/>
                </a:cubicBezTo>
                <a:cubicBezTo>
                  <a:pt x="840" y="104"/>
                  <a:pt x="840" y="104"/>
                  <a:pt x="840" y="104"/>
                </a:cubicBezTo>
                <a:cubicBezTo>
                  <a:pt x="841" y="105"/>
                  <a:pt x="841" y="105"/>
                  <a:pt x="841" y="105"/>
                </a:cubicBezTo>
                <a:cubicBezTo>
                  <a:pt x="843" y="106"/>
                  <a:pt x="843" y="106"/>
                  <a:pt x="843" y="106"/>
                </a:cubicBezTo>
                <a:cubicBezTo>
                  <a:pt x="843" y="106"/>
                  <a:pt x="843" y="106"/>
                  <a:pt x="843" y="106"/>
                </a:cubicBezTo>
                <a:cubicBezTo>
                  <a:pt x="843" y="112"/>
                  <a:pt x="843" y="112"/>
                  <a:pt x="843" y="112"/>
                </a:cubicBezTo>
                <a:cubicBezTo>
                  <a:pt x="844" y="113"/>
                  <a:pt x="844" y="113"/>
                  <a:pt x="844" y="113"/>
                </a:cubicBezTo>
                <a:cubicBezTo>
                  <a:pt x="845" y="114"/>
                  <a:pt x="845" y="114"/>
                  <a:pt x="845" y="114"/>
                </a:cubicBezTo>
                <a:cubicBezTo>
                  <a:pt x="787" y="114"/>
                  <a:pt x="787" y="114"/>
                  <a:pt x="787" y="114"/>
                </a:cubicBezTo>
                <a:cubicBezTo>
                  <a:pt x="786" y="109"/>
                  <a:pt x="786" y="109"/>
                  <a:pt x="786" y="109"/>
                </a:cubicBezTo>
                <a:cubicBezTo>
                  <a:pt x="786" y="109"/>
                  <a:pt x="786" y="109"/>
                  <a:pt x="786" y="109"/>
                </a:cubicBezTo>
                <a:cubicBezTo>
                  <a:pt x="786" y="108"/>
                  <a:pt x="786" y="108"/>
                  <a:pt x="786" y="108"/>
                </a:cubicBezTo>
                <a:cubicBezTo>
                  <a:pt x="789" y="106"/>
                  <a:pt x="789" y="106"/>
                  <a:pt x="789" y="106"/>
                </a:cubicBezTo>
                <a:cubicBezTo>
                  <a:pt x="789" y="105"/>
                  <a:pt x="789" y="105"/>
                  <a:pt x="789" y="105"/>
                </a:cubicBezTo>
                <a:cubicBezTo>
                  <a:pt x="790" y="105"/>
                  <a:pt x="790" y="105"/>
                  <a:pt x="790" y="105"/>
                </a:cubicBezTo>
                <a:cubicBezTo>
                  <a:pt x="790" y="104"/>
                  <a:pt x="790" y="104"/>
                  <a:pt x="790" y="104"/>
                </a:cubicBezTo>
                <a:cubicBezTo>
                  <a:pt x="790" y="104"/>
                  <a:pt x="790" y="104"/>
                  <a:pt x="790" y="104"/>
                </a:cubicBezTo>
                <a:cubicBezTo>
                  <a:pt x="790" y="103"/>
                  <a:pt x="790" y="103"/>
                  <a:pt x="790" y="103"/>
                </a:cubicBezTo>
                <a:cubicBezTo>
                  <a:pt x="790" y="102"/>
                  <a:pt x="790" y="102"/>
                  <a:pt x="790" y="102"/>
                </a:cubicBezTo>
                <a:cubicBezTo>
                  <a:pt x="789" y="102"/>
                  <a:pt x="789" y="102"/>
                  <a:pt x="789" y="102"/>
                </a:cubicBezTo>
                <a:cubicBezTo>
                  <a:pt x="789" y="102"/>
                  <a:pt x="789" y="102"/>
                  <a:pt x="789" y="102"/>
                </a:cubicBezTo>
                <a:cubicBezTo>
                  <a:pt x="790" y="102"/>
                  <a:pt x="790" y="102"/>
                  <a:pt x="790" y="102"/>
                </a:cubicBezTo>
                <a:cubicBezTo>
                  <a:pt x="794" y="99"/>
                  <a:pt x="794" y="99"/>
                  <a:pt x="794" y="99"/>
                </a:cubicBezTo>
                <a:cubicBezTo>
                  <a:pt x="795" y="98"/>
                  <a:pt x="795" y="98"/>
                  <a:pt x="795" y="98"/>
                </a:cubicBezTo>
                <a:cubicBezTo>
                  <a:pt x="795" y="98"/>
                  <a:pt x="795" y="98"/>
                  <a:pt x="795" y="98"/>
                </a:cubicBezTo>
                <a:cubicBezTo>
                  <a:pt x="795" y="99"/>
                  <a:pt x="796" y="100"/>
                  <a:pt x="797" y="100"/>
                </a:cubicBezTo>
                <a:cubicBezTo>
                  <a:pt x="798" y="100"/>
                  <a:pt x="799" y="99"/>
                  <a:pt x="799" y="98"/>
                </a:cubicBezTo>
                <a:cubicBezTo>
                  <a:pt x="799" y="98"/>
                  <a:pt x="798" y="97"/>
                  <a:pt x="798" y="97"/>
                </a:cubicBezTo>
                <a:cubicBezTo>
                  <a:pt x="797" y="97"/>
                  <a:pt x="797" y="97"/>
                  <a:pt x="797" y="97"/>
                </a:cubicBezTo>
                <a:cubicBezTo>
                  <a:pt x="798" y="96"/>
                  <a:pt x="798" y="96"/>
                  <a:pt x="798" y="96"/>
                </a:cubicBezTo>
                <a:cubicBezTo>
                  <a:pt x="802" y="93"/>
                  <a:pt x="802" y="93"/>
                  <a:pt x="802" y="93"/>
                </a:cubicBezTo>
                <a:cubicBezTo>
                  <a:pt x="803" y="92"/>
                  <a:pt x="803" y="92"/>
                  <a:pt x="803" y="92"/>
                </a:cubicBezTo>
                <a:cubicBezTo>
                  <a:pt x="803" y="92"/>
                  <a:pt x="803" y="92"/>
                  <a:pt x="803" y="92"/>
                </a:cubicBezTo>
                <a:cubicBezTo>
                  <a:pt x="803" y="92"/>
                  <a:pt x="803" y="92"/>
                  <a:pt x="803" y="92"/>
                </a:cubicBezTo>
                <a:cubicBezTo>
                  <a:pt x="803" y="93"/>
                  <a:pt x="803" y="93"/>
                  <a:pt x="804" y="93"/>
                </a:cubicBezTo>
                <a:cubicBezTo>
                  <a:pt x="805" y="93"/>
                  <a:pt x="806" y="93"/>
                  <a:pt x="806" y="92"/>
                </a:cubicBezTo>
                <a:cubicBezTo>
                  <a:pt x="806" y="91"/>
                  <a:pt x="805" y="90"/>
                  <a:pt x="804" y="90"/>
                </a:cubicBezTo>
                <a:cubicBezTo>
                  <a:pt x="804" y="90"/>
                  <a:pt x="804" y="90"/>
                  <a:pt x="804" y="90"/>
                </a:cubicBezTo>
                <a:cubicBezTo>
                  <a:pt x="805" y="89"/>
                  <a:pt x="805" y="89"/>
                  <a:pt x="805" y="89"/>
                </a:cubicBezTo>
                <a:cubicBezTo>
                  <a:pt x="808" y="85"/>
                  <a:pt x="808" y="85"/>
                  <a:pt x="808" y="85"/>
                </a:cubicBezTo>
                <a:cubicBezTo>
                  <a:pt x="808" y="84"/>
                  <a:pt x="808" y="84"/>
                  <a:pt x="808" y="84"/>
                </a:cubicBezTo>
                <a:cubicBezTo>
                  <a:pt x="808" y="84"/>
                  <a:pt x="808" y="84"/>
                  <a:pt x="808" y="84"/>
                </a:cubicBezTo>
                <a:cubicBezTo>
                  <a:pt x="809" y="85"/>
                  <a:pt x="809" y="85"/>
                  <a:pt x="810" y="85"/>
                </a:cubicBezTo>
                <a:cubicBezTo>
                  <a:pt x="811" y="85"/>
                  <a:pt x="812" y="84"/>
                  <a:pt x="812" y="83"/>
                </a:cubicBezTo>
                <a:cubicBezTo>
                  <a:pt x="812" y="82"/>
                  <a:pt x="811" y="82"/>
                  <a:pt x="810" y="82"/>
                </a:cubicBezTo>
                <a:cubicBezTo>
                  <a:pt x="810" y="82"/>
                  <a:pt x="810" y="82"/>
                  <a:pt x="810" y="82"/>
                </a:cubicBezTo>
                <a:cubicBezTo>
                  <a:pt x="810" y="82"/>
                  <a:pt x="810" y="82"/>
                  <a:pt x="810" y="82"/>
                </a:cubicBezTo>
                <a:cubicBezTo>
                  <a:pt x="810" y="82"/>
                  <a:pt x="810" y="82"/>
                  <a:pt x="810" y="82"/>
                </a:cubicBezTo>
                <a:cubicBezTo>
                  <a:pt x="810" y="82"/>
                  <a:pt x="810" y="82"/>
                  <a:pt x="810" y="82"/>
                </a:cubicBezTo>
                <a:cubicBezTo>
                  <a:pt x="810" y="81"/>
                  <a:pt x="810" y="81"/>
                  <a:pt x="810" y="81"/>
                </a:cubicBezTo>
                <a:cubicBezTo>
                  <a:pt x="812" y="76"/>
                  <a:pt x="812" y="76"/>
                  <a:pt x="812" y="76"/>
                </a:cubicBezTo>
                <a:cubicBezTo>
                  <a:pt x="812" y="75"/>
                  <a:pt x="812" y="75"/>
                  <a:pt x="812" y="75"/>
                </a:cubicBezTo>
                <a:cubicBezTo>
                  <a:pt x="813" y="75"/>
                  <a:pt x="813" y="75"/>
                  <a:pt x="813" y="75"/>
                </a:cubicBezTo>
                <a:cubicBezTo>
                  <a:pt x="813" y="76"/>
                  <a:pt x="813" y="76"/>
                  <a:pt x="814" y="76"/>
                </a:cubicBezTo>
                <a:cubicBezTo>
                  <a:pt x="815" y="76"/>
                  <a:pt x="816" y="75"/>
                  <a:pt x="816" y="74"/>
                </a:cubicBezTo>
                <a:cubicBezTo>
                  <a:pt x="816" y="73"/>
                  <a:pt x="815" y="73"/>
                  <a:pt x="814" y="73"/>
                </a:cubicBezTo>
                <a:cubicBezTo>
                  <a:pt x="814" y="72"/>
                  <a:pt x="814" y="72"/>
                  <a:pt x="814" y="72"/>
                </a:cubicBezTo>
                <a:cubicBezTo>
                  <a:pt x="814" y="72"/>
                  <a:pt x="814" y="72"/>
                  <a:pt x="814" y="72"/>
                </a:cubicBezTo>
                <a:cubicBezTo>
                  <a:pt x="813" y="73"/>
                  <a:pt x="813" y="73"/>
                  <a:pt x="813" y="73"/>
                </a:cubicBezTo>
                <a:cubicBezTo>
                  <a:pt x="813" y="73"/>
                  <a:pt x="813" y="73"/>
                  <a:pt x="813" y="73"/>
                </a:cubicBezTo>
                <a:cubicBezTo>
                  <a:pt x="814" y="72"/>
                  <a:pt x="814" y="72"/>
                  <a:pt x="814" y="72"/>
                </a:cubicBezTo>
                <a:cubicBezTo>
                  <a:pt x="815" y="67"/>
                  <a:pt x="815" y="67"/>
                  <a:pt x="815" y="67"/>
                </a:cubicBezTo>
                <a:cubicBezTo>
                  <a:pt x="815" y="66"/>
                  <a:pt x="815" y="66"/>
                  <a:pt x="815" y="66"/>
                </a:cubicBezTo>
                <a:cubicBezTo>
                  <a:pt x="815" y="66"/>
                  <a:pt x="815" y="66"/>
                  <a:pt x="815" y="66"/>
                </a:cubicBezTo>
                <a:cubicBezTo>
                  <a:pt x="815" y="66"/>
                  <a:pt x="816" y="66"/>
                  <a:pt x="816" y="66"/>
                </a:cubicBezTo>
                <a:cubicBezTo>
                  <a:pt x="817" y="66"/>
                  <a:pt x="817" y="66"/>
                  <a:pt x="818" y="65"/>
                </a:cubicBezTo>
                <a:cubicBezTo>
                  <a:pt x="818" y="65"/>
                  <a:pt x="818" y="65"/>
                  <a:pt x="818" y="65"/>
                </a:cubicBezTo>
                <a:cubicBezTo>
                  <a:pt x="818" y="65"/>
                  <a:pt x="818" y="65"/>
                  <a:pt x="818" y="65"/>
                </a:cubicBezTo>
                <a:cubicBezTo>
                  <a:pt x="818" y="65"/>
                  <a:pt x="818" y="65"/>
                  <a:pt x="818" y="65"/>
                </a:cubicBezTo>
                <a:cubicBezTo>
                  <a:pt x="818" y="65"/>
                  <a:pt x="818" y="65"/>
                  <a:pt x="818" y="65"/>
                </a:cubicBezTo>
                <a:cubicBezTo>
                  <a:pt x="818" y="64"/>
                  <a:pt x="818" y="64"/>
                  <a:pt x="818" y="64"/>
                </a:cubicBezTo>
                <a:cubicBezTo>
                  <a:pt x="818" y="64"/>
                  <a:pt x="818" y="64"/>
                  <a:pt x="818" y="64"/>
                </a:cubicBezTo>
                <a:cubicBezTo>
                  <a:pt x="818" y="64"/>
                  <a:pt x="818" y="64"/>
                  <a:pt x="818" y="64"/>
                </a:cubicBezTo>
                <a:cubicBezTo>
                  <a:pt x="818" y="63"/>
                  <a:pt x="818" y="63"/>
                  <a:pt x="818" y="63"/>
                </a:cubicBezTo>
                <a:cubicBezTo>
                  <a:pt x="818" y="63"/>
                  <a:pt x="818" y="63"/>
                  <a:pt x="818" y="63"/>
                </a:cubicBezTo>
                <a:cubicBezTo>
                  <a:pt x="817" y="63"/>
                  <a:pt x="817" y="63"/>
                  <a:pt x="816" y="63"/>
                </a:cubicBezTo>
                <a:cubicBezTo>
                  <a:pt x="816" y="63"/>
                  <a:pt x="816" y="63"/>
                  <a:pt x="816" y="63"/>
                </a:cubicBezTo>
                <a:cubicBezTo>
                  <a:pt x="816" y="63"/>
                  <a:pt x="816" y="63"/>
                  <a:pt x="816" y="63"/>
                </a:cubicBezTo>
                <a:cubicBezTo>
                  <a:pt x="816" y="63"/>
                  <a:pt x="816" y="63"/>
                  <a:pt x="816" y="63"/>
                </a:cubicBezTo>
                <a:cubicBezTo>
                  <a:pt x="816" y="63"/>
                  <a:pt x="816" y="63"/>
                  <a:pt x="816" y="63"/>
                </a:cubicBezTo>
                <a:cubicBezTo>
                  <a:pt x="815" y="63"/>
                  <a:pt x="815" y="63"/>
                  <a:pt x="815" y="63"/>
                </a:cubicBezTo>
                <a:cubicBezTo>
                  <a:pt x="815" y="63"/>
                  <a:pt x="815" y="63"/>
                  <a:pt x="815" y="63"/>
                </a:cubicBezTo>
                <a:cubicBezTo>
                  <a:pt x="815" y="62"/>
                  <a:pt x="815" y="62"/>
                  <a:pt x="815" y="62"/>
                </a:cubicBezTo>
                <a:cubicBezTo>
                  <a:pt x="815" y="57"/>
                  <a:pt x="815" y="57"/>
                  <a:pt x="815" y="57"/>
                </a:cubicBezTo>
                <a:cubicBezTo>
                  <a:pt x="815" y="56"/>
                  <a:pt x="815" y="56"/>
                  <a:pt x="815" y="56"/>
                </a:cubicBezTo>
                <a:cubicBezTo>
                  <a:pt x="815" y="56"/>
                  <a:pt x="815" y="56"/>
                  <a:pt x="815" y="56"/>
                </a:cubicBezTo>
                <a:cubicBezTo>
                  <a:pt x="816" y="56"/>
                  <a:pt x="816" y="56"/>
                  <a:pt x="817" y="56"/>
                </a:cubicBezTo>
                <a:cubicBezTo>
                  <a:pt x="817" y="56"/>
                  <a:pt x="818" y="56"/>
                  <a:pt x="818" y="55"/>
                </a:cubicBezTo>
                <a:cubicBezTo>
                  <a:pt x="818" y="55"/>
                  <a:pt x="818" y="55"/>
                  <a:pt x="818" y="55"/>
                </a:cubicBezTo>
                <a:cubicBezTo>
                  <a:pt x="818" y="55"/>
                  <a:pt x="818" y="55"/>
                  <a:pt x="818" y="55"/>
                </a:cubicBezTo>
                <a:cubicBezTo>
                  <a:pt x="818" y="55"/>
                  <a:pt x="818" y="55"/>
                  <a:pt x="818" y="55"/>
                </a:cubicBezTo>
                <a:cubicBezTo>
                  <a:pt x="819" y="54"/>
                  <a:pt x="819" y="54"/>
                  <a:pt x="819" y="54"/>
                </a:cubicBezTo>
                <a:cubicBezTo>
                  <a:pt x="818" y="53"/>
                  <a:pt x="818" y="53"/>
                  <a:pt x="818" y="53"/>
                </a:cubicBezTo>
                <a:cubicBezTo>
                  <a:pt x="818" y="53"/>
                  <a:pt x="818" y="53"/>
                  <a:pt x="818" y="53"/>
                </a:cubicBezTo>
                <a:cubicBezTo>
                  <a:pt x="818" y="53"/>
                  <a:pt x="818" y="53"/>
                  <a:pt x="818" y="53"/>
                </a:cubicBezTo>
                <a:cubicBezTo>
                  <a:pt x="818" y="53"/>
                  <a:pt x="817" y="53"/>
                  <a:pt x="817" y="53"/>
                </a:cubicBezTo>
                <a:cubicBezTo>
                  <a:pt x="816" y="53"/>
                  <a:pt x="816" y="53"/>
                  <a:pt x="815" y="53"/>
                </a:cubicBezTo>
                <a:cubicBezTo>
                  <a:pt x="815" y="53"/>
                  <a:pt x="815" y="53"/>
                  <a:pt x="815" y="53"/>
                </a:cubicBezTo>
                <a:cubicBezTo>
                  <a:pt x="815" y="53"/>
                  <a:pt x="815" y="53"/>
                  <a:pt x="815" y="53"/>
                </a:cubicBezTo>
                <a:cubicBezTo>
                  <a:pt x="815" y="53"/>
                  <a:pt x="815" y="53"/>
                  <a:pt x="815" y="53"/>
                </a:cubicBezTo>
                <a:cubicBezTo>
                  <a:pt x="815" y="53"/>
                  <a:pt x="815" y="53"/>
                  <a:pt x="815" y="53"/>
                </a:cubicBezTo>
                <a:cubicBezTo>
                  <a:pt x="815" y="52"/>
                  <a:pt x="815" y="52"/>
                  <a:pt x="815" y="52"/>
                </a:cubicBezTo>
                <a:cubicBezTo>
                  <a:pt x="814" y="47"/>
                  <a:pt x="814" y="47"/>
                  <a:pt x="814" y="47"/>
                </a:cubicBezTo>
                <a:cubicBezTo>
                  <a:pt x="814" y="46"/>
                  <a:pt x="814" y="46"/>
                  <a:pt x="814" y="46"/>
                </a:cubicBezTo>
                <a:cubicBezTo>
                  <a:pt x="814" y="46"/>
                  <a:pt x="814" y="46"/>
                  <a:pt x="814" y="46"/>
                </a:cubicBezTo>
                <a:cubicBezTo>
                  <a:pt x="814" y="46"/>
                  <a:pt x="815" y="46"/>
                  <a:pt x="815" y="46"/>
                </a:cubicBezTo>
                <a:cubicBezTo>
                  <a:pt x="816" y="46"/>
                  <a:pt x="817" y="45"/>
                  <a:pt x="817" y="44"/>
                </a:cubicBezTo>
                <a:cubicBezTo>
                  <a:pt x="817" y="44"/>
                  <a:pt x="817" y="44"/>
                  <a:pt x="817" y="44"/>
                </a:cubicBezTo>
                <a:cubicBezTo>
                  <a:pt x="817" y="44"/>
                  <a:pt x="817" y="44"/>
                  <a:pt x="817" y="44"/>
                </a:cubicBezTo>
                <a:cubicBezTo>
                  <a:pt x="817" y="44"/>
                  <a:pt x="817" y="44"/>
                  <a:pt x="817" y="44"/>
                </a:cubicBezTo>
                <a:cubicBezTo>
                  <a:pt x="817" y="44"/>
                  <a:pt x="817" y="44"/>
                  <a:pt x="817" y="43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16" y="43"/>
                  <a:pt x="816" y="43"/>
                  <a:pt x="815" y="43"/>
                </a:cubicBezTo>
                <a:cubicBezTo>
                  <a:pt x="815" y="43"/>
                  <a:pt x="815" y="43"/>
                  <a:pt x="815" y="43"/>
                </a:cubicBezTo>
                <a:cubicBezTo>
                  <a:pt x="815" y="43"/>
                  <a:pt x="815" y="43"/>
                  <a:pt x="815" y="43"/>
                </a:cubicBezTo>
                <a:cubicBezTo>
                  <a:pt x="815" y="43"/>
                  <a:pt x="815" y="43"/>
                  <a:pt x="815" y="43"/>
                </a:cubicBezTo>
                <a:cubicBezTo>
                  <a:pt x="815" y="43"/>
                  <a:pt x="815" y="43"/>
                  <a:pt x="815" y="43"/>
                </a:cubicBezTo>
                <a:cubicBezTo>
                  <a:pt x="815" y="43"/>
                  <a:pt x="815" y="43"/>
                  <a:pt x="815" y="43"/>
                </a:cubicBezTo>
                <a:cubicBezTo>
                  <a:pt x="815" y="43"/>
                  <a:pt x="815" y="43"/>
                  <a:pt x="815" y="43"/>
                </a:cubicBezTo>
                <a:cubicBezTo>
                  <a:pt x="814" y="43"/>
                  <a:pt x="814" y="43"/>
                  <a:pt x="814" y="43"/>
                </a:cubicBezTo>
                <a:cubicBezTo>
                  <a:pt x="814" y="43"/>
                  <a:pt x="814" y="43"/>
                  <a:pt x="814" y="43"/>
                </a:cubicBezTo>
                <a:cubicBezTo>
                  <a:pt x="814" y="43"/>
                  <a:pt x="814" y="43"/>
                  <a:pt x="814" y="43"/>
                </a:cubicBezTo>
                <a:cubicBezTo>
                  <a:pt x="813" y="43"/>
                  <a:pt x="813" y="43"/>
                  <a:pt x="813" y="43"/>
                </a:cubicBezTo>
                <a:cubicBezTo>
                  <a:pt x="813" y="43"/>
                  <a:pt x="813" y="43"/>
                  <a:pt x="813" y="43"/>
                </a:cubicBezTo>
                <a:cubicBezTo>
                  <a:pt x="813" y="42"/>
                  <a:pt x="813" y="42"/>
                  <a:pt x="813" y="42"/>
                </a:cubicBezTo>
                <a:cubicBezTo>
                  <a:pt x="811" y="38"/>
                  <a:pt x="811" y="38"/>
                  <a:pt x="811" y="38"/>
                </a:cubicBezTo>
                <a:cubicBezTo>
                  <a:pt x="811" y="37"/>
                  <a:pt x="811" y="37"/>
                  <a:pt x="811" y="37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811" y="36"/>
                  <a:pt x="811" y="37"/>
                  <a:pt x="811" y="37"/>
                </a:cubicBezTo>
                <a:cubicBezTo>
                  <a:pt x="812" y="37"/>
                  <a:pt x="813" y="36"/>
                  <a:pt x="813" y="35"/>
                </a:cubicBezTo>
                <a:cubicBezTo>
                  <a:pt x="813" y="35"/>
                  <a:pt x="813" y="35"/>
                  <a:pt x="813" y="35"/>
                </a:cubicBezTo>
                <a:cubicBezTo>
                  <a:pt x="813" y="35"/>
                  <a:pt x="813" y="35"/>
                  <a:pt x="813" y="35"/>
                </a:cubicBezTo>
                <a:cubicBezTo>
                  <a:pt x="813" y="34"/>
                  <a:pt x="813" y="34"/>
                  <a:pt x="813" y="34"/>
                </a:cubicBezTo>
                <a:cubicBezTo>
                  <a:pt x="813" y="33"/>
                  <a:pt x="813" y="33"/>
                  <a:pt x="813" y="33"/>
                </a:cubicBezTo>
                <a:cubicBezTo>
                  <a:pt x="812" y="33"/>
                  <a:pt x="812" y="33"/>
                  <a:pt x="812" y="33"/>
                </a:cubicBezTo>
                <a:cubicBezTo>
                  <a:pt x="812" y="33"/>
                  <a:pt x="812" y="33"/>
                  <a:pt x="812" y="33"/>
                </a:cubicBezTo>
                <a:cubicBezTo>
                  <a:pt x="812" y="33"/>
                  <a:pt x="812" y="33"/>
                  <a:pt x="812" y="33"/>
                </a:cubicBezTo>
                <a:cubicBezTo>
                  <a:pt x="811" y="33"/>
                  <a:pt x="811" y="33"/>
                  <a:pt x="811" y="33"/>
                </a:cubicBezTo>
                <a:cubicBezTo>
                  <a:pt x="811" y="33"/>
                  <a:pt x="811" y="33"/>
                  <a:pt x="811" y="33"/>
                </a:cubicBezTo>
                <a:cubicBezTo>
                  <a:pt x="811" y="33"/>
                  <a:pt x="810" y="33"/>
                  <a:pt x="810" y="33"/>
                </a:cubicBezTo>
                <a:cubicBezTo>
                  <a:pt x="810" y="34"/>
                  <a:pt x="810" y="34"/>
                  <a:pt x="810" y="34"/>
                </a:cubicBezTo>
                <a:cubicBezTo>
                  <a:pt x="810" y="34"/>
                  <a:pt x="810" y="34"/>
                  <a:pt x="810" y="34"/>
                </a:cubicBezTo>
                <a:cubicBezTo>
                  <a:pt x="810" y="34"/>
                  <a:pt x="810" y="34"/>
                  <a:pt x="810" y="34"/>
                </a:cubicBezTo>
                <a:cubicBezTo>
                  <a:pt x="809" y="34"/>
                  <a:pt x="809" y="34"/>
                  <a:pt x="809" y="34"/>
                </a:cubicBezTo>
                <a:cubicBezTo>
                  <a:pt x="809" y="33"/>
                  <a:pt x="809" y="33"/>
                  <a:pt x="809" y="33"/>
                </a:cubicBezTo>
                <a:cubicBezTo>
                  <a:pt x="806" y="29"/>
                  <a:pt x="806" y="29"/>
                  <a:pt x="806" y="29"/>
                </a:cubicBezTo>
                <a:cubicBezTo>
                  <a:pt x="806" y="29"/>
                  <a:pt x="806" y="29"/>
                  <a:pt x="806" y="29"/>
                </a:cubicBezTo>
                <a:cubicBezTo>
                  <a:pt x="805" y="28"/>
                  <a:pt x="805" y="28"/>
                  <a:pt x="805" y="28"/>
                </a:cubicBezTo>
                <a:cubicBezTo>
                  <a:pt x="806" y="28"/>
                  <a:pt x="806" y="28"/>
                  <a:pt x="806" y="28"/>
                </a:cubicBezTo>
                <a:cubicBezTo>
                  <a:pt x="807" y="28"/>
                  <a:pt x="808" y="27"/>
                  <a:pt x="808" y="26"/>
                </a:cubicBezTo>
                <a:cubicBezTo>
                  <a:pt x="808" y="26"/>
                  <a:pt x="808" y="26"/>
                  <a:pt x="808" y="26"/>
                </a:cubicBezTo>
                <a:cubicBezTo>
                  <a:pt x="808" y="26"/>
                  <a:pt x="808" y="26"/>
                  <a:pt x="808" y="26"/>
                </a:cubicBezTo>
                <a:cubicBezTo>
                  <a:pt x="808" y="26"/>
                  <a:pt x="808" y="26"/>
                  <a:pt x="808" y="26"/>
                </a:cubicBezTo>
                <a:cubicBezTo>
                  <a:pt x="807" y="25"/>
                  <a:pt x="807" y="25"/>
                  <a:pt x="807" y="25"/>
                </a:cubicBezTo>
                <a:cubicBezTo>
                  <a:pt x="807" y="25"/>
                  <a:pt x="807" y="25"/>
                  <a:pt x="807" y="25"/>
                </a:cubicBezTo>
                <a:cubicBezTo>
                  <a:pt x="807" y="25"/>
                  <a:pt x="807" y="25"/>
                  <a:pt x="807" y="25"/>
                </a:cubicBezTo>
                <a:cubicBezTo>
                  <a:pt x="807" y="25"/>
                  <a:pt x="807" y="25"/>
                  <a:pt x="807" y="25"/>
                </a:cubicBezTo>
                <a:cubicBezTo>
                  <a:pt x="806" y="24"/>
                  <a:pt x="806" y="24"/>
                  <a:pt x="806" y="24"/>
                </a:cubicBezTo>
                <a:cubicBezTo>
                  <a:pt x="806" y="24"/>
                  <a:pt x="806" y="24"/>
                  <a:pt x="806" y="24"/>
                </a:cubicBezTo>
                <a:cubicBezTo>
                  <a:pt x="806" y="24"/>
                  <a:pt x="806" y="24"/>
                  <a:pt x="806" y="24"/>
                </a:cubicBezTo>
                <a:cubicBezTo>
                  <a:pt x="805" y="24"/>
                  <a:pt x="804" y="25"/>
                  <a:pt x="804" y="26"/>
                </a:cubicBezTo>
                <a:cubicBezTo>
                  <a:pt x="803" y="26"/>
                  <a:pt x="803" y="26"/>
                  <a:pt x="803" y="26"/>
                </a:cubicBezTo>
                <a:cubicBezTo>
                  <a:pt x="803" y="25"/>
                  <a:pt x="803" y="25"/>
                  <a:pt x="803" y="25"/>
                </a:cubicBezTo>
                <a:cubicBezTo>
                  <a:pt x="800" y="22"/>
                  <a:pt x="800" y="22"/>
                  <a:pt x="800" y="22"/>
                </a:cubicBezTo>
                <a:cubicBezTo>
                  <a:pt x="799" y="21"/>
                  <a:pt x="799" y="21"/>
                  <a:pt x="799" y="21"/>
                </a:cubicBezTo>
                <a:cubicBezTo>
                  <a:pt x="799" y="21"/>
                  <a:pt x="799" y="21"/>
                  <a:pt x="799" y="21"/>
                </a:cubicBezTo>
                <a:cubicBezTo>
                  <a:pt x="799" y="21"/>
                  <a:pt x="799" y="21"/>
                  <a:pt x="799" y="21"/>
                </a:cubicBezTo>
                <a:cubicBezTo>
                  <a:pt x="800" y="21"/>
                  <a:pt x="800" y="20"/>
                  <a:pt x="800" y="19"/>
                </a:cubicBezTo>
                <a:cubicBezTo>
                  <a:pt x="800" y="18"/>
                  <a:pt x="800" y="18"/>
                  <a:pt x="800" y="18"/>
                </a:cubicBezTo>
                <a:cubicBezTo>
                  <a:pt x="800" y="17"/>
                  <a:pt x="800" y="17"/>
                  <a:pt x="800" y="17"/>
                </a:cubicBezTo>
                <a:cubicBezTo>
                  <a:pt x="800" y="17"/>
                  <a:pt x="800" y="17"/>
                  <a:pt x="800" y="17"/>
                </a:cubicBezTo>
                <a:cubicBezTo>
                  <a:pt x="799" y="17"/>
                  <a:pt x="799" y="17"/>
                  <a:pt x="799" y="17"/>
                </a:cubicBezTo>
                <a:cubicBezTo>
                  <a:pt x="798" y="17"/>
                  <a:pt x="798" y="17"/>
                  <a:pt x="798" y="17"/>
                </a:cubicBezTo>
                <a:cubicBezTo>
                  <a:pt x="798" y="17"/>
                  <a:pt x="798" y="17"/>
                  <a:pt x="798" y="17"/>
                </a:cubicBezTo>
                <a:cubicBezTo>
                  <a:pt x="798" y="17"/>
                  <a:pt x="798" y="17"/>
                  <a:pt x="798" y="17"/>
                </a:cubicBezTo>
                <a:cubicBezTo>
                  <a:pt x="797" y="17"/>
                  <a:pt x="797" y="17"/>
                  <a:pt x="797" y="17"/>
                </a:cubicBezTo>
                <a:cubicBezTo>
                  <a:pt x="797" y="18"/>
                  <a:pt x="797" y="18"/>
                  <a:pt x="797" y="18"/>
                </a:cubicBezTo>
                <a:cubicBezTo>
                  <a:pt x="797" y="18"/>
                  <a:pt x="797" y="18"/>
                  <a:pt x="797" y="18"/>
                </a:cubicBezTo>
                <a:cubicBezTo>
                  <a:pt x="797" y="19"/>
                  <a:pt x="797" y="19"/>
                  <a:pt x="797" y="19"/>
                </a:cubicBezTo>
                <a:cubicBezTo>
                  <a:pt x="797" y="19"/>
                  <a:pt x="797" y="19"/>
                  <a:pt x="797" y="19"/>
                </a:cubicBezTo>
                <a:cubicBezTo>
                  <a:pt x="797" y="19"/>
                  <a:pt x="797" y="19"/>
                  <a:pt x="797" y="19"/>
                </a:cubicBezTo>
                <a:cubicBezTo>
                  <a:pt x="797" y="19"/>
                  <a:pt x="797" y="19"/>
                  <a:pt x="797" y="19"/>
                </a:cubicBezTo>
                <a:cubicBezTo>
                  <a:pt x="796" y="19"/>
                  <a:pt x="796" y="19"/>
                  <a:pt x="796" y="19"/>
                </a:cubicBezTo>
                <a:cubicBezTo>
                  <a:pt x="796" y="18"/>
                  <a:pt x="796" y="18"/>
                  <a:pt x="796" y="18"/>
                </a:cubicBezTo>
                <a:cubicBezTo>
                  <a:pt x="792" y="15"/>
                  <a:pt x="792" y="15"/>
                  <a:pt x="792" y="15"/>
                </a:cubicBezTo>
                <a:cubicBezTo>
                  <a:pt x="791" y="15"/>
                  <a:pt x="791" y="15"/>
                  <a:pt x="791" y="15"/>
                </a:cubicBezTo>
                <a:cubicBezTo>
                  <a:pt x="791" y="15"/>
                  <a:pt x="791" y="15"/>
                  <a:pt x="791" y="15"/>
                </a:cubicBezTo>
                <a:cubicBezTo>
                  <a:pt x="791" y="14"/>
                  <a:pt x="792" y="14"/>
                  <a:pt x="792" y="13"/>
                </a:cubicBezTo>
                <a:cubicBezTo>
                  <a:pt x="792" y="13"/>
                  <a:pt x="792" y="12"/>
                  <a:pt x="792" y="12"/>
                </a:cubicBezTo>
                <a:cubicBezTo>
                  <a:pt x="791" y="11"/>
                  <a:pt x="791" y="11"/>
                  <a:pt x="791" y="11"/>
                </a:cubicBezTo>
                <a:cubicBezTo>
                  <a:pt x="791" y="11"/>
                  <a:pt x="791" y="11"/>
                  <a:pt x="791" y="11"/>
                </a:cubicBezTo>
                <a:cubicBezTo>
                  <a:pt x="790" y="11"/>
                  <a:pt x="790" y="11"/>
                  <a:pt x="790" y="11"/>
                </a:cubicBezTo>
                <a:cubicBezTo>
                  <a:pt x="790" y="11"/>
                  <a:pt x="790" y="11"/>
                  <a:pt x="790" y="11"/>
                </a:cubicBezTo>
                <a:cubicBezTo>
                  <a:pt x="789" y="11"/>
                  <a:pt x="789" y="11"/>
                  <a:pt x="789" y="11"/>
                </a:cubicBezTo>
                <a:cubicBezTo>
                  <a:pt x="789" y="12"/>
                  <a:pt x="789" y="12"/>
                  <a:pt x="789" y="12"/>
                </a:cubicBezTo>
                <a:cubicBezTo>
                  <a:pt x="789" y="12"/>
                  <a:pt x="789" y="12"/>
                  <a:pt x="789" y="12"/>
                </a:cubicBezTo>
                <a:cubicBezTo>
                  <a:pt x="788" y="12"/>
                  <a:pt x="788" y="13"/>
                  <a:pt x="788" y="13"/>
                </a:cubicBezTo>
                <a:cubicBezTo>
                  <a:pt x="788" y="13"/>
                  <a:pt x="788" y="13"/>
                  <a:pt x="788" y="13"/>
                </a:cubicBezTo>
                <a:cubicBezTo>
                  <a:pt x="788" y="13"/>
                  <a:pt x="788" y="13"/>
                  <a:pt x="788" y="13"/>
                </a:cubicBezTo>
                <a:cubicBezTo>
                  <a:pt x="787" y="13"/>
                  <a:pt x="787" y="13"/>
                  <a:pt x="787" y="13"/>
                </a:cubicBezTo>
                <a:cubicBezTo>
                  <a:pt x="782" y="11"/>
                  <a:pt x="782" y="11"/>
                  <a:pt x="782" y="11"/>
                </a:cubicBezTo>
                <a:cubicBezTo>
                  <a:pt x="782" y="11"/>
                  <a:pt x="782" y="11"/>
                  <a:pt x="782" y="11"/>
                </a:cubicBezTo>
                <a:cubicBezTo>
                  <a:pt x="781" y="10"/>
                  <a:pt x="781" y="10"/>
                  <a:pt x="781" y="10"/>
                </a:cubicBezTo>
                <a:cubicBezTo>
                  <a:pt x="782" y="10"/>
                  <a:pt x="782" y="10"/>
                  <a:pt x="782" y="9"/>
                </a:cubicBezTo>
                <a:cubicBezTo>
                  <a:pt x="782" y="8"/>
                  <a:pt x="782" y="8"/>
                  <a:pt x="782" y="8"/>
                </a:cubicBezTo>
                <a:cubicBezTo>
                  <a:pt x="782" y="7"/>
                  <a:pt x="782" y="7"/>
                  <a:pt x="782" y="7"/>
                </a:cubicBezTo>
                <a:cubicBezTo>
                  <a:pt x="782" y="7"/>
                  <a:pt x="782" y="7"/>
                  <a:pt x="782" y="7"/>
                </a:cubicBezTo>
                <a:cubicBezTo>
                  <a:pt x="781" y="7"/>
                  <a:pt x="781" y="7"/>
                  <a:pt x="781" y="7"/>
                </a:cubicBezTo>
                <a:cubicBezTo>
                  <a:pt x="781" y="7"/>
                  <a:pt x="781" y="7"/>
                  <a:pt x="781" y="7"/>
                </a:cubicBezTo>
                <a:cubicBezTo>
                  <a:pt x="779" y="7"/>
                  <a:pt x="779" y="7"/>
                  <a:pt x="779" y="7"/>
                </a:cubicBezTo>
                <a:cubicBezTo>
                  <a:pt x="779" y="8"/>
                  <a:pt x="779" y="8"/>
                  <a:pt x="779" y="8"/>
                </a:cubicBezTo>
                <a:cubicBezTo>
                  <a:pt x="779" y="8"/>
                  <a:pt x="779" y="8"/>
                  <a:pt x="779" y="9"/>
                </a:cubicBezTo>
                <a:cubicBezTo>
                  <a:pt x="779" y="9"/>
                  <a:pt x="779" y="9"/>
                  <a:pt x="779" y="10"/>
                </a:cubicBezTo>
                <a:cubicBezTo>
                  <a:pt x="778" y="10"/>
                  <a:pt x="778" y="10"/>
                  <a:pt x="778" y="10"/>
                </a:cubicBezTo>
                <a:cubicBezTo>
                  <a:pt x="778" y="10"/>
                  <a:pt x="778" y="10"/>
                  <a:pt x="778" y="10"/>
                </a:cubicBezTo>
                <a:cubicBezTo>
                  <a:pt x="773" y="9"/>
                  <a:pt x="773" y="9"/>
                  <a:pt x="773" y="9"/>
                </a:cubicBezTo>
                <a:cubicBezTo>
                  <a:pt x="772" y="9"/>
                  <a:pt x="772" y="9"/>
                  <a:pt x="772" y="9"/>
                </a:cubicBezTo>
                <a:cubicBezTo>
                  <a:pt x="771" y="8"/>
                  <a:pt x="771" y="8"/>
                  <a:pt x="771" y="8"/>
                </a:cubicBezTo>
                <a:cubicBezTo>
                  <a:pt x="772" y="8"/>
                  <a:pt x="772" y="7"/>
                  <a:pt x="772" y="7"/>
                </a:cubicBezTo>
                <a:cubicBezTo>
                  <a:pt x="772" y="6"/>
                  <a:pt x="772" y="6"/>
                  <a:pt x="771" y="5"/>
                </a:cubicBezTo>
                <a:cubicBezTo>
                  <a:pt x="771" y="5"/>
                  <a:pt x="771" y="5"/>
                  <a:pt x="771" y="5"/>
                </a:cubicBezTo>
                <a:cubicBezTo>
                  <a:pt x="770" y="5"/>
                  <a:pt x="770" y="5"/>
                  <a:pt x="770" y="5"/>
                </a:cubicBezTo>
                <a:cubicBezTo>
                  <a:pt x="769" y="5"/>
                  <a:pt x="769" y="5"/>
                  <a:pt x="769" y="5"/>
                </a:cubicBezTo>
                <a:cubicBezTo>
                  <a:pt x="769" y="5"/>
                  <a:pt x="769" y="5"/>
                  <a:pt x="769" y="5"/>
                </a:cubicBezTo>
                <a:cubicBezTo>
                  <a:pt x="769" y="6"/>
                  <a:pt x="769" y="6"/>
                  <a:pt x="769" y="7"/>
                </a:cubicBezTo>
                <a:cubicBezTo>
                  <a:pt x="769" y="7"/>
                  <a:pt x="769" y="8"/>
                  <a:pt x="769" y="8"/>
                </a:cubicBezTo>
                <a:cubicBezTo>
                  <a:pt x="768" y="8"/>
                  <a:pt x="768" y="8"/>
                  <a:pt x="768" y="8"/>
                </a:cubicBezTo>
                <a:cubicBezTo>
                  <a:pt x="768" y="8"/>
                  <a:pt x="768" y="8"/>
                  <a:pt x="768" y="8"/>
                </a:cubicBezTo>
                <a:cubicBezTo>
                  <a:pt x="763" y="8"/>
                  <a:pt x="763" y="8"/>
                  <a:pt x="763" y="8"/>
                </a:cubicBezTo>
                <a:cubicBezTo>
                  <a:pt x="762" y="8"/>
                  <a:pt x="762" y="8"/>
                  <a:pt x="762" y="8"/>
                </a:cubicBezTo>
                <a:cubicBezTo>
                  <a:pt x="761" y="8"/>
                  <a:pt x="761" y="8"/>
                  <a:pt x="761" y="8"/>
                </a:cubicBezTo>
                <a:cubicBezTo>
                  <a:pt x="762" y="8"/>
                  <a:pt x="762" y="7"/>
                  <a:pt x="762" y="7"/>
                </a:cubicBezTo>
                <a:cubicBezTo>
                  <a:pt x="762" y="6"/>
                  <a:pt x="761" y="5"/>
                  <a:pt x="760" y="5"/>
                </a:cubicBezTo>
                <a:cubicBezTo>
                  <a:pt x="760" y="5"/>
                  <a:pt x="760" y="5"/>
                  <a:pt x="760" y="5"/>
                </a:cubicBezTo>
                <a:cubicBezTo>
                  <a:pt x="759" y="5"/>
                  <a:pt x="759" y="5"/>
                  <a:pt x="759" y="5"/>
                </a:cubicBezTo>
                <a:cubicBezTo>
                  <a:pt x="759" y="6"/>
                  <a:pt x="759" y="6"/>
                  <a:pt x="759" y="6"/>
                </a:cubicBezTo>
                <a:cubicBezTo>
                  <a:pt x="758" y="6"/>
                  <a:pt x="758" y="6"/>
                  <a:pt x="758" y="7"/>
                </a:cubicBezTo>
                <a:cubicBezTo>
                  <a:pt x="758" y="7"/>
                  <a:pt x="759" y="8"/>
                  <a:pt x="759" y="8"/>
                </a:cubicBezTo>
                <a:cubicBezTo>
                  <a:pt x="758" y="9"/>
                  <a:pt x="758" y="9"/>
                  <a:pt x="758" y="9"/>
                </a:cubicBezTo>
                <a:cubicBezTo>
                  <a:pt x="758" y="9"/>
                  <a:pt x="758" y="9"/>
                  <a:pt x="758" y="9"/>
                </a:cubicBezTo>
                <a:cubicBezTo>
                  <a:pt x="753" y="10"/>
                  <a:pt x="753" y="10"/>
                  <a:pt x="753" y="10"/>
                </a:cubicBezTo>
                <a:cubicBezTo>
                  <a:pt x="752" y="10"/>
                  <a:pt x="752" y="10"/>
                  <a:pt x="752" y="10"/>
                </a:cubicBezTo>
                <a:cubicBezTo>
                  <a:pt x="751" y="10"/>
                  <a:pt x="751" y="10"/>
                  <a:pt x="751" y="10"/>
                </a:cubicBezTo>
                <a:cubicBezTo>
                  <a:pt x="751" y="10"/>
                  <a:pt x="752" y="9"/>
                  <a:pt x="752" y="9"/>
                </a:cubicBezTo>
                <a:cubicBezTo>
                  <a:pt x="752" y="8"/>
                  <a:pt x="751" y="8"/>
                  <a:pt x="751" y="7"/>
                </a:cubicBezTo>
                <a:cubicBezTo>
                  <a:pt x="751" y="7"/>
                  <a:pt x="751" y="7"/>
                  <a:pt x="751" y="7"/>
                </a:cubicBezTo>
                <a:cubicBezTo>
                  <a:pt x="751" y="7"/>
                  <a:pt x="751" y="7"/>
                  <a:pt x="751" y="7"/>
                </a:cubicBezTo>
                <a:cubicBezTo>
                  <a:pt x="751" y="7"/>
                  <a:pt x="750" y="7"/>
                  <a:pt x="750" y="7"/>
                </a:cubicBezTo>
                <a:cubicBezTo>
                  <a:pt x="750" y="7"/>
                  <a:pt x="750" y="7"/>
                  <a:pt x="750" y="7"/>
                </a:cubicBezTo>
                <a:cubicBezTo>
                  <a:pt x="750" y="7"/>
                  <a:pt x="750" y="7"/>
                  <a:pt x="750" y="7"/>
                </a:cubicBezTo>
                <a:cubicBezTo>
                  <a:pt x="749" y="7"/>
                  <a:pt x="749" y="7"/>
                  <a:pt x="749" y="7"/>
                </a:cubicBezTo>
                <a:cubicBezTo>
                  <a:pt x="749" y="7"/>
                  <a:pt x="749" y="7"/>
                  <a:pt x="749" y="7"/>
                </a:cubicBezTo>
                <a:cubicBezTo>
                  <a:pt x="749" y="7"/>
                  <a:pt x="749" y="7"/>
                  <a:pt x="749" y="7"/>
                </a:cubicBezTo>
                <a:cubicBezTo>
                  <a:pt x="749" y="7"/>
                  <a:pt x="749" y="7"/>
                  <a:pt x="749" y="7"/>
                </a:cubicBezTo>
                <a:cubicBezTo>
                  <a:pt x="749" y="8"/>
                  <a:pt x="749" y="8"/>
                  <a:pt x="749" y="8"/>
                </a:cubicBezTo>
                <a:cubicBezTo>
                  <a:pt x="748" y="8"/>
                  <a:pt x="748" y="8"/>
                  <a:pt x="748" y="9"/>
                </a:cubicBezTo>
                <a:cubicBezTo>
                  <a:pt x="748" y="10"/>
                  <a:pt x="748" y="10"/>
                  <a:pt x="749" y="10"/>
                </a:cubicBezTo>
                <a:cubicBezTo>
                  <a:pt x="748" y="11"/>
                  <a:pt x="748" y="11"/>
                  <a:pt x="748" y="11"/>
                </a:cubicBezTo>
                <a:cubicBezTo>
                  <a:pt x="748" y="11"/>
                  <a:pt x="748" y="11"/>
                  <a:pt x="748" y="11"/>
                </a:cubicBezTo>
                <a:cubicBezTo>
                  <a:pt x="743" y="13"/>
                  <a:pt x="743" y="13"/>
                  <a:pt x="743" y="13"/>
                </a:cubicBezTo>
                <a:cubicBezTo>
                  <a:pt x="743" y="13"/>
                  <a:pt x="743" y="13"/>
                  <a:pt x="743" y="13"/>
                </a:cubicBezTo>
                <a:cubicBezTo>
                  <a:pt x="742" y="14"/>
                  <a:pt x="742" y="14"/>
                  <a:pt x="742" y="14"/>
                </a:cubicBezTo>
                <a:cubicBezTo>
                  <a:pt x="742" y="13"/>
                  <a:pt x="742" y="13"/>
                  <a:pt x="742" y="13"/>
                </a:cubicBezTo>
                <a:cubicBezTo>
                  <a:pt x="742" y="12"/>
                  <a:pt x="741" y="11"/>
                  <a:pt x="741" y="11"/>
                </a:cubicBezTo>
                <a:cubicBezTo>
                  <a:pt x="740" y="11"/>
                  <a:pt x="740" y="11"/>
                  <a:pt x="740" y="11"/>
                </a:cubicBezTo>
                <a:cubicBezTo>
                  <a:pt x="740" y="11"/>
                  <a:pt x="740" y="11"/>
                  <a:pt x="740" y="11"/>
                </a:cubicBezTo>
                <a:cubicBezTo>
                  <a:pt x="739" y="12"/>
                  <a:pt x="739" y="12"/>
                  <a:pt x="739" y="12"/>
                </a:cubicBezTo>
                <a:cubicBezTo>
                  <a:pt x="739" y="12"/>
                  <a:pt x="739" y="12"/>
                  <a:pt x="739" y="12"/>
                </a:cubicBezTo>
                <a:cubicBezTo>
                  <a:pt x="739" y="12"/>
                  <a:pt x="739" y="12"/>
                  <a:pt x="739" y="12"/>
                </a:cubicBezTo>
                <a:cubicBezTo>
                  <a:pt x="739" y="12"/>
                  <a:pt x="739" y="13"/>
                  <a:pt x="739" y="13"/>
                </a:cubicBezTo>
                <a:cubicBezTo>
                  <a:pt x="739" y="14"/>
                  <a:pt x="739" y="14"/>
                  <a:pt x="740" y="15"/>
                </a:cubicBezTo>
                <a:cubicBezTo>
                  <a:pt x="739" y="15"/>
                  <a:pt x="739" y="15"/>
                  <a:pt x="739" y="15"/>
                </a:cubicBezTo>
                <a:cubicBezTo>
                  <a:pt x="739" y="16"/>
                  <a:pt x="739" y="16"/>
                  <a:pt x="739" y="16"/>
                </a:cubicBezTo>
                <a:cubicBezTo>
                  <a:pt x="735" y="19"/>
                  <a:pt x="735" y="19"/>
                  <a:pt x="735" y="19"/>
                </a:cubicBezTo>
                <a:cubicBezTo>
                  <a:pt x="734" y="19"/>
                  <a:pt x="734" y="19"/>
                  <a:pt x="734" y="19"/>
                </a:cubicBezTo>
                <a:cubicBezTo>
                  <a:pt x="734" y="19"/>
                  <a:pt x="734" y="19"/>
                  <a:pt x="734" y="19"/>
                </a:cubicBezTo>
                <a:cubicBezTo>
                  <a:pt x="734" y="19"/>
                  <a:pt x="734" y="19"/>
                  <a:pt x="734" y="19"/>
                </a:cubicBezTo>
                <a:cubicBezTo>
                  <a:pt x="734" y="18"/>
                  <a:pt x="733" y="17"/>
                  <a:pt x="732" y="17"/>
                </a:cubicBezTo>
                <a:cubicBezTo>
                  <a:pt x="732" y="17"/>
                  <a:pt x="732" y="17"/>
                  <a:pt x="732" y="17"/>
                </a:cubicBezTo>
                <a:cubicBezTo>
                  <a:pt x="731" y="17"/>
                  <a:pt x="731" y="17"/>
                  <a:pt x="731" y="17"/>
                </a:cubicBezTo>
                <a:cubicBezTo>
                  <a:pt x="731" y="17"/>
                  <a:pt x="731" y="17"/>
                  <a:pt x="731" y="17"/>
                </a:cubicBezTo>
                <a:cubicBezTo>
                  <a:pt x="730" y="18"/>
                  <a:pt x="730" y="18"/>
                  <a:pt x="730" y="18"/>
                </a:cubicBezTo>
                <a:cubicBezTo>
                  <a:pt x="730" y="18"/>
                  <a:pt x="730" y="18"/>
                  <a:pt x="730" y="18"/>
                </a:cubicBezTo>
                <a:cubicBezTo>
                  <a:pt x="730" y="18"/>
                  <a:pt x="730" y="18"/>
                  <a:pt x="730" y="18"/>
                </a:cubicBezTo>
                <a:cubicBezTo>
                  <a:pt x="730" y="19"/>
                  <a:pt x="730" y="19"/>
                  <a:pt x="730" y="19"/>
                </a:cubicBezTo>
                <a:cubicBezTo>
                  <a:pt x="730" y="19"/>
                  <a:pt x="730" y="19"/>
                  <a:pt x="730" y="19"/>
                </a:cubicBezTo>
                <a:cubicBezTo>
                  <a:pt x="730" y="19"/>
                  <a:pt x="730" y="19"/>
                  <a:pt x="730" y="19"/>
                </a:cubicBezTo>
                <a:cubicBezTo>
                  <a:pt x="730" y="20"/>
                  <a:pt x="731" y="21"/>
                  <a:pt x="732" y="21"/>
                </a:cubicBezTo>
                <a:cubicBezTo>
                  <a:pt x="731" y="21"/>
                  <a:pt x="731" y="21"/>
                  <a:pt x="731" y="21"/>
                </a:cubicBezTo>
                <a:cubicBezTo>
                  <a:pt x="731" y="22"/>
                  <a:pt x="731" y="22"/>
                  <a:pt x="731" y="22"/>
                </a:cubicBezTo>
                <a:cubicBezTo>
                  <a:pt x="727" y="25"/>
                  <a:pt x="727" y="25"/>
                  <a:pt x="727" y="25"/>
                </a:cubicBezTo>
                <a:cubicBezTo>
                  <a:pt x="727" y="26"/>
                  <a:pt x="727" y="26"/>
                  <a:pt x="727" y="26"/>
                </a:cubicBezTo>
                <a:cubicBezTo>
                  <a:pt x="727" y="26"/>
                  <a:pt x="727" y="26"/>
                  <a:pt x="727" y="26"/>
                </a:cubicBezTo>
                <a:cubicBezTo>
                  <a:pt x="726" y="25"/>
                  <a:pt x="726" y="24"/>
                  <a:pt x="725" y="24"/>
                </a:cubicBezTo>
                <a:cubicBezTo>
                  <a:pt x="725" y="24"/>
                  <a:pt x="725" y="25"/>
                  <a:pt x="725" y="25"/>
                </a:cubicBezTo>
                <a:cubicBezTo>
                  <a:pt x="725" y="24"/>
                  <a:pt x="725" y="24"/>
                  <a:pt x="725" y="24"/>
                </a:cubicBezTo>
                <a:cubicBezTo>
                  <a:pt x="723" y="25"/>
                  <a:pt x="723" y="25"/>
                  <a:pt x="723" y="25"/>
                </a:cubicBezTo>
                <a:cubicBezTo>
                  <a:pt x="723" y="25"/>
                  <a:pt x="723" y="25"/>
                  <a:pt x="723" y="25"/>
                </a:cubicBezTo>
                <a:cubicBezTo>
                  <a:pt x="723" y="26"/>
                  <a:pt x="723" y="26"/>
                  <a:pt x="723" y="26"/>
                </a:cubicBezTo>
                <a:cubicBezTo>
                  <a:pt x="723" y="26"/>
                  <a:pt x="723" y="26"/>
                  <a:pt x="723" y="26"/>
                </a:cubicBezTo>
                <a:cubicBezTo>
                  <a:pt x="723" y="26"/>
                  <a:pt x="723" y="26"/>
                  <a:pt x="723" y="26"/>
                </a:cubicBezTo>
                <a:cubicBezTo>
                  <a:pt x="723" y="26"/>
                  <a:pt x="723" y="26"/>
                  <a:pt x="723" y="26"/>
                </a:cubicBezTo>
                <a:cubicBezTo>
                  <a:pt x="723" y="27"/>
                  <a:pt x="724" y="28"/>
                  <a:pt x="725" y="28"/>
                </a:cubicBezTo>
                <a:cubicBezTo>
                  <a:pt x="725" y="28"/>
                  <a:pt x="725" y="28"/>
                  <a:pt x="725" y="28"/>
                </a:cubicBezTo>
                <a:cubicBezTo>
                  <a:pt x="725" y="29"/>
                  <a:pt x="725" y="29"/>
                  <a:pt x="725" y="29"/>
                </a:cubicBezTo>
                <a:cubicBezTo>
                  <a:pt x="724" y="29"/>
                  <a:pt x="724" y="29"/>
                  <a:pt x="724" y="29"/>
                </a:cubicBezTo>
                <a:cubicBezTo>
                  <a:pt x="722" y="33"/>
                  <a:pt x="722" y="33"/>
                  <a:pt x="722" y="33"/>
                </a:cubicBezTo>
                <a:cubicBezTo>
                  <a:pt x="721" y="34"/>
                  <a:pt x="721" y="34"/>
                  <a:pt x="721" y="34"/>
                </a:cubicBezTo>
                <a:cubicBezTo>
                  <a:pt x="721" y="34"/>
                  <a:pt x="721" y="34"/>
                  <a:pt x="721" y="34"/>
                </a:cubicBezTo>
                <a:cubicBezTo>
                  <a:pt x="721" y="34"/>
                  <a:pt x="720" y="33"/>
                  <a:pt x="719" y="33"/>
                </a:cubicBezTo>
                <a:cubicBezTo>
                  <a:pt x="719" y="33"/>
                  <a:pt x="719" y="33"/>
                  <a:pt x="719" y="33"/>
                </a:cubicBezTo>
                <a:cubicBezTo>
                  <a:pt x="719" y="33"/>
                  <a:pt x="719" y="33"/>
                  <a:pt x="719" y="33"/>
                </a:cubicBezTo>
                <a:cubicBezTo>
                  <a:pt x="718" y="34"/>
                  <a:pt x="718" y="34"/>
                  <a:pt x="718" y="34"/>
                </a:cubicBezTo>
                <a:cubicBezTo>
                  <a:pt x="718" y="34"/>
                  <a:pt x="718" y="34"/>
                  <a:pt x="718" y="34"/>
                </a:cubicBezTo>
                <a:cubicBezTo>
                  <a:pt x="717" y="35"/>
                  <a:pt x="717" y="35"/>
                  <a:pt x="717" y="35"/>
                </a:cubicBezTo>
                <a:cubicBezTo>
                  <a:pt x="718" y="35"/>
                  <a:pt x="718" y="35"/>
                  <a:pt x="718" y="35"/>
                </a:cubicBezTo>
                <a:cubicBezTo>
                  <a:pt x="718" y="36"/>
                  <a:pt x="719" y="37"/>
                  <a:pt x="719" y="37"/>
                </a:cubicBezTo>
                <a:cubicBezTo>
                  <a:pt x="720" y="37"/>
                  <a:pt x="720" y="37"/>
                  <a:pt x="720" y="37"/>
                </a:cubicBezTo>
                <a:cubicBezTo>
                  <a:pt x="720" y="37"/>
                  <a:pt x="720" y="37"/>
                  <a:pt x="720" y="37"/>
                </a:cubicBezTo>
                <a:cubicBezTo>
                  <a:pt x="719" y="38"/>
                  <a:pt x="719" y="38"/>
                  <a:pt x="719" y="38"/>
                </a:cubicBezTo>
                <a:cubicBezTo>
                  <a:pt x="718" y="42"/>
                  <a:pt x="718" y="42"/>
                  <a:pt x="718" y="42"/>
                </a:cubicBezTo>
                <a:cubicBezTo>
                  <a:pt x="717" y="43"/>
                  <a:pt x="717" y="43"/>
                  <a:pt x="717" y="43"/>
                </a:cubicBezTo>
                <a:cubicBezTo>
                  <a:pt x="717" y="43"/>
                  <a:pt x="717" y="43"/>
                  <a:pt x="717" y="43"/>
                </a:cubicBezTo>
                <a:cubicBezTo>
                  <a:pt x="717" y="43"/>
                  <a:pt x="716" y="43"/>
                  <a:pt x="716" y="43"/>
                </a:cubicBezTo>
                <a:cubicBezTo>
                  <a:pt x="716" y="43"/>
                  <a:pt x="716" y="43"/>
                  <a:pt x="716" y="43"/>
                </a:cubicBezTo>
                <a:cubicBezTo>
                  <a:pt x="716" y="43"/>
                  <a:pt x="716" y="43"/>
                  <a:pt x="716" y="43"/>
                </a:cubicBezTo>
                <a:cubicBezTo>
                  <a:pt x="715" y="43"/>
                  <a:pt x="715" y="43"/>
                  <a:pt x="715" y="43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14" y="44"/>
                  <a:pt x="714" y="44"/>
                  <a:pt x="714" y="44"/>
                </a:cubicBezTo>
                <a:cubicBezTo>
                  <a:pt x="714" y="45"/>
                  <a:pt x="714" y="45"/>
                  <a:pt x="714" y="45"/>
                </a:cubicBezTo>
                <a:cubicBezTo>
                  <a:pt x="714" y="45"/>
                  <a:pt x="714" y="45"/>
                  <a:pt x="714" y="45"/>
                </a:cubicBezTo>
                <a:cubicBezTo>
                  <a:pt x="714" y="45"/>
                  <a:pt x="714" y="45"/>
                  <a:pt x="714" y="45"/>
                </a:cubicBezTo>
                <a:cubicBezTo>
                  <a:pt x="715" y="46"/>
                  <a:pt x="715" y="46"/>
                  <a:pt x="716" y="46"/>
                </a:cubicBezTo>
                <a:cubicBezTo>
                  <a:pt x="716" y="46"/>
                  <a:pt x="716" y="46"/>
                  <a:pt x="717" y="46"/>
                </a:cubicBezTo>
                <a:cubicBezTo>
                  <a:pt x="717" y="46"/>
                  <a:pt x="717" y="46"/>
                  <a:pt x="717" y="46"/>
                </a:cubicBezTo>
                <a:cubicBezTo>
                  <a:pt x="716" y="47"/>
                  <a:pt x="716" y="47"/>
                  <a:pt x="716" y="47"/>
                </a:cubicBezTo>
                <a:cubicBezTo>
                  <a:pt x="715" y="52"/>
                  <a:pt x="715" y="52"/>
                  <a:pt x="715" y="52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4" y="52"/>
                  <a:pt x="714" y="52"/>
                  <a:pt x="714" y="52"/>
                </a:cubicBezTo>
                <a:cubicBezTo>
                  <a:pt x="714" y="53"/>
                  <a:pt x="714" y="53"/>
                  <a:pt x="714" y="53"/>
                </a:cubicBezTo>
                <a:cubicBezTo>
                  <a:pt x="714" y="53"/>
                  <a:pt x="714" y="53"/>
                  <a:pt x="714" y="53"/>
                </a:cubicBezTo>
                <a:cubicBezTo>
                  <a:pt x="713" y="53"/>
                  <a:pt x="713" y="53"/>
                  <a:pt x="713" y="53"/>
                </a:cubicBezTo>
                <a:cubicBezTo>
                  <a:pt x="713" y="53"/>
                  <a:pt x="713" y="53"/>
                  <a:pt x="713" y="53"/>
                </a:cubicBezTo>
                <a:cubicBezTo>
                  <a:pt x="712" y="53"/>
                  <a:pt x="712" y="53"/>
                  <a:pt x="712" y="53"/>
                </a:cubicBezTo>
                <a:cubicBezTo>
                  <a:pt x="712" y="53"/>
                  <a:pt x="712" y="53"/>
                  <a:pt x="712" y="53"/>
                </a:cubicBezTo>
                <a:cubicBezTo>
                  <a:pt x="712" y="53"/>
                  <a:pt x="712" y="54"/>
                  <a:pt x="712" y="54"/>
                </a:cubicBezTo>
                <a:cubicBezTo>
                  <a:pt x="712" y="54"/>
                  <a:pt x="712" y="54"/>
                  <a:pt x="712" y="54"/>
                </a:cubicBezTo>
                <a:cubicBezTo>
                  <a:pt x="712" y="54"/>
                  <a:pt x="712" y="54"/>
                  <a:pt x="712" y="54"/>
                </a:cubicBezTo>
                <a:cubicBezTo>
                  <a:pt x="712" y="54"/>
                  <a:pt x="712" y="54"/>
                  <a:pt x="712" y="54"/>
                </a:cubicBezTo>
                <a:cubicBezTo>
                  <a:pt x="712" y="55"/>
                  <a:pt x="713" y="56"/>
                  <a:pt x="714" y="56"/>
                </a:cubicBezTo>
                <a:cubicBezTo>
                  <a:pt x="714" y="56"/>
                  <a:pt x="715" y="56"/>
                  <a:pt x="715" y="56"/>
                </a:cubicBezTo>
                <a:cubicBezTo>
                  <a:pt x="715" y="56"/>
                  <a:pt x="715" y="56"/>
                  <a:pt x="715" y="56"/>
                </a:cubicBezTo>
                <a:cubicBezTo>
                  <a:pt x="715" y="57"/>
                  <a:pt x="715" y="57"/>
                  <a:pt x="715" y="57"/>
                </a:cubicBezTo>
                <a:cubicBezTo>
                  <a:pt x="715" y="62"/>
                  <a:pt x="715" y="62"/>
                  <a:pt x="715" y="62"/>
                </a:cubicBezTo>
                <a:cubicBezTo>
                  <a:pt x="715" y="63"/>
                  <a:pt x="715" y="63"/>
                  <a:pt x="715" y="63"/>
                </a:cubicBezTo>
                <a:cubicBezTo>
                  <a:pt x="715" y="63"/>
                  <a:pt x="715" y="63"/>
                  <a:pt x="715" y="63"/>
                </a:cubicBezTo>
                <a:cubicBezTo>
                  <a:pt x="715" y="62"/>
                  <a:pt x="715" y="62"/>
                  <a:pt x="715" y="62"/>
                </a:cubicBezTo>
                <a:cubicBezTo>
                  <a:pt x="714" y="62"/>
                  <a:pt x="714" y="62"/>
                  <a:pt x="714" y="62"/>
                </a:cubicBezTo>
                <a:cubicBezTo>
                  <a:pt x="714" y="62"/>
                  <a:pt x="714" y="62"/>
                  <a:pt x="714" y="62"/>
                </a:cubicBezTo>
                <a:cubicBezTo>
                  <a:pt x="714" y="62"/>
                  <a:pt x="714" y="62"/>
                  <a:pt x="714" y="62"/>
                </a:cubicBezTo>
                <a:cubicBezTo>
                  <a:pt x="713" y="62"/>
                  <a:pt x="712" y="63"/>
                  <a:pt x="712" y="64"/>
                </a:cubicBezTo>
                <a:cubicBezTo>
                  <a:pt x="712" y="65"/>
                  <a:pt x="713" y="66"/>
                  <a:pt x="714" y="66"/>
                </a:cubicBezTo>
                <a:cubicBezTo>
                  <a:pt x="715" y="66"/>
                  <a:pt x="715" y="66"/>
                  <a:pt x="716" y="65"/>
                </a:cubicBezTo>
                <a:cubicBezTo>
                  <a:pt x="716" y="66"/>
                  <a:pt x="716" y="66"/>
                  <a:pt x="716" y="66"/>
                </a:cubicBezTo>
                <a:cubicBezTo>
                  <a:pt x="716" y="67"/>
                  <a:pt x="716" y="67"/>
                  <a:pt x="716" y="67"/>
                </a:cubicBezTo>
                <a:cubicBezTo>
                  <a:pt x="717" y="71"/>
                  <a:pt x="717" y="71"/>
                  <a:pt x="717" y="71"/>
                </a:cubicBezTo>
                <a:cubicBezTo>
                  <a:pt x="717" y="72"/>
                  <a:pt x="717" y="72"/>
                  <a:pt x="717" y="72"/>
                </a:cubicBezTo>
                <a:cubicBezTo>
                  <a:pt x="717" y="72"/>
                  <a:pt x="717" y="72"/>
                  <a:pt x="717" y="72"/>
                </a:cubicBezTo>
                <a:cubicBezTo>
                  <a:pt x="717" y="72"/>
                  <a:pt x="717" y="72"/>
                  <a:pt x="717" y="72"/>
                </a:cubicBezTo>
                <a:cubicBezTo>
                  <a:pt x="717" y="72"/>
                  <a:pt x="717" y="72"/>
                  <a:pt x="717" y="72"/>
                </a:cubicBezTo>
                <a:cubicBezTo>
                  <a:pt x="716" y="72"/>
                  <a:pt x="716" y="72"/>
                  <a:pt x="716" y="72"/>
                </a:cubicBezTo>
                <a:cubicBezTo>
                  <a:pt x="716" y="72"/>
                  <a:pt x="716" y="72"/>
                  <a:pt x="716" y="72"/>
                </a:cubicBezTo>
                <a:cubicBezTo>
                  <a:pt x="715" y="72"/>
                  <a:pt x="715" y="72"/>
                  <a:pt x="715" y="72"/>
                </a:cubicBezTo>
                <a:cubicBezTo>
                  <a:pt x="715" y="73"/>
                  <a:pt x="715" y="73"/>
                  <a:pt x="715" y="73"/>
                </a:cubicBezTo>
                <a:cubicBezTo>
                  <a:pt x="715" y="73"/>
                  <a:pt x="715" y="73"/>
                  <a:pt x="715" y="73"/>
                </a:cubicBezTo>
                <a:cubicBezTo>
                  <a:pt x="715" y="73"/>
                  <a:pt x="715" y="74"/>
                  <a:pt x="715" y="74"/>
                </a:cubicBezTo>
                <a:cubicBezTo>
                  <a:pt x="715" y="74"/>
                  <a:pt x="715" y="74"/>
                  <a:pt x="715" y="74"/>
                </a:cubicBezTo>
                <a:cubicBezTo>
                  <a:pt x="715" y="74"/>
                  <a:pt x="715" y="74"/>
                  <a:pt x="715" y="74"/>
                </a:cubicBezTo>
                <a:cubicBezTo>
                  <a:pt x="715" y="74"/>
                  <a:pt x="715" y="74"/>
                  <a:pt x="715" y="74"/>
                </a:cubicBezTo>
                <a:cubicBezTo>
                  <a:pt x="715" y="75"/>
                  <a:pt x="715" y="76"/>
                  <a:pt x="716" y="76"/>
                </a:cubicBezTo>
                <a:cubicBezTo>
                  <a:pt x="717" y="76"/>
                  <a:pt x="718" y="75"/>
                  <a:pt x="718" y="75"/>
                </a:cubicBezTo>
                <a:cubicBezTo>
                  <a:pt x="718" y="75"/>
                  <a:pt x="718" y="75"/>
                  <a:pt x="718" y="75"/>
                </a:cubicBezTo>
                <a:cubicBezTo>
                  <a:pt x="718" y="76"/>
                  <a:pt x="718" y="76"/>
                  <a:pt x="718" y="76"/>
                </a:cubicBezTo>
                <a:cubicBezTo>
                  <a:pt x="720" y="80"/>
                  <a:pt x="720" y="80"/>
                  <a:pt x="720" y="80"/>
                </a:cubicBezTo>
                <a:cubicBezTo>
                  <a:pt x="721" y="81"/>
                  <a:pt x="721" y="81"/>
                  <a:pt x="721" y="81"/>
                </a:cubicBezTo>
                <a:cubicBezTo>
                  <a:pt x="721" y="81"/>
                  <a:pt x="721" y="81"/>
                  <a:pt x="721" y="81"/>
                </a:cubicBezTo>
                <a:cubicBezTo>
                  <a:pt x="720" y="81"/>
                  <a:pt x="720" y="81"/>
                  <a:pt x="720" y="81"/>
                </a:cubicBezTo>
                <a:cubicBezTo>
                  <a:pt x="720" y="81"/>
                  <a:pt x="720" y="81"/>
                  <a:pt x="720" y="81"/>
                </a:cubicBezTo>
                <a:cubicBezTo>
                  <a:pt x="719" y="81"/>
                  <a:pt x="719" y="82"/>
                  <a:pt x="719" y="83"/>
                </a:cubicBezTo>
                <a:cubicBezTo>
                  <a:pt x="719" y="84"/>
                  <a:pt x="719" y="85"/>
                  <a:pt x="720" y="85"/>
                </a:cubicBezTo>
                <a:cubicBezTo>
                  <a:pt x="721" y="85"/>
                  <a:pt x="722" y="84"/>
                  <a:pt x="722" y="83"/>
                </a:cubicBezTo>
                <a:cubicBezTo>
                  <a:pt x="723" y="85"/>
                  <a:pt x="723" y="85"/>
                  <a:pt x="723" y="85"/>
                </a:cubicBezTo>
                <a:cubicBezTo>
                  <a:pt x="725" y="89"/>
                  <a:pt x="725" y="89"/>
                  <a:pt x="725" y="89"/>
                </a:cubicBezTo>
                <a:cubicBezTo>
                  <a:pt x="726" y="89"/>
                  <a:pt x="726" y="89"/>
                  <a:pt x="726" y="89"/>
                </a:cubicBezTo>
                <a:cubicBezTo>
                  <a:pt x="725" y="90"/>
                  <a:pt x="725" y="90"/>
                  <a:pt x="725" y="90"/>
                </a:cubicBezTo>
                <a:cubicBezTo>
                  <a:pt x="725" y="90"/>
                  <a:pt x="725" y="90"/>
                  <a:pt x="725" y="90"/>
                </a:cubicBezTo>
                <a:cubicBezTo>
                  <a:pt x="724" y="90"/>
                  <a:pt x="724" y="91"/>
                  <a:pt x="724" y="91"/>
                </a:cubicBezTo>
                <a:cubicBezTo>
                  <a:pt x="724" y="92"/>
                  <a:pt x="725" y="93"/>
                  <a:pt x="726" y="93"/>
                </a:cubicBezTo>
                <a:cubicBezTo>
                  <a:pt x="727" y="93"/>
                  <a:pt x="728" y="92"/>
                  <a:pt x="728" y="91"/>
                </a:cubicBezTo>
                <a:cubicBezTo>
                  <a:pt x="728" y="91"/>
                  <a:pt x="728" y="91"/>
                  <a:pt x="728" y="91"/>
                </a:cubicBezTo>
                <a:cubicBezTo>
                  <a:pt x="729" y="92"/>
                  <a:pt x="729" y="92"/>
                  <a:pt x="729" y="92"/>
                </a:cubicBezTo>
                <a:cubicBezTo>
                  <a:pt x="732" y="96"/>
                  <a:pt x="732" y="96"/>
                  <a:pt x="732" y="96"/>
                </a:cubicBezTo>
                <a:cubicBezTo>
                  <a:pt x="733" y="96"/>
                  <a:pt x="733" y="96"/>
                  <a:pt x="733" y="96"/>
                </a:cubicBezTo>
                <a:cubicBezTo>
                  <a:pt x="732" y="96"/>
                  <a:pt x="732" y="96"/>
                  <a:pt x="732" y="96"/>
                </a:cubicBezTo>
                <a:cubicBezTo>
                  <a:pt x="732" y="96"/>
                  <a:pt x="732" y="96"/>
                  <a:pt x="732" y="96"/>
                </a:cubicBezTo>
                <a:cubicBezTo>
                  <a:pt x="732" y="97"/>
                  <a:pt x="732" y="97"/>
                  <a:pt x="732" y="97"/>
                </a:cubicBezTo>
                <a:cubicBezTo>
                  <a:pt x="731" y="97"/>
                  <a:pt x="731" y="98"/>
                  <a:pt x="731" y="98"/>
                </a:cubicBezTo>
                <a:cubicBezTo>
                  <a:pt x="731" y="99"/>
                  <a:pt x="732" y="100"/>
                  <a:pt x="733" y="100"/>
                </a:cubicBezTo>
                <a:cubicBezTo>
                  <a:pt x="734" y="100"/>
                  <a:pt x="735" y="99"/>
                  <a:pt x="735" y="98"/>
                </a:cubicBezTo>
                <a:cubicBezTo>
                  <a:pt x="735" y="98"/>
                  <a:pt x="735" y="98"/>
                  <a:pt x="735" y="98"/>
                </a:cubicBezTo>
                <a:cubicBezTo>
                  <a:pt x="736" y="99"/>
                  <a:pt x="736" y="99"/>
                  <a:pt x="736" y="99"/>
                </a:cubicBezTo>
                <a:cubicBezTo>
                  <a:pt x="740" y="101"/>
                  <a:pt x="740" y="101"/>
                  <a:pt x="740" y="101"/>
                </a:cubicBezTo>
                <a:cubicBezTo>
                  <a:pt x="741" y="102"/>
                  <a:pt x="741" y="102"/>
                  <a:pt x="741" y="102"/>
                </a:cubicBezTo>
                <a:cubicBezTo>
                  <a:pt x="741" y="102"/>
                  <a:pt x="741" y="102"/>
                  <a:pt x="741" y="102"/>
                </a:cubicBezTo>
                <a:cubicBezTo>
                  <a:pt x="740" y="102"/>
                  <a:pt x="740" y="102"/>
                  <a:pt x="740" y="102"/>
                </a:cubicBezTo>
                <a:cubicBezTo>
                  <a:pt x="740" y="103"/>
                  <a:pt x="740" y="103"/>
                  <a:pt x="740" y="103"/>
                </a:cubicBezTo>
                <a:cubicBezTo>
                  <a:pt x="740" y="103"/>
                  <a:pt x="740" y="103"/>
                  <a:pt x="740" y="103"/>
                </a:cubicBezTo>
                <a:cubicBezTo>
                  <a:pt x="740" y="104"/>
                  <a:pt x="740" y="104"/>
                  <a:pt x="740" y="104"/>
                </a:cubicBezTo>
                <a:cubicBezTo>
                  <a:pt x="740" y="105"/>
                  <a:pt x="740" y="105"/>
                  <a:pt x="740" y="105"/>
                </a:cubicBezTo>
                <a:cubicBezTo>
                  <a:pt x="741" y="105"/>
                  <a:pt x="741" y="105"/>
                  <a:pt x="741" y="105"/>
                </a:cubicBezTo>
                <a:cubicBezTo>
                  <a:pt x="741" y="106"/>
                  <a:pt x="741" y="106"/>
                  <a:pt x="741" y="106"/>
                </a:cubicBezTo>
                <a:cubicBezTo>
                  <a:pt x="744" y="107"/>
                  <a:pt x="744" y="107"/>
                  <a:pt x="744" y="107"/>
                </a:cubicBezTo>
                <a:cubicBezTo>
                  <a:pt x="744" y="108"/>
                  <a:pt x="744" y="108"/>
                  <a:pt x="744" y="108"/>
                </a:cubicBezTo>
                <a:cubicBezTo>
                  <a:pt x="744" y="108"/>
                  <a:pt x="744" y="108"/>
                  <a:pt x="744" y="108"/>
                </a:cubicBezTo>
                <a:cubicBezTo>
                  <a:pt x="742" y="114"/>
                  <a:pt x="742" y="114"/>
                  <a:pt x="742" y="114"/>
                </a:cubicBezTo>
                <a:cubicBezTo>
                  <a:pt x="705" y="114"/>
                  <a:pt x="705" y="114"/>
                  <a:pt x="705" y="114"/>
                </a:cubicBezTo>
                <a:cubicBezTo>
                  <a:pt x="705" y="114"/>
                  <a:pt x="705" y="114"/>
                  <a:pt x="705" y="114"/>
                </a:cubicBezTo>
                <a:cubicBezTo>
                  <a:pt x="699" y="114"/>
                  <a:pt x="699" y="114"/>
                  <a:pt x="699" y="114"/>
                </a:cubicBezTo>
                <a:cubicBezTo>
                  <a:pt x="696" y="113"/>
                  <a:pt x="696" y="113"/>
                  <a:pt x="696" y="113"/>
                </a:cubicBezTo>
                <a:cubicBezTo>
                  <a:pt x="691" y="110"/>
                  <a:pt x="691" y="110"/>
                  <a:pt x="691" y="110"/>
                </a:cubicBezTo>
                <a:cubicBezTo>
                  <a:pt x="686" y="108"/>
                  <a:pt x="686" y="108"/>
                  <a:pt x="686" y="108"/>
                </a:cubicBezTo>
                <a:cubicBezTo>
                  <a:pt x="681" y="105"/>
                  <a:pt x="681" y="105"/>
                  <a:pt x="681" y="105"/>
                </a:cubicBezTo>
                <a:cubicBezTo>
                  <a:pt x="677" y="102"/>
                  <a:pt x="677" y="102"/>
                  <a:pt x="677" y="102"/>
                </a:cubicBezTo>
                <a:cubicBezTo>
                  <a:pt x="672" y="98"/>
                  <a:pt x="672" y="98"/>
                  <a:pt x="672" y="98"/>
                </a:cubicBezTo>
                <a:cubicBezTo>
                  <a:pt x="668" y="95"/>
                  <a:pt x="668" y="95"/>
                  <a:pt x="668" y="95"/>
                </a:cubicBezTo>
                <a:cubicBezTo>
                  <a:pt x="664" y="91"/>
                  <a:pt x="664" y="91"/>
                  <a:pt x="664" y="91"/>
                </a:cubicBezTo>
                <a:cubicBezTo>
                  <a:pt x="660" y="87"/>
                  <a:pt x="660" y="87"/>
                  <a:pt x="660" y="87"/>
                </a:cubicBezTo>
                <a:cubicBezTo>
                  <a:pt x="656" y="82"/>
                  <a:pt x="656" y="82"/>
                  <a:pt x="656" y="82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650" y="73"/>
                  <a:pt x="650" y="73"/>
                  <a:pt x="650" y="73"/>
                </a:cubicBezTo>
                <a:cubicBezTo>
                  <a:pt x="650" y="73"/>
                  <a:pt x="650" y="73"/>
                  <a:pt x="650" y="73"/>
                </a:cubicBezTo>
                <a:cubicBezTo>
                  <a:pt x="650" y="60"/>
                  <a:pt x="650" y="60"/>
                  <a:pt x="650" y="60"/>
                </a:cubicBezTo>
                <a:cubicBezTo>
                  <a:pt x="648" y="51"/>
                  <a:pt x="648" y="51"/>
                  <a:pt x="648" y="51"/>
                </a:cubicBezTo>
                <a:cubicBezTo>
                  <a:pt x="646" y="56"/>
                  <a:pt x="646" y="56"/>
                  <a:pt x="646" y="56"/>
                </a:cubicBezTo>
                <a:cubicBezTo>
                  <a:pt x="645" y="56"/>
                  <a:pt x="645" y="56"/>
                  <a:pt x="645" y="56"/>
                </a:cubicBezTo>
                <a:cubicBezTo>
                  <a:pt x="645" y="54"/>
                  <a:pt x="645" y="54"/>
                  <a:pt x="645" y="54"/>
                </a:cubicBezTo>
                <a:cubicBezTo>
                  <a:pt x="644" y="56"/>
                  <a:pt x="644" y="56"/>
                  <a:pt x="644" y="56"/>
                </a:cubicBezTo>
                <a:cubicBezTo>
                  <a:pt x="640" y="56"/>
                  <a:pt x="640" y="56"/>
                  <a:pt x="640" y="56"/>
                </a:cubicBezTo>
                <a:cubicBezTo>
                  <a:pt x="638" y="52"/>
                  <a:pt x="638" y="52"/>
                  <a:pt x="638" y="52"/>
                </a:cubicBezTo>
                <a:cubicBezTo>
                  <a:pt x="638" y="51"/>
                  <a:pt x="638" y="51"/>
                  <a:pt x="638" y="51"/>
                </a:cubicBezTo>
                <a:cubicBezTo>
                  <a:pt x="638" y="51"/>
                  <a:pt x="638" y="51"/>
                  <a:pt x="638" y="51"/>
                </a:cubicBezTo>
                <a:cubicBezTo>
                  <a:pt x="638" y="51"/>
                  <a:pt x="638" y="51"/>
                  <a:pt x="638" y="51"/>
                </a:cubicBezTo>
                <a:cubicBezTo>
                  <a:pt x="638" y="51"/>
                  <a:pt x="638" y="51"/>
                  <a:pt x="638" y="51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50"/>
                  <a:pt x="638" y="50"/>
                  <a:pt x="638" y="50"/>
                </a:cubicBezTo>
                <a:cubicBezTo>
                  <a:pt x="638" y="49"/>
                  <a:pt x="638" y="49"/>
                  <a:pt x="638" y="49"/>
                </a:cubicBezTo>
                <a:cubicBezTo>
                  <a:pt x="638" y="49"/>
                  <a:pt x="638" y="49"/>
                  <a:pt x="638" y="49"/>
                </a:cubicBezTo>
                <a:cubicBezTo>
                  <a:pt x="638" y="49"/>
                  <a:pt x="638" y="49"/>
                  <a:pt x="638" y="49"/>
                </a:cubicBezTo>
                <a:cubicBezTo>
                  <a:pt x="638" y="49"/>
                  <a:pt x="638" y="49"/>
                  <a:pt x="638" y="49"/>
                </a:cubicBezTo>
                <a:cubicBezTo>
                  <a:pt x="638" y="48"/>
                  <a:pt x="638" y="48"/>
                  <a:pt x="638" y="48"/>
                </a:cubicBezTo>
                <a:cubicBezTo>
                  <a:pt x="637" y="48"/>
                  <a:pt x="637" y="48"/>
                  <a:pt x="637" y="48"/>
                </a:cubicBezTo>
                <a:cubicBezTo>
                  <a:pt x="637" y="48"/>
                  <a:pt x="637" y="48"/>
                  <a:pt x="637" y="48"/>
                </a:cubicBezTo>
                <a:cubicBezTo>
                  <a:pt x="637" y="49"/>
                  <a:pt x="637" y="49"/>
                  <a:pt x="637" y="49"/>
                </a:cubicBezTo>
                <a:cubicBezTo>
                  <a:pt x="637" y="49"/>
                  <a:pt x="637" y="49"/>
                  <a:pt x="637" y="49"/>
                </a:cubicBezTo>
                <a:cubicBezTo>
                  <a:pt x="637" y="49"/>
                  <a:pt x="637" y="49"/>
                  <a:pt x="637" y="49"/>
                </a:cubicBezTo>
                <a:cubicBezTo>
                  <a:pt x="637" y="49"/>
                  <a:pt x="637" y="49"/>
                  <a:pt x="637" y="49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51"/>
                  <a:pt x="637" y="51"/>
                  <a:pt x="637" y="51"/>
                </a:cubicBezTo>
                <a:cubicBezTo>
                  <a:pt x="637" y="51"/>
                  <a:pt x="637" y="51"/>
                  <a:pt x="637" y="51"/>
                </a:cubicBezTo>
                <a:cubicBezTo>
                  <a:pt x="637" y="51"/>
                  <a:pt x="637" y="51"/>
                  <a:pt x="637" y="51"/>
                </a:cubicBezTo>
                <a:cubicBezTo>
                  <a:pt x="637" y="51"/>
                  <a:pt x="637" y="51"/>
                  <a:pt x="637" y="51"/>
                </a:cubicBezTo>
                <a:cubicBezTo>
                  <a:pt x="637" y="52"/>
                  <a:pt x="637" y="52"/>
                  <a:pt x="637" y="52"/>
                </a:cubicBezTo>
                <a:cubicBezTo>
                  <a:pt x="637" y="52"/>
                  <a:pt x="637" y="52"/>
                  <a:pt x="637" y="52"/>
                </a:cubicBezTo>
                <a:cubicBezTo>
                  <a:pt x="637" y="52"/>
                  <a:pt x="637" y="52"/>
                  <a:pt x="637" y="52"/>
                </a:cubicBezTo>
                <a:cubicBezTo>
                  <a:pt x="635" y="56"/>
                  <a:pt x="635" y="56"/>
                  <a:pt x="635" y="56"/>
                </a:cubicBezTo>
                <a:cubicBezTo>
                  <a:pt x="631" y="56"/>
                  <a:pt x="631" y="56"/>
                  <a:pt x="631" y="56"/>
                </a:cubicBezTo>
                <a:cubicBezTo>
                  <a:pt x="629" y="51"/>
                  <a:pt x="629" y="51"/>
                  <a:pt x="629" y="51"/>
                </a:cubicBezTo>
                <a:cubicBezTo>
                  <a:pt x="628" y="56"/>
                  <a:pt x="628" y="56"/>
                  <a:pt x="628" y="56"/>
                </a:cubicBezTo>
                <a:cubicBezTo>
                  <a:pt x="628" y="54"/>
                  <a:pt x="628" y="54"/>
                  <a:pt x="628" y="54"/>
                </a:cubicBezTo>
                <a:cubicBezTo>
                  <a:pt x="628" y="54"/>
                  <a:pt x="628" y="54"/>
                  <a:pt x="628" y="54"/>
                </a:cubicBezTo>
                <a:cubicBezTo>
                  <a:pt x="628" y="54"/>
                  <a:pt x="628" y="54"/>
                  <a:pt x="628" y="54"/>
                </a:cubicBezTo>
                <a:cubicBezTo>
                  <a:pt x="625" y="62"/>
                  <a:pt x="625" y="62"/>
                  <a:pt x="625" y="62"/>
                </a:cubicBezTo>
                <a:cubicBezTo>
                  <a:pt x="625" y="69"/>
                  <a:pt x="625" y="69"/>
                  <a:pt x="625" y="69"/>
                </a:cubicBezTo>
                <a:cubicBezTo>
                  <a:pt x="561" y="69"/>
                  <a:pt x="561" y="69"/>
                  <a:pt x="561" y="69"/>
                </a:cubicBezTo>
                <a:cubicBezTo>
                  <a:pt x="561" y="63"/>
                  <a:pt x="561" y="63"/>
                  <a:pt x="561" y="63"/>
                </a:cubicBezTo>
                <a:cubicBezTo>
                  <a:pt x="559" y="54"/>
                  <a:pt x="559" y="54"/>
                  <a:pt x="559" y="54"/>
                </a:cubicBezTo>
                <a:cubicBezTo>
                  <a:pt x="559" y="54"/>
                  <a:pt x="559" y="54"/>
                  <a:pt x="559" y="54"/>
                </a:cubicBezTo>
                <a:cubicBezTo>
                  <a:pt x="559" y="62"/>
                  <a:pt x="559" y="62"/>
                  <a:pt x="559" y="62"/>
                </a:cubicBezTo>
                <a:cubicBezTo>
                  <a:pt x="559" y="62"/>
                  <a:pt x="559" y="62"/>
                  <a:pt x="559" y="62"/>
                </a:cubicBezTo>
                <a:cubicBezTo>
                  <a:pt x="559" y="54"/>
                  <a:pt x="559" y="54"/>
                  <a:pt x="559" y="54"/>
                </a:cubicBezTo>
                <a:cubicBezTo>
                  <a:pt x="559" y="54"/>
                  <a:pt x="559" y="54"/>
                  <a:pt x="559" y="54"/>
                </a:cubicBezTo>
                <a:cubicBezTo>
                  <a:pt x="559" y="54"/>
                  <a:pt x="559" y="54"/>
                  <a:pt x="559" y="54"/>
                </a:cubicBezTo>
                <a:cubicBezTo>
                  <a:pt x="559" y="54"/>
                  <a:pt x="559" y="54"/>
                  <a:pt x="559" y="54"/>
                </a:cubicBezTo>
                <a:cubicBezTo>
                  <a:pt x="558" y="57"/>
                  <a:pt x="558" y="57"/>
                  <a:pt x="558" y="57"/>
                </a:cubicBezTo>
                <a:cubicBezTo>
                  <a:pt x="558" y="57"/>
                  <a:pt x="558" y="57"/>
                  <a:pt x="558" y="57"/>
                </a:cubicBezTo>
                <a:cubicBezTo>
                  <a:pt x="556" y="51"/>
                  <a:pt x="556" y="51"/>
                  <a:pt x="556" y="51"/>
                </a:cubicBezTo>
                <a:cubicBezTo>
                  <a:pt x="555" y="57"/>
                  <a:pt x="555" y="57"/>
                  <a:pt x="555" y="57"/>
                </a:cubicBezTo>
                <a:cubicBezTo>
                  <a:pt x="552" y="57"/>
                  <a:pt x="552" y="57"/>
                  <a:pt x="552" y="57"/>
                </a:cubicBezTo>
                <a:cubicBezTo>
                  <a:pt x="549" y="53"/>
                  <a:pt x="549" y="53"/>
                  <a:pt x="549" y="53"/>
                </a:cubicBezTo>
                <a:cubicBezTo>
                  <a:pt x="549" y="52"/>
                  <a:pt x="549" y="52"/>
                  <a:pt x="549" y="52"/>
                </a:cubicBezTo>
                <a:cubicBezTo>
                  <a:pt x="549" y="52"/>
                  <a:pt x="549" y="52"/>
                  <a:pt x="549" y="52"/>
                </a:cubicBezTo>
                <a:cubicBezTo>
                  <a:pt x="549" y="52"/>
                  <a:pt x="549" y="52"/>
                  <a:pt x="549" y="52"/>
                </a:cubicBezTo>
                <a:cubicBezTo>
                  <a:pt x="549" y="52"/>
                  <a:pt x="549" y="52"/>
                  <a:pt x="549" y="52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1"/>
                  <a:pt x="549" y="51"/>
                  <a:pt x="549" y="51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49"/>
                  <a:pt x="549" y="49"/>
                  <a:pt x="549" y="49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9" y="50"/>
                  <a:pt x="549" y="50"/>
                  <a:pt x="549" y="50"/>
                </a:cubicBezTo>
                <a:cubicBezTo>
                  <a:pt x="548" y="50"/>
                  <a:pt x="548" y="50"/>
                  <a:pt x="548" y="50"/>
                </a:cubicBezTo>
                <a:cubicBezTo>
                  <a:pt x="548" y="50"/>
                  <a:pt x="548" y="50"/>
                  <a:pt x="548" y="50"/>
                </a:cubicBezTo>
                <a:cubicBezTo>
                  <a:pt x="548" y="50"/>
                  <a:pt x="548" y="50"/>
                  <a:pt x="548" y="50"/>
                </a:cubicBezTo>
                <a:cubicBezTo>
                  <a:pt x="548" y="50"/>
                  <a:pt x="548" y="50"/>
                  <a:pt x="548" y="50"/>
                </a:cubicBezTo>
                <a:cubicBezTo>
                  <a:pt x="548" y="50"/>
                  <a:pt x="548" y="50"/>
                  <a:pt x="548" y="50"/>
                </a:cubicBezTo>
                <a:cubicBezTo>
                  <a:pt x="548" y="51"/>
                  <a:pt x="548" y="51"/>
                  <a:pt x="548" y="51"/>
                </a:cubicBezTo>
                <a:cubicBezTo>
                  <a:pt x="548" y="51"/>
                  <a:pt x="548" y="51"/>
                  <a:pt x="548" y="51"/>
                </a:cubicBezTo>
                <a:cubicBezTo>
                  <a:pt x="548" y="51"/>
                  <a:pt x="548" y="51"/>
                  <a:pt x="548" y="51"/>
                </a:cubicBezTo>
                <a:cubicBezTo>
                  <a:pt x="548" y="51"/>
                  <a:pt x="548" y="51"/>
                  <a:pt x="548" y="51"/>
                </a:cubicBezTo>
                <a:cubicBezTo>
                  <a:pt x="548" y="52"/>
                  <a:pt x="548" y="52"/>
                  <a:pt x="548" y="52"/>
                </a:cubicBezTo>
                <a:cubicBezTo>
                  <a:pt x="546" y="57"/>
                  <a:pt x="546" y="57"/>
                  <a:pt x="546" y="57"/>
                </a:cubicBezTo>
                <a:cubicBezTo>
                  <a:pt x="542" y="57"/>
                  <a:pt x="542" y="57"/>
                  <a:pt x="542" y="57"/>
                </a:cubicBezTo>
                <a:cubicBezTo>
                  <a:pt x="542" y="54"/>
                  <a:pt x="542" y="54"/>
                  <a:pt x="542" y="54"/>
                </a:cubicBezTo>
                <a:cubicBezTo>
                  <a:pt x="541" y="57"/>
                  <a:pt x="541" y="57"/>
                  <a:pt x="541" y="57"/>
                </a:cubicBezTo>
                <a:cubicBezTo>
                  <a:pt x="540" y="57"/>
                  <a:pt x="540" y="57"/>
                  <a:pt x="540" y="57"/>
                </a:cubicBezTo>
                <a:cubicBezTo>
                  <a:pt x="538" y="51"/>
                  <a:pt x="538" y="51"/>
                  <a:pt x="538" y="51"/>
                </a:cubicBezTo>
                <a:cubicBezTo>
                  <a:pt x="536" y="60"/>
                  <a:pt x="536" y="60"/>
                  <a:pt x="536" y="60"/>
                </a:cubicBezTo>
                <a:cubicBezTo>
                  <a:pt x="536" y="73"/>
                  <a:pt x="536" y="73"/>
                  <a:pt x="536" y="73"/>
                </a:cubicBezTo>
                <a:cubicBezTo>
                  <a:pt x="536" y="73"/>
                  <a:pt x="536" y="73"/>
                  <a:pt x="536" y="73"/>
                </a:cubicBezTo>
                <a:cubicBezTo>
                  <a:pt x="533" y="78"/>
                  <a:pt x="533" y="78"/>
                  <a:pt x="533" y="78"/>
                </a:cubicBezTo>
                <a:cubicBezTo>
                  <a:pt x="530" y="82"/>
                  <a:pt x="530" y="82"/>
                  <a:pt x="530" y="82"/>
                </a:cubicBezTo>
                <a:cubicBezTo>
                  <a:pt x="526" y="87"/>
                  <a:pt x="526" y="87"/>
                  <a:pt x="526" y="87"/>
                </a:cubicBezTo>
                <a:cubicBezTo>
                  <a:pt x="522" y="91"/>
                  <a:pt x="522" y="91"/>
                  <a:pt x="522" y="91"/>
                </a:cubicBezTo>
                <a:cubicBezTo>
                  <a:pt x="518" y="95"/>
                  <a:pt x="518" y="95"/>
                  <a:pt x="518" y="95"/>
                </a:cubicBezTo>
                <a:cubicBezTo>
                  <a:pt x="514" y="98"/>
                  <a:pt x="514" y="98"/>
                  <a:pt x="514" y="98"/>
                </a:cubicBezTo>
                <a:cubicBezTo>
                  <a:pt x="510" y="102"/>
                  <a:pt x="510" y="102"/>
                  <a:pt x="510" y="102"/>
                </a:cubicBezTo>
                <a:cubicBezTo>
                  <a:pt x="505" y="105"/>
                  <a:pt x="505" y="105"/>
                  <a:pt x="505" y="105"/>
                </a:cubicBezTo>
                <a:cubicBezTo>
                  <a:pt x="500" y="108"/>
                  <a:pt x="500" y="108"/>
                  <a:pt x="500" y="108"/>
                </a:cubicBezTo>
                <a:cubicBezTo>
                  <a:pt x="495" y="110"/>
                  <a:pt x="495" y="110"/>
                  <a:pt x="495" y="110"/>
                </a:cubicBezTo>
                <a:cubicBezTo>
                  <a:pt x="490" y="113"/>
                  <a:pt x="490" y="113"/>
                  <a:pt x="490" y="113"/>
                </a:cubicBezTo>
                <a:cubicBezTo>
                  <a:pt x="487" y="114"/>
                  <a:pt x="487" y="114"/>
                  <a:pt x="487" y="114"/>
                </a:cubicBezTo>
                <a:cubicBezTo>
                  <a:pt x="472" y="114"/>
                  <a:pt x="472" y="114"/>
                  <a:pt x="472" y="114"/>
                </a:cubicBezTo>
                <a:cubicBezTo>
                  <a:pt x="472" y="114"/>
                  <a:pt x="472" y="114"/>
                  <a:pt x="472" y="114"/>
                </a:cubicBezTo>
                <a:cubicBezTo>
                  <a:pt x="472" y="114"/>
                  <a:pt x="472" y="114"/>
                  <a:pt x="472" y="114"/>
                </a:cubicBezTo>
                <a:cubicBezTo>
                  <a:pt x="466" y="114"/>
                  <a:pt x="466" y="114"/>
                  <a:pt x="466" y="114"/>
                </a:cubicBezTo>
                <a:cubicBezTo>
                  <a:pt x="465" y="84"/>
                  <a:pt x="465" y="84"/>
                  <a:pt x="465" y="84"/>
                </a:cubicBezTo>
                <a:cubicBezTo>
                  <a:pt x="465" y="84"/>
                  <a:pt x="465" y="84"/>
                  <a:pt x="465" y="84"/>
                </a:cubicBezTo>
                <a:cubicBezTo>
                  <a:pt x="465" y="81"/>
                  <a:pt x="465" y="81"/>
                  <a:pt x="465" y="81"/>
                </a:cubicBezTo>
                <a:cubicBezTo>
                  <a:pt x="466" y="81"/>
                  <a:pt x="466" y="81"/>
                  <a:pt x="466" y="81"/>
                </a:cubicBezTo>
                <a:cubicBezTo>
                  <a:pt x="465" y="72"/>
                  <a:pt x="465" y="72"/>
                  <a:pt x="465" y="72"/>
                </a:cubicBezTo>
                <a:cubicBezTo>
                  <a:pt x="465" y="72"/>
                  <a:pt x="465" y="72"/>
                  <a:pt x="465" y="72"/>
                </a:cubicBezTo>
                <a:cubicBezTo>
                  <a:pt x="465" y="71"/>
                  <a:pt x="465" y="71"/>
                  <a:pt x="465" y="71"/>
                </a:cubicBezTo>
                <a:cubicBezTo>
                  <a:pt x="465" y="71"/>
                  <a:pt x="465" y="71"/>
                  <a:pt x="465" y="71"/>
                </a:cubicBezTo>
                <a:cubicBezTo>
                  <a:pt x="465" y="71"/>
                  <a:pt x="465" y="71"/>
                  <a:pt x="465" y="71"/>
                </a:cubicBezTo>
                <a:cubicBezTo>
                  <a:pt x="465" y="71"/>
                  <a:pt x="465" y="71"/>
                  <a:pt x="465" y="71"/>
                </a:cubicBezTo>
                <a:cubicBezTo>
                  <a:pt x="465" y="71"/>
                  <a:pt x="465" y="71"/>
                  <a:pt x="465" y="71"/>
                </a:cubicBezTo>
                <a:cubicBezTo>
                  <a:pt x="465" y="71"/>
                  <a:pt x="465" y="71"/>
                  <a:pt x="465" y="71"/>
                </a:cubicBezTo>
                <a:cubicBezTo>
                  <a:pt x="465" y="70"/>
                  <a:pt x="465" y="70"/>
                  <a:pt x="465" y="70"/>
                </a:cubicBezTo>
                <a:cubicBezTo>
                  <a:pt x="465" y="70"/>
                  <a:pt x="465" y="70"/>
                  <a:pt x="465" y="70"/>
                </a:cubicBezTo>
                <a:cubicBezTo>
                  <a:pt x="464" y="69"/>
                  <a:pt x="464" y="69"/>
                  <a:pt x="464" y="69"/>
                </a:cubicBezTo>
                <a:cubicBezTo>
                  <a:pt x="464" y="69"/>
                  <a:pt x="464" y="69"/>
                  <a:pt x="464" y="69"/>
                </a:cubicBezTo>
                <a:cubicBezTo>
                  <a:pt x="464" y="69"/>
                  <a:pt x="464" y="69"/>
                  <a:pt x="464" y="69"/>
                </a:cubicBezTo>
                <a:cubicBezTo>
                  <a:pt x="464" y="69"/>
                  <a:pt x="464" y="69"/>
                  <a:pt x="464" y="69"/>
                </a:cubicBezTo>
                <a:cubicBezTo>
                  <a:pt x="464" y="68"/>
                  <a:pt x="464" y="68"/>
                  <a:pt x="464" y="68"/>
                </a:cubicBezTo>
                <a:cubicBezTo>
                  <a:pt x="463" y="68"/>
                  <a:pt x="463" y="68"/>
                  <a:pt x="463" y="68"/>
                </a:cubicBezTo>
                <a:cubicBezTo>
                  <a:pt x="463" y="67"/>
                  <a:pt x="463" y="67"/>
                  <a:pt x="463" y="67"/>
                </a:cubicBezTo>
                <a:cubicBezTo>
                  <a:pt x="463" y="67"/>
                  <a:pt x="463" y="67"/>
                  <a:pt x="463" y="67"/>
                </a:cubicBezTo>
                <a:cubicBezTo>
                  <a:pt x="463" y="67"/>
                  <a:pt x="463" y="67"/>
                  <a:pt x="463" y="67"/>
                </a:cubicBezTo>
                <a:cubicBezTo>
                  <a:pt x="463" y="66"/>
                  <a:pt x="463" y="66"/>
                  <a:pt x="463" y="66"/>
                </a:cubicBezTo>
                <a:cubicBezTo>
                  <a:pt x="462" y="66"/>
                  <a:pt x="462" y="66"/>
                  <a:pt x="462" y="66"/>
                </a:cubicBezTo>
                <a:cubicBezTo>
                  <a:pt x="462" y="65"/>
                  <a:pt x="462" y="65"/>
                  <a:pt x="462" y="65"/>
                </a:cubicBezTo>
                <a:cubicBezTo>
                  <a:pt x="462" y="65"/>
                  <a:pt x="462" y="65"/>
                  <a:pt x="462" y="65"/>
                </a:cubicBezTo>
                <a:cubicBezTo>
                  <a:pt x="463" y="64"/>
                  <a:pt x="463" y="64"/>
                  <a:pt x="463" y="64"/>
                </a:cubicBezTo>
                <a:cubicBezTo>
                  <a:pt x="462" y="64"/>
                  <a:pt x="462" y="64"/>
                  <a:pt x="462" y="64"/>
                </a:cubicBezTo>
                <a:cubicBezTo>
                  <a:pt x="462" y="61"/>
                  <a:pt x="462" y="61"/>
                  <a:pt x="462" y="61"/>
                </a:cubicBezTo>
                <a:cubicBezTo>
                  <a:pt x="462" y="61"/>
                  <a:pt x="462" y="61"/>
                  <a:pt x="462" y="61"/>
                </a:cubicBezTo>
                <a:cubicBezTo>
                  <a:pt x="462" y="60"/>
                  <a:pt x="462" y="60"/>
                  <a:pt x="462" y="60"/>
                </a:cubicBezTo>
                <a:cubicBezTo>
                  <a:pt x="462" y="59"/>
                  <a:pt x="462" y="59"/>
                  <a:pt x="462" y="59"/>
                </a:cubicBezTo>
                <a:cubicBezTo>
                  <a:pt x="461" y="58"/>
                  <a:pt x="461" y="58"/>
                  <a:pt x="461" y="58"/>
                </a:cubicBezTo>
                <a:cubicBezTo>
                  <a:pt x="461" y="57"/>
                  <a:pt x="461" y="57"/>
                  <a:pt x="461" y="57"/>
                </a:cubicBezTo>
                <a:cubicBezTo>
                  <a:pt x="461" y="56"/>
                  <a:pt x="461" y="56"/>
                  <a:pt x="461" y="56"/>
                </a:cubicBezTo>
                <a:cubicBezTo>
                  <a:pt x="461" y="55"/>
                  <a:pt x="461" y="55"/>
                  <a:pt x="461" y="55"/>
                </a:cubicBezTo>
                <a:cubicBezTo>
                  <a:pt x="460" y="54"/>
                  <a:pt x="460" y="54"/>
                  <a:pt x="460" y="54"/>
                </a:cubicBezTo>
                <a:cubicBezTo>
                  <a:pt x="460" y="53"/>
                  <a:pt x="460" y="53"/>
                  <a:pt x="460" y="53"/>
                </a:cubicBezTo>
                <a:cubicBezTo>
                  <a:pt x="460" y="52"/>
                  <a:pt x="460" y="52"/>
                  <a:pt x="460" y="52"/>
                </a:cubicBezTo>
                <a:cubicBezTo>
                  <a:pt x="460" y="52"/>
                  <a:pt x="460" y="52"/>
                  <a:pt x="460" y="52"/>
                </a:cubicBezTo>
                <a:cubicBezTo>
                  <a:pt x="460" y="51"/>
                  <a:pt x="460" y="51"/>
                  <a:pt x="460" y="51"/>
                </a:cubicBezTo>
                <a:cubicBezTo>
                  <a:pt x="460" y="50"/>
                  <a:pt x="460" y="50"/>
                  <a:pt x="460" y="50"/>
                </a:cubicBezTo>
                <a:cubicBezTo>
                  <a:pt x="460" y="48"/>
                  <a:pt x="460" y="48"/>
                  <a:pt x="460" y="48"/>
                </a:cubicBezTo>
                <a:cubicBezTo>
                  <a:pt x="460" y="48"/>
                  <a:pt x="460" y="48"/>
                  <a:pt x="460" y="48"/>
                </a:cubicBezTo>
                <a:cubicBezTo>
                  <a:pt x="460" y="48"/>
                  <a:pt x="460" y="48"/>
                  <a:pt x="460" y="48"/>
                </a:cubicBezTo>
                <a:cubicBezTo>
                  <a:pt x="460" y="48"/>
                  <a:pt x="460" y="48"/>
                  <a:pt x="460" y="48"/>
                </a:cubicBezTo>
                <a:cubicBezTo>
                  <a:pt x="460" y="48"/>
                  <a:pt x="460" y="48"/>
                  <a:pt x="460" y="48"/>
                </a:cubicBezTo>
                <a:cubicBezTo>
                  <a:pt x="459" y="47"/>
                  <a:pt x="459" y="47"/>
                  <a:pt x="459" y="47"/>
                </a:cubicBezTo>
                <a:cubicBezTo>
                  <a:pt x="459" y="47"/>
                  <a:pt x="459" y="47"/>
                  <a:pt x="459" y="47"/>
                </a:cubicBezTo>
                <a:cubicBezTo>
                  <a:pt x="459" y="47"/>
                  <a:pt x="459" y="47"/>
                  <a:pt x="459" y="47"/>
                </a:cubicBezTo>
                <a:cubicBezTo>
                  <a:pt x="459" y="48"/>
                  <a:pt x="459" y="48"/>
                  <a:pt x="459" y="48"/>
                </a:cubicBezTo>
                <a:cubicBezTo>
                  <a:pt x="459" y="48"/>
                  <a:pt x="459" y="48"/>
                  <a:pt x="459" y="48"/>
                </a:cubicBezTo>
                <a:cubicBezTo>
                  <a:pt x="459" y="48"/>
                  <a:pt x="459" y="48"/>
                  <a:pt x="459" y="48"/>
                </a:cubicBezTo>
                <a:cubicBezTo>
                  <a:pt x="459" y="48"/>
                  <a:pt x="459" y="48"/>
                  <a:pt x="459" y="48"/>
                </a:cubicBezTo>
                <a:cubicBezTo>
                  <a:pt x="459" y="48"/>
                  <a:pt x="459" y="48"/>
                  <a:pt x="459" y="48"/>
                </a:cubicBezTo>
                <a:cubicBezTo>
                  <a:pt x="460" y="50"/>
                  <a:pt x="460" y="50"/>
                  <a:pt x="460" y="50"/>
                </a:cubicBezTo>
                <a:cubicBezTo>
                  <a:pt x="459" y="51"/>
                  <a:pt x="459" y="51"/>
                  <a:pt x="459" y="51"/>
                </a:cubicBezTo>
                <a:cubicBezTo>
                  <a:pt x="459" y="52"/>
                  <a:pt x="459" y="52"/>
                  <a:pt x="459" y="52"/>
                </a:cubicBezTo>
                <a:cubicBezTo>
                  <a:pt x="459" y="52"/>
                  <a:pt x="459" y="52"/>
                  <a:pt x="459" y="52"/>
                </a:cubicBezTo>
                <a:cubicBezTo>
                  <a:pt x="459" y="53"/>
                  <a:pt x="459" y="53"/>
                  <a:pt x="459" y="53"/>
                </a:cubicBezTo>
                <a:cubicBezTo>
                  <a:pt x="459" y="54"/>
                  <a:pt x="459" y="54"/>
                  <a:pt x="459" y="54"/>
                </a:cubicBezTo>
                <a:cubicBezTo>
                  <a:pt x="459" y="55"/>
                  <a:pt x="459" y="55"/>
                  <a:pt x="459" y="55"/>
                </a:cubicBezTo>
                <a:cubicBezTo>
                  <a:pt x="458" y="56"/>
                  <a:pt x="458" y="56"/>
                  <a:pt x="458" y="56"/>
                </a:cubicBezTo>
                <a:cubicBezTo>
                  <a:pt x="458" y="57"/>
                  <a:pt x="458" y="57"/>
                  <a:pt x="458" y="57"/>
                </a:cubicBezTo>
                <a:cubicBezTo>
                  <a:pt x="458" y="58"/>
                  <a:pt x="458" y="58"/>
                  <a:pt x="458" y="58"/>
                </a:cubicBezTo>
                <a:cubicBezTo>
                  <a:pt x="458" y="59"/>
                  <a:pt x="458" y="59"/>
                  <a:pt x="458" y="59"/>
                </a:cubicBezTo>
                <a:cubicBezTo>
                  <a:pt x="457" y="60"/>
                  <a:pt x="457" y="60"/>
                  <a:pt x="457" y="60"/>
                </a:cubicBezTo>
                <a:cubicBezTo>
                  <a:pt x="457" y="60"/>
                  <a:pt x="457" y="60"/>
                  <a:pt x="457" y="60"/>
                </a:cubicBezTo>
                <a:cubicBezTo>
                  <a:pt x="457" y="61"/>
                  <a:pt x="457" y="61"/>
                  <a:pt x="457" y="61"/>
                </a:cubicBezTo>
                <a:cubicBezTo>
                  <a:pt x="457" y="64"/>
                  <a:pt x="457" y="64"/>
                  <a:pt x="457" y="64"/>
                </a:cubicBezTo>
                <a:cubicBezTo>
                  <a:pt x="457" y="64"/>
                  <a:pt x="457" y="64"/>
                  <a:pt x="457" y="64"/>
                </a:cubicBezTo>
                <a:cubicBezTo>
                  <a:pt x="457" y="64"/>
                  <a:pt x="457" y="64"/>
                  <a:pt x="457" y="64"/>
                </a:cubicBezTo>
                <a:cubicBezTo>
                  <a:pt x="457" y="65"/>
                  <a:pt x="457" y="65"/>
                  <a:pt x="457" y="65"/>
                </a:cubicBezTo>
                <a:cubicBezTo>
                  <a:pt x="457" y="65"/>
                  <a:pt x="457" y="65"/>
                  <a:pt x="457" y="65"/>
                </a:cubicBezTo>
                <a:cubicBezTo>
                  <a:pt x="457" y="66"/>
                  <a:pt x="457" y="66"/>
                  <a:pt x="457" y="66"/>
                </a:cubicBezTo>
                <a:cubicBezTo>
                  <a:pt x="457" y="66"/>
                  <a:pt x="457" y="66"/>
                  <a:pt x="457" y="66"/>
                </a:cubicBezTo>
                <a:cubicBezTo>
                  <a:pt x="457" y="67"/>
                  <a:pt x="457" y="67"/>
                  <a:pt x="457" y="67"/>
                </a:cubicBezTo>
                <a:cubicBezTo>
                  <a:pt x="457" y="67"/>
                  <a:pt x="457" y="67"/>
                  <a:pt x="457" y="67"/>
                </a:cubicBezTo>
                <a:cubicBezTo>
                  <a:pt x="456" y="68"/>
                  <a:pt x="456" y="68"/>
                  <a:pt x="456" y="68"/>
                </a:cubicBezTo>
                <a:cubicBezTo>
                  <a:pt x="456" y="68"/>
                  <a:pt x="456" y="68"/>
                  <a:pt x="456" y="68"/>
                </a:cubicBezTo>
                <a:cubicBezTo>
                  <a:pt x="456" y="68"/>
                  <a:pt x="456" y="68"/>
                  <a:pt x="456" y="68"/>
                </a:cubicBezTo>
                <a:cubicBezTo>
                  <a:pt x="456" y="69"/>
                  <a:pt x="456" y="69"/>
                  <a:pt x="456" y="69"/>
                </a:cubicBezTo>
                <a:cubicBezTo>
                  <a:pt x="455" y="69"/>
                  <a:pt x="455" y="69"/>
                  <a:pt x="455" y="69"/>
                </a:cubicBezTo>
                <a:cubicBezTo>
                  <a:pt x="455" y="70"/>
                  <a:pt x="455" y="70"/>
                  <a:pt x="455" y="70"/>
                </a:cubicBezTo>
                <a:cubicBezTo>
                  <a:pt x="455" y="70"/>
                  <a:pt x="455" y="70"/>
                  <a:pt x="455" y="70"/>
                </a:cubicBezTo>
                <a:cubicBezTo>
                  <a:pt x="455" y="70"/>
                  <a:pt x="455" y="70"/>
                  <a:pt x="455" y="70"/>
                </a:cubicBezTo>
                <a:cubicBezTo>
                  <a:pt x="455" y="71"/>
                  <a:pt x="455" y="71"/>
                  <a:pt x="455" y="71"/>
                </a:cubicBezTo>
                <a:cubicBezTo>
                  <a:pt x="454" y="71"/>
                  <a:pt x="454" y="71"/>
                  <a:pt x="454" y="71"/>
                </a:cubicBezTo>
                <a:cubicBezTo>
                  <a:pt x="454" y="71"/>
                  <a:pt x="454" y="71"/>
                  <a:pt x="454" y="71"/>
                </a:cubicBezTo>
                <a:cubicBezTo>
                  <a:pt x="454" y="71"/>
                  <a:pt x="454" y="71"/>
                  <a:pt x="454" y="71"/>
                </a:cubicBezTo>
                <a:cubicBezTo>
                  <a:pt x="455" y="81"/>
                  <a:pt x="455" y="81"/>
                  <a:pt x="455" y="81"/>
                </a:cubicBezTo>
                <a:cubicBezTo>
                  <a:pt x="455" y="81"/>
                  <a:pt x="455" y="81"/>
                  <a:pt x="455" y="81"/>
                </a:cubicBezTo>
                <a:cubicBezTo>
                  <a:pt x="455" y="83"/>
                  <a:pt x="455" y="83"/>
                  <a:pt x="455" y="83"/>
                </a:cubicBezTo>
                <a:cubicBezTo>
                  <a:pt x="455" y="83"/>
                  <a:pt x="455" y="83"/>
                  <a:pt x="455" y="83"/>
                </a:cubicBezTo>
                <a:cubicBezTo>
                  <a:pt x="455" y="99"/>
                  <a:pt x="455" y="99"/>
                  <a:pt x="455" y="99"/>
                </a:cubicBezTo>
                <a:cubicBezTo>
                  <a:pt x="447" y="99"/>
                  <a:pt x="447" y="99"/>
                  <a:pt x="447" y="99"/>
                </a:cubicBezTo>
                <a:cubicBezTo>
                  <a:pt x="447" y="86"/>
                  <a:pt x="447" y="86"/>
                  <a:pt x="447" y="86"/>
                </a:cubicBezTo>
                <a:cubicBezTo>
                  <a:pt x="446" y="85"/>
                  <a:pt x="446" y="85"/>
                  <a:pt x="446" y="85"/>
                </a:cubicBezTo>
                <a:cubicBezTo>
                  <a:pt x="446" y="84"/>
                  <a:pt x="446" y="84"/>
                  <a:pt x="446" y="84"/>
                </a:cubicBezTo>
                <a:cubicBezTo>
                  <a:pt x="445" y="85"/>
                  <a:pt x="445" y="85"/>
                  <a:pt x="445" y="85"/>
                </a:cubicBezTo>
                <a:cubicBezTo>
                  <a:pt x="445" y="84"/>
                  <a:pt x="445" y="84"/>
                  <a:pt x="445" y="84"/>
                </a:cubicBezTo>
                <a:cubicBezTo>
                  <a:pt x="444" y="85"/>
                  <a:pt x="444" y="85"/>
                  <a:pt x="444" y="85"/>
                </a:cubicBezTo>
                <a:cubicBezTo>
                  <a:pt x="443" y="86"/>
                  <a:pt x="443" y="86"/>
                  <a:pt x="443" y="86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0" y="92"/>
                  <a:pt x="440" y="92"/>
                  <a:pt x="440" y="92"/>
                </a:cubicBezTo>
                <a:cubicBezTo>
                  <a:pt x="440" y="86"/>
                  <a:pt x="440" y="86"/>
                  <a:pt x="440" y="86"/>
                </a:cubicBezTo>
                <a:cubicBezTo>
                  <a:pt x="439" y="85"/>
                  <a:pt x="439" y="85"/>
                  <a:pt x="439" y="85"/>
                </a:cubicBezTo>
                <a:cubicBezTo>
                  <a:pt x="438" y="84"/>
                  <a:pt x="438" y="84"/>
                  <a:pt x="438" y="84"/>
                </a:cubicBezTo>
                <a:cubicBezTo>
                  <a:pt x="438" y="85"/>
                  <a:pt x="438" y="85"/>
                  <a:pt x="438" y="85"/>
                </a:cubicBezTo>
                <a:cubicBezTo>
                  <a:pt x="437" y="84"/>
                  <a:pt x="437" y="84"/>
                  <a:pt x="437" y="84"/>
                </a:cubicBezTo>
                <a:cubicBezTo>
                  <a:pt x="436" y="85"/>
                  <a:pt x="436" y="85"/>
                  <a:pt x="436" y="85"/>
                </a:cubicBezTo>
                <a:cubicBezTo>
                  <a:pt x="436" y="86"/>
                  <a:pt x="436" y="86"/>
                  <a:pt x="436" y="86"/>
                </a:cubicBezTo>
                <a:cubicBezTo>
                  <a:pt x="436" y="96"/>
                  <a:pt x="436" y="96"/>
                  <a:pt x="436" y="96"/>
                </a:cubicBezTo>
                <a:cubicBezTo>
                  <a:pt x="428" y="96"/>
                  <a:pt x="428" y="96"/>
                  <a:pt x="428" y="96"/>
                </a:cubicBezTo>
                <a:cubicBezTo>
                  <a:pt x="428" y="87"/>
                  <a:pt x="428" y="87"/>
                  <a:pt x="428" y="87"/>
                </a:cubicBezTo>
                <a:cubicBezTo>
                  <a:pt x="427" y="86"/>
                  <a:pt x="427" y="86"/>
                  <a:pt x="427" y="86"/>
                </a:cubicBezTo>
                <a:cubicBezTo>
                  <a:pt x="427" y="84"/>
                  <a:pt x="427" y="84"/>
                  <a:pt x="427" y="84"/>
                </a:cubicBezTo>
                <a:cubicBezTo>
                  <a:pt x="426" y="85"/>
                  <a:pt x="426" y="85"/>
                  <a:pt x="426" y="85"/>
                </a:cubicBezTo>
                <a:cubicBezTo>
                  <a:pt x="426" y="85"/>
                  <a:pt x="426" y="85"/>
                  <a:pt x="426" y="85"/>
                </a:cubicBezTo>
                <a:cubicBezTo>
                  <a:pt x="425" y="84"/>
                  <a:pt x="425" y="84"/>
                  <a:pt x="425" y="84"/>
                </a:cubicBezTo>
                <a:cubicBezTo>
                  <a:pt x="425" y="85"/>
                  <a:pt x="425" y="85"/>
                  <a:pt x="425" y="85"/>
                </a:cubicBezTo>
                <a:cubicBezTo>
                  <a:pt x="424" y="86"/>
                  <a:pt x="424" y="86"/>
                  <a:pt x="424" y="86"/>
                </a:cubicBezTo>
                <a:cubicBezTo>
                  <a:pt x="424" y="92"/>
                  <a:pt x="424" y="92"/>
                  <a:pt x="424" y="92"/>
                </a:cubicBezTo>
                <a:cubicBezTo>
                  <a:pt x="424" y="92"/>
                  <a:pt x="424" y="92"/>
                  <a:pt x="424" y="92"/>
                </a:cubicBezTo>
                <a:cubicBezTo>
                  <a:pt x="423" y="92"/>
                  <a:pt x="423" y="92"/>
                  <a:pt x="423" y="92"/>
                </a:cubicBezTo>
                <a:cubicBezTo>
                  <a:pt x="423" y="92"/>
                  <a:pt x="423" y="92"/>
                  <a:pt x="423" y="92"/>
                </a:cubicBezTo>
                <a:cubicBezTo>
                  <a:pt x="420" y="92"/>
                  <a:pt x="420" y="92"/>
                  <a:pt x="420" y="92"/>
                </a:cubicBezTo>
                <a:cubicBezTo>
                  <a:pt x="420" y="87"/>
                  <a:pt x="420" y="87"/>
                  <a:pt x="420" y="87"/>
                </a:cubicBezTo>
                <a:cubicBezTo>
                  <a:pt x="419" y="86"/>
                  <a:pt x="419" y="86"/>
                  <a:pt x="419" y="86"/>
                </a:cubicBezTo>
                <a:cubicBezTo>
                  <a:pt x="418" y="85"/>
                  <a:pt x="418" y="85"/>
                  <a:pt x="418" y="85"/>
                </a:cubicBezTo>
                <a:cubicBezTo>
                  <a:pt x="418" y="86"/>
                  <a:pt x="418" y="86"/>
                  <a:pt x="418" y="86"/>
                </a:cubicBezTo>
                <a:cubicBezTo>
                  <a:pt x="418" y="86"/>
                  <a:pt x="418" y="86"/>
                  <a:pt x="418" y="86"/>
                </a:cubicBezTo>
                <a:cubicBezTo>
                  <a:pt x="417" y="84"/>
                  <a:pt x="417" y="84"/>
                  <a:pt x="417" y="84"/>
                </a:cubicBezTo>
                <a:cubicBezTo>
                  <a:pt x="416" y="86"/>
                  <a:pt x="416" y="86"/>
                  <a:pt x="416" y="86"/>
                </a:cubicBezTo>
                <a:cubicBezTo>
                  <a:pt x="416" y="86"/>
                  <a:pt x="416" y="86"/>
                  <a:pt x="416" y="86"/>
                </a:cubicBezTo>
                <a:cubicBezTo>
                  <a:pt x="416" y="97"/>
                  <a:pt x="416" y="97"/>
                  <a:pt x="416" y="97"/>
                </a:cubicBezTo>
                <a:cubicBezTo>
                  <a:pt x="413" y="97"/>
                  <a:pt x="413" y="97"/>
                  <a:pt x="413" y="97"/>
                </a:cubicBezTo>
                <a:cubicBezTo>
                  <a:pt x="413" y="94"/>
                  <a:pt x="413" y="94"/>
                  <a:pt x="413" y="94"/>
                </a:cubicBezTo>
                <a:cubicBezTo>
                  <a:pt x="412" y="94"/>
                  <a:pt x="412" y="94"/>
                  <a:pt x="412" y="94"/>
                </a:cubicBezTo>
                <a:cubicBezTo>
                  <a:pt x="412" y="91"/>
                  <a:pt x="412" y="91"/>
                  <a:pt x="412" y="91"/>
                </a:cubicBezTo>
                <a:cubicBezTo>
                  <a:pt x="411" y="90"/>
                  <a:pt x="411" y="90"/>
                  <a:pt x="411" y="90"/>
                </a:cubicBezTo>
                <a:cubicBezTo>
                  <a:pt x="411" y="88"/>
                  <a:pt x="411" y="88"/>
                  <a:pt x="411" y="88"/>
                </a:cubicBezTo>
                <a:cubicBezTo>
                  <a:pt x="411" y="87"/>
                  <a:pt x="411" y="87"/>
                  <a:pt x="411" y="87"/>
                </a:cubicBezTo>
                <a:cubicBezTo>
                  <a:pt x="410" y="88"/>
                  <a:pt x="410" y="88"/>
                  <a:pt x="410" y="88"/>
                </a:cubicBezTo>
                <a:cubicBezTo>
                  <a:pt x="410" y="90"/>
                  <a:pt x="410" y="90"/>
                  <a:pt x="410" y="90"/>
                </a:cubicBezTo>
                <a:cubicBezTo>
                  <a:pt x="409" y="91"/>
                  <a:pt x="409" y="91"/>
                  <a:pt x="409" y="91"/>
                </a:cubicBezTo>
                <a:cubicBezTo>
                  <a:pt x="409" y="94"/>
                  <a:pt x="409" y="94"/>
                  <a:pt x="409" y="94"/>
                </a:cubicBezTo>
                <a:cubicBezTo>
                  <a:pt x="409" y="94"/>
                  <a:pt x="409" y="94"/>
                  <a:pt x="409" y="94"/>
                </a:cubicBezTo>
                <a:cubicBezTo>
                  <a:pt x="409" y="97"/>
                  <a:pt x="409" y="97"/>
                  <a:pt x="409" y="97"/>
                </a:cubicBezTo>
                <a:cubicBezTo>
                  <a:pt x="380" y="97"/>
                  <a:pt x="380" y="97"/>
                  <a:pt x="380" y="97"/>
                </a:cubicBezTo>
                <a:cubicBezTo>
                  <a:pt x="380" y="95"/>
                  <a:pt x="380" y="95"/>
                  <a:pt x="380" y="95"/>
                </a:cubicBezTo>
                <a:cubicBezTo>
                  <a:pt x="380" y="95"/>
                  <a:pt x="380" y="95"/>
                  <a:pt x="380" y="95"/>
                </a:cubicBezTo>
                <a:cubicBezTo>
                  <a:pt x="377" y="95"/>
                  <a:pt x="377" y="95"/>
                  <a:pt x="377" y="95"/>
                </a:cubicBezTo>
                <a:cubicBezTo>
                  <a:pt x="377" y="97"/>
                  <a:pt x="377" y="97"/>
                  <a:pt x="377" y="97"/>
                </a:cubicBezTo>
                <a:cubicBezTo>
                  <a:pt x="375" y="97"/>
                  <a:pt x="375" y="97"/>
                  <a:pt x="375" y="97"/>
                </a:cubicBezTo>
                <a:cubicBezTo>
                  <a:pt x="375" y="96"/>
                  <a:pt x="375" y="96"/>
                  <a:pt x="375" y="96"/>
                </a:cubicBezTo>
                <a:cubicBezTo>
                  <a:pt x="374" y="94"/>
                  <a:pt x="374" y="94"/>
                  <a:pt x="374" y="94"/>
                </a:cubicBezTo>
                <a:cubicBezTo>
                  <a:pt x="373" y="92"/>
                  <a:pt x="373" y="92"/>
                  <a:pt x="373" y="92"/>
                </a:cubicBezTo>
                <a:cubicBezTo>
                  <a:pt x="372" y="94"/>
                  <a:pt x="372" y="94"/>
                  <a:pt x="372" y="94"/>
                </a:cubicBezTo>
                <a:cubicBezTo>
                  <a:pt x="372" y="94"/>
                  <a:pt x="372" y="94"/>
                  <a:pt x="372" y="94"/>
                </a:cubicBezTo>
                <a:cubicBezTo>
                  <a:pt x="372" y="88"/>
                  <a:pt x="372" y="88"/>
                  <a:pt x="372" y="88"/>
                </a:cubicBezTo>
                <a:cubicBezTo>
                  <a:pt x="371" y="87"/>
                  <a:pt x="371" y="87"/>
                  <a:pt x="371" y="87"/>
                </a:cubicBezTo>
                <a:cubicBezTo>
                  <a:pt x="371" y="86"/>
                  <a:pt x="371" y="86"/>
                  <a:pt x="371" y="86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0" y="88"/>
                  <a:pt x="370" y="88"/>
                  <a:pt x="370" y="88"/>
                </a:cubicBezTo>
                <a:cubicBezTo>
                  <a:pt x="369" y="87"/>
                  <a:pt x="369" y="87"/>
                  <a:pt x="369" y="87"/>
                </a:cubicBezTo>
                <a:cubicBezTo>
                  <a:pt x="369" y="86"/>
                  <a:pt x="369" y="86"/>
                  <a:pt x="369" y="86"/>
                </a:cubicBezTo>
                <a:cubicBezTo>
                  <a:pt x="368" y="87"/>
                  <a:pt x="368" y="87"/>
                  <a:pt x="368" y="87"/>
                </a:cubicBezTo>
                <a:cubicBezTo>
                  <a:pt x="367" y="88"/>
                  <a:pt x="367" y="88"/>
                  <a:pt x="367" y="88"/>
                </a:cubicBezTo>
                <a:cubicBezTo>
                  <a:pt x="367" y="92"/>
                  <a:pt x="367" y="92"/>
                  <a:pt x="367" y="92"/>
                </a:cubicBezTo>
                <a:cubicBezTo>
                  <a:pt x="366" y="92"/>
                  <a:pt x="366" y="92"/>
                  <a:pt x="366" y="92"/>
                </a:cubicBezTo>
                <a:cubicBezTo>
                  <a:pt x="365" y="92"/>
                  <a:pt x="365" y="92"/>
                  <a:pt x="365" y="92"/>
                </a:cubicBezTo>
                <a:cubicBezTo>
                  <a:pt x="365" y="92"/>
                  <a:pt x="365" y="92"/>
                  <a:pt x="365" y="92"/>
                </a:cubicBezTo>
                <a:cubicBezTo>
                  <a:pt x="365" y="92"/>
                  <a:pt x="365" y="92"/>
                  <a:pt x="365" y="92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64" y="87"/>
                  <a:pt x="364" y="87"/>
                  <a:pt x="364" y="87"/>
                </a:cubicBezTo>
                <a:cubicBezTo>
                  <a:pt x="363" y="86"/>
                  <a:pt x="363" y="86"/>
                  <a:pt x="363" y="86"/>
                </a:cubicBezTo>
                <a:cubicBezTo>
                  <a:pt x="363" y="87"/>
                  <a:pt x="363" y="87"/>
                  <a:pt x="363" y="87"/>
                </a:cubicBezTo>
                <a:cubicBezTo>
                  <a:pt x="362" y="88"/>
                  <a:pt x="362" y="88"/>
                  <a:pt x="362" y="88"/>
                </a:cubicBezTo>
                <a:cubicBezTo>
                  <a:pt x="362" y="87"/>
                  <a:pt x="362" y="87"/>
                  <a:pt x="362" y="87"/>
                </a:cubicBezTo>
                <a:cubicBezTo>
                  <a:pt x="361" y="86"/>
                  <a:pt x="361" y="86"/>
                  <a:pt x="361" y="86"/>
                </a:cubicBezTo>
                <a:cubicBezTo>
                  <a:pt x="361" y="87"/>
                  <a:pt x="361" y="87"/>
                  <a:pt x="361" y="87"/>
                </a:cubicBezTo>
                <a:cubicBezTo>
                  <a:pt x="360" y="88"/>
                  <a:pt x="360" y="88"/>
                  <a:pt x="360" y="88"/>
                </a:cubicBezTo>
                <a:cubicBezTo>
                  <a:pt x="360" y="93"/>
                  <a:pt x="360" y="93"/>
                  <a:pt x="360" y="93"/>
                </a:cubicBezTo>
                <a:cubicBezTo>
                  <a:pt x="359" y="91"/>
                  <a:pt x="359" y="91"/>
                  <a:pt x="359" y="91"/>
                </a:cubicBezTo>
                <a:cubicBezTo>
                  <a:pt x="358" y="94"/>
                  <a:pt x="358" y="94"/>
                  <a:pt x="358" y="94"/>
                </a:cubicBezTo>
                <a:cubicBezTo>
                  <a:pt x="357" y="95"/>
                  <a:pt x="357" y="95"/>
                  <a:pt x="357" y="95"/>
                </a:cubicBezTo>
                <a:cubicBezTo>
                  <a:pt x="357" y="96"/>
                  <a:pt x="357" y="96"/>
                  <a:pt x="357" y="96"/>
                </a:cubicBezTo>
                <a:cubicBezTo>
                  <a:pt x="357" y="96"/>
                  <a:pt x="357" y="96"/>
                  <a:pt x="357" y="96"/>
                </a:cubicBezTo>
                <a:cubicBezTo>
                  <a:pt x="357" y="87"/>
                  <a:pt x="357" y="87"/>
                  <a:pt x="357" y="87"/>
                </a:cubicBezTo>
                <a:cubicBezTo>
                  <a:pt x="357" y="83"/>
                  <a:pt x="357" y="83"/>
                  <a:pt x="357" y="83"/>
                </a:cubicBezTo>
                <a:cubicBezTo>
                  <a:pt x="356" y="87"/>
                  <a:pt x="356" y="87"/>
                  <a:pt x="356" y="87"/>
                </a:cubicBezTo>
                <a:cubicBezTo>
                  <a:pt x="356" y="88"/>
                  <a:pt x="356" y="88"/>
                  <a:pt x="356" y="88"/>
                </a:cubicBezTo>
                <a:cubicBezTo>
                  <a:pt x="356" y="87"/>
                  <a:pt x="356" y="87"/>
                  <a:pt x="356" y="87"/>
                </a:cubicBezTo>
                <a:cubicBezTo>
                  <a:pt x="355" y="85"/>
                  <a:pt x="355" y="85"/>
                  <a:pt x="355" y="85"/>
                </a:cubicBezTo>
                <a:cubicBezTo>
                  <a:pt x="355" y="83"/>
                  <a:pt x="355" y="83"/>
                  <a:pt x="355" y="83"/>
                </a:cubicBezTo>
                <a:cubicBezTo>
                  <a:pt x="355" y="79"/>
                  <a:pt x="355" y="79"/>
                  <a:pt x="355" y="79"/>
                </a:cubicBezTo>
                <a:cubicBezTo>
                  <a:pt x="355" y="82"/>
                  <a:pt x="355" y="82"/>
                  <a:pt x="355" y="82"/>
                </a:cubicBezTo>
                <a:cubicBezTo>
                  <a:pt x="354" y="81"/>
                  <a:pt x="354" y="81"/>
                  <a:pt x="354" y="81"/>
                </a:cubicBezTo>
                <a:cubicBezTo>
                  <a:pt x="354" y="79"/>
                  <a:pt x="354" y="79"/>
                  <a:pt x="354" y="79"/>
                </a:cubicBezTo>
                <a:cubicBezTo>
                  <a:pt x="354" y="81"/>
                  <a:pt x="354" y="81"/>
                  <a:pt x="354" y="81"/>
                </a:cubicBezTo>
                <a:cubicBezTo>
                  <a:pt x="354" y="81"/>
                  <a:pt x="354" y="81"/>
                  <a:pt x="354" y="81"/>
                </a:cubicBezTo>
                <a:cubicBezTo>
                  <a:pt x="354" y="80"/>
                  <a:pt x="354" y="80"/>
                  <a:pt x="354" y="80"/>
                </a:cubicBezTo>
                <a:cubicBezTo>
                  <a:pt x="354" y="73"/>
                  <a:pt x="354" y="73"/>
                  <a:pt x="354" y="73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53" y="72"/>
                  <a:pt x="353" y="72"/>
                  <a:pt x="353" y="72"/>
                </a:cubicBezTo>
                <a:cubicBezTo>
                  <a:pt x="353" y="70"/>
                  <a:pt x="353" y="70"/>
                  <a:pt x="353" y="70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52" y="70"/>
                  <a:pt x="352" y="70"/>
                  <a:pt x="352" y="70"/>
                </a:cubicBezTo>
                <a:cubicBezTo>
                  <a:pt x="352" y="69"/>
                  <a:pt x="352" y="69"/>
                  <a:pt x="352" y="69"/>
                </a:cubicBezTo>
                <a:cubicBezTo>
                  <a:pt x="352" y="69"/>
                  <a:pt x="352" y="69"/>
                  <a:pt x="352" y="69"/>
                </a:cubicBezTo>
                <a:cubicBezTo>
                  <a:pt x="352" y="69"/>
                  <a:pt x="352" y="69"/>
                  <a:pt x="352" y="69"/>
                </a:cubicBezTo>
                <a:cubicBezTo>
                  <a:pt x="351" y="60"/>
                  <a:pt x="351" y="60"/>
                  <a:pt x="351" y="60"/>
                </a:cubicBezTo>
                <a:cubicBezTo>
                  <a:pt x="349" y="69"/>
                  <a:pt x="349" y="69"/>
                  <a:pt x="349" y="69"/>
                </a:cubicBezTo>
                <a:cubicBezTo>
                  <a:pt x="349" y="69"/>
                  <a:pt x="349" y="69"/>
                  <a:pt x="349" y="69"/>
                </a:cubicBezTo>
                <a:cubicBezTo>
                  <a:pt x="349" y="70"/>
                  <a:pt x="349" y="70"/>
                  <a:pt x="349" y="70"/>
                </a:cubicBezTo>
                <a:cubicBezTo>
                  <a:pt x="349" y="70"/>
                  <a:pt x="349" y="70"/>
                  <a:pt x="349" y="70"/>
                </a:cubicBezTo>
                <a:cubicBezTo>
                  <a:pt x="349" y="69"/>
                  <a:pt x="349" y="69"/>
                  <a:pt x="349" y="69"/>
                </a:cubicBezTo>
                <a:cubicBezTo>
                  <a:pt x="349" y="70"/>
                  <a:pt x="349" y="70"/>
                  <a:pt x="349" y="70"/>
                </a:cubicBezTo>
                <a:cubicBezTo>
                  <a:pt x="348" y="72"/>
                  <a:pt x="348" y="72"/>
                  <a:pt x="348" y="72"/>
                </a:cubicBezTo>
                <a:cubicBezTo>
                  <a:pt x="348" y="69"/>
                  <a:pt x="348" y="69"/>
                  <a:pt x="348" y="69"/>
                </a:cubicBezTo>
                <a:cubicBezTo>
                  <a:pt x="348" y="73"/>
                  <a:pt x="348" y="73"/>
                  <a:pt x="348" y="73"/>
                </a:cubicBezTo>
                <a:cubicBezTo>
                  <a:pt x="348" y="79"/>
                  <a:pt x="348" y="79"/>
                  <a:pt x="348" y="79"/>
                </a:cubicBezTo>
                <a:cubicBezTo>
                  <a:pt x="348" y="79"/>
                  <a:pt x="348" y="79"/>
                  <a:pt x="348" y="79"/>
                </a:cubicBezTo>
                <a:cubicBezTo>
                  <a:pt x="348" y="80"/>
                  <a:pt x="348" y="80"/>
                  <a:pt x="348" y="80"/>
                </a:cubicBezTo>
                <a:cubicBezTo>
                  <a:pt x="348" y="79"/>
                  <a:pt x="348" y="79"/>
                  <a:pt x="348" y="79"/>
                </a:cubicBezTo>
                <a:cubicBezTo>
                  <a:pt x="347" y="81"/>
                  <a:pt x="347" y="81"/>
                  <a:pt x="347" y="81"/>
                </a:cubicBezTo>
                <a:cubicBezTo>
                  <a:pt x="347" y="82"/>
                  <a:pt x="347" y="82"/>
                  <a:pt x="347" y="82"/>
                </a:cubicBezTo>
                <a:cubicBezTo>
                  <a:pt x="346" y="79"/>
                  <a:pt x="346" y="79"/>
                  <a:pt x="346" y="79"/>
                </a:cubicBezTo>
                <a:cubicBezTo>
                  <a:pt x="346" y="83"/>
                  <a:pt x="346" y="83"/>
                  <a:pt x="346" y="83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5" y="88"/>
                  <a:pt x="345" y="88"/>
                  <a:pt x="345" y="88"/>
                </a:cubicBezTo>
                <a:cubicBezTo>
                  <a:pt x="345" y="87"/>
                  <a:pt x="345" y="87"/>
                  <a:pt x="345" y="87"/>
                </a:cubicBezTo>
                <a:cubicBezTo>
                  <a:pt x="345" y="83"/>
                  <a:pt x="345" y="83"/>
                  <a:pt x="345" y="83"/>
                </a:cubicBezTo>
                <a:cubicBezTo>
                  <a:pt x="344" y="87"/>
                  <a:pt x="344" y="87"/>
                  <a:pt x="344" y="87"/>
                </a:cubicBezTo>
                <a:cubicBezTo>
                  <a:pt x="344" y="96"/>
                  <a:pt x="344" y="96"/>
                  <a:pt x="344" y="96"/>
                </a:cubicBezTo>
                <a:cubicBezTo>
                  <a:pt x="344" y="96"/>
                  <a:pt x="344" y="96"/>
                  <a:pt x="344" y="96"/>
                </a:cubicBezTo>
                <a:cubicBezTo>
                  <a:pt x="343" y="96"/>
                  <a:pt x="343" y="96"/>
                  <a:pt x="343" y="96"/>
                </a:cubicBezTo>
                <a:cubicBezTo>
                  <a:pt x="343" y="96"/>
                  <a:pt x="343" y="96"/>
                  <a:pt x="343" y="96"/>
                </a:cubicBezTo>
                <a:cubicBezTo>
                  <a:pt x="343" y="96"/>
                  <a:pt x="343" y="96"/>
                  <a:pt x="343" y="96"/>
                </a:cubicBezTo>
                <a:cubicBezTo>
                  <a:pt x="342" y="96"/>
                  <a:pt x="342" y="96"/>
                  <a:pt x="342" y="96"/>
                </a:cubicBezTo>
                <a:cubicBezTo>
                  <a:pt x="342" y="96"/>
                  <a:pt x="342" y="96"/>
                  <a:pt x="342" y="96"/>
                </a:cubicBezTo>
                <a:cubicBezTo>
                  <a:pt x="342" y="93"/>
                  <a:pt x="342" y="93"/>
                  <a:pt x="342" y="93"/>
                </a:cubicBezTo>
                <a:cubicBezTo>
                  <a:pt x="341" y="91"/>
                  <a:pt x="341" y="91"/>
                  <a:pt x="341" y="91"/>
                </a:cubicBezTo>
                <a:cubicBezTo>
                  <a:pt x="341" y="89"/>
                  <a:pt x="341" y="89"/>
                  <a:pt x="341" y="89"/>
                </a:cubicBezTo>
                <a:cubicBezTo>
                  <a:pt x="341" y="87"/>
                  <a:pt x="341" y="87"/>
                  <a:pt x="341" y="87"/>
                </a:cubicBezTo>
                <a:cubicBezTo>
                  <a:pt x="340" y="85"/>
                  <a:pt x="340" y="85"/>
                  <a:pt x="340" y="85"/>
                </a:cubicBezTo>
                <a:cubicBezTo>
                  <a:pt x="339" y="87"/>
                  <a:pt x="339" y="87"/>
                  <a:pt x="339" y="87"/>
                </a:cubicBezTo>
                <a:cubicBezTo>
                  <a:pt x="339" y="89"/>
                  <a:pt x="339" y="89"/>
                  <a:pt x="339" y="89"/>
                </a:cubicBezTo>
                <a:cubicBezTo>
                  <a:pt x="339" y="91"/>
                  <a:pt x="339" y="91"/>
                  <a:pt x="339" y="91"/>
                </a:cubicBezTo>
                <a:cubicBezTo>
                  <a:pt x="338" y="93"/>
                  <a:pt x="338" y="93"/>
                  <a:pt x="338" y="93"/>
                </a:cubicBezTo>
                <a:cubicBezTo>
                  <a:pt x="338" y="93"/>
                  <a:pt x="338" y="93"/>
                  <a:pt x="338" y="93"/>
                </a:cubicBezTo>
                <a:cubicBezTo>
                  <a:pt x="338" y="90"/>
                  <a:pt x="338" y="90"/>
                  <a:pt x="338" y="90"/>
                </a:cubicBezTo>
                <a:cubicBezTo>
                  <a:pt x="337" y="89"/>
                  <a:pt x="337" y="89"/>
                  <a:pt x="337" y="89"/>
                </a:cubicBezTo>
                <a:cubicBezTo>
                  <a:pt x="336" y="87"/>
                  <a:pt x="336" y="87"/>
                  <a:pt x="336" y="87"/>
                </a:cubicBezTo>
                <a:cubicBezTo>
                  <a:pt x="336" y="89"/>
                  <a:pt x="336" y="89"/>
                  <a:pt x="336" y="89"/>
                </a:cubicBezTo>
                <a:cubicBezTo>
                  <a:pt x="335" y="90"/>
                  <a:pt x="335" y="90"/>
                  <a:pt x="335" y="90"/>
                </a:cubicBezTo>
                <a:cubicBezTo>
                  <a:pt x="335" y="92"/>
                  <a:pt x="335" y="92"/>
                  <a:pt x="335" y="92"/>
                </a:cubicBezTo>
                <a:cubicBezTo>
                  <a:pt x="334" y="94"/>
                  <a:pt x="334" y="94"/>
                  <a:pt x="334" y="94"/>
                </a:cubicBezTo>
                <a:cubicBezTo>
                  <a:pt x="334" y="97"/>
                  <a:pt x="334" y="97"/>
                  <a:pt x="334" y="97"/>
                </a:cubicBezTo>
                <a:cubicBezTo>
                  <a:pt x="326" y="97"/>
                  <a:pt x="326" y="97"/>
                  <a:pt x="326" y="97"/>
                </a:cubicBezTo>
                <a:cubicBezTo>
                  <a:pt x="326" y="96"/>
                  <a:pt x="326" y="96"/>
                  <a:pt x="326" y="96"/>
                </a:cubicBezTo>
                <a:cubicBezTo>
                  <a:pt x="325" y="93"/>
                  <a:pt x="325" y="93"/>
                  <a:pt x="325" y="93"/>
                </a:cubicBezTo>
                <a:cubicBezTo>
                  <a:pt x="325" y="96"/>
                  <a:pt x="325" y="96"/>
                  <a:pt x="325" y="96"/>
                </a:cubicBezTo>
                <a:cubicBezTo>
                  <a:pt x="325" y="97"/>
                  <a:pt x="325" y="97"/>
                  <a:pt x="325" y="97"/>
                </a:cubicBezTo>
                <a:cubicBezTo>
                  <a:pt x="324" y="97"/>
                  <a:pt x="324" y="97"/>
                  <a:pt x="324" y="97"/>
                </a:cubicBezTo>
                <a:cubicBezTo>
                  <a:pt x="323" y="96"/>
                  <a:pt x="323" y="96"/>
                  <a:pt x="323" y="96"/>
                </a:cubicBezTo>
                <a:cubicBezTo>
                  <a:pt x="323" y="95"/>
                  <a:pt x="323" y="95"/>
                  <a:pt x="323" y="95"/>
                </a:cubicBezTo>
                <a:cubicBezTo>
                  <a:pt x="323" y="89"/>
                  <a:pt x="323" y="89"/>
                  <a:pt x="323" y="89"/>
                </a:cubicBezTo>
                <a:cubicBezTo>
                  <a:pt x="323" y="88"/>
                  <a:pt x="323" y="88"/>
                  <a:pt x="323" y="88"/>
                </a:cubicBezTo>
                <a:cubicBezTo>
                  <a:pt x="322" y="87"/>
                  <a:pt x="322" y="87"/>
                  <a:pt x="322" y="87"/>
                </a:cubicBezTo>
                <a:cubicBezTo>
                  <a:pt x="322" y="88"/>
                  <a:pt x="322" y="88"/>
                  <a:pt x="322" y="88"/>
                </a:cubicBezTo>
                <a:cubicBezTo>
                  <a:pt x="321" y="89"/>
                  <a:pt x="321" y="89"/>
                  <a:pt x="321" y="89"/>
                </a:cubicBezTo>
                <a:cubicBezTo>
                  <a:pt x="321" y="93"/>
                  <a:pt x="321" y="93"/>
                  <a:pt x="321" y="93"/>
                </a:cubicBezTo>
                <a:cubicBezTo>
                  <a:pt x="321" y="93"/>
                  <a:pt x="321" y="93"/>
                  <a:pt x="321" y="93"/>
                </a:cubicBezTo>
                <a:cubicBezTo>
                  <a:pt x="321" y="89"/>
                  <a:pt x="321" y="89"/>
                  <a:pt x="321" y="89"/>
                </a:cubicBezTo>
                <a:cubicBezTo>
                  <a:pt x="320" y="88"/>
                  <a:pt x="320" y="88"/>
                  <a:pt x="320" y="88"/>
                </a:cubicBezTo>
                <a:cubicBezTo>
                  <a:pt x="320" y="87"/>
                  <a:pt x="320" y="87"/>
                  <a:pt x="320" y="87"/>
                </a:cubicBezTo>
                <a:cubicBezTo>
                  <a:pt x="319" y="88"/>
                  <a:pt x="319" y="88"/>
                  <a:pt x="319" y="88"/>
                </a:cubicBezTo>
                <a:cubicBezTo>
                  <a:pt x="318" y="89"/>
                  <a:pt x="318" y="89"/>
                  <a:pt x="318" y="89"/>
                </a:cubicBezTo>
                <a:cubicBezTo>
                  <a:pt x="318" y="93"/>
                  <a:pt x="318" y="93"/>
                  <a:pt x="318" y="93"/>
                </a:cubicBezTo>
                <a:cubicBezTo>
                  <a:pt x="317" y="93"/>
                  <a:pt x="317" y="93"/>
                  <a:pt x="317" y="93"/>
                </a:cubicBezTo>
                <a:cubicBezTo>
                  <a:pt x="317" y="89"/>
                  <a:pt x="317" y="89"/>
                  <a:pt x="317" y="89"/>
                </a:cubicBezTo>
                <a:cubicBezTo>
                  <a:pt x="316" y="88"/>
                  <a:pt x="316" y="88"/>
                  <a:pt x="316" y="88"/>
                </a:cubicBezTo>
                <a:cubicBezTo>
                  <a:pt x="316" y="87"/>
                  <a:pt x="316" y="87"/>
                  <a:pt x="316" y="87"/>
                </a:cubicBezTo>
                <a:cubicBezTo>
                  <a:pt x="315" y="88"/>
                  <a:pt x="315" y="88"/>
                  <a:pt x="315" y="88"/>
                </a:cubicBezTo>
                <a:cubicBezTo>
                  <a:pt x="315" y="89"/>
                  <a:pt x="315" y="89"/>
                  <a:pt x="315" y="89"/>
                </a:cubicBezTo>
                <a:cubicBezTo>
                  <a:pt x="315" y="93"/>
                  <a:pt x="315" y="93"/>
                  <a:pt x="315" y="93"/>
                </a:cubicBezTo>
                <a:cubicBezTo>
                  <a:pt x="314" y="93"/>
                  <a:pt x="314" y="93"/>
                  <a:pt x="314" y="93"/>
                </a:cubicBezTo>
                <a:cubicBezTo>
                  <a:pt x="314" y="89"/>
                  <a:pt x="314" y="89"/>
                  <a:pt x="314" y="89"/>
                </a:cubicBezTo>
                <a:cubicBezTo>
                  <a:pt x="314" y="88"/>
                  <a:pt x="314" y="88"/>
                  <a:pt x="314" y="88"/>
                </a:cubicBezTo>
                <a:cubicBezTo>
                  <a:pt x="313" y="87"/>
                  <a:pt x="313" y="87"/>
                  <a:pt x="313" y="87"/>
                </a:cubicBezTo>
                <a:cubicBezTo>
                  <a:pt x="312" y="88"/>
                  <a:pt x="312" y="88"/>
                  <a:pt x="312" y="88"/>
                </a:cubicBezTo>
                <a:cubicBezTo>
                  <a:pt x="312" y="89"/>
                  <a:pt x="312" y="89"/>
                  <a:pt x="312" y="89"/>
                </a:cubicBezTo>
                <a:cubicBezTo>
                  <a:pt x="312" y="100"/>
                  <a:pt x="312" y="100"/>
                  <a:pt x="312" y="100"/>
                </a:cubicBezTo>
                <a:cubicBezTo>
                  <a:pt x="297" y="100"/>
                  <a:pt x="297" y="100"/>
                  <a:pt x="297" y="100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297" y="55"/>
                  <a:pt x="297" y="55"/>
                  <a:pt x="297" y="55"/>
                </a:cubicBezTo>
                <a:cubicBezTo>
                  <a:pt x="295" y="52"/>
                  <a:pt x="295" y="52"/>
                  <a:pt x="295" y="52"/>
                </a:cubicBezTo>
                <a:cubicBezTo>
                  <a:pt x="294" y="55"/>
                  <a:pt x="294" y="55"/>
                  <a:pt x="294" y="55"/>
                </a:cubicBezTo>
                <a:cubicBezTo>
                  <a:pt x="294" y="56"/>
                  <a:pt x="294" y="56"/>
                  <a:pt x="294" y="56"/>
                </a:cubicBezTo>
                <a:cubicBezTo>
                  <a:pt x="293" y="64"/>
                  <a:pt x="293" y="64"/>
                  <a:pt x="293" y="64"/>
                </a:cubicBezTo>
                <a:cubicBezTo>
                  <a:pt x="293" y="62"/>
                  <a:pt x="293" y="62"/>
                  <a:pt x="293" y="62"/>
                </a:cubicBezTo>
                <a:cubicBezTo>
                  <a:pt x="291" y="62"/>
                  <a:pt x="291" y="62"/>
                  <a:pt x="291" y="62"/>
                </a:cubicBezTo>
                <a:cubicBezTo>
                  <a:pt x="291" y="55"/>
                  <a:pt x="291" y="55"/>
                  <a:pt x="291" y="55"/>
                </a:cubicBezTo>
                <a:cubicBezTo>
                  <a:pt x="290" y="53"/>
                  <a:pt x="290" y="53"/>
                  <a:pt x="290" y="53"/>
                </a:cubicBezTo>
                <a:cubicBezTo>
                  <a:pt x="289" y="50"/>
                  <a:pt x="289" y="50"/>
                  <a:pt x="289" y="50"/>
                </a:cubicBezTo>
                <a:cubicBezTo>
                  <a:pt x="288" y="53"/>
                  <a:pt x="288" y="53"/>
                  <a:pt x="288" y="53"/>
                </a:cubicBezTo>
                <a:cubicBezTo>
                  <a:pt x="287" y="55"/>
                  <a:pt x="287" y="55"/>
                  <a:pt x="287" y="55"/>
                </a:cubicBezTo>
                <a:cubicBezTo>
                  <a:pt x="287" y="55"/>
                  <a:pt x="287" y="55"/>
                  <a:pt x="287" y="55"/>
                </a:cubicBezTo>
                <a:cubicBezTo>
                  <a:pt x="287" y="55"/>
                  <a:pt x="287" y="55"/>
                  <a:pt x="287" y="55"/>
                </a:cubicBezTo>
                <a:cubicBezTo>
                  <a:pt x="287" y="41"/>
                  <a:pt x="287" y="41"/>
                  <a:pt x="287" y="41"/>
                </a:cubicBezTo>
                <a:cubicBezTo>
                  <a:pt x="287" y="40"/>
                  <a:pt x="287" y="40"/>
                  <a:pt x="287" y="40"/>
                </a:cubicBezTo>
                <a:cubicBezTo>
                  <a:pt x="287" y="41"/>
                  <a:pt x="287" y="41"/>
                  <a:pt x="287" y="41"/>
                </a:cubicBezTo>
                <a:cubicBezTo>
                  <a:pt x="287" y="55"/>
                  <a:pt x="287" y="55"/>
                  <a:pt x="287" y="55"/>
                </a:cubicBezTo>
                <a:cubicBezTo>
                  <a:pt x="286" y="56"/>
                  <a:pt x="286" y="56"/>
                  <a:pt x="286" y="56"/>
                </a:cubicBezTo>
                <a:cubicBezTo>
                  <a:pt x="286" y="56"/>
                  <a:pt x="286" y="56"/>
                  <a:pt x="286" y="56"/>
                </a:cubicBezTo>
                <a:cubicBezTo>
                  <a:pt x="285" y="52"/>
                  <a:pt x="285" y="52"/>
                  <a:pt x="285" y="52"/>
                </a:cubicBezTo>
                <a:cubicBezTo>
                  <a:pt x="284" y="56"/>
                  <a:pt x="284" y="56"/>
                  <a:pt x="284" y="56"/>
                </a:cubicBezTo>
                <a:cubicBezTo>
                  <a:pt x="283" y="57"/>
                  <a:pt x="283" y="57"/>
                  <a:pt x="283" y="57"/>
                </a:cubicBezTo>
                <a:cubicBezTo>
                  <a:pt x="283" y="61"/>
                  <a:pt x="283" y="61"/>
                  <a:pt x="283" y="61"/>
                </a:cubicBezTo>
                <a:cubicBezTo>
                  <a:pt x="281" y="61"/>
                  <a:pt x="281" y="61"/>
                  <a:pt x="281" y="61"/>
                </a:cubicBezTo>
                <a:cubicBezTo>
                  <a:pt x="280" y="63"/>
                  <a:pt x="280" y="63"/>
                  <a:pt x="280" y="63"/>
                </a:cubicBezTo>
                <a:cubicBezTo>
                  <a:pt x="280" y="55"/>
                  <a:pt x="280" y="55"/>
                  <a:pt x="280" y="55"/>
                </a:cubicBezTo>
                <a:cubicBezTo>
                  <a:pt x="279" y="54"/>
                  <a:pt x="279" y="54"/>
                  <a:pt x="279" y="54"/>
                </a:cubicBezTo>
                <a:cubicBezTo>
                  <a:pt x="278" y="51"/>
                  <a:pt x="278" y="51"/>
                  <a:pt x="278" y="51"/>
                </a:cubicBezTo>
                <a:cubicBezTo>
                  <a:pt x="277" y="54"/>
                  <a:pt x="277" y="54"/>
                  <a:pt x="277" y="54"/>
                </a:cubicBezTo>
                <a:cubicBezTo>
                  <a:pt x="276" y="55"/>
                  <a:pt x="276" y="55"/>
                  <a:pt x="276" y="55"/>
                </a:cubicBezTo>
                <a:cubicBezTo>
                  <a:pt x="276" y="100"/>
                  <a:pt x="276" y="100"/>
                  <a:pt x="276" y="100"/>
                </a:cubicBezTo>
                <a:cubicBezTo>
                  <a:pt x="273" y="100"/>
                  <a:pt x="273" y="100"/>
                  <a:pt x="273" y="100"/>
                </a:cubicBezTo>
                <a:cubicBezTo>
                  <a:pt x="273" y="90"/>
                  <a:pt x="273" y="90"/>
                  <a:pt x="273" y="90"/>
                </a:cubicBezTo>
                <a:cubicBezTo>
                  <a:pt x="273" y="89"/>
                  <a:pt x="273" y="89"/>
                  <a:pt x="273" y="89"/>
                </a:cubicBezTo>
                <a:cubicBezTo>
                  <a:pt x="272" y="88"/>
                  <a:pt x="272" y="88"/>
                  <a:pt x="272" y="88"/>
                </a:cubicBezTo>
                <a:cubicBezTo>
                  <a:pt x="272" y="89"/>
                  <a:pt x="272" y="89"/>
                  <a:pt x="272" y="89"/>
                </a:cubicBezTo>
                <a:cubicBezTo>
                  <a:pt x="271" y="90"/>
                  <a:pt x="271" y="90"/>
                  <a:pt x="271" y="90"/>
                </a:cubicBezTo>
                <a:cubicBezTo>
                  <a:pt x="271" y="94"/>
                  <a:pt x="271" y="94"/>
                  <a:pt x="271" y="94"/>
                </a:cubicBezTo>
                <a:cubicBezTo>
                  <a:pt x="271" y="94"/>
                  <a:pt x="271" y="94"/>
                  <a:pt x="271" y="94"/>
                </a:cubicBezTo>
                <a:cubicBezTo>
                  <a:pt x="271" y="95"/>
                  <a:pt x="271" y="95"/>
                  <a:pt x="271" y="95"/>
                </a:cubicBezTo>
                <a:cubicBezTo>
                  <a:pt x="270" y="94"/>
                  <a:pt x="270" y="94"/>
                  <a:pt x="270" y="94"/>
                </a:cubicBezTo>
                <a:cubicBezTo>
                  <a:pt x="270" y="89"/>
                  <a:pt x="270" y="89"/>
                  <a:pt x="270" y="89"/>
                </a:cubicBezTo>
                <a:cubicBezTo>
                  <a:pt x="270" y="88"/>
                  <a:pt x="270" y="88"/>
                  <a:pt x="270" y="88"/>
                </a:cubicBezTo>
                <a:cubicBezTo>
                  <a:pt x="269" y="87"/>
                  <a:pt x="269" y="87"/>
                  <a:pt x="269" y="87"/>
                </a:cubicBezTo>
                <a:cubicBezTo>
                  <a:pt x="268" y="88"/>
                  <a:pt x="268" y="88"/>
                  <a:pt x="268" y="88"/>
                </a:cubicBezTo>
                <a:cubicBezTo>
                  <a:pt x="268" y="89"/>
                  <a:pt x="268" y="89"/>
                  <a:pt x="268" y="89"/>
                </a:cubicBezTo>
                <a:cubicBezTo>
                  <a:pt x="268" y="94"/>
                  <a:pt x="268" y="94"/>
                  <a:pt x="268" y="94"/>
                </a:cubicBezTo>
                <a:cubicBezTo>
                  <a:pt x="267" y="94"/>
                  <a:pt x="267" y="94"/>
                  <a:pt x="267" y="94"/>
                </a:cubicBezTo>
                <a:cubicBezTo>
                  <a:pt x="268" y="90"/>
                  <a:pt x="268" y="90"/>
                  <a:pt x="268" y="90"/>
                </a:cubicBezTo>
                <a:cubicBezTo>
                  <a:pt x="267" y="89"/>
                  <a:pt x="267" y="89"/>
                  <a:pt x="267" y="89"/>
                </a:cubicBezTo>
                <a:cubicBezTo>
                  <a:pt x="266" y="88"/>
                  <a:pt x="266" y="88"/>
                  <a:pt x="266" y="88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65" y="90"/>
                  <a:pt x="265" y="90"/>
                  <a:pt x="265" y="90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64" y="89"/>
                  <a:pt x="264" y="89"/>
                  <a:pt x="264" y="89"/>
                </a:cubicBezTo>
                <a:cubicBezTo>
                  <a:pt x="264" y="89"/>
                  <a:pt x="264" y="89"/>
                  <a:pt x="264" y="89"/>
                </a:cubicBezTo>
                <a:cubicBezTo>
                  <a:pt x="263" y="87"/>
                  <a:pt x="263" y="87"/>
                  <a:pt x="263" y="87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89"/>
                  <a:pt x="262" y="89"/>
                  <a:pt x="262" y="89"/>
                </a:cubicBezTo>
                <a:cubicBezTo>
                  <a:pt x="262" y="97"/>
                  <a:pt x="262" y="97"/>
                  <a:pt x="262" y="97"/>
                </a:cubicBezTo>
                <a:cubicBezTo>
                  <a:pt x="260" y="97"/>
                  <a:pt x="260" y="97"/>
                  <a:pt x="260" y="97"/>
                </a:cubicBezTo>
                <a:cubicBezTo>
                  <a:pt x="260" y="90"/>
                  <a:pt x="260" y="90"/>
                  <a:pt x="260" y="90"/>
                </a:cubicBezTo>
                <a:cubicBezTo>
                  <a:pt x="259" y="89"/>
                  <a:pt x="259" y="89"/>
                  <a:pt x="259" y="89"/>
                </a:cubicBezTo>
                <a:cubicBezTo>
                  <a:pt x="259" y="88"/>
                  <a:pt x="259" y="88"/>
                  <a:pt x="259" y="88"/>
                </a:cubicBezTo>
                <a:cubicBezTo>
                  <a:pt x="258" y="89"/>
                  <a:pt x="258" y="89"/>
                  <a:pt x="258" y="89"/>
                </a:cubicBezTo>
                <a:cubicBezTo>
                  <a:pt x="258" y="90"/>
                  <a:pt x="258" y="90"/>
                  <a:pt x="258" y="90"/>
                </a:cubicBezTo>
                <a:cubicBezTo>
                  <a:pt x="258" y="95"/>
                  <a:pt x="258" y="95"/>
                  <a:pt x="258" y="95"/>
                </a:cubicBezTo>
                <a:cubicBezTo>
                  <a:pt x="257" y="95"/>
                  <a:pt x="257" y="95"/>
                  <a:pt x="257" y="95"/>
                </a:cubicBezTo>
                <a:cubicBezTo>
                  <a:pt x="257" y="90"/>
                  <a:pt x="257" y="90"/>
                  <a:pt x="257" y="90"/>
                </a:cubicBezTo>
                <a:cubicBezTo>
                  <a:pt x="256" y="89"/>
                  <a:pt x="256" y="89"/>
                  <a:pt x="256" y="89"/>
                </a:cubicBezTo>
                <a:cubicBezTo>
                  <a:pt x="256" y="88"/>
                  <a:pt x="256" y="88"/>
                  <a:pt x="256" y="88"/>
                </a:cubicBezTo>
                <a:cubicBezTo>
                  <a:pt x="255" y="89"/>
                  <a:pt x="255" y="89"/>
                  <a:pt x="255" y="89"/>
                </a:cubicBezTo>
                <a:cubicBezTo>
                  <a:pt x="254" y="90"/>
                  <a:pt x="254" y="90"/>
                  <a:pt x="254" y="90"/>
                </a:cubicBezTo>
                <a:cubicBezTo>
                  <a:pt x="254" y="95"/>
                  <a:pt x="254" y="95"/>
                  <a:pt x="254" y="95"/>
                </a:cubicBezTo>
                <a:cubicBezTo>
                  <a:pt x="254" y="95"/>
                  <a:pt x="254" y="95"/>
                  <a:pt x="254" y="95"/>
                </a:cubicBezTo>
                <a:cubicBezTo>
                  <a:pt x="254" y="90"/>
                  <a:pt x="254" y="90"/>
                  <a:pt x="254" y="90"/>
                </a:cubicBezTo>
                <a:cubicBezTo>
                  <a:pt x="254" y="89"/>
                  <a:pt x="254" y="89"/>
                  <a:pt x="254" y="89"/>
                </a:cubicBezTo>
                <a:cubicBezTo>
                  <a:pt x="253" y="88"/>
                  <a:pt x="253" y="88"/>
                  <a:pt x="253" y="88"/>
                </a:cubicBezTo>
                <a:cubicBezTo>
                  <a:pt x="253" y="89"/>
                  <a:pt x="253" y="89"/>
                  <a:pt x="253" y="89"/>
                </a:cubicBezTo>
                <a:cubicBezTo>
                  <a:pt x="252" y="90"/>
                  <a:pt x="252" y="90"/>
                  <a:pt x="252" y="90"/>
                </a:cubicBezTo>
                <a:cubicBezTo>
                  <a:pt x="252" y="95"/>
                  <a:pt x="252" y="95"/>
                  <a:pt x="252" y="95"/>
                </a:cubicBezTo>
                <a:cubicBezTo>
                  <a:pt x="251" y="95"/>
                  <a:pt x="251" y="95"/>
                  <a:pt x="251" y="95"/>
                </a:cubicBezTo>
                <a:cubicBezTo>
                  <a:pt x="251" y="90"/>
                  <a:pt x="251" y="90"/>
                  <a:pt x="251" y="90"/>
                </a:cubicBezTo>
                <a:cubicBezTo>
                  <a:pt x="250" y="89"/>
                  <a:pt x="250" y="89"/>
                  <a:pt x="250" y="89"/>
                </a:cubicBezTo>
                <a:cubicBezTo>
                  <a:pt x="250" y="88"/>
                  <a:pt x="250" y="88"/>
                  <a:pt x="250" y="88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9" y="90"/>
                  <a:pt x="249" y="90"/>
                  <a:pt x="249" y="90"/>
                </a:cubicBezTo>
                <a:cubicBezTo>
                  <a:pt x="248" y="114"/>
                  <a:pt x="248" y="114"/>
                  <a:pt x="248" y="114"/>
                </a:cubicBezTo>
                <a:cubicBezTo>
                  <a:pt x="223" y="114"/>
                  <a:pt x="223" y="114"/>
                  <a:pt x="223" y="114"/>
                </a:cubicBezTo>
                <a:cubicBezTo>
                  <a:pt x="223" y="113"/>
                  <a:pt x="223" y="113"/>
                  <a:pt x="223" y="113"/>
                </a:cubicBezTo>
                <a:cubicBezTo>
                  <a:pt x="222" y="113"/>
                  <a:pt x="222" y="113"/>
                  <a:pt x="222" y="113"/>
                </a:cubicBezTo>
                <a:cubicBezTo>
                  <a:pt x="222" y="113"/>
                  <a:pt x="222" y="113"/>
                  <a:pt x="222" y="113"/>
                </a:cubicBezTo>
                <a:cubicBezTo>
                  <a:pt x="222" y="113"/>
                  <a:pt x="222" y="113"/>
                  <a:pt x="222" y="113"/>
                </a:cubicBezTo>
                <a:cubicBezTo>
                  <a:pt x="222" y="113"/>
                  <a:pt x="222" y="113"/>
                  <a:pt x="222" y="113"/>
                </a:cubicBezTo>
                <a:cubicBezTo>
                  <a:pt x="222" y="113"/>
                  <a:pt x="222" y="113"/>
                  <a:pt x="222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3"/>
                  <a:pt x="221" y="113"/>
                  <a:pt x="221" y="113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0" y="112"/>
                  <a:pt x="220" y="112"/>
                  <a:pt x="220" y="112"/>
                </a:cubicBezTo>
                <a:cubicBezTo>
                  <a:pt x="220" y="112"/>
                  <a:pt x="220" y="112"/>
                  <a:pt x="220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2"/>
                  <a:pt x="221" y="112"/>
                  <a:pt x="221" y="112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1" y="111"/>
                  <a:pt x="221" y="111"/>
                  <a:pt x="221" y="111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19" y="110"/>
                  <a:pt x="219" y="110"/>
                  <a:pt x="219" y="110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19" y="112"/>
                  <a:pt x="219" y="112"/>
                  <a:pt x="219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8" y="111"/>
                  <a:pt x="218" y="111"/>
                  <a:pt x="218" y="111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4" y="113"/>
                  <a:pt x="214" y="113"/>
                  <a:pt x="214" y="113"/>
                </a:cubicBezTo>
                <a:cubicBezTo>
                  <a:pt x="214" y="114"/>
                  <a:pt x="214" y="114"/>
                  <a:pt x="214" y="114"/>
                </a:cubicBezTo>
                <a:cubicBezTo>
                  <a:pt x="214" y="114"/>
                  <a:pt x="214" y="114"/>
                  <a:pt x="214" y="114"/>
                </a:cubicBezTo>
                <a:cubicBezTo>
                  <a:pt x="214" y="113"/>
                  <a:pt x="214" y="113"/>
                  <a:pt x="214" y="113"/>
                </a:cubicBezTo>
                <a:cubicBezTo>
                  <a:pt x="213" y="113"/>
                  <a:pt x="213" y="113"/>
                  <a:pt x="213" y="113"/>
                </a:cubicBezTo>
                <a:cubicBezTo>
                  <a:pt x="213" y="112"/>
                  <a:pt x="213" y="112"/>
                  <a:pt x="213" y="112"/>
                </a:cubicBezTo>
                <a:cubicBezTo>
                  <a:pt x="211" y="112"/>
                  <a:pt x="211" y="112"/>
                  <a:pt x="211" y="112"/>
                </a:cubicBezTo>
                <a:cubicBezTo>
                  <a:pt x="211" y="110"/>
                  <a:pt x="211" y="110"/>
                  <a:pt x="211" y="110"/>
                </a:cubicBezTo>
                <a:cubicBezTo>
                  <a:pt x="210" y="110"/>
                  <a:pt x="210" y="110"/>
                  <a:pt x="210" y="110"/>
                </a:cubicBezTo>
                <a:cubicBezTo>
                  <a:pt x="210" y="110"/>
                  <a:pt x="210" y="110"/>
                  <a:pt x="210" y="110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1" y="104"/>
                  <a:pt x="211" y="104"/>
                  <a:pt x="211" y="104"/>
                </a:cubicBezTo>
                <a:cubicBezTo>
                  <a:pt x="211" y="104"/>
                  <a:pt x="211" y="104"/>
                  <a:pt x="211" y="104"/>
                </a:cubicBezTo>
                <a:cubicBezTo>
                  <a:pt x="211" y="104"/>
                  <a:pt x="211" y="104"/>
                  <a:pt x="211" y="104"/>
                </a:cubicBezTo>
                <a:cubicBezTo>
                  <a:pt x="211" y="103"/>
                  <a:pt x="211" y="103"/>
                  <a:pt x="211" y="103"/>
                </a:cubicBezTo>
                <a:cubicBezTo>
                  <a:pt x="211" y="103"/>
                  <a:pt x="211" y="103"/>
                  <a:pt x="211" y="103"/>
                </a:cubicBezTo>
                <a:cubicBezTo>
                  <a:pt x="211" y="103"/>
                  <a:pt x="211" y="103"/>
                  <a:pt x="211" y="103"/>
                </a:cubicBezTo>
                <a:cubicBezTo>
                  <a:pt x="210" y="103"/>
                  <a:pt x="210" y="103"/>
                  <a:pt x="210" y="103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2"/>
                  <a:pt x="210" y="102"/>
                  <a:pt x="210" y="102"/>
                </a:cubicBezTo>
                <a:cubicBezTo>
                  <a:pt x="210" y="101"/>
                  <a:pt x="210" y="101"/>
                  <a:pt x="210" y="101"/>
                </a:cubicBezTo>
                <a:cubicBezTo>
                  <a:pt x="210" y="101"/>
                  <a:pt x="210" y="101"/>
                  <a:pt x="210" y="101"/>
                </a:cubicBezTo>
                <a:cubicBezTo>
                  <a:pt x="210" y="101"/>
                  <a:pt x="210" y="101"/>
                  <a:pt x="210" y="101"/>
                </a:cubicBezTo>
                <a:cubicBezTo>
                  <a:pt x="209" y="71"/>
                  <a:pt x="209" y="71"/>
                  <a:pt x="209" y="71"/>
                </a:cubicBezTo>
                <a:cubicBezTo>
                  <a:pt x="209" y="71"/>
                  <a:pt x="209" y="71"/>
                  <a:pt x="209" y="71"/>
                </a:cubicBezTo>
                <a:cubicBezTo>
                  <a:pt x="209" y="71"/>
                  <a:pt x="209" y="71"/>
                  <a:pt x="209" y="71"/>
                </a:cubicBezTo>
                <a:cubicBezTo>
                  <a:pt x="209" y="71"/>
                  <a:pt x="209" y="71"/>
                  <a:pt x="209" y="71"/>
                </a:cubicBezTo>
                <a:cubicBezTo>
                  <a:pt x="209" y="70"/>
                  <a:pt x="209" y="70"/>
                  <a:pt x="209" y="70"/>
                </a:cubicBezTo>
                <a:cubicBezTo>
                  <a:pt x="209" y="70"/>
                  <a:pt x="209" y="70"/>
                  <a:pt x="209" y="70"/>
                </a:cubicBezTo>
                <a:cubicBezTo>
                  <a:pt x="209" y="70"/>
                  <a:pt x="209" y="70"/>
                  <a:pt x="209" y="70"/>
                </a:cubicBezTo>
                <a:cubicBezTo>
                  <a:pt x="209" y="70"/>
                  <a:pt x="209" y="70"/>
                  <a:pt x="209" y="70"/>
                </a:cubicBezTo>
                <a:cubicBezTo>
                  <a:pt x="209" y="70"/>
                  <a:pt x="209" y="70"/>
                  <a:pt x="209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10" y="68"/>
                  <a:pt x="210" y="68"/>
                  <a:pt x="210" y="68"/>
                </a:cubicBezTo>
                <a:cubicBezTo>
                  <a:pt x="210" y="68"/>
                  <a:pt x="210" y="68"/>
                  <a:pt x="210" y="68"/>
                </a:cubicBezTo>
                <a:cubicBezTo>
                  <a:pt x="210" y="68"/>
                  <a:pt x="210" y="68"/>
                  <a:pt x="210" y="68"/>
                </a:cubicBezTo>
                <a:cubicBezTo>
                  <a:pt x="210" y="68"/>
                  <a:pt x="210" y="68"/>
                  <a:pt x="210" y="68"/>
                </a:cubicBezTo>
                <a:cubicBezTo>
                  <a:pt x="210" y="68"/>
                  <a:pt x="210" y="68"/>
                  <a:pt x="210" y="68"/>
                </a:cubicBezTo>
                <a:cubicBezTo>
                  <a:pt x="210" y="67"/>
                  <a:pt x="210" y="67"/>
                  <a:pt x="210" y="67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8" y="66"/>
                  <a:pt x="208" y="66"/>
                  <a:pt x="208" y="66"/>
                </a:cubicBezTo>
                <a:cubicBezTo>
                  <a:pt x="208" y="66"/>
                  <a:pt x="208" y="66"/>
                  <a:pt x="208" y="66"/>
                </a:cubicBezTo>
                <a:cubicBezTo>
                  <a:pt x="208" y="66"/>
                  <a:pt x="208" y="66"/>
                  <a:pt x="208" y="66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4"/>
                  <a:pt x="209" y="64"/>
                  <a:pt x="209" y="64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9" y="63"/>
                  <a:pt x="209" y="63"/>
                  <a:pt x="209" y="63"/>
                </a:cubicBezTo>
                <a:cubicBezTo>
                  <a:pt x="208" y="63"/>
                  <a:pt x="208" y="63"/>
                  <a:pt x="208" y="63"/>
                </a:cubicBezTo>
                <a:cubicBezTo>
                  <a:pt x="208" y="63"/>
                  <a:pt x="208" y="63"/>
                  <a:pt x="208" y="63"/>
                </a:cubicBezTo>
                <a:cubicBezTo>
                  <a:pt x="208" y="63"/>
                  <a:pt x="208" y="63"/>
                  <a:pt x="208" y="63"/>
                </a:cubicBezTo>
                <a:cubicBezTo>
                  <a:pt x="208" y="63"/>
                  <a:pt x="208" y="63"/>
                  <a:pt x="208" y="63"/>
                </a:cubicBezTo>
                <a:cubicBezTo>
                  <a:pt x="208" y="63"/>
                  <a:pt x="208" y="63"/>
                  <a:pt x="208" y="63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1"/>
                  <a:pt x="208" y="61"/>
                  <a:pt x="208" y="61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8" y="60"/>
                  <a:pt x="208" y="60"/>
                  <a:pt x="208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7" y="62"/>
                  <a:pt x="207" y="62"/>
                  <a:pt x="207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6" y="63"/>
                  <a:pt x="206" y="63"/>
                  <a:pt x="206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4"/>
                  <a:pt x="207" y="64"/>
                  <a:pt x="207" y="64"/>
                </a:cubicBezTo>
                <a:cubicBezTo>
                  <a:pt x="207" y="64"/>
                  <a:pt x="207" y="64"/>
                  <a:pt x="207" y="64"/>
                </a:cubicBezTo>
                <a:cubicBezTo>
                  <a:pt x="207" y="64"/>
                  <a:pt x="207" y="64"/>
                  <a:pt x="207" y="64"/>
                </a:cubicBezTo>
                <a:cubicBezTo>
                  <a:pt x="207" y="64"/>
                  <a:pt x="207" y="64"/>
                  <a:pt x="207" y="64"/>
                </a:cubicBezTo>
                <a:cubicBezTo>
                  <a:pt x="207" y="64"/>
                  <a:pt x="207" y="64"/>
                  <a:pt x="207" y="64"/>
                </a:cubicBezTo>
                <a:cubicBezTo>
                  <a:pt x="206" y="64"/>
                  <a:pt x="206" y="64"/>
                  <a:pt x="206" y="64"/>
                </a:cubicBezTo>
                <a:cubicBezTo>
                  <a:pt x="206" y="64"/>
                  <a:pt x="206" y="64"/>
                  <a:pt x="206" y="64"/>
                </a:cubicBezTo>
                <a:cubicBezTo>
                  <a:pt x="206" y="64"/>
                  <a:pt x="206" y="64"/>
                  <a:pt x="206" y="64"/>
                </a:cubicBezTo>
                <a:cubicBezTo>
                  <a:pt x="206" y="64"/>
                  <a:pt x="206" y="64"/>
                  <a:pt x="206" y="64"/>
                </a:cubicBezTo>
                <a:cubicBezTo>
                  <a:pt x="206" y="64"/>
                  <a:pt x="206" y="64"/>
                  <a:pt x="206" y="64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7" y="65"/>
                  <a:pt x="207" y="65"/>
                  <a:pt x="207" y="65"/>
                </a:cubicBezTo>
                <a:cubicBezTo>
                  <a:pt x="207" y="65"/>
                  <a:pt x="207" y="65"/>
                  <a:pt x="207" y="65"/>
                </a:cubicBezTo>
                <a:cubicBezTo>
                  <a:pt x="207" y="65"/>
                  <a:pt x="207" y="65"/>
                  <a:pt x="207" y="65"/>
                </a:cubicBezTo>
                <a:cubicBezTo>
                  <a:pt x="207" y="65"/>
                  <a:pt x="207" y="65"/>
                  <a:pt x="207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7" y="66"/>
                  <a:pt x="207" y="66"/>
                  <a:pt x="207" y="66"/>
                </a:cubicBezTo>
                <a:cubicBezTo>
                  <a:pt x="207" y="66"/>
                  <a:pt x="207" y="66"/>
                  <a:pt x="207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5" y="67"/>
                  <a:pt x="205" y="67"/>
                  <a:pt x="205" y="67"/>
                </a:cubicBezTo>
                <a:cubicBezTo>
                  <a:pt x="205" y="68"/>
                  <a:pt x="205" y="68"/>
                  <a:pt x="205" y="68"/>
                </a:cubicBezTo>
                <a:cubicBezTo>
                  <a:pt x="206" y="68"/>
                  <a:pt x="206" y="68"/>
                  <a:pt x="206" y="68"/>
                </a:cubicBezTo>
                <a:cubicBezTo>
                  <a:pt x="206" y="68"/>
                  <a:pt x="206" y="68"/>
                  <a:pt x="206" y="68"/>
                </a:cubicBezTo>
                <a:cubicBezTo>
                  <a:pt x="205" y="68"/>
                  <a:pt x="205" y="68"/>
                  <a:pt x="205" y="68"/>
                </a:cubicBezTo>
                <a:cubicBezTo>
                  <a:pt x="205" y="68"/>
                  <a:pt x="205" y="68"/>
                  <a:pt x="205" y="68"/>
                </a:cubicBezTo>
                <a:cubicBezTo>
                  <a:pt x="206" y="68"/>
                  <a:pt x="206" y="68"/>
                  <a:pt x="206" y="68"/>
                </a:cubicBezTo>
                <a:cubicBezTo>
                  <a:pt x="206" y="69"/>
                  <a:pt x="206" y="69"/>
                  <a:pt x="206" y="69"/>
                </a:cubicBezTo>
                <a:cubicBezTo>
                  <a:pt x="206" y="69"/>
                  <a:pt x="206" y="69"/>
                  <a:pt x="206" y="69"/>
                </a:cubicBezTo>
                <a:cubicBezTo>
                  <a:pt x="206" y="69"/>
                  <a:pt x="206" y="69"/>
                  <a:pt x="206" y="69"/>
                </a:cubicBezTo>
                <a:cubicBezTo>
                  <a:pt x="206" y="70"/>
                  <a:pt x="206" y="70"/>
                  <a:pt x="206" y="70"/>
                </a:cubicBezTo>
                <a:cubicBezTo>
                  <a:pt x="206" y="70"/>
                  <a:pt x="206" y="70"/>
                  <a:pt x="206" y="70"/>
                </a:cubicBezTo>
                <a:cubicBezTo>
                  <a:pt x="206" y="70"/>
                  <a:pt x="206" y="70"/>
                  <a:pt x="206" y="70"/>
                </a:cubicBezTo>
                <a:cubicBezTo>
                  <a:pt x="206" y="70"/>
                  <a:pt x="206" y="70"/>
                  <a:pt x="206" y="70"/>
                </a:cubicBezTo>
                <a:cubicBezTo>
                  <a:pt x="206" y="71"/>
                  <a:pt x="206" y="71"/>
                  <a:pt x="206" y="71"/>
                </a:cubicBezTo>
                <a:cubicBezTo>
                  <a:pt x="206" y="71"/>
                  <a:pt x="206" y="71"/>
                  <a:pt x="206" y="71"/>
                </a:cubicBezTo>
                <a:cubicBezTo>
                  <a:pt x="206" y="71"/>
                  <a:pt x="206" y="71"/>
                  <a:pt x="206" y="71"/>
                </a:cubicBezTo>
                <a:cubicBezTo>
                  <a:pt x="206" y="71"/>
                  <a:pt x="206" y="71"/>
                  <a:pt x="206" y="71"/>
                </a:cubicBezTo>
                <a:cubicBezTo>
                  <a:pt x="206" y="71"/>
                  <a:pt x="206" y="71"/>
                  <a:pt x="206" y="71"/>
                </a:cubicBezTo>
                <a:cubicBezTo>
                  <a:pt x="206" y="101"/>
                  <a:pt x="206" y="101"/>
                  <a:pt x="206" y="101"/>
                </a:cubicBezTo>
                <a:cubicBezTo>
                  <a:pt x="206" y="101"/>
                  <a:pt x="206" y="101"/>
                  <a:pt x="206" y="101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6" y="102"/>
                  <a:pt x="206" y="102"/>
                  <a:pt x="206" y="102"/>
                </a:cubicBezTo>
                <a:cubicBezTo>
                  <a:pt x="205" y="102"/>
                  <a:pt x="205" y="102"/>
                  <a:pt x="205" y="102"/>
                </a:cubicBezTo>
                <a:cubicBezTo>
                  <a:pt x="205" y="102"/>
                  <a:pt x="205" y="102"/>
                  <a:pt x="205" y="102"/>
                </a:cubicBezTo>
                <a:cubicBezTo>
                  <a:pt x="205" y="102"/>
                  <a:pt x="205" y="102"/>
                  <a:pt x="205" y="102"/>
                </a:cubicBezTo>
                <a:cubicBezTo>
                  <a:pt x="205" y="102"/>
                  <a:pt x="205" y="102"/>
                  <a:pt x="205" y="102"/>
                </a:cubicBezTo>
                <a:cubicBezTo>
                  <a:pt x="205" y="102"/>
                  <a:pt x="205" y="102"/>
                  <a:pt x="205" y="102"/>
                </a:cubicBezTo>
                <a:cubicBezTo>
                  <a:pt x="205" y="102"/>
                  <a:pt x="205" y="102"/>
                  <a:pt x="205" y="102"/>
                </a:cubicBezTo>
                <a:cubicBezTo>
                  <a:pt x="205" y="102"/>
                  <a:pt x="205" y="102"/>
                  <a:pt x="205" y="102"/>
                </a:cubicBezTo>
                <a:cubicBezTo>
                  <a:pt x="205" y="103"/>
                  <a:pt x="205" y="103"/>
                  <a:pt x="205" y="103"/>
                </a:cubicBezTo>
                <a:cubicBezTo>
                  <a:pt x="205" y="103"/>
                  <a:pt x="205" y="103"/>
                  <a:pt x="205" y="103"/>
                </a:cubicBezTo>
                <a:cubicBezTo>
                  <a:pt x="205" y="103"/>
                  <a:pt x="205" y="103"/>
                  <a:pt x="205" y="103"/>
                </a:cubicBezTo>
                <a:cubicBezTo>
                  <a:pt x="204" y="103"/>
                  <a:pt x="204" y="103"/>
                  <a:pt x="204" y="103"/>
                </a:cubicBezTo>
                <a:cubicBezTo>
                  <a:pt x="204" y="103"/>
                  <a:pt x="204" y="103"/>
                  <a:pt x="204" y="103"/>
                </a:cubicBezTo>
                <a:cubicBezTo>
                  <a:pt x="204" y="104"/>
                  <a:pt x="204" y="104"/>
                  <a:pt x="204" y="104"/>
                </a:cubicBezTo>
                <a:cubicBezTo>
                  <a:pt x="205" y="104"/>
                  <a:pt x="205" y="104"/>
                  <a:pt x="205" y="104"/>
                </a:cubicBezTo>
                <a:cubicBezTo>
                  <a:pt x="205" y="104"/>
                  <a:pt x="205" y="104"/>
                  <a:pt x="205" y="104"/>
                </a:cubicBezTo>
                <a:cubicBezTo>
                  <a:pt x="205" y="105"/>
                  <a:pt x="205" y="105"/>
                  <a:pt x="205" y="105"/>
                </a:cubicBezTo>
                <a:cubicBezTo>
                  <a:pt x="205" y="110"/>
                  <a:pt x="205" y="110"/>
                  <a:pt x="205" y="110"/>
                </a:cubicBezTo>
                <a:cubicBezTo>
                  <a:pt x="205" y="110"/>
                  <a:pt x="205" y="110"/>
                  <a:pt x="205" y="110"/>
                </a:cubicBezTo>
                <a:cubicBezTo>
                  <a:pt x="204" y="110"/>
                  <a:pt x="204" y="110"/>
                  <a:pt x="204" y="110"/>
                </a:cubicBezTo>
                <a:cubicBezTo>
                  <a:pt x="204" y="112"/>
                  <a:pt x="204" y="112"/>
                  <a:pt x="204" y="112"/>
                </a:cubicBezTo>
                <a:cubicBezTo>
                  <a:pt x="203" y="112"/>
                  <a:pt x="203" y="112"/>
                  <a:pt x="203" y="112"/>
                </a:cubicBezTo>
                <a:cubicBezTo>
                  <a:pt x="203" y="113"/>
                  <a:pt x="203" y="113"/>
                  <a:pt x="203" y="113"/>
                </a:cubicBezTo>
                <a:cubicBezTo>
                  <a:pt x="202" y="113"/>
                  <a:pt x="202" y="113"/>
                  <a:pt x="202" y="113"/>
                </a:cubicBezTo>
                <a:cubicBezTo>
                  <a:pt x="202" y="114"/>
                  <a:pt x="202" y="114"/>
                  <a:pt x="202" y="114"/>
                </a:cubicBezTo>
                <a:cubicBezTo>
                  <a:pt x="201" y="114"/>
                  <a:pt x="201" y="114"/>
                  <a:pt x="201" y="114"/>
                </a:cubicBezTo>
                <a:cubicBezTo>
                  <a:pt x="201" y="113"/>
                  <a:pt x="201" y="113"/>
                  <a:pt x="201" y="113"/>
                </a:cubicBezTo>
                <a:cubicBezTo>
                  <a:pt x="200" y="113"/>
                  <a:pt x="200" y="113"/>
                  <a:pt x="200" y="113"/>
                </a:cubicBezTo>
                <a:cubicBezTo>
                  <a:pt x="200" y="113"/>
                  <a:pt x="200" y="113"/>
                  <a:pt x="200" y="113"/>
                </a:cubicBezTo>
                <a:cubicBezTo>
                  <a:pt x="200" y="113"/>
                  <a:pt x="200" y="113"/>
                  <a:pt x="200" y="113"/>
                </a:cubicBezTo>
                <a:cubicBezTo>
                  <a:pt x="200" y="113"/>
                  <a:pt x="200" y="113"/>
                  <a:pt x="200" y="113"/>
                </a:cubicBezTo>
                <a:cubicBezTo>
                  <a:pt x="200" y="113"/>
                  <a:pt x="200" y="113"/>
                  <a:pt x="200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3"/>
                  <a:pt x="199" y="113"/>
                  <a:pt x="199" y="113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9" y="112"/>
                  <a:pt x="199" y="112"/>
                  <a:pt x="199" y="112"/>
                </a:cubicBezTo>
                <a:cubicBezTo>
                  <a:pt x="198" y="112"/>
                  <a:pt x="198" y="112"/>
                  <a:pt x="198" y="112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2"/>
                  <a:pt x="198" y="112"/>
                  <a:pt x="198" y="112"/>
                </a:cubicBezTo>
                <a:cubicBezTo>
                  <a:pt x="198" y="112"/>
                  <a:pt x="198" y="112"/>
                  <a:pt x="198" y="112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8" y="111"/>
                  <a:pt x="198" y="111"/>
                  <a:pt x="198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7" y="110"/>
                  <a:pt x="197" y="110"/>
                  <a:pt x="197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0"/>
                  <a:pt x="196" y="110"/>
                  <a:pt x="196" y="110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1"/>
                  <a:pt x="195" y="111"/>
                  <a:pt x="195" y="111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13"/>
                  <a:pt x="196" y="113"/>
                  <a:pt x="196" y="113"/>
                </a:cubicBezTo>
                <a:cubicBezTo>
                  <a:pt x="196" y="113"/>
                  <a:pt x="196" y="113"/>
                  <a:pt x="196" y="113"/>
                </a:cubicBezTo>
                <a:cubicBezTo>
                  <a:pt x="196" y="113"/>
                  <a:pt x="196" y="113"/>
                  <a:pt x="196" y="113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4" y="113"/>
                  <a:pt x="194" y="113"/>
                  <a:pt x="194" y="113"/>
                </a:cubicBezTo>
                <a:cubicBezTo>
                  <a:pt x="194" y="113"/>
                  <a:pt x="194" y="113"/>
                  <a:pt x="194" y="113"/>
                </a:cubicBezTo>
                <a:cubicBezTo>
                  <a:pt x="194" y="113"/>
                  <a:pt x="194" y="113"/>
                  <a:pt x="194" y="113"/>
                </a:cubicBezTo>
                <a:cubicBezTo>
                  <a:pt x="194" y="113"/>
                  <a:pt x="194" y="113"/>
                  <a:pt x="194" y="113"/>
                </a:cubicBezTo>
                <a:cubicBezTo>
                  <a:pt x="194" y="113"/>
                  <a:pt x="194" y="113"/>
                  <a:pt x="194" y="113"/>
                </a:cubicBezTo>
                <a:cubicBezTo>
                  <a:pt x="193" y="113"/>
                  <a:pt x="193" y="113"/>
                  <a:pt x="193" y="113"/>
                </a:cubicBezTo>
                <a:cubicBezTo>
                  <a:pt x="193" y="114"/>
                  <a:pt x="193" y="114"/>
                  <a:pt x="193" y="114"/>
                </a:cubicBezTo>
                <a:cubicBezTo>
                  <a:pt x="177" y="114"/>
                  <a:pt x="177" y="114"/>
                  <a:pt x="177" y="114"/>
                </a:cubicBezTo>
                <a:cubicBezTo>
                  <a:pt x="177" y="96"/>
                  <a:pt x="177" y="96"/>
                  <a:pt x="177" y="96"/>
                </a:cubicBezTo>
                <a:cubicBezTo>
                  <a:pt x="177" y="92"/>
                  <a:pt x="177" y="92"/>
                  <a:pt x="177" y="92"/>
                </a:cubicBezTo>
                <a:cubicBezTo>
                  <a:pt x="176" y="92"/>
                  <a:pt x="176" y="92"/>
                  <a:pt x="176" y="92"/>
                </a:cubicBezTo>
                <a:cubicBezTo>
                  <a:pt x="176" y="82"/>
                  <a:pt x="176" y="82"/>
                  <a:pt x="176" y="82"/>
                </a:cubicBezTo>
                <a:cubicBezTo>
                  <a:pt x="176" y="78"/>
                  <a:pt x="176" y="78"/>
                  <a:pt x="176" y="78"/>
                </a:cubicBezTo>
                <a:cubicBezTo>
                  <a:pt x="175" y="78"/>
                  <a:pt x="175" y="78"/>
                  <a:pt x="175" y="78"/>
                </a:cubicBezTo>
                <a:cubicBezTo>
                  <a:pt x="175" y="77"/>
                  <a:pt x="175" y="77"/>
                  <a:pt x="175" y="77"/>
                </a:cubicBezTo>
                <a:cubicBezTo>
                  <a:pt x="175" y="73"/>
                  <a:pt x="175" y="73"/>
                  <a:pt x="175" y="73"/>
                </a:cubicBezTo>
                <a:cubicBezTo>
                  <a:pt x="174" y="73"/>
                  <a:pt x="174" y="73"/>
                  <a:pt x="174" y="73"/>
                </a:cubicBezTo>
                <a:cubicBezTo>
                  <a:pt x="174" y="71"/>
                  <a:pt x="174" y="71"/>
                  <a:pt x="174" y="71"/>
                </a:cubicBezTo>
                <a:cubicBezTo>
                  <a:pt x="174" y="71"/>
                  <a:pt x="174" y="71"/>
                  <a:pt x="174" y="71"/>
                </a:cubicBezTo>
                <a:cubicBezTo>
                  <a:pt x="172" y="64"/>
                  <a:pt x="172" y="64"/>
                  <a:pt x="172" y="64"/>
                </a:cubicBezTo>
                <a:cubicBezTo>
                  <a:pt x="172" y="68"/>
                  <a:pt x="172" y="68"/>
                  <a:pt x="172" y="68"/>
                </a:cubicBezTo>
                <a:cubicBezTo>
                  <a:pt x="172" y="68"/>
                  <a:pt x="172" y="68"/>
                  <a:pt x="172" y="68"/>
                </a:cubicBezTo>
                <a:cubicBezTo>
                  <a:pt x="172" y="68"/>
                  <a:pt x="172" y="68"/>
                  <a:pt x="172" y="68"/>
                </a:cubicBezTo>
                <a:cubicBezTo>
                  <a:pt x="172" y="69"/>
                  <a:pt x="172" y="69"/>
                  <a:pt x="172" y="69"/>
                </a:cubicBezTo>
                <a:cubicBezTo>
                  <a:pt x="171" y="65"/>
                  <a:pt x="171" y="65"/>
                  <a:pt x="171" y="65"/>
                </a:cubicBezTo>
                <a:cubicBezTo>
                  <a:pt x="170" y="69"/>
                  <a:pt x="170" y="69"/>
                  <a:pt x="170" y="69"/>
                </a:cubicBezTo>
                <a:cubicBezTo>
                  <a:pt x="162" y="70"/>
                  <a:pt x="162" y="70"/>
                  <a:pt x="162" y="70"/>
                </a:cubicBezTo>
                <a:cubicBezTo>
                  <a:pt x="162" y="69"/>
                  <a:pt x="162" y="69"/>
                  <a:pt x="162" y="69"/>
                </a:cubicBezTo>
                <a:cubicBezTo>
                  <a:pt x="160" y="69"/>
                  <a:pt x="160" y="69"/>
                  <a:pt x="160" y="69"/>
                </a:cubicBezTo>
                <a:cubicBezTo>
                  <a:pt x="161" y="14"/>
                  <a:pt x="161" y="14"/>
                  <a:pt x="161" y="14"/>
                </a:cubicBezTo>
                <a:cubicBezTo>
                  <a:pt x="160" y="14"/>
                  <a:pt x="160" y="14"/>
                  <a:pt x="160" y="14"/>
                </a:cubicBezTo>
                <a:cubicBezTo>
                  <a:pt x="160" y="11"/>
                  <a:pt x="160" y="11"/>
                  <a:pt x="160" y="11"/>
                </a:cubicBezTo>
                <a:cubicBezTo>
                  <a:pt x="159" y="0"/>
                  <a:pt x="159" y="0"/>
                  <a:pt x="159" y="0"/>
                </a:cubicBezTo>
                <a:cubicBezTo>
                  <a:pt x="158" y="6"/>
                  <a:pt x="158" y="6"/>
                  <a:pt x="158" y="6"/>
                </a:cubicBezTo>
                <a:cubicBezTo>
                  <a:pt x="158" y="3"/>
                  <a:pt x="158" y="3"/>
                  <a:pt x="158" y="3"/>
                </a:cubicBez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3" y="1"/>
                  <a:pt x="143" y="1"/>
                  <a:pt x="143" y="1"/>
                </a:cubicBezTo>
                <a:cubicBezTo>
                  <a:pt x="143" y="5"/>
                  <a:pt x="143" y="5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8"/>
                  <a:pt x="141" y="18"/>
                  <a:pt x="141" y="18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40" y="67"/>
                  <a:pt x="140" y="67"/>
                  <a:pt x="140" y="67"/>
                </a:cubicBezTo>
                <a:cubicBezTo>
                  <a:pt x="140" y="67"/>
                  <a:pt x="140" y="67"/>
                  <a:pt x="140" y="67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25" y="64"/>
                  <a:pt x="125" y="64"/>
                  <a:pt x="125" y="64"/>
                </a:cubicBezTo>
                <a:cubicBezTo>
                  <a:pt x="125" y="65"/>
                  <a:pt x="125" y="65"/>
                  <a:pt x="125" y="65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60"/>
                  <a:pt x="123" y="60"/>
                  <a:pt x="123" y="60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15"/>
                  <a:pt x="123" y="15"/>
                  <a:pt x="123" y="15"/>
                </a:cubicBezTo>
                <a:cubicBezTo>
                  <a:pt x="122" y="15"/>
                  <a:pt x="122" y="15"/>
                  <a:pt x="122" y="15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122" y="12"/>
                  <a:pt x="122" y="12"/>
                  <a:pt x="122" y="12"/>
                </a:cubicBezTo>
                <a:cubicBezTo>
                  <a:pt x="122" y="11"/>
                  <a:pt x="122" y="11"/>
                  <a:pt x="122" y="11"/>
                </a:cubicBezTo>
                <a:cubicBezTo>
                  <a:pt x="121" y="1"/>
                  <a:pt x="121" y="1"/>
                  <a:pt x="121" y="1"/>
                </a:cubicBezTo>
                <a:cubicBezTo>
                  <a:pt x="120" y="11"/>
                  <a:pt x="120" y="11"/>
                  <a:pt x="120" y="11"/>
                </a:cubicBezTo>
                <a:cubicBezTo>
                  <a:pt x="120" y="15"/>
                  <a:pt x="120" y="15"/>
                  <a:pt x="120" y="15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6" y="4"/>
                  <a:pt x="106" y="4"/>
                  <a:pt x="106" y="4"/>
                </a:cubicBezTo>
                <a:cubicBezTo>
                  <a:pt x="106" y="5"/>
                  <a:pt x="106" y="5"/>
                  <a:pt x="106" y="5"/>
                </a:cubicBezTo>
                <a:cubicBezTo>
                  <a:pt x="105" y="1"/>
                  <a:pt x="105" y="1"/>
                  <a:pt x="105" y="1"/>
                </a:cubicBezTo>
                <a:cubicBezTo>
                  <a:pt x="104" y="12"/>
                  <a:pt x="104" y="12"/>
                  <a:pt x="104" y="12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3" y="15"/>
                  <a:pt x="103" y="15"/>
                  <a:pt x="103" y="15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2" y="69"/>
                  <a:pt x="102" y="69"/>
                  <a:pt x="102" y="69"/>
                </a:cubicBezTo>
                <a:cubicBezTo>
                  <a:pt x="102" y="69"/>
                  <a:pt x="102" y="69"/>
                  <a:pt x="102" y="69"/>
                </a:cubicBezTo>
                <a:cubicBezTo>
                  <a:pt x="102" y="70"/>
                  <a:pt x="102" y="70"/>
                  <a:pt x="102" y="70"/>
                </a:cubicBezTo>
                <a:cubicBezTo>
                  <a:pt x="90" y="70"/>
                  <a:pt x="90" y="70"/>
                  <a:pt x="90" y="70"/>
                </a:cubicBezTo>
                <a:cubicBezTo>
                  <a:pt x="89" y="66"/>
                  <a:pt x="89" y="66"/>
                  <a:pt x="89" y="66"/>
                </a:cubicBezTo>
                <a:cubicBezTo>
                  <a:pt x="88" y="68"/>
                  <a:pt x="88" y="68"/>
                  <a:pt x="88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7" y="71"/>
                  <a:pt x="87" y="71"/>
                  <a:pt x="87" y="71"/>
                </a:cubicBezTo>
                <a:cubicBezTo>
                  <a:pt x="87" y="73"/>
                  <a:pt x="87" y="73"/>
                  <a:pt x="87" y="73"/>
                </a:cubicBezTo>
                <a:cubicBezTo>
                  <a:pt x="86" y="76"/>
                  <a:pt x="86" y="76"/>
                  <a:pt x="86" y="76"/>
                </a:cubicBezTo>
                <a:cubicBezTo>
                  <a:pt x="86" y="81"/>
                  <a:pt x="86" y="81"/>
                  <a:pt x="86" y="81"/>
                </a:cubicBezTo>
                <a:cubicBezTo>
                  <a:pt x="86" y="81"/>
                  <a:pt x="86" y="81"/>
                  <a:pt x="86" y="81"/>
                </a:cubicBezTo>
                <a:cubicBezTo>
                  <a:pt x="86" y="82"/>
                  <a:pt x="86" y="82"/>
                  <a:pt x="86" y="82"/>
                </a:cubicBezTo>
                <a:cubicBezTo>
                  <a:pt x="85" y="82"/>
                  <a:pt x="85" y="82"/>
                  <a:pt x="85" y="82"/>
                </a:cubicBezTo>
                <a:cubicBezTo>
                  <a:pt x="85" y="86"/>
                  <a:pt x="85" y="86"/>
                  <a:pt x="85" y="86"/>
                </a:cubicBezTo>
                <a:cubicBezTo>
                  <a:pt x="85" y="88"/>
                  <a:pt x="85" y="88"/>
                  <a:pt x="85" y="88"/>
                </a:cubicBezTo>
                <a:cubicBezTo>
                  <a:pt x="85" y="90"/>
                  <a:pt x="85" y="90"/>
                  <a:pt x="85" y="90"/>
                </a:cubicBezTo>
                <a:cubicBezTo>
                  <a:pt x="74" y="72"/>
                  <a:pt x="74" y="72"/>
                  <a:pt x="74" y="72"/>
                </a:cubicBezTo>
                <a:cubicBezTo>
                  <a:pt x="63" y="89"/>
                  <a:pt x="63" y="89"/>
                  <a:pt x="63" y="89"/>
                </a:cubicBezTo>
                <a:cubicBezTo>
                  <a:pt x="62" y="85"/>
                  <a:pt x="62" y="85"/>
                  <a:pt x="62" y="85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2"/>
                  <a:pt x="61" y="92"/>
                  <a:pt x="61" y="92"/>
                </a:cubicBezTo>
                <a:cubicBezTo>
                  <a:pt x="60" y="92"/>
                  <a:pt x="60" y="92"/>
                  <a:pt x="60" y="92"/>
                </a:cubicBezTo>
                <a:cubicBezTo>
                  <a:pt x="60" y="90"/>
                  <a:pt x="60" y="90"/>
                  <a:pt x="60" y="90"/>
                </a:cubicBezTo>
                <a:cubicBezTo>
                  <a:pt x="59" y="85"/>
                  <a:pt x="59" y="85"/>
                  <a:pt x="59" y="85"/>
                </a:cubicBezTo>
                <a:cubicBezTo>
                  <a:pt x="59" y="90"/>
                  <a:pt x="59" y="90"/>
                  <a:pt x="59" y="90"/>
                </a:cubicBezTo>
                <a:cubicBezTo>
                  <a:pt x="59" y="93"/>
                  <a:pt x="59" y="93"/>
                  <a:pt x="59" y="93"/>
                </a:cubicBezTo>
                <a:cubicBezTo>
                  <a:pt x="58" y="95"/>
                  <a:pt x="58" y="95"/>
                  <a:pt x="58" y="95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100"/>
                  <a:pt x="58" y="100"/>
                  <a:pt x="58" y="100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6" y="102"/>
                  <a:pt x="56" y="102"/>
                  <a:pt x="56" y="102"/>
                </a:cubicBezTo>
                <a:cubicBezTo>
                  <a:pt x="56" y="102"/>
                  <a:pt x="56" y="102"/>
                  <a:pt x="56" y="102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5" y="94"/>
                  <a:pt x="55" y="94"/>
                  <a:pt x="55" y="94"/>
                </a:cubicBezTo>
                <a:cubicBezTo>
                  <a:pt x="54" y="101"/>
                  <a:pt x="54" y="101"/>
                  <a:pt x="54" y="101"/>
                </a:cubicBezTo>
                <a:cubicBezTo>
                  <a:pt x="54" y="102"/>
                  <a:pt x="54" y="102"/>
                  <a:pt x="54" y="102"/>
                </a:cubicBezTo>
                <a:cubicBezTo>
                  <a:pt x="53" y="102"/>
                  <a:pt x="53" y="102"/>
                  <a:pt x="53" y="102"/>
                </a:cubicBezTo>
                <a:cubicBezTo>
                  <a:pt x="53" y="101"/>
                  <a:pt x="53" y="101"/>
                  <a:pt x="53" y="101"/>
                </a:cubicBezTo>
                <a:cubicBezTo>
                  <a:pt x="52" y="94"/>
                  <a:pt x="52" y="94"/>
                  <a:pt x="52" y="94"/>
                </a:cubicBezTo>
                <a:cubicBezTo>
                  <a:pt x="51" y="100"/>
                  <a:pt x="51" y="100"/>
                  <a:pt x="51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0" y="98"/>
                  <a:pt x="40" y="98"/>
                  <a:pt x="40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6" y="100"/>
                  <a:pt x="36" y="100"/>
                  <a:pt x="36" y="100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3" y="100"/>
                  <a:pt x="23" y="100"/>
                  <a:pt x="23" y="100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31"/>
                  <a:pt x="0" y="131"/>
                  <a:pt x="0" y="131"/>
                </a:cubicBezTo>
                <a:cubicBezTo>
                  <a:pt x="488" y="131"/>
                  <a:pt x="488" y="131"/>
                  <a:pt x="488" y="131"/>
                </a:cubicBezTo>
                <a:cubicBezTo>
                  <a:pt x="488" y="116"/>
                  <a:pt x="488" y="116"/>
                  <a:pt x="488" y="116"/>
                </a:cubicBezTo>
                <a:cubicBezTo>
                  <a:pt x="536" y="116"/>
                  <a:pt x="536" y="116"/>
                  <a:pt x="536" y="116"/>
                </a:cubicBezTo>
                <a:cubicBezTo>
                  <a:pt x="536" y="127"/>
                  <a:pt x="536" y="127"/>
                  <a:pt x="536" y="127"/>
                </a:cubicBezTo>
                <a:cubicBezTo>
                  <a:pt x="536" y="127"/>
                  <a:pt x="536" y="127"/>
                  <a:pt x="536" y="127"/>
                </a:cubicBezTo>
                <a:cubicBezTo>
                  <a:pt x="536" y="131"/>
                  <a:pt x="536" y="131"/>
                  <a:pt x="536" y="131"/>
                </a:cubicBezTo>
                <a:cubicBezTo>
                  <a:pt x="562" y="131"/>
                  <a:pt x="562" y="131"/>
                  <a:pt x="562" y="131"/>
                </a:cubicBezTo>
                <a:cubicBezTo>
                  <a:pt x="562" y="125"/>
                  <a:pt x="562" y="125"/>
                  <a:pt x="562" y="125"/>
                </a:cubicBezTo>
                <a:cubicBezTo>
                  <a:pt x="562" y="125"/>
                  <a:pt x="562" y="125"/>
                  <a:pt x="562" y="125"/>
                </a:cubicBezTo>
                <a:cubicBezTo>
                  <a:pt x="562" y="125"/>
                  <a:pt x="562" y="125"/>
                  <a:pt x="562" y="125"/>
                </a:cubicBezTo>
                <a:cubicBezTo>
                  <a:pt x="562" y="122"/>
                  <a:pt x="562" y="122"/>
                  <a:pt x="562" y="122"/>
                </a:cubicBezTo>
                <a:cubicBezTo>
                  <a:pt x="564" y="120"/>
                  <a:pt x="564" y="120"/>
                  <a:pt x="564" y="120"/>
                </a:cubicBezTo>
                <a:cubicBezTo>
                  <a:pt x="564" y="120"/>
                  <a:pt x="564" y="120"/>
                  <a:pt x="564" y="120"/>
                </a:cubicBezTo>
                <a:cubicBezTo>
                  <a:pt x="565" y="120"/>
                  <a:pt x="565" y="120"/>
                  <a:pt x="565" y="120"/>
                </a:cubicBezTo>
                <a:cubicBezTo>
                  <a:pt x="590" y="102"/>
                  <a:pt x="590" y="102"/>
                  <a:pt x="590" y="102"/>
                </a:cubicBezTo>
                <a:cubicBezTo>
                  <a:pt x="590" y="101"/>
                  <a:pt x="590" y="101"/>
                  <a:pt x="590" y="101"/>
                </a:cubicBezTo>
                <a:cubicBezTo>
                  <a:pt x="590" y="101"/>
                  <a:pt x="590" y="101"/>
                  <a:pt x="590" y="101"/>
                </a:cubicBezTo>
                <a:cubicBezTo>
                  <a:pt x="589" y="101"/>
                  <a:pt x="589" y="101"/>
                  <a:pt x="589" y="101"/>
                </a:cubicBezTo>
                <a:cubicBezTo>
                  <a:pt x="589" y="101"/>
                  <a:pt x="589" y="101"/>
                  <a:pt x="589" y="101"/>
                </a:cubicBezTo>
                <a:cubicBezTo>
                  <a:pt x="589" y="101"/>
                  <a:pt x="589" y="101"/>
                  <a:pt x="589" y="101"/>
                </a:cubicBezTo>
                <a:cubicBezTo>
                  <a:pt x="587" y="102"/>
                  <a:pt x="587" y="102"/>
                  <a:pt x="587" y="102"/>
                </a:cubicBezTo>
                <a:cubicBezTo>
                  <a:pt x="585" y="103"/>
                  <a:pt x="585" y="103"/>
                  <a:pt x="585" y="103"/>
                </a:cubicBezTo>
                <a:cubicBezTo>
                  <a:pt x="582" y="104"/>
                  <a:pt x="582" y="104"/>
                  <a:pt x="582" y="104"/>
                </a:cubicBezTo>
                <a:cubicBezTo>
                  <a:pt x="580" y="105"/>
                  <a:pt x="580" y="105"/>
                  <a:pt x="580" y="105"/>
                </a:cubicBezTo>
                <a:cubicBezTo>
                  <a:pt x="578" y="106"/>
                  <a:pt x="578" y="106"/>
                  <a:pt x="578" y="106"/>
                </a:cubicBezTo>
                <a:cubicBezTo>
                  <a:pt x="576" y="107"/>
                  <a:pt x="576" y="107"/>
                  <a:pt x="576" y="107"/>
                </a:cubicBezTo>
                <a:cubicBezTo>
                  <a:pt x="573" y="108"/>
                  <a:pt x="573" y="108"/>
                  <a:pt x="573" y="108"/>
                </a:cubicBezTo>
                <a:cubicBezTo>
                  <a:pt x="571" y="109"/>
                  <a:pt x="571" y="109"/>
                  <a:pt x="571" y="109"/>
                </a:cubicBezTo>
                <a:cubicBezTo>
                  <a:pt x="569" y="110"/>
                  <a:pt x="569" y="110"/>
                  <a:pt x="569" y="110"/>
                </a:cubicBezTo>
                <a:cubicBezTo>
                  <a:pt x="567" y="111"/>
                  <a:pt x="567" y="111"/>
                  <a:pt x="567" y="111"/>
                </a:cubicBezTo>
                <a:cubicBezTo>
                  <a:pt x="564" y="112"/>
                  <a:pt x="564" y="112"/>
                  <a:pt x="564" y="112"/>
                </a:cubicBezTo>
                <a:cubicBezTo>
                  <a:pt x="562" y="113"/>
                  <a:pt x="562" y="113"/>
                  <a:pt x="562" y="113"/>
                </a:cubicBezTo>
                <a:cubicBezTo>
                  <a:pt x="561" y="114"/>
                  <a:pt x="561" y="114"/>
                  <a:pt x="561" y="114"/>
                </a:cubicBezTo>
                <a:cubicBezTo>
                  <a:pt x="561" y="114"/>
                  <a:pt x="561" y="114"/>
                  <a:pt x="561" y="114"/>
                </a:cubicBezTo>
                <a:cubicBezTo>
                  <a:pt x="561" y="80"/>
                  <a:pt x="561" y="80"/>
                  <a:pt x="561" y="80"/>
                </a:cubicBezTo>
                <a:cubicBezTo>
                  <a:pt x="561" y="80"/>
                  <a:pt x="561" y="80"/>
                  <a:pt x="561" y="80"/>
                </a:cubicBezTo>
                <a:cubicBezTo>
                  <a:pt x="561" y="79"/>
                  <a:pt x="561" y="79"/>
                  <a:pt x="561" y="79"/>
                </a:cubicBezTo>
                <a:cubicBezTo>
                  <a:pt x="561" y="74"/>
                  <a:pt x="561" y="74"/>
                  <a:pt x="561" y="74"/>
                </a:cubicBezTo>
                <a:cubicBezTo>
                  <a:pt x="625" y="74"/>
                  <a:pt x="625" y="74"/>
                  <a:pt x="625" y="74"/>
                </a:cubicBezTo>
                <a:cubicBezTo>
                  <a:pt x="625" y="78"/>
                  <a:pt x="625" y="78"/>
                  <a:pt x="625" y="78"/>
                </a:cubicBezTo>
                <a:cubicBezTo>
                  <a:pt x="626" y="80"/>
                  <a:pt x="626" y="80"/>
                  <a:pt x="626" y="80"/>
                </a:cubicBezTo>
                <a:cubicBezTo>
                  <a:pt x="625" y="114"/>
                  <a:pt x="625" y="114"/>
                  <a:pt x="625" y="114"/>
                </a:cubicBezTo>
                <a:cubicBezTo>
                  <a:pt x="625" y="114"/>
                  <a:pt x="625" y="114"/>
                  <a:pt x="625" y="114"/>
                </a:cubicBezTo>
                <a:cubicBezTo>
                  <a:pt x="625" y="114"/>
                  <a:pt x="625" y="114"/>
                  <a:pt x="625" y="114"/>
                </a:cubicBezTo>
                <a:cubicBezTo>
                  <a:pt x="624" y="113"/>
                  <a:pt x="624" y="113"/>
                  <a:pt x="624" y="113"/>
                </a:cubicBezTo>
                <a:cubicBezTo>
                  <a:pt x="621" y="112"/>
                  <a:pt x="621" y="112"/>
                  <a:pt x="621" y="112"/>
                </a:cubicBezTo>
                <a:cubicBezTo>
                  <a:pt x="619" y="111"/>
                  <a:pt x="619" y="111"/>
                  <a:pt x="619" y="111"/>
                </a:cubicBezTo>
                <a:cubicBezTo>
                  <a:pt x="617" y="110"/>
                  <a:pt x="617" y="110"/>
                  <a:pt x="617" y="110"/>
                </a:cubicBezTo>
                <a:cubicBezTo>
                  <a:pt x="615" y="109"/>
                  <a:pt x="615" y="109"/>
                  <a:pt x="615" y="109"/>
                </a:cubicBezTo>
                <a:cubicBezTo>
                  <a:pt x="612" y="108"/>
                  <a:pt x="612" y="108"/>
                  <a:pt x="612" y="108"/>
                </a:cubicBezTo>
                <a:cubicBezTo>
                  <a:pt x="610" y="107"/>
                  <a:pt x="610" y="107"/>
                  <a:pt x="610" y="107"/>
                </a:cubicBezTo>
                <a:cubicBezTo>
                  <a:pt x="608" y="106"/>
                  <a:pt x="608" y="106"/>
                  <a:pt x="608" y="106"/>
                </a:cubicBezTo>
                <a:cubicBezTo>
                  <a:pt x="606" y="105"/>
                  <a:pt x="606" y="105"/>
                  <a:pt x="606" y="105"/>
                </a:cubicBezTo>
                <a:cubicBezTo>
                  <a:pt x="603" y="104"/>
                  <a:pt x="603" y="104"/>
                  <a:pt x="603" y="104"/>
                </a:cubicBezTo>
                <a:cubicBezTo>
                  <a:pt x="601" y="103"/>
                  <a:pt x="601" y="103"/>
                  <a:pt x="601" y="103"/>
                </a:cubicBezTo>
                <a:cubicBezTo>
                  <a:pt x="599" y="102"/>
                  <a:pt x="599" y="102"/>
                  <a:pt x="599" y="102"/>
                </a:cubicBezTo>
                <a:cubicBezTo>
                  <a:pt x="597" y="101"/>
                  <a:pt x="597" y="101"/>
                  <a:pt x="597" y="101"/>
                </a:cubicBezTo>
                <a:cubicBezTo>
                  <a:pt x="596" y="102"/>
                  <a:pt x="596" y="102"/>
                  <a:pt x="596" y="102"/>
                </a:cubicBezTo>
                <a:cubicBezTo>
                  <a:pt x="624" y="122"/>
                  <a:pt x="624" y="122"/>
                  <a:pt x="624" y="122"/>
                </a:cubicBezTo>
                <a:cubicBezTo>
                  <a:pt x="624" y="120"/>
                  <a:pt x="624" y="120"/>
                  <a:pt x="624" y="120"/>
                </a:cubicBezTo>
                <a:cubicBezTo>
                  <a:pt x="624" y="125"/>
                  <a:pt x="624" y="125"/>
                  <a:pt x="624" y="125"/>
                </a:cubicBezTo>
                <a:cubicBezTo>
                  <a:pt x="624" y="125"/>
                  <a:pt x="624" y="125"/>
                  <a:pt x="624" y="125"/>
                </a:cubicBezTo>
                <a:cubicBezTo>
                  <a:pt x="624" y="131"/>
                  <a:pt x="624" y="131"/>
                  <a:pt x="624" y="131"/>
                </a:cubicBezTo>
                <a:cubicBezTo>
                  <a:pt x="650" y="131"/>
                  <a:pt x="650" y="131"/>
                  <a:pt x="650" y="131"/>
                </a:cubicBezTo>
                <a:cubicBezTo>
                  <a:pt x="650" y="127"/>
                  <a:pt x="650" y="127"/>
                  <a:pt x="650" y="127"/>
                </a:cubicBezTo>
                <a:cubicBezTo>
                  <a:pt x="650" y="127"/>
                  <a:pt x="650" y="127"/>
                  <a:pt x="650" y="127"/>
                </a:cubicBezTo>
                <a:cubicBezTo>
                  <a:pt x="650" y="116"/>
                  <a:pt x="650" y="116"/>
                  <a:pt x="650" y="116"/>
                </a:cubicBezTo>
                <a:cubicBezTo>
                  <a:pt x="705" y="116"/>
                  <a:pt x="705" y="116"/>
                  <a:pt x="705" y="116"/>
                </a:cubicBezTo>
                <a:cubicBezTo>
                  <a:pt x="705" y="131"/>
                  <a:pt x="705" y="131"/>
                  <a:pt x="705" y="131"/>
                </a:cubicBezTo>
                <a:cubicBezTo>
                  <a:pt x="1132" y="131"/>
                  <a:pt x="1132" y="131"/>
                  <a:pt x="1132" y="131"/>
                </a:cubicBezTo>
                <a:cubicBezTo>
                  <a:pt x="1132" y="114"/>
                  <a:pt x="1132" y="114"/>
                  <a:pt x="1132" y="114"/>
                </a:cubicBezTo>
                <a:lnTo>
                  <a:pt x="1106" y="114"/>
                </a:lnTo>
                <a:close/>
                <a:moveTo>
                  <a:pt x="815" y="56"/>
                </a:moveTo>
                <a:cubicBezTo>
                  <a:pt x="815" y="56"/>
                  <a:pt x="815" y="56"/>
                  <a:pt x="815" y="56"/>
                </a:cubicBezTo>
                <a:cubicBezTo>
                  <a:pt x="815" y="56"/>
                  <a:pt x="815" y="56"/>
                  <a:pt x="815" y="56"/>
                </a:cubicBezTo>
                <a:cubicBezTo>
                  <a:pt x="815" y="56"/>
                  <a:pt x="815" y="56"/>
                  <a:pt x="815" y="56"/>
                </a:cubicBezTo>
                <a:close/>
                <a:moveTo>
                  <a:pt x="815" y="53"/>
                </a:moveTo>
                <a:cubicBezTo>
                  <a:pt x="815" y="53"/>
                  <a:pt x="815" y="53"/>
                  <a:pt x="815" y="53"/>
                </a:cubicBezTo>
                <a:cubicBezTo>
                  <a:pt x="815" y="53"/>
                  <a:pt x="815" y="53"/>
                  <a:pt x="815" y="53"/>
                </a:cubicBezTo>
                <a:close/>
                <a:moveTo>
                  <a:pt x="715" y="56"/>
                </a:moveTo>
                <a:cubicBezTo>
                  <a:pt x="715" y="55"/>
                  <a:pt x="715" y="55"/>
                  <a:pt x="715" y="55"/>
                </a:cubicBezTo>
                <a:cubicBezTo>
                  <a:pt x="715" y="55"/>
                  <a:pt x="715" y="55"/>
                  <a:pt x="715" y="55"/>
                </a:cubicBezTo>
                <a:lnTo>
                  <a:pt x="715" y="56"/>
                </a:lnTo>
                <a:close/>
                <a:moveTo>
                  <a:pt x="715" y="53"/>
                </a:moveTo>
                <a:cubicBezTo>
                  <a:pt x="715" y="53"/>
                  <a:pt x="715" y="53"/>
                  <a:pt x="715" y="53"/>
                </a:cubicBezTo>
                <a:cubicBezTo>
                  <a:pt x="715" y="53"/>
                  <a:pt x="715" y="53"/>
                  <a:pt x="715" y="53"/>
                </a:cubicBezTo>
                <a:close/>
                <a:moveTo>
                  <a:pt x="716" y="65"/>
                </a:moveTo>
                <a:cubicBezTo>
                  <a:pt x="716" y="65"/>
                  <a:pt x="716" y="65"/>
                  <a:pt x="716" y="65"/>
                </a:cubicBezTo>
                <a:cubicBezTo>
                  <a:pt x="716" y="65"/>
                  <a:pt x="716" y="65"/>
                  <a:pt x="716" y="65"/>
                </a:cubicBezTo>
                <a:close/>
                <a:moveTo>
                  <a:pt x="489" y="114"/>
                </a:moveTo>
                <a:cubicBezTo>
                  <a:pt x="491" y="113"/>
                  <a:pt x="491" y="113"/>
                  <a:pt x="491" y="113"/>
                </a:cubicBezTo>
                <a:cubicBezTo>
                  <a:pt x="496" y="111"/>
                  <a:pt x="496" y="111"/>
                  <a:pt x="496" y="111"/>
                </a:cubicBezTo>
                <a:cubicBezTo>
                  <a:pt x="498" y="110"/>
                  <a:pt x="498" y="110"/>
                  <a:pt x="498" y="110"/>
                </a:cubicBezTo>
                <a:cubicBezTo>
                  <a:pt x="498" y="113"/>
                  <a:pt x="498" y="113"/>
                  <a:pt x="498" y="113"/>
                </a:cubicBezTo>
                <a:cubicBezTo>
                  <a:pt x="497" y="113"/>
                  <a:pt x="497" y="113"/>
                  <a:pt x="497" y="113"/>
                </a:cubicBezTo>
                <a:cubicBezTo>
                  <a:pt x="491" y="114"/>
                  <a:pt x="491" y="114"/>
                  <a:pt x="491" y="114"/>
                </a:cubicBezTo>
                <a:lnTo>
                  <a:pt x="489" y="114"/>
                </a:lnTo>
                <a:close/>
                <a:moveTo>
                  <a:pt x="496" y="114"/>
                </a:moveTo>
                <a:cubicBezTo>
                  <a:pt x="497" y="114"/>
                  <a:pt x="497" y="114"/>
                  <a:pt x="497" y="114"/>
                </a:cubicBezTo>
                <a:cubicBezTo>
                  <a:pt x="498" y="113"/>
                  <a:pt x="498" y="113"/>
                  <a:pt x="498" y="113"/>
                </a:cubicBezTo>
                <a:cubicBezTo>
                  <a:pt x="498" y="114"/>
                  <a:pt x="498" y="114"/>
                  <a:pt x="498" y="114"/>
                </a:cubicBezTo>
                <a:lnTo>
                  <a:pt x="496" y="114"/>
                </a:lnTo>
                <a:close/>
                <a:moveTo>
                  <a:pt x="499" y="109"/>
                </a:moveTo>
                <a:cubicBezTo>
                  <a:pt x="501" y="108"/>
                  <a:pt x="501" y="108"/>
                  <a:pt x="501" y="108"/>
                </a:cubicBezTo>
                <a:cubicBezTo>
                  <a:pt x="504" y="106"/>
                  <a:pt x="504" y="106"/>
                  <a:pt x="504" y="106"/>
                </a:cubicBezTo>
                <a:cubicBezTo>
                  <a:pt x="504" y="111"/>
                  <a:pt x="504" y="111"/>
                  <a:pt x="504" y="111"/>
                </a:cubicBezTo>
                <a:cubicBezTo>
                  <a:pt x="503" y="111"/>
                  <a:pt x="503" y="111"/>
                  <a:pt x="503" y="111"/>
                </a:cubicBezTo>
                <a:cubicBezTo>
                  <a:pt x="499" y="112"/>
                  <a:pt x="499" y="112"/>
                  <a:pt x="499" y="112"/>
                </a:cubicBezTo>
                <a:lnTo>
                  <a:pt x="499" y="109"/>
                </a:lnTo>
                <a:close/>
                <a:moveTo>
                  <a:pt x="499" y="114"/>
                </a:moveTo>
                <a:cubicBezTo>
                  <a:pt x="499" y="113"/>
                  <a:pt x="499" y="113"/>
                  <a:pt x="499" y="113"/>
                </a:cubicBezTo>
                <a:cubicBezTo>
                  <a:pt x="503" y="112"/>
                  <a:pt x="503" y="112"/>
                  <a:pt x="503" y="112"/>
                </a:cubicBezTo>
                <a:cubicBezTo>
                  <a:pt x="504" y="112"/>
                  <a:pt x="504" y="112"/>
                  <a:pt x="504" y="112"/>
                </a:cubicBezTo>
                <a:cubicBezTo>
                  <a:pt x="504" y="114"/>
                  <a:pt x="504" y="114"/>
                  <a:pt x="504" y="114"/>
                </a:cubicBezTo>
                <a:lnTo>
                  <a:pt x="499" y="114"/>
                </a:lnTo>
                <a:close/>
                <a:moveTo>
                  <a:pt x="505" y="106"/>
                </a:moveTo>
                <a:cubicBezTo>
                  <a:pt x="506" y="105"/>
                  <a:pt x="506" y="105"/>
                  <a:pt x="506" y="105"/>
                </a:cubicBezTo>
                <a:cubicBezTo>
                  <a:pt x="510" y="102"/>
                  <a:pt x="510" y="102"/>
                  <a:pt x="510" y="102"/>
                </a:cubicBezTo>
                <a:cubicBezTo>
                  <a:pt x="510" y="102"/>
                  <a:pt x="510" y="102"/>
                  <a:pt x="510" y="102"/>
                </a:cubicBezTo>
                <a:cubicBezTo>
                  <a:pt x="511" y="108"/>
                  <a:pt x="511" y="108"/>
                  <a:pt x="511" y="108"/>
                </a:cubicBezTo>
                <a:cubicBezTo>
                  <a:pt x="508" y="109"/>
                  <a:pt x="508" y="109"/>
                  <a:pt x="508" y="109"/>
                </a:cubicBezTo>
                <a:cubicBezTo>
                  <a:pt x="505" y="110"/>
                  <a:pt x="505" y="110"/>
                  <a:pt x="505" y="110"/>
                </a:cubicBezTo>
                <a:lnTo>
                  <a:pt x="505" y="106"/>
                </a:lnTo>
                <a:close/>
                <a:moveTo>
                  <a:pt x="505" y="114"/>
                </a:moveTo>
                <a:cubicBezTo>
                  <a:pt x="505" y="111"/>
                  <a:pt x="505" y="111"/>
                  <a:pt x="505" y="111"/>
                </a:cubicBezTo>
                <a:cubicBezTo>
                  <a:pt x="509" y="110"/>
                  <a:pt x="509" y="110"/>
                  <a:pt x="509" y="110"/>
                </a:cubicBezTo>
                <a:cubicBezTo>
                  <a:pt x="511" y="109"/>
                  <a:pt x="511" y="109"/>
                  <a:pt x="511" y="109"/>
                </a:cubicBezTo>
                <a:cubicBezTo>
                  <a:pt x="511" y="114"/>
                  <a:pt x="511" y="114"/>
                  <a:pt x="511" y="114"/>
                </a:cubicBezTo>
                <a:lnTo>
                  <a:pt x="505" y="114"/>
                </a:lnTo>
                <a:close/>
                <a:moveTo>
                  <a:pt x="511" y="101"/>
                </a:moveTo>
                <a:cubicBezTo>
                  <a:pt x="515" y="99"/>
                  <a:pt x="515" y="99"/>
                  <a:pt x="515" y="99"/>
                </a:cubicBezTo>
                <a:cubicBezTo>
                  <a:pt x="517" y="97"/>
                  <a:pt x="517" y="97"/>
                  <a:pt x="517" y="97"/>
                </a:cubicBezTo>
                <a:cubicBezTo>
                  <a:pt x="517" y="104"/>
                  <a:pt x="517" y="104"/>
                  <a:pt x="517" y="104"/>
                </a:cubicBezTo>
                <a:cubicBezTo>
                  <a:pt x="513" y="107"/>
                  <a:pt x="513" y="107"/>
                  <a:pt x="513" y="107"/>
                </a:cubicBezTo>
                <a:cubicBezTo>
                  <a:pt x="512" y="107"/>
                  <a:pt x="512" y="107"/>
                  <a:pt x="512" y="107"/>
                </a:cubicBezTo>
                <a:lnTo>
                  <a:pt x="511" y="101"/>
                </a:lnTo>
                <a:close/>
                <a:moveTo>
                  <a:pt x="512" y="114"/>
                </a:moveTo>
                <a:cubicBezTo>
                  <a:pt x="512" y="108"/>
                  <a:pt x="512" y="108"/>
                  <a:pt x="512" y="108"/>
                </a:cubicBezTo>
                <a:cubicBezTo>
                  <a:pt x="514" y="107"/>
                  <a:pt x="514" y="107"/>
                  <a:pt x="514" y="107"/>
                </a:cubicBezTo>
                <a:cubicBezTo>
                  <a:pt x="517" y="105"/>
                  <a:pt x="517" y="105"/>
                  <a:pt x="517" y="105"/>
                </a:cubicBezTo>
                <a:cubicBezTo>
                  <a:pt x="517" y="114"/>
                  <a:pt x="517" y="114"/>
                  <a:pt x="517" y="114"/>
                </a:cubicBezTo>
                <a:lnTo>
                  <a:pt x="512" y="114"/>
                </a:lnTo>
                <a:close/>
                <a:moveTo>
                  <a:pt x="518" y="96"/>
                </a:moveTo>
                <a:cubicBezTo>
                  <a:pt x="519" y="95"/>
                  <a:pt x="519" y="95"/>
                  <a:pt x="519" y="95"/>
                </a:cubicBezTo>
                <a:cubicBezTo>
                  <a:pt x="523" y="91"/>
                  <a:pt x="523" y="91"/>
                  <a:pt x="523" y="91"/>
                </a:cubicBezTo>
                <a:cubicBezTo>
                  <a:pt x="523" y="91"/>
                  <a:pt x="523" y="91"/>
                  <a:pt x="523" y="91"/>
                </a:cubicBezTo>
                <a:cubicBezTo>
                  <a:pt x="523" y="98"/>
                  <a:pt x="523" y="98"/>
                  <a:pt x="523" y="98"/>
                </a:cubicBezTo>
                <a:cubicBezTo>
                  <a:pt x="522" y="99"/>
                  <a:pt x="522" y="99"/>
                  <a:pt x="522" y="99"/>
                </a:cubicBezTo>
                <a:cubicBezTo>
                  <a:pt x="518" y="103"/>
                  <a:pt x="518" y="103"/>
                  <a:pt x="518" y="103"/>
                </a:cubicBezTo>
                <a:cubicBezTo>
                  <a:pt x="518" y="103"/>
                  <a:pt x="518" y="103"/>
                  <a:pt x="518" y="103"/>
                </a:cubicBezTo>
                <a:lnTo>
                  <a:pt x="518" y="96"/>
                </a:lnTo>
                <a:close/>
                <a:moveTo>
                  <a:pt x="518" y="114"/>
                </a:moveTo>
                <a:cubicBezTo>
                  <a:pt x="518" y="104"/>
                  <a:pt x="518" y="104"/>
                  <a:pt x="518" y="104"/>
                </a:cubicBezTo>
                <a:cubicBezTo>
                  <a:pt x="519" y="104"/>
                  <a:pt x="519" y="104"/>
                  <a:pt x="519" y="104"/>
                </a:cubicBezTo>
                <a:cubicBezTo>
                  <a:pt x="523" y="100"/>
                  <a:pt x="523" y="100"/>
                  <a:pt x="523" y="100"/>
                </a:cubicBezTo>
                <a:cubicBezTo>
                  <a:pt x="523" y="99"/>
                  <a:pt x="523" y="99"/>
                  <a:pt x="523" y="99"/>
                </a:cubicBezTo>
                <a:cubicBezTo>
                  <a:pt x="524" y="114"/>
                  <a:pt x="524" y="114"/>
                  <a:pt x="524" y="114"/>
                </a:cubicBezTo>
                <a:lnTo>
                  <a:pt x="518" y="114"/>
                </a:lnTo>
                <a:close/>
                <a:moveTo>
                  <a:pt x="524" y="90"/>
                </a:moveTo>
                <a:cubicBezTo>
                  <a:pt x="527" y="87"/>
                  <a:pt x="527" y="87"/>
                  <a:pt x="527" y="87"/>
                </a:cubicBezTo>
                <a:cubicBezTo>
                  <a:pt x="530" y="84"/>
                  <a:pt x="530" y="84"/>
                  <a:pt x="530" y="84"/>
                </a:cubicBezTo>
                <a:cubicBezTo>
                  <a:pt x="530" y="89"/>
                  <a:pt x="530" y="89"/>
                  <a:pt x="530" y="89"/>
                </a:cubicBezTo>
                <a:cubicBezTo>
                  <a:pt x="529" y="90"/>
                  <a:pt x="529" y="90"/>
                  <a:pt x="529" y="90"/>
                </a:cubicBezTo>
                <a:cubicBezTo>
                  <a:pt x="526" y="95"/>
                  <a:pt x="526" y="95"/>
                  <a:pt x="526" y="95"/>
                </a:cubicBezTo>
                <a:cubicBezTo>
                  <a:pt x="524" y="97"/>
                  <a:pt x="524" y="97"/>
                  <a:pt x="524" y="97"/>
                </a:cubicBezTo>
                <a:lnTo>
                  <a:pt x="524" y="90"/>
                </a:lnTo>
                <a:close/>
                <a:moveTo>
                  <a:pt x="525" y="114"/>
                </a:moveTo>
                <a:cubicBezTo>
                  <a:pt x="524" y="98"/>
                  <a:pt x="524" y="98"/>
                  <a:pt x="524" y="98"/>
                </a:cubicBezTo>
                <a:cubicBezTo>
                  <a:pt x="527" y="95"/>
                  <a:pt x="527" y="95"/>
                  <a:pt x="527" y="95"/>
                </a:cubicBezTo>
                <a:cubicBezTo>
                  <a:pt x="530" y="91"/>
                  <a:pt x="530" y="91"/>
                  <a:pt x="530" y="91"/>
                </a:cubicBezTo>
                <a:cubicBezTo>
                  <a:pt x="530" y="114"/>
                  <a:pt x="530" y="114"/>
                  <a:pt x="530" y="114"/>
                </a:cubicBezTo>
                <a:lnTo>
                  <a:pt x="525" y="114"/>
                </a:lnTo>
                <a:close/>
                <a:moveTo>
                  <a:pt x="531" y="83"/>
                </a:moveTo>
                <a:cubicBezTo>
                  <a:pt x="534" y="78"/>
                  <a:pt x="534" y="78"/>
                  <a:pt x="534" y="78"/>
                </a:cubicBezTo>
                <a:cubicBezTo>
                  <a:pt x="535" y="77"/>
                  <a:pt x="535" y="77"/>
                  <a:pt x="535" y="77"/>
                </a:cubicBezTo>
                <a:cubicBezTo>
                  <a:pt x="534" y="79"/>
                  <a:pt x="534" y="79"/>
                  <a:pt x="534" y="79"/>
                </a:cubicBezTo>
                <a:cubicBezTo>
                  <a:pt x="532" y="84"/>
                  <a:pt x="532" y="84"/>
                  <a:pt x="532" y="84"/>
                </a:cubicBezTo>
                <a:cubicBezTo>
                  <a:pt x="531" y="88"/>
                  <a:pt x="531" y="88"/>
                  <a:pt x="531" y="88"/>
                </a:cubicBezTo>
                <a:cubicBezTo>
                  <a:pt x="530" y="83"/>
                  <a:pt x="530" y="83"/>
                  <a:pt x="530" y="83"/>
                </a:cubicBezTo>
                <a:lnTo>
                  <a:pt x="531" y="83"/>
                </a:lnTo>
                <a:close/>
                <a:moveTo>
                  <a:pt x="531" y="114"/>
                </a:moveTo>
                <a:cubicBezTo>
                  <a:pt x="531" y="90"/>
                  <a:pt x="531" y="90"/>
                  <a:pt x="531" y="90"/>
                </a:cubicBezTo>
                <a:cubicBezTo>
                  <a:pt x="531" y="90"/>
                  <a:pt x="531" y="90"/>
                  <a:pt x="531" y="90"/>
                </a:cubicBezTo>
                <a:cubicBezTo>
                  <a:pt x="531" y="90"/>
                  <a:pt x="531" y="90"/>
                  <a:pt x="531" y="90"/>
                </a:cubicBezTo>
                <a:cubicBezTo>
                  <a:pt x="533" y="85"/>
                  <a:pt x="533" y="85"/>
                  <a:pt x="533" y="85"/>
                </a:cubicBezTo>
                <a:cubicBezTo>
                  <a:pt x="535" y="79"/>
                  <a:pt x="535" y="79"/>
                  <a:pt x="535" y="79"/>
                </a:cubicBezTo>
                <a:cubicBezTo>
                  <a:pt x="536" y="74"/>
                  <a:pt x="536" y="74"/>
                  <a:pt x="536" y="74"/>
                </a:cubicBezTo>
                <a:cubicBezTo>
                  <a:pt x="536" y="77"/>
                  <a:pt x="536" y="77"/>
                  <a:pt x="536" y="77"/>
                </a:cubicBezTo>
                <a:cubicBezTo>
                  <a:pt x="537" y="79"/>
                  <a:pt x="537" y="79"/>
                  <a:pt x="537" y="79"/>
                </a:cubicBezTo>
                <a:cubicBezTo>
                  <a:pt x="538" y="114"/>
                  <a:pt x="538" y="114"/>
                  <a:pt x="538" y="114"/>
                </a:cubicBezTo>
                <a:lnTo>
                  <a:pt x="531" y="114"/>
                </a:lnTo>
                <a:close/>
                <a:moveTo>
                  <a:pt x="584" y="105"/>
                </a:moveTo>
                <a:cubicBezTo>
                  <a:pt x="582" y="107"/>
                  <a:pt x="582" y="107"/>
                  <a:pt x="582" y="107"/>
                </a:cubicBezTo>
                <a:cubicBezTo>
                  <a:pt x="581" y="107"/>
                  <a:pt x="581" y="107"/>
                  <a:pt x="581" y="107"/>
                </a:cubicBezTo>
                <a:lnTo>
                  <a:pt x="584" y="105"/>
                </a:lnTo>
                <a:close/>
                <a:moveTo>
                  <a:pt x="580" y="107"/>
                </a:moveTo>
                <a:cubicBezTo>
                  <a:pt x="581" y="108"/>
                  <a:pt x="581" y="108"/>
                  <a:pt x="581" y="108"/>
                </a:cubicBezTo>
                <a:cubicBezTo>
                  <a:pt x="581" y="108"/>
                  <a:pt x="581" y="108"/>
                  <a:pt x="581" y="108"/>
                </a:cubicBezTo>
                <a:cubicBezTo>
                  <a:pt x="581" y="108"/>
                  <a:pt x="581" y="108"/>
                  <a:pt x="581" y="108"/>
                </a:cubicBezTo>
                <a:cubicBezTo>
                  <a:pt x="581" y="108"/>
                  <a:pt x="581" y="108"/>
                  <a:pt x="581" y="108"/>
                </a:cubicBezTo>
                <a:cubicBezTo>
                  <a:pt x="580" y="107"/>
                  <a:pt x="580" y="107"/>
                  <a:pt x="580" y="107"/>
                </a:cubicBezTo>
                <a:close/>
                <a:moveTo>
                  <a:pt x="562" y="121"/>
                </a:moveTo>
                <a:cubicBezTo>
                  <a:pt x="562" y="121"/>
                  <a:pt x="562" y="121"/>
                  <a:pt x="562" y="121"/>
                </a:cubicBezTo>
                <a:cubicBezTo>
                  <a:pt x="562" y="118"/>
                  <a:pt x="562" y="118"/>
                  <a:pt x="562" y="118"/>
                </a:cubicBezTo>
                <a:cubicBezTo>
                  <a:pt x="563" y="118"/>
                  <a:pt x="563" y="118"/>
                  <a:pt x="563" y="118"/>
                </a:cubicBezTo>
                <a:cubicBezTo>
                  <a:pt x="564" y="120"/>
                  <a:pt x="564" y="120"/>
                  <a:pt x="564" y="120"/>
                </a:cubicBezTo>
                <a:lnTo>
                  <a:pt x="562" y="121"/>
                </a:lnTo>
                <a:close/>
                <a:moveTo>
                  <a:pt x="564" y="119"/>
                </a:moveTo>
                <a:cubicBezTo>
                  <a:pt x="564" y="118"/>
                  <a:pt x="564" y="118"/>
                  <a:pt x="564" y="118"/>
                </a:cubicBezTo>
                <a:cubicBezTo>
                  <a:pt x="565" y="119"/>
                  <a:pt x="565" y="119"/>
                  <a:pt x="565" y="119"/>
                </a:cubicBezTo>
                <a:lnTo>
                  <a:pt x="564" y="119"/>
                </a:lnTo>
                <a:close/>
                <a:moveTo>
                  <a:pt x="566" y="119"/>
                </a:moveTo>
                <a:cubicBezTo>
                  <a:pt x="564" y="118"/>
                  <a:pt x="564" y="118"/>
                  <a:pt x="564" y="118"/>
                </a:cubicBezTo>
                <a:cubicBezTo>
                  <a:pt x="563" y="116"/>
                  <a:pt x="563" y="116"/>
                  <a:pt x="563" y="116"/>
                </a:cubicBezTo>
                <a:cubicBezTo>
                  <a:pt x="565" y="117"/>
                  <a:pt x="565" y="117"/>
                  <a:pt x="565" y="117"/>
                </a:cubicBezTo>
                <a:cubicBezTo>
                  <a:pt x="566" y="118"/>
                  <a:pt x="566" y="118"/>
                  <a:pt x="566" y="118"/>
                </a:cubicBezTo>
                <a:lnTo>
                  <a:pt x="566" y="119"/>
                </a:lnTo>
                <a:close/>
                <a:moveTo>
                  <a:pt x="569" y="116"/>
                </a:moveTo>
                <a:cubicBezTo>
                  <a:pt x="569" y="116"/>
                  <a:pt x="569" y="116"/>
                  <a:pt x="569" y="116"/>
                </a:cubicBezTo>
                <a:cubicBezTo>
                  <a:pt x="569" y="116"/>
                  <a:pt x="569" y="116"/>
                  <a:pt x="569" y="116"/>
                </a:cubicBezTo>
                <a:close/>
                <a:moveTo>
                  <a:pt x="570" y="116"/>
                </a:moveTo>
                <a:cubicBezTo>
                  <a:pt x="568" y="115"/>
                  <a:pt x="568" y="115"/>
                  <a:pt x="568" y="115"/>
                </a:cubicBezTo>
                <a:cubicBezTo>
                  <a:pt x="568" y="114"/>
                  <a:pt x="568" y="114"/>
                  <a:pt x="568" y="114"/>
                </a:cubicBezTo>
                <a:cubicBezTo>
                  <a:pt x="571" y="115"/>
                  <a:pt x="571" y="115"/>
                  <a:pt x="571" y="115"/>
                </a:cubicBezTo>
                <a:cubicBezTo>
                  <a:pt x="571" y="115"/>
                  <a:pt x="571" y="115"/>
                  <a:pt x="571" y="115"/>
                </a:cubicBezTo>
                <a:lnTo>
                  <a:pt x="570" y="116"/>
                </a:lnTo>
                <a:close/>
                <a:moveTo>
                  <a:pt x="573" y="113"/>
                </a:moveTo>
                <a:cubicBezTo>
                  <a:pt x="573" y="113"/>
                  <a:pt x="573" y="113"/>
                  <a:pt x="573" y="113"/>
                </a:cubicBezTo>
                <a:cubicBezTo>
                  <a:pt x="572" y="112"/>
                  <a:pt x="572" y="112"/>
                  <a:pt x="572" y="112"/>
                </a:cubicBezTo>
                <a:cubicBezTo>
                  <a:pt x="574" y="112"/>
                  <a:pt x="574" y="112"/>
                  <a:pt x="574" y="112"/>
                </a:cubicBezTo>
                <a:lnTo>
                  <a:pt x="573" y="113"/>
                </a:lnTo>
                <a:close/>
                <a:moveTo>
                  <a:pt x="577" y="110"/>
                </a:moveTo>
                <a:cubicBezTo>
                  <a:pt x="577" y="110"/>
                  <a:pt x="577" y="110"/>
                  <a:pt x="577" y="110"/>
                </a:cubicBezTo>
                <a:cubicBezTo>
                  <a:pt x="577" y="109"/>
                  <a:pt x="577" y="109"/>
                  <a:pt x="577" y="109"/>
                </a:cubicBezTo>
                <a:cubicBezTo>
                  <a:pt x="578" y="110"/>
                  <a:pt x="578" y="110"/>
                  <a:pt x="578" y="110"/>
                </a:cubicBezTo>
                <a:lnTo>
                  <a:pt x="577" y="110"/>
                </a:lnTo>
                <a:close/>
                <a:moveTo>
                  <a:pt x="579" y="108"/>
                </a:moveTo>
                <a:cubicBezTo>
                  <a:pt x="580" y="108"/>
                  <a:pt x="580" y="108"/>
                  <a:pt x="580" y="108"/>
                </a:cubicBezTo>
                <a:cubicBezTo>
                  <a:pt x="578" y="109"/>
                  <a:pt x="578" y="109"/>
                  <a:pt x="578" y="109"/>
                </a:cubicBezTo>
                <a:cubicBezTo>
                  <a:pt x="577" y="109"/>
                  <a:pt x="577" y="109"/>
                  <a:pt x="577" y="109"/>
                </a:cubicBezTo>
                <a:lnTo>
                  <a:pt x="579" y="108"/>
                </a:lnTo>
                <a:close/>
                <a:moveTo>
                  <a:pt x="576" y="109"/>
                </a:moveTo>
                <a:cubicBezTo>
                  <a:pt x="576" y="110"/>
                  <a:pt x="576" y="110"/>
                  <a:pt x="576" y="110"/>
                </a:cubicBezTo>
                <a:cubicBezTo>
                  <a:pt x="575" y="109"/>
                  <a:pt x="575" y="109"/>
                  <a:pt x="575" y="109"/>
                </a:cubicBezTo>
                <a:lnTo>
                  <a:pt x="576" y="109"/>
                </a:lnTo>
                <a:close/>
                <a:moveTo>
                  <a:pt x="576" y="110"/>
                </a:moveTo>
                <a:cubicBezTo>
                  <a:pt x="577" y="111"/>
                  <a:pt x="577" y="111"/>
                  <a:pt x="577" y="111"/>
                </a:cubicBezTo>
                <a:cubicBezTo>
                  <a:pt x="576" y="111"/>
                  <a:pt x="576" y="111"/>
                  <a:pt x="576" y="111"/>
                </a:cubicBezTo>
                <a:cubicBezTo>
                  <a:pt x="575" y="110"/>
                  <a:pt x="575" y="110"/>
                  <a:pt x="575" y="110"/>
                </a:cubicBezTo>
                <a:lnTo>
                  <a:pt x="576" y="110"/>
                </a:lnTo>
                <a:close/>
                <a:moveTo>
                  <a:pt x="574" y="110"/>
                </a:moveTo>
                <a:cubicBezTo>
                  <a:pt x="575" y="112"/>
                  <a:pt x="575" y="112"/>
                  <a:pt x="575" y="112"/>
                </a:cubicBezTo>
                <a:cubicBezTo>
                  <a:pt x="575" y="112"/>
                  <a:pt x="575" y="112"/>
                  <a:pt x="575" y="112"/>
                </a:cubicBezTo>
                <a:cubicBezTo>
                  <a:pt x="572" y="111"/>
                  <a:pt x="572" y="111"/>
                  <a:pt x="572" y="111"/>
                </a:cubicBezTo>
                <a:lnTo>
                  <a:pt x="574" y="110"/>
                </a:lnTo>
                <a:close/>
                <a:moveTo>
                  <a:pt x="571" y="111"/>
                </a:moveTo>
                <a:cubicBezTo>
                  <a:pt x="572" y="112"/>
                  <a:pt x="572" y="112"/>
                  <a:pt x="572" y="112"/>
                </a:cubicBezTo>
                <a:cubicBezTo>
                  <a:pt x="570" y="112"/>
                  <a:pt x="570" y="112"/>
                  <a:pt x="570" y="112"/>
                </a:cubicBezTo>
                <a:lnTo>
                  <a:pt x="571" y="111"/>
                </a:lnTo>
                <a:close/>
                <a:moveTo>
                  <a:pt x="572" y="113"/>
                </a:moveTo>
                <a:cubicBezTo>
                  <a:pt x="572" y="114"/>
                  <a:pt x="572" y="114"/>
                  <a:pt x="572" y="114"/>
                </a:cubicBezTo>
                <a:cubicBezTo>
                  <a:pt x="571" y="114"/>
                  <a:pt x="571" y="114"/>
                  <a:pt x="571" y="114"/>
                </a:cubicBezTo>
                <a:cubicBezTo>
                  <a:pt x="570" y="112"/>
                  <a:pt x="570" y="112"/>
                  <a:pt x="570" y="112"/>
                </a:cubicBezTo>
                <a:lnTo>
                  <a:pt x="572" y="113"/>
                </a:lnTo>
                <a:close/>
                <a:moveTo>
                  <a:pt x="569" y="112"/>
                </a:moveTo>
                <a:cubicBezTo>
                  <a:pt x="570" y="114"/>
                  <a:pt x="570" y="114"/>
                  <a:pt x="570" y="114"/>
                </a:cubicBezTo>
                <a:cubicBezTo>
                  <a:pt x="567" y="113"/>
                  <a:pt x="567" y="113"/>
                  <a:pt x="567" y="113"/>
                </a:cubicBezTo>
                <a:lnTo>
                  <a:pt x="569" y="112"/>
                </a:lnTo>
                <a:close/>
                <a:moveTo>
                  <a:pt x="566" y="114"/>
                </a:moveTo>
                <a:cubicBezTo>
                  <a:pt x="567" y="115"/>
                  <a:pt x="567" y="115"/>
                  <a:pt x="567" y="115"/>
                </a:cubicBezTo>
                <a:cubicBezTo>
                  <a:pt x="565" y="114"/>
                  <a:pt x="565" y="114"/>
                  <a:pt x="565" y="114"/>
                </a:cubicBezTo>
                <a:lnTo>
                  <a:pt x="566" y="114"/>
                </a:lnTo>
                <a:close/>
                <a:moveTo>
                  <a:pt x="567" y="115"/>
                </a:moveTo>
                <a:cubicBezTo>
                  <a:pt x="568" y="117"/>
                  <a:pt x="568" y="117"/>
                  <a:pt x="568" y="117"/>
                </a:cubicBezTo>
                <a:cubicBezTo>
                  <a:pt x="567" y="117"/>
                  <a:pt x="567" y="117"/>
                  <a:pt x="567" y="117"/>
                </a:cubicBezTo>
                <a:cubicBezTo>
                  <a:pt x="566" y="117"/>
                  <a:pt x="566" y="117"/>
                  <a:pt x="566" y="117"/>
                </a:cubicBezTo>
                <a:cubicBezTo>
                  <a:pt x="565" y="115"/>
                  <a:pt x="565" y="115"/>
                  <a:pt x="565" y="115"/>
                </a:cubicBezTo>
                <a:lnTo>
                  <a:pt x="567" y="115"/>
                </a:lnTo>
                <a:close/>
                <a:moveTo>
                  <a:pt x="564" y="115"/>
                </a:moveTo>
                <a:cubicBezTo>
                  <a:pt x="565" y="116"/>
                  <a:pt x="565" y="116"/>
                  <a:pt x="565" y="116"/>
                </a:cubicBezTo>
                <a:cubicBezTo>
                  <a:pt x="563" y="115"/>
                  <a:pt x="563" y="115"/>
                  <a:pt x="563" y="115"/>
                </a:cubicBezTo>
                <a:lnTo>
                  <a:pt x="564" y="115"/>
                </a:lnTo>
                <a:close/>
                <a:moveTo>
                  <a:pt x="563" y="117"/>
                </a:moveTo>
                <a:cubicBezTo>
                  <a:pt x="562" y="117"/>
                  <a:pt x="562" y="117"/>
                  <a:pt x="562" y="117"/>
                </a:cubicBezTo>
                <a:cubicBezTo>
                  <a:pt x="562" y="116"/>
                  <a:pt x="562" y="116"/>
                  <a:pt x="562" y="116"/>
                </a:cubicBezTo>
                <a:lnTo>
                  <a:pt x="563" y="117"/>
                </a:lnTo>
                <a:close/>
                <a:moveTo>
                  <a:pt x="601" y="105"/>
                </a:moveTo>
                <a:cubicBezTo>
                  <a:pt x="601" y="105"/>
                  <a:pt x="601" y="105"/>
                  <a:pt x="601" y="105"/>
                </a:cubicBezTo>
                <a:cubicBezTo>
                  <a:pt x="605" y="107"/>
                  <a:pt x="605" y="107"/>
                  <a:pt x="605" y="107"/>
                </a:cubicBezTo>
                <a:cubicBezTo>
                  <a:pt x="604" y="107"/>
                  <a:pt x="604" y="107"/>
                  <a:pt x="604" y="107"/>
                </a:cubicBezTo>
                <a:lnTo>
                  <a:pt x="601" y="105"/>
                </a:lnTo>
                <a:close/>
                <a:moveTo>
                  <a:pt x="605" y="108"/>
                </a:moveTo>
                <a:cubicBezTo>
                  <a:pt x="605" y="108"/>
                  <a:pt x="605" y="108"/>
                  <a:pt x="605" y="108"/>
                </a:cubicBezTo>
                <a:cubicBezTo>
                  <a:pt x="605" y="107"/>
                  <a:pt x="605" y="107"/>
                  <a:pt x="605" y="107"/>
                </a:cubicBezTo>
                <a:lnTo>
                  <a:pt x="605" y="108"/>
                </a:lnTo>
                <a:close/>
                <a:moveTo>
                  <a:pt x="609" y="111"/>
                </a:moveTo>
                <a:cubicBezTo>
                  <a:pt x="609" y="110"/>
                  <a:pt x="609" y="110"/>
                  <a:pt x="609" y="110"/>
                </a:cubicBezTo>
                <a:cubicBezTo>
                  <a:pt x="609" y="110"/>
                  <a:pt x="609" y="110"/>
                  <a:pt x="609" y="110"/>
                </a:cubicBezTo>
                <a:lnTo>
                  <a:pt x="609" y="111"/>
                </a:lnTo>
                <a:close/>
                <a:moveTo>
                  <a:pt x="609" y="110"/>
                </a:moveTo>
                <a:cubicBezTo>
                  <a:pt x="608" y="110"/>
                  <a:pt x="608" y="110"/>
                  <a:pt x="608" y="110"/>
                </a:cubicBezTo>
                <a:cubicBezTo>
                  <a:pt x="608" y="110"/>
                  <a:pt x="608" y="110"/>
                  <a:pt x="608" y="110"/>
                </a:cubicBezTo>
                <a:cubicBezTo>
                  <a:pt x="610" y="109"/>
                  <a:pt x="610" y="109"/>
                  <a:pt x="610" y="109"/>
                </a:cubicBezTo>
                <a:lnTo>
                  <a:pt x="609" y="110"/>
                </a:lnTo>
                <a:close/>
                <a:moveTo>
                  <a:pt x="608" y="110"/>
                </a:moveTo>
                <a:cubicBezTo>
                  <a:pt x="606" y="108"/>
                  <a:pt x="606" y="108"/>
                  <a:pt x="606" y="108"/>
                </a:cubicBezTo>
                <a:cubicBezTo>
                  <a:pt x="606" y="107"/>
                  <a:pt x="606" y="107"/>
                  <a:pt x="606" y="107"/>
                </a:cubicBezTo>
                <a:cubicBezTo>
                  <a:pt x="610" y="109"/>
                  <a:pt x="610" y="109"/>
                  <a:pt x="610" y="109"/>
                </a:cubicBezTo>
                <a:lnTo>
                  <a:pt x="608" y="110"/>
                </a:lnTo>
                <a:close/>
                <a:moveTo>
                  <a:pt x="622" y="114"/>
                </a:moveTo>
                <a:cubicBezTo>
                  <a:pt x="624" y="115"/>
                  <a:pt x="624" y="115"/>
                  <a:pt x="624" y="115"/>
                </a:cubicBezTo>
                <a:cubicBezTo>
                  <a:pt x="620" y="117"/>
                  <a:pt x="620" y="117"/>
                  <a:pt x="620" y="117"/>
                </a:cubicBezTo>
                <a:lnTo>
                  <a:pt x="622" y="114"/>
                </a:lnTo>
                <a:close/>
                <a:moveTo>
                  <a:pt x="620" y="114"/>
                </a:moveTo>
                <a:cubicBezTo>
                  <a:pt x="621" y="114"/>
                  <a:pt x="621" y="114"/>
                  <a:pt x="621" y="114"/>
                </a:cubicBezTo>
                <a:cubicBezTo>
                  <a:pt x="620" y="114"/>
                  <a:pt x="620" y="114"/>
                  <a:pt x="620" y="114"/>
                </a:cubicBezTo>
                <a:close/>
                <a:moveTo>
                  <a:pt x="615" y="111"/>
                </a:moveTo>
                <a:cubicBezTo>
                  <a:pt x="616" y="112"/>
                  <a:pt x="616" y="112"/>
                  <a:pt x="616" y="112"/>
                </a:cubicBezTo>
                <a:cubicBezTo>
                  <a:pt x="615" y="112"/>
                  <a:pt x="615" y="112"/>
                  <a:pt x="615" y="112"/>
                </a:cubicBezTo>
                <a:lnTo>
                  <a:pt x="615" y="111"/>
                </a:lnTo>
                <a:close/>
                <a:moveTo>
                  <a:pt x="610" y="112"/>
                </a:moveTo>
                <a:cubicBezTo>
                  <a:pt x="611" y="110"/>
                  <a:pt x="611" y="110"/>
                  <a:pt x="611" y="110"/>
                </a:cubicBezTo>
                <a:cubicBezTo>
                  <a:pt x="614" y="111"/>
                  <a:pt x="614" y="111"/>
                  <a:pt x="614" y="111"/>
                </a:cubicBezTo>
                <a:cubicBezTo>
                  <a:pt x="611" y="112"/>
                  <a:pt x="611" y="112"/>
                  <a:pt x="611" y="112"/>
                </a:cubicBezTo>
                <a:lnTo>
                  <a:pt x="610" y="112"/>
                </a:lnTo>
                <a:close/>
                <a:moveTo>
                  <a:pt x="613" y="114"/>
                </a:moveTo>
                <a:cubicBezTo>
                  <a:pt x="613" y="113"/>
                  <a:pt x="613" y="113"/>
                  <a:pt x="613" y="113"/>
                </a:cubicBezTo>
                <a:cubicBezTo>
                  <a:pt x="614" y="113"/>
                  <a:pt x="614" y="113"/>
                  <a:pt x="614" y="113"/>
                </a:cubicBezTo>
                <a:lnTo>
                  <a:pt x="613" y="114"/>
                </a:lnTo>
                <a:close/>
                <a:moveTo>
                  <a:pt x="612" y="113"/>
                </a:moveTo>
                <a:cubicBezTo>
                  <a:pt x="612" y="113"/>
                  <a:pt x="612" y="113"/>
                  <a:pt x="612" y="113"/>
                </a:cubicBezTo>
                <a:cubicBezTo>
                  <a:pt x="614" y="112"/>
                  <a:pt x="614" y="112"/>
                  <a:pt x="614" y="112"/>
                </a:cubicBezTo>
                <a:cubicBezTo>
                  <a:pt x="614" y="112"/>
                  <a:pt x="614" y="112"/>
                  <a:pt x="614" y="112"/>
                </a:cubicBezTo>
                <a:lnTo>
                  <a:pt x="612" y="113"/>
                </a:lnTo>
                <a:close/>
                <a:moveTo>
                  <a:pt x="614" y="114"/>
                </a:moveTo>
                <a:cubicBezTo>
                  <a:pt x="615" y="112"/>
                  <a:pt x="615" y="112"/>
                  <a:pt x="615" y="112"/>
                </a:cubicBezTo>
                <a:cubicBezTo>
                  <a:pt x="615" y="112"/>
                  <a:pt x="615" y="112"/>
                  <a:pt x="615" y="112"/>
                </a:cubicBezTo>
                <a:cubicBezTo>
                  <a:pt x="614" y="114"/>
                  <a:pt x="614" y="114"/>
                  <a:pt x="614" y="114"/>
                </a:cubicBezTo>
                <a:close/>
                <a:moveTo>
                  <a:pt x="616" y="112"/>
                </a:moveTo>
                <a:cubicBezTo>
                  <a:pt x="619" y="113"/>
                  <a:pt x="619" y="113"/>
                  <a:pt x="619" y="113"/>
                </a:cubicBezTo>
                <a:cubicBezTo>
                  <a:pt x="615" y="115"/>
                  <a:pt x="615" y="115"/>
                  <a:pt x="615" y="115"/>
                </a:cubicBezTo>
                <a:lnTo>
                  <a:pt x="616" y="112"/>
                </a:lnTo>
                <a:close/>
                <a:moveTo>
                  <a:pt x="615" y="115"/>
                </a:moveTo>
                <a:cubicBezTo>
                  <a:pt x="619" y="114"/>
                  <a:pt x="619" y="114"/>
                  <a:pt x="619" y="114"/>
                </a:cubicBezTo>
                <a:cubicBezTo>
                  <a:pt x="618" y="115"/>
                  <a:pt x="618" y="115"/>
                  <a:pt x="618" y="115"/>
                </a:cubicBezTo>
                <a:cubicBezTo>
                  <a:pt x="616" y="116"/>
                  <a:pt x="616" y="116"/>
                  <a:pt x="616" y="116"/>
                </a:cubicBezTo>
                <a:lnTo>
                  <a:pt x="615" y="115"/>
                </a:lnTo>
                <a:close/>
                <a:moveTo>
                  <a:pt x="618" y="117"/>
                </a:moveTo>
                <a:cubicBezTo>
                  <a:pt x="617" y="116"/>
                  <a:pt x="617" y="116"/>
                  <a:pt x="617" y="116"/>
                </a:cubicBezTo>
                <a:cubicBezTo>
                  <a:pt x="618" y="115"/>
                  <a:pt x="618" y="115"/>
                  <a:pt x="618" y="115"/>
                </a:cubicBezTo>
                <a:lnTo>
                  <a:pt x="618" y="117"/>
                </a:lnTo>
                <a:close/>
                <a:moveTo>
                  <a:pt x="619" y="118"/>
                </a:moveTo>
                <a:cubicBezTo>
                  <a:pt x="618" y="117"/>
                  <a:pt x="618" y="117"/>
                  <a:pt x="618" y="117"/>
                </a:cubicBezTo>
                <a:cubicBezTo>
                  <a:pt x="619" y="115"/>
                  <a:pt x="619" y="115"/>
                  <a:pt x="619" y="115"/>
                </a:cubicBezTo>
                <a:cubicBezTo>
                  <a:pt x="620" y="115"/>
                  <a:pt x="620" y="115"/>
                  <a:pt x="620" y="115"/>
                </a:cubicBezTo>
                <a:cubicBezTo>
                  <a:pt x="619" y="117"/>
                  <a:pt x="619" y="117"/>
                  <a:pt x="619" y="117"/>
                </a:cubicBezTo>
                <a:lnTo>
                  <a:pt x="619" y="118"/>
                </a:lnTo>
                <a:close/>
                <a:moveTo>
                  <a:pt x="620" y="118"/>
                </a:moveTo>
                <a:cubicBezTo>
                  <a:pt x="620" y="117"/>
                  <a:pt x="620" y="117"/>
                  <a:pt x="620" y="117"/>
                </a:cubicBezTo>
                <a:cubicBezTo>
                  <a:pt x="624" y="116"/>
                  <a:pt x="624" y="116"/>
                  <a:pt x="624" y="116"/>
                </a:cubicBezTo>
                <a:cubicBezTo>
                  <a:pt x="623" y="117"/>
                  <a:pt x="623" y="117"/>
                  <a:pt x="623" y="117"/>
                </a:cubicBezTo>
                <a:cubicBezTo>
                  <a:pt x="620" y="119"/>
                  <a:pt x="620" y="119"/>
                  <a:pt x="620" y="119"/>
                </a:cubicBezTo>
                <a:lnTo>
                  <a:pt x="620" y="118"/>
                </a:lnTo>
                <a:close/>
                <a:moveTo>
                  <a:pt x="621" y="119"/>
                </a:moveTo>
                <a:cubicBezTo>
                  <a:pt x="623" y="118"/>
                  <a:pt x="623" y="118"/>
                  <a:pt x="623" y="118"/>
                </a:cubicBezTo>
                <a:cubicBezTo>
                  <a:pt x="622" y="120"/>
                  <a:pt x="622" y="120"/>
                  <a:pt x="622" y="120"/>
                </a:cubicBezTo>
                <a:lnTo>
                  <a:pt x="621" y="119"/>
                </a:lnTo>
                <a:close/>
                <a:moveTo>
                  <a:pt x="624" y="119"/>
                </a:moveTo>
                <a:cubicBezTo>
                  <a:pt x="623" y="121"/>
                  <a:pt x="623" y="121"/>
                  <a:pt x="623" y="121"/>
                </a:cubicBezTo>
                <a:cubicBezTo>
                  <a:pt x="622" y="120"/>
                  <a:pt x="622" y="120"/>
                  <a:pt x="622" y="120"/>
                </a:cubicBezTo>
                <a:cubicBezTo>
                  <a:pt x="623" y="118"/>
                  <a:pt x="623" y="118"/>
                  <a:pt x="623" y="118"/>
                </a:cubicBezTo>
                <a:cubicBezTo>
                  <a:pt x="624" y="117"/>
                  <a:pt x="624" y="117"/>
                  <a:pt x="624" y="117"/>
                </a:cubicBezTo>
                <a:lnTo>
                  <a:pt x="624" y="119"/>
                </a:lnTo>
                <a:close/>
                <a:moveTo>
                  <a:pt x="624" y="117"/>
                </a:moveTo>
                <a:cubicBezTo>
                  <a:pt x="624" y="117"/>
                  <a:pt x="624" y="117"/>
                  <a:pt x="624" y="117"/>
                </a:cubicBezTo>
                <a:cubicBezTo>
                  <a:pt x="624" y="116"/>
                  <a:pt x="624" y="116"/>
                  <a:pt x="624" y="116"/>
                </a:cubicBezTo>
                <a:cubicBezTo>
                  <a:pt x="624" y="116"/>
                  <a:pt x="624" y="116"/>
                  <a:pt x="624" y="116"/>
                </a:cubicBezTo>
                <a:lnTo>
                  <a:pt x="624" y="117"/>
                </a:lnTo>
                <a:close/>
                <a:moveTo>
                  <a:pt x="627" y="59"/>
                </a:moveTo>
                <a:cubicBezTo>
                  <a:pt x="627" y="59"/>
                  <a:pt x="627" y="59"/>
                  <a:pt x="627" y="59"/>
                </a:cubicBezTo>
                <a:cubicBezTo>
                  <a:pt x="628" y="54"/>
                  <a:pt x="628" y="54"/>
                  <a:pt x="628" y="54"/>
                </a:cubicBezTo>
                <a:lnTo>
                  <a:pt x="627" y="59"/>
                </a:lnTo>
                <a:close/>
                <a:moveTo>
                  <a:pt x="655" y="90"/>
                </a:moveTo>
                <a:cubicBezTo>
                  <a:pt x="655" y="114"/>
                  <a:pt x="655" y="114"/>
                  <a:pt x="655" y="114"/>
                </a:cubicBezTo>
                <a:cubicBezTo>
                  <a:pt x="648" y="114"/>
                  <a:pt x="648" y="114"/>
                  <a:pt x="648" y="114"/>
                </a:cubicBezTo>
                <a:cubicBezTo>
                  <a:pt x="649" y="79"/>
                  <a:pt x="649" y="79"/>
                  <a:pt x="649" y="79"/>
                </a:cubicBezTo>
                <a:cubicBezTo>
                  <a:pt x="649" y="77"/>
                  <a:pt x="649" y="77"/>
                  <a:pt x="649" y="77"/>
                </a:cubicBezTo>
                <a:cubicBezTo>
                  <a:pt x="650" y="74"/>
                  <a:pt x="650" y="74"/>
                  <a:pt x="650" y="74"/>
                </a:cubicBezTo>
                <a:cubicBezTo>
                  <a:pt x="651" y="79"/>
                  <a:pt x="651" y="79"/>
                  <a:pt x="651" y="79"/>
                </a:cubicBezTo>
                <a:cubicBezTo>
                  <a:pt x="653" y="85"/>
                  <a:pt x="653" y="85"/>
                  <a:pt x="653" y="85"/>
                </a:cubicBezTo>
                <a:cubicBezTo>
                  <a:pt x="655" y="89"/>
                  <a:pt x="655" y="89"/>
                  <a:pt x="655" y="89"/>
                </a:cubicBezTo>
                <a:cubicBezTo>
                  <a:pt x="655" y="90"/>
                  <a:pt x="655" y="90"/>
                  <a:pt x="655" y="90"/>
                </a:cubicBezTo>
                <a:close/>
                <a:moveTo>
                  <a:pt x="655" y="88"/>
                </a:moveTo>
                <a:cubicBezTo>
                  <a:pt x="654" y="84"/>
                  <a:pt x="654" y="84"/>
                  <a:pt x="654" y="84"/>
                </a:cubicBezTo>
                <a:cubicBezTo>
                  <a:pt x="652" y="79"/>
                  <a:pt x="652" y="79"/>
                  <a:pt x="652" y="79"/>
                </a:cubicBezTo>
                <a:cubicBezTo>
                  <a:pt x="651" y="77"/>
                  <a:pt x="651" y="77"/>
                  <a:pt x="651" y="77"/>
                </a:cubicBezTo>
                <a:cubicBezTo>
                  <a:pt x="652" y="78"/>
                  <a:pt x="652" y="78"/>
                  <a:pt x="652" y="78"/>
                </a:cubicBezTo>
                <a:cubicBezTo>
                  <a:pt x="655" y="83"/>
                  <a:pt x="655" y="83"/>
                  <a:pt x="655" y="83"/>
                </a:cubicBezTo>
                <a:cubicBezTo>
                  <a:pt x="656" y="83"/>
                  <a:pt x="656" y="83"/>
                  <a:pt x="656" y="83"/>
                </a:cubicBezTo>
                <a:lnTo>
                  <a:pt x="655" y="88"/>
                </a:lnTo>
                <a:close/>
                <a:moveTo>
                  <a:pt x="662" y="114"/>
                </a:moveTo>
                <a:cubicBezTo>
                  <a:pt x="656" y="114"/>
                  <a:pt x="656" y="114"/>
                  <a:pt x="656" y="114"/>
                </a:cubicBezTo>
                <a:cubicBezTo>
                  <a:pt x="656" y="91"/>
                  <a:pt x="656" y="91"/>
                  <a:pt x="656" y="91"/>
                </a:cubicBezTo>
                <a:cubicBezTo>
                  <a:pt x="659" y="95"/>
                  <a:pt x="659" y="95"/>
                  <a:pt x="659" y="95"/>
                </a:cubicBezTo>
                <a:cubicBezTo>
                  <a:pt x="662" y="98"/>
                  <a:pt x="662" y="98"/>
                  <a:pt x="662" y="98"/>
                </a:cubicBezTo>
                <a:lnTo>
                  <a:pt x="662" y="114"/>
                </a:lnTo>
                <a:close/>
                <a:moveTo>
                  <a:pt x="662" y="97"/>
                </a:moveTo>
                <a:cubicBezTo>
                  <a:pt x="660" y="95"/>
                  <a:pt x="660" y="95"/>
                  <a:pt x="660" y="95"/>
                </a:cubicBezTo>
                <a:cubicBezTo>
                  <a:pt x="657" y="90"/>
                  <a:pt x="657" y="90"/>
                  <a:pt x="657" y="90"/>
                </a:cubicBezTo>
                <a:cubicBezTo>
                  <a:pt x="656" y="89"/>
                  <a:pt x="656" y="89"/>
                  <a:pt x="656" y="89"/>
                </a:cubicBezTo>
                <a:cubicBezTo>
                  <a:pt x="656" y="84"/>
                  <a:pt x="656" y="84"/>
                  <a:pt x="656" y="84"/>
                </a:cubicBezTo>
                <a:cubicBezTo>
                  <a:pt x="659" y="87"/>
                  <a:pt x="659" y="87"/>
                  <a:pt x="659" y="87"/>
                </a:cubicBezTo>
                <a:cubicBezTo>
                  <a:pt x="662" y="90"/>
                  <a:pt x="662" y="90"/>
                  <a:pt x="662" y="90"/>
                </a:cubicBezTo>
                <a:lnTo>
                  <a:pt x="662" y="97"/>
                </a:lnTo>
                <a:close/>
                <a:moveTo>
                  <a:pt x="668" y="114"/>
                </a:moveTo>
                <a:cubicBezTo>
                  <a:pt x="662" y="114"/>
                  <a:pt x="662" y="114"/>
                  <a:pt x="662" y="114"/>
                </a:cubicBezTo>
                <a:cubicBezTo>
                  <a:pt x="663" y="99"/>
                  <a:pt x="663" y="99"/>
                  <a:pt x="663" y="99"/>
                </a:cubicBezTo>
                <a:cubicBezTo>
                  <a:pt x="663" y="100"/>
                  <a:pt x="663" y="100"/>
                  <a:pt x="663" y="100"/>
                </a:cubicBezTo>
                <a:cubicBezTo>
                  <a:pt x="668" y="104"/>
                  <a:pt x="668" y="104"/>
                  <a:pt x="668" y="104"/>
                </a:cubicBezTo>
                <a:cubicBezTo>
                  <a:pt x="668" y="104"/>
                  <a:pt x="668" y="104"/>
                  <a:pt x="668" y="104"/>
                </a:cubicBezTo>
                <a:lnTo>
                  <a:pt x="668" y="114"/>
                </a:lnTo>
                <a:close/>
                <a:moveTo>
                  <a:pt x="668" y="103"/>
                </a:moveTo>
                <a:cubicBezTo>
                  <a:pt x="668" y="103"/>
                  <a:pt x="668" y="103"/>
                  <a:pt x="668" y="103"/>
                </a:cubicBezTo>
                <a:cubicBezTo>
                  <a:pt x="664" y="99"/>
                  <a:pt x="664" y="99"/>
                  <a:pt x="664" y="99"/>
                </a:cubicBezTo>
                <a:cubicBezTo>
                  <a:pt x="663" y="98"/>
                  <a:pt x="663" y="98"/>
                  <a:pt x="663" y="98"/>
                </a:cubicBezTo>
                <a:cubicBezTo>
                  <a:pt x="663" y="91"/>
                  <a:pt x="663" y="91"/>
                  <a:pt x="663" y="91"/>
                </a:cubicBezTo>
                <a:cubicBezTo>
                  <a:pt x="663" y="91"/>
                  <a:pt x="663" y="91"/>
                  <a:pt x="663" y="91"/>
                </a:cubicBezTo>
                <a:cubicBezTo>
                  <a:pt x="667" y="95"/>
                  <a:pt x="667" y="95"/>
                  <a:pt x="667" y="95"/>
                </a:cubicBezTo>
                <a:cubicBezTo>
                  <a:pt x="668" y="96"/>
                  <a:pt x="668" y="96"/>
                  <a:pt x="668" y="96"/>
                </a:cubicBezTo>
                <a:lnTo>
                  <a:pt x="668" y="103"/>
                </a:lnTo>
                <a:close/>
                <a:moveTo>
                  <a:pt x="675" y="114"/>
                </a:moveTo>
                <a:cubicBezTo>
                  <a:pt x="669" y="114"/>
                  <a:pt x="669" y="114"/>
                  <a:pt x="669" y="114"/>
                </a:cubicBezTo>
                <a:cubicBezTo>
                  <a:pt x="669" y="114"/>
                  <a:pt x="669" y="114"/>
                  <a:pt x="669" y="114"/>
                </a:cubicBezTo>
                <a:cubicBezTo>
                  <a:pt x="669" y="105"/>
                  <a:pt x="669" y="105"/>
                  <a:pt x="669" y="105"/>
                </a:cubicBezTo>
                <a:cubicBezTo>
                  <a:pt x="672" y="107"/>
                  <a:pt x="672" y="107"/>
                  <a:pt x="672" y="107"/>
                </a:cubicBezTo>
                <a:cubicBezTo>
                  <a:pt x="675" y="108"/>
                  <a:pt x="675" y="108"/>
                  <a:pt x="675" y="108"/>
                </a:cubicBezTo>
                <a:lnTo>
                  <a:pt x="675" y="114"/>
                </a:lnTo>
                <a:close/>
                <a:moveTo>
                  <a:pt x="675" y="107"/>
                </a:moveTo>
                <a:cubicBezTo>
                  <a:pt x="673" y="107"/>
                  <a:pt x="673" y="107"/>
                  <a:pt x="673" y="107"/>
                </a:cubicBezTo>
                <a:cubicBezTo>
                  <a:pt x="669" y="104"/>
                  <a:pt x="669" y="104"/>
                  <a:pt x="669" y="104"/>
                </a:cubicBezTo>
                <a:cubicBezTo>
                  <a:pt x="669" y="102"/>
                  <a:pt x="669" y="102"/>
                  <a:pt x="669" y="102"/>
                </a:cubicBezTo>
                <a:cubicBezTo>
                  <a:pt x="669" y="102"/>
                  <a:pt x="669" y="102"/>
                  <a:pt x="669" y="102"/>
                </a:cubicBezTo>
                <a:cubicBezTo>
                  <a:pt x="669" y="97"/>
                  <a:pt x="669" y="97"/>
                  <a:pt x="669" y="97"/>
                </a:cubicBezTo>
                <a:cubicBezTo>
                  <a:pt x="671" y="99"/>
                  <a:pt x="671" y="99"/>
                  <a:pt x="671" y="99"/>
                </a:cubicBezTo>
                <a:cubicBezTo>
                  <a:pt x="675" y="101"/>
                  <a:pt x="675" y="101"/>
                  <a:pt x="675" y="101"/>
                </a:cubicBezTo>
                <a:lnTo>
                  <a:pt x="675" y="107"/>
                </a:lnTo>
                <a:close/>
                <a:moveTo>
                  <a:pt x="681" y="114"/>
                </a:moveTo>
                <a:cubicBezTo>
                  <a:pt x="676" y="114"/>
                  <a:pt x="676" y="114"/>
                  <a:pt x="676" y="114"/>
                </a:cubicBezTo>
                <a:cubicBezTo>
                  <a:pt x="676" y="109"/>
                  <a:pt x="676" y="109"/>
                  <a:pt x="676" y="109"/>
                </a:cubicBezTo>
                <a:cubicBezTo>
                  <a:pt x="678" y="110"/>
                  <a:pt x="678" y="110"/>
                  <a:pt x="678" y="110"/>
                </a:cubicBezTo>
                <a:cubicBezTo>
                  <a:pt x="681" y="111"/>
                  <a:pt x="681" y="111"/>
                  <a:pt x="681" y="111"/>
                </a:cubicBezTo>
                <a:lnTo>
                  <a:pt x="681" y="114"/>
                </a:lnTo>
                <a:close/>
                <a:moveTo>
                  <a:pt x="681" y="111"/>
                </a:moveTo>
                <a:cubicBezTo>
                  <a:pt x="678" y="109"/>
                  <a:pt x="678" y="109"/>
                  <a:pt x="678" y="109"/>
                </a:cubicBezTo>
                <a:cubicBezTo>
                  <a:pt x="676" y="108"/>
                  <a:pt x="676" y="108"/>
                  <a:pt x="676" y="108"/>
                </a:cubicBezTo>
                <a:cubicBezTo>
                  <a:pt x="676" y="102"/>
                  <a:pt x="676" y="102"/>
                  <a:pt x="676" y="102"/>
                </a:cubicBezTo>
                <a:cubicBezTo>
                  <a:pt x="676" y="102"/>
                  <a:pt x="676" y="102"/>
                  <a:pt x="676" y="102"/>
                </a:cubicBezTo>
                <a:cubicBezTo>
                  <a:pt x="681" y="105"/>
                  <a:pt x="681" y="105"/>
                  <a:pt x="681" y="105"/>
                </a:cubicBezTo>
                <a:cubicBezTo>
                  <a:pt x="681" y="106"/>
                  <a:pt x="681" y="106"/>
                  <a:pt x="681" y="106"/>
                </a:cubicBezTo>
                <a:lnTo>
                  <a:pt x="681" y="111"/>
                </a:lnTo>
                <a:close/>
                <a:moveTo>
                  <a:pt x="688" y="114"/>
                </a:moveTo>
                <a:cubicBezTo>
                  <a:pt x="688" y="114"/>
                  <a:pt x="688" y="114"/>
                  <a:pt x="688" y="114"/>
                </a:cubicBezTo>
                <a:cubicBezTo>
                  <a:pt x="688" y="114"/>
                  <a:pt x="688" y="114"/>
                  <a:pt x="688" y="114"/>
                </a:cubicBezTo>
                <a:cubicBezTo>
                  <a:pt x="688" y="114"/>
                  <a:pt x="688" y="114"/>
                  <a:pt x="688" y="114"/>
                </a:cubicBezTo>
                <a:cubicBezTo>
                  <a:pt x="682" y="114"/>
                  <a:pt x="682" y="114"/>
                  <a:pt x="682" y="114"/>
                </a:cubicBezTo>
                <a:cubicBezTo>
                  <a:pt x="682" y="112"/>
                  <a:pt x="682" y="112"/>
                  <a:pt x="682" y="112"/>
                </a:cubicBezTo>
                <a:cubicBezTo>
                  <a:pt x="683" y="112"/>
                  <a:pt x="683" y="112"/>
                  <a:pt x="683" y="112"/>
                </a:cubicBezTo>
                <a:cubicBezTo>
                  <a:pt x="688" y="113"/>
                  <a:pt x="688" y="113"/>
                  <a:pt x="688" y="113"/>
                </a:cubicBezTo>
                <a:lnTo>
                  <a:pt x="688" y="114"/>
                </a:lnTo>
                <a:close/>
                <a:moveTo>
                  <a:pt x="688" y="113"/>
                </a:moveTo>
                <a:cubicBezTo>
                  <a:pt x="684" y="112"/>
                  <a:pt x="684" y="112"/>
                  <a:pt x="684" y="112"/>
                </a:cubicBezTo>
                <a:cubicBezTo>
                  <a:pt x="682" y="111"/>
                  <a:pt x="682" y="111"/>
                  <a:pt x="682" y="111"/>
                </a:cubicBezTo>
                <a:cubicBezTo>
                  <a:pt x="682" y="106"/>
                  <a:pt x="682" y="106"/>
                  <a:pt x="682" y="106"/>
                </a:cubicBezTo>
                <a:cubicBezTo>
                  <a:pt x="686" y="108"/>
                  <a:pt x="686" y="108"/>
                  <a:pt x="686" y="108"/>
                </a:cubicBezTo>
                <a:cubicBezTo>
                  <a:pt x="688" y="109"/>
                  <a:pt x="688" y="109"/>
                  <a:pt x="688" y="109"/>
                </a:cubicBezTo>
                <a:lnTo>
                  <a:pt x="688" y="113"/>
                </a:lnTo>
                <a:close/>
                <a:moveTo>
                  <a:pt x="689" y="114"/>
                </a:moveTo>
                <a:cubicBezTo>
                  <a:pt x="689" y="114"/>
                  <a:pt x="689" y="114"/>
                  <a:pt x="689" y="114"/>
                </a:cubicBezTo>
                <a:cubicBezTo>
                  <a:pt x="689" y="114"/>
                  <a:pt x="689" y="114"/>
                  <a:pt x="689" y="114"/>
                </a:cubicBezTo>
                <a:cubicBezTo>
                  <a:pt x="689" y="114"/>
                  <a:pt x="689" y="114"/>
                  <a:pt x="689" y="114"/>
                </a:cubicBezTo>
                <a:cubicBezTo>
                  <a:pt x="690" y="114"/>
                  <a:pt x="690" y="114"/>
                  <a:pt x="690" y="114"/>
                </a:cubicBezTo>
                <a:cubicBezTo>
                  <a:pt x="690" y="114"/>
                  <a:pt x="690" y="114"/>
                  <a:pt x="690" y="114"/>
                </a:cubicBezTo>
                <a:lnTo>
                  <a:pt x="689" y="114"/>
                </a:lnTo>
                <a:close/>
                <a:moveTo>
                  <a:pt x="695" y="114"/>
                </a:moveTo>
                <a:cubicBezTo>
                  <a:pt x="690" y="113"/>
                  <a:pt x="690" y="113"/>
                  <a:pt x="690" y="113"/>
                </a:cubicBezTo>
                <a:cubicBezTo>
                  <a:pt x="689" y="113"/>
                  <a:pt x="689" y="113"/>
                  <a:pt x="689" y="113"/>
                </a:cubicBezTo>
                <a:cubicBezTo>
                  <a:pt x="689" y="110"/>
                  <a:pt x="689" y="110"/>
                  <a:pt x="689" y="110"/>
                </a:cubicBezTo>
                <a:cubicBezTo>
                  <a:pt x="691" y="111"/>
                  <a:pt x="691" y="111"/>
                  <a:pt x="691" y="111"/>
                </a:cubicBezTo>
                <a:cubicBezTo>
                  <a:pt x="696" y="113"/>
                  <a:pt x="696" y="113"/>
                  <a:pt x="696" y="113"/>
                </a:cubicBezTo>
                <a:cubicBezTo>
                  <a:pt x="697" y="114"/>
                  <a:pt x="697" y="114"/>
                  <a:pt x="697" y="114"/>
                </a:cubicBezTo>
                <a:lnTo>
                  <a:pt x="695" y="114"/>
                </a:lnTo>
                <a:close/>
                <a:moveTo>
                  <a:pt x="747" y="98"/>
                </a:moveTo>
                <a:cubicBezTo>
                  <a:pt x="763" y="64"/>
                  <a:pt x="763" y="64"/>
                  <a:pt x="763" y="64"/>
                </a:cubicBezTo>
                <a:cubicBezTo>
                  <a:pt x="763" y="64"/>
                  <a:pt x="763" y="64"/>
                  <a:pt x="763" y="64"/>
                </a:cubicBezTo>
                <a:cubicBezTo>
                  <a:pt x="751" y="100"/>
                  <a:pt x="751" y="100"/>
                  <a:pt x="751" y="100"/>
                </a:cubicBezTo>
                <a:cubicBezTo>
                  <a:pt x="750" y="99"/>
                  <a:pt x="748" y="99"/>
                  <a:pt x="747" y="98"/>
                </a:cubicBezTo>
                <a:close/>
                <a:moveTo>
                  <a:pt x="748" y="100"/>
                </a:moveTo>
                <a:cubicBezTo>
                  <a:pt x="747" y="101"/>
                  <a:pt x="747" y="101"/>
                  <a:pt x="747" y="101"/>
                </a:cubicBezTo>
                <a:cubicBezTo>
                  <a:pt x="746" y="100"/>
                  <a:pt x="746" y="100"/>
                  <a:pt x="746" y="100"/>
                </a:cubicBezTo>
                <a:cubicBezTo>
                  <a:pt x="748" y="100"/>
                  <a:pt x="748" y="100"/>
                  <a:pt x="748" y="100"/>
                </a:cubicBezTo>
                <a:cubicBezTo>
                  <a:pt x="748" y="100"/>
                  <a:pt x="748" y="100"/>
                  <a:pt x="748" y="100"/>
                </a:cubicBezTo>
                <a:close/>
                <a:moveTo>
                  <a:pt x="741" y="100"/>
                </a:moveTo>
                <a:cubicBezTo>
                  <a:pt x="741" y="100"/>
                  <a:pt x="741" y="100"/>
                  <a:pt x="741" y="100"/>
                </a:cubicBezTo>
                <a:cubicBezTo>
                  <a:pt x="741" y="99"/>
                  <a:pt x="741" y="99"/>
                  <a:pt x="741" y="99"/>
                </a:cubicBezTo>
                <a:lnTo>
                  <a:pt x="741" y="100"/>
                </a:lnTo>
                <a:close/>
                <a:moveTo>
                  <a:pt x="741" y="100"/>
                </a:moveTo>
                <a:cubicBezTo>
                  <a:pt x="741" y="100"/>
                  <a:pt x="741" y="100"/>
                  <a:pt x="741" y="100"/>
                </a:cubicBezTo>
                <a:cubicBezTo>
                  <a:pt x="741" y="100"/>
                  <a:pt x="741" y="100"/>
                  <a:pt x="741" y="100"/>
                </a:cubicBezTo>
                <a:close/>
                <a:moveTo>
                  <a:pt x="718" y="49"/>
                </a:moveTo>
                <a:cubicBezTo>
                  <a:pt x="720" y="50"/>
                  <a:pt x="720" y="50"/>
                  <a:pt x="720" y="50"/>
                </a:cubicBezTo>
                <a:cubicBezTo>
                  <a:pt x="720" y="50"/>
                  <a:pt x="720" y="50"/>
                  <a:pt x="720" y="50"/>
                </a:cubicBezTo>
                <a:cubicBezTo>
                  <a:pt x="718" y="51"/>
                  <a:pt x="718" y="51"/>
                  <a:pt x="718" y="51"/>
                </a:cubicBezTo>
                <a:lnTo>
                  <a:pt x="718" y="49"/>
                </a:lnTo>
                <a:close/>
                <a:moveTo>
                  <a:pt x="718" y="48"/>
                </a:moveTo>
                <a:cubicBezTo>
                  <a:pt x="718" y="48"/>
                  <a:pt x="718" y="48"/>
                  <a:pt x="718" y="48"/>
                </a:cubicBezTo>
                <a:cubicBezTo>
                  <a:pt x="718" y="48"/>
                  <a:pt x="718" y="48"/>
                  <a:pt x="718" y="48"/>
                </a:cubicBezTo>
                <a:close/>
                <a:moveTo>
                  <a:pt x="721" y="39"/>
                </a:moveTo>
                <a:cubicBezTo>
                  <a:pt x="723" y="41"/>
                  <a:pt x="723" y="41"/>
                  <a:pt x="723" y="41"/>
                </a:cubicBezTo>
                <a:cubicBezTo>
                  <a:pt x="723" y="42"/>
                  <a:pt x="723" y="42"/>
                  <a:pt x="723" y="42"/>
                </a:cubicBezTo>
                <a:cubicBezTo>
                  <a:pt x="720" y="42"/>
                  <a:pt x="720" y="42"/>
                  <a:pt x="720" y="42"/>
                </a:cubicBezTo>
                <a:lnTo>
                  <a:pt x="721" y="39"/>
                </a:lnTo>
                <a:close/>
                <a:moveTo>
                  <a:pt x="721" y="39"/>
                </a:moveTo>
                <a:cubicBezTo>
                  <a:pt x="720" y="38"/>
                  <a:pt x="720" y="38"/>
                  <a:pt x="720" y="38"/>
                </a:cubicBezTo>
                <a:cubicBezTo>
                  <a:pt x="721" y="38"/>
                  <a:pt x="721" y="38"/>
                  <a:pt x="721" y="38"/>
                </a:cubicBezTo>
                <a:cubicBezTo>
                  <a:pt x="721" y="39"/>
                  <a:pt x="721" y="39"/>
                  <a:pt x="721" y="39"/>
                </a:cubicBezTo>
                <a:close/>
                <a:moveTo>
                  <a:pt x="728" y="27"/>
                </a:moveTo>
                <a:cubicBezTo>
                  <a:pt x="729" y="30"/>
                  <a:pt x="729" y="30"/>
                  <a:pt x="729" y="30"/>
                </a:cubicBezTo>
                <a:cubicBezTo>
                  <a:pt x="729" y="30"/>
                  <a:pt x="729" y="30"/>
                  <a:pt x="729" y="30"/>
                </a:cubicBezTo>
                <a:cubicBezTo>
                  <a:pt x="726" y="30"/>
                  <a:pt x="726" y="30"/>
                  <a:pt x="726" y="30"/>
                </a:cubicBezTo>
                <a:lnTo>
                  <a:pt x="728" y="27"/>
                </a:lnTo>
                <a:close/>
                <a:moveTo>
                  <a:pt x="728" y="26"/>
                </a:moveTo>
                <a:cubicBezTo>
                  <a:pt x="728" y="26"/>
                  <a:pt x="728" y="26"/>
                  <a:pt x="728" y="26"/>
                </a:cubicBezTo>
                <a:cubicBezTo>
                  <a:pt x="728" y="26"/>
                  <a:pt x="728" y="26"/>
                  <a:pt x="728" y="26"/>
                </a:cubicBezTo>
                <a:close/>
                <a:moveTo>
                  <a:pt x="735" y="20"/>
                </a:moveTo>
                <a:cubicBezTo>
                  <a:pt x="736" y="23"/>
                  <a:pt x="736" y="23"/>
                  <a:pt x="736" y="23"/>
                </a:cubicBezTo>
                <a:cubicBezTo>
                  <a:pt x="736" y="23"/>
                  <a:pt x="736" y="23"/>
                  <a:pt x="735" y="24"/>
                </a:cubicBezTo>
                <a:cubicBezTo>
                  <a:pt x="733" y="22"/>
                  <a:pt x="733" y="22"/>
                  <a:pt x="733" y="22"/>
                </a:cubicBezTo>
                <a:lnTo>
                  <a:pt x="735" y="20"/>
                </a:lnTo>
                <a:close/>
                <a:moveTo>
                  <a:pt x="733" y="22"/>
                </a:moveTo>
                <a:cubicBezTo>
                  <a:pt x="733" y="21"/>
                  <a:pt x="733" y="21"/>
                  <a:pt x="733" y="21"/>
                </a:cubicBezTo>
                <a:cubicBezTo>
                  <a:pt x="735" y="20"/>
                  <a:pt x="735" y="20"/>
                  <a:pt x="735" y="20"/>
                </a:cubicBezTo>
                <a:lnTo>
                  <a:pt x="733" y="22"/>
                </a:lnTo>
                <a:close/>
                <a:moveTo>
                  <a:pt x="735" y="20"/>
                </a:moveTo>
                <a:cubicBezTo>
                  <a:pt x="735" y="20"/>
                  <a:pt x="735" y="20"/>
                  <a:pt x="735" y="20"/>
                </a:cubicBezTo>
                <a:cubicBezTo>
                  <a:pt x="735" y="20"/>
                  <a:pt x="735" y="20"/>
                  <a:pt x="735" y="20"/>
                </a:cubicBezTo>
                <a:close/>
                <a:moveTo>
                  <a:pt x="743" y="20"/>
                </a:moveTo>
                <a:cubicBezTo>
                  <a:pt x="762" y="52"/>
                  <a:pt x="762" y="52"/>
                  <a:pt x="762" y="52"/>
                </a:cubicBezTo>
                <a:cubicBezTo>
                  <a:pt x="761" y="52"/>
                  <a:pt x="761" y="52"/>
                  <a:pt x="761" y="52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40" y="21"/>
                  <a:pt x="742" y="20"/>
                  <a:pt x="743" y="20"/>
                </a:cubicBezTo>
                <a:close/>
                <a:moveTo>
                  <a:pt x="740" y="20"/>
                </a:moveTo>
                <a:cubicBezTo>
                  <a:pt x="739" y="17"/>
                  <a:pt x="739" y="17"/>
                  <a:pt x="739" y="17"/>
                </a:cubicBezTo>
                <a:cubicBezTo>
                  <a:pt x="740" y="17"/>
                  <a:pt x="740" y="17"/>
                  <a:pt x="740" y="17"/>
                </a:cubicBezTo>
                <a:lnTo>
                  <a:pt x="740" y="20"/>
                </a:lnTo>
                <a:close/>
                <a:moveTo>
                  <a:pt x="740" y="16"/>
                </a:moveTo>
                <a:cubicBezTo>
                  <a:pt x="740" y="16"/>
                  <a:pt x="740" y="16"/>
                  <a:pt x="740" y="16"/>
                </a:cubicBezTo>
                <a:cubicBezTo>
                  <a:pt x="740" y="15"/>
                  <a:pt x="740" y="15"/>
                  <a:pt x="740" y="15"/>
                </a:cubicBezTo>
                <a:cubicBezTo>
                  <a:pt x="741" y="15"/>
                  <a:pt x="741" y="15"/>
                  <a:pt x="741" y="15"/>
                </a:cubicBezTo>
                <a:lnTo>
                  <a:pt x="740" y="16"/>
                </a:lnTo>
                <a:close/>
                <a:moveTo>
                  <a:pt x="741" y="15"/>
                </a:moveTo>
                <a:cubicBezTo>
                  <a:pt x="743" y="15"/>
                  <a:pt x="743" y="15"/>
                  <a:pt x="743" y="15"/>
                </a:cubicBezTo>
                <a:cubicBezTo>
                  <a:pt x="740" y="16"/>
                  <a:pt x="740" y="16"/>
                  <a:pt x="740" y="16"/>
                </a:cubicBezTo>
                <a:lnTo>
                  <a:pt x="741" y="15"/>
                </a:lnTo>
                <a:close/>
                <a:moveTo>
                  <a:pt x="743" y="19"/>
                </a:moveTo>
                <a:cubicBezTo>
                  <a:pt x="742" y="19"/>
                  <a:pt x="741" y="20"/>
                  <a:pt x="740" y="20"/>
                </a:cubicBezTo>
                <a:cubicBezTo>
                  <a:pt x="740" y="17"/>
                  <a:pt x="740" y="17"/>
                  <a:pt x="740" y="17"/>
                </a:cubicBezTo>
                <a:lnTo>
                  <a:pt x="743" y="19"/>
                </a:lnTo>
                <a:close/>
                <a:moveTo>
                  <a:pt x="747" y="17"/>
                </a:moveTo>
                <a:cubicBezTo>
                  <a:pt x="762" y="52"/>
                  <a:pt x="762" y="52"/>
                  <a:pt x="762" y="52"/>
                </a:cubicBezTo>
                <a:cubicBezTo>
                  <a:pt x="762" y="52"/>
                  <a:pt x="762" y="52"/>
                  <a:pt x="762" y="52"/>
                </a:cubicBezTo>
                <a:cubicBezTo>
                  <a:pt x="743" y="19"/>
                  <a:pt x="743" y="19"/>
                  <a:pt x="743" y="19"/>
                </a:cubicBezTo>
                <a:cubicBezTo>
                  <a:pt x="744" y="19"/>
                  <a:pt x="746" y="18"/>
                  <a:pt x="747" y="17"/>
                </a:cubicBezTo>
                <a:close/>
                <a:moveTo>
                  <a:pt x="743" y="14"/>
                </a:moveTo>
                <a:cubicBezTo>
                  <a:pt x="743" y="14"/>
                  <a:pt x="743" y="14"/>
                  <a:pt x="743" y="14"/>
                </a:cubicBezTo>
                <a:cubicBezTo>
                  <a:pt x="743" y="14"/>
                  <a:pt x="743" y="14"/>
                  <a:pt x="743" y="14"/>
                </a:cubicBezTo>
                <a:close/>
                <a:moveTo>
                  <a:pt x="747" y="17"/>
                </a:moveTo>
                <a:cubicBezTo>
                  <a:pt x="746" y="17"/>
                  <a:pt x="745" y="17"/>
                  <a:pt x="744" y="18"/>
                </a:cubicBezTo>
                <a:cubicBezTo>
                  <a:pt x="744" y="15"/>
                  <a:pt x="744" y="15"/>
                  <a:pt x="744" y="15"/>
                </a:cubicBezTo>
                <a:lnTo>
                  <a:pt x="747" y="17"/>
                </a:lnTo>
                <a:close/>
                <a:moveTo>
                  <a:pt x="744" y="15"/>
                </a:moveTo>
                <a:cubicBezTo>
                  <a:pt x="744" y="15"/>
                  <a:pt x="744" y="15"/>
                  <a:pt x="744" y="15"/>
                </a:cubicBezTo>
                <a:cubicBezTo>
                  <a:pt x="745" y="15"/>
                  <a:pt x="745" y="15"/>
                  <a:pt x="745" y="15"/>
                </a:cubicBezTo>
                <a:lnTo>
                  <a:pt x="744" y="15"/>
                </a:lnTo>
                <a:close/>
                <a:moveTo>
                  <a:pt x="748" y="13"/>
                </a:moveTo>
                <a:cubicBezTo>
                  <a:pt x="747" y="16"/>
                  <a:pt x="747" y="16"/>
                  <a:pt x="747" y="16"/>
                </a:cubicBezTo>
                <a:cubicBezTo>
                  <a:pt x="747" y="16"/>
                  <a:pt x="747" y="16"/>
                  <a:pt x="747" y="16"/>
                </a:cubicBezTo>
                <a:cubicBezTo>
                  <a:pt x="745" y="14"/>
                  <a:pt x="745" y="14"/>
                  <a:pt x="745" y="14"/>
                </a:cubicBezTo>
                <a:lnTo>
                  <a:pt x="748" y="13"/>
                </a:lnTo>
                <a:close/>
                <a:moveTo>
                  <a:pt x="745" y="14"/>
                </a:moveTo>
                <a:cubicBezTo>
                  <a:pt x="746" y="13"/>
                  <a:pt x="746" y="13"/>
                  <a:pt x="746" y="13"/>
                </a:cubicBezTo>
                <a:cubicBezTo>
                  <a:pt x="747" y="13"/>
                  <a:pt x="747" y="13"/>
                  <a:pt x="747" y="13"/>
                </a:cubicBezTo>
                <a:lnTo>
                  <a:pt x="745" y="14"/>
                </a:lnTo>
                <a:close/>
                <a:moveTo>
                  <a:pt x="757" y="11"/>
                </a:moveTo>
                <a:cubicBezTo>
                  <a:pt x="756" y="13"/>
                  <a:pt x="756" y="13"/>
                  <a:pt x="756" y="13"/>
                </a:cubicBezTo>
                <a:cubicBezTo>
                  <a:pt x="756" y="14"/>
                  <a:pt x="756" y="14"/>
                  <a:pt x="756" y="14"/>
                </a:cubicBezTo>
                <a:cubicBezTo>
                  <a:pt x="754" y="11"/>
                  <a:pt x="754" y="11"/>
                  <a:pt x="754" y="11"/>
                </a:cubicBezTo>
                <a:lnTo>
                  <a:pt x="757" y="11"/>
                </a:lnTo>
                <a:close/>
                <a:moveTo>
                  <a:pt x="754" y="11"/>
                </a:moveTo>
                <a:cubicBezTo>
                  <a:pt x="755" y="10"/>
                  <a:pt x="755" y="10"/>
                  <a:pt x="755" y="10"/>
                </a:cubicBezTo>
                <a:cubicBezTo>
                  <a:pt x="757" y="10"/>
                  <a:pt x="757" y="10"/>
                  <a:pt x="757" y="10"/>
                </a:cubicBezTo>
                <a:lnTo>
                  <a:pt x="754" y="11"/>
                </a:lnTo>
                <a:close/>
                <a:moveTo>
                  <a:pt x="762" y="9"/>
                </a:moveTo>
                <a:cubicBezTo>
                  <a:pt x="762" y="9"/>
                  <a:pt x="762" y="9"/>
                  <a:pt x="762" y="9"/>
                </a:cubicBezTo>
                <a:cubicBezTo>
                  <a:pt x="760" y="9"/>
                  <a:pt x="760" y="9"/>
                  <a:pt x="760" y="9"/>
                </a:cubicBezTo>
                <a:cubicBezTo>
                  <a:pt x="761" y="9"/>
                  <a:pt x="761" y="9"/>
                  <a:pt x="761" y="9"/>
                </a:cubicBezTo>
                <a:cubicBezTo>
                  <a:pt x="761" y="9"/>
                  <a:pt x="761" y="9"/>
                  <a:pt x="761" y="9"/>
                </a:cubicBezTo>
                <a:cubicBezTo>
                  <a:pt x="762" y="9"/>
                  <a:pt x="762" y="9"/>
                  <a:pt x="762" y="9"/>
                </a:cubicBezTo>
                <a:close/>
                <a:moveTo>
                  <a:pt x="762" y="10"/>
                </a:moveTo>
                <a:cubicBezTo>
                  <a:pt x="762" y="10"/>
                  <a:pt x="762" y="10"/>
                  <a:pt x="762" y="10"/>
                </a:cubicBezTo>
                <a:cubicBezTo>
                  <a:pt x="761" y="12"/>
                  <a:pt x="761" y="12"/>
                  <a:pt x="761" y="12"/>
                </a:cubicBezTo>
                <a:lnTo>
                  <a:pt x="762" y="10"/>
                </a:lnTo>
                <a:close/>
                <a:moveTo>
                  <a:pt x="762" y="9"/>
                </a:moveTo>
                <a:cubicBezTo>
                  <a:pt x="759" y="10"/>
                  <a:pt x="759" y="10"/>
                  <a:pt x="759" y="10"/>
                </a:cubicBezTo>
                <a:cubicBezTo>
                  <a:pt x="760" y="9"/>
                  <a:pt x="760" y="9"/>
                  <a:pt x="760" y="9"/>
                </a:cubicBezTo>
                <a:lnTo>
                  <a:pt x="762" y="9"/>
                </a:lnTo>
                <a:close/>
                <a:moveTo>
                  <a:pt x="759" y="10"/>
                </a:moveTo>
                <a:cubicBezTo>
                  <a:pt x="758" y="10"/>
                  <a:pt x="758" y="10"/>
                  <a:pt x="758" y="10"/>
                </a:cubicBezTo>
                <a:cubicBezTo>
                  <a:pt x="759" y="9"/>
                  <a:pt x="759" y="9"/>
                  <a:pt x="759" y="9"/>
                </a:cubicBezTo>
                <a:cubicBezTo>
                  <a:pt x="759" y="9"/>
                  <a:pt x="759" y="9"/>
                  <a:pt x="759" y="9"/>
                </a:cubicBezTo>
                <a:cubicBezTo>
                  <a:pt x="760" y="9"/>
                  <a:pt x="760" y="9"/>
                  <a:pt x="760" y="9"/>
                </a:cubicBezTo>
                <a:lnTo>
                  <a:pt x="759" y="10"/>
                </a:lnTo>
                <a:close/>
                <a:moveTo>
                  <a:pt x="759" y="10"/>
                </a:moveTo>
                <a:cubicBezTo>
                  <a:pt x="762" y="10"/>
                  <a:pt x="762" y="10"/>
                  <a:pt x="762" y="10"/>
                </a:cubicBezTo>
                <a:cubicBezTo>
                  <a:pt x="761" y="13"/>
                  <a:pt x="761" y="13"/>
                  <a:pt x="761" y="13"/>
                </a:cubicBezTo>
                <a:cubicBezTo>
                  <a:pt x="761" y="13"/>
                  <a:pt x="760" y="13"/>
                  <a:pt x="760" y="13"/>
                </a:cubicBezTo>
                <a:lnTo>
                  <a:pt x="759" y="10"/>
                </a:lnTo>
                <a:close/>
                <a:moveTo>
                  <a:pt x="759" y="12"/>
                </a:moveTo>
                <a:cubicBezTo>
                  <a:pt x="758" y="10"/>
                  <a:pt x="758" y="10"/>
                  <a:pt x="758" y="10"/>
                </a:cubicBezTo>
                <a:cubicBezTo>
                  <a:pt x="758" y="10"/>
                  <a:pt x="758" y="10"/>
                  <a:pt x="758" y="10"/>
                </a:cubicBezTo>
                <a:lnTo>
                  <a:pt x="759" y="12"/>
                </a:lnTo>
                <a:close/>
                <a:moveTo>
                  <a:pt x="763" y="10"/>
                </a:moveTo>
                <a:cubicBezTo>
                  <a:pt x="767" y="10"/>
                  <a:pt x="767" y="10"/>
                  <a:pt x="767" y="10"/>
                </a:cubicBezTo>
                <a:cubicBezTo>
                  <a:pt x="765" y="13"/>
                  <a:pt x="765" y="13"/>
                  <a:pt x="765" y="13"/>
                </a:cubicBezTo>
                <a:cubicBezTo>
                  <a:pt x="765" y="13"/>
                  <a:pt x="765" y="13"/>
                  <a:pt x="765" y="13"/>
                </a:cubicBezTo>
                <a:cubicBezTo>
                  <a:pt x="765" y="13"/>
                  <a:pt x="765" y="13"/>
                  <a:pt x="765" y="13"/>
                </a:cubicBezTo>
                <a:lnTo>
                  <a:pt x="763" y="10"/>
                </a:lnTo>
                <a:close/>
                <a:moveTo>
                  <a:pt x="764" y="11"/>
                </a:moveTo>
                <a:cubicBezTo>
                  <a:pt x="763" y="10"/>
                  <a:pt x="763" y="10"/>
                  <a:pt x="763" y="10"/>
                </a:cubicBezTo>
                <a:cubicBezTo>
                  <a:pt x="763" y="10"/>
                  <a:pt x="763" y="10"/>
                  <a:pt x="763" y="10"/>
                </a:cubicBezTo>
                <a:lnTo>
                  <a:pt x="764" y="11"/>
                </a:lnTo>
                <a:close/>
                <a:moveTo>
                  <a:pt x="764" y="9"/>
                </a:moveTo>
                <a:cubicBezTo>
                  <a:pt x="765" y="9"/>
                  <a:pt x="765" y="9"/>
                  <a:pt x="765" y="9"/>
                </a:cubicBezTo>
                <a:cubicBezTo>
                  <a:pt x="766" y="9"/>
                  <a:pt x="766" y="9"/>
                  <a:pt x="766" y="9"/>
                </a:cubicBezTo>
                <a:lnTo>
                  <a:pt x="764" y="9"/>
                </a:lnTo>
                <a:close/>
                <a:moveTo>
                  <a:pt x="767" y="10"/>
                </a:moveTo>
                <a:cubicBezTo>
                  <a:pt x="767" y="10"/>
                  <a:pt x="767" y="10"/>
                  <a:pt x="767" y="10"/>
                </a:cubicBezTo>
                <a:cubicBezTo>
                  <a:pt x="766" y="11"/>
                  <a:pt x="766" y="11"/>
                  <a:pt x="766" y="11"/>
                </a:cubicBezTo>
                <a:lnTo>
                  <a:pt x="767" y="10"/>
                </a:lnTo>
                <a:close/>
                <a:moveTo>
                  <a:pt x="772" y="10"/>
                </a:moveTo>
                <a:cubicBezTo>
                  <a:pt x="770" y="9"/>
                  <a:pt x="770" y="9"/>
                  <a:pt x="770" y="9"/>
                </a:cubicBezTo>
                <a:cubicBezTo>
                  <a:pt x="771" y="9"/>
                  <a:pt x="771" y="9"/>
                  <a:pt x="771" y="9"/>
                </a:cubicBezTo>
                <a:cubicBezTo>
                  <a:pt x="771" y="9"/>
                  <a:pt x="771" y="9"/>
                  <a:pt x="771" y="9"/>
                </a:cubicBezTo>
                <a:cubicBezTo>
                  <a:pt x="772" y="10"/>
                  <a:pt x="772" y="10"/>
                  <a:pt x="772" y="10"/>
                </a:cubicBezTo>
                <a:close/>
                <a:moveTo>
                  <a:pt x="772" y="10"/>
                </a:moveTo>
                <a:cubicBezTo>
                  <a:pt x="771" y="12"/>
                  <a:pt x="771" y="12"/>
                  <a:pt x="771" y="12"/>
                </a:cubicBezTo>
                <a:cubicBezTo>
                  <a:pt x="772" y="10"/>
                  <a:pt x="772" y="10"/>
                  <a:pt x="772" y="10"/>
                </a:cubicBezTo>
                <a:close/>
                <a:moveTo>
                  <a:pt x="771" y="10"/>
                </a:moveTo>
                <a:cubicBezTo>
                  <a:pt x="769" y="9"/>
                  <a:pt x="769" y="9"/>
                  <a:pt x="769" y="9"/>
                </a:cubicBezTo>
                <a:cubicBezTo>
                  <a:pt x="770" y="9"/>
                  <a:pt x="770" y="9"/>
                  <a:pt x="770" y="9"/>
                </a:cubicBezTo>
                <a:lnTo>
                  <a:pt x="771" y="10"/>
                </a:lnTo>
                <a:close/>
                <a:moveTo>
                  <a:pt x="768" y="9"/>
                </a:moveTo>
                <a:cubicBezTo>
                  <a:pt x="768" y="9"/>
                  <a:pt x="768" y="9"/>
                  <a:pt x="768" y="9"/>
                </a:cubicBezTo>
                <a:cubicBezTo>
                  <a:pt x="768" y="9"/>
                  <a:pt x="768" y="9"/>
                  <a:pt x="768" y="9"/>
                </a:cubicBezTo>
                <a:cubicBezTo>
                  <a:pt x="769" y="9"/>
                  <a:pt x="769" y="9"/>
                  <a:pt x="769" y="9"/>
                </a:cubicBezTo>
                <a:cubicBezTo>
                  <a:pt x="769" y="9"/>
                  <a:pt x="769" y="9"/>
                  <a:pt x="769" y="9"/>
                </a:cubicBezTo>
                <a:cubicBezTo>
                  <a:pt x="770" y="9"/>
                  <a:pt x="770" y="9"/>
                  <a:pt x="770" y="9"/>
                </a:cubicBezTo>
                <a:lnTo>
                  <a:pt x="768" y="9"/>
                </a:lnTo>
                <a:close/>
                <a:moveTo>
                  <a:pt x="769" y="12"/>
                </a:moveTo>
                <a:cubicBezTo>
                  <a:pt x="768" y="10"/>
                  <a:pt x="768" y="10"/>
                  <a:pt x="768" y="10"/>
                </a:cubicBezTo>
                <a:cubicBezTo>
                  <a:pt x="768" y="10"/>
                  <a:pt x="768" y="10"/>
                  <a:pt x="768" y="10"/>
                </a:cubicBezTo>
                <a:lnTo>
                  <a:pt x="769" y="12"/>
                </a:lnTo>
                <a:close/>
                <a:moveTo>
                  <a:pt x="768" y="10"/>
                </a:moveTo>
                <a:cubicBezTo>
                  <a:pt x="772" y="10"/>
                  <a:pt x="772" y="10"/>
                  <a:pt x="772" y="10"/>
                </a:cubicBezTo>
                <a:cubicBezTo>
                  <a:pt x="770" y="13"/>
                  <a:pt x="770" y="13"/>
                  <a:pt x="770" y="13"/>
                </a:cubicBezTo>
                <a:cubicBezTo>
                  <a:pt x="770" y="13"/>
                  <a:pt x="770" y="13"/>
                  <a:pt x="769" y="13"/>
                </a:cubicBezTo>
                <a:lnTo>
                  <a:pt x="768" y="10"/>
                </a:lnTo>
                <a:close/>
                <a:moveTo>
                  <a:pt x="776" y="11"/>
                </a:moveTo>
                <a:cubicBezTo>
                  <a:pt x="774" y="14"/>
                  <a:pt x="774" y="14"/>
                  <a:pt x="774" y="14"/>
                </a:cubicBezTo>
                <a:cubicBezTo>
                  <a:pt x="774" y="13"/>
                  <a:pt x="774" y="13"/>
                  <a:pt x="774" y="13"/>
                </a:cubicBezTo>
                <a:cubicBezTo>
                  <a:pt x="773" y="10"/>
                  <a:pt x="773" y="10"/>
                  <a:pt x="773" y="10"/>
                </a:cubicBezTo>
                <a:lnTo>
                  <a:pt x="776" y="11"/>
                </a:lnTo>
                <a:close/>
                <a:moveTo>
                  <a:pt x="773" y="10"/>
                </a:moveTo>
                <a:cubicBezTo>
                  <a:pt x="775" y="10"/>
                  <a:pt x="775" y="10"/>
                  <a:pt x="775" y="10"/>
                </a:cubicBezTo>
                <a:cubicBezTo>
                  <a:pt x="776" y="11"/>
                  <a:pt x="776" y="11"/>
                  <a:pt x="776" y="11"/>
                </a:cubicBezTo>
                <a:lnTo>
                  <a:pt x="773" y="10"/>
                </a:lnTo>
                <a:close/>
                <a:moveTo>
                  <a:pt x="781" y="13"/>
                </a:moveTo>
                <a:cubicBezTo>
                  <a:pt x="781" y="13"/>
                  <a:pt x="781" y="13"/>
                  <a:pt x="781" y="13"/>
                </a:cubicBezTo>
                <a:cubicBezTo>
                  <a:pt x="781" y="13"/>
                  <a:pt x="781" y="13"/>
                  <a:pt x="781" y="13"/>
                </a:cubicBezTo>
                <a:close/>
                <a:moveTo>
                  <a:pt x="782" y="13"/>
                </a:moveTo>
                <a:cubicBezTo>
                  <a:pt x="782" y="16"/>
                  <a:pt x="782" y="16"/>
                  <a:pt x="782" y="16"/>
                </a:cubicBezTo>
                <a:cubicBezTo>
                  <a:pt x="781" y="16"/>
                  <a:pt x="780" y="15"/>
                  <a:pt x="779" y="15"/>
                </a:cubicBezTo>
                <a:lnTo>
                  <a:pt x="782" y="13"/>
                </a:lnTo>
                <a:close/>
                <a:moveTo>
                  <a:pt x="781" y="12"/>
                </a:moveTo>
                <a:cubicBezTo>
                  <a:pt x="780" y="11"/>
                  <a:pt x="780" y="11"/>
                  <a:pt x="780" y="11"/>
                </a:cubicBezTo>
                <a:cubicBezTo>
                  <a:pt x="781" y="11"/>
                  <a:pt x="781" y="11"/>
                  <a:pt x="781" y="11"/>
                </a:cubicBezTo>
                <a:cubicBezTo>
                  <a:pt x="781" y="11"/>
                  <a:pt x="781" y="11"/>
                  <a:pt x="781" y="11"/>
                </a:cubicBezTo>
                <a:cubicBezTo>
                  <a:pt x="781" y="12"/>
                  <a:pt x="781" y="12"/>
                  <a:pt x="781" y="12"/>
                </a:cubicBezTo>
                <a:close/>
                <a:moveTo>
                  <a:pt x="781" y="12"/>
                </a:moveTo>
                <a:cubicBezTo>
                  <a:pt x="778" y="11"/>
                  <a:pt x="778" y="11"/>
                  <a:pt x="778" y="11"/>
                </a:cubicBezTo>
                <a:cubicBezTo>
                  <a:pt x="780" y="11"/>
                  <a:pt x="780" y="11"/>
                  <a:pt x="780" y="11"/>
                </a:cubicBezTo>
                <a:lnTo>
                  <a:pt x="781" y="12"/>
                </a:lnTo>
                <a:close/>
                <a:moveTo>
                  <a:pt x="778" y="11"/>
                </a:moveTo>
                <a:cubicBezTo>
                  <a:pt x="778" y="11"/>
                  <a:pt x="778" y="11"/>
                  <a:pt x="778" y="11"/>
                </a:cubicBezTo>
                <a:cubicBezTo>
                  <a:pt x="778" y="11"/>
                  <a:pt x="778" y="11"/>
                  <a:pt x="778" y="11"/>
                </a:cubicBezTo>
                <a:cubicBezTo>
                  <a:pt x="779" y="11"/>
                  <a:pt x="779" y="11"/>
                  <a:pt x="779" y="11"/>
                </a:cubicBezTo>
                <a:cubicBezTo>
                  <a:pt x="779" y="11"/>
                  <a:pt x="779" y="11"/>
                  <a:pt x="779" y="11"/>
                </a:cubicBezTo>
                <a:cubicBezTo>
                  <a:pt x="780" y="11"/>
                  <a:pt x="780" y="11"/>
                  <a:pt x="780" y="11"/>
                </a:cubicBezTo>
                <a:lnTo>
                  <a:pt x="778" y="11"/>
                </a:lnTo>
                <a:close/>
                <a:moveTo>
                  <a:pt x="781" y="12"/>
                </a:moveTo>
                <a:cubicBezTo>
                  <a:pt x="779" y="15"/>
                  <a:pt x="779" y="15"/>
                  <a:pt x="779" y="15"/>
                </a:cubicBezTo>
                <a:cubicBezTo>
                  <a:pt x="779" y="15"/>
                  <a:pt x="779" y="15"/>
                  <a:pt x="778" y="15"/>
                </a:cubicBezTo>
                <a:cubicBezTo>
                  <a:pt x="778" y="12"/>
                  <a:pt x="778" y="12"/>
                  <a:pt x="778" y="12"/>
                </a:cubicBezTo>
                <a:lnTo>
                  <a:pt x="781" y="12"/>
                </a:lnTo>
                <a:close/>
                <a:moveTo>
                  <a:pt x="778" y="16"/>
                </a:moveTo>
                <a:cubicBezTo>
                  <a:pt x="767" y="51"/>
                  <a:pt x="767" y="51"/>
                  <a:pt x="767" y="51"/>
                </a:cubicBezTo>
                <a:cubicBezTo>
                  <a:pt x="767" y="51"/>
                  <a:pt x="767" y="51"/>
                  <a:pt x="767" y="51"/>
                </a:cubicBezTo>
                <a:cubicBezTo>
                  <a:pt x="774" y="15"/>
                  <a:pt x="774" y="15"/>
                  <a:pt x="774" y="15"/>
                </a:cubicBezTo>
                <a:cubicBezTo>
                  <a:pt x="776" y="15"/>
                  <a:pt x="777" y="15"/>
                  <a:pt x="778" y="16"/>
                </a:cubicBezTo>
                <a:close/>
                <a:moveTo>
                  <a:pt x="775" y="14"/>
                </a:moveTo>
                <a:cubicBezTo>
                  <a:pt x="777" y="11"/>
                  <a:pt x="777" y="11"/>
                  <a:pt x="777" y="11"/>
                </a:cubicBezTo>
                <a:cubicBezTo>
                  <a:pt x="778" y="14"/>
                  <a:pt x="778" y="14"/>
                  <a:pt x="778" y="14"/>
                </a:cubicBezTo>
                <a:cubicBezTo>
                  <a:pt x="777" y="14"/>
                  <a:pt x="776" y="14"/>
                  <a:pt x="775" y="14"/>
                </a:cubicBezTo>
                <a:close/>
                <a:moveTo>
                  <a:pt x="776" y="12"/>
                </a:moveTo>
                <a:cubicBezTo>
                  <a:pt x="777" y="11"/>
                  <a:pt x="777" y="11"/>
                  <a:pt x="777" y="11"/>
                </a:cubicBezTo>
                <a:cubicBezTo>
                  <a:pt x="777" y="11"/>
                  <a:pt x="777" y="11"/>
                  <a:pt x="777" y="11"/>
                </a:cubicBezTo>
                <a:lnTo>
                  <a:pt x="776" y="12"/>
                </a:lnTo>
                <a:close/>
                <a:moveTo>
                  <a:pt x="766" y="51"/>
                </a:moveTo>
                <a:cubicBezTo>
                  <a:pt x="766" y="51"/>
                  <a:pt x="766" y="51"/>
                  <a:pt x="766" y="51"/>
                </a:cubicBezTo>
                <a:cubicBezTo>
                  <a:pt x="770" y="14"/>
                  <a:pt x="770" y="14"/>
                  <a:pt x="770" y="14"/>
                </a:cubicBezTo>
                <a:cubicBezTo>
                  <a:pt x="771" y="14"/>
                  <a:pt x="773" y="14"/>
                  <a:pt x="774" y="14"/>
                </a:cubicBezTo>
                <a:lnTo>
                  <a:pt x="766" y="51"/>
                </a:lnTo>
                <a:close/>
                <a:moveTo>
                  <a:pt x="771" y="106"/>
                </a:moveTo>
                <a:cubicBezTo>
                  <a:pt x="771" y="106"/>
                  <a:pt x="771" y="106"/>
                  <a:pt x="771" y="106"/>
                </a:cubicBezTo>
                <a:cubicBezTo>
                  <a:pt x="771" y="106"/>
                  <a:pt x="771" y="106"/>
                  <a:pt x="771" y="106"/>
                </a:cubicBezTo>
                <a:close/>
                <a:moveTo>
                  <a:pt x="771" y="106"/>
                </a:moveTo>
                <a:cubicBezTo>
                  <a:pt x="771" y="106"/>
                  <a:pt x="771" y="106"/>
                  <a:pt x="771" y="106"/>
                </a:cubicBezTo>
                <a:cubicBezTo>
                  <a:pt x="771" y="106"/>
                  <a:pt x="771" y="106"/>
                  <a:pt x="771" y="106"/>
                </a:cubicBezTo>
                <a:close/>
                <a:moveTo>
                  <a:pt x="771" y="105"/>
                </a:moveTo>
                <a:cubicBezTo>
                  <a:pt x="770" y="103"/>
                  <a:pt x="770" y="103"/>
                  <a:pt x="770" y="103"/>
                </a:cubicBezTo>
                <a:cubicBezTo>
                  <a:pt x="771" y="105"/>
                  <a:pt x="771" y="105"/>
                  <a:pt x="771" y="105"/>
                </a:cubicBezTo>
                <a:close/>
                <a:moveTo>
                  <a:pt x="767" y="105"/>
                </a:moveTo>
                <a:cubicBezTo>
                  <a:pt x="769" y="103"/>
                  <a:pt x="769" y="103"/>
                  <a:pt x="769" y="103"/>
                </a:cubicBezTo>
                <a:cubicBezTo>
                  <a:pt x="768" y="105"/>
                  <a:pt x="768" y="105"/>
                  <a:pt x="768" y="105"/>
                </a:cubicBezTo>
                <a:lnTo>
                  <a:pt x="767" y="105"/>
                </a:lnTo>
                <a:close/>
                <a:moveTo>
                  <a:pt x="768" y="106"/>
                </a:moveTo>
                <a:cubicBezTo>
                  <a:pt x="768" y="106"/>
                  <a:pt x="768" y="106"/>
                  <a:pt x="768" y="106"/>
                </a:cubicBezTo>
                <a:cubicBezTo>
                  <a:pt x="768" y="106"/>
                  <a:pt x="768" y="106"/>
                  <a:pt x="768" y="106"/>
                </a:cubicBezTo>
                <a:close/>
                <a:moveTo>
                  <a:pt x="769" y="103"/>
                </a:moveTo>
                <a:cubicBezTo>
                  <a:pt x="769" y="103"/>
                  <a:pt x="769" y="103"/>
                  <a:pt x="769" y="103"/>
                </a:cubicBezTo>
                <a:cubicBezTo>
                  <a:pt x="770" y="105"/>
                  <a:pt x="770" y="105"/>
                  <a:pt x="770" y="105"/>
                </a:cubicBezTo>
                <a:cubicBezTo>
                  <a:pt x="768" y="105"/>
                  <a:pt x="768" y="105"/>
                  <a:pt x="768" y="105"/>
                </a:cubicBezTo>
                <a:lnTo>
                  <a:pt x="769" y="103"/>
                </a:lnTo>
                <a:close/>
                <a:moveTo>
                  <a:pt x="765" y="102"/>
                </a:moveTo>
                <a:cubicBezTo>
                  <a:pt x="765" y="102"/>
                  <a:pt x="765" y="102"/>
                  <a:pt x="765" y="102"/>
                </a:cubicBezTo>
                <a:cubicBezTo>
                  <a:pt x="765" y="64"/>
                  <a:pt x="765" y="64"/>
                  <a:pt x="765" y="64"/>
                </a:cubicBezTo>
                <a:cubicBezTo>
                  <a:pt x="765" y="64"/>
                  <a:pt x="765" y="64"/>
                  <a:pt x="766" y="64"/>
                </a:cubicBezTo>
                <a:cubicBezTo>
                  <a:pt x="770" y="102"/>
                  <a:pt x="770" y="102"/>
                  <a:pt x="770" y="102"/>
                </a:cubicBezTo>
                <a:cubicBezTo>
                  <a:pt x="768" y="102"/>
                  <a:pt x="767" y="102"/>
                  <a:pt x="765" y="102"/>
                </a:cubicBezTo>
                <a:close/>
                <a:moveTo>
                  <a:pt x="766" y="105"/>
                </a:moveTo>
                <a:cubicBezTo>
                  <a:pt x="765" y="103"/>
                  <a:pt x="765" y="103"/>
                  <a:pt x="765" y="103"/>
                </a:cubicBezTo>
                <a:cubicBezTo>
                  <a:pt x="767" y="105"/>
                  <a:pt x="767" y="105"/>
                  <a:pt x="767" y="105"/>
                </a:cubicBezTo>
                <a:lnTo>
                  <a:pt x="766" y="105"/>
                </a:lnTo>
                <a:close/>
                <a:moveTo>
                  <a:pt x="766" y="106"/>
                </a:moveTo>
                <a:cubicBezTo>
                  <a:pt x="766" y="106"/>
                  <a:pt x="766" y="106"/>
                  <a:pt x="766" y="106"/>
                </a:cubicBezTo>
                <a:cubicBezTo>
                  <a:pt x="766" y="106"/>
                  <a:pt x="766" y="106"/>
                  <a:pt x="766" y="106"/>
                </a:cubicBezTo>
                <a:close/>
                <a:moveTo>
                  <a:pt x="763" y="105"/>
                </a:moveTo>
                <a:cubicBezTo>
                  <a:pt x="764" y="103"/>
                  <a:pt x="764" y="103"/>
                  <a:pt x="764" y="103"/>
                </a:cubicBezTo>
                <a:cubicBezTo>
                  <a:pt x="763" y="105"/>
                  <a:pt x="763" y="105"/>
                  <a:pt x="763" y="105"/>
                </a:cubicBezTo>
                <a:close/>
                <a:moveTo>
                  <a:pt x="763" y="106"/>
                </a:moveTo>
                <a:cubicBezTo>
                  <a:pt x="763" y="106"/>
                  <a:pt x="763" y="106"/>
                  <a:pt x="763" y="106"/>
                </a:cubicBezTo>
                <a:cubicBezTo>
                  <a:pt x="763" y="106"/>
                  <a:pt x="763" y="106"/>
                  <a:pt x="763" y="106"/>
                </a:cubicBezTo>
                <a:close/>
                <a:moveTo>
                  <a:pt x="762" y="105"/>
                </a:moveTo>
                <a:cubicBezTo>
                  <a:pt x="761" y="103"/>
                  <a:pt x="761" y="103"/>
                  <a:pt x="761" y="103"/>
                </a:cubicBezTo>
                <a:cubicBezTo>
                  <a:pt x="762" y="105"/>
                  <a:pt x="762" y="105"/>
                  <a:pt x="762" y="105"/>
                </a:cubicBezTo>
                <a:close/>
                <a:moveTo>
                  <a:pt x="762" y="106"/>
                </a:moveTo>
                <a:cubicBezTo>
                  <a:pt x="762" y="106"/>
                  <a:pt x="762" y="106"/>
                  <a:pt x="762" y="106"/>
                </a:cubicBezTo>
                <a:cubicBezTo>
                  <a:pt x="762" y="106"/>
                  <a:pt x="762" y="106"/>
                  <a:pt x="762" y="106"/>
                </a:cubicBezTo>
                <a:close/>
                <a:moveTo>
                  <a:pt x="759" y="106"/>
                </a:moveTo>
                <a:cubicBezTo>
                  <a:pt x="759" y="106"/>
                  <a:pt x="759" y="106"/>
                  <a:pt x="759" y="106"/>
                </a:cubicBezTo>
                <a:cubicBezTo>
                  <a:pt x="759" y="106"/>
                  <a:pt x="759" y="106"/>
                  <a:pt x="759" y="106"/>
                </a:cubicBezTo>
                <a:close/>
                <a:moveTo>
                  <a:pt x="759" y="106"/>
                </a:moveTo>
                <a:cubicBezTo>
                  <a:pt x="759" y="106"/>
                  <a:pt x="759" y="106"/>
                  <a:pt x="759" y="106"/>
                </a:cubicBezTo>
                <a:cubicBezTo>
                  <a:pt x="758" y="106"/>
                  <a:pt x="758" y="106"/>
                  <a:pt x="758" y="106"/>
                </a:cubicBezTo>
                <a:lnTo>
                  <a:pt x="759" y="106"/>
                </a:lnTo>
                <a:close/>
                <a:moveTo>
                  <a:pt x="758" y="105"/>
                </a:moveTo>
                <a:cubicBezTo>
                  <a:pt x="760" y="103"/>
                  <a:pt x="760" y="103"/>
                  <a:pt x="760" y="103"/>
                </a:cubicBezTo>
                <a:cubicBezTo>
                  <a:pt x="759" y="105"/>
                  <a:pt x="759" y="105"/>
                  <a:pt x="759" y="105"/>
                </a:cubicBezTo>
                <a:lnTo>
                  <a:pt x="758" y="105"/>
                </a:lnTo>
                <a:close/>
                <a:moveTo>
                  <a:pt x="760" y="103"/>
                </a:moveTo>
                <a:cubicBezTo>
                  <a:pt x="760" y="103"/>
                  <a:pt x="761" y="103"/>
                  <a:pt x="761" y="103"/>
                </a:cubicBezTo>
                <a:cubicBezTo>
                  <a:pt x="761" y="105"/>
                  <a:pt x="761" y="105"/>
                  <a:pt x="761" y="105"/>
                </a:cubicBezTo>
                <a:cubicBezTo>
                  <a:pt x="759" y="105"/>
                  <a:pt x="759" y="105"/>
                  <a:pt x="759" y="105"/>
                </a:cubicBezTo>
                <a:lnTo>
                  <a:pt x="760" y="103"/>
                </a:lnTo>
                <a:close/>
                <a:moveTo>
                  <a:pt x="760" y="102"/>
                </a:moveTo>
                <a:cubicBezTo>
                  <a:pt x="764" y="64"/>
                  <a:pt x="764" y="64"/>
                  <a:pt x="764" y="64"/>
                </a:cubicBezTo>
                <a:cubicBezTo>
                  <a:pt x="765" y="64"/>
                  <a:pt x="765" y="64"/>
                  <a:pt x="765" y="64"/>
                </a:cubicBezTo>
                <a:cubicBezTo>
                  <a:pt x="765" y="102"/>
                  <a:pt x="765" y="102"/>
                  <a:pt x="765" y="102"/>
                </a:cubicBezTo>
                <a:cubicBezTo>
                  <a:pt x="763" y="102"/>
                  <a:pt x="762" y="102"/>
                  <a:pt x="760" y="102"/>
                </a:cubicBezTo>
                <a:close/>
                <a:moveTo>
                  <a:pt x="765" y="103"/>
                </a:moveTo>
                <a:cubicBezTo>
                  <a:pt x="765" y="103"/>
                  <a:pt x="765" y="103"/>
                  <a:pt x="765" y="103"/>
                </a:cubicBezTo>
                <a:cubicBezTo>
                  <a:pt x="766" y="105"/>
                  <a:pt x="766" y="105"/>
                  <a:pt x="766" y="105"/>
                </a:cubicBezTo>
                <a:cubicBezTo>
                  <a:pt x="764" y="105"/>
                  <a:pt x="764" y="105"/>
                  <a:pt x="764" y="105"/>
                </a:cubicBezTo>
                <a:lnTo>
                  <a:pt x="765" y="103"/>
                </a:lnTo>
                <a:close/>
                <a:moveTo>
                  <a:pt x="763" y="106"/>
                </a:moveTo>
                <a:cubicBezTo>
                  <a:pt x="766" y="106"/>
                  <a:pt x="766" y="106"/>
                  <a:pt x="766" y="106"/>
                </a:cubicBezTo>
                <a:cubicBezTo>
                  <a:pt x="766" y="106"/>
                  <a:pt x="766" y="106"/>
                  <a:pt x="766" y="106"/>
                </a:cubicBezTo>
                <a:cubicBezTo>
                  <a:pt x="765" y="107"/>
                  <a:pt x="765" y="107"/>
                  <a:pt x="765" y="107"/>
                </a:cubicBezTo>
                <a:cubicBezTo>
                  <a:pt x="763" y="106"/>
                  <a:pt x="763" y="106"/>
                  <a:pt x="763" y="106"/>
                </a:cubicBezTo>
                <a:close/>
                <a:moveTo>
                  <a:pt x="765" y="51"/>
                </a:moveTo>
                <a:cubicBezTo>
                  <a:pt x="765" y="51"/>
                  <a:pt x="765" y="51"/>
                  <a:pt x="765" y="51"/>
                </a:cubicBezTo>
                <a:cubicBezTo>
                  <a:pt x="765" y="14"/>
                  <a:pt x="765" y="14"/>
                  <a:pt x="765" y="14"/>
                </a:cubicBezTo>
                <a:cubicBezTo>
                  <a:pt x="765" y="14"/>
                  <a:pt x="765" y="14"/>
                  <a:pt x="765" y="14"/>
                </a:cubicBezTo>
                <a:cubicBezTo>
                  <a:pt x="767" y="14"/>
                  <a:pt x="768" y="14"/>
                  <a:pt x="769" y="14"/>
                </a:cubicBezTo>
                <a:lnTo>
                  <a:pt x="765" y="51"/>
                </a:lnTo>
                <a:close/>
                <a:moveTo>
                  <a:pt x="765" y="51"/>
                </a:moveTo>
                <a:cubicBezTo>
                  <a:pt x="765" y="51"/>
                  <a:pt x="765" y="51"/>
                  <a:pt x="765" y="51"/>
                </a:cubicBezTo>
                <a:cubicBezTo>
                  <a:pt x="761" y="14"/>
                  <a:pt x="761" y="14"/>
                  <a:pt x="761" y="14"/>
                </a:cubicBezTo>
                <a:cubicBezTo>
                  <a:pt x="762" y="14"/>
                  <a:pt x="763" y="14"/>
                  <a:pt x="765" y="14"/>
                </a:cubicBezTo>
                <a:lnTo>
                  <a:pt x="765" y="51"/>
                </a:lnTo>
                <a:close/>
                <a:moveTo>
                  <a:pt x="760" y="14"/>
                </a:moveTo>
                <a:cubicBezTo>
                  <a:pt x="764" y="51"/>
                  <a:pt x="764" y="51"/>
                  <a:pt x="764" y="51"/>
                </a:cubicBezTo>
                <a:cubicBezTo>
                  <a:pt x="764" y="51"/>
                  <a:pt x="764" y="51"/>
                  <a:pt x="764" y="51"/>
                </a:cubicBezTo>
                <a:cubicBezTo>
                  <a:pt x="756" y="15"/>
                  <a:pt x="756" y="15"/>
                  <a:pt x="756" y="15"/>
                </a:cubicBezTo>
                <a:cubicBezTo>
                  <a:pt x="758" y="14"/>
                  <a:pt x="759" y="14"/>
                  <a:pt x="760" y="14"/>
                </a:cubicBezTo>
                <a:close/>
                <a:moveTo>
                  <a:pt x="754" y="12"/>
                </a:moveTo>
                <a:cubicBezTo>
                  <a:pt x="753" y="11"/>
                  <a:pt x="753" y="11"/>
                  <a:pt x="753" y="11"/>
                </a:cubicBezTo>
                <a:cubicBezTo>
                  <a:pt x="754" y="11"/>
                  <a:pt x="754" y="11"/>
                  <a:pt x="754" y="11"/>
                </a:cubicBezTo>
                <a:lnTo>
                  <a:pt x="754" y="12"/>
                </a:lnTo>
                <a:close/>
                <a:moveTo>
                  <a:pt x="755" y="14"/>
                </a:moveTo>
                <a:cubicBezTo>
                  <a:pt x="754" y="14"/>
                  <a:pt x="753" y="14"/>
                  <a:pt x="752" y="14"/>
                </a:cubicBezTo>
                <a:cubicBezTo>
                  <a:pt x="753" y="11"/>
                  <a:pt x="753" y="11"/>
                  <a:pt x="753" y="11"/>
                </a:cubicBezTo>
                <a:lnTo>
                  <a:pt x="755" y="14"/>
                </a:lnTo>
                <a:close/>
                <a:moveTo>
                  <a:pt x="756" y="15"/>
                </a:moveTo>
                <a:cubicBezTo>
                  <a:pt x="764" y="51"/>
                  <a:pt x="764" y="51"/>
                  <a:pt x="764" y="51"/>
                </a:cubicBezTo>
                <a:cubicBezTo>
                  <a:pt x="763" y="51"/>
                  <a:pt x="763" y="51"/>
                  <a:pt x="763" y="51"/>
                </a:cubicBezTo>
                <a:cubicBezTo>
                  <a:pt x="752" y="16"/>
                  <a:pt x="752" y="16"/>
                  <a:pt x="752" y="16"/>
                </a:cubicBezTo>
                <a:cubicBezTo>
                  <a:pt x="753" y="15"/>
                  <a:pt x="754" y="15"/>
                  <a:pt x="756" y="15"/>
                </a:cubicBezTo>
                <a:close/>
                <a:moveTo>
                  <a:pt x="751" y="15"/>
                </a:moveTo>
                <a:cubicBezTo>
                  <a:pt x="749" y="13"/>
                  <a:pt x="749" y="13"/>
                  <a:pt x="749" y="13"/>
                </a:cubicBezTo>
                <a:cubicBezTo>
                  <a:pt x="752" y="12"/>
                  <a:pt x="752" y="12"/>
                  <a:pt x="752" y="12"/>
                </a:cubicBezTo>
                <a:cubicBezTo>
                  <a:pt x="752" y="15"/>
                  <a:pt x="752" y="15"/>
                  <a:pt x="752" y="15"/>
                </a:cubicBezTo>
                <a:cubicBezTo>
                  <a:pt x="752" y="15"/>
                  <a:pt x="751" y="15"/>
                  <a:pt x="751" y="15"/>
                </a:cubicBezTo>
                <a:close/>
                <a:moveTo>
                  <a:pt x="752" y="11"/>
                </a:moveTo>
                <a:cubicBezTo>
                  <a:pt x="751" y="11"/>
                  <a:pt x="751" y="11"/>
                  <a:pt x="751" y="11"/>
                </a:cubicBezTo>
                <a:cubicBezTo>
                  <a:pt x="752" y="11"/>
                  <a:pt x="752" y="11"/>
                  <a:pt x="752" y="11"/>
                </a:cubicBezTo>
                <a:cubicBezTo>
                  <a:pt x="752" y="11"/>
                  <a:pt x="752" y="11"/>
                  <a:pt x="752" y="11"/>
                </a:cubicBezTo>
                <a:cubicBezTo>
                  <a:pt x="752" y="11"/>
                  <a:pt x="752" y="11"/>
                  <a:pt x="752" y="11"/>
                </a:cubicBezTo>
                <a:cubicBezTo>
                  <a:pt x="752" y="11"/>
                  <a:pt x="752" y="11"/>
                  <a:pt x="752" y="11"/>
                </a:cubicBezTo>
                <a:close/>
                <a:moveTo>
                  <a:pt x="752" y="11"/>
                </a:moveTo>
                <a:cubicBezTo>
                  <a:pt x="749" y="12"/>
                  <a:pt x="749" y="12"/>
                  <a:pt x="749" y="12"/>
                </a:cubicBezTo>
                <a:cubicBezTo>
                  <a:pt x="751" y="11"/>
                  <a:pt x="751" y="11"/>
                  <a:pt x="751" y="11"/>
                </a:cubicBezTo>
                <a:lnTo>
                  <a:pt x="752" y="11"/>
                </a:lnTo>
                <a:close/>
                <a:moveTo>
                  <a:pt x="749" y="12"/>
                </a:moveTo>
                <a:cubicBezTo>
                  <a:pt x="749" y="12"/>
                  <a:pt x="749" y="12"/>
                  <a:pt x="749" y="12"/>
                </a:cubicBezTo>
                <a:cubicBezTo>
                  <a:pt x="749" y="11"/>
                  <a:pt x="749" y="11"/>
                  <a:pt x="749" y="11"/>
                </a:cubicBezTo>
                <a:cubicBezTo>
                  <a:pt x="749" y="11"/>
                  <a:pt x="749" y="11"/>
                  <a:pt x="749" y="11"/>
                </a:cubicBezTo>
                <a:cubicBezTo>
                  <a:pt x="750" y="11"/>
                  <a:pt x="750" y="11"/>
                  <a:pt x="750" y="11"/>
                </a:cubicBezTo>
                <a:lnTo>
                  <a:pt x="749" y="12"/>
                </a:lnTo>
                <a:close/>
                <a:moveTo>
                  <a:pt x="749" y="13"/>
                </a:moveTo>
                <a:cubicBezTo>
                  <a:pt x="749" y="13"/>
                  <a:pt x="749" y="13"/>
                  <a:pt x="749" y="13"/>
                </a:cubicBezTo>
                <a:cubicBezTo>
                  <a:pt x="749" y="13"/>
                  <a:pt x="749" y="13"/>
                  <a:pt x="749" y="13"/>
                </a:cubicBezTo>
                <a:close/>
                <a:moveTo>
                  <a:pt x="751" y="15"/>
                </a:moveTo>
                <a:cubicBezTo>
                  <a:pt x="750" y="15"/>
                  <a:pt x="749" y="16"/>
                  <a:pt x="748" y="16"/>
                </a:cubicBezTo>
                <a:cubicBezTo>
                  <a:pt x="749" y="13"/>
                  <a:pt x="749" y="13"/>
                  <a:pt x="749" y="13"/>
                </a:cubicBezTo>
                <a:lnTo>
                  <a:pt x="751" y="15"/>
                </a:lnTo>
                <a:close/>
                <a:moveTo>
                  <a:pt x="751" y="16"/>
                </a:moveTo>
                <a:cubicBezTo>
                  <a:pt x="763" y="51"/>
                  <a:pt x="763" y="51"/>
                  <a:pt x="763" y="51"/>
                </a:cubicBezTo>
                <a:cubicBezTo>
                  <a:pt x="763" y="51"/>
                  <a:pt x="763" y="51"/>
                  <a:pt x="763" y="52"/>
                </a:cubicBezTo>
                <a:cubicBezTo>
                  <a:pt x="747" y="17"/>
                  <a:pt x="747" y="17"/>
                  <a:pt x="747" y="17"/>
                </a:cubicBezTo>
                <a:cubicBezTo>
                  <a:pt x="749" y="17"/>
                  <a:pt x="750" y="16"/>
                  <a:pt x="751" y="16"/>
                </a:cubicBezTo>
                <a:close/>
                <a:moveTo>
                  <a:pt x="744" y="18"/>
                </a:moveTo>
                <a:cubicBezTo>
                  <a:pt x="743" y="15"/>
                  <a:pt x="743" y="15"/>
                  <a:pt x="743" y="15"/>
                </a:cubicBezTo>
                <a:cubicBezTo>
                  <a:pt x="744" y="15"/>
                  <a:pt x="744" y="15"/>
                  <a:pt x="744" y="15"/>
                </a:cubicBezTo>
                <a:lnTo>
                  <a:pt x="744" y="18"/>
                </a:lnTo>
                <a:close/>
                <a:moveTo>
                  <a:pt x="740" y="95"/>
                </a:moveTo>
                <a:cubicBezTo>
                  <a:pt x="737" y="96"/>
                  <a:pt x="737" y="96"/>
                  <a:pt x="737" y="96"/>
                </a:cubicBezTo>
                <a:cubicBezTo>
                  <a:pt x="737" y="94"/>
                  <a:pt x="737" y="94"/>
                  <a:pt x="737" y="94"/>
                </a:cubicBezTo>
                <a:cubicBezTo>
                  <a:pt x="738" y="94"/>
                  <a:pt x="739" y="95"/>
                  <a:pt x="740" y="95"/>
                </a:cubicBezTo>
                <a:close/>
                <a:moveTo>
                  <a:pt x="735" y="91"/>
                </a:moveTo>
                <a:cubicBezTo>
                  <a:pt x="761" y="63"/>
                  <a:pt x="761" y="63"/>
                  <a:pt x="761" y="63"/>
                </a:cubicBezTo>
                <a:cubicBezTo>
                  <a:pt x="761" y="63"/>
                  <a:pt x="761" y="63"/>
                  <a:pt x="761" y="63"/>
                </a:cubicBezTo>
                <a:cubicBezTo>
                  <a:pt x="739" y="94"/>
                  <a:pt x="739" y="94"/>
                  <a:pt x="739" y="94"/>
                </a:cubicBezTo>
                <a:cubicBezTo>
                  <a:pt x="738" y="93"/>
                  <a:pt x="736" y="92"/>
                  <a:pt x="735" y="91"/>
                </a:cubicBezTo>
                <a:close/>
                <a:moveTo>
                  <a:pt x="728" y="88"/>
                </a:moveTo>
                <a:cubicBezTo>
                  <a:pt x="730" y="87"/>
                  <a:pt x="730" y="87"/>
                  <a:pt x="730" y="87"/>
                </a:cubicBezTo>
                <a:cubicBezTo>
                  <a:pt x="730" y="87"/>
                  <a:pt x="730" y="87"/>
                  <a:pt x="731" y="87"/>
                </a:cubicBezTo>
                <a:cubicBezTo>
                  <a:pt x="730" y="90"/>
                  <a:pt x="730" y="90"/>
                  <a:pt x="730" y="90"/>
                </a:cubicBezTo>
                <a:lnTo>
                  <a:pt x="728" y="88"/>
                </a:lnTo>
                <a:close/>
                <a:moveTo>
                  <a:pt x="730" y="90"/>
                </a:moveTo>
                <a:cubicBezTo>
                  <a:pt x="729" y="91"/>
                  <a:pt x="729" y="91"/>
                  <a:pt x="729" y="91"/>
                </a:cubicBezTo>
                <a:cubicBezTo>
                  <a:pt x="730" y="90"/>
                  <a:pt x="730" y="90"/>
                  <a:pt x="730" y="90"/>
                </a:cubicBezTo>
                <a:close/>
                <a:moveTo>
                  <a:pt x="727" y="87"/>
                </a:moveTo>
                <a:cubicBezTo>
                  <a:pt x="730" y="87"/>
                  <a:pt x="730" y="87"/>
                  <a:pt x="730" y="87"/>
                </a:cubicBezTo>
                <a:cubicBezTo>
                  <a:pt x="730" y="87"/>
                  <a:pt x="730" y="87"/>
                  <a:pt x="730" y="87"/>
                </a:cubicBezTo>
                <a:cubicBezTo>
                  <a:pt x="728" y="88"/>
                  <a:pt x="728" y="88"/>
                  <a:pt x="728" y="88"/>
                </a:cubicBezTo>
                <a:lnTo>
                  <a:pt x="727" y="87"/>
                </a:lnTo>
                <a:close/>
                <a:moveTo>
                  <a:pt x="727" y="88"/>
                </a:moveTo>
                <a:cubicBezTo>
                  <a:pt x="727" y="88"/>
                  <a:pt x="727" y="88"/>
                  <a:pt x="727" y="88"/>
                </a:cubicBezTo>
                <a:cubicBezTo>
                  <a:pt x="727" y="88"/>
                  <a:pt x="727" y="88"/>
                  <a:pt x="727" y="88"/>
                </a:cubicBezTo>
                <a:close/>
                <a:moveTo>
                  <a:pt x="722" y="79"/>
                </a:moveTo>
                <a:cubicBezTo>
                  <a:pt x="722" y="79"/>
                  <a:pt x="722" y="79"/>
                  <a:pt x="722" y="79"/>
                </a:cubicBezTo>
                <a:cubicBezTo>
                  <a:pt x="723" y="78"/>
                  <a:pt x="723" y="78"/>
                  <a:pt x="723" y="78"/>
                </a:cubicBezTo>
                <a:lnTo>
                  <a:pt x="722" y="79"/>
                </a:lnTo>
                <a:close/>
                <a:moveTo>
                  <a:pt x="722" y="80"/>
                </a:moveTo>
                <a:cubicBezTo>
                  <a:pt x="722" y="80"/>
                  <a:pt x="722" y="80"/>
                  <a:pt x="722" y="80"/>
                </a:cubicBezTo>
                <a:cubicBezTo>
                  <a:pt x="722" y="80"/>
                  <a:pt x="722" y="80"/>
                  <a:pt x="722" y="80"/>
                </a:cubicBezTo>
                <a:close/>
                <a:moveTo>
                  <a:pt x="724" y="77"/>
                </a:moveTo>
                <a:cubicBezTo>
                  <a:pt x="724" y="78"/>
                  <a:pt x="725" y="79"/>
                  <a:pt x="725" y="79"/>
                </a:cubicBezTo>
                <a:cubicBezTo>
                  <a:pt x="722" y="79"/>
                  <a:pt x="722" y="79"/>
                  <a:pt x="722" y="79"/>
                </a:cubicBezTo>
                <a:lnTo>
                  <a:pt x="724" y="77"/>
                </a:lnTo>
                <a:close/>
                <a:moveTo>
                  <a:pt x="722" y="73"/>
                </a:moveTo>
                <a:cubicBezTo>
                  <a:pt x="722" y="74"/>
                  <a:pt x="723" y="75"/>
                  <a:pt x="723" y="75"/>
                </a:cubicBezTo>
                <a:cubicBezTo>
                  <a:pt x="720" y="75"/>
                  <a:pt x="720" y="75"/>
                  <a:pt x="720" y="75"/>
                </a:cubicBezTo>
                <a:lnTo>
                  <a:pt x="722" y="73"/>
                </a:lnTo>
                <a:close/>
                <a:moveTo>
                  <a:pt x="720" y="74"/>
                </a:moveTo>
                <a:cubicBezTo>
                  <a:pt x="720" y="74"/>
                  <a:pt x="720" y="74"/>
                  <a:pt x="720" y="74"/>
                </a:cubicBezTo>
                <a:cubicBezTo>
                  <a:pt x="721" y="74"/>
                  <a:pt x="721" y="74"/>
                  <a:pt x="721" y="74"/>
                </a:cubicBezTo>
                <a:lnTo>
                  <a:pt x="720" y="74"/>
                </a:lnTo>
                <a:close/>
                <a:moveTo>
                  <a:pt x="719" y="72"/>
                </a:moveTo>
                <a:cubicBezTo>
                  <a:pt x="720" y="74"/>
                  <a:pt x="720" y="74"/>
                  <a:pt x="720" y="74"/>
                </a:cubicBezTo>
                <a:cubicBezTo>
                  <a:pt x="719" y="73"/>
                  <a:pt x="719" y="73"/>
                  <a:pt x="719" y="73"/>
                </a:cubicBezTo>
                <a:cubicBezTo>
                  <a:pt x="719" y="72"/>
                  <a:pt x="719" y="72"/>
                  <a:pt x="719" y="72"/>
                </a:cubicBezTo>
                <a:close/>
                <a:moveTo>
                  <a:pt x="719" y="71"/>
                </a:moveTo>
                <a:cubicBezTo>
                  <a:pt x="719" y="71"/>
                  <a:pt x="719" y="71"/>
                  <a:pt x="719" y="71"/>
                </a:cubicBezTo>
                <a:cubicBezTo>
                  <a:pt x="719" y="71"/>
                  <a:pt x="719" y="71"/>
                  <a:pt x="719" y="71"/>
                </a:cubicBezTo>
                <a:close/>
                <a:moveTo>
                  <a:pt x="720" y="54"/>
                </a:moveTo>
                <a:cubicBezTo>
                  <a:pt x="720" y="55"/>
                  <a:pt x="720" y="55"/>
                  <a:pt x="720" y="55"/>
                </a:cubicBezTo>
                <a:cubicBezTo>
                  <a:pt x="717" y="56"/>
                  <a:pt x="717" y="56"/>
                  <a:pt x="717" y="56"/>
                </a:cubicBezTo>
                <a:cubicBezTo>
                  <a:pt x="718" y="53"/>
                  <a:pt x="718" y="53"/>
                  <a:pt x="718" y="53"/>
                </a:cubicBezTo>
                <a:lnTo>
                  <a:pt x="720" y="54"/>
                </a:lnTo>
                <a:close/>
                <a:moveTo>
                  <a:pt x="718" y="53"/>
                </a:moveTo>
                <a:cubicBezTo>
                  <a:pt x="718" y="52"/>
                  <a:pt x="718" y="52"/>
                  <a:pt x="718" y="52"/>
                </a:cubicBezTo>
                <a:cubicBezTo>
                  <a:pt x="720" y="54"/>
                  <a:pt x="720" y="54"/>
                  <a:pt x="720" y="54"/>
                </a:cubicBezTo>
                <a:cubicBezTo>
                  <a:pt x="720" y="54"/>
                  <a:pt x="720" y="54"/>
                  <a:pt x="720" y="54"/>
                </a:cubicBezTo>
                <a:lnTo>
                  <a:pt x="718" y="53"/>
                </a:lnTo>
                <a:close/>
                <a:moveTo>
                  <a:pt x="720" y="55"/>
                </a:moveTo>
                <a:cubicBezTo>
                  <a:pt x="720" y="56"/>
                  <a:pt x="720" y="57"/>
                  <a:pt x="720" y="58"/>
                </a:cubicBezTo>
                <a:cubicBezTo>
                  <a:pt x="720" y="58"/>
                  <a:pt x="720" y="58"/>
                  <a:pt x="720" y="58"/>
                </a:cubicBezTo>
                <a:cubicBezTo>
                  <a:pt x="717" y="56"/>
                  <a:pt x="717" y="56"/>
                  <a:pt x="717" y="56"/>
                </a:cubicBezTo>
                <a:lnTo>
                  <a:pt x="720" y="55"/>
                </a:lnTo>
                <a:close/>
                <a:moveTo>
                  <a:pt x="720" y="58"/>
                </a:moveTo>
                <a:cubicBezTo>
                  <a:pt x="720" y="58"/>
                  <a:pt x="720" y="59"/>
                  <a:pt x="720" y="59"/>
                </a:cubicBezTo>
                <a:cubicBezTo>
                  <a:pt x="717" y="58"/>
                  <a:pt x="717" y="58"/>
                  <a:pt x="717" y="58"/>
                </a:cubicBezTo>
                <a:cubicBezTo>
                  <a:pt x="717" y="57"/>
                  <a:pt x="717" y="57"/>
                  <a:pt x="717" y="57"/>
                </a:cubicBezTo>
                <a:lnTo>
                  <a:pt x="720" y="58"/>
                </a:lnTo>
                <a:close/>
                <a:moveTo>
                  <a:pt x="720" y="59"/>
                </a:moveTo>
                <a:cubicBezTo>
                  <a:pt x="720" y="59"/>
                  <a:pt x="720" y="59"/>
                  <a:pt x="720" y="59"/>
                </a:cubicBezTo>
                <a:cubicBezTo>
                  <a:pt x="717" y="61"/>
                  <a:pt x="717" y="61"/>
                  <a:pt x="717" y="61"/>
                </a:cubicBezTo>
                <a:cubicBezTo>
                  <a:pt x="717" y="58"/>
                  <a:pt x="717" y="58"/>
                  <a:pt x="717" y="58"/>
                </a:cubicBezTo>
                <a:lnTo>
                  <a:pt x="720" y="59"/>
                </a:lnTo>
                <a:close/>
                <a:moveTo>
                  <a:pt x="720" y="60"/>
                </a:moveTo>
                <a:cubicBezTo>
                  <a:pt x="720" y="61"/>
                  <a:pt x="720" y="62"/>
                  <a:pt x="720" y="63"/>
                </a:cubicBezTo>
                <a:cubicBezTo>
                  <a:pt x="717" y="61"/>
                  <a:pt x="717" y="61"/>
                  <a:pt x="717" y="61"/>
                </a:cubicBezTo>
                <a:lnTo>
                  <a:pt x="720" y="60"/>
                </a:lnTo>
                <a:close/>
                <a:moveTo>
                  <a:pt x="720" y="63"/>
                </a:moveTo>
                <a:cubicBezTo>
                  <a:pt x="720" y="63"/>
                  <a:pt x="720" y="63"/>
                  <a:pt x="720" y="63"/>
                </a:cubicBezTo>
                <a:cubicBezTo>
                  <a:pt x="718" y="62"/>
                  <a:pt x="718" y="62"/>
                  <a:pt x="718" y="62"/>
                </a:cubicBezTo>
                <a:cubicBezTo>
                  <a:pt x="717" y="61"/>
                  <a:pt x="717" y="61"/>
                  <a:pt x="717" y="61"/>
                </a:cubicBezTo>
                <a:lnTo>
                  <a:pt x="720" y="63"/>
                </a:lnTo>
                <a:close/>
                <a:moveTo>
                  <a:pt x="718" y="63"/>
                </a:moveTo>
                <a:cubicBezTo>
                  <a:pt x="720" y="63"/>
                  <a:pt x="720" y="63"/>
                  <a:pt x="720" y="63"/>
                </a:cubicBezTo>
                <a:cubicBezTo>
                  <a:pt x="720" y="63"/>
                  <a:pt x="720" y="64"/>
                  <a:pt x="720" y="64"/>
                </a:cubicBezTo>
                <a:cubicBezTo>
                  <a:pt x="718" y="65"/>
                  <a:pt x="718" y="65"/>
                  <a:pt x="718" y="65"/>
                </a:cubicBezTo>
                <a:lnTo>
                  <a:pt x="718" y="63"/>
                </a:lnTo>
                <a:close/>
                <a:moveTo>
                  <a:pt x="718" y="67"/>
                </a:moveTo>
                <a:cubicBezTo>
                  <a:pt x="718" y="67"/>
                  <a:pt x="718" y="67"/>
                  <a:pt x="718" y="67"/>
                </a:cubicBezTo>
                <a:cubicBezTo>
                  <a:pt x="718" y="67"/>
                  <a:pt x="718" y="67"/>
                  <a:pt x="718" y="67"/>
                </a:cubicBezTo>
                <a:close/>
                <a:moveTo>
                  <a:pt x="720" y="64"/>
                </a:moveTo>
                <a:cubicBezTo>
                  <a:pt x="720" y="65"/>
                  <a:pt x="720" y="66"/>
                  <a:pt x="720" y="67"/>
                </a:cubicBezTo>
                <a:cubicBezTo>
                  <a:pt x="718" y="66"/>
                  <a:pt x="718" y="66"/>
                  <a:pt x="718" y="66"/>
                </a:cubicBezTo>
                <a:lnTo>
                  <a:pt x="720" y="64"/>
                </a:lnTo>
                <a:close/>
                <a:moveTo>
                  <a:pt x="732" y="28"/>
                </a:moveTo>
                <a:cubicBezTo>
                  <a:pt x="760" y="53"/>
                  <a:pt x="760" y="53"/>
                  <a:pt x="760" y="53"/>
                </a:cubicBezTo>
                <a:cubicBezTo>
                  <a:pt x="760" y="54"/>
                  <a:pt x="760" y="54"/>
                  <a:pt x="760" y="54"/>
                </a:cubicBezTo>
                <a:cubicBezTo>
                  <a:pt x="729" y="32"/>
                  <a:pt x="729" y="32"/>
                  <a:pt x="729" y="32"/>
                </a:cubicBezTo>
                <a:cubicBezTo>
                  <a:pt x="730" y="30"/>
                  <a:pt x="731" y="29"/>
                  <a:pt x="732" y="28"/>
                </a:cubicBezTo>
                <a:close/>
                <a:moveTo>
                  <a:pt x="727" y="33"/>
                </a:moveTo>
                <a:cubicBezTo>
                  <a:pt x="726" y="30"/>
                  <a:pt x="726" y="30"/>
                  <a:pt x="726" y="30"/>
                </a:cubicBezTo>
                <a:cubicBezTo>
                  <a:pt x="729" y="30"/>
                  <a:pt x="729" y="30"/>
                  <a:pt x="729" y="30"/>
                </a:cubicBezTo>
                <a:cubicBezTo>
                  <a:pt x="728" y="31"/>
                  <a:pt x="728" y="32"/>
                  <a:pt x="727" y="33"/>
                </a:cubicBezTo>
                <a:close/>
                <a:moveTo>
                  <a:pt x="729" y="32"/>
                </a:moveTo>
                <a:cubicBezTo>
                  <a:pt x="760" y="54"/>
                  <a:pt x="760" y="54"/>
                  <a:pt x="760" y="54"/>
                </a:cubicBezTo>
                <a:cubicBezTo>
                  <a:pt x="760" y="54"/>
                  <a:pt x="759" y="54"/>
                  <a:pt x="759" y="54"/>
                </a:cubicBezTo>
                <a:cubicBezTo>
                  <a:pt x="727" y="35"/>
                  <a:pt x="727" y="35"/>
                  <a:pt x="727" y="35"/>
                </a:cubicBezTo>
                <a:cubicBezTo>
                  <a:pt x="727" y="34"/>
                  <a:pt x="728" y="33"/>
                  <a:pt x="729" y="32"/>
                </a:cubicBezTo>
                <a:close/>
                <a:moveTo>
                  <a:pt x="724" y="76"/>
                </a:moveTo>
                <a:cubicBezTo>
                  <a:pt x="759" y="61"/>
                  <a:pt x="759" y="61"/>
                  <a:pt x="759" y="61"/>
                </a:cubicBezTo>
                <a:cubicBezTo>
                  <a:pt x="759" y="61"/>
                  <a:pt x="759" y="61"/>
                  <a:pt x="759" y="61"/>
                </a:cubicBezTo>
                <a:cubicBezTo>
                  <a:pt x="726" y="80"/>
                  <a:pt x="726" y="80"/>
                  <a:pt x="726" y="80"/>
                </a:cubicBezTo>
                <a:cubicBezTo>
                  <a:pt x="726" y="79"/>
                  <a:pt x="725" y="77"/>
                  <a:pt x="724" y="76"/>
                </a:cubicBezTo>
                <a:close/>
                <a:moveTo>
                  <a:pt x="725" y="37"/>
                </a:moveTo>
                <a:cubicBezTo>
                  <a:pt x="724" y="34"/>
                  <a:pt x="724" y="34"/>
                  <a:pt x="724" y="34"/>
                </a:cubicBezTo>
                <a:cubicBezTo>
                  <a:pt x="726" y="34"/>
                  <a:pt x="726" y="34"/>
                  <a:pt x="726" y="34"/>
                </a:cubicBezTo>
                <a:cubicBezTo>
                  <a:pt x="726" y="35"/>
                  <a:pt x="725" y="36"/>
                  <a:pt x="725" y="37"/>
                </a:cubicBezTo>
                <a:close/>
                <a:moveTo>
                  <a:pt x="727" y="36"/>
                </a:moveTo>
                <a:cubicBezTo>
                  <a:pt x="759" y="55"/>
                  <a:pt x="759" y="55"/>
                  <a:pt x="759" y="55"/>
                </a:cubicBezTo>
                <a:cubicBezTo>
                  <a:pt x="759" y="55"/>
                  <a:pt x="759" y="55"/>
                  <a:pt x="759" y="55"/>
                </a:cubicBezTo>
                <a:cubicBezTo>
                  <a:pt x="725" y="40"/>
                  <a:pt x="725" y="40"/>
                  <a:pt x="725" y="40"/>
                </a:cubicBezTo>
                <a:cubicBezTo>
                  <a:pt x="725" y="38"/>
                  <a:pt x="726" y="37"/>
                  <a:pt x="727" y="36"/>
                </a:cubicBezTo>
                <a:close/>
                <a:moveTo>
                  <a:pt x="723" y="41"/>
                </a:moveTo>
                <a:cubicBezTo>
                  <a:pt x="721" y="38"/>
                  <a:pt x="721" y="38"/>
                  <a:pt x="721" y="38"/>
                </a:cubicBezTo>
                <a:cubicBezTo>
                  <a:pt x="724" y="38"/>
                  <a:pt x="724" y="38"/>
                  <a:pt x="724" y="38"/>
                </a:cubicBezTo>
                <a:cubicBezTo>
                  <a:pt x="724" y="39"/>
                  <a:pt x="723" y="40"/>
                  <a:pt x="723" y="41"/>
                </a:cubicBezTo>
                <a:close/>
                <a:moveTo>
                  <a:pt x="724" y="40"/>
                </a:moveTo>
                <a:cubicBezTo>
                  <a:pt x="759" y="55"/>
                  <a:pt x="759" y="55"/>
                  <a:pt x="759" y="55"/>
                </a:cubicBezTo>
                <a:cubicBezTo>
                  <a:pt x="759" y="55"/>
                  <a:pt x="759" y="55"/>
                  <a:pt x="759" y="56"/>
                </a:cubicBezTo>
                <a:cubicBezTo>
                  <a:pt x="723" y="44"/>
                  <a:pt x="723" y="44"/>
                  <a:pt x="723" y="44"/>
                </a:cubicBezTo>
                <a:cubicBezTo>
                  <a:pt x="723" y="42"/>
                  <a:pt x="724" y="41"/>
                  <a:pt x="724" y="40"/>
                </a:cubicBezTo>
                <a:close/>
                <a:moveTo>
                  <a:pt x="723" y="44"/>
                </a:moveTo>
                <a:cubicBezTo>
                  <a:pt x="759" y="56"/>
                  <a:pt x="759" y="56"/>
                  <a:pt x="759" y="56"/>
                </a:cubicBezTo>
                <a:cubicBezTo>
                  <a:pt x="759" y="56"/>
                  <a:pt x="759" y="56"/>
                  <a:pt x="759" y="56"/>
                </a:cubicBezTo>
                <a:cubicBezTo>
                  <a:pt x="722" y="48"/>
                  <a:pt x="722" y="48"/>
                  <a:pt x="722" y="48"/>
                </a:cubicBezTo>
                <a:cubicBezTo>
                  <a:pt x="722" y="47"/>
                  <a:pt x="722" y="46"/>
                  <a:pt x="723" y="44"/>
                </a:cubicBezTo>
                <a:close/>
                <a:moveTo>
                  <a:pt x="721" y="49"/>
                </a:moveTo>
                <a:cubicBezTo>
                  <a:pt x="759" y="57"/>
                  <a:pt x="759" y="57"/>
                  <a:pt x="759" y="57"/>
                </a:cubicBezTo>
                <a:cubicBezTo>
                  <a:pt x="759" y="57"/>
                  <a:pt x="759" y="57"/>
                  <a:pt x="759" y="57"/>
                </a:cubicBezTo>
                <a:cubicBezTo>
                  <a:pt x="721" y="53"/>
                  <a:pt x="721" y="53"/>
                  <a:pt x="721" y="53"/>
                </a:cubicBezTo>
                <a:cubicBezTo>
                  <a:pt x="721" y="51"/>
                  <a:pt x="721" y="50"/>
                  <a:pt x="721" y="49"/>
                </a:cubicBezTo>
                <a:close/>
                <a:moveTo>
                  <a:pt x="721" y="58"/>
                </a:moveTo>
                <a:cubicBezTo>
                  <a:pt x="759" y="58"/>
                  <a:pt x="759" y="58"/>
                  <a:pt x="759" y="58"/>
                </a:cubicBezTo>
                <a:cubicBezTo>
                  <a:pt x="759" y="58"/>
                  <a:pt x="759" y="58"/>
                  <a:pt x="759" y="58"/>
                </a:cubicBezTo>
                <a:cubicBezTo>
                  <a:pt x="721" y="62"/>
                  <a:pt x="721" y="62"/>
                  <a:pt x="721" y="62"/>
                </a:cubicBezTo>
                <a:cubicBezTo>
                  <a:pt x="721" y="61"/>
                  <a:pt x="721" y="59"/>
                  <a:pt x="721" y="58"/>
                </a:cubicBezTo>
                <a:close/>
                <a:moveTo>
                  <a:pt x="720" y="49"/>
                </a:moveTo>
                <a:cubicBezTo>
                  <a:pt x="718" y="47"/>
                  <a:pt x="718" y="47"/>
                  <a:pt x="718" y="47"/>
                </a:cubicBezTo>
                <a:cubicBezTo>
                  <a:pt x="721" y="46"/>
                  <a:pt x="721" y="46"/>
                  <a:pt x="721" y="46"/>
                </a:cubicBezTo>
                <a:cubicBezTo>
                  <a:pt x="721" y="47"/>
                  <a:pt x="721" y="48"/>
                  <a:pt x="720" y="49"/>
                </a:cubicBezTo>
                <a:close/>
                <a:moveTo>
                  <a:pt x="718" y="47"/>
                </a:moveTo>
                <a:cubicBezTo>
                  <a:pt x="720" y="50"/>
                  <a:pt x="720" y="50"/>
                  <a:pt x="720" y="50"/>
                </a:cubicBezTo>
                <a:cubicBezTo>
                  <a:pt x="720" y="50"/>
                  <a:pt x="720" y="50"/>
                  <a:pt x="720" y="50"/>
                </a:cubicBezTo>
                <a:cubicBezTo>
                  <a:pt x="718" y="48"/>
                  <a:pt x="718" y="48"/>
                  <a:pt x="718" y="48"/>
                </a:cubicBezTo>
                <a:lnTo>
                  <a:pt x="718" y="47"/>
                </a:lnTo>
                <a:close/>
                <a:moveTo>
                  <a:pt x="718" y="46"/>
                </a:moveTo>
                <a:cubicBezTo>
                  <a:pt x="718" y="45"/>
                  <a:pt x="718" y="45"/>
                  <a:pt x="718" y="45"/>
                </a:cubicBezTo>
                <a:cubicBezTo>
                  <a:pt x="719" y="44"/>
                  <a:pt x="719" y="44"/>
                  <a:pt x="719" y="44"/>
                </a:cubicBezTo>
                <a:cubicBezTo>
                  <a:pt x="719" y="44"/>
                  <a:pt x="719" y="44"/>
                  <a:pt x="719" y="44"/>
                </a:cubicBezTo>
                <a:lnTo>
                  <a:pt x="718" y="46"/>
                </a:lnTo>
                <a:close/>
                <a:moveTo>
                  <a:pt x="721" y="53"/>
                </a:moveTo>
                <a:cubicBezTo>
                  <a:pt x="759" y="57"/>
                  <a:pt x="759" y="57"/>
                  <a:pt x="759" y="57"/>
                </a:cubicBezTo>
                <a:cubicBezTo>
                  <a:pt x="759" y="57"/>
                  <a:pt x="759" y="57"/>
                  <a:pt x="759" y="58"/>
                </a:cubicBezTo>
                <a:cubicBezTo>
                  <a:pt x="721" y="58"/>
                  <a:pt x="721" y="58"/>
                  <a:pt x="721" y="58"/>
                </a:cubicBezTo>
                <a:cubicBezTo>
                  <a:pt x="721" y="56"/>
                  <a:pt x="721" y="55"/>
                  <a:pt x="721" y="53"/>
                </a:cubicBezTo>
                <a:close/>
                <a:moveTo>
                  <a:pt x="720" y="67"/>
                </a:moveTo>
                <a:cubicBezTo>
                  <a:pt x="720" y="67"/>
                  <a:pt x="721" y="67"/>
                  <a:pt x="721" y="67"/>
                </a:cubicBezTo>
                <a:cubicBezTo>
                  <a:pt x="718" y="67"/>
                  <a:pt x="718" y="67"/>
                  <a:pt x="718" y="67"/>
                </a:cubicBezTo>
                <a:cubicBezTo>
                  <a:pt x="718" y="66"/>
                  <a:pt x="718" y="66"/>
                  <a:pt x="718" y="66"/>
                </a:cubicBezTo>
                <a:lnTo>
                  <a:pt x="720" y="67"/>
                </a:lnTo>
                <a:close/>
                <a:moveTo>
                  <a:pt x="759" y="59"/>
                </a:moveTo>
                <a:cubicBezTo>
                  <a:pt x="759" y="59"/>
                  <a:pt x="759" y="59"/>
                  <a:pt x="759" y="59"/>
                </a:cubicBezTo>
                <a:cubicBezTo>
                  <a:pt x="721" y="67"/>
                  <a:pt x="721" y="67"/>
                  <a:pt x="721" y="67"/>
                </a:cubicBezTo>
                <a:cubicBezTo>
                  <a:pt x="721" y="65"/>
                  <a:pt x="721" y="64"/>
                  <a:pt x="721" y="63"/>
                </a:cubicBezTo>
                <a:lnTo>
                  <a:pt x="759" y="59"/>
                </a:lnTo>
                <a:close/>
                <a:moveTo>
                  <a:pt x="722" y="71"/>
                </a:moveTo>
                <a:cubicBezTo>
                  <a:pt x="719" y="70"/>
                  <a:pt x="719" y="70"/>
                  <a:pt x="719" y="70"/>
                </a:cubicBezTo>
                <a:cubicBezTo>
                  <a:pt x="721" y="68"/>
                  <a:pt x="721" y="68"/>
                  <a:pt x="721" y="68"/>
                </a:cubicBezTo>
                <a:cubicBezTo>
                  <a:pt x="721" y="69"/>
                  <a:pt x="721" y="70"/>
                  <a:pt x="722" y="71"/>
                </a:cubicBezTo>
                <a:close/>
                <a:moveTo>
                  <a:pt x="719" y="70"/>
                </a:moveTo>
                <a:cubicBezTo>
                  <a:pt x="719" y="70"/>
                  <a:pt x="719" y="70"/>
                  <a:pt x="719" y="70"/>
                </a:cubicBezTo>
                <a:cubicBezTo>
                  <a:pt x="719" y="70"/>
                  <a:pt x="719" y="70"/>
                  <a:pt x="719" y="70"/>
                </a:cubicBezTo>
                <a:close/>
                <a:moveTo>
                  <a:pt x="719" y="70"/>
                </a:moveTo>
                <a:cubicBezTo>
                  <a:pt x="722" y="72"/>
                  <a:pt x="722" y="72"/>
                  <a:pt x="722" y="72"/>
                </a:cubicBezTo>
                <a:cubicBezTo>
                  <a:pt x="722" y="72"/>
                  <a:pt x="722" y="72"/>
                  <a:pt x="722" y="72"/>
                </a:cubicBezTo>
                <a:cubicBezTo>
                  <a:pt x="719" y="71"/>
                  <a:pt x="719" y="71"/>
                  <a:pt x="719" y="71"/>
                </a:cubicBezTo>
                <a:lnTo>
                  <a:pt x="719" y="70"/>
                </a:lnTo>
                <a:close/>
                <a:moveTo>
                  <a:pt x="722" y="67"/>
                </a:moveTo>
                <a:cubicBezTo>
                  <a:pt x="759" y="59"/>
                  <a:pt x="759" y="59"/>
                  <a:pt x="759" y="59"/>
                </a:cubicBezTo>
                <a:cubicBezTo>
                  <a:pt x="759" y="59"/>
                  <a:pt x="759" y="59"/>
                  <a:pt x="759" y="60"/>
                </a:cubicBezTo>
                <a:cubicBezTo>
                  <a:pt x="723" y="71"/>
                  <a:pt x="723" y="71"/>
                  <a:pt x="723" y="71"/>
                </a:cubicBezTo>
                <a:cubicBezTo>
                  <a:pt x="722" y="70"/>
                  <a:pt x="722" y="69"/>
                  <a:pt x="722" y="67"/>
                </a:cubicBezTo>
                <a:close/>
                <a:moveTo>
                  <a:pt x="723" y="76"/>
                </a:moveTo>
                <a:cubicBezTo>
                  <a:pt x="723" y="76"/>
                  <a:pt x="723" y="76"/>
                  <a:pt x="723" y="76"/>
                </a:cubicBezTo>
                <a:cubicBezTo>
                  <a:pt x="721" y="76"/>
                  <a:pt x="721" y="76"/>
                  <a:pt x="721" y="76"/>
                </a:cubicBezTo>
                <a:cubicBezTo>
                  <a:pt x="720" y="75"/>
                  <a:pt x="720" y="75"/>
                  <a:pt x="720" y="75"/>
                </a:cubicBezTo>
                <a:lnTo>
                  <a:pt x="723" y="76"/>
                </a:lnTo>
                <a:close/>
                <a:moveTo>
                  <a:pt x="723" y="72"/>
                </a:moveTo>
                <a:cubicBezTo>
                  <a:pt x="759" y="60"/>
                  <a:pt x="759" y="60"/>
                  <a:pt x="759" y="60"/>
                </a:cubicBezTo>
                <a:cubicBezTo>
                  <a:pt x="759" y="60"/>
                  <a:pt x="759" y="60"/>
                  <a:pt x="759" y="60"/>
                </a:cubicBezTo>
                <a:cubicBezTo>
                  <a:pt x="724" y="76"/>
                  <a:pt x="724" y="76"/>
                  <a:pt x="724" y="76"/>
                </a:cubicBezTo>
                <a:cubicBezTo>
                  <a:pt x="724" y="74"/>
                  <a:pt x="723" y="73"/>
                  <a:pt x="723" y="72"/>
                </a:cubicBezTo>
                <a:close/>
                <a:moveTo>
                  <a:pt x="725" y="80"/>
                </a:moveTo>
                <a:cubicBezTo>
                  <a:pt x="725" y="80"/>
                  <a:pt x="725" y="80"/>
                  <a:pt x="725" y="80"/>
                </a:cubicBezTo>
                <a:cubicBezTo>
                  <a:pt x="723" y="80"/>
                  <a:pt x="723" y="80"/>
                  <a:pt x="723" y="80"/>
                </a:cubicBezTo>
                <a:cubicBezTo>
                  <a:pt x="722" y="79"/>
                  <a:pt x="722" y="79"/>
                  <a:pt x="722" y="79"/>
                </a:cubicBezTo>
                <a:lnTo>
                  <a:pt x="725" y="80"/>
                </a:lnTo>
                <a:close/>
                <a:moveTo>
                  <a:pt x="725" y="80"/>
                </a:moveTo>
                <a:cubicBezTo>
                  <a:pt x="725" y="80"/>
                  <a:pt x="725" y="80"/>
                  <a:pt x="726" y="80"/>
                </a:cubicBezTo>
                <a:cubicBezTo>
                  <a:pt x="724" y="82"/>
                  <a:pt x="724" y="82"/>
                  <a:pt x="724" y="82"/>
                </a:cubicBezTo>
                <a:cubicBezTo>
                  <a:pt x="723" y="80"/>
                  <a:pt x="723" y="80"/>
                  <a:pt x="723" y="80"/>
                </a:cubicBezTo>
                <a:lnTo>
                  <a:pt x="725" y="80"/>
                </a:lnTo>
                <a:close/>
                <a:moveTo>
                  <a:pt x="726" y="81"/>
                </a:moveTo>
                <a:cubicBezTo>
                  <a:pt x="726" y="81"/>
                  <a:pt x="727" y="82"/>
                  <a:pt x="727" y="83"/>
                </a:cubicBezTo>
                <a:cubicBezTo>
                  <a:pt x="724" y="83"/>
                  <a:pt x="724" y="83"/>
                  <a:pt x="724" y="83"/>
                </a:cubicBezTo>
                <a:lnTo>
                  <a:pt x="726" y="81"/>
                </a:lnTo>
                <a:close/>
                <a:moveTo>
                  <a:pt x="727" y="83"/>
                </a:moveTo>
                <a:cubicBezTo>
                  <a:pt x="727" y="83"/>
                  <a:pt x="727" y="83"/>
                  <a:pt x="728" y="83"/>
                </a:cubicBezTo>
                <a:cubicBezTo>
                  <a:pt x="725" y="84"/>
                  <a:pt x="725" y="84"/>
                  <a:pt x="725" y="84"/>
                </a:cubicBezTo>
                <a:cubicBezTo>
                  <a:pt x="725" y="83"/>
                  <a:pt x="725" y="83"/>
                  <a:pt x="725" y="83"/>
                </a:cubicBezTo>
                <a:lnTo>
                  <a:pt x="727" y="83"/>
                </a:lnTo>
                <a:close/>
                <a:moveTo>
                  <a:pt x="727" y="80"/>
                </a:moveTo>
                <a:cubicBezTo>
                  <a:pt x="760" y="61"/>
                  <a:pt x="760" y="61"/>
                  <a:pt x="760" y="61"/>
                </a:cubicBezTo>
                <a:cubicBezTo>
                  <a:pt x="760" y="61"/>
                  <a:pt x="760" y="61"/>
                  <a:pt x="760" y="61"/>
                </a:cubicBezTo>
                <a:cubicBezTo>
                  <a:pt x="729" y="84"/>
                  <a:pt x="729" y="84"/>
                  <a:pt x="729" y="84"/>
                </a:cubicBezTo>
                <a:cubicBezTo>
                  <a:pt x="728" y="83"/>
                  <a:pt x="727" y="81"/>
                  <a:pt x="727" y="80"/>
                </a:cubicBezTo>
                <a:close/>
                <a:moveTo>
                  <a:pt x="760" y="62"/>
                </a:moveTo>
                <a:cubicBezTo>
                  <a:pt x="760" y="62"/>
                  <a:pt x="760" y="62"/>
                  <a:pt x="760" y="62"/>
                </a:cubicBezTo>
                <a:cubicBezTo>
                  <a:pt x="732" y="87"/>
                  <a:pt x="732" y="87"/>
                  <a:pt x="732" y="87"/>
                </a:cubicBezTo>
                <a:cubicBezTo>
                  <a:pt x="731" y="86"/>
                  <a:pt x="730" y="85"/>
                  <a:pt x="729" y="84"/>
                </a:cubicBezTo>
                <a:lnTo>
                  <a:pt x="760" y="62"/>
                </a:lnTo>
                <a:close/>
                <a:moveTo>
                  <a:pt x="730" y="88"/>
                </a:moveTo>
                <a:cubicBezTo>
                  <a:pt x="730" y="90"/>
                  <a:pt x="730" y="90"/>
                  <a:pt x="730" y="90"/>
                </a:cubicBezTo>
                <a:cubicBezTo>
                  <a:pt x="730" y="90"/>
                  <a:pt x="730" y="90"/>
                  <a:pt x="730" y="90"/>
                </a:cubicBezTo>
                <a:lnTo>
                  <a:pt x="730" y="88"/>
                </a:lnTo>
                <a:close/>
                <a:moveTo>
                  <a:pt x="731" y="88"/>
                </a:moveTo>
                <a:cubicBezTo>
                  <a:pt x="731" y="88"/>
                  <a:pt x="732" y="89"/>
                  <a:pt x="733" y="90"/>
                </a:cubicBezTo>
                <a:cubicBezTo>
                  <a:pt x="730" y="90"/>
                  <a:pt x="730" y="90"/>
                  <a:pt x="730" y="90"/>
                </a:cubicBezTo>
                <a:lnTo>
                  <a:pt x="731" y="88"/>
                </a:lnTo>
                <a:close/>
                <a:moveTo>
                  <a:pt x="732" y="88"/>
                </a:moveTo>
                <a:cubicBezTo>
                  <a:pt x="760" y="62"/>
                  <a:pt x="760" y="62"/>
                  <a:pt x="760" y="62"/>
                </a:cubicBezTo>
                <a:cubicBezTo>
                  <a:pt x="760" y="62"/>
                  <a:pt x="761" y="62"/>
                  <a:pt x="761" y="62"/>
                </a:cubicBezTo>
                <a:cubicBezTo>
                  <a:pt x="735" y="91"/>
                  <a:pt x="735" y="91"/>
                  <a:pt x="735" y="91"/>
                </a:cubicBezTo>
                <a:cubicBezTo>
                  <a:pt x="734" y="90"/>
                  <a:pt x="733" y="89"/>
                  <a:pt x="732" y="88"/>
                </a:cubicBezTo>
                <a:close/>
                <a:moveTo>
                  <a:pt x="736" y="25"/>
                </a:moveTo>
                <a:cubicBezTo>
                  <a:pt x="737" y="24"/>
                  <a:pt x="738" y="23"/>
                  <a:pt x="739" y="22"/>
                </a:cubicBezTo>
                <a:cubicBezTo>
                  <a:pt x="761" y="52"/>
                  <a:pt x="761" y="52"/>
                  <a:pt x="761" y="52"/>
                </a:cubicBezTo>
                <a:cubicBezTo>
                  <a:pt x="761" y="53"/>
                  <a:pt x="761" y="53"/>
                  <a:pt x="761" y="53"/>
                </a:cubicBezTo>
                <a:lnTo>
                  <a:pt x="736" y="25"/>
                </a:lnTo>
                <a:close/>
                <a:moveTo>
                  <a:pt x="736" y="23"/>
                </a:moveTo>
                <a:cubicBezTo>
                  <a:pt x="736" y="20"/>
                  <a:pt x="736" y="20"/>
                  <a:pt x="736" y="20"/>
                </a:cubicBezTo>
                <a:cubicBezTo>
                  <a:pt x="739" y="21"/>
                  <a:pt x="739" y="21"/>
                  <a:pt x="739" y="21"/>
                </a:cubicBezTo>
                <a:cubicBezTo>
                  <a:pt x="738" y="22"/>
                  <a:pt x="737" y="22"/>
                  <a:pt x="736" y="23"/>
                </a:cubicBezTo>
                <a:close/>
                <a:moveTo>
                  <a:pt x="736" y="23"/>
                </a:moveTo>
                <a:cubicBezTo>
                  <a:pt x="735" y="20"/>
                  <a:pt x="735" y="20"/>
                  <a:pt x="735" y="20"/>
                </a:cubicBezTo>
                <a:cubicBezTo>
                  <a:pt x="736" y="20"/>
                  <a:pt x="736" y="20"/>
                  <a:pt x="736" y="20"/>
                </a:cubicBezTo>
                <a:lnTo>
                  <a:pt x="736" y="23"/>
                </a:lnTo>
                <a:close/>
                <a:moveTo>
                  <a:pt x="735" y="25"/>
                </a:moveTo>
                <a:cubicBezTo>
                  <a:pt x="760" y="53"/>
                  <a:pt x="760" y="53"/>
                  <a:pt x="760" y="53"/>
                </a:cubicBezTo>
                <a:cubicBezTo>
                  <a:pt x="760" y="53"/>
                  <a:pt x="760" y="53"/>
                  <a:pt x="760" y="53"/>
                </a:cubicBezTo>
                <a:cubicBezTo>
                  <a:pt x="732" y="28"/>
                  <a:pt x="732" y="28"/>
                  <a:pt x="732" y="28"/>
                </a:cubicBezTo>
                <a:cubicBezTo>
                  <a:pt x="733" y="27"/>
                  <a:pt x="734" y="26"/>
                  <a:pt x="735" y="25"/>
                </a:cubicBezTo>
                <a:close/>
                <a:moveTo>
                  <a:pt x="733" y="26"/>
                </a:moveTo>
                <a:cubicBezTo>
                  <a:pt x="732" y="23"/>
                  <a:pt x="732" y="23"/>
                  <a:pt x="732" y="23"/>
                </a:cubicBezTo>
                <a:cubicBezTo>
                  <a:pt x="732" y="23"/>
                  <a:pt x="732" y="23"/>
                  <a:pt x="732" y="23"/>
                </a:cubicBezTo>
                <a:cubicBezTo>
                  <a:pt x="733" y="26"/>
                  <a:pt x="733" y="26"/>
                  <a:pt x="733" y="26"/>
                </a:cubicBezTo>
                <a:cubicBezTo>
                  <a:pt x="733" y="26"/>
                  <a:pt x="733" y="26"/>
                  <a:pt x="733" y="26"/>
                </a:cubicBezTo>
                <a:close/>
                <a:moveTo>
                  <a:pt x="732" y="26"/>
                </a:moveTo>
                <a:cubicBezTo>
                  <a:pt x="732" y="26"/>
                  <a:pt x="732" y="27"/>
                  <a:pt x="732" y="27"/>
                </a:cubicBezTo>
                <a:cubicBezTo>
                  <a:pt x="729" y="26"/>
                  <a:pt x="729" y="26"/>
                  <a:pt x="729" y="26"/>
                </a:cubicBezTo>
                <a:cubicBezTo>
                  <a:pt x="732" y="24"/>
                  <a:pt x="732" y="24"/>
                  <a:pt x="732" y="24"/>
                </a:cubicBezTo>
                <a:lnTo>
                  <a:pt x="732" y="26"/>
                </a:lnTo>
                <a:close/>
                <a:moveTo>
                  <a:pt x="729" y="25"/>
                </a:moveTo>
                <a:cubicBezTo>
                  <a:pt x="730" y="24"/>
                  <a:pt x="730" y="24"/>
                  <a:pt x="730" y="24"/>
                </a:cubicBezTo>
                <a:cubicBezTo>
                  <a:pt x="731" y="23"/>
                  <a:pt x="731" y="23"/>
                  <a:pt x="731" y="23"/>
                </a:cubicBezTo>
                <a:lnTo>
                  <a:pt x="729" y="25"/>
                </a:lnTo>
                <a:close/>
                <a:moveTo>
                  <a:pt x="732" y="27"/>
                </a:moveTo>
                <a:cubicBezTo>
                  <a:pt x="731" y="28"/>
                  <a:pt x="730" y="28"/>
                  <a:pt x="730" y="29"/>
                </a:cubicBezTo>
                <a:cubicBezTo>
                  <a:pt x="729" y="26"/>
                  <a:pt x="729" y="26"/>
                  <a:pt x="729" y="26"/>
                </a:cubicBezTo>
                <a:lnTo>
                  <a:pt x="732" y="27"/>
                </a:lnTo>
                <a:close/>
                <a:moveTo>
                  <a:pt x="730" y="29"/>
                </a:moveTo>
                <a:cubicBezTo>
                  <a:pt x="730" y="29"/>
                  <a:pt x="730" y="29"/>
                  <a:pt x="730" y="29"/>
                </a:cubicBezTo>
                <a:cubicBezTo>
                  <a:pt x="728" y="27"/>
                  <a:pt x="728" y="27"/>
                  <a:pt x="728" y="27"/>
                </a:cubicBezTo>
                <a:cubicBezTo>
                  <a:pt x="729" y="26"/>
                  <a:pt x="729" y="26"/>
                  <a:pt x="729" y="26"/>
                </a:cubicBezTo>
                <a:lnTo>
                  <a:pt x="730" y="29"/>
                </a:lnTo>
                <a:close/>
                <a:moveTo>
                  <a:pt x="726" y="29"/>
                </a:moveTo>
                <a:cubicBezTo>
                  <a:pt x="727" y="28"/>
                  <a:pt x="727" y="28"/>
                  <a:pt x="727" y="28"/>
                </a:cubicBezTo>
                <a:cubicBezTo>
                  <a:pt x="728" y="27"/>
                  <a:pt x="728" y="27"/>
                  <a:pt x="728" y="27"/>
                </a:cubicBezTo>
                <a:cubicBezTo>
                  <a:pt x="728" y="27"/>
                  <a:pt x="728" y="27"/>
                  <a:pt x="728" y="27"/>
                </a:cubicBezTo>
                <a:lnTo>
                  <a:pt x="726" y="29"/>
                </a:lnTo>
                <a:close/>
                <a:moveTo>
                  <a:pt x="726" y="29"/>
                </a:moveTo>
                <a:cubicBezTo>
                  <a:pt x="726" y="29"/>
                  <a:pt x="726" y="29"/>
                  <a:pt x="726" y="29"/>
                </a:cubicBezTo>
                <a:cubicBezTo>
                  <a:pt x="726" y="28"/>
                  <a:pt x="726" y="28"/>
                  <a:pt x="726" y="28"/>
                </a:cubicBezTo>
                <a:cubicBezTo>
                  <a:pt x="727" y="28"/>
                  <a:pt x="727" y="28"/>
                  <a:pt x="727" y="28"/>
                </a:cubicBezTo>
                <a:lnTo>
                  <a:pt x="726" y="29"/>
                </a:lnTo>
                <a:close/>
                <a:moveTo>
                  <a:pt x="726" y="30"/>
                </a:moveTo>
                <a:cubicBezTo>
                  <a:pt x="727" y="33"/>
                  <a:pt x="727" y="33"/>
                  <a:pt x="727" y="33"/>
                </a:cubicBezTo>
                <a:cubicBezTo>
                  <a:pt x="727" y="33"/>
                  <a:pt x="727" y="33"/>
                  <a:pt x="727" y="33"/>
                </a:cubicBezTo>
                <a:cubicBezTo>
                  <a:pt x="726" y="31"/>
                  <a:pt x="726" y="31"/>
                  <a:pt x="726" y="31"/>
                </a:cubicBezTo>
                <a:lnTo>
                  <a:pt x="726" y="30"/>
                </a:lnTo>
                <a:close/>
                <a:moveTo>
                  <a:pt x="727" y="33"/>
                </a:moveTo>
                <a:cubicBezTo>
                  <a:pt x="727" y="34"/>
                  <a:pt x="727" y="34"/>
                  <a:pt x="727" y="34"/>
                </a:cubicBezTo>
                <a:cubicBezTo>
                  <a:pt x="724" y="34"/>
                  <a:pt x="724" y="34"/>
                  <a:pt x="724" y="34"/>
                </a:cubicBezTo>
                <a:cubicBezTo>
                  <a:pt x="725" y="31"/>
                  <a:pt x="725" y="31"/>
                  <a:pt x="725" y="31"/>
                </a:cubicBezTo>
                <a:lnTo>
                  <a:pt x="727" y="33"/>
                </a:lnTo>
                <a:close/>
                <a:moveTo>
                  <a:pt x="724" y="33"/>
                </a:moveTo>
                <a:cubicBezTo>
                  <a:pt x="724" y="32"/>
                  <a:pt x="724" y="32"/>
                  <a:pt x="724" y="32"/>
                </a:cubicBezTo>
                <a:cubicBezTo>
                  <a:pt x="725" y="31"/>
                  <a:pt x="725" y="31"/>
                  <a:pt x="725" y="31"/>
                </a:cubicBezTo>
                <a:cubicBezTo>
                  <a:pt x="725" y="31"/>
                  <a:pt x="725" y="31"/>
                  <a:pt x="725" y="31"/>
                </a:cubicBezTo>
                <a:lnTo>
                  <a:pt x="724" y="33"/>
                </a:lnTo>
                <a:close/>
                <a:moveTo>
                  <a:pt x="725" y="37"/>
                </a:moveTo>
                <a:cubicBezTo>
                  <a:pt x="725" y="37"/>
                  <a:pt x="725" y="37"/>
                  <a:pt x="725" y="37"/>
                </a:cubicBezTo>
                <a:cubicBezTo>
                  <a:pt x="723" y="35"/>
                  <a:pt x="723" y="35"/>
                  <a:pt x="723" y="35"/>
                </a:cubicBezTo>
                <a:cubicBezTo>
                  <a:pt x="723" y="34"/>
                  <a:pt x="723" y="34"/>
                  <a:pt x="723" y="34"/>
                </a:cubicBezTo>
                <a:lnTo>
                  <a:pt x="725" y="37"/>
                </a:lnTo>
                <a:close/>
                <a:moveTo>
                  <a:pt x="725" y="37"/>
                </a:moveTo>
                <a:cubicBezTo>
                  <a:pt x="724" y="37"/>
                  <a:pt x="724" y="38"/>
                  <a:pt x="724" y="38"/>
                </a:cubicBezTo>
                <a:cubicBezTo>
                  <a:pt x="722" y="38"/>
                  <a:pt x="722" y="38"/>
                  <a:pt x="722" y="38"/>
                </a:cubicBezTo>
                <a:cubicBezTo>
                  <a:pt x="723" y="35"/>
                  <a:pt x="723" y="35"/>
                  <a:pt x="723" y="35"/>
                </a:cubicBezTo>
                <a:lnTo>
                  <a:pt x="725" y="37"/>
                </a:lnTo>
                <a:close/>
                <a:moveTo>
                  <a:pt x="723" y="34"/>
                </a:moveTo>
                <a:cubicBezTo>
                  <a:pt x="723" y="34"/>
                  <a:pt x="723" y="34"/>
                  <a:pt x="723" y="34"/>
                </a:cubicBezTo>
                <a:cubicBezTo>
                  <a:pt x="723" y="34"/>
                  <a:pt x="723" y="34"/>
                  <a:pt x="723" y="34"/>
                </a:cubicBezTo>
                <a:cubicBezTo>
                  <a:pt x="723" y="34"/>
                  <a:pt x="723" y="34"/>
                  <a:pt x="723" y="34"/>
                </a:cubicBezTo>
                <a:close/>
                <a:moveTo>
                  <a:pt x="723" y="35"/>
                </a:moveTo>
                <a:cubicBezTo>
                  <a:pt x="721" y="37"/>
                  <a:pt x="721" y="37"/>
                  <a:pt x="721" y="37"/>
                </a:cubicBezTo>
                <a:cubicBezTo>
                  <a:pt x="722" y="36"/>
                  <a:pt x="722" y="36"/>
                  <a:pt x="722" y="36"/>
                </a:cubicBezTo>
                <a:cubicBezTo>
                  <a:pt x="723" y="35"/>
                  <a:pt x="723" y="35"/>
                  <a:pt x="723" y="35"/>
                </a:cubicBezTo>
                <a:close/>
                <a:moveTo>
                  <a:pt x="721" y="37"/>
                </a:moveTo>
                <a:cubicBezTo>
                  <a:pt x="721" y="38"/>
                  <a:pt x="721" y="38"/>
                  <a:pt x="721" y="38"/>
                </a:cubicBezTo>
                <a:cubicBezTo>
                  <a:pt x="721" y="37"/>
                  <a:pt x="721" y="37"/>
                  <a:pt x="721" y="37"/>
                </a:cubicBezTo>
                <a:cubicBezTo>
                  <a:pt x="721" y="36"/>
                  <a:pt x="721" y="36"/>
                  <a:pt x="721" y="36"/>
                </a:cubicBezTo>
                <a:lnTo>
                  <a:pt x="721" y="37"/>
                </a:lnTo>
                <a:close/>
                <a:moveTo>
                  <a:pt x="721" y="38"/>
                </a:moveTo>
                <a:cubicBezTo>
                  <a:pt x="723" y="41"/>
                  <a:pt x="723" y="41"/>
                  <a:pt x="723" y="41"/>
                </a:cubicBezTo>
                <a:cubicBezTo>
                  <a:pt x="723" y="41"/>
                  <a:pt x="723" y="41"/>
                  <a:pt x="723" y="41"/>
                </a:cubicBezTo>
                <a:cubicBezTo>
                  <a:pt x="721" y="39"/>
                  <a:pt x="721" y="39"/>
                  <a:pt x="721" y="39"/>
                </a:cubicBezTo>
                <a:lnTo>
                  <a:pt x="721" y="38"/>
                </a:lnTo>
                <a:close/>
                <a:moveTo>
                  <a:pt x="722" y="42"/>
                </a:moveTo>
                <a:cubicBezTo>
                  <a:pt x="722" y="43"/>
                  <a:pt x="722" y="44"/>
                  <a:pt x="721" y="45"/>
                </a:cubicBezTo>
                <a:cubicBezTo>
                  <a:pt x="720" y="43"/>
                  <a:pt x="720" y="43"/>
                  <a:pt x="720" y="43"/>
                </a:cubicBezTo>
                <a:lnTo>
                  <a:pt x="722" y="42"/>
                </a:lnTo>
                <a:close/>
                <a:moveTo>
                  <a:pt x="721" y="45"/>
                </a:moveTo>
                <a:cubicBezTo>
                  <a:pt x="721" y="45"/>
                  <a:pt x="721" y="45"/>
                  <a:pt x="721" y="45"/>
                </a:cubicBezTo>
                <a:cubicBezTo>
                  <a:pt x="719" y="44"/>
                  <a:pt x="719" y="44"/>
                  <a:pt x="719" y="44"/>
                </a:cubicBezTo>
                <a:cubicBezTo>
                  <a:pt x="720" y="43"/>
                  <a:pt x="720" y="43"/>
                  <a:pt x="720" y="43"/>
                </a:cubicBezTo>
                <a:lnTo>
                  <a:pt x="721" y="45"/>
                </a:lnTo>
                <a:close/>
                <a:moveTo>
                  <a:pt x="721" y="46"/>
                </a:moveTo>
                <a:cubicBezTo>
                  <a:pt x="721" y="46"/>
                  <a:pt x="721" y="46"/>
                  <a:pt x="721" y="46"/>
                </a:cubicBezTo>
                <a:cubicBezTo>
                  <a:pt x="719" y="47"/>
                  <a:pt x="719" y="47"/>
                  <a:pt x="719" y="47"/>
                </a:cubicBezTo>
                <a:cubicBezTo>
                  <a:pt x="719" y="44"/>
                  <a:pt x="719" y="44"/>
                  <a:pt x="719" y="44"/>
                </a:cubicBezTo>
                <a:lnTo>
                  <a:pt x="721" y="46"/>
                </a:lnTo>
                <a:close/>
                <a:moveTo>
                  <a:pt x="719" y="43"/>
                </a:moveTo>
                <a:cubicBezTo>
                  <a:pt x="719" y="43"/>
                  <a:pt x="719" y="43"/>
                  <a:pt x="719" y="43"/>
                </a:cubicBezTo>
                <a:cubicBezTo>
                  <a:pt x="719" y="43"/>
                  <a:pt x="719" y="43"/>
                  <a:pt x="719" y="43"/>
                </a:cubicBezTo>
                <a:cubicBezTo>
                  <a:pt x="719" y="43"/>
                  <a:pt x="719" y="43"/>
                  <a:pt x="719" y="43"/>
                </a:cubicBezTo>
                <a:close/>
                <a:moveTo>
                  <a:pt x="719" y="43"/>
                </a:moveTo>
                <a:cubicBezTo>
                  <a:pt x="718" y="45"/>
                  <a:pt x="718" y="45"/>
                  <a:pt x="718" y="45"/>
                </a:cubicBezTo>
                <a:cubicBezTo>
                  <a:pt x="718" y="44"/>
                  <a:pt x="718" y="44"/>
                  <a:pt x="718" y="44"/>
                </a:cubicBezTo>
                <a:cubicBezTo>
                  <a:pt x="719" y="43"/>
                  <a:pt x="719" y="43"/>
                  <a:pt x="719" y="43"/>
                </a:cubicBezTo>
                <a:close/>
                <a:moveTo>
                  <a:pt x="718" y="45"/>
                </a:moveTo>
                <a:cubicBezTo>
                  <a:pt x="718" y="46"/>
                  <a:pt x="718" y="46"/>
                  <a:pt x="718" y="46"/>
                </a:cubicBezTo>
                <a:cubicBezTo>
                  <a:pt x="718" y="47"/>
                  <a:pt x="718" y="47"/>
                  <a:pt x="718" y="47"/>
                </a:cubicBezTo>
                <a:cubicBezTo>
                  <a:pt x="718" y="46"/>
                  <a:pt x="718" y="46"/>
                  <a:pt x="718" y="46"/>
                </a:cubicBezTo>
                <a:lnTo>
                  <a:pt x="718" y="45"/>
                </a:lnTo>
                <a:close/>
                <a:moveTo>
                  <a:pt x="720" y="51"/>
                </a:moveTo>
                <a:cubicBezTo>
                  <a:pt x="720" y="52"/>
                  <a:pt x="720" y="53"/>
                  <a:pt x="720" y="54"/>
                </a:cubicBezTo>
                <a:cubicBezTo>
                  <a:pt x="718" y="52"/>
                  <a:pt x="718" y="52"/>
                  <a:pt x="718" y="52"/>
                </a:cubicBezTo>
                <a:lnTo>
                  <a:pt x="720" y="51"/>
                </a:lnTo>
                <a:close/>
                <a:moveTo>
                  <a:pt x="717" y="51"/>
                </a:moveTo>
                <a:cubicBezTo>
                  <a:pt x="717" y="49"/>
                  <a:pt x="717" y="49"/>
                  <a:pt x="717" y="49"/>
                </a:cubicBezTo>
                <a:cubicBezTo>
                  <a:pt x="718" y="48"/>
                  <a:pt x="718" y="48"/>
                  <a:pt x="718" y="48"/>
                </a:cubicBezTo>
                <a:cubicBezTo>
                  <a:pt x="718" y="48"/>
                  <a:pt x="718" y="48"/>
                  <a:pt x="718" y="48"/>
                </a:cubicBezTo>
                <a:lnTo>
                  <a:pt x="717" y="51"/>
                </a:lnTo>
                <a:close/>
                <a:moveTo>
                  <a:pt x="717" y="65"/>
                </a:moveTo>
                <a:cubicBezTo>
                  <a:pt x="717" y="64"/>
                  <a:pt x="717" y="64"/>
                  <a:pt x="717" y="64"/>
                </a:cubicBezTo>
                <a:cubicBezTo>
                  <a:pt x="717" y="62"/>
                  <a:pt x="717" y="62"/>
                  <a:pt x="717" y="62"/>
                </a:cubicBezTo>
                <a:cubicBezTo>
                  <a:pt x="717" y="62"/>
                  <a:pt x="717" y="62"/>
                  <a:pt x="717" y="62"/>
                </a:cubicBezTo>
                <a:lnTo>
                  <a:pt x="717" y="65"/>
                </a:lnTo>
                <a:close/>
                <a:moveTo>
                  <a:pt x="717" y="62"/>
                </a:moveTo>
                <a:cubicBezTo>
                  <a:pt x="717" y="62"/>
                  <a:pt x="717" y="62"/>
                  <a:pt x="717" y="62"/>
                </a:cubicBezTo>
                <a:cubicBezTo>
                  <a:pt x="717" y="62"/>
                  <a:pt x="717" y="62"/>
                  <a:pt x="717" y="62"/>
                </a:cubicBezTo>
                <a:cubicBezTo>
                  <a:pt x="717" y="62"/>
                  <a:pt x="717" y="62"/>
                  <a:pt x="717" y="62"/>
                </a:cubicBezTo>
                <a:close/>
                <a:moveTo>
                  <a:pt x="717" y="62"/>
                </a:moveTo>
                <a:cubicBezTo>
                  <a:pt x="717" y="62"/>
                  <a:pt x="717" y="62"/>
                  <a:pt x="717" y="62"/>
                </a:cubicBezTo>
                <a:cubicBezTo>
                  <a:pt x="717" y="62"/>
                  <a:pt x="717" y="62"/>
                  <a:pt x="717" y="62"/>
                </a:cubicBezTo>
                <a:close/>
                <a:moveTo>
                  <a:pt x="717" y="53"/>
                </a:moveTo>
                <a:cubicBezTo>
                  <a:pt x="717" y="53"/>
                  <a:pt x="717" y="53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lose/>
                <a:moveTo>
                  <a:pt x="717" y="52"/>
                </a:moveTo>
                <a:cubicBezTo>
                  <a:pt x="717" y="53"/>
                  <a:pt x="717" y="53"/>
                  <a:pt x="717" y="53"/>
                </a:cubicBezTo>
                <a:cubicBezTo>
                  <a:pt x="717" y="52"/>
                  <a:pt x="717" y="52"/>
                  <a:pt x="717" y="52"/>
                </a:cubicBezTo>
                <a:cubicBezTo>
                  <a:pt x="717" y="52"/>
                  <a:pt x="717" y="52"/>
                  <a:pt x="717" y="52"/>
                </a:cubicBezTo>
                <a:close/>
                <a:moveTo>
                  <a:pt x="717" y="53"/>
                </a:moveTo>
                <a:cubicBezTo>
                  <a:pt x="716" y="54"/>
                  <a:pt x="716" y="54"/>
                  <a:pt x="716" y="54"/>
                </a:cubicBezTo>
                <a:cubicBezTo>
                  <a:pt x="716" y="53"/>
                  <a:pt x="716" y="53"/>
                  <a:pt x="716" y="53"/>
                </a:cubicBezTo>
                <a:cubicBezTo>
                  <a:pt x="717" y="53"/>
                  <a:pt x="717" y="53"/>
                  <a:pt x="717" y="53"/>
                </a:cubicBezTo>
                <a:close/>
                <a:moveTo>
                  <a:pt x="717" y="56"/>
                </a:moveTo>
                <a:cubicBezTo>
                  <a:pt x="717" y="56"/>
                  <a:pt x="717" y="56"/>
                  <a:pt x="717" y="56"/>
                </a:cubicBezTo>
                <a:cubicBezTo>
                  <a:pt x="716" y="55"/>
                  <a:pt x="716" y="55"/>
                  <a:pt x="716" y="55"/>
                </a:cubicBezTo>
                <a:cubicBezTo>
                  <a:pt x="716" y="54"/>
                  <a:pt x="716" y="54"/>
                  <a:pt x="716" y="54"/>
                </a:cubicBezTo>
                <a:lnTo>
                  <a:pt x="717" y="56"/>
                </a:lnTo>
                <a:close/>
                <a:moveTo>
                  <a:pt x="717" y="57"/>
                </a:moveTo>
                <a:cubicBezTo>
                  <a:pt x="717" y="57"/>
                  <a:pt x="717" y="57"/>
                  <a:pt x="717" y="57"/>
                </a:cubicBezTo>
                <a:cubicBezTo>
                  <a:pt x="717" y="57"/>
                  <a:pt x="717" y="57"/>
                  <a:pt x="717" y="57"/>
                </a:cubicBezTo>
                <a:close/>
                <a:moveTo>
                  <a:pt x="717" y="57"/>
                </a:moveTo>
                <a:cubicBezTo>
                  <a:pt x="716" y="57"/>
                  <a:pt x="716" y="57"/>
                  <a:pt x="716" y="57"/>
                </a:cubicBezTo>
                <a:cubicBezTo>
                  <a:pt x="717" y="57"/>
                  <a:pt x="717" y="57"/>
                  <a:pt x="717" y="57"/>
                </a:cubicBezTo>
                <a:cubicBezTo>
                  <a:pt x="717" y="57"/>
                  <a:pt x="717" y="57"/>
                  <a:pt x="717" y="57"/>
                </a:cubicBezTo>
                <a:close/>
                <a:moveTo>
                  <a:pt x="717" y="58"/>
                </a:moveTo>
                <a:cubicBezTo>
                  <a:pt x="717" y="60"/>
                  <a:pt x="717" y="60"/>
                  <a:pt x="717" y="60"/>
                </a:cubicBezTo>
                <a:cubicBezTo>
                  <a:pt x="716" y="59"/>
                  <a:pt x="716" y="59"/>
                  <a:pt x="716" y="59"/>
                </a:cubicBezTo>
                <a:cubicBezTo>
                  <a:pt x="717" y="58"/>
                  <a:pt x="717" y="58"/>
                  <a:pt x="717" y="58"/>
                </a:cubicBezTo>
                <a:close/>
                <a:moveTo>
                  <a:pt x="717" y="56"/>
                </a:moveTo>
                <a:cubicBezTo>
                  <a:pt x="716" y="54"/>
                  <a:pt x="716" y="54"/>
                  <a:pt x="716" y="54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lnTo>
                  <a:pt x="717" y="56"/>
                </a:lnTo>
                <a:close/>
                <a:moveTo>
                  <a:pt x="716" y="62"/>
                </a:moveTo>
                <a:cubicBezTo>
                  <a:pt x="716" y="62"/>
                  <a:pt x="716" y="62"/>
                  <a:pt x="716" y="62"/>
                </a:cubicBezTo>
                <a:cubicBezTo>
                  <a:pt x="717" y="61"/>
                  <a:pt x="717" y="61"/>
                  <a:pt x="717" y="61"/>
                </a:cubicBezTo>
                <a:lnTo>
                  <a:pt x="716" y="62"/>
                </a:lnTo>
                <a:close/>
                <a:moveTo>
                  <a:pt x="716" y="62"/>
                </a:moveTo>
                <a:cubicBezTo>
                  <a:pt x="717" y="62"/>
                  <a:pt x="717" y="62"/>
                  <a:pt x="717" y="62"/>
                </a:cubicBezTo>
                <a:cubicBezTo>
                  <a:pt x="717" y="64"/>
                  <a:pt x="717" y="64"/>
                  <a:pt x="717" y="64"/>
                </a:cubicBezTo>
                <a:cubicBezTo>
                  <a:pt x="716" y="63"/>
                  <a:pt x="716" y="63"/>
                  <a:pt x="716" y="63"/>
                </a:cubicBezTo>
                <a:lnTo>
                  <a:pt x="716" y="62"/>
                </a:lnTo>
                <a:close/>
                <a:moveTo>
                  <a:pt x="717" y="64"/>
                </a:moveTo>
                <a:cubicBezTo>
                  <a:pt x="717" y="65"/>
                  <a:pt x="717" y="65"/>
                  <a:pt x="717" y="65"/>
                </a:cubicBezTo>
                <a:cubicBezTo>
                  <a:pt x="717" y="65"/>
                  <a:pt x="717" y="65"/>
                  <a:pt x="717" y="65"/>
                </a:cubicBezTo>
                <a:cubicBezTo>
                  <a:pt x="716" y="65"/>
                  <a:pt x="716" y="65"/>
                  <a:pt x="716" y="65"/>
                </a:cubicBezTo>
                <a:lnTo>
                  <a:pt x="717" y="64"/>
                </a:lnTo>
                <a:close/>
                <a:moveTo>
                  <a:pt x="717" y="66"/>
                </a:moveTo>
                <a:cubicBezTo>
                  <a:pt x="718" y="66"/>
                  <a:pt x="718" y="66"/>
                  <a:pt x="718" y="66"/>
                </a:cubicBezTo>
                <a:cubicBezTo>
                  <a:pt x="718" y="67"/>
                  <a:pt x="718" y="67"/>
                  <a:pt x="718" y="67"/>
                </a:cubicBezTo>
                <a:cubicBezTo>
                  <a:pt x="716" y="67"/>
                  <a:pt x="716" y="67"/>
                  <a:pt x="716" y="67"/>
                </a:cubicBezTo>
                <a:lnTo>
                  <a:pt x="717" y="66"/>
                </a:lnTo>
                <a:close/>
                <a:moveTo>
                  <a:pt x="718" y="67"/>
                </a:moveTo>
                <a:cubicBezTo>
                  <a:pt x="718" y="67"/>
                  <a:pt x="718" y="67"/>
                  <a:pt x="718" y="67"/>
                </a:cubicBezTo>
                <a:cubicBezTo>
                  <a:pt x="718" y="70"/>
                  <a:pt x="718" y="70"/>
                  <a:pt x="718" y="70"/>
                </a:cubicBezTo>
                <a:cubicBezTo>
                  <a:pt x="717" y="68"/>
                  <a:pt x="717" y="68"/>
                  <a:pt x="717" y="68"/>
                </a:cubicBezTo>
                <a:lnTo>
                  <a:pt x="718" y="67"/>
                </a:lnTo>
                <a:close/>
                <a:moveTo>
                  <a:pt x="718" y="67"/>
                </a:moveTo>
                <a:cubicBezTo>
                  <a:pt x="721" y="68"/>
                  <a:pt x="721" y="68"/>
                  <a:pt x="721" y="68"/>
                </a:cubicBezTo>
                <a:cubicBezTo>
                  <a:pt x="721" y="68"/>
                  <a:pt x="721" y="68"/>
                  <a:pt x="721" y="68"/>
                </a:cubicBezTo>
                <a:cubicBezTo>
                  <a:pt x="719" y="70"/>
                  <a:pt x="719" y="70"/>
                  <a:pt x="719" y="70"/>
                </a:cubicBezTo>
                <a:lnTo>
                  <a:pt x="718" y="67"/>
                </a:lnTo>
                <a:close/>
                <a:moveTo>
                  <a:pt x="719" y="73"/>
                </a:moveTo>
                <a:cubicBezTo>
                  <a:pt x="720" y="74"/>
                  <a:pt x="720" y="74"/>
                  <a:pt x="720" y="74"/>
                </a:cubicBezTo>
                <a:cubicBezTo>
                  <a:pt x="719" y="74"/>
                  <a:pt x="719" y="74"/>
                  <a:pt x="719" y="74"/>
                </a:cubicBezTo>
                <a:lnTo>
                  <a:pt x="719" y="73"/>
                </a:lnTo>
                <a:close/>
                <a:moveTo>
                  <a:pt x="719" y="72"/>
                </a:moveTo>
                <a:cubicBezTo>
                  <a:pt x="722" y="72"/>
                  <a:pt x="722" y="72"/>
                  <a:pt x="722" y="72"/>
                </a:cubicBezTo>
                <a:cubicBezTo>
                  <a:pt x="722" y="72"/>
                  <a:pt x="722" y="72"/>
                  <a:pt x="722" y="72"/>
                </a:cubicBezTo>
                <a:cubicBezTo>
                  <a:pt x="720" y="74"/>
                  <a:pt x="720" y="74"/>
                  <a:pt x="720" y="74"/>
                </a:cubicBezTo>
                <a:lnTo>
                  <a:pt x="719" y="72"/>
                </a:lnTo>
                <a:close/>
                <a:moveTo>
                  <a:pt x="720" y="76"/>
                </a:moveTo>
                <a:cubicBezTo>
                  <a:pt x="719" y="76"/>
                  <a:pt x="719" y="76"/>
                  <a:pt x="719" y="76"/>
                </a:cubicBezTo>
                <a:cubicBezTo>
                  <a:pt x="720" y="75"/>
                  <a:pt x="720" y="75"/>
                  <a:pt x="720" y="75"/>
                </a:cubicBezTo>
                <a:cubicBezTo>
                  <a:pt x="720" y="75"/>
                  <a:pt x="720" y="75"/>
                  <a:pt x="720" y="75"/>
                </a:cubicBezTo>
                <a:lnTo>
                  <a:pt x="720" y="76"/>
                </a:lnTo>
                <a:close/>
                <a:moveTo>
                  <a:pt x="720" y="76"/>
                </a:moveTo>
                <a:cubicBezTo>
                  <a:pt x="720" y="76"/>
                  <a:pt x="720" y="76"/>
                  <a:pt x="720" y="76"/>
                </a:cubicBezTo>
                <a:cubicBezTo>
                  <a:pt x="720" y="76"/>
                  <a:pt x="720" y="76"/>
                  <a:pt x="720" y="76"/>
                </a:cubicBezTo>
                <a:close/>
                <a:moveTo>
                  <a:pt x="720" y="76"/>
                </a:moveTo>
                <a:cubicBezTo>
                  <a:pt x="721" y="78"/>
                  <a:pt x="721" y="78"/>
                  <a:pt x="721" y="78"/>
                </a:cubicBezTo>
                <a:cubicBezTo>
                  <a:pt x="720" y="77"/>
                  <a:pt x="720" y="77"/>
                  <a:pt x="720" y="77"/>
                </a:cubicBezTo>
                <a:cubicBezTo>
                  <a:pt x="720" y="76"/>
                  <a:pt x="720" y="76"/>
                  <a:pt x="720" y="76"/>
                </a:cubicBezTo>
                <a:close/>
                <a:moveTo>
                  <a:pt x="721" y="76"/>
                </a:moveTo>
                <a:cubicBezTo>
                  <a:pt x="723" y="76"/>
                  <a:pt x="723" y="76"/>
                  <a:pt x="723" y="76"/>
                </a:cubicBezTo>
                <a:cubicBezTo>
                  <a:pt x="723" y="76"/>
                  <a:pt x="723" y="76"/>
                  <a:pt x="724" y="76"/>
                </a:cubicBezTo>
                <a:cubicBezTo>
                  <a:pt x="722" y="78"/>
                  <a:pt x="722" y="78"/>
                  <a:pt x="722" y="78"/>
                </a:cubicBezTo>
                <a:lnTo>
                  <a:pt x="721" y="76"/>
                </a:lnTo>
                <a:close/>
                <a:moveTo>
                  <a:pt x="722" y="80"/>
                </a:moveTo>
                <a:cubicBezTo>
                  <a:pt x="722" y="80"/>
                  <a:pt x="722" y="80"/>
                  <a:pt x="722" y="80"/>
                </a:cubicBezTo>
                <a:cubicBezTo>
                  <a:pt x="722" y="80"/>
                  <a:pt x="722" y="80"/>
                  <a:pt x="722" y="80"/>
                </a:cubicBezTo>
                <a:cubicBezTo>
                  <a:pt x="722" y="80"/>
                  <a:pt x="722" y="80"/>
                  <a:pt x="722" y="80"/>
                </a:cubicBezTo>
                <a:close/>
                <a:moveTo>
                  <a:pt x="722" y="80"/>
                </a:moveTo>
                <a:cubicBezTo>
                  <a:pt x="722" y="80"/>
                  <a:pt x="722" y="80"/>
                  <a:pt x="722" y="80"/>
                </a:cubicBezTo>
                <a:cubicBezTo>
                  <a:pt x="722" y="82"/>
                  <a:pt x="722" y="82"/>
                  <a:pt x="722" y="82"/>
                </a:cubicBezTo>
                <a:cubicBezTo>
                  <a:pt x="722" y="81"/>
                  <a:pt x="722" y="81"/>
                  <a:pt x="722" y="81"/>
                </a:cubicBezTo>
                <a:lnTo>
                  <a:pt x="722" y="80"/>
                </a:lnTo>
                <a:close/>
                <a:moveTo>
                  <a:pt x="721" y="80"/>
                </a:moveTo>
                <a:cubicBezTo>
                  <a:pt x="722" y="79"/>
                  <a:pt x="722" y="79"/>
                  <a:pt x="722" y="79"/>
                </a:cubicBezTo>
                <a:cubicBezTo>
                  <a:pt x="722" y="80"/>
                  <a:pt x="722" y="80"/>
                  <a:pt x="722" y="80"/>
                </a:cubicBezTo>
                <a:lnTo>
                  <a:pt x="721" y="80"/>
                </a:lnTo>
                <a:close/>
                <a:moveTo>
                  <a:pt x="722" y="80"/>
                </a:moveTo>
                <a:cubicBezTo>
                  <a:pt x="722" y="80"/>
                  <a:pt x="722" y="80"/>
                  <a:pt x="722" y="80"/>
                </a:cubicBezTo>
                <a:cubicBezTo>
                  <a:pt x="724" y="83"/>
                  <a:pt x="724" y="83"/>
                  <a:pt x="724" y="83"/>
                </a:cubicBezTo>
                <a:cubicBezTo>
                  <a:pt x="722" y="82"/>
                  <a:pt x="722" y="82"/>
                  <a:pt x="722" y="82"/>
                </a:cubicBezTo>
                <a:lnTo>
                  <a:pt x="722" y="80"/>
                </a:lnTo>
                <a:close/>
                <a:moveTo>
                  <a:pt x="724" y="83"/>
                </a:moveTo>
                <a:cubicBezTo>
                  <a:pt x="723" y="82"/>
                  <a:pt x="723" y="82"/>
                  <a:pt x="723" y="82"/>
                </a:cubicBezTo>
                <a:cubicBezTo>
                  <a:pt x="722" y="82"/>
                  <a:pt x="722" y="82"/>
                  <a:pt x="722" y="82"/>
                </a:cubicBezTo>
                <a:lnTo>
                  <a:pt x="724" y="83"/>
                </a:lnTo>
                <a:close/>
                <a:moveTo>
                  <a:pt x="724" y="83"/>
                </a:moveTo>
                <a:cubicBezTo>
                  <a:pt x="724" y="84"/>
                  <a:pt x="724" y="84"/>
                  <a:pt x="724" y="84"/>
                </a:cubicBezTo>
                <a:cubicBezTo>
                  <a:pt x="724" y="84"/>
                  <a:pt x="724" y="84"/>
                  <a:pt x="724" y="84"/>
                </a:cubicBezTo>
                <a:cubicBezTo>
                  <a:pt x="723" y="84"/>
                  <a:pt x="723" y="84"/>
                  <a:pt x="723" y="84"/>
                </a:cubicBezTo>
                <a:lnTo>
                  <a:pt x="724" y="83"/>
                </a:lnTo>
                <a:close/>
                <a:moveTo>
                  <a:pt x="724" y="83"/>
                </a:moveTo>
                <a:cubicBezTo>
                  <a:pt x="724" y="83"/>
                  <a:pt x="724" y="83"/>
                  <a:pt x="724" y="83"/>
                </a:cubicBezTo>
                <a:cubicBezTo>
                  <a:pt x="725" y="82"/>
                  <a:pt x="725" y="82"/>
                  <a:pt x="725" y="82"/>
                </a:cubicBezTo>
                <a:lnTo>
                  <a:pt x="724" y="83"/>
                </a:lnTo>
                <a:close/>
                <a:moveTo>
                  <a:pt x="725" y="84"/>
                </a:moveTo>
                <a:cubicBezTo>
                  <a:pt x="725" y="84"/>
                  <a:pt x="725" y="84"/>
                  <a:pt x="725" y="84"/>
                </a:cubicBezTo>
                <a:cubicBezTo>
                  <a:pt x="724" y="84"/>
                  <a:pt x="724" y="84"/>
                  <a:pt x="724" y="84"/>
                </a:cubicBezTo>
                <a:lnTo>
                  <a:pt x="725" y="84"/>
                </a:lnTo>
                <a:close/>
                <a:moveTo>
                  <a:pt x="725" y="84"/>
                </a:moveTo>
                <a:cubicBezTo>
                  <a:pt x="726" y="86"/>
                  <a:pt x="726" y="86"/>
                  <a:pt x="726" y="86"/>
                </a:cubicBezTo>
                <a:cubicBezTo>
                  <a:pt x="725" y="86"/>
                  <a:pt x="725" y="86"/>
                  <a:pt x="725" y="86"/>
                </a:cubicBezTo>
                <a:cubicBezTo>
                  <a:pt x="725" y="84"/>
                  <a:pt x="725" y="84"/>
                  <a:pt x="725" y="84"/>
                </a:cubicBezTo>
                <a:close/>
                <a:moveTo>
                  <a:pt x="725" y="84"/>
                </a:moveTo>
                <a:cubicBezTo>
                  <a:pt x="728" y="84"/>
                  <a:pt x="728" y="84"/>
                  <a:pt x="728" y="84"/>
                </a:cubicBezTo>
                <a:cubicBezTo>
                  <a:pt x="728" y="84"/>
                  <a:pt x="728" y="84"/>
                  <a:pt x="728" y="84"/>
                </a:cubicBezTo>
                <a:cubicBezTo>
                  <a:pt x="727" y="86"/>
                  <a:pt x="727" y="86"/>
                  <a:pt x="727" y="86"/>
                </a:cubicBezTo>
                <a:lnTo>
                  <a:pt x="725" y="84"/>
                </a:lnTo>
                <a:close/>
                <a:moveTo>
                  <a:pt x="728" y="84"/>
                </a:moveTo>
                <a:cubicBezTo>
                  <a:pt x="729" y="85"/>
                  <a:pt x="729" y="86"/>
                  <a:pt x="730" y="87"/>
                </a:cubicBezTo>
                <a:cubicBezTo>
                  <a:pt x="727" y="87"/>
                  <a:pt x="727" y="87"/>
                  <a:pt x="727" y="87"/>
                </a:cubicBezTo>
                <a:lnTo>
                  <a:pt x="728" y="84"/>
                </a:lnTo>
                <a:close/>
                <a:moveTo>
                  <a:pt x="727" y="88"/>
                </a:moveTo>
                <a:cubicBezTo>
                  <a:pt x="727" y="88"/>
                  <a:pt x="727" y="88"/>
                  <a:pt x="727" y="88"/>
                </a:cubicBezTo>
                <a:cubicBezTo>
                  <a:pt x="727" y="87"/>
                  <a:pt x="727" y="87"/>
                  <a:pt x="727" y="87"/>
                </a:cubicBezTo>
                <a:cubicBezTo>
                  <a:pt x="727" y="87"/>
                  <a:pt x="727" y="87"/>
                  <a:pt x="727" y="87"/>
                </a:cubicBezTo>
                <a:lnTo>
                  <a:pt x="727" y="88"/>
                </a:lnTo>
                <a:close/>
                <a:moveTo>
                  <a:pt x="727" y="88"/>
                </a:moveTo>
                <a:cubicBezTo>
                  <a:pt x="728" y="89"/>
                  <a:pt x="728" y="89"/>
                  <a:pt x="728" y="89"/>
                </a:cubicBezTo>
                <a:cubicBezTo>
                  <a:pt x="727" y="89"/>
                  <a:pt x="727" y="89"/>
                  <a:pt x="727" y="89"/>
                </a:cubicBezTo>
                <a:cubicBezTo>
                  <a:pt x="727" y="88"/>
                  <a:pt x="727" y="88"/>
                  <a:pt x="727" y="88"/>
                </a:cubicBezTo>
                <a:close/>
                <a:moveTo>
                  <a:pt x="727" y="88"/>
                </a:moveTo>
                <a:cubicBezTo>
                  <a:pt x="727" y="88"/>
                  <a:pt x="727" y="88"/>
                  <a:pt x="727" y="88"/>
                </a:cubicBezTo>
                <a:cubicBezTo>
                  <a:pt x="729" y="90"/>
                  <a:pt x="729" y="90"/>
                  <a:pt x="729" y="90"/>
                </a:cubicBezTo>
                <a:cubicBezTo>
                  <a:pt x="728" y="89"/>
                  <a:pt x="728" y="89"/>
                  <a:pt x="728" y="89"/>
                </a:cubicBezTo>
                <a:lnTo>
                  <a:pt x="727" y="88"/>
                </a:lnTo>
                <a:close/>
                <a:moveTo>
                  <a:pt x="729" y="90"/>
                </a:moveTo>
                <a:cubicBezTo>
                  <a:pt x="728" y="90"/>
                  <a:pt x="728" y="90"/>
                  <a:pt x="728" y="90"/>
                </a:cubicBezTo>
                <a:cubicBezTo>
                  <a:pt x="728" y="89"/>
                  <a:pt x="728" y="89"/>
                  <a:pt x="728" y="89"/>
                </a:cubicBezTo>
                <a:lnTo>
                  <a:pt x="729" y="90"/>
                </a:lnTo>
                <a:close/>
                <a:moveTo>
                  <a:pt x="730" y="91"/>
                </a:moveTo>
                <a:cubicBezTo>
                  <a:pt x="730" y="91"/>
                  <a:pt x="730" y="91"/>
                  <a:pt x="730" y="91"/>
                </a:cubicBezTo>
                <a:cubicBezTo>
                  <a:pt x="730" y="91"/>
                  <a:pt x="730" y="91"/>
                  <a:pt x="730" y="91"/>
                </a:cubicBezTo>
                <a:cubicBezTo>
                  <a:pt x="729" y="92"/>
                  <a:pt x="729" y="92"/>
                  <a:pt x="729" y="92"/>
                </a:cubicBezTo>
                <a:lnTo>
                  <a:pt x="730" y="91"/>
                </a:lnTo>
                <a:close/>
                <a:moveTo>
                  <a:pt x="730" y="91"/>
                </a:moveTo>
                <a:cubicBezTo>
                  <a:pt x="730" y="91"/>
                  <a:pt x="730" y="91"/>
                  <a:pt x="730" y="91"/>
                </a:cubicBezTo>
                <a:cubicBezTo>
                  <a:pt x="730" y="91"/>
                  <a:pt x="730" y="91"/>
                  <a:pt x="730" y="91"/>
                </a:cubicBezTo>
                <a:close/>
                <a:moveTo>
                  <a:pt x="730" y="90"/>
                </a:moveTo>
                <a:cubicBezTo>
                  <a:pt x="733" y="90"/>
                  <a:pt x="733" y="90"/>
                  <a:pt x="733" y="90"/>
                </a:cubicBezTo>
                <a:cubicBezTo>
                  <a:pt x="733" y="90"/>
                  <a:pt x="733" y="90"/>
                  <a:pt x="733" y="90"/>
                </a:cubicBezTo>
                <a:cubicBezTo>
                  <a:pt x="731" y="91"/>
                  <a:pt x="731" y="91"/>
                  <a:pt x="731" y="91"/>
                </a:cubicBezTo>
                <a:lnTo>
                  <a:pt x="730" y="90"/>
                </a:lnTo>
                <a:close/>
                <a:moveTo>
                  <a:pt x="731" y="91"/>
                </a:moveTo>
                <a:cubicBezTo>
                  <a:pt x="733" y="93"/>
                  <a:pt x="733" y="93"/>
                  <a:pt x="733" y="93"/>
                </a:cubicBezTo>
                <a:cubicBezTo>
                  <a:pt x="731" y="93"/>
                  <a:pt x="731" y="93"/>
                  <a:pt x="731" y="93"/>
                </a:cubicBezTo>
                <a:cubicBezTo>
                  <a:pt x="730" y="91"/>
                  <a:pt x="730" y="91"/>
                  <a:pt x="730" y="91"/>
                </a:cubicBezTo>
                <a:lnTo>
                  <a:pt x="731" y="91"/>
                </a:lnTo>
                <a:close/>
                <a:moveTo>
                  <a:pt x="731" y="91"/>
                </a:moveTo>
                <a:cubicBezTo>
                  <a:pt x="733" y="90"/>
                  <a:pt x="733" y="90"/>
                  <a:pt x="733" y="90"/>
                </a:cubicBezTo>
                <a:cubicBezTo>
                  <a:pt x="733" y="90"/>
                  <a:pt x="733" y="90"/>
                  <a:pt x="734" y="90"/>
                </a:cubicBezTo>
                <a:cubicBezTo>
                  <a:pt x="733" y="93"/>
                  <a:pt x="733" y="93"/>
                  <a:pt x="733" y="93"/>
                </a:cubicBezTo>
                <a:lnTo>
                  <a:pt x="731" y="91"/>
                </a:lnTo>
                <a:close/>
                <a:moveTo>
                  <a:pt x="733" y="94"/>
                </a:moveTo>
                <a:cubicBezTo>
                  <a:pt x="733" y="94"/>
                  <a:pt x="733" y="94"/>
                  <a:pt x="733" y="94"/>
                </a:cubicBezTo>
                <a:cubicBezTo>
                  <a:pt x="733" y="94"/>
                  <a:pt x="733" y="94"/>
                  <a:pt x="733" y="94"/>
                </a:cubicBezTo>
                <a:close/>
                <a:moveTo>
                  <a:pt x="733" y="94"/>
                </a:moveTo>
                <a:cubicBezTo>
                  <a:pt x="733" y="95"/>
                  <a:pt x="733" y="95"/>
                  <a:pt x="733" y="95"/>
                </a:cubicBezTo>
                <a:cubicBezTo>
                  <a:pt x="733" y="95"/>
                  <a:pt x="733" y="95"/>
                  <a:pt x="733" y="95"/>
                </a:cubicBezTo>
                <a:lnTo>
                  <a:pt x="733" y="94"/>
                </a:lnTo>
                <a:close/>
                <a:moveTo>
                  <a:pt x="733" y="93"/>
                </a:moveTo>
                <a:cubicBezTo>
                  <a:pt x="733" y="93"/>
                  <a:pt x="733" y="93"/>
                  <a:pt x="733" y="93"/>
                </a:cubicBezTo>
                <a:cubicBezTo>
                  <a:pt x="734" y="91"/>
                  <a:pt x="734" y="91"/>
                  <a:pt x="734" y="91"/>
                </a:cubicBezTo>
                <a:lnTo>
                  <a:pt x="733" y="93"/>
                </a:lnTo>
                <a:close/>
                <a:moveTo>
                  <a:pt x="734" y="91"/>
                </a:moveTo>
                <a:cubicBezTo>
                  <a:pt x="735" y="91"/>
                  <a:pt x="735" y="92"/>
                  <a:pt x="736" y="93"/>
                </a:cubicBezTo>
                <a:cubicBezTo>
                  <a:pt x="733" y="93"/>
                  <a:pt x="733" y="93"/>
                  <a:pt x="733" y="93"/>
                </a:cubicBezTo>
                <a:lnTo>
                  <a:pt x="734" y="91"/>
                </a:lnTo>
                <a:close/>
                <a:moveTo>
                  <a:pt x="734" y="94"/>
                </a:moveTo>
                <a:cubicBezTo>
                  <a:pt x="736" y="93"/>
                  <a:pt x="736" y="93"/>
                  <a:pt x="736" y="93"/>
                </a:cubicBezTo>
                <a:cubicBezTo>
                  <a:pt x="736" y="93"/>
                  <a:pt x="736" y="93"/>
                  <a:pt x="736" y="93"/>
                </a:cubicBezTo>
                <a:cubicBezTo>
                  <a:pt x="734" y="94"/>
                  <a:pt x="734" y="94"/>
                  <a:pt x="734" y="94"/>
                </a:cubicBezTo>
                <a:close/>
                <a:moveTo>
                  <a:pt x="734" y="94"/>
                </a:moveTo>
                <a:cubicBezTo>
                  <a:pt x="734" y="94"/>
                  <a:pt x="734" y="94"/>
                  <a:pt x="734" y="94"/>
                </a:cubicBezTo>
                <a:cubicBezTo>
                  <a:pt x="734" y="94"/>
                  <a:pt x="734" y="94"/>
                  <a:pt x="734" y="94"/>
                </a:cubicBezTo>
                <a:close/>
                <a:moveTo>
                  <a:pt x="737" y="93"/>
                </a:moveTo>
                <a:cubicBezTo>
                  <a:pt x="737" y="93"/>
                  <a:pt x="737" y="93"/>
                  <a:pt x="737" y="93"/>
                </a:cubicBezTo>
                <a:cubicBezTo>
                  <a:pt x="736" y="96"/>
                  <a:pt x="736" y="96"/>
                  <a:pt x="736" y="96"/>
                </a:cubicBezTo>
                <a:cubicBezTo>
                  <a:pt x="734" y="94"/>
                  <a:pt x="734" y="94"/>
                  <a:pt x="734" y="94"/>
                </a:cubicBezTo>
                <a:lnTo>
                  <a:pt x="737" y="93"/>
                </a:lnTo>
                <a:close/>
                <a:moveTo>
                  <a:pt x="737" y="94"/>
                </a:moveTo>
                <a:cubicBezTo>
                  <a:pt x="737" y="96"/>
                  <a:pt x="737" y="96"/>
                  <a:pt x="737" y="96"/>
                </a:cubicBezTo>
                <a:cubicBezTo>
                  <a:pt x="736" y="96"/>
                  <a:pt x="736" y="96"/>
                  <a:pt x="736" y="96"/>
                </a:cubicBezTo>
                <a:lnTo>
                  <a:pt x="737" y="94"/>
                </a:lnTo>
                <a:close/>
                <a:moveTo>
                  <a:pt x="736" y="97"/>
                </a:moveTo>
                <a:cubicBezTo>
                  <a:pt x="736" y="97"/>
                  <a:pt x="736" y="97"/>
                  <a:pt x="736" y="97"/>
                </a:cubicBezTo>
                <a:cubicBezTo>
                  <a:pt x="736" y="97"/>
                  <a:pt x="736" y="97"/>
                  <a:pt x="736" y="97"/>
                </a:cubicBezTo>
                <a:close/>
                <a:moveTo>
                  <a:pt x="737" y="97"/>
                </a:moveTo>
                <a:cubicBezTo>
                  <a:pt x="737" y="97"/>
                  <a:pt x="737" y="97"/>
                  <a:pt x="737" y="97"/>
                </a:cubicBezTo>
                <a:cubicBezTo>
                  <a:pt x="737" y="97"/>
                  <a:pt x="737" y="97"/>
                  <a:pt x="737" y="97"/>
                </a:cubicBezTo>
                <a:cubicBezTo>
                  <a:pt x="736" y="98"/>
                  <a:pt x="736" y="98"/>
                  <a:pt x="736" y="98"/>
                </a:cubicBezTo>
                <a:lnTo>
                  <a:pt x="737" y="97"/>
                </a:lnTo>
                <a:close/>
                <a:moveTo>
                  <a:pt x="737" y="97"/>
                </a:moveTo>
                <a:cubicBezTo>
                  <a:pt x="737" y="97"/>
                  <a:pt x="737" y="97"/>
                  <a:pt x="737" y="97"/>
                </a:cubicBezTo>
                <a:cubicBezTo>
                  <a:pt x="737" y="97"/>
                  <a:pt x="737" y="97"/>
                  <a:pt x="737" y="97"/>
                </a:cubicBezTo>
                <a:close/>
                <a:moveTo>
                  <a:pt x="737" y="96"/>
                </a:moveTo>
                <a:cubicBezTo>
                  <a:pt x="740" y="96"/>
                  <a:pt x="740" y="96"/>
                  <a:pt x="740" y="96"/>
                </a:cubicBezTo>
                <a:cubicBezTo>
                  <a:pt x="740" y="96"/>
                  <a:pt x="740" y="96"/>
                  <a:pt x="740" y="96"/>
                </a:cubicBezTo>
                <a:cubicBezTo>
                  <a:pt x="738" y="97"/>
                  <a:pt x="738" y="97"/>
                  <a:pt x="738" y="97"/>
                </a:cubicBezTo>
                <a:lnTo>
                  <a:pt x="737" y="96"/>
                </a:lnTo>
                <a:close/>
                <a:moveTo>
                  <a:pt x="739" y="94"/>
                </a:moveTo>
                <a:cubicBezTo>
                  <a:pt x="761" y="63"/>
                  <a:pt x="761" y="63"/>
                  <a:pt x="761" y="63"/>
                </a:cubicBezTo>
                <a:cubicBezTo>
                  <a:pt x="761" y="63"/>
                  <a:pt x="762" y="63"/>
                  <a:pt x="762" y="63"/>
                </a:cubicBezTo>
                <a:cubicBezTo>
                  <a:pt x="743" y="96"/>
                  <a:pt x="743" y="96"/>
                  <a:pt x="743" y="96"/>
                </a:cubicBezTo>
                <a:cubicBezTo>
                  <a:pt x="741" y="95"/>
                  <a:pt x="740" y="95"/>
                  <a:pt x="739" y="94"/>
                </a:cubicBezTo>
                <a:close/>
                <a:moveTo>
                  <a:pt x="741" y="99"/>
                </a:moveTo>
                <a:cubicBezTo>
                  <a:pt x="740" y="98"/>
                  <a:pt x="740" y="98"/>
                  <a:pt x="740" y="98"/>
                </a:cubicBezTo>
                <a:cubicBezTo>
                  <a:pt x="740" y="97"/>
                  <a:pt x="740" y="97"/>
                  <a:pt x="740" y="97"/>
                </a:cubicBezTo>
                <a:lnTo>
                  <a:pt x="741" y="99"/>
                </a:lnTo>
                <a:close/>
                <a:moveTo>
                  <a:pt x="741" y="99"/>
                </a:moveTo>
                <a:cubicBezTo>
                  <a:pt x="741" y="96"/>
                  <a:pt x="741" y="96"/>
                  <a:pt x="741" y="96"/>
                </a:cubicBezTo>
                <a:cubicBezTo>
                  <a:pt x="742" y="97"/>
                  <a:pt x="742" y="97"/>
                  <a:pt x="743" y="98"/>
                </a:cubicBezTo>
                <a:lnTo>
                  <a:pt x="741" y="99"/>
                </a:lnTo>
                <a:close/>
                <a:moveTo>
                  <a:pt x="741" y="100"/>
                </a:moveTo>
                <a:cubicBezTo>
                  <a:pt x="740" y="100"/>
                  <a:pt x="740" y="100"/>
                  <a:pt x="740" y="100"/>
                </a:cubicBezTo>
                <a:cubicBezTo>
                  <a:pt x="741" y="99"/>
                  <a:pt x="741" y="99"/>
                  <a:pt x="741" y="99"/>
                </a:cubicBezTo>
                <a:lnTo>
                  <a:pt x="741" y="100"/>
                </a:lnTo>
                <a:close/>
                <a:moveTo>
                  <a:pt x="743" y="96"/>
                </a:moveTo>
                <a:cubicBezTo>
                  <a:pt x="762" y="63"/>
                  <a:pt x="762" y="63"/>
                  <a:pt x="762" y="63"/>
                </a:cubicBezTo>
                <a:cubicBezTo>
                  <a:pt x="762" y="63"/>
                  <a:pt x="762" y="63"/>
                  <a:pt x="762" y="63"/>
                </a:cubicBezTo>
                <a:cubicBezTo>
                  <a:pt x="747" y="98"/>
                  <a:pt x="747" y="98"/>
                  <a:pt x="747" y="98"/>
                </a:cubicBezTo>
                <a:cubicBezTo>
                  <a:pt x="745" y="98"/>
                  <a:pt x="744" y="97"/>
                  <a:pt x="743" y="96"/>
                </a:cubicBezTo>
                <a:close/>
                <a:moveTo>
                  <a:pt x="763" y="64"/>
                </a:moveTo>
                <a:cubicBezTo>
                  <a:pt x="763" y="64"/>
                  <a:pt x="763" y="64"/>
                  <a:pt x="763" y="64"/>
                </a:cubicBezTo>
                <a:cubicBezTo>
                  <a:pt x="755" y="101"/>
                  <a:pt x="755" y="101"/>
                  <a:pt x="755" y="101"/>
                </a:cubicBezTo>
                <a:cubicBezTo>
                  <a:pt x="754" y="101"/>
                  <a:pt x="753" y="100"/>
                  <a:pt x="751" y="100"/>
                </a:cubicBezTo>
                <a:lnTo>
                  <a:pt x="763" y="64"/>
                </a:lnTo>
                <a:close/>
                <a:moveTo>
                  <a:pt x="757" y="105"/>
                </a:moveTo>
                <a:cubicBezTo>
                  <a:pt x="757" y="105"/>
                  <a:pt x="757" y="105"/>
                  <a:pt x="757" y="105"/>
                </a:cubicBezTo>
                <a:cubicBezTo>
                  <a:pt x="756" y="106"/>
                  <a:pt x="756" y="106"/>
                  <a:pt x="756" y="106"/>
                </a:cubicBezTo>
                <a:cubicBezTo>
                  <a:pt x="754" y="105"/>
                  <a:pt x="754" y="105"/>
                  <a:pt x="754" y="105"/>
                </a:cubicBezTo>
                <a:cubicBezTo>
                  <a:pt x="754" y="105"/>
                  <a:pt x="754" y="105"/>
                  <a:pt x="754" y="105"/>
                </a:cubicBezTo>
                <a:lnTo>
                  <a:pt x="757" y="105"/>
                </a:lnTo>
                <a:close/>
                <a:moveTo>
                  <a:pt x="757" y="105"/>
                </a:moveTo>
                <a:cubicBezTo>
                  <a:pt x="757" y="105"/>
                  <a:pt x="757" y="105"/>
                  <a:pt x="757" y="105"/>
                </a:cubicBezTo>
                <a:cubicBezTo>
                  <a:pt x="757" y="105"/>
                  <a:pt x="757" y="105"/>
                  <a:pt x="757" y="105"/>
                </a:cubicBezTo>
                <a:close/>
                <a:moveTo>
                  <a:pt x="754" y="105"/>
                </a:moveTo>
                <a:cubicBezTo>
                  <a:pt x="754" y="105"/>
                  <a:pt x="754" y="105"/>
                  <a:pt x="754" y="105"/>
                </a:cubicBezTo>
                <a:cubicBezTo>
                  <a:pt x="754" y="105"/>
                  <a:pt x="754" y="105"/>
                  <a:pt x="754" y="105"/>
                </a:cubicBezTo>
                <a:cubicBezTo>
                  <a:pt x="754" y="105"/>
                  <a:pt x="754" y="105"/>
                  <a:pt x="754" y="105"/>
                </a:cubicBezTo>
                <a:cubicBezTo>
                  <a:pt x="754" y="105"/>
                  <a:pt x="754" y="105"/>
                  <a:pt x="754" y="105"/>
                </a:cubicBezTo>
                <a:cubicBezTo>
                  <a:pt x="754" y="105"/>
                  <a:pt x="754" y="105"/>
                  <a:pt x="754" y="105"/>
                </a:cubicBezTo>
                <a:close/>
                <a:moveTo>
                  <a:pt x="754" y="105"/>
                </a:moveTo>
                <a:cubicBezTo>
                  <a:pt x="754" y="105"/>
                  <a:pt x="754" y="105"/>
                  <a:pt x="754" y="105"/>
                </a:cubicBezTo>
                <a:cubicBezTo>
                  <a:pt x="754" y="105"/>
                  <a:pt x="754" y="105"/>
                  <a:pt x="754" y="105"/>
                </a:cubicBezTo>
                <a:close/>
                <a:moveTo>
                  <a:pt x="754" y="104"/>
                </a:moveTo>
                <a:cubicBezTo>
                  <a:pt x="755" y="103"/>
                  <a:pt x="755" y="103"/>
                  <a:pt x="755" y="103"/>
                </a:cubicBezTo>
                <a:cubicBezTo>
                  <a:pt x="755" y="103"/>
                  <a:pt x="755" y="103"/>
                  <a:pt x="755" y="103"/>
                </a:cubicBezTo>
                <a:cubicBezTo>
                  <a:pt x="754" y="104"/>
                  <a:pt x="754" y="104"/>
                  <a:pt x="754" y="104"/>
                </a:cubicBezTo>
                <a:close/>
                <a:moveTo>
                  <a:pt x="755" y="104"/>
                </a:moveTo>
                <a:cubicBezTo>
                  <a:pt x="755" y="104"/>
                  <a:pt x="755" y="104"/>
                  <a:pt x="755" y="104"/>
                </a:cubicBezTo>
                <a:cubicBezTo>
                  <a:pt x="756" y="105"/>
                  <a:pt x="756" y="105"/>
                  <a:pt x="756" y="105"/>
                </a:cubicBezTo>
                <a:lnTo>
                  <a:pt x="755" y="104"/>
                </a:lnTo>
                <a:close/>
                <a:moveTo>
                  <a:pt x="755" y="102"/>
                </a:moveTo>
                <a:cubicBezTo>
                  <a:pt x="755" y="102"/>
                  <a:pt x="755" y="102"/>
                  <a:pt x="755" y="102"/>
                </a:cubicBezTo>
                <a:cubicBezTo>
                  <a:pt x="753" y="104"/>
                  <a:pt x="753" y="104"/>
                  <a:pt x="753" y="104"/>
                </a:cubicBezTo>
                <a:cubicBezTo>
                  <a:pt x="753" y="101"/>
                  <a:pt x="753" y="101"/>
                  <a:pt x="753" y="101"/>
                </a:cubicBezTo>
                <a:cubicBezTo>
                  <a:pt x="753" y="102"/>
                  <a:pt x="754" y="102"/>
                  <a:pt x="755" y="102"/>
                </a:cubicBezTo>
                <a:close/>
                <a:moveTo>
                  <a:pt x="754" y="106"/>
                </a:moveTo>
                <a:cubicBezTo>
                  <a:pt x="754" y="105"/>
                  <a:pt x="754" y="105"/>
                  <a:pt x="754" y="105"/>
                </a:cubicBezTo>
                <a:cubicBezTo>
                  <a:pt x="755" y="106"/>
                  <a:pt x="755" y="106"/>
                  <a:pt x="755" y="106"/>
                </a:cubicBezTo>
                <a:cubicBezTo>
                  <a:pt x="754" y="106"/>
                  <a:pt x="754" y="106"/>
                  <a:pt x="754" y="106"/>
                </a:cubicBezTo>
                <a:cubicBezTo>
                  <a:pt x="753" y="106"/>
                  <a:pt x="753" y="106"/>
                  <a:pt x="753" y="106"/>
                </a:cubicBezTo>
                <a:lnTo>
                  <a:pt x="754" y="106"/>
                </a:lnTo>
                <a:close/>
                <a:moveTo>
                  <a:pt x="755" y="106"/>
                </a:moveTo>
                <a:cubicBezTo>
                  <a:pt x="757" y="107"/>
                  <a:pt x="757" y="107"/>
                  <a:pt x="757" y="107"/>
                </a:cubicBezTo>
                <a:cubicBezTo>
                  <a:pt x="754" y="106"/>
                  <a:pt x="754" y="106"/>
                  <a:pt x="754" y="106"/>
                </a:cubicBezTo>
                <a:lnTo>
                  <a:pt x="755" y="106"/>
                </a:lnTo>
                <a:close/>
                <a:moveTo>
                  <a:pt x="756" y="106"/>
                </a:moveTo>
                <a:cubicBezTo>
                  <a:pt x="757" y="105"/>
                  <a:pt x="757" y="105"/>
                  <a:pt x="757" y="105"/>
                </a:cubicBezTo>
                <a:cubicBezTo>
                  <a:pt x="757" y="107"/>
                  <a:pt x="757" y="107"/>
                  <a:pt x="757" y="107"/>
                </a:cubicBezTo>
                <a:cubicBezTo>
                  <a:pt x="757" y="107"/>
                  <a:pt x="757" y="107"/>
                  <a:pt x="757" y="107"/>
                </a:cubicBezTo>
                <a:lnTo>
                  <a:pt x="756" y="106"/>
                </a:lnTo>
                <a:close/>
                <a:moveTo>
                  <a:pt x="757" y="105"/>
                </a:moveTo>
                <a:cubicBezTo>
                  <a:pt x="757" y="105"/>
                  <a:pt x="757" y="105"/>
                  <a:pt x="757" y="105"/>
                </a:cubicBezTo>
                <a:cubicBezTo>
                  <a:pt x="758" y="105"/>
                  <a:pt x="758" y="105"/>
                  <a:pt x="758" y="105"/>
                </a:cubicBezTo>
                <a:cubicBezTo>
                  <a:pt x="758" y="106"/>
                  <a:pt x="758" y="106"/>
                  <a:pt x="758" y="106"/>
                </a:cubicBezTo>
                <a:lnTo>
                  <a:pt x="757" y="105"/>
                </a:lnTo>
                <a:close/>
                <a:moveTo>
                  <a:pt x="757" y="105"/>
                </a:moveTo>
                <a:cubicBezTo>
                  <a:pt x="757" y="105"/>
                  <a:pt x="757" y="105"/>
                  <a:pt x="757" y="105"/>
                </a:cubicBezTo>
                <a:cubicBezTo>
                  <a:pt x="758" y="105"/>
                  <a:pt x="758" y="105"/>
                  <a:pt x="758" y="105"/>
                </a:cubicBezTo>
                <a:cubicBezTo>
                  <a:pt x="758" y="105"/>
                  <a:pt x="758" y="105"/>
                  <a:pt x="758" y="105"/>
                </a:cubicBezTo>
                <a:lnTo>
                  <a:pt x="757" y="105"/>
                </a:lnTo>
                <a:close/>
                <a:moveTo>
                  <a:pt x="756" y="101"/>
                </a:moveTo>
                <a:cubicBezTo>
                  <a:pt x="764" y="64"/>
                  <a:pt x="764" y="64"/>
                  <a:pt x="764" y="64"/>
                </a:cubicBezTo>
                <a:cubicBezTo>
                  <a:pt x="764" y="64"/>
                  <a:pt x="764" y="64"/>
                  <a:pt x="764" y="64"/>
                </a:cubicBezTo>
                <a:cubicBezTo>
                  <a:pt x="760" y="102"/>
                  <a:pt x="760" y="102"/>
                  <a:pt x="760" y="102"/>
                </a:cubicBezTo>
                <a:cubicBezTo>
                  <a:pt x="759" y="102"/>
                  <a:pt x="757" y="102"/>
                  <a:pt x="756" y="101"/>
                </a:cubicBezTo>
                <a:close/>
                <a:moveTo>
                  <a:pt x="758" y="104"/>
                </a:moveTo>
                <a:cubicBezTo>
                  <a:pt x="758" y="103"/>
                  <a:pt x="758" y="103"/>
                  <a:pt x="758" y="103"/>
                </a:cubicBezTo>
                <a:cubicBezTo>
                  <a:pt x="759" y="103"/>
                  <a:pt x="759" y="103"/>
                  <a:pt x="760" y="103"/>
                </a:cubicBezTo>
                <a:cubicBezTo>
                  <a:pt x="758" y="105"/>
                  <a:pt x="758" y="105"/>
                  <a:pt x="758" y="105"/>
                </a:cubicBezTo>
                <a:cubicBezTo>
                  <a:pt x="758" y="105"/>
                  <a:pt x="758" y="105"/>
                  <a:pt x="758" y="105"/>
                </a:cubicBezTo>
                <a:lnTo>
                  <a:pt x="758" y="104"/>
                </a:lnTo>
                <a:close/>
                <a:moveTo>
                  <a:pt x="758" y="105"/>
                </a:moveTo>
                <a:cubicBezTo>
                  <a:pt x="758" y="106"/>
                  <a:pt x="758" y="106"/>
                  <a:pt x="758" y="106"/>
                </a:cubicBezTo>
                <a:cubicBezTo>
                  <a:pt x="758" y="107"/>
                  <a:pt x="758" y="107"/>
                  <a:pt x="758" y="107"/>
                </a:cubicBezTo>
                <a:lnTo>
                  <a:pt x="758" y="105"/>
                </a:lnTo>
                <a:close/>
                <a:moveTo>
                  <a:pt x="759" y="106"/>
                </a:moveTo>
                <a:cubicBezTo>
                  <a:pt x="759" y="107"/>
                  <a:pt x="759" y="107"/>
                  <a:pt x="759" y="107"/>
                </a:cubicBezTo>
                <a:cubicBezTo>
                  <a:pt x="758" y="107"/>
                  <a:pt x="758" y="107"/>
                  <a:pt x="758" y="107"/>
                </a:cubicBezTo>
                <a:cubicBezTo>
                  <a:pt x="758" y="107"/>
                  <a:pt x="758" y="107"/>
                  <a:pt x="758" y="107"/>
                </a:cubicBezTo>
                <a:lnTo>
                  <a:pt x="759" y="106"/>
                </a:lnTo>
                <a:close/>
                <a:moveTo>
                  <a:pt x="759" y="106"/>
                </a:moveTo>
                <a:cubicBezTo>
                  <a:pt x="759" y="106"/>
                  <a:pt x="759" y="106"/>
                  <a:pt x="759" y="106"/>
                </a:cubicBezTo>
                <a:cubicBezTo>
                  <a:pt x="760" y="106"/>
                  <a:pt x="760" y="106"/>
                  <a:pt x="760" y="106"/>
                </a:cubicBezTo>
                <a:cubicBezTo>
                  <a:pt x="759" y="107"/>
                  <a:pt x="759" y="107"/>
                  <a:pt x="759" y="107"/>
                </a:cubicBezTo>
                <a:lnTo>
                  <a:pt x="759" y="106"/>
                </a:lnTo>
                <a:close/>
                <a:moveTo>
                  <a:pt x="759" y="106"/>
                </a:moveTo>
                <a:cubicBezTo>
                  <a:pt x="759" y="106"/>
                  <a:pt x="759" y="106"/>
                  <a:pt x="759" y="106"/>
                </a:cubicBezTo>
                <a:cubicBezTo>
                  <a:pt x="762" y="106"/>
                  <a:pt x="762" y="106"/>
                  <a:pt x="762" y="106"/>
                </a:cubicBezTo>
                <a:cubicBezTo>
                  <a:pt x="762" y="106"/>
                  <a:pt x="762" y="106"/>
                  <a:pt x="762" y="106"/>
                </a:cubicBezTo>
                <a:cubicBezTo>
                  <a:pt x="760" y="106"/>
                  <a:pt x="760" y="106"/>
                  <a:pt x="760" y="106"/>
                </a:cubicBezTo>
                <a:lnTo>
                  <a:pt x="759" y="106"/>
                </a:lnTo>
                <a:close/>
                <a:moveTo>
                  <a:pt x="762" y="106"/>
                </a:moveTo>
                <a:cubicBezTo>
                  <a:pt x="762" y="106"/>
                  <a:pt x="762" y="106"/>
                  <a:pt x="762" y="106"/>
                </a:cubicBezTo>
                <a:cubicBezTo>
                  <a:pt x="761" y="107"/>
                  <a:pt x="761" y="107"/>
                  <a:pt x="761" y="107"/>
                </a:cubicBezTo>
                <a:cubicBezTo>
                  <a:pt x="760" y="106"/>
                  <a:pt x="760" y="106"/>
                  <a:pt x="760" y="106"/>
                </a:cubicBezTo>
                <a:lnTo>
                  <a:pt x="762" y="106"/>
                </a:lnTo>
                <a:close/>
                <a:moveTo>
                  <a:pt x="762" y="106"/>
                </a:moveTo>
                <a:cubicBezTo>
                  <a:pt x="762" y="107"/>
                  <a:pt x="762" y="107"/>
                  <a:pt x="762" y="107"/>
                </a:cubicBezTo>
                <a:cubicBezTo>
                  <a:pt x="762" y="107"/>
                  <a:pt x="762" y="107"/>
                  <a:pt x="762" y="107"/>
                </a:cubicBezTo>
                <a:cubicBezTo>
                  <a:pt x="761" y="107"/>
                  <a:pt x="761" y="107"/>
                  <a:pt x="761" y="107"/>
                </a:cubicBezTo>
                <a:lnTo>
                  <a:pt x="762" y="106"/>
                </a:lnTo>
                <a:close/>
                <a:moveTo>
                  <a:pt x="762" y="106"/>
                </a:moveTo>
                <a:cubicBezTo>
                  <a:pt x="762" y="106"/>
                  <a:pt x="762" y="106"/>
                  <a:pt x="762" y="106"/>
                </a:cubicBezTo>
                <a:cubicBezTo>
                  <a:pt x="762" y="107"/>
                  <a:pt x="762" y="107"/>
                  <a:pt x="762" y="107"/>
                </a:cubicBezTo>
                <a:lnTo>
                  <a:pt x="762" y="106"/>
                </a:lnTo>
                <a:close/>
                <a:moveTo>
                  <a:pt x="761" y="103"/>
                </a:moveTo>
                <a:cubicBezTo>
                  <a:pt x="762" y="103"/>
                  <a:pt x="763" y="103"/>
                  <a:pt x="764" y="103"/>
                </a:cubicBezTo>
                <a:cubicBezTo>
                  <a:pt x="763" y="105"/>
                  <a:pt x="763" y="105"/>
                  <a:pt x="763" y="105"/>
                </a:cubicBezTo>
                <a:lnTo>
                  <a:pt x="761" y="103"/>
                </a:lnTo>
                <a:close/>
                <a:moveTo>
                  <a:pt x="763" y="106"/>
                </a:moveTo>
                <a:cubicBezTo>
                  <a:pt x="763" y="106"/>
                  <a:pt x="763" y="106"/>
                  <a:pt x="763" y="106"/>
                </a:cubicBezTo>
                <a:cubicBezTo>
                  <a:pt x="763" y="106"/>
                  <a:pt x="763" y="106"/>
                  <a:pt x="763" y="106"/>
                </a:cubicBezTo>
                <a:cubicBezTo>
                  <a:pt x="763" y="107"/>
                  <a:pt x="763" y="107"/>
                  <a:pt x="763" y="107"/>
                </a:cubicBezTo>
                <a:lnTo>
                  <a:pt x="763" y="106"/>
                </a:lnTo>
                <a:close/>
                <a:moveTo>
                  <a:pt x="763" y="106"/>
                </a:moveTo>
                <a:cubicBezTo>
                  <a:pt x="765" y="107"/>
                  <a:pt x="765" y="107"/>
                  <a:pt x="765" y="107"/>
                </a:cubicBezTo>
                <a:cubicBezTo>
                  <a:pt x="763" y="107"/>
                  <a:pt x="763" y="107"/>
                  <a:pt x="763" y="107"/>
                </a:cubicBezTo>
                <a:cubicBezTo>
                  <a:pt x="763" y="107"/>
                  <a:pt x="763" y="107"/>
                  <a:pt x="763" y="107"/>
                </a:cubicBezTo>
                <a:lnTo>
                  <a:pt x="763" y="106"/>
                </a:lnTo>
                <a:close/>
                <a:moveTo>
                  <a:pt x="765" y="107"/>
                </a:moveTo>
                <a:cubicBezTo>
                  <a:pt x="766" y="107"/>
                  <a:pt x="766" y="107"/>
                  <a:pt x="766" y="107"/>
                </a:cubicBezTo>
                <a:cubicBezTo>
                  <a:pt x="763" y="107"/>
                  <a:pt x="763" y="107"/>
                  <a:pt x="763" y="107"/>
                </a:cubicBezTo>
                <a:lnTo>
                  <a:pt x="765" y="107"/>
                </a:lnTo>
                <a:close/>
                <a:moveTo>
                  <a:pt x="765" y="107"/>
                </a:moveTo>
                <a:cubicBezTo>
                  <a:pt x="766" y="106"/>
                  <a:pt x="766" y="106"/>
                  <a:pt x="766" y="106"/>
                </a:cubicBezTo>
                <a:cubicBezTo>
                  <a:pt x="767" y="107"/>
                  <a:pt x="767" y="107"/>
                  <a:pt x="767" y="107"/>
                </a:cubicBezTo>
                <a:cubicBezTo>
                  <a:pt x="767" y="107"/>
                  <a:pt x="767" y="107"/>
                  <a:pt x="767" y="107"/>
                </a:cubicBezTo>
                <a:lnTo>
                  <a:pt x="765" y="107"/>
                </a:lnTo>
                <a:close/>
                <a:moveTo>
                  <a:pt x="766" y="106"/>
                </a:moveTo>
                <a:cubicBezTo>
                  <a:pt x="767" y="106"/>
                  <a:pt x="767" y="106"/>
                  <a:pt x="767" y="106"/>
                </a:cubicBezTo>
                <a:cubicBezTo>
                  <a:pt x="767" y="106"/>
                  <a:pt x="767" y="106"/>
                  <a:pt x="767" y="106"/>
                </a:cubicBezTo>
                <a:cubicBezTo>
                  <a:pt x="767" y="107"/>
                  <a:pt x="767" y="107"/>
                  <a:pt x="767" y="107"/>
                </a:cubicBezTo>
                <a:lnTo>
                  <a:pt x="766" y="106"/>
                </a:lnTo>
                <a:close/>
                <a:moveTo>
                  <a:pt x="765" y="103"/>
                </a:moveTo>
                <a:cubicBezTo>
                  <a:pt x="766" y="103"/>
                  <a:pt x="768" y="103"/>
                  <a:pt x="769" y="103"/>
                </a:cubicBezTo>
                <a:cubicBezTo>
                  <a:pt x="767" y="105"/>
                  <a:pt x="767" y="105"/>
                  <a:pt x="767" y="105"/>
                </a:cubicBezTo>
                <a:lnTo>
                  <a:pt x="765" y="103"/>
                </a:lnTo>
                <a:close/>
                <a:moveTo>
                  <a:pt x="768" y="106"/>
                </a:moveTo>
                <a:cubicBezTo>
                  <a:pt x="767" y="107"/>
                  <a:pt x="767" y="107"/>
                  <a:pt x="767" y="107"/>
                </a:cubicBezTo>
                <a:cubicBezTo>
                  <a:pt x="767" y="106"/>
                  <a:pt x="767" y="106"/>
                  <a:pt x="767" y="106"/>
                </a:cubicBezTo>
                <a:lnTo>
                  <a:pt x="768" y="106"/>
                </a:lnTo>
                <a:close/>
                <a:moveTo>
                  <a:pt x="768" y="106"/>
                </a:moveTo>
                <a:cubicBezTo>
                  <a:pt x="769" y="107"/>
                  <a:pt x="769" y="107"/>
                  <a:pt x="769" y="107"/>
                </a:cubicBezTo>
                <a:cubicBezTo>
                  <a:pt x="768" y="107"/>
                  <a:pt x="768" y="107"/>
                  <a:pt x="768" y="107"/>
                </a:cubicBezTo>
                <a:cubicBezTo>
                  <a:pt x="767" y="107"/>
                  <a:pt x="767" y="107"/>
                  <a:pt x="767" y="107"/>
                </a:cubicBezTo>
                <a:lnTo>
                  <a:pt x="768" y="106"/>
                </a:lnTo>
                <a:close/>
                <a:moveTo>
                  <a:pt x="768" y="106"/>
                </a:moveTo>
                <a:cubicBezTo>
                  <a:pt x="768" y="106"/>
                  <a:pt x="768" y="106"/>
                  <a:pt x="768" y="106"/>
                </a:cubicBezTo>
                <a:cubicBezTo>
                  <a:pt x="769" y="107"/>
                  <a:pt x="769" y="107"/>
                  <a:pt x="769" y="107"/>
                </a:cubicBezTo>
                <a:cubicBezTo>
                  <a:pt x="769" y="107"/>
                  <a:pt x="769" y="107"/>
                  <a:pt x="769" y="107"/>
                </a:cubicBezTo>
                <a:lnTo>
                  <a:pt x="768" y="106"/>
                </a:lnTo>
                <a:close/>
                <a:moveTo>
                  <a:pt x="768" y="106"/>
                </a:moveTo>
                <a:cubicBezTo>
                  <a:pt x="768" y="106"/>
                  <a:pt x="768" y="106"/>
                  <a:pt x="768" y="106"/>
                </a:cubicBezTo>
                <a:cubicBezTo>
                  <a:pt x="771" y="106"/>
                  <a:pt x="771" y="106"/>
                  <a:pt x="771" y="106"/>
                </a:cubicBezTo>
                <a:cubicBezTo>
                  <a:pt x="771" y="106"/>
                  <a:pt x="771" y="106"/>
                  <a:pt x="771" y="106"/>
                </a:cubicBezTo>
                <a:cubicBezTo>
                  <a:pt x="770" y="106"/>
                  <a:pt x="770" y="106"/>
                  <a:pt x="770" y="106"/>
                </a:cubicBezTo>
                <a:lnTo>
                  <a:pt x="768" y="106"/>
                </a:lnTo>
                <a:close/>
                <a:moveTo>
                  <a:pt x="771" y="106"/>
                </a:moveTo>
                <a:cubicBezTo>
                  <a:pt x="771" y="106"/>
                  <a:pt x="771" y="106"/>
                  <a:pt x="771" y="106"/>
                </a:cubicBezTo>
                <a:cubicBezTo>
                  <a:pt x="770" y="107"/>
                  <a:pt x="770" y="107"/>
                  <a:pt x="770" y="107"/>
                </a:cubicBezTo>
                <a:cubicBezTo>
                  <a:pt x="770" y="107"/>
                  <a:pt x="770" y="107"/>
                  <a:pt x="770" y="107"/>
                </a:cubicBezTo>
                <a:lnTo>
                  <a:pt x="771" y="106"/>
                </a:lnTo>
                <a:close/>
                <a:moveTo>
                  <a:pt x="771" y="106"/>
                </a:moveTo>
                <a:cubicBezTo>
                  <a:pt x="772" y="107"/>
                  <a:pt x="772" y="107"/>
                  <a:pt x="772" y="107"/>
                </a:cubicBezTo>
                <a:cubicBezTo>
                  <a:pt x="771" y="107"/>
                  <a:pt x="771" y="107"/>
                  <a:pt x="771" y="107"/>
                </a:cubicBezTo>
                <a:cubicBezTo>
                  <a:pt x="771" y="107"/>
                  <a:pt x="771" y="107"/>
                  <a:pt x="771" y="107"/>
                </a:cubicBezTo>
                <a:lnTo>
                  <a:pt x="771" y="106"/>
                </a:lnTo>
                <a:close/>
                <a:moveTo>
                  <a:pt x="771" y="106"/>
                </a:moveTo>
                <a:cubicBezTo>
                  <a:pt x="772" y="106"/>
                  <a:pt x="772" y="106"/>
                  <a:pt x="772" y="106"/>
                </a:cubicBezTo>
                <a:cubicBezTo>
                  <a:pt x="772" y="107"/>
                  <a:pt x="772" y="107"/>
                  <a:pt x="772" y="107"/>
                </a:cubicBezTo>
                <a:lnTo>
                  <a:pt x="771" y="106"/>
                </a:lnTo>
                <a:close/>
                <a:moveTo>
                  <a:pt x="770" y="103"/>
                </a:moveTo>
                <a:cubicBezTo>
                  <a:pt x="770" y="103"/>
                  <a:pt x="771" y="103"/>
                  <a:pt x="771" y="103"/>
                </a:cubicBezTo>
                <a:cubicBezTo>
                  <a:pt x="772" y="105"/>
                  <a:pt x="772" y="105"/>
                  <a:pt x="772" y="105"/>
                </a:cubicBezTo>
                <a:cubicBezTo>
                  <a:pt x="772" y="105"/>
                  <a:pt x="772" y="105"/>
                  <a:pt x="772" y="105"/>
                </a:cubicBezTo>
                <a:cubicBezTo>
                  <a:pt x="772" y="105"/>
                  <a:pt x="772" y="105"/>
                  <a:pt x="772" y="105"/>
                </a:cubicBezTo>
                <a:lnTo>
                  <a:pt x="770" y="103"/>
                </a:lnTo>
                <a:close/>
                <a:moveTo>
                  <a:pt x="770" y="102"/>
                </a:moveTo>
                <a:cubicBezTo>
                  <a:pt x="766" y="64"/>
                  <a:pt x="766" y="64"/>
                  <a:pt x="766" y="64"/>
                </a:cubicBezTo>
                <a:cubicBezTo>
                  <a:pt x="766" y="64"/>
                  <a:pt x="766" y="64"/>
                  <a:pt x="766" y="64"/>
                </a:cubicBezTo>
                <a:cubicBezTo>
                  <a:pt x="774" y="101"/>
                  <a:pt x="774" y="101"/>
                  <a:pt x="774" y="101"/>
                </a:cubicBezTo>
                <a:cubicBezTo>
                  <a:pt x="773" y="102"/>
                  <a:pt x="771" y="102"/>
                  <a:pt x="770" y="102"/>
                </a:cubicBezTo>
                <a:close/>
                <a:moveTo>
                  <a:pt x="776" y="106"/>
                </a:moveTo>
                <a:cubicBezTo>
                  <a:pt x="776" y="105"/>
                  <a:pt x="776" y="105"/>
                  <a:pt x="776" y="105"/>
                </a:cubicBezTo>
                <a:cubicBezTo>
                  <a:pt x="776" y="105"/>
                  <a:pt x="776" y="105"/>
                  <a:pt x="776" y="105"/>
                </a:cubicBezTo>
                <a:cubicBezTo>
                  <a:pt x="776" y="105"/>
                  <a:pt x="776" y="105"/>
                  <a:pt x="776" y="105"/>
                </a:cubicBezTo>
                <a:cubicBezTo>
                  <a:pt x="776" y="105"/>
                  <a:pt x="776" y="105"/>
                  <a:pt x="776" y="105"/>
                </a:cubicBezTo>
                <a:cubicBezTo>
                  <a:pt x="776" y="105"/>
                  <a:pt x="776" y="105"/>
                  <a:pt x="776" y="105"/>
                </a:cubicBezTo>
                <a:lnTo>
                  <a:pt x="776" y="106"/>
                </a:lnTo>
                <a:close/>
                <a:moveTo>
                  <a:pt x="776" y="105"/>
                </a:moveTo>
                <a:cubicBezTo>
                  <a:pt x="776" y="105"/>
                  <a:pt x="776" y="105"/>
                  <a:pt x="776" y="105"/>
                </a:cubicBezTo>
                <a:cubicBezTo>
                  <a:pt x="776" y="105"/>
                  <a:pt x="776" y="105"/>
                  <a:pt x="776" y="105"/>
                </a:cubicBezTo>
                <a:close/>
                <a:moveTo>
                  <a:pt x="775" y="104"/>
                </a:moveTo>
                <a:cubicBezTo>
                  <a:pt x="774" y="103"/>
                  <a:pt x="774" y="103"/>
                  <a:pt x="774" y="103"/>
                </a:cubicBezTo>
                <a:cubicBezTo>
                  <a:pt x="774" y="103"/>
                  <a:pt x="774" y="103"/>
                  <a:pt x="774" y="103"/>
                </a:cubicBezTo>
                <a:cubicBezTo>
                  <a:pt x="776" y="104"/>
                  <a:pt x="776" y="104"/>
                  <a:pt x="776" y="104"/>
                </a:cubicBezTo>
                <a:lnTo>
                  <a:pt x="775" y="104"/>
                </a:lnTo>
                <a:close/>
                <a:moveTo>
                  <a:pt x="775" y="105"/>
                </a:moveTo>
                <a:cubicBezTo>
                  <a:pt x="775" y="105"/>
                  <a:pt x="775" y="105"/>
                  <a:pt x="775" y="105"/>
                </a:cubicBezTo>
                <a:cubicBezTo>
                  <a:pt x="774" y="106"/>
                  <a:pt x="774" y="106"/>
                  <a:pt x="774" y="106"/>
                </a:cubicBezTo>
                <a:cubicBezTo>
                  <a:pt x="773" y="105"/>
                  <a:pt x="773" y="105"/>
                  <a:pt x="773" y="105"/>
                </a:cubicBezTo>
                <a:cubicBezTo>
                  <a:pt x="773" y="105"/>
                  <a:pt x="773" y="105"/>
                  <a:pt x="773" y="105"/>
                </a:cubicBezTo>
                <a:lnTo>
                  <a:pt x="775" y="105"/>
                </a:lnTo>
                <a:close/>
                <a:moveTo>
                  <a:pt x="773" y="105"/>
                </a:moveTo>
                <a:cubicBezTo>
                  <a:pt x="773" y="105"/>
                  <a:pt x="773" y="105"/>
                  <a:pt x="773" y="105"/>
                </a:cubicBezTo>
                <a:cubicBezTo>
                  <a:pt x="773" y="105"/>
                  <a:pt x="773" y="105"/>
                  <a:pt x="773" y="105"/>
                </a:cubicBezTo>
                <a:close/>
                <a:moveTo>
                  <a:pt x="774" y="104"/>
                </a:moveTo>
                <a:cubicBezTo>
                  <a:pt x="774" y="104"/>
                  <a:pt x="774" y="104"/>
                  <a:pt x="774" y="104"/>
                </a:cubicBezTo>
                <a:cubicBezTo>
                  <a:pt x="775" y="104"/>
                  <a:pt x="775" y="104"/>
                  <a:pt x="775" y="104"/>
                </a:cubicBezTo>
                <a:cubicBezTo>
                  <a:pt x="773" y="105"/>
                  <a:pt x="773" y="105"/>
                  <a:pt x="773" y="105"/>
                </a:cubicBezTo>
                <a:lnTo>
                  <a:pt x="774" y="104"/>
                </a:lnTo>
                <a:close/>
                <a:moveTo>
                  <a:pt x="772" y="105"/>
                </a:moveTo>
                <a:cubicBezTo>
                  <a:pt x="773" y="105"/>
                  <a:pt x="773" y="105"/>
                  <a:pt x="773" y="105"/>
                </a:cubicBezTo>
                <a:cubicBezTo>
                  <a:pt x="773" y="105"/>
                  <a:pt x="773" y="105"/>
                  <a:pt x="773" y="105"/>
                </a:cubicBezTo>
                <a:cubicBezTo>
                  <a:pt x="772" y="105"/>
                  <a:pt x="772" y="105"/>
                  <a:pt x="772" y="105"/>
                </a:cubicBezTo>
                <a:close/>
                <a:moveTo>
                  <a:pt x="772" y="105"/>
                </a:moveTo>
                <a:cubicBezTo>
                  <a:pt x="772" y="106"/>
                  <a:pt x="772" y="106"/>
                  <a:pt x="772" y="106"/>
                </a:cubicBezTo>
                <a:cubicBezTo>
                  <a:pt x="772" y="106"/>
                  <a:pt x="772" y="106"/>
                  <a:pt x="772" y="106"/>
                </a:cubicBezTo>
                <a:cubicBezTo>
                  <a:pt x="772" y="106"/>
                  <a:pt x="772" y="106"/>
                  <a:pt x="772" y="106"/>
                </a:cubicBezTo>
                <a:lnTo>
                  <a:pt x="772" y="105"/>
                </a:lnTo>
                <a:close/>
                <a:moveTo>
                  <a:pt x="773" y="106"/>
                </a:moveTo>
                <a:cubicBezTo>
                  <a:pt x="774" y="106"/>
                  <a:pt x="774" y="106"/>
                  <a:pt x="774" y="106"/>
                </a:cubicBezTo>
                <a:cubicBezTo>
                  <a:pt x="772" y="107"/>
                  <a:pt x="772" y="107"/>
                  <a:pt x="772" y="107"/>
                </a:cubicBezTo>
                <a:cubicBezTo>
                  <a:pt x="772" y="107"/>
                  <a:pt x="772" y="107"/>
                  <a:pt x="772" y="107"/>
                </a:cubicBezTo>
                <a:lnTo>
                  <a:pt x="773" y="106"/>
                </a:lnTo>
                <a:close/>
                <a:moveTo>
                  <a:pt x="774" y="106"/>
                </a:moveTo>
                <a:cubicBezTo>
                  <a:pt x="776" y="106"/>
                  <a:pt x="776" y="106"/>
                  <a:pt x="776" y="106"/>
                </a:cubicBezTo>
                <a:cubicBezTo>
                  <a:pt x="773" y="107"/>
                  <a:pt x="773" y="107"/>
                  <a:pt x="773" y="107"/>
                </a:cubicBezTo>
                <a:lnTo>
                  <a:pt x="774" y="106"/>
                </a:lnTo>
                <a:close/>
                <a:moveTo>
                  <a:pt x="774" y="106"/>
                </a:moveTo>
                <a:cubicBezTo>
                  <a:pt x="775" y="105"/>
                  <a:pt x="775" y="105"/>
                  <a:pt x="775" y="105"/>
                </a:cubicBezTo>
                <a:cubicBezTo>
                  <a:pt x="776" y="106"/>
                  <a:pt x="776" y="106"/>
                  <a:pt x="776" y="106"/>
                </a:cubicBezTo>
                <a:cubicBezTo>
                  <a:pt x="776" y="106"/>
                  <a:pt x="776" y="106"/>
                  <a:pt x="776" y="106"/>
                </a:cubicBezTo>
                <a:cubicBezTo>
                  <a:pt x="776" y="106"/>
                  <a:pt x="776" y="106"/>
                  <a:pt x="776" y="106"/>
                </a:cubicBezTo>
                <a:lnTo>
                  <a:pt x="774" y="106"/>
                </a:lnTo>
                <a:close/>
                <a:moveTo>
                  <a:pt x="774" y="102"/>
                </a:moveTo>
                <a:cubicBezTo>
                  <a:pt x="774" y="102"/>
                  <a:pt x="774" y="102"/>
                  <a:pt x="774" y="102"/>
                </a:cubicBezTo>
                <a:cubicBezTo>
                  <a:pt x="775" y="102"/>
                  <a:pt x="776" y="102"/>
                  <a:pt x="777" y="102"/>
                </a:cubicBezTo>
                <a:cubicBezTo>
                  <a:pt x="776" y="104"/>
                  <a:pt x="776" y="104"/>
                  <a:pt x="776" y="104"/>
                </a:cubicBezTo>
                <a:lnTo>
                  <a:pt x="774" y="102"/>
                </a:lnTo>
                <a:close/>
                <a:moveTo>
                  <a:pt x="775" y="101"/>
                </a:moveTo>
                <a:cubicBezTo>
                  <a:pt x="767" y="64"/>
                  <a:pt x="767" y="64"/>
                  <a:pt x="767" y="64"/>
                </a:cubicBezTo>
                <a:cubicBezTo>
                  <a:pt x="767" y="64"/>
                  <a:pt x="767" y="64"/>
                  <a:pt x="767" y="64"/>
                </a:cubicBezTo>
                <a:cubicBezTo>
                  <a:pt x="779" y="100"/>
                  <a:pt x="779" y="100"/>
                  <a:pt x="779" y="100"/>
                </a:cubicBezTo>
                <a:cubicBezTo>
                  <a:pt x="777" y="101"/>
                  <a:pt x="776" y="101"/>
                  <a:pt x="775" y="101"/>
                </a:cubicBezTo>
                <a:close/>
                <a:moveTo>
                  <a:pt x="779" y="100"/>
                </a:moveTo>
                <a:cubicBezTo>
                  <a:pt x="767" y="64"/>
                  <a:pt x="767" y="64"/>
                  <a:pt x="767" y="64"/>
                </a:cubicBezTo>
                <a:cubicBezTo>
                  <a:pt x="767" y="64"/>
                  <a:pt x="767" y="64"/>
                  <a:pt x="768" y="64"/>
                </a:cubicBezTo>
                <a:cubicBezTo>
                  <a:pt x="783" y="98"/>
                  <a:pt x="783" y="98"/>
                  <a:pt x="783" y="98"/>
                </a:cubicBezTo>
                <a:cubicBezTo>
                  <a:pt x="782" y="99"/>
                  <a:pt x="780" y="100"/>
                  <a:pt x="779" y="100"/>
                </a:cubicBezTo>
                <a:close/>
                <a:moveTo>
                  <a:pt x="786" y="14"/>
                </a:moveTo>
                <a:cubicBezTo>
                  <a:pt x="783" y="16"/>
                  <a:pt x="783" y="16"/>
                  <a:pt x="783" y="16"/>
                </a:cubicBezTo>
                <a:cubicBezTo>
                  <a:pt x="783" y="16"/>
                  <a:pt x="783" y="16"/>
                  <a:pt x="783" y="16"/>
                </a:cubicBezTo>
                <a:cubicBezTo>
                  <a:pt x="783" y="13"/>
                  <a:pt x="783" y="13"/>
                  <a:pt x="783" y="13"/>
                </a:cubicBezTo>
                <a:lnTo>
                  <a:pt x="786" y="14"/>
                </a:lnTo>
                <a:close/>
                <a:moveTo>
                  <a:pt x="783" y="13"/>
                </a:moveTo>
                <a:cubicBezTo>
                  <a:pt x="784" y="13"/>
                  <a:pt x="784" y="13"/>
                  <a:pt x="784" y="13"/>
                </a:cubicBezTo>
                <a:cubicBezTo>
                  <a:pt x="785" y="14"/>
                  <a:pt x="785" y="14"/>
                  <a:pt x="785" y="14"/>
                </a:cubicBezTo>
                <a:lnTo>
                  <a:pt x="783" y="13"/>
                </a:lnTo>
                <a:close/>
                <a:moveTo>
                  <a:pt x="786" y="15"/>
                </a:moveTo>
                <a:cubicBezTo>
                  <a:pt x="786" y="18"/>
                  <a:pt x="786" y="18"/>
                  <a:pt x="786" y="18"/>
                </a:cubicBezTo>
                <a:cubicBezTo>
                  <a:pt x="785" y="17"/>
                  <a:pt x="785" y="17"/>
                  <a:pt x="784" y="16"/>
                </a:cubicBezTo>
                <a:lnTo>
                  <a:pt x="786" y="15"/>
                </a:lnTo>
                <a:close/>
                <a:moveTo>
                  <a:pt x="786" y="15"/>
                </a:moveTo>
                <a:cubicBezTo>
                  <a:pt x="786" y="14"/>
                  <a:pt x="786" y="14"/>
                  <a:pt x="786" y="14"/>
                </a:cubicBezTo>
                <a:cubicBezTo>
                  <a:pt x="786" y="14"/>
                  <a:pt x="786" y="14"/>
                  <a:pt x="786" y="14"/>
                </a:cubicBezTo>
                <a:lnTo>
                  <a:pt x="786" y="15"/>
                </a:lnTo>
                <a:close/>
                <a:moveTo>
                  <a:pt x="786" y="15"/>
                </a:moveTo>
                <a:cubicBezTo>
                  <a:pt x="787" y="15"/>
                  <a:pt x="787" y="15"/>
                  <a:pt x="787" y="15"/>
                </a:cubicBezTo>
                <a:cubicBezTo>
                  <a:pt x="787" y="18"/>
                  <a:pt x="787" y="18"/>
                  <a:pt x="787" y="18"/>
                </a:cubicBezTo>
                <a:lnTo>
                  <a:pt x="786" y="15"/>
                </a:lnTo>
                <a:close/>
                <a:moveTo>
                  <a:pt x="787" y="19"/>
                </a:moveTo>
                <a:cubicBezTo>
                  <a:pt x="768" y="52"/>
                  <a:pt x="768" y="52"/>
                  <a:pt x="768" y="52"/>
                </a:cubicBezTo>
                <a:cubicBezTo>
                  <a:pt x="768" y="52"/>
                  <a:pt x="768" y="52"/>
                  <a:pt x="768" y="52"/>
                </a:cubicBezTo>
                <a:cubicBezTo>
                  <a:pt x="783" y="17"/>
                  <a:pt x="783" y="17"/>
                  <a:pt x="783" y="17"/>
                </a:cubicBezTo>
                <a:cubicBezTo>
                  <a:pt x="784" y="18"/>
                  <a:pt x="786" y="19"/>
                  <a:pt x="787" y="19"/>
                </a:cubicBezTo>
                <a:close/>
                <a:moveTo>
                  <a:pt x="791" y="22"/>
                </a:moveTo>
                <a:cubicBezTo>
                  <a:pt x="769" y="52"/>
                  <a:pt x="769" y="52"/>
                  <a:pt x="769" y="52"/>
                </a:cubicBezTo>
                <a:cubicBezTo>
                  <a:pt x="769" y="52"/>
                  <a:pt x="769" y="52"/>
                  <a:pt x="768" y="52"/>
                </a:cubicBezTo>
                <a:cubicBezTo>
                  <a:pt x="787" y="19"/>
                  <a:pt x="787" y="19"/>
                  <a:pt x="787" y="19"/>
                </a:cubicBezTo>
                <a:cubicBezTo>
                  <a:pt x="789" y="20"/>
                  <a:pt x="790" y="21"/>
                  <a:pt x="791" y="22"/>
                </a:cubicBezTo>
                <a:close/>
                <a:moveTo>
                  <a:pt x="788" y="18"/>
                </a:moveTo>
                <a:cubicBezTo>
                  <a:pt x="790" y="17"/>
                  <a:pt x="790" y="17"/>
                  <a:pt x="790" y="17"/>
                </a:cubicBezTo>
                <a:cubicBezTo>
                  <a:pt x="790" y="20"/>
                  <a:pt x="790" y="20"/>
                  <a:pt x="790" y="20"/>
                </a:cubicBezTo>
                <a:cubicBezTo>
                  <a:pt x="789" y="20"/>
                  <a:pt x="789" y="19"/>
                  <a:pt x="788" y="18"/>
                </a:cubicBezTo>
                <a:close/>
                <a:moveTo>
                  <a:pt x="791" y="17"/>
                </a:moveTo>
                <a:cubicBezTo>
                  <a:pt x="791" y="17"/>
                  <a:pt x="791" y="17"/>
                  <a:pt x="791" y="17"/>
                </a:cubicBezTo>
                <a:cubicBezTo>
                  <a:pt x="791" y="20"/>
                  <a:pt x="791" y="20"/>
                  <a:pt x="791" y="20"/>
                </a:cubicBezTo>
                <a:lnTo>
                  <a:pt x="791" y="17"/>
                </a:lnTo>
                <a:close/>
                <a:moveTo>
                  <a:pt x="795" y="20"/>
                </a:moveTo>
                <a:cubicBezTo>
                  <a:pt x="798" y="22"/>
                  <a:pt x="798" y="22"/>
                  <a:pt x="798" y="22"/>
                </a:cubicBezTo>
                <a:cubicBezTo>
                  <a:pt x="795" y="23"/>
                  <a:pt x="795" y="23"/>
                  <a:pt x="795" y="23"/>
                </a:cubicBezTo>
                <a:cubicBezTo>
                  <a:pt x="795" y="23"/>
                  <a:pt x="795" y="23"/>
                  <a:pt x="794" y="23"/>
                </a:cubicBezTo>
                <a:lnTo>
                  <a:pt x="795" y="20"/>
                </a:lnTo>
                <a:close/>
                <a:moveTo>
                  <a:pt x="795" y="19"/>
                </a:moveTo>
                <a:cubicBezTo>
                  <a:pt x="795" y="19"/>
                  <a:pt x="795" y="19"/>
                  <a:pt x="795" y="19"/>
                </a:cubicBezTo>
                <a:cubicBezTo>
                  <a:pt x="795" y="20"/>
                  <a:pt x="795" y="20"/>
                  <a:pt x="795" y="20"/>
                </a:cubicBezTo>
                <a:lnTo>
                  <a:pt x="795" y="19"/>
                </a:lnTo>
                <a:close/>
                <a:moveTo>
                  <a:pt x="802" y="27"/>
                </a:moveTo>
                <a:cubicBezTo>
                  <a:pt x="804" y="30"/>
                  <a:pt x="804" y="30"/>
                  <a:pt x="804" y="30"/>
                </a:cubicBezTo>
                <a:cubicBezTo>
                  <a:pt x="801" y="30"/>
                  <a:pt x="801" y="30"/>
                  <a:pt x="801" y="30"/>
                </a:cubicBezTo>
                <a:cubicBezTo>
                  <a:pt x="801" y="30"/>
                  <a:pt x="801" y="30"/>
                  <a:pt x="801" y="30"/>
                </a:cubicBezTo>
                <a:lnTo>
                  <a:pt x="802" y="27"/>
                </a:lnTo>
                <a:close/>
                <a:moveTo>
                  <a:pt x="802" y="26"/>
                </a:moveTo>
                <a:cubicBezTo>
                  <a:pt x="802" y="26"/>
                  <a:pt x="802" y="26"/>
                  <a:pt x="802" y="26"/>
                </a:cubicBezTo>
                <a:cubicBezTo>
                  <a:pt x="802" y="26"/>
                  <a:pt x="802" y="26"/>
                  <a:pt x="802" y="26"/>
                </a:cubicBezTo>
                <a:close/>
                <a:moveTo>
                  <a:pt x="811" y="42"/>
                </a:moveTo>
                <a:cubicBezTo>
                  <a:pt x="808" y="42"/>
                  <a:pt x="808" y="42"/>
                  <a:pt x="808" y="42"/>
                </a:cubicBezTo>
                <a:cubicBezTo>
                  <a:pt x="808" y="42"/>
                  <a:pt x="808" y="42"/>
                  <a:pt x="808" y="41"/>
                </a:cubicBezTo>
                <a:cubicBezTo>
                  <a:pt x="810" y="39"/>
                  <a:pt x="810" y="39"/>
                  <a:pt x="810" y="39"/>
                </a:cubicBezTo>
                <a:lnTo>
                  <a:pt x="811" y="42"/>
                </a:lnTo>
                <a:close/>
                <a:moveTo>
                  <a:pt x="810" y="38"/>
                </a:moveTo>
                <a:cubicBezTo>
                  <a:pt x="811" y="38"/>
                  <a:pt x="811" y="38"/>
                  <a:pt x="811" y="38"/>
                </a:cubicBezTo>
                <a:cubicBezTo>
                  <a:pt x="810" y="39"/>
                  <a:pt x="810" y="39"/>
                  <a:pt x="810" y="39"/>
                </a:cubicBezTo>
                <a:cubicBezTo>
                  <a:pt x="810" y="39"/>
                  <a:pt x="810" y="39"/>
                  <a:pt x="810" y="39"/>
                </a:cubicBezTo>
                <a:lnTo>
                  <a:pt x="810" y="38"/>
                </a:lnTo>
                <a:close/>
                <a:moveTo>
                  <a:pt x="813" y="51"/>
                </a:moveTo>
                <a:cubicBezTo>
                  <a:pt x="810" y="51"/>
                  <a:pt x="810" y="51"/>
                  <a:pt x="810" y="51"/>
                </a:cubicBezTo>
                <a:cubicBezTo>
                  <a:pt x="810" y="50"/>
                  <a:pt x="810" y="50"/>
                  <a:pt x="810" y="50"/>
                </a:cubicBezTo>
                <a:cubicBezTo>
                  <a:pt x="812" y="49"/>
                  <a:pt x="812" y="49"/>
                  <a:pt x="812" y="49"/>
                </a:cubicBezTo>
                <a:lnTo>
                  <a:pt x="813" y="51"/>
                </a:lnTo>
                <a:close/>
                <a:moveTo>
                  <a:pt x="813" y="48"/>
                </a:moveTo>
                <a:cubicBezTo>
                  <a:pt x="813" y="48"/>
                  <a:pt x="813" y="48"/>
                  <a:pt x="813" y="48"/>
                </a:cubicBezTo>
                <a:cubicBezTo>
                  <a:pt x="813" y="48"/>
                  <a:pt x="813" y="48"/>
                  <a:pt x="813" y="48"/>
                </a:cubicBezTo>
                <a:close/>
                <a:moveTo>
                  <a:pt x="812" y="72"/>
                </a:moveTo>
                <a:cubicBezTo>
                  <a:pt x="812" y="73"/>
                  <a:pt x="812" y="73"/>
                  <a:pt x="812" y="73"/>
                </a:cubicBezTo>
                <a:cubicBezTo>
                  <a:pt x="812" y="73"/>
                  <a:pt x="812" y="73"/>
                  <a:pt x="812" y="73"/>
                </a:cubicBezTo>
                <a:cubicBezTo>
                  <a:pt x="812" y="72"/>
                  <a:pt x="812" y="72"/>
                  <a:pt x="812" y="72"/>
                </a:cubicBezTo>
                <a:close/>
                <a:moveTo>
                  <a:pt x="812" y="72"/>
                </a:moveTo>
                <a:cubicBezTo>
                  <a:pt x="812" y="71"/>
                  <a:pt x="812" y="71"/>
                  <a:pt x="812" y="71"/>
                </a:cubicBezTo>
                <a:cubicBezTo>
                  <a:pt x="812" y="71"/>
                  <a:pt x="812" y="71"/>
                  <a:pt x="812" y="71"/>
                </a:cubicBezTo>
                <a:cubicBezTo>
                  <a:pt x="812" y="72"/>
                  <a:pt x="812" y="72"/>
                  <a:pt x="812" y="72"/>
                </a:cubicBezTo>
                <a:close/>
                <a:moveTo>
                  <a:pt x="812" y="71"/>
                </a:moveTo>
                <a:cubicBezTo>
                  <a:pt x="813" y="72"/>
                  <a:pt x="813" y="72"/>
                  <a:pt x="813" y="72"/>
                </a:cubicBezTo>
                <a:cubicBezTo>
                  <a:pt x="812" y="72"/>
                  <a:pt x="812" y="72"/>
                  <a:pt x="812" y="72"/>
                </a:cubicBezTo>
                <a:lnTo>
                  <a:pt x="812" y="71"/>
                </a:lnTo>
                <a:close/>
                <a:moveTo>
                  <a:pt x="812" y="70"/>
                </a:moveTo>
                <a:cubicBezTo>
                  <a:pt x="810" y="68"/>
                  <a:pt x="810" y="68"/>
                  <a:pt x="810" y="68"/>
                </a:cubicBezTo>
                <a:cubicBezTo>
                  <a:pt x="810" y="68"/>
                  <a:pt x="810" y="68"/>
                  <a:pt x="810" y="68"/>
                </a:cubicBezTo>
                <a:cubicBezTo>
                  <a:pt x="812" y="67"/>
                  <a:pt x="812" y="67"/>
                  <a:pt x="812" y="67"/>
                </a:cubicBezTo>
                <a:lnTo>
                  <a:pt x="812" y="70"/>
                </a:lnTo>
                <a:close/>
                <a:moveTo>
                  <a:pt x="810" y="74"/>
                </a:moveTo>
                <a:cubicBezTo>
                  <a:pt x="808" y="73"/>
                  <a:pt x="808" y="73"/>
                  <a:pt x="808" y="73"/>
                </a:cubicBezTo>
                <a:cubicBezTo>
                  <a:pt x="808" y="72"/>
                  <a:pt x="808" y="72"/>
                  <a:pt x="808" y="72"/>
                </a:cubicBezTo>
                <a:cubicBezTo>
                  <a:pt x="811" y="72"/>
                  <a:pt x="811" y="72"/>
                  <a:pt x="811" y="72"/>
                </a:cubicBezTo>
                <a:lnTo>
                  <a:pt x="810" y="74"/>
                </a:lnTo>
                <a:close/>
                <a:moveTo>
                  <a:pt x="810" y="75"/>
                </a:moveTo>
                <a:cubicBezTo>
                  <a:pt x="811" y="76"/>
                  <a:pt x="811" y="76"/>
                  <a:pt x="811" y="76"/>
                </a:cubicBezTo>
                <a:cubicBezTo>
                  <a:pt x="810" y="76"/>
                  <a:pt x="810" y="76"/>
                  <a:pt x="810" y="76"/>
                </a:cubicBezTo>
                <a:cubicBezTo>
                  <a:pt x="810" y="76"/>
                  <a:pt x="810" y="76"/>
                  <a:pt x="810" y="76"/>
                </a:cubicBezTo>
                <a:lnTo>
                  <a:pt x="810" y="75"/>
                </a:lnTo>
                <a:close/>
                <a:moveTo>
                  <a:pt x="789" y="100"/>
                </a:moveTo>
                <a:cubicBezTo>
                  <a:pt x="789" y="100"/>
                  <a:pt x="789" y="100"/>
                  <a:pt x="789" y="100"/>
                </a:cubicBezTo>
                <a:cubicBezTo>
                  <a:pt x="789" y="100"/>
                  <a:pt x="789" y="100"/>
                  <a:pt x="789" y="100"/>
                </a:cubicBezTo>
                <a:close/>
                <a:moveTo>
                  <a:pt x="789" y="100"/>
                </a:moveTo>
                <a:cubicBezTo>
                  <a:pt x="789" y="100"/>
                  <a:pt x="789" y="100"/>
                  <a:pt x="789" y="100"/>
                </a:cubicBezTo>
                <a:cubicBezTo>
                  <a:pt x="789" y="100"/>
                  <a:pt x="789" y="100"/>
                  <a:pt x="789" y="100"/>
                </a:cubicBezTo>
                <a:close/>
                <a:moveTo>
                  <a:pt x="789" y="96"/>
                </a:moveTo>
                <a:cubicBezTo>
                  <a:pt x="789" y="99"/>
                  <a:pt x="789" y="99"/>
                  <a:pt x="789" y="99"/>
                </a:cubicBezTo>
                <a:cubicBezTo>
                  <a:pt x="786" y="98"/>
                  <a:pt x="786" y="98"/>
                  <a:pt x="786" y="98"/>
                </a:cubicBezTo>
                <a:cubicBezTo>
                  <a:pt x="787" y="98"/>
                  <a:pt x="788" y="97"/>
                  <a:pt x="789" y="96"/>
                </a:cubicBezTo>
                <a:close/>
                <a:moveTo>
                  <a:pt x="789" y="100"/>
                </a:moveTo>
                <a:cubicBezTo>
                  <a:pt x="790" y="101"/>
                  <a:pt x="790" y="101"/>
                  <a:pt x="790" y="101"/>
                </a:cubicBezTo>
                <a:cubicBezTo>
                  <a:pt x="789" y="100"/>
                  <a:pt x="789" y="100"/>
                  <a:pt x="789" y="100"/>
                </a:cubicBezTo>
                <a:close/>
                <a:moveTo>
                  <a:pt x="788" y="96"/>
                </a:moveTo>
                <a:cubicBezTo>
                  <a:pt x="768" y="63"/>
                  <a:pt x="768" y="63"/>
                  <a:pt x="768" y="63"/>
                </a:cubicBezTo>
                <a:cubicBezTo>
                  <a:pt x="769" y="63"/>
                  <a:pt x="769" y="63"/>
                  <a:pt x="769" y="63"/>
                </a:cubicBezTo>
                <a:cubicBezTo>
                  <a:pt x="791" y="94"/>
                  <a:pt x="791" y="94"/>
                  <a:pt x="791" y="94"/>
                </a:cubicBezTo>
                <a:cubicBezTo>
                  <a:pt x="790" y="95"/>
                  <a:pt x="789" y="96"/>
                  <a:pt x="788" y="96"/>
                </a:cubicBezTo>
                <a:close/>
                <a:moveTo>
                  <a:pt x="789" y="97"/>
                </a:moveTo>
                <a:cubicBezTo>
                  <a:pt x="790" y="99"/>
                  <a:pt x="790" y="99"/>
                  <a:pt x="790" y="99"/>
                </a:cubicBezTo>
                <a:cubicBezTo>
                  <a:pt x="789" y="99"/>
                  <a:pt x="789" y="99"/>
                  <a:pt x="789" y="99"/>
                </a:cubicBezTo>
                <a:lnTo>
                  <a:pt x="789" y="97"/>
                </a:lnTo>
                <a:close/>
                <a:moveTo>
                  <a:pt x="798" y="28"/>
                </a:moveTo>
                <a:cubicBezTo>
                  <a:pt x="770" y="53"/>
                  <a:pt x="770" y="53"/>
                  <a:pt x="770" y="53"/>
                </a:cubicBezTo>
                <a:cubicBezTo>
                  <a:pt x="770" y="53"/>
                  <a:pt x="770" y="53"/>
                  <a:pt x="770" y="53"/>
                </a:cubicBezTo>
                <a:cubicBezTo>
                  <a:pt x="795" y="25"/>
                  <a:pt x="795" y="25"/>
                  <a:pt x="795" y="25"/>
                </a:cubicBezTo>
                <a:cubicBezTo>
                  <a:pt x="796" y="26"/>
                  <a:pt x="797" y="27"/>
                  <a:pt x="798" y="28"/>
                </a:cubicBezTo>
                <a:close/>
                <a:moveTo>
                  <a:pt x="804" y="35"/>
                </a:moveTo>
                <a:cubicBezTo>
                  <a:pt x="771" y="54"/>
                  <a:pt x="771" y="54"/>
                  <a:pt x="771" y="54"/>
                </a:cubicBezTo>
                <a:cubicBezTo>
                  <a:pt x="771" y="54"/>
                  <a:pt x="771" y="54"/>
                  <a:pt x="771" y="54"/>
                </a:cubicBezTo>
                <a:cubicBezTo>
                  <a:pt x="801" y="32"/>
                  <a:pt x="801" y="32"/>
                  <a:pt x="801" y="32"/>
                </a:cubicBezTo>
                <a:cubicBezTo>
                  <a:pt x="802" y="33"/>
                  <a:pt x="803" y="34"/>
                  <a:pt x="804" y="35"/>
                </a:cubicBezTo>
                <a:close/>
                <a:moveTo>
                  <a:pt x="801" y="30"/>
                </a:moveTo>
                <a:cubicBezTo>
                  <a:pt x="804" y="30"/>
                  <a:pt x="804" y="30"/>
                  <a:pt x="804" y="30"/>
                </a:cubicBezTo>
                <a:cubicBezTo>
                  <a:pt x="803" y="33"/>
                  <a:pt x="803" y="33"/>
                  <a:pt x="803" y="33"/>
                </a:cubicBezTo>
                <a:cubicBezTo>
                  <a:pt x="803" y="32"/>
                  <a:pt x="802" y="31"/>
                  <a:pt x="801" y="30"/>
                </a:cubicBezTo>
                <a:close/>
                <a:moveTo>
                  <a:pt x="806" y="39"/>
                </a:moveTo>
                <a:cubicBezTo>
                  <a:pt x="771" y="55"/>
                  <a:pt x="771" y="55"/>
                  <a:pt x="771" y="55"/>
                </a:cubicBezTo>
                <a:cubicBezTo>
                  <a:pt x="771" y="55"/>
                  <a:pt x="771" y="55"/>
                  <a:pt x="771" y="55"/>
                </a:cubicBezTo>
                <a:cubicBezTo>
                  <a:pt x="804" y="36"/>
                  <a:pt x="804" y="36"/>
                  <a:pt x="804" y="36"/>
                </a:cubicBezTo>
                <a:cubicBezTo>
                  <a:pt x="804" y="37"/>
                  <a:pt x="805" y="38"/>
                  <a:pt x="806" y="39"/>
                </a:cubicBezTo>
                <a:close/>
                <a:moveTo>
                  <a:pt x="804" y="34"/>
                </a:moveTo>
                <a:cubicBezTo>
                  <a:pt x="807" y="34"/>
                  <a:pt x="807" y="34"/>
                  <a:pt x="807" y="34"/>
                </a:cubicBezTo>
                <a:cubicBezTo>
                  <a:pt x="806" y="37"/>
                  <a:pt x="806" y="37"/>
                  <a:pt x="806" y="37"/>
                </a:cubicBezTo>
                <a:cubicBezTo>
                  <a:pt x="805" y="36"/>
                  <a:pt x="805" y="35"/>
                  <a:pt x="804" y="34"/>
                </a:cubicBezTo>
                <a:close/>
                <a:moveTo>
                  <a:pt x="810" y="58"/>
                </a:moveTo>
                <a:cubicBezTo>
                  <a:pt x="810" y="64"/>
                  <a:pt x="808" y="70"/>
                  <a:pt x="806" y="76"/>
                </a:cubicBezTo>
                <a:cubicBezTo>
                  <a:pt x="806" y="76"/>
                  <a:pt x="806" y="76"/>
                  <a:pt x="806" y="76"/>
                </a:cubicBezTo>
                <a:cubicBezTo>
                  <a:pt x="771" y="60"/>
                  <a:pt x="771" y="60"/>
                  <a:pt x="771" y="60"/>
                </a:cubicBezTo>
                <a:cubicBezTo>
                  <a:pt x="771" y="60"/>
                  <a:pt x="771" y="60"/>
                  <a:pt x="771" y="60"/>
                </a:cubicBezTo>
                <a:cubicBezTo>
                  <a:pt x="808" y="72"/>
                  <a:pt x="808" y="72"/>
                  <a:pt x="808" y="72"/>
                </a:cubicBezTo>
                <a:cubicBezTo>
                  <a:pt x="808" y="71"/>
                  <a:pt x="808" y="71"/>
                  <a:pt x="808" y="71"/>
                </a:cubicBezTo>
                <a:cubicBezTo>
                  <a:pt x="771" y="60"/>
                  <a:pt x="771" y="60"/>
                  <a:pt x="771" y="60"/>
                </a:cubicBezTo>
                <a:cubicBezTo>
                  <a:pt x="771" y="59"/>
                  <a:pt x="771" y="59"/>
                  <a:pt x="771" y="59"/>
                </a:cubicBezTo>
                <a:cubicBezTo>
                  <a:pt x="809" y="67"/>
                  <a:pt x="809" y="67"/>
                  <a:pt x="809" y="67"/>
                </a:cubicBezTo>
                <a:cubicBezTo>
                  <a:pt x="809" y="67"/>
                  <a:pt x="809" y="67"/>
                  <a:pt x="809" y="67"/>
                </a:cubicBezTo>
                <a:cubicBezTo>
                  <a:pt x="771" y="59"/>
                  <a:pt x="771" y="59"/>
                  <a:pt x="771" y="59"/>
                </a:cubicBezTo>
                <a:cubicBezTo>
                  <a:pt x="772" y="59"/>
                  <a:pt x="772" y="59"/>
                  <a:pt x="772" y="59"/>
                </a:cubicBezTo>
                <a:cubicBezTo>
                  <a:pt x="810" y="63"/>
                  <a:pt x="810" y="63"/>
                  <a:pt x="810" y="63"/>
                </a:cubicBezTo>
                <a:cubicBezTo>
                  <a:pt x="810" y="62"/>
                  <a:pt x="810" y="62"/>
                  <a:pt x="810" y="62"/>
                </a:cubicBezTo>
                <a:cubicBezTo>
                  <a:pt x="772" y="58"/>
                  <a:pt x="772" y="58"/>
                  <a:pt x="772" y="58"/>
                </a:cubicBezTo>
                <a:cubicBezTo>
                  <a:pt x="772" y="58"/>
                  <a:pt x="772" y="58"/>
                  <a:pt x="772" y="58"/>
                </a:cubicBezTo>
                <a:cubicBezTo>
                  <a:pt x="810" y="58"/>
                  <a:pt x="810" y="58"/>
                  <a:pt x="810" y="58"/>
                </a:cubicBezTo>
                <a:cubicBezTo>
                  <a:pt x="810" y="58"/>
                  <a:pt x="810" y="58"/>
                  <a:pt x="810" y="58"/>
                </a:cubicBezTo>
                <a:cubicBezTo>
                  <a:pt x="772" y="58"/>
                  <a:pt x="772" y="58"/>
                  <a:pt x="772" y="58"/>
                </a:cubicBezTo>
                <a:cubicBezTo>
                  <a:pt x="772" y="57"/>
                  <a:pt x="772" y="57"/>
                  <a:pt x="772" y="57"/>
                </a:cubicBezTo>
                <a:cubicBezTo>
                  <a:pt x="810" y="53"/>
                  <a:pt x="810" y="53"/>
                  <a:pt x="810" y="53"/>
                </a:cubicBezTo>
                <a:cubicBezTo>
                  <a:pt x="809" y="53"/>
                  <a:pt x="809" y="53"/>
                  <a:pt x="809" y="53"/>
                </a:cubicBezTo>
                <a:cubicBezTo>
                  <a:pt x="772" y="57"/>
                  <a:pt x="772" y="57"/>
                  <a:pt x="772" y="57"/>
                </a:cubicBezTo>
                <a:cubicBezTo>
                  <a:pt x="772" y="57"/>
                  <a:pt x="772" y="57"/>
                  <a:pt x="772" y="57"/>
                </a:cubicBezTo>
                <a:cubicBezTo>
                  <a:pt x="809" y="49"/>
                  <a:pt x="809" y="49"/>
                  <a:pt x="809" y="49"/>
                </a:cubicBezTo>
                <a:cubicBezTo>
                  <a:pt x="809" y="48"/>
                  <a:pt x="809" y="48"/>
                  <a:pt x="809" y="48"/>
                </a:cubicBezTo>
                <a:cubicBezTo>
                  <a:pt x="771" y="56"/>
                  <a:pt x="771" y="56"/>
                  <a:pt x="771" y="56"/>
                </a:cubicBezTo>
                <a:cubicBezTo>
                  <a:pt x="771" y="56"/>
                  <a:pt x="771" y="56"/>
                  <a:pt x="771" y="56"/>
                </a:cubicBezTo>
                <a:cubicBezTo>
                  <a:pt x="808" y="44"/>
                  <a:pt x="808" y="44"/>
                  <a:pt x="808" y="44"/>
                </a:cubicBezTo>
                <a:cubicBezTo>
                  <a:pt x="807" y="44"/>
                  <a:pt x="807" y="44"/>
                  <a:pt x="807" y="44"/>
                </a:cubicBezTo>
                <a:cubicBezTo>
                  <a:pt x="771" y="56"/>
                  <a:pt x="771" y="56"/>
                  <a:pt x="771" y="56"/>
                </a:cubicBezTo>
                <a:cubicBezTo>
                  <a:pt x="771" y="55"/>
                  <a:pt x="771" y="55"/>
                  <a:pt x="771" y="55"/>
                </a:cubicBezTo>
                <a:cubicBezTo>
                  <a:pt x="806" y="40"/>
                  <a:pt x="806" y="40"/>
                  <a:pt x="806" y="40"/>
                </a:cubicBezTo>
                <a:cubicBezTo>
                  <a:pt x="808" y="45"/>
                  <a:pt x="810" y="51"/>
                  <a:pt x="810" y="58"/>
                </a:cubicBezTo>
                <a:close/>
                <a:moveTo>
                  <a:pt x="806" y="38"/>
                </a:moveTo>
                <a:cubicBezTo>
                  <a:pt x="809" y="38"/>
                  <a:pt x="809" y="38"/>
                  <a:pt x="809" y="38"/>
                </a:cubicBezTo>
                <a:cubicBezTo>
                  <a:pt x="807" y="41"/>
                  <a:pt x="807" y="41"/>
                  <a:pt x="807" y="41"/>
                </a:cubicBezTo>
                <a:cubicBezTo>
                  <a:pt x="807" y="40"/>
                  <a:pt x="807" y="39"/>
                  <a:pt x="806" y="38"/>
                </a:cubicBezTo>
                <a:close/>
                <a:moveTo>
                  <a:pt x="811" y="59"/>
                </a:moveTo>
                <a:cubicBezTo>
                  <a:pt x="811" y="59"/>
                  <a:pt x="811" y="59"/>
                  <a:pt x="811" y="59"/>
                </a:cubicBezTo>
                <a:cubicBezTo>
                  <a:pt x="813" y="57"/>
                  <a:pt x="813" y="57"/>
                  <a:pt x="813" y="57"/>
                </a:cubicBezTo>
                <a:cubicBezTo>
                  <a:pt x="813" y="58"/>
                  <a:pt x="813" y="58"/>
                  <a:pt x="813" y="58"/>
                </a:cubicBezTo>
                <a:lnTo>
                  <a:pt x="811" y="59"/>
                </a:lnTo>
                <a:close/>
                <a:moveTo>
                  <a:pt x="813" y="58"/>
                </a:moveTo>
                <a:cubicBezTo>
                  <a:pt x="813" y="61"/>
                  <a:pt x="813" y="61"/>
                  <a:pt x="813" y="61"/>
                </a:cubicBezTo>
                <a:cubicBezTo>
                  <a:pt x="811" y="60"/>
                  <a:pt x="811" y="60"/>
                  <a:pt x="811" y="60"/>
                </a:cubicBezTo>
                <a:cubicBezTo>
                  <a:pt x="811" y="59"/>
                  <a:pt x="811" y="59"/>
                  <a:pt x="811" y="59"/>
                </a:cubicBezTo>
                <a:lnTo>
                  <a:pt x="813" y="58"/>
                </a:lnTo>
                <a:close/>
                <a:moveTo>
                  <a:pt x="811" y="58"/>
                </a:moveTo>
                <a:cubicBezTo>
                  <a:pt x="811" y="58"/>
                  <a:pt x="811" y="58"/>
                  <a:pt x="811" y="58"/>
                </a:cubicBezTo>
                <a:cubicBezTo>
                  <a:pt x="811" y="57"/>
                  <a:pt x="811" y="56"/>
                  <a:pt x="811" y="55"/>
                </a:cubicBezTo>
                <a:cubicBezTo>
                  <a:pt x="813" y="57"/>
                  <a:pt x="813" y="57"/>
                  <a:pt x="813" y="57"/>
                </a:cubicBezTo>
                <a:lnTo>
                  <a:pt x="811" y="58"/>
                </a:lnTo>
                <a:close/>
                <a:moveTo>
                  <a:pt x="811" y="55"/>
                </a:moveTo>
                <a:cubicBezTo>
                  <a:pt x="811" y="55"/>
                  <a:pt x="811" y="55"/>
                  <a:pt x="811" y="55"/>
                </a:cubicBezTo>
                <a:cubicBezTo>
                  <a:pt x="813" y="53"/>
                  <a:pt x="813" y="53"/>
                  <a:pt x="813" y="53"/>
                </a:cubicBezTo>
                <a:cubicBezTo>
                  <a:pt x="813" y="56"/>
                  <a:pt x="813" y="56"/>
                  <a:pt x="813" y="56"/>
                </a:cubicBezTo>
                <a:lnTo>
                  <a:pt x="811" y="55"/>
                </a:lnTo>
                <a:close/>
                <a:moveTo>
                  <a:pt x="811" y="54"/>
                </a:moveTo>
                <a:cubicBezTo>
                  <a:pt x="811" y="54"/>
                  <a:pt x="811" y="54"/>
                  <a:pt x="811" y="54"/>
                </a:cubicBezTo>
                <a:cubicBezTo>
                  <a:pt x="813" y="52"/>
                  <a:pt x="813" y="52"/>
                  <a:pt x="813" y="52"/>
                </a:cubicBezTo>
                <a:cubicBezTo>
                  <a:pt x="813" y="53"/>
                  <a:pt x="813" y="53"/>
                  <a:pt x="813" y="53"/>
                </a:cubicBezTo>
                <a:lnTo>
                  <a:pt x="811" y="54"/>
                </a:lnTo>
                <a:close/>
                <a:moveTo>
                  <a:pt x="811" y="60"/>
                </a:moveTo>
                <a:cubicBezTo>
                  <a:pt x="813" y="61"/>
                  <a:pt x="813" y="61"/>
                  <a:pt x="813" y="61"/>
                </a:cubicBezTo>
                <a:cubicBezTo>
                  <a:pt x="811" y="63"/>
                  <a:pt x="811" y="63"/>
                  <a:pt x="811" y="63"/>
                </a:cubicBezTo>
                <a:cubicBezTo>
                  <a:pt x="811" y="62"/>
                  <a:pt x="811" y="61"/>
                  <a:pt x="811" y="60"/>
                </a:cubicBezTo>
                <a:close/>
                <a:moveTo>
                  <a:pt x="813" y="62"/>
                </a:moveTo>
                <a:cubicBezTo>
                  <a:pt x="813" y="63"/>
                  <a:pt x="813" y="63"/>
                  <a:pt x="813" y="63"/>
                </a:cubicBezTo>
                <a:cubicBezTo>
                  <a:pt x="811" y="63"/>
                  <a:pt x="811" y="63"/>
                  <a:pt x="811" y="63"/>
                </a:cubicBezTo>
                <a:cubicBezTo>
                  <a:pt x="811" y="63"/>
                  <a:pt x="811" y="63"/>
                  <a:pt x="811" y="63"/>
                </a:cubicBezTo>
                <a:lnTo>
                  <a:pt x="813" y="62"/>
                </a:lnTo>
                <a:close/>
                <a:moveTo>
                  <a:pt x="813" y="63"/>
                </a:moveTo>
                <a:cubicBezTo>
                  <a:pt x="813" y="65"/>
                  <a:pt x="813" y="65"/>
                  <a:pt x="813" y="65"/>
                </a:cubicBezTo>
                <a:cubicBezTo>
                  <a:pt x="810" y="64"/>
                  <a:pt x="810" y="64"/>
                  <a:pt x="810" y="64"/>
                </a:cubicBezTo>
                <a:cubicBezTo>
                  <a:pt x="810" y="64"/>
                  <a:pt x="810" y="64"/>
                  <a:pt x="810" y="64"/>
                </a:cubicBezTo>
                <a:lnTo>
                  <a:pt x="813" y="63"/>
                </a:lnTo>
                <a:close/>
                <a:moveTo>
                  <a:pt x="813" y="67"/>
                </a:moveTo>
                <a:cubicBezTo>
                  <a:pt x="813" y="67"/>
                  <a:pt x="813" y="67"/>
                  <a:pt x="813" y="67"/>
                </a:cubicBezTo>
                <a:cubicBezTo>
                  <a:pt x="813" y="67"/>
                  <a:pt x="813" y="67"/>
                  <a:pt x="813" y="67"/>
                </a:cubicBezTo>
                <a:close/>
                <a:moveTo>
                  <a:pt x="812" y="66"/>
                </a:moveTo>
                <a:cubicBezTo>
                  <a:pt x="810" y="67"/>
                  <a:pt x="810" y="67"/>
                  <a:pt x="810" y="67"/>
                </a:cubicBezTo>
                <a:cubicBezTo>
                  <a:pt x="810" y="66"/>
                  <a:pt x="810" y="65"/>
                  <a:pt x="810" y="64"/>
                </a:cubicBezTo>
                <a:lnTo>
                  <a:pt x="812" y="66"/>
                </a:lnTo>
                <a:close/>
                <a:moveTo>
                  <a:pt x="812" y="66"/>
                </a:moveTo>
                <a:cubicBezTo>
                  <a:pt x="812" y="67"/>
                  <a:pt x="812" y="67"/>
                  <a:pt x="812" y="67"/>
                </a:cubicBezTo>
                <a:cubicBezTo>
                  <a:pt x="810" y="68"/>
                  <a:pt x="810" y="68"/>
                  <a:pt x="810" y="68"/>
                </a:cubicBezTo>
                <a:cubicBezTo>
                  <a:pt x="810" y="68"/>
                  <a:pt x="810" y="68"/>
                  <a:pt x="810" y="68"/>
                </a:cubicBezTo>
                <a:lnTo>
                  <a:pt x="812" y="66"/>
                </a:lnTo>
                <a:close/>
                <a:moveTo>
                  <a:pt x="810" y="50"/>
                </a:moveTo>
                <a:cubicBezTo>
                  <a:pt x="812" y="47"/>
                  <a:pt x="812" y="47"/>
                  <a:pt x="812" y="47"/>
                </a:cubicBezTo>
                <a:cubicBezTo>
                  <a:pt x="812" y="48"/>
                  <a:pt x="812" y="48"/>
                  <a:pt x="812" y="48"/>
                </a:cubicBezTo>
                <a:cubicBezTo>
                  <a:pt x="810" y="50"/>
                  <a:pt x="810" y="50"/>
                  <a:pt x="810" y="50"/>
                </a:cubicBezTo>
                <a:cubicBezTo>
                  <a:pt x="810" y="50"/>
                  <a:pt x="810" y="50"/>
                  <a:pt x="810" y="50"/>
                </a:cubicBezTo>
                <a:close/>
                <a:moveTo>
                  <a:pt x="812" y="44"/>
                </a:moveTo>
                <a:cubicBezTo>
                  <a:pt x="812" y="44"/>
                  <a:pt x="812" y="44"/>
                  <a:pt x="812" y="44"/>
                </a:cubicBezTo>
                <a:cubicBezTo>
                  <a:pt x="813" y="45"/>
                  <a:pt x="813" y="45"/>
                  <a:pt x="813" y="45"/>
                </a:cubicBezTo>
                <a:cubicBezTo>
                  <a:pt x="812" y="46"/>
                  <a:pt x="812" y="46"/>
                  <a:pt x="812" y="46"/>
                </a:cubicBezTo>
                <a:lnTo>
                  <a:pt x="812" y="44"/>
                </a:lnTo>
                <a:close/>
                <a:moveTo>
                  <a:pt x="810" y="49"/>
                </a:moveTo>
                <a:cubicBezTo>
                  <a:pt x="810" y="48"/>
                  <a:pt x="810" y="47"/>
                  <a:pt x="809" y="46"/>
                </a:cubicBezTo>
                <a:cubicBezTo>
                  <a:pt x="812" y="47"/>
                  <a:pt x="812" y="47"/>
                  <a:pt x="812" y="47"/>
                </a:cubicBezTo>
                <a:lnTo>
                  <a:pt x="810" y="49"/>
                </a:lnTo>
                <a:close/>
                <a:moveTo>
                  <a:pt x="810" y="75"/>
                </a:moveTo>
                <a:cubicBezTo>
                  <a:pt x="807" y="76"/>
                  <a:pt x="807" y="76"/>
                  <a:pt x="807" y="76"/>
                </a:cubicBezTo>
                <a:cubicBezTo>
                  <a:pt x="808" y="75"/>
                  <a:pt x="808" y="74"/>
                  <a:pt x="808" y="73"/>
                </a:cubicBezTo>
                <a:lnTo>
                  <a:pt x="810" y="75"/>
                </a:lnTo>
                <a:close/>
                <a:moveTo>
                  <a:pt x="810" y="74"/>
                </a:moveTo>
                <a:cubicBezTo>
                  <a:pt x="810" y="75"/>
                  <a:pt x="810" y="75"/>
                  <a:pt x="810" y="75"/>
                </a:cubicBezTo>
                <a:cubicBezTo>
                  <a:pt x="810" y="75"/>
                  <a:pt x="810" y="75"/>
                  <a:pt x="810" y="75"/>
                </a:cubicBezTo>
                <a:lnTo>
                  <a:pt x="810" y="74"/>
                </a:lnTo>
                <a:close/>
                <a:moveTo>
                  <a:pt x="810" y="75"/>
                </a:moveTo>
                <a:cubicBezTo>
                  <a:pt x="809" y="76"/>
                  <a:pt x="809" y="76"/>
                  <a:pt x="809" y="76"/>
                </a:cubicBezTo>
                <a:cubicBezTo>
                  <a:pt x="807" y="76"/>
                  <a:pt x="807" y="76"/>
                  <a:pt x="807" y="76"/>
                </a:cubicBezTo>
                <a:cubicBezTo>
                  <a:pt x="807" y="76"/>
                  <a:pt x="807" y="76"/>
                  <a:pt x="807" y="76"/>
                </a:cubicBezTo>
                <a:lnTo>
                  <a:pt x="810" y="75"/>
                </a:lnTo>
                <a:close/>
                <a:moveTo>
                  <a:pt x="808" y="79"/>
                </a:moveTo>
                <a:cubicBezTo>
                  <a:pt x="808" y="78"/>
                  <a:pt x="808" y="78"/>
                  <a:pt x="808" y="78"/>
                </a:cubicBezTo>
                <a:cubicBezTo>
                  <a:pt x="808" y="79"/>
                  <a:pt x="808" y="79"/>
                  <a:pt x="808" y="79"/>
                </a:cubicBezTo>
                <a:close/>
                <a:moveTo>
                  <a:pt x="808" y="80"/>
                </a:moveTo>
                <a:cubicBezTo>
                  <a:pt x="808" y="80"/>
                  <a:pt x="808" y="80"/>
                  <a:pt x="808" y="80"/>
                </a:cubicBezTo>
                <a:cubicBezTo>
                  <a:pt x="808" y="80"/>
                  <a:pt x="808" y="80"/>
                  <a:pt x="808" y="80"/>
                </a:cubicBezTo>
                <a:cubicBezTo>
                  <a:pt x="808" y="80"/>
                  <a:pt x="808" y="80"/>
                  <a:pt x="808" y="80"/>
                </a:cubicBezTo>
                <a:close/>
                <a:moveTo>
                  <a:pt x="808" y="80"/>
                </a:moveTo>
                <a:cubicBezTo>
                  <a:pt x="808" y="80"/>
                  <a:pt x="808" y="80"/>
                  <a:pt x="808" y="80"/>
                </a:cubicBezTo>
                <a:cubicBezTo>
                  <a:pt x="808" y="80"/>
                  <a:pt x="808" y="80"/>
                  <a:pt x="808" y="80"/>
                </a:cubicBezTo>
                <a:close/>
                <a:moveTo>
                  <a:pt x="808" y="79"/>
                </a:moveTo>
                <a:cubicBezTo>
                  <a:pt x="805" y="80"/>
                  <a:pt x="805" y="80"/>
                  <a:pt x="805" y="80"/>
                </a:cubicBezTo>
                <a:cubicBezTo>
                  <a:pt x="806" y="79"/>
                  <a:pt x="806" y="78"/>
                  <a:pt x="807" y="77"/>
                </a:cubicBezTo>
                <a:lnTo>
                  <a:pt x="808" y="79"/>
                </a:lnTo>
                <a:close/>
                <a:moveTo>
                  <a:pt x="802" y="88"/>
                </a:moveTo>
                <a:cubicBezTo>
                  <a:pt x="800" y="87"/>
                  <a:pt x="800" y="87"/>
                  <a:pt x="800" y="87"/>
                </a:cubicBezTo>
                <a:cubicBezTo>
                  <a:pt x="800" y="87"/>
                  <a:pt x="800" y="87"/>
                  <a:pt x="800" y="87"/>
                </a:cubicBezTo>
                <a:cubicBezTo>
                  <a:pt x="803" y="87"/>
                  <a:pt x="803" y="87"/>
                  <a:pt x="803" y="87"/>
                </a:cubicBezTo>
                <a:lnTo>
                  <a:pt x="802" y="88"/>
                </a:lnTo>
                <a:close/>
                <a:moveTo>
                  <a:pt x="803" y="88"/>
                </a:moveTo>
                <a:cubicBezTo>
                  <a:pt x="803" y="88"/>
                  <a:pt x="803" y="88"/>
                  <a:pt x="803" y="88"/>
                </a:cubicBezTo>
                <a:cubicBezTo>
                  <a:pt x="803" y="88"/>
                  <a:pt x="803" y="88"/>
                  <a:pt x="803" y="88"/>
                </a:cubicBezTo>
                <a:close/>
                <a:moveTo>
                  <a:pt x="800" y="90"/>
                </a:moveTo>
                <a:cubicBezTo>
                  <a:pt x="799" y="88"/>
                  <a:pt x="799" y="88"/>
                  <a:pt x="799" y="88"/>
                </a:cubicBezTo>
                <a:cubicBezTo>
                  <a:pt x="800" y="88"/>
                  <a:pt x="800" y="88"/>
                  <a:pt x="800" y="88"/>
                </a:cubicBezTo>
                <a:cubicBezTo>
                  <a:pt x="802" y="88"/>
                  <a:pt x="802" y="88"/>
                  <a:pt x="802" y="88"/>
                </a:cubicBezTo>
                <a:lnTo>
                  <a:pt x="800" y="90"/>
                </a:lnTo>
                <a:close/>
                <a:moveTo>
                  <a:pt x="801" y="91"/>
                </a:moveTo>
                <a:cubicBezTo>
                  <a:pt x="801" y="91"/>
                  <a:pt x="801" y="91"/>
                  <a:pt x="801" y="91"/>
                </a:cubicBezTo>
                <a:cubicBezTo>
                  <a:pt x="801" y="91"/>
                  <a:pt x="801" y="91"/>
                  <a:pt x="801" y="91"/>
                </a:cubicBezTo>
                <a:close/>
                <a:moveTo>
                  <a:pt x="799" y="88"/>
                </a:moveTo>
                <a:cubicBezTo>
                  <a:pt x="800" y="91"/>
                  <a:pt x="800" y="91"/>
                  <a:pt x="800" y="91"/>
                </a:cubicBezTo>
                <a:cubicBezTo>
                  <a:pt x="797" y="90"/>
                  <a:pt x="797" y="90"/>
                  <a:pt x="797" y="90"/>
                </a:cubicBezTo>
                <a:cubicBezTo>
                  <a:pt x="798" y="90"/>
                  <a:pt x="799" y="89"/>
                  <a:pt x="799" y="88"/>
                </a:cubicBezTo>
                <a:close/>
                <a:moveTo>
                  <a:pt x="800" y="89"/>
                </a:moveTo>
                <a:cubicBezTo>
                  <a:pt x="800" y="90"/>
                  <a:pt x="800" y="90"/>
                  <a:pt x="800" y="90"/>
                </a:cubicBezTo>
                <a:cubicBezTo>
                  <a:pt x="800" y="90"/>
                  <a:pt x="800" y="90"/>
                  <a:pt x="800" y="90"/>
                </a:cubicBezTo>
                <a:lnTo>
                  <a:pt x="800" y="89"/>
                </a:lnTo>
                <a:close/>
                <a:moveTo>
                  <a:pt x="798" y="87"/>
                </a:moveTo>
                <a:cubicBezTo>
                  <a:pt x="770" y="62"/>
                  <a:pt x="770" y="62"/>
                  <a:pt x="770" y="62"/>
                </a:cubicBezTo>
                <a:cubicBezTo>
                  <a:pt x="770" y="62"/>
                  <a:pt x="770" y="62"/>
                  <a:pt x="770" y="62"/>
                </a:cubicBezTo>
                <a:cubicBezTo>
                  <a:pt x="801" y="84"/>
                  <a:pt x="801" y="84"/>
                  <a:pt x="801" y="84"/>
                </a:cubicBezTo>
                <a:cubicBezTo>
                  <a:pt x="800" y="85"/>
                  <a:pt x="799" y="86"/>
                  <a:pt x="798" y="87"/>
                </a:cubicBezTo>
                <a:close/>
                <a:moveTo>
                  <a:pt x="801" y="84"/>
                </a:moveTo>
                <a:cubicBezTo>
                  <a:pt x="770" y="61"/>
                  <a:pt x="770" y="61"/>
                  <a:pt x="770" y="61"/>
                </a:cubicBezTo>
                <a:cubicBezTo>
                  <a:pt x="770" y="61"/>
                  <a:pt x="770" y="61"/>
                  <a:pt x="771" y="61"/>
                </a:cubicBezTo>
                <a:cubicBezTo>
                  <a:pt x="804" y="80"/>
                  <a:pt x="804" y="80"/>
                  <a:pt x="804" y="80"/>
                </a:cubicBezTo>
                <a:cubicBezTo>
                  <a:pt x="803" y="82"/>
                  <a:pt x="802" y="83"/>
                  <a:pt x="801" y="84"/>
                </a:cubicBezTo>
                <a:close/>
                <a:moveTo>
                  <a:pt x="804" y="80"/>
                </a:moveTo>
                <a:cubicBezTo>
                  <a:pt x="771" y="61"/>
                  <a:pt x="771" y="61"/>
                  <a:pt x="771" y="61"/>
                </a:cubicBezTo>
                <a:cubicBezTo>
                  <a:pt x="771" y="61"/>
                  <a:pt x="771" y="61"/>
                  <a:pt x="771" y="61"/>
                </a:cubicBezTo>
                <a:cubicBezTo>
                  <a:pt x="806" y="76"/>
                  <a:pt x="806" y="76"/>
                  <a:pt x="806" y="76"/>
                </a:cubicBezTo>
                <a:cubicBezTo>
                  <a:pt x="805" y="77"/>
                  <a:pt x="805" y="79"/>
                  <a:pt x="804" y="80"/>
                </a:cubicBezTo>
                <a:close/>
                <a:moveTo>
                  <a:pt x="803" y="84"/>
                </a:moveTo>
                <a:cubicBezTo>
                  <a:pt x="806" y="84"/>
                  <a:pt x="806" y="84"/>
                  <a:pt x="806" y="84"/>
                </a:cubicBezTo>
                <a:cubicBezTo>
                  <a:pt x="805" y="84"/>
                  <a:pt x="805" y="84"/>
                  <a:pt x="805" y="84"/>
                </a:cubicBezTo>
                <a:cubicBezTo>
                  <a:pt x="803" y="84"/>
                  <a:pt x="803" y="84"/>
                  <a:pt x="803" y="84"/>
                </a:cubicBezTo>
                <a:cubicBezTo>
                  <a:pt x="803" y="84"/>
                  <a:pt x="803" y="84"/>
                  <a:pt x="803" y="84"/>
                </a:cubicBezTo>
                <a:close/>
                <a:moveTo>
                  <a:pt x="803" y="84"/>
                </a:moveTo>
                <a:cubicBezTo>
                  <a:pt x="803" y="83"/>
                  <a:pt x="804" y="82"/>
                  <a:pt x="804" y="81"/>
                </a:cubicBezTo>
                <a:cubicBezTo>
                  <a:pt x="806" y="83"/>
                  <a:pt x="806" y="83"/>
                  <a:pt x="806" y="83"/>
                </a:cubicBezTo>
                <a:lnTo>
                  <a:pt x="803" y="84"/>
                </a:lnTo>
                <a:close/>
                <a:moveTo>
                  <a:pt x="805" y="80"/>
                </a:moveTo>
                <a:cubicBezTo>
                  <a:pt x="807" y="81"/>
                  <a:pt x="807" y="81"/>
                  <a:pt x="807" y="81"/>
                </a:cubicBezTo>
                <a:cubicBezTo>
                  <a:pt x="806" y="83"/>
                  <a:pt x="806" y="83"/>
                  <a:pt x="806" y="83"/>
                </a:cubicBezTo>
                <a:cubicBezTo>
                  <a:pt x="805" y="81"/>
                  <a:pt x="805" y="81"/>
                  <a:pt x="805" y="81"/>
                </a:cubicBezTo>
                <a:cubicBezTo>
                  <a:pt x="805" y="81"/>
                  <a:pt x="805" y="80"/>
                  <a:pt x="805" y="80"/>
                </a:cubicBezTo>
                <a:close/>
                <a:moveTo>
                  <a:pt x="805" y="80"/>
                </a:moveTo>
                <a:cubicBezTo>
                  <a:pt x="805" y="80"/>
                  <a:pt x="805" y="80"/>
                  <a:pt x="805" y="80"/>
                </a:cubicBezTo>
                <a:cubicBezTo>
                  <a:pt x="808" y="79"/>
                  <a:pt x="808" y="79"/>
                  <a:pt x="808" y="79"/>
                </a:cubicBezTo>
                <a:cubicBezTo>
                  <a:pt x="807" y="80"/>
                  <a:pt x="807" y="80"/>
                  <a:pt x="807" y="80"/>
                </a:cubicBezTo>
                <a:lnTo>
                  <a:pt x="805" y="80"/>
                </a:lnTo>
                <a:close/>
                <a:moveTo>
                  <a:pt x="770" y="54"/>
                </a:moveTo>
                <a:cubicBezTo>
                  <a:pt x="770" y="54"/>
                  <a:pt x="770" y="53"/>
                  <a:pt x="770" y="53"/>
                </a:cubicBezTo>
                <a:cubicBezTo>
                  <a:pt x="798" y="28"/>
                  <a:pt x="798" y="28"/>
                  <a:pt x="798" y="28"/>
                </a:cubicBezTo>
                <a:cubicBezTo>
                  <a:pt x="799" y="29"/>
                  <a:pt x="800" y="30"/>
                  <a:pt x="801" y="31"/>
                </a:cubicBezTo>
                <a:lnTo>
                  <a:pt x="770" y="54"/>
                </a:lnTo>
                <a:close/>
                <a:moveTo>
                  <a:pt x="770" y="62"/>
                </a:moveTo>
                <a:cubicBezTo>
                  <a:pt x="798" y="88"/>
                  <a:pt x="798" y="88"/>
                  <a:pt x="798" y="88"/>
                </a:cubicBezTo>
                <a:cubicBezTo>
                  <a:pt x="797" y="89"/>
                  <a:pt x="796" y="90"/>
                  <a:pt x="795" y="91"/>
                </a:cubicBezTo>
                <a:cubicBezTo>
                  <a:pt x="770" y="62"/>
                  <a:pt x="770" y="62"/>
                  <a:pt x="770" y="62"/>
                </a:cubicBezTo>
                <a:cubicBezTo>
                  <a:pt x="770" y="62"/>
                  <a:pt x="770" y="62"/>
                  <a:pt x="770" y="62"/>
                </a:cubicBezTo>
                <a:close/>
                <a:moveTo>
                  <a:pt x="795" y="91"/>
                </a:moveTo>
                <a:cubicBezTo>
                  <a:pt x="794" y="92"/>
                  <a:pt x="793" y="93"/>
                  <a:pt x="791" y="94"/>
                </a:cubicBezTo>
                <a:cubicBezTo>
                  <a:pt x="769" y="63"/>
                  <a:pt x="769" y="63"/>
                  <a:pt x="769" y="63"/>
                </a:cubicBezTo>
                <a:cubicBezTo>
                  <a:pt x="769" y="63"/>
                  <a:pt x="769" y="63"/>
                  <a:pt x="769" y="63"/>
                </a:cubicBezTo>
                <a:lnTo>
                  <a:pt x="795" y="91"/>
                </a:lnTo>
                <a:close/>
                <a:moveTo>
                  <a:pt x="793" y="94"/>
                </a:moveTo>
                <a:cubicBezTo>
                  <a:pt x="793" y="97"/>
                  <a:pt x="793" y="97"/>
                  <a:pt x="793" y="97"/>
                </a:cubicBezTo>
                <a:cubicBezTo>
                  <a:pt x="790" y="96"/>
                  <a:pt x="790" y="96"/>
                  <a:pt x="790" y="96"/>
                </a:cubicBezTo>
                <a:cubicBezTo>
                  <a:pt x="791" y="95"/>
                  <a:pt x="792" y="95"/>
                  <a:pt x="793" y="94"/>
                </a:cubicBezTo>
                <a:close/>
                <a:moveTo>
                  <a:pt x="790" y="96"/>
                </a:moveTo>
                <a:cubicBezTo>
                  <a:pt x="793" y="97"/>
                  <a:pt x="793" y="97"/>
                  <a:pt x="793" y="97"/>
                </a:cubicBezTo>
                <a:cubicBezTo>
                  <a:pt x="792" y="97"/>
                  <a:pt x="792" y="97"/>
                  <a:pt x="792" y="97"/>
                </a:cubicBezTo>
                <a:cubicBezTo>
                  <a:pt x="790" y="96"/>
                  <a:pt x="790" y="96"/>
                  <a:pt x="790" y="96"/>
                </a:cubicBezTo>
                <a:cubicBezTo>
                  <a:pt x="790" y="96"/>
                  <a:pt x="790" y="96"/>
                  <a:pt x="790" y="96"/>
                </a:cubicBezTo>
                <a:close/>
                <a:moveTo>
                  <a:pt x="793" y="97"/>
                </a:moveTo>
                <a:cubicBezTo>
                  <a:pt x="793" y="98"/>
                  <a:pt x="793" y="98"/>
                  <a:pt x="793" y="98"/>
                </a:cubicBezTo>
                <a:cubicBezTo>
                  <a:pt x="792" y="98"/>
                  <a:pt x="792" y="98"/>
                  <a:pt x="792" y="98"/>
                </a:cubicBezTo>
                <a:lnTo>
                  <a:pt x="793" y="97"/>
                </a:lnTo>
                <a:close/>
                <a:moveTo>
                  <a:pt x="793" y="97"/>
                </a:moveTo>
                <a:cubicBezTo>
                  <a:pt x="793" y="97"/>
                  <a:pt x="793" y="97"/>
                  <a:pt x="793" y="97"/>
                </a:cubicBezTo>
                <a:cubicBezTo>
                  <a:pt x="794" y="98"/>
                  <a:pt x="794" y="98"/>
                  <a:pt x="794" y="98"/>
                </a:cubicBezTo>
                <a:cubicBezTo>
                  <a:pt x="793" y="98"/>
                  <a:pt x="793" y="98"/>
                  <a:pt x="793" y="98"/>
                </a:cubicBezTo>
                <a:lnTo>
                  <a:pt x="793" y="97"/>
                </a:lnTo>
                <a:close/>
                <a:moveTo>
                  <a:pt x="793" y="95"/>
                </a:moveTo>
                <a:cubicBezTo>
                  <a:pt x="793" y="96"/>
                  <a:pt x="793" y="96"/>
                  <a:pt x="793" y="96"/>
                </a:cubicBezTo>
                <a:cubicBezTo>
                  <a:pt x="793" y="96"/>
                  <a:pt x="793" y="96"/>
                  <a:pt x="793" y="96"/>
                </a:cubicBezTo>
                <a:lnTo>
                  <a:pt x="793" y="95"/>
                </a:lnTo>
                <a:close/>
                <a:moveTo>
                  <a:pt x="793" y="97"/>
                </a:moveTo>
                <a:cubicBezTo>
                  <a:pt x="794" y="97"/>
                  <a:pt x="794" y="97"/>
                  <a:pt x="794" y="97"/>
                </a:cubicBezTo>
                <a:cubicBezTo>
                  <a:pt x="794" y="97"/>
                  <a:pt x="794" y="97"/>
                  <a:pt x="794" y="97"/>
                </a:cubicBezTo>
                <a:lnTo>
                  <a:pt x="793" y="97"/>
                </a:lnTo>
                <a:close/>
                <a:moveTo>
                  <a:pt x="794" y="96"/>
                </a:moveTo>
                <a:cubicBezTo>
                  <a:pt x="793" y="94"/>
                  <a:pt x="793" y="94"/>
                  <a:pt x="793" y="94"/>
                </a:cubicBezTo>
                <a:cubicBezTo>
                  <a:pt x="793" y="94"/>
                  <a:pt x="793" y="94"/>
                  <a:pt x="793" y="94"/>
                </a:cubicBezTo>
                <a:cubicBezTo>
                  <a:pt x="795" y="95"/>
                  <a:pt x="795" y="95"/>
                  <a:pt x="795" y="95"/>
                </a:cubicBezTo>
                <a:lnTo>
                  <a:pt x="794" y="96"/>
                </a:lnTo>
                <a:close/>
                <a:moveTo>
                  <a:pt x="796" y="95"/>
                </a:moveTo>
                <a:cubicBezTo>
                  <a:pt x="796" y="95"/>
                  <a:pt x="796" y="95"/>
                  <a:pt x="796" y="95"/>
                </a:cubicBezTo>
                <a:cubicBezTo>
                  <a:pt x="795" y="96"/>
                  <a:pt x="795" y="96"/>
                  <a:pt x="795" y="96"/>
                </a:cubicBezTo>
                <a:cubicBezTo>
                  <a:pt x="794" y="97"/>
                  <a:pt x="794" y="97"/>
                  <a:pt x="794" y="97"/>
                </a:cubicBezTo>
                <a:lnTo>
                  <a:pt x="796" y="95"/>
                </a:lnTo>
                <a:close/>
                <a:moveTo>
                  <a:pt x="796" y="95"/>
                </a:moveTo>
                <a:cubicBezTo>
                  <a:pt x="793" y="93"/>
                  <a:pt x="793" y="93"/>
                  <a:pt x="793" y="93"/>
                </a:cubicBezTo>
                <a:cubicBezTo>
                  <a:pt x="793" y="93"/>
                  <a:pt x="793" y="93"/>
                  <a:pt x="794" y="93"/>
                </a:cubicBezTo>
                <a:cubicBezTo>
                  <a:pt x="796" y="94"/>
                  <a:pt x="796" y="94"/>
                  <a:pt x="796" y="94"/>
                </a:cubicBezTo>
                <a:lnTo>
                  <a:pt x="796" y="95"/>
                </a:lnTo>
                <a:close/>
                <a:moveTo>
                  <a:pt x="796" y="95"/>
                </a:moveTo>
                <a:cubicBezTo>
                  <a:pt x="796" y="95"/>
                  <a:pt x="796" y="95"/>
                  <a:pt x="796" y="95"/>
                </a:cubicBezTo>
                <a:cubicBezTo>
                  <a:pt x="796" y="95"/>
                  <a:pt x="796" y="95"/>
                  <a:pt x="796" y="95"/>
                </a:cubicBezTo>
                <a:close/>
                <a:moveTo>
                  <a:pt x="794" y="93"/>
                </a:moveTo>
                <a:cubicBezTo>
                  <a:pt x="795" y="93"/>
                  <a:pt x="795" y="92"/>
                  <a:pt x="796" y="91"/>
                </a:cubicBezTo>
                <a:cubicBezTo>
                  <a:pt x="797" y="94"/>
                  <a:pt x="797" y="94"/>
                  <a:pt x="797" y="94"/>
                </a:cubicBezTo>
                <a:lnTo>
                  <a:pt x="794" y="93"/>
                </a:lnTo>
                <a:close/>
                <a:moveTo>
                  <a:pt x="796" y="92"/>
                </a:moveTo>
                <a:cubicBezTo>
                  <a:pt x="797" y="93"/>
                  <a:pt x="797" y="93"/>
                  <a:pt x="797" y="93"/>
                </a:cubicBezTo>
                <a:cubicBezTo>
                  <a:pt x="797" y="94"/>
                  <a:pt x="797" y="94"/>
                  <a:pt x="797" y="94"/>
                </a:cubicBezTo>
                <a:lnTo>
                  <a:pt x="796" y="92"/>
                </a:lnTo>
                <a:close/>
                <a:moveTo>
                  <a:pt x="797" y="94"/>
                </a:moveTo>
                <a:cubicBezTo>
                  <a:pt x="797" y="95"/>
                  <a:pt x="797" y="95"/>
                  <a:pt x="797" y="95"/>
                </a:cubicBezTo>
                <a:cubicBezTo>
                  <a:pt x="797" y="95"/>
                  <a:pt x="797" y="95"/>
                  <a:pt x="797" y="95"/>
                </a:cubicBezTo>
                <a:lnTo>
                  <a:pt x="797" y="94"/>
                </a:lnTo>
                <a:close/>
                <a:moveTo>
                  <a:pt x="797" y="94"/>
                </a:moveTo>
                <a:cubicBezTo>
                  <a:pt x="797" y="94"/>
                  <a:pt x="797" y="94"/>
                  <a:pt x="797" y="94"/>
                </a:cubicBezTo>
                <a:cubicBezTo>
                  <a:pt x="797" y="94"/>
                  <a:pt x="797" y="94"/>
                  <a:pt x="797" y="94"/>
                </a:cubicBezTo>
                <a:close/>
                <a:moveTo>
                  <a:pt x="797" y="93"/>
                </a:moveTo>
                <a:cubicBezTo>
                  <a:pt x="796" y="91"/>
                  <a:pt x="796" y="91"/>
                  <a:pt x="796" y="91"/>
                </a:cubicBezTo>
                <a:cubicBezTo>
                  <a:pt x="796" y="91"/>
                  <a:pt x="797" y="91"/>
                  <a:pt x="797" y="91"/>
                </a:cubicBezTo>
                <a:cubicBezTo>
                  <a:pt x="799" y="92"/>
                  <a:pt x="799" y="92"/>
                  <a:pt x="799" y="92"/>
                </a:cubicBezTo>
                <a:lnTo>
                  <a:pt x="797" y="93"/>
                </a:lnTo>
                <a:close/>
                <a:moveTo>
                  <a:pt x="799" y="92"/>
                </a:moveTo>
                <a:cubicBezTo>
                  <a:pt x="800" y="92"/>
                  <a:pt x="800" y="92"/>
                  <a:pt x="800" y="92"/>
                </a:cubicBezTo>
                <a:cubicBezTo>
                  <a:pt x="799" y="93"/>
                  <a:pt x="799" y="93"/>
                  <a:pt x="799" y="93"/>
                </a:cubicBezTo>
                <a:cubicBezTo>
                  <a:pt x="797" y="94"/>
                  <a:pt x="797" y="94"/>
                  <a:pt x="797" y="94"/>
                </a:cubicBezTo>
                <a:lnTo>
                  <a:pt x="799" y="92"/>
                </a:lnTo>
                <a:close/>
                <a:moveTo>
                  <a:pt x="799" y="91"/>
                </a:moveTo>
                <a:cubicBezTo>
                  <a:pt x="797" y="91"/>
                  <a:pt x="797" y="91"/>
                  <a:pt x="797" y="91"/>
                </a:cubicBezTo>
                <a:cubicBezTo>
                  <a:pt x="797" y="91"/>
                  <a:pt x="797" y="90"/>
                  <a:pt x="797" y="90"/>
                </a:cubicBezTo>
                <a:cubicBezTo>
                  <a:pt x="800" y="91"/>
                  <a:pt x="800" y="91"/>
                  <a:pt x="800" y="91"/>
                </a:cubicBezTo>
                <a:lnTo>
                  <a:pt x="799" y="91"/>
                </a:lnTo>
                <a:close/>
                <a:moveTo>
                  <a:pt x="800" y="91"/>
                </a:moveTo>
                <a:cubicBezTo>
                  <a:pt x="800" y="92"/>
                  <a:pt x="800" y="92"/>
                  <a:pt x="800" y="92"/>
                </a:cubicBezTo>
                <a:cubicBezTo>
                  <a:pt x="800" y="92"/>
                  <a:pt x="800" y="92"/>
                  <a:pt x="800" y="92"/>
                </a:cubicBezTo>
                <a:lnTo>
                  <a:pt x="800" y="91"/>
                </a:lnTo>
                <a:close/>
                <a:moveTo>
                  <a:pt x="800" y="91"/>
                </a:moveTo>
                <a:cubicBezTo>
                  <a:pt x="800" y="91"/>
                  <a:pt x="800" y="91"/>
                  <a:pt x="800" y="91"/>
                </a:cubicBezTo>
                <a:cubicBezTo>
                  <a:pt x="801" y="92"/>
                  <a:pt x="801" y="92"/>
                  <a:pt x="801" y="92"/>
                </a:cubicBezTo>
                <a:cubicBezTo>
                  <a:pt x="800" y="92"/>
                  <a:pt x="800" y="92"/>
                  <a:pt x="800" y="92"/>
                </a:cubicBezTo>
                <a:lnTo>
                  <a:pt x="800" y="91"/>
                </a:lnTo>
                <a:close/>
                <a:moveTo>
                  <a:pt x="801" y="90"/>
                </a:moveTo>
                <a:cubicBezTo>
                  <a:pt x="803" y="88"/>
                  <a:pt x="803" y="88"/>
                  <a:pt x="803" y="88"/>
                </a:cubicBezTo>
                <a:cubicBezTo>
                  <a:pt x="803" y="88"/>
                  <a:pt x="803" y="88"/>
                  <a:pt x="803" y="88"/>
                </a:cubicBezTo>
                <a:cubicBezTo>
                  <a:pt x="802" y="90"/>
                  <a:pt x="802" y="90"/>
                  <a:pt x="802" y="90"/>
                </a:cubicBezTo>
                <a:lnTo>
                  <a:pt x="801" y="90"/>
                </a:lnTo>
                <a:close/>
                <a:moveTo>
                  <a:pt x="802" y="90"/>
                </a:moveTo>
                <a:cubicBezTo>
                  <a:pt x="802" y="91"/>
                  <a:pt x="802" y="91"/>
                  <a:pt x="802" y="91"/>
                </a:cubicBezTo>
                <a:cubicBezTo>
                  <a:pt x="801" y="91"/>
                  <a:pt x="801" y="91"/>
                  <a:pt x="801" y="91"/>
                </a:cubicBezTo>
                <a:lnTo>
                  <a:pt x="802" y="90"/>
                </a:lnTo>
                <a:close/>
                <a:moveTo>
                  <a:pt x="803" y="88"/>
                </a:moveTo>
                <a:cubicBezTo>
                  <a:pt x="803" y="89"/>
                  <a:pt x="803" y="89"/>
                  <a:pt x="803" y="89"/>
                </a:cubicBezTo>
                <a:cubicBezTo>
                  <a:pt x="803" y="89"/>
                  <a:pt x="803" y="89"/>
                  <a:pt x="803" y="89"/>
                </a:cubicBezTo>
                <a:cubicBezTo>
                  <a:pt x="802" y="90"/>
                  <a:pt x="802" y="90"/>
                  <a:pt x="802" y="90"/>
                </a:cubicBezTo>
                <a:lnTo>
                  <a:pt x="803" y="88"/>
                </a:lnTo>
                <a:close/>
                <a:moveTo>
                  <a:pt x="803" y="88"/>
                </a:moveTo>
                <a:cubicBezTo>
                  <a:pt x="803" y="88"/>
                  <a:pt x="803" y="88"/>
                  <a:pt x="803" y="88"/>
                </a:cubicBezTo>
                <a:cubicBezTo>
                  <a:pt x="803" y="88"/>
                  <a:pt x="803" y="88"/>
                  <a:pt x="803" y="88"/>
                </a:cubicBezTo>
                <a:cubicBezTo>
                  <a:pt x="803" y="88"/>
                  <a:pt x="803" y="88"/>
                  <a:pt x="803" y="88"/>
                </a:cubicBezTo>
                <a:close/>
                <a:moveTo>
                  <a:pt x="800" y="87"/>
                </a:moveTo>
                <a:cubicBezTo>
                  <a:pt x="801" y="86"/>
                  <a:pt x="801" y="85"/>
                  <a:pt x="802" y="85"/>
                </a:cubicBezTo>
                <a:cubicBezTo>
                  <a:pt x="803" y="87"/>
                  <a:pt x="803" y="87"/>
                  <a:pt x="803" y="87"/>
                </a:cubicBezTo>
                <a:lnTo>
                  <a:pt x="800" y="87"/>
                </a:lnTo>
                <a:close/>
                <a:moveTo>
                  <a:pt x="802" y="84"/>
                </a:moveTo>
                <a:cubicBezTo>
                  <a:pt x="805" y="85"/>
                  <a:pt x="805" y="85"/>
                  <a:pt x="805" y="85"/>
                </a:cubicBezTo>
                <a:cubicBezTo>
                  <a:pt x="803" y="87"/>
                  <a:pt x="803" y="87"/>
                  <a:pt x="803" y="87"/>
                </a:cubicBezTo>
                <a:cubicBezTo>
                  <a:pt x="802" y="84"/>
                  <a:pt x="802" y="84"/>
                  <a:pt x="802" y="84"/>
                </a:cubicBezTo>
                <a:cubicBezTo>
                  <a:pt x="802" y="84"/>
                  <a:pt x="802" y="84"/>
                  <a:pt x="802" y="84"/>
                </a:cubicBezTo>
                <a:close/>
                <a:moveTo>
                  <a:pt x="805" y="85"/>
                </a:moveTo>
                <a:cubicBezTo>
                  <a:pt x="806" y="85"/>
                  <a:pt x="806" y="85"/>
                  <a:pt x="806" y="85"/>
                </a:cubicBezTo>
                <a:cubicBezTo>
                  <a:pt x="805" y="86"/>
                  <a:pt x="805" y="86"/>
                  <a:pt x="805" y="86"/>
                </a:cubicBezTo>
                <a:cubicBezTo>
                  <a:pt x="804" y="87"/>
                  <a:pt x="804" y="87"/>
                  <a:pt x="804" y="87"/>
                </a:cubicBezTo>
                <a:lnTo>
                  <a:pt x="805" y="85"/>
                </a:lnTo>
                <a:close/>
                <a:moveTo>
                  <a:pt x="806" y="84"/>
                </a:moveTo>
                <a:cubicBezTo>
                  <a:pt x="806" y="84"/>
                  <a:pt x="806" y="84"/>
                  <a:pt x="806" y="84"/>
                </a:cubicBezTo>
                <a:cubicBezTo>
                  <a:pt x="806" y="84"/>
                  <a:pt x="806" y="84"/>
                  <a:pt x="806" y="84"/>
                </a:cubicBezTo>
                <a:close/>
                <a:moveTo>
                  <a:pt x="805" y="82"/>
                </a:moveTo>
                <a:cubicBezTo>
                  <a:pt x="806" y="83"/>
                  <a:pt x="806" y="83"/>
                  <a:pt x="806" y="83"/>
                </a:cubicBezTo>
                <a:cubicBezTo>
                  <a:pt x="806" y="83"/>
                  <a:pt x="806" y="83"/>
                  <a:pt x="806" y="83"/>
                </a:cubicBezTo>
                <a:lnTo>
                  <a:pt x="805" y="82"/>
                </a:lnTo>
                <a:close/>
                <a:moveTo>
                  <a:pt x="806" y="84"/>
                </a:moveTo>
                <a:cubicBezTo>
                  <a:pt x="806" y="84"/>
                  <a:pt x="806" y="84"/>
                  <a:pt x="806" y="84"/>
                </a:cubicBezTo>
                <a:cubicBezTo>
                  <a:pt x="807" y="85"/>
                  <a:pt x="807" y="85"/>
                  <a:pt x="807" y="85"/>
                </a:cubicBezTo>
                <a:cubicBezTo>
                  <a:pt x="806" y="84"/>
                  <a:pt x="806" y="84"/>
                  <a:pt x="806" y="84"/>
                </a:cubicBezTo>
                <a:close/>
                <a:moveTo>
                  <a:pt x="807" y="83"/>
                </a:moveTo>
                <a:cubicBezTo>
                  <a:pt x="808" y="81"/>
                  <a:pt x="808" y="81"/>
                  <a:pt x="808" y="81"/>
                </a:cubicBezTo>
                <a:cubicBezTo>
                  <a:pt x="808" y="81"/>
                  <a:pt x="808" y="81"/>
                  <a:pt x="808" y="81"/>
                </a:cubicBezTo>
                <a:cubicBezTo>
                  <a:pt x="808" y="82"/>
                  <a:pt x="808" y="82"/>
                  <a:pt x="808" y="82"/>
                </a:cubicBezTo>
                <a:lnTo>
                  <a:pt x="807" y="83"/>
                </a:lnTo>
                <a:close/>
                <a:moveTo>
                  <a:pt x="808" y="82"/>
                </a:moveTo>
                <a:cubicBezTo>
                  <a:pt x="808" y="83"/>
                  <a:pt x="808" y="83"/>
                  <a:pt x="808" y="83"/>
                </a:cubicBezTo>
                <a:cubicBezTo>
                  <a:pt x="806" y="83"/>
                  <a:pt x="806" y="83"/>
                  <a:pt x="806" y="83"/>
                </a:cubicBezTo>
                <a:lnTo>
                  <a:pt x="808" y="82"/>
                </a:lnTo>
                <a:close/>
                <a:moveTo>
                  <a:pt x="808" y="81"/>
                </a:moveTo>
                <a:cubicBezTo>
                  <a:pt x="808" y="81"/>
                  <a:pt x="808" y="81"/>
                  <a:pt x="808" y="81"/>
                </a:cubicBezTo>
                <a:cubicBezTo>
                  <a:pt x="809" y="81"/>
                  <a:pt x="809" y="81"/>
                  <a:pt x="809" y="81"/>
                </a:cubicBezTo>
                <a:cubicBezTo>
                  <a:pt x="808" y="82"/>
                  <a:pt x="808" y="82"/>
                  <a:pt x="808" y="82"/>
                </a:cubicBezTo>
                <a:lnTo>
                  <a:pt x="808" y="81"/>
                </a:lnTo>
                <a:close/>
                <a:moveTo>
                  <a:pt x="809" y="80"/>
                </a:moveTo>
                <a:cubicBezTo>
                  <a:pt x="808" y="80"/>
                  <a:pt x="808" y="80"/>
                  <a:pt x="808" y="80"/>
                </a:cubicBezTo>
                <a:cubicBezTo>
                  <a:pt x="809" y="81"/>
                  <a:pt x="809" y="81"/>
                  <a:pt x="809" y="81"/>
                </a:cubicBezTo>
                <a:lnTo>
                  <a:pt x="809" y="80"/>
                </a:lnTo>
                <a:close/>
                <a:moveTo>
                  <a:pt x="808" y="79"/>
                </a:moveTo>
                <a:cubicBezTo>
                  <a:pt x="807" y="77"/>
                  <a:pt x="807" y="77"/>
                  <a:pt x="807" y="77"/>
                </a:cubicBezTo>
                <a:cubicBezTo>
                  <a:pt x="807" y="77"/>
                  <a:pt x="807" y="76"/>
                  <a:pt x="807" y="76"/>
                </a:cubicBezTo>
                <a:cubicBezTo>
                  <a:pt x="809" y="76"/>
                  <a:pt x="809" y="76"/>
                  <a:pt x="809" y="76"/>
                </a:cubicBezTo>
                <a:lnTo>
                  <a:pt x="808" y="79"/>
                </a:lnTo>
                <a:close/>
                <a:moveTo>
                  <a:pt x="810" y="76"/>
                </a:moveTo>
                <a:cubicBezTo>
                  <a:pt x="810" y="76"/>
                  <a:pt x="810" y="76"/>
                  <a:pt x="810" y="76"/>
                </a:cubicBezTo>
                <a:cubicBezTo>
                  <a:pt x="810" y="78"/>
                  <a:pt x="810" y="78"/>
                  <a:pt x="810" y="78"/>
                </a:cubicBezTo>
                <a:cubicBezTo>
                  <a:pt x="809" y="79"/>
                  <a:pt x="809" y="79"/>
                  <a:pt x="809" y="79"/>
                </a:cubicBezTo>
                <a:lnTo>
                  <a:pt x="810" y="76"/>
                </a:lnTo>
                <a:close/>
                <a:moveTo>
                  <a:pt x="810" y="76"/>
                </a:moveTo>
                <a:cubicBezTo>
                  <a:pt x="810" y="76"/>
                  <a:pt x="810" y="76"/>
                  <a:pt x="810" y="76"/>
                </a:cubicBezTo>
                <a:cubicBezTo>
                  <a:pt x="810" y="76"/>
                  <a:pt x="810" y="76"/>
                  <a:pt x="810" y="76"/>
                </a:cubicBezTo>
                <a:close/>
                <a:moveTo>
                  <a:pt x="809" y="72"/>
                </a:moveTo>
                <a:cubicBezTo>
                  <a:pt x="809" y="72"/>
                  <a:pt x="809" y="72"/>
                  <a:pt x="809" y="72"/>
                </a:cubicBezTo>
                <a:cubicBezTo>
                  <a:pt x="811" y="71"/>
                  <a:pt x="811" y="71"/>
                  <a:pt x="811" y="71"/>
                </a:cubicBezTo>
                <a:cubicBezTo>
                  <a:pt x="811" y="72"/>
                  <a:pt x="811" y="72"/>
                  <a:pt x="811" y="72"/>
                </a:cubicBezTo>
                <a:lnTo>
                  <a:pt x="809" y="72"/>
                </a:lnTo>
                <a:close/>
                <a:moveTo>
                  <a:pt x="809" y="72"/>
                </a:moveTo>
                <a:cubicBezTo>
                  <a:pt x="809" y="71"/>
                  <a:pt x="809" y="70"/>
                  <a:pt x="810" y="69"/>
                </a:cubicBezTo>
                <a:cubicBezTo>
                  <a:pt x="811" y="71"/>
                  <a:pt x="811" y="71"/>
                  <a:pt x="811" y="71"/>
                </a:cubicBezTo>
                <a:lnTo>
                  <a:pt x="809" y="72"/>
                </a:lnTo>
                <a:close/>
                <a:moveTo>
                  <a:pt x="811" y="70"/>
                </a:moveTo>
                <a:cubicBezTo>
                  <a:pt x="811" y="70"/>
                  <a:pt x="811" y="70"/>
                  <a:pt x="811" y="70"/>
                </a:cubicBezTo>
                <a:cubicBezTo>
                  <a:pt x="811" y="70"/>
                  <a:pt x="811" y="70"/>
                  <a:pt x="811" y="70"/>
                </a:cubicBezTo>
                <a:close/>
                <a:moveTo>
                  <a:pt x="813" y="67"/>
                </a:moveTo>
                <a:cubicBezTo>
                  <a:pt x="813" y="67"/>
                  <a:pt x="813" y="67"/>
                  <a:pt x="813" y="67"/>
                </a:cubicBezTo>
                <a:cubicBezTo>
                  <a:pt x="813" y="69"/>
                  <a:pt x="813" y="69"/>
                  <a:pt x="813" y="69"/>
                </a:cubicBezTo>
                <a:cubicBezTo>
                  <a:pt x="812" y="70"/>
                  <a:pt x="812" y="70"/>
                  <a:pt x="812" y="70"/>
                </a:cubicBezTo>
                <a:lnTo>
                  <a:pt x="813" y="67"/>
                </a:lnTo>
                <a:close/>
                <a:moveTo>
                  <a:pt x="813" y="67"/>
                </a:moveTo>
                <a:cubicBezTo>
                  <a:pt x="813" y="66"/>
                  <a:pt x="813" y="66"/>
                  <a:pt x="813" y="66"/>
                </a:cubicBezTo>
                <a:cubicBezTo>
                  <a:pt x="814" y="67"/>
                  <a:pt x="814" y="67"/>
                  <a:pt x="814" y="67"/>
                </a:cubicBezTo>
                <a:cubicBezTo>
                  <a:pt x="813" y="67"/>
                  <a:pt x="813" y="67"/>
                  <a:pt x="813" y="67"/>
                </a:cubicBezTo>
                <a:close/>
                <a:moveTo>
                  <a:pt x="813" y="66"/>
                </a:moveTo>
                <a:cubicBezTo>
                  <a:pt x="814" y="64"/>
                  <a:pt x="814" y="64"/>
                  <a:pt x="814" y="64"/>
                </a:cubicBezTo>
                <a:cubicBezTo>
                  <a:pt x="814" y="65"/>
                  <a:pt x="814" y="65"/>
                  <a:pt x="814" y="65"/>
                </a:cubicBezTo>
                <a:cubicBezTo>
                  <a:pt x="813" y="66"/>
                  <a:pt x="813" y="66"/>
                  <a:pt x="813" y="66"/>
                </a:cubicBezTo>
                <a:close/>
                <a:moveTo>
                  <a:pt x="814" y="63"/>
                </a:moveTo>
                <a:cubicBezTo>
                  <a:pt x="814" y="62"/>
                  <a:pt x="814" y="62"/>
                  <a:pt x="814" y="62"/>
                </a:cubicBezTo>
                <a:cubicBezTo>
                  <a:pt x="814" y="63"/>
                  <a:pt x="814" y="63"/>
                  <a:pt x="814" y="63"/>
                </a:cubicBezTo>
                <a:cubicBezTo>
                  <a:pt x="814" y="64"/>
                  <a:pt x="814" y="64"/>
                  <a:pt x="814" y="64"/>
                </a:cubicBezTo>
                <a:lnTo>
                  <a:pt x="814" y="63"/>
                </a:lnTo>
                <a:close/>
                <a:moveTo>
                  <a:pt x="814" y="62"/>
                </a:moveTo>
                <a:cubicBezTo>
                  <a:pt x="814" y="62"/>
                  <a:pt x="814" y="62"/>
                  <a:pt x="814" y="62"/>
                </a:cubicBezTo>
                <a:cubicBezTo>
                  <a:pt x="814" y="62"/>
                  <a:pt x="814" y="62"/>
                  <a:pt x="814" y="62"/>
                </a:cubicBezTo>
                <a:cubicBezTo>
                  <a:pt x="814" y="62"/>
                  <a:pt x="814" y="62"/>
                  <a:pt x="814" y="62"/>
                </a:cubicBezTo>
                <a:close/>
                <a:moveTo>
                  <a:pt x="814" y="62"/>
                </a:moveTo>
                <a:cubicBezTo>
                  <a:pt x="815" y="62"/>
                  <a:pt x="815" y="62"/>
                  <a:pt x="815" y="62"/>
                </a:cubicBezTo>
                <a:cubicBezTo>
                  <a:pt x="814" y="62"/>
                  <a:pt x="814" y="62"/>
                  <a:pt x="814" y="62"/>
                </a:cubicBezTo>
                <a:close/>
                <a:moveTo>
                  <a:pt x="814" y="53"/>
                </a:moveTo>
                <a:cubicBezTo>
                  <a:pt x="814" y="53"/>
                  <a:pt x="814" y="53"/>
                  <a:pt x="814" y="53"/>
                </a:cubicBezTo>
                <a:cubicBezTo>
                  <a:pt x="814" y="54"/>
                  <a:pt x="814" y="54"/>
                  <a:pt x="814" y="54"/>
                </a:cubicBezTo>
                <a:cubicBezTo>
                  <a:pt x="814" y="56"/>
                  <a:pt x="814" y="56"/>
                  <a:pt x="814" y="56"/>
                </a:cubicBezTo>
                <a:lnTo>
                  <a:pt x="814" y="53"/>
                </a:lnTo>
                <a:close/>
                <a:moveTo>
                  <a:pt x="814" y="53"/>
                </a:moveTo>
                <a:cubicBezTo>
                  <a:pt x="814" y="53"/>
                  <a:pt x="814" y="53"/>
                  <a:pt x="814" y="53"/>
                </a:cubicBezTo>
                <a:cubicBezTo>
                  <a:pt x="814" y="53"/>
                  <a:pt x="814" y="53"/>
                  <a:pt x="814" y="53"/>
                </a:cubicBezTo>
                <a:close/>
                <a:moveTo>
                  <a:pt x="813" y="52"/>
                </a:moveTo>
                <a:cubicBezTo>
                  <a:pt x="813" y="52"/>
                  <a:pt x="813" y="52"/>
                  <a:pt x="813" y="52"/>
                </a:cubicBezTo>
                <a:cubicBezTo>
                  <a:pt x="814" y="53"/>
                  <a:pt x="814" y="53"/>
                  <a:pt x="814" y="53"/>
                </a:cubicBezTo>
                <a:cubicBezTo>
                  <a:pt x="814" y="53"/>
                  <a:pt x="814" y="53"/>
                  <a:pt x="814" y="53"/>
                </a:cubicBezTo>
                <a:lnTo>
                  <a:pt x="813" y="52"/>
                </a:lnTo>
                <a:close/>
                <a:moveTo>
                  <a:pt x="814" y="62"/>
                </a:moveTo>
                <a:cubicBezTo>
                  <a:pt x="814" y="62"/>
                  <a:pt x="814" y="62"/>
                  <a:pt x="814" y="62"/>
                </a:cubicBezTo>
                <a:cubicBezTo>
                  <a:pt x="814" y="62"/>
                  <a:pt x="814" y="62"/>
                  <a:pt x="814" y="62"/>
                </a:cubicBezTo>
                <a:close/>
                <a:moveTo>
                  <a:pt x="814" y="58"/>
                </a:moveTo>
                <a:cubicBezTo>
                  <a:pt x="814" y="58"/>
                  <a:pt x="814" y="58"/>
                  <a:pt x="814" y="58"/>
                </a:cubicBezTo>
                <a:cubicBezTo>
                  <a:pt x="814" y="59"/>
                  <a:pt x="814" y="59"/>
                  <a:pt x="814" y="59"/>
                </a:cubicBezTo>
                <a:cubicBezTo>
                  <a:pt x="814" y="61"/>
                  <a:pt x="814" y="61"/>
                  <a:pt x="814" y="61"/>
                </a:cubicBezTo>
                <a:lnTo>
                  <a:pt x="814" y="58"/>
                </a:lnTo>
                <a:close/>
                <a:moveTo>
                  <a:pt x="814" y="58"/>
                </a:moveTo>
                <a:cubicBezTo>
                  <a:pt x="814" y="57"/>
                  <a:pt x="814" y="57"/>
                  <a:pt x="814" y="57"/>
                </a:cubicBezTo>
                <a:cubicBezTo>
                  <a:pt x="814" y="58"/>
                  <a:pt x="814" y="58"/>
                  <a:pt x="814" y="58"/>
                </a:cubicBezTo>
                <a:close/>
                <a:moveTo>
                  <a:pt x="814" y="58"/>
                </a:moveTo>
                <a:cubicBezTo>
                  <a:pt x="814" y="57"/>
                  <a:pt x="814" y="57"/>
                  <a:pt x="814" y="57"/>
                </a:cubicBezTo>
                <a:cubicBezTo>
                  <a:pt x="814" y="57"/>
                  <a:pt x="814" y="57"/>
                  <a:pt x="814" y="57"/>
                </a:cubicBezTo>
                <a:cubicBezTo>
                  <a:pt x="815" y="57"/>
                  <a:pt x="815" y="57"/>
                  <a:pt x="815" y="57"/>
                </a:cubicBezTo>
                <a:lnTo>
                  <a:pt x="814" y="58"/>
                </a:lnTo>
                <a:close/>
                <a:moveTo>
                  <a:pt x="814" y="56"/>
                </a:moveTo>
                <a:cubicBezTo>
                  <a:pt x="814" y="56"/>
                  <a:pt x="814" y="56"/>
                  <a:pt x="814" y="56"/>
                </a:cubicBezTo>
                <a:cubicBezTo>
                  <a:pt x="814" y="55"/>
                  <a:pt x="814" y="55"/>
                  <a:pt x="814" y="55"/>
                </a:cubicBezTo>
                <a:cubicBezTo>
                  <a:pt x="814" y="55"/>
                  <a:pt x="814" y="55"/>
                  <a:pt x="814" y="55"/>
                </a:cubicBezTo>
                <a:lnTo>
                  <a:pt x="814" y="56"/>
                </a:lnTo>
                <a:close/>
                <a:moveTo>
                  <a:pt x="814" y="54"/>
                </a:moveTo>
                <a:cubicBezTo>
                  <a:pt x="814" y="53"/>
                  <a:pt x="814" y="53"/>
                  <a:pt x="814" y="53"/>
                </a:cubicBezTo>
                <a:cubicBezTo>
                  <a:pt x="814" y="53"/>
                  <a:pt x="814" y="53"/>
                  <a:pt x="814" y="53"/>
                </a:cubicBezTo>
                <a:cubicBezTo>
                  <a:pt x="814" y="53"/>
                  <a:pt x="814" y="53"/>
                  <a:pt x="814" y="53"/>
                </a:cubicBezTo>
                <a:lnTo>
                  <a:pt x="814" y="54"/>
                </a:lnTo>
                <a:close/>
                <a:moveTo>
                  <a:pt x="814" y="53"/>
                </a:moveTo>
                <a:cubicBezTo>
                  <a:pt x="813" y="52"/>
                  <a:pt x="813" y="52"/>
                  <a:pt x="813" y="52"/>
                </a:cubicBezTo>
                <a:cubicBezTo>
                  <a:pt x="814" y="52"/>
                  <a:pt x="814" y="52"/>
                  <a:pt x="814" y="52"/>
                </a:cubicBezTo>
                <a:lnTo>
                  <a:pt x="814" y="53"/>
                </a:lnTo>
                <a:close/>
                <a:moveTo>
                  <a:pt x="813" y="63"/>
                </a:moveTo>
                <a:cubicBezTo>
                  <a:pt x="814" y="63"/>
                  <a:pt x="814" y="63"/>
                  <a:pt x="814" y="63"/>
                </a:cubicBezTo>
                <a:cubicBezTo>
                  <a:pt x="814" y="64"/>
                  <a:pt x="814" y="64"/>
                  <a:pt x="814" y="64"/>
                </a:cubicBezTo>
                <a:cubicBezTo>
                  <a:pt x="813" y="65"/>
                  <a:pt x="813" y="65"/>
                  <a:pt x="813" y="65"/>
                </a:cubicBezTo>
                <a:lnTo>
                  <a:pt x="813" y="63"/>
                </a:lnTo>
                <a:close/>
                <a:moveTo>
                  <a:pt x="813" y="48"/>
                </a:moveTo>
                <a:cubicBezTo>
                  <a:pt x="813" y="48"/>
                  <a:pt x="813" y="48"/>
                  <a:pt x="813" y="48"/>
                </a:cubicBezTo>
                <a:cubicBezTo>
                  <a:pt x="814" y="50"/>
                  <a:pt x="814" y="50"/>
                  <a:pt x="814" y="50"/>
                </a:cubicBezTo>
                <a:cubicBezTo>
                  <a:pt x="813" y="51"/>
                  <a:pt x="813" y="51"/>
                  <a:pt x="813" y="51"/>
                </a:cubicBezTo>
                <a:lnTo>
                  <a:pt x="813" y="48"/>
                </a:lnTo>
                <a:close/>
                <a:moveTo>
                  <a:pt x="813" y="52"/>
                </a:moveTo>
                <a:cubicBezTo>
                  <a:pt x="811" y="54"/>
                  <a:pt x="811" y="54"/>
                  <a:pt x="811" y="54"/>
                </a:cubicBezTo>
                <a:cubicBezTo>
                  <a:pt x="811" y="53"/>
                  <a:pt x="810" y="52"/>
                  <a:pt x="810" y="51"/>
                </a:cubicBezTo>
                <a:lnTo>
                  <a:pt x="813" y="52"/>
                </a:lnTo>
                <a:close/>
                <a:moveTo>
                  <a:pt x="812" y="47"/>
                </a:moveTo>
                <a:cubicBezTo>
                  <a:pt x="813" y="45"/>
                  <a:pt x="813" y="45"/>
                  <a:pt x="813" y="45"/>
                </a:cubicBezTo>
                <a:cubicBezTo>
                  <a:pt x="813" y="46"/>
                  <a:pt x="813" y="46"/>
                  <a:pt x="813" y="46"/>
                </a:cubicBezTo>
                <a:cubicBezTo>
                  <a:pt x="813" y="47"/>
                  <a:pt x="813" y="47"/>
                  <a:pt x="813" y="47"/>
                </a:cubicBezTo>
                <a:lnTo>
                  <a:pt x="812" y="47"/>
                </a:lnTo>
                <a:close/>
                <a:moveTo>
                  <a:pt x="813" y="45"/>
                </a:moveTo>
                <a:cubicBezTo>
                  <a:pt x="812" y="43"/>
                  <a:pt x="812" y="43"/>
                  <a:pt x="812" y="43"/>
                </a:cubicBezTo>
                <a:cubicBezTo>
                  <a:pt x="812" y="43"/>
                  <a:pt x="812" y="43"/>
                  <a:pt x="812" y="43"/>
                </a:cubicBezTo>
                <a:cubicBezTo>
                  <a:pt x="813" y="44"/>
                  <a:pt x="813" y="44"/>
                  <a:pt x="813" y="44"/>
                </a:cubicBezTo>
                <a:lnTo>
                  <a:pt x="813" y="45"/>
                </a:lnTo>
                <a:close/>
                <a:moveTo>
                  <a:pt x="812" y="43"/>
                </a:moveTo>
                <a:cubicBezTo>
                  <a:pt x="812" y="43"/>
                  <a:pt x="812" y="43"/>
                  <a:pt x="812" y="43"/>
                </a:cubicBezTo>
                <a:cubicBezTo>
                  <a:pt x="811" y="43"/>
                  <a:pt x="811" y="43"/>
                  <a:pt x="811" y="43"/>
                </a:cubicBezTo>
                <a:cubicBezTo>
                  <a:pt x="812" y="43"/>
                  <a:pt x="812" y="43"/>
                  <a:pt x="812" y="43"/>
                </a:cubicBezTo>
                <a:close/>
                <a:moveTo>
                  <a:pt x="812" y="47"/>
                </a:moveTo>
                <a:cubicBezTo>
                  <a:pt x="809" y="46"/>
                  <a:pt x="809" y="46"/>
                  <a:pt x="809" y="46"/>
                </a:cubicBezTo>
                <a:cubicBezTo>
                  <a:pt x="809" y="46"/>
                  <a:pt x="809" y="46"/>
                  <a:pt x="809" y="46"/>
                </a:cubicBezTo>
                <a:cubicBezTo>
                  <a:pt x="811" y="44"/>
                  <a:pt x="811" y="44"/>
                  <a:pt x="811" y="44"/>
                </a:cubicBezTo>
                <a:lnTo>
                  <a:pt x="812" y="47"/>
                </a:lnTo>
                <a:close/>
                <a:moveTo>
                  <a:pt x="809" y="45"/>
                </a:moveTo>
                <a:cubicBezTo>
                  <a:pt x="809" y="45"/>
                  <a:pt x="809" y="45"/>
                  <a:pt x="809" y="45"/>
                </a:cubicBezTo>
                <a:cubicBezTo>
                  <a:pt x="811" y="43"/>
                  <a:pt x="811" y="43"/>
                  <a:pt x="811" y="43"/>
                </a:cubicBezTo>
                <a:cubicBezTo>
                  <a:pt x="811" y="44"/>
                  <a:pt x="811" y="44"/>
                  <a:pt x="811" y="44"/>
                </a:cubicBezTo>
                <a:lnTo>
                  <a:pt x="809" y="45"/>
                </a:lnTo>
                <a:close/>
                <a:moveTo>
                  <a:pt x="809" y="45"/>
                </a:moveTo>
                <a:cubicBezTo>
                  <a:pt x="809" y="44"/>
                  <a:pt x="808" y="43"/>
                  <a:pt x="808" y="42"/>
                </a:cubicBezTo>
                <a:cubicBezTo>
                  <a:pt x="811" y="43"/>
                  <a:pt x="811" y="43"/>
                  <a:pt x="811" y="43"/>
                </a:cubicBezTo>
                <a:lnTo>
                  <a:pt x="809" y="45"/>
                </a:lnTo>
                <a:close/>
                <a:moveTo>
                  <a:pt x="808" y="41"/>
                </a:moveTo>
                <a:cubicBezTo>
                  <a:pt x="808" y="41"/>
                  <a:pt x="808" y="41"/>
                  <a:pt x="808" y="41"/>
                </a:cubicBezTo>
                <a:cubicBezTo>
                  <a:pt x="809" y="38"/>
                  <a:pt x="809" y="38"/>
                  <a:pt x="809" y="38"/>
                </a:cubicBezTo>
                <a:cubicBezTo>
                  <a:pt x="809" y="39"/>
                  <a:pt x="809" y="39"/>
                  <a:pt x="809" y="39"/>
                </a:cubicBezTo>
                <a:lnTo>
                  <a:pt x="808" y="41"/>
                </a:lnTo>
                <a:close/>
                <a:moveTo>
                  <a:pt x="809" y="37"/>
                </a:moveTo>
                <a:cubicBezTo>
                  <a:pt x="809" y="37"/>
                  <a:pt x="809" y="37"/>
                  <a:pt x="809" y="37"/>
                </a:cubicBezTo>
                <a:cubicBezTo>
                  <a:pt x="809" y="36"/>
                  <a:pt x="809" y="36"/>
                  <a:pt x="809" y="36"/>
                </a:cubicBezTo>
                <a:cubicBezTo>
                  <a:pt x="810" y="37"/>
                  <a:pt x="810" y="37"/>
                  <a:pt x="810" y="37"/>
                </a:cubicBezTo>
                <a:lnTo>
                  <a:pt x="809" y="37"/>
                </a:lnTo>
                <a:close/>
                <a:moveTo>
                  <a:pt x="809" y="37"/>
                </a:moveTo>
                <a:cubicBezTo>
                  <a:pt x="808" y="35"/>
                  <a:pt x="808" y="35"/>
                  <a:pt x="808" y="35"/>
                </a:cubicBezTo>
                <a:cubicBezTo>
                  <a:pt x="808" y="35"/>
                  <a:pt x="808" y="35"/>
                  <a:pt x="808" y="35"/>
                </a:cubicBezTo>
                <a:cubicBezTo>
                  <a:pt x="809" y="36"/>
                  <a:pt x="809" y="36"/>
                  <a:pt x="809" y="36"/>
                </a:cubicBezTo>
                <a:lnTo>
                  <a:pt x="809" y="37"/>
                </a:lnTo>
                <a:close/>
                <a:moveTo>
                  <a:pt x="808" y="34"/>
                </a:moveTo>
                <a:cubicBezTo>
                  <a:pt x="808" y="34"/>
                  <a:pt x="808" y="34"/>
                  <a:pt x="808" y="34"/>
                </a:cubicBezTo>
                <a:cubicBezTo>
                  <a:pt x="808" y="34"/>
                  <a:pt x="808" y="34"/>
                  <a:pt x="808" y="34"/>
                </a:cubicBezTo>
                <a:cubicBezTo>
                  <a:pt x="808" y="34"/>
                  <a:pt x="808" y="34"/>
                  <a:pt x="808" y="34"/>
                </a:cubicBezTo>
                <a:close/>
                <a:moveTo>
                  <a:pt x="809" y="38"/>
                </a:moveTo>
                <a:cubicBezTo>
                  <a:pt x="806" y="38"/>
                  <a:pt x="806" y="38"/>
                  <a:pt x="806" y="38"/>
                </a:cubicBezTo>
                <a:cubicBezTo>
                  <a:pt x="806" y="38"/>
                  <a:pt x="806" y="37"/>
                  <a:pt x="806" y="37"/>
                </a:cubicBezTo>
                <a:cubicBezTo>
                  <a:pt x="808" y="35"/>
                  <a:pt x="808" y="35"/>
                  <a:pt x="808" y="35"/>
                </a:cubicBezTo>
                <a:lnTo>
                  <a:pt x="809" y="38"/>
                </a:lnTo>
                <a:close/>
                <a:moveTo>
                  <a:pt x="806" y="37"/>
                </a:moveTo>
                <a:cubicBezTo>
                  <a:pt x="806" y="37"/>
                  <a:pt x="806" y="37"/>
                  <a:pt x="806" y="37"/>
                </a:cubicBezTo>
                <a:cubicBezTo>
                  <a:pt x="807" y="34"/>
                  <a:pt x="807" y="34"/>
                  <a:pt x="807" y="34"/>
                </a:cubicBezTo>
                <a:cubicBezTo>
                  <a:pt x="807" y="35"/>
                  <a:pt x="807" y="35"/>
                  <a:pt x="807" y="35"/>
                </a:cubicBezTo>
                <a:lnTo>
                  <a:pt x="806" y="37"/>
                </a:lnTo>
                <a:close/>
                <a:moveTo>
                  <a:pt x="805" y="30"/>
                </a:moveTo>
                <a:cubicBezTo>
                  <a:pt x="805" y="30"/>
                  <a:pt x="805" y="30"/>
                  <a:pt x="805" y="30"/>
                </a:cubicBezTo>
                <a:cubicBezTo>
                  <a:pt x="807" y="32"/>
                  <a:pt x="807" y="32"/>
                  <a:pt x="807" y="32"/>
                </a:cubicBezTo>
                <a:cubicBezTo>
                  <a:pt x="807" y="33"/>
                  <a:pt x="807" y="33"/>
                  <a:pt x="807" y="33"/>
                </a:cubicBezTo>
                <a:lnTo>
                  <a:pt x="805" y="30"/>
                </a:lnTo>
                <a:close/>
                <a:moveTo>
                  <a:pt x="807" y="34"/>
                </a:moveTo>
                <a:cubicBezTo>
                  <a:pt x="804" y="34"/>
                  <a:pt x="804" y="34"/>
                  <a:pt x="804" y="34"/>
                </a:cubicBezTo>
                <a:cubicBezTo>
                  <a:pt x="804" y="34"/>
                  <a:pt x="804" y="33"/>
                  <a:pt x="804" y="33"/>
                </a:cubicBezTo>
                <a:cubicBezTo>
                  <a:pt x="805" y="31"/>
                  <a:pt x="805" y="31"/>
                  <a:pt x="805" y="31"/>
                </a:cubicBezTo>
                <a:lnTo>
                  <a:pt x="807" y="34"/>
                </a:lnTo>
                <a:close/>
                <a:moveTo>
                  <a:pt x="803" y="33"/>
                </a:moveTo>
                <a:cubicBezTo>
                  <a:pt x="803" y="33"/>
                  <a:pt x="803" y="33"/>
                  <a:pt x="803" y="33"/>
                </a:cubicBezTo>
                <a:cubicBezTo>
                  <a:pt x="805" y="30"/>
                  <a:pt x="805" y="30"/>
                  <a:pt x="805" y="30"/>
                </a:cubicBezTo>
                <a:cubicBezTo>
                  <a:pt x="805" y="31"/>
                  <a:pt x="805" y="31"/>
                  <a:pt x="805" y="31"/>
                </a:cubicBezTo>
                <a:lnTo>
                  <a:pt x="803" y="33"/>
                </a:lnTo>
                <a:close/>
                <a:moveTo>
                  <a:pt x="805" y="29"/>
                </a:moveTo>
                <a:cubicBezTo>
                  <a:pt x="804" y="29"/>
                  <a:pt x="804" y="29"/>
                  <a:pt x="804" y="29"/>
                </a:cubicBezTo>
                <a:cubicBezTo>
                  <a:pt x="804" y="28"/>
                  <a:pt x="804" y="28"/>
                  <a:pt x="804" y="28"/>
                </a:cubicBezTo>
                <a:cubicBezTo>
                  <a:pt x="805" y="28"/>
                  <a:pt x="805" y="28"/>
                  <a:pt x="805" y="28"/>
                </a:cubicBezTo>
                <a:lnTo>
                  <a:pt x="805" y="29"/>
                </a:lnTo>
                <a:close/>
                <a:moveTo>
                  <a:pt x="804" y="29"/>
                </a:moveTo>
                <a:cubicBezTo>
                  <a:pt x="802" y="27"/>
                  <a:pt x="802" y="27"/>
                  <a:pt x="802" y="27"/>
                </a:cubicBezTo>
                <a:cubicBezTo>
                  <a:pt x="802" y="27"/>
                  <a:pt x="802" y="27"/>
                  <a:pt x="802" y="27"/>
                </a:cubicBezTo>
                <a:cubicBezTo>
                  <a:pt x="804" y="28"/>
                  <a:pt x="804" y="28"/>
                  <a:pt x="804" y="28"/>
                </a:cubicBezTo>
                <a:lnTo>
                  <a:pt x="804" y="29"/>
                </a:lnTo>
                <a:close/>
                <a:moveTo>
                  <a:pt x="801" y="29"/>
                </a:moveTo>
                <a:cubicBezTo>
                  <a:pt x="801" y="29"/>
                  <a:pt x="801" y="29"/>
                  <a:pt x="801" y="29"/>
                </a:cubicBezTo>
                <a:cubicBezTo>
                  <a:pt x="802" y="26"/>
                  <a:pt x="802" y="26"/>
                  <a:pt x="802" y="26"/>
                </a:cubicBezTo>
                <a:cubicBezTo>
                  <a:pt x="802" y="27"/>
                  <a:pt x="802" y="27"/>
                  <a:pt x="802" y="27"/>
                </a:cubicBezTo>
                <a:lnTo>
                  <a:pt x="801" y="29"/>
                </a:lnTo>
                <a:close/>
                <a:moveTo>
                  <a:pt x="801" y="29"/>
                </a:moveTo>
                <a:cubicBezTo>
                  <a:pt x="800" y="28"/>
                  <a:pt x="799" y="28"/>
                  <a:pt x="798" y="27"/>
                </a:cubicBezTo>
                <a:cubicBezTo>
                  <a:pt x="801" y="26"/>
                  <a:pt x="801" y="26"/>
                  <a:pt x="801" y="26"/>
                </a:cubicBezTo>
                <a:lnTo>
                  <a:pt x="801" y="29"/>
                </a:lnTo>
                <a:close/>
                <a:moveTo>
                  <a:pt x="801" y="26"/>
                </a:moveTo>
                <a:cubicBezTo>
                  <a:pt x="798" y="27"/>
                  <a:pt x="798" y="27"/>
                  <a:pt x="798" y="27"/>
                </a:cubicBezTo>
                <a:cubicBezTo>
                  <a:pt x="798" y="26"/>
                  <a:pt x="798" y="26"/>
                  <a:pt x="798" y="26"/>
                </a:cubicBezTo>
                <a:cubicBezTo>
                  <a:pt x="799" y="24"/>
                  <a:pt x="799" y="24"/>
                  <a:pt x="799" y="24"/>
                </a:cubicBezTo>
                <a:lnTo>
                  <a:pt x="801" y="26"/>
                </a:lnTo>
                <a:close/>
                <a:moveTo>
                  <a:pt x="799" y="23"/>
                </a:moveTo>
                <a:cubicBezTo>
                  <a:pt x="800" y="24"/>
                  <a:pt x="800" y="24"/>
                  <a:pt x="800" y="24"/>
                </a:cubicBezTo>
                <a:cubicBezTo>
                  <a:pt x="801" y="25"/>
                  <a:pt x="801" y="25"/>
                  <a:pt x="801" y="25"/>
                </a:cubicBezTo>
                <a:lnTo>
                  <a:pt x="799" y="23"/>
                </a:lnTo>
                <a:close/>
                <a:moveTo>
                  <a:pt x="798" y="26"/>
                </a:moveTo>
                <a:cubicBezTo>
                  <a:pt x="798" y="23"/>
                  <a:pt x="798" y="23"/>
                  <a:pt x="798" y="23"/>
                </a:cubicBezTo>
                <a:cubicBezTo>
                  <a:pt x="799" y="23"/>
                  <a:pt x="799" y="23"/>
                  <a:pt x="799" y="23"/>
                </a:cubicBezTo>
                <a:lnTo>
                  <a:pt x="798" y="26"/>
                </a:lnTo>
                <a:close/>
                <a:moveTo>
                  <a:pt x="797" y="26"/>
                </a:moveTo>
                <a:cubicBezTo>
                  <a:pt x="797" y="25"/>
                  <a:pt x="796" y="24"/>
                  <a:pt x="795" y="24"/>
                </a:cubicBezTo>
                <a:cubicBezTo>
                  <a:pt x="798" y="23"/>
                  <a:pt x="798" y="23"/>
                  <a:pt x="798" y="23"/>
                </a:cubicBezTo>
                <a:lnTo>
                  <a:pt x="797" y="26"/>
                </a:lnTo>
                <a:close/>
                <a:moveTo>
                  <a:pt x="795" y="20"/>
                </a:moveTo>
                <a:cubicBezTo>
                  <a:pt x="797" y="21"/>
                  <a:pt x="797" y="21"/>
                  <a:pt x="797" y="21"/>
                </a:cubicBezTo>
                <a:cubicBezTo>
                  <a:pt x="798" y="22"/>
                  <a:pt x="798" y="22"/>
                  <a:pt x="798" y="22"/>
                </a:cubicBezTo>
                <a:lnTo>
                  <a:pt x="795" y="20"/>
                </a:lnTo>
                <a:close/>
                <a:moveTo>
                  <a:pt x="794" y="23"/>
                </a:moveTo>
                <a:cubicBezTo>
                  <a:pt x="795" y="20"/>
                  <a:pt x="795" y="20"/>
                  <a:pt x="795" y="20"/>
                </a:cubicBezTo>
                <a:cubicBezTo>
                  <a:pt x="795" y="20"/>
                  <a:pt x="795" y="20"/>
                  <a:pt x="795" y="20"/>
                </a:cubicBezTo>
                <a:lnTo>
                  <a:pt x="794" y="23"/>
                </a:lnTo>
                <a:close/>
                <a:moveTo>
                  <a:pt x="794" y="23"/>
                </a:moveTo>
                <a:cubicBezTo>
                  <a:pt x="793" y="22"/>
                  <a:pt x="792" y="22"/>
                  <a:pt x="791" y="21"/>
                </a:cubicBezTo>
                <a:cubicBezTo>
                  <a:pt x="794" y="20"/>
                  <a:pt x="794" y="20"/>
                  <a:pt x="794" y="20"/>
                </a:cubicBezTo>
                <a:lnTo>
                  <a:pt x="794" y="23"/>
                </a:lnTo>
                <a:close/>
                <a:moveTo>
                  <a:pt x="795" y="25"/>
                </a:moveTo>
                <a:cubicBezTo>
                  <a:pt x="769" y="53"/>
                  <a:pt x="769" y="53"/>
                  <a:pt x="769" y="53"/>
                </a:cubicBezTo>
                <a:cubicBezTo>
                  <a:pt x="769" y="53"/>
                  <a:pt x="769" y="52"/>
                  <a:pt x="769" y="52"/>
                </a:cubicBezTo>
                <a:cubicBezTo>
                  <a:pt x="791" y="22"/>
                  <a:pt x="791" y="22"/>
                  <a:pt x="791" y="22"/>
                </a:cubicBezTo>
                <a:cubicBezTo>
                  <a:pt x="792" y="23"/>
                  <a:pt x="793" y="24"/>
                  <a:pt x="795" y="25"/>
                </a:cubicBezTo>
                <a:close/>
                <a:moveTo>
                  <a:pt x="783" y="98"/>
                </a:moveTo>
                <a:cubicBezTo>
                  <a:pt x="768" y="63"/>
                  <a:pt x="768" y="63"/>
                  <a:pt x="768" y="63"/>
                </a:cubicBezTo>
                <a:cubicBezTo>
                  <a:pt x="768" y="63"/>
                  <a:pt x="768" y="63"/>
                  <a:pt x="768" y="63"/>
                </a:cubicBezTo>
                <a:cubicBezTo>
                  <a:pt x="787" y="96"/>
                  <a:pt x="787" y="96"/>
                  <a:pt x="787" y="96"/>
                </a:cubicBezTo>
                <a:cubicBezTo>
                  <a:pt x="786" y="97"/>
                  <a:pt x="785" y="98"/>
                  <a:pt x="783" y="98"/>
                </a:cubicBezTo>
                <a:close/>
                <a:moveTo>
                  <a:pt x="786" y="98"/>
                </a:moveTo>
                <a:cubicBezTo>
                  <a:pt x="789" y="99"/>
                  <a:pt x="789" y="99"/>
                  <a:pt x="789" y="99"/>
                </a:cubicBezTo>
                <a:cubicBezTo>
                  <a:pt x="788" y="100"/>
                  <a:pt x="788" y="100"/>
                  <a:pt x="788" y="100"/>
                </a:cubicBezTo>
                <a:cubicBezTo>
                  <a:pt x="786" y="98"/>
                  <a:pt x="786" y="98"/>
                  <a:pt x="786" y="98"/>
                </a:cubicBezTo>
                <a:cubicBezTo>
                  <a:pt x="786" y="98"/>
                  <a:pt x="786" y="98"/>
                  <a:pt x="786" y="98"/>
                </a:cubicBezTo>
                <a:close/>
                <a:moveTo>
                  <a:pt x="788" y="100"/>
                </a:moveTo>
                <a:cubicBezTo>
                  <a:pt x="788" y="100"/>
                  <a:pt x="788" y="100"/>
                  <a:pt x="788" y="100"/>
                </a:cubicBezTo>
                <a:cubicBezTo>
                  <a:pt x="788" y="101"/>
                  <a:pt x="788" y="101"/>
                  <a:pt x="788" y="101"/>
                </a:cubicBezTo>
                <a:cubicBezTo>
                  <a:pt x="788" y="100"/>
                  <a:pt x="788" y="100"/>
                  <a:pt x="788" y="100"/>
                </a:cubicBezTo>
                <a:close/>
                <a:moveTo>
                  <a:pt x="788" y="102"/>
                </a:moveTo>
                <a:cubicBezTo>
                  <a:pt x="788" y="102"/>
                  <a:pt x="788" y="102"/>
                  <a:pt x="788" y="102"/>
                </a:cubicBezTo>
                <a:cubicBezTo>
                  <a:pt x="788" y="101"/>
                  <a:pt x="788" y="101"/>
                  <a:pt x="788" y="101"/>
                </a:cubicBezTo>
                <a:cubicBezTo>
                  <a:pt x="788" y="101"/>
                  <a:pt x="788" y="101"/>
                  <a:pt x="788" y="101"/>
                </a:cubicBezTo>
                <a:lnTo>
                  <a:pt x="788" y="102"/>
                </a:lnTo>
                <a:close/>
                <a:moveTo>
                  <a:pt x="788" y="101"/>
                </a:moveTo>
                <a:cubicBezTo>
                  <a:pt x="788" y="101"/>
                  <a:pt x="788" y="101"/>
                  <a:pt x="788" y="101"/>
                </a:cubicBezTo>
                <a:cubicBezTo>
                  <a:pt x="788" y="100"/>
                  <a:pt x="788" y="100"/>
                  <a:pt x="788" y="100"/>
                </a:cubicBezTo>
                <a:cubicBezTo>
                  <a:pt x="789" y="100"/>
                  <a:pt x="789" y="100"/>
                  <a:pt x="789" y="100"/>
                </a:cubicBezTo>
                <a:cubicBezTo>
                  <a:pt x="788" y="101"/>
                  <a:pt x="788" y="101"/>
                  <a:pt x="788" y="101"/>
                </a:cubicBezTo>
                <a:close/>
                <a:moveTo>
                  <a:pt x="789" y="102"/>
                </a:moveTo>
                <a:cubicBezTo>
                  <a:pt x="788" y="102"/>
                  <a:pt x="788" y="102"/>
                  <a:pt x="788" y="102"/>
                </a:cubicBezTo>
                <a:cubicBezTo>
                  <a:pt x="789" y="101"/>
                  <a:pt x="789" y="101"/>
                  <a:pt x="789" y="101"/>
                </a:cubicBezTo>
                <a:cubicBezTo>
                  <a:pt x="789" y="101"/>
                  <a:pt x="789" y="101"/>
                  <a:pt x="789" y="101"/>
                </a:cubicBezTo>
                <a:lnTo>
                  <a:pt x="789" y="102"/>
                </a:lnTo>
                <a:close/>
                <a:moveTo>
                  <a:pt x="789" y="101"/>
                </a:moveTo>
                <a:cubicBezTo>
                  <a:pt x="789" y="101"/>
                  <a:pt x="789" y="101"/>
                  <a:pt x="789" y="101"/>
                </a:cubicBezTo>
                <a:cubicBezTo>
                  <a:pt x="789" y="101"/>
                  <a:pt x="789" y="101"/>
                  <a:pt x="789" y="101"/>
                </a:cubicBezTo>
                <a:cubicBezTo>
                  <a:pt x="790" y="101"/>
                  <a:pt x="790" y="101"/>
                  <a:pt x="790" y="101"/>
                </a:cubicBezTo>
                <a:lnTo>
                  <a:pt x="789" y="101"/>
                </a:lnTo>
                <a:close/>
                <a:moveTo>
                  <a:pt x="790" y="99"/>
                </a:moveTo>
                <a:cubicBezTo>
                  <a:pt x="790" y="99"/>
                  <a:pt x="790" y="99"/>
                  <a:pt x="790" y="99"/>
                </a:cubicBezTo>
                <a:cubicBezTo>
                  <a:pt x="790" y="100"/>
                  <a:pt x="790" y="100"/>
                  <a:pt x="790" y="100"/>
                </a:cubicBezTo>
                <a:lnTo>
                  <a:pt x="790" y="99"/>
                </a:lnTo>
                <a:close/>
                <a:moveTo>
                  <a:pt x="790" y="96"/>
                </a:moveTo>
                <a:cubicBezTo>
                  <a:pt x="790" y="96"/>
                  <a:pt x="790" y="96"/>
                  <a:pt x="790" y="96"/>
                </a:cubicBezTo>
                <a:cubicBezTo>
                  <a:pt x="792" y="97"/>
                  <a:pt x="792" y="97"/>
                  <a:pt x="792" y="97"/>
                </a:cubicBezTo>
                <a:cubicBezTo>
                  <a:pt x="790" y="99"/>
                  <a:pt x="790" y="99"/>
                  <a:pt x="790" y="99"/>
                </a:cubicBezTo>
                <a:lnTo>
                  <a:pt x="790" y="96"/>
                </a:lnTo>
                <a:close/>
                <a:moveTo>
                  <a:pt x="790" y="99"/>
                </a:moveTo>
                <a:cubicBezTo>
                  <a:pt x="792" y="98"/>
                  <a:pt x="792" y="98"/>
                  <a:pt x="792" y="98"/>
                </a:cubicBezTo>
                <a:cubicBezTo>
                  <a:pt x="792" y="98"/>
                  <a:pt x="792" y="98"/>
                  <a:pt x="792" y="98"/>
                </a:cubicBezTo>
                <a:cubicBezTo>
                  <a:pt x="792" y="99"/>
                  <a:pt x="792" y="99"/>
                  <a:pt x="792" y="99"/>
                </a:cubicBezTo>
                <a:cubicBezTo>
                  <a:pt x="790" y="99"/>
                  <a:pt x="790" y="99"/>
                  <a:pt x="790" y="99"/>
                </a:cubicBezTo>
                <a:close/>
                <a:moveTo>
                  <a:pt x="790" y="101"/>
                </a:moveTo>
                <a:cubicBezTo>
                  <a:pt x="790" y="101"/>
                  <a:pt x="790" y="101"/>
                  <a:pt x="790" y="101"/>
                </a:cubicBezTo>
                <a:cubicBezTo>
                  <a:pt x="790" y="99"/>
                  <a:pt x="790" y="99"/>
                  <a:pt x="790" y="99"/>
                </a:cubicBezTo>
                <a:cubicBezTo>
                  <a:pt x="791" y="99"/>
                  <a:pt x="791" y="99"/>
                  <a:pt x="791" y="99"/>
                </a:cubicBezTo>
                <a:cubicBezTo>
                  <a:pt x="790" y="101"/>
                  <a:pt x="790" y="101"/>
                  <a:pt x="790" y="101"/>
                </a:cubicBezTo>
                <a:close/>
                <a:moveTo>
                  <a:pt x="791" y="101"/>
                </a:moveTo>
                <a:cubicBezTo>
                  <a:pt x="792" y="99"/>
                  <a:pt x="792" y="99"/>
                  <a:pt x="792" y="99"/>
                </a:cubicBezTo>
                <a:cubicBezTo>
                  <a:pt x="793" y="99"/>
                  <a:pt x="793" y="99"/>
                  <a:pt x="793" y="99"/>
                </a:cubicBezTo>
                <a:lnTo>
                  <a:pt x="791" y="101"/>
                </a:lnTo>
                <a:close/>
                <a:moveTo>
                  <a:pt x="793" y="99"/>
                </a:moveTo>
                <a:cubicBezTo>
                  <a:pt x="792" y="99"/>
                  <a:pt x="792" y="99"/>
                  <a:pt x="792" y="99"/>
                </a:cubicBezTo>
                <a:cubicBezTo>
                  <a:pt x="792" y="98"/>
                  <a:pt x="792" y="98"/>
                  <a:pt x="792" y="98"/>
                </a:cubicBezTo>
                <a:cubicBezTo>
                  <a:pt x="794" y="99"/>
                  <a:pt x="794" y="99"/>
                  <a:pt x="794" y="99"/>
                </a:cubicBezTo>
                <a:lnTo>
                  <a:pt x="793" y="99"/>
                </a:lnTo>
                <a:close/>
                <a:moveTo>
                  <a:pt x="794" y="97"/>
                </a:moveTo>
                <a:cubicBezTo>
                  <a:pt x="795" y="96"/>
                  <a:pt x="795" y="96"/>
                  <a:pt x="795" y="96"/>
                </a:cubicBezTo>
                <a:cubicBezTo>
                  <a:pt x="795" y="97"/>
                  <a:pt x="795" y="97"/>
                  <a:pt x="795" y="97"/>
                </a:cubicBezTo>
                <a:cubicBezTo>
                  <a:pt x="794" y="97"/>
                  <a:pt x="794" y="97"/>
                  <a:pt x="794" y="97"/>
                </a:cubicBezTo>
                <a:close/>
                <a:moveTo>
                  <a:pt x="794" y="98"/>
                </a:moveTo>
                <a:cubicBezTo>
                  <a:pt x="794" y="98"/>
                  <a:pt x="794" y="98"/>
                  <a:pt x="794" y="98"/>
                </a:cubicBezTo>
                <a:cubicBezTo>
                  <a:pt x="794" y="97"/>
                  <a:pt x="794" y="97"/>
                  <a:pt x="794" y="97"/>
                </a:cubicBezTo>
                <a:cubicBezTo>
                  <a:pt x="795" y="97"/>
                  <a:pt x="795" y="97"/>
                  <a:pt x="795" y="97"/>
                </a:cubicBezTo>
                <a:cubicBezTo>
                  <a:pt x="794" y="98"/>
                  <a:pt x="794" y="98"/>
                  <a:pt x="794" y="98"/>
                </a:cubicBezTo>
                <a:close/>
                <a:moveTo>
                  <a:pt x="795" y="98"/>
                </a:moveTo>
                <a:cubicBezTo>
                  <a:pt x="795" y="97"/>
                  <a:pt x="795" y="97"/>
                  <a:pt x="795" y="97"/>
                </a:cubicBezTo>
                <a:cubicBezTo>
                  <a:pt x="795" y="97"/>
                  <a:pt x="795" y="97"/>
                  <a:pt x="795" y="97"/>
                </a:cubicBezTo>
                <a:lnTo>
                  <a:pt x="795" y="98"/>
                </a:lnTo>
                <a:close/>
                <a:moveTo>
                  <a:pt x="796" y="97"/>
                </a:moveTo>
                <a:cubicBezTo>
                  <a:pt x="796" y="97"/>
                  <a:pt x="796" y="97"/>
                  <a:pt x="796" y="97"/>
                </a:cubicBezTo>
                <a:cubicBezTo>
                  <a:pt x="796" y="97"/>
                  <a:pt x="796" y="97"/>
                  <a:pt x="796" y="97"/>
                </a:cubicBezTo>
                <a:cubicBezTo>
                  <a:pt x="795" y="97"/>
                  <a:pt x="795" y="97"/>
                  <a:pt x="795" y="97"/>
                </a:cubicBezTo>
                <a:cubicBezTo>
                  <a:pt x="795" y="96"/>
                  <a:pt x="795" y="96"/>
                  <a:pt x="795" y="96"/>
                </a:cubicBezTo>
                <a:cubicBezTo>
                  <a:pt x="796" y="96"/>
                  <a:pt x="796" y="96"/>
                  <a:pt x="796" y="96"/>
                </a:cubicBezTo>
                <a:lnTo>
                  <a:pt x="796" y="97"/>
                </a:lnTo>
                <a:close/>
                <a:moveTo>
                  <a:pt x="796" y="96"/>
                </a:moveTo>
                <a:cubicBezTo>
                  <a:pt x="796" y="96"/>
                  <a:pt x="796" y="96"/>
                  <a:pt x="796" y="96"/>
                </a:cubicBezTo>
                <a:cubicBezTo>
                  <a:pt x="796" y="95"/>
                  <a:pt x="796" y="95"/>
                  <a:pt x="796" y="95"/>
                </a:cubicBezTo>
                <a:cubicBezTo>
                  <a:pt x="796" y="95"/>
                  <a:pt x="796" y="95"/>
                  <a:pt x="796" y="95"/>
                </a:cubicBezTo>
                <a:lnTo>
                  <a:pt x="796" y="96"/>
                </a:lnTo>
                <a:close/>
                <a:moveTo>
                  <a:pt x="796" y="95"/>
                </a:moveTo>
                <a:cubicBezTo>
                  <a:pt x="797" y="95"/>
                  <a:pt x="797" y="95"/>
                  <a:pt x="797" y="95"/>
                </a:cubicBezTo>
                <a:cubicBezTo>
                  <a:pt x="797" y="95"/>
                  <a:pt x="797" y="95"/>
                  <a:pt x="797" y="95"/>
                </a:cubicBezTo>
                <a:cubicBezTo>
                  <a:pt x="797" y="95"/>
                  <a:pt x="797" y="95"/>
                  <a:pt x="797" y="95"/>
                </a:cubicBezTo>
                <a:lnTo>
                  <a:pt x="796" y="95"/>
                </a:lnTo>
                <a:close/>
                <a:moveTo>
                  <a:pt x="797" y="96"/>
                </a:moveTo>
                <a:cubicBezTo>
                  <a:pt x="797" y="96"/>
                  <a:pt x="797" y="96"/>
                  <a:pt x="797" y="96"/>
                </a:cubicBezTo>
                <a:cubicBezTo>
                  <a:pt x="797" y="96"/>
                  <a:pt x="797" y="96"/>
                  <a:pt x="797" y="96"/>
                </a:cubicBezTo>
                <a:close/>
                <a:moveTo>
                  <a:pt x="797" y="96"/>
                </a:moveTo>
                <a:cubicBezTo>
                  <a:pt x="797" y="96"/>
                  <a:pt x="797" y="96"/>
                  <a:pt x="797" y="96"/>
                </a:cubicBezTo>
                <a:cubicBezTo>
                  <a:pt x="797" y="95"/>
                  <a:pt x="797" y="95"/>
                  <a:pt x="797" y="95"/>
                </a:cubicBezTo>
                <a:cubicBezTo>
                  <a:pt x="797" y="96"/>
                  <a:pt x="797" y="96"/>
                  <a:pt x="797" y="96"/>
                </a:cubicBezTo>
                <a:close/>
                <a:moveTo>
                  <a:pt x="798" y="95"/>
                </a:moveTo>
                <a:cubicBezTo>
                  <a:pt x="798" y="95"/>
                  <a:pt x="798" y="95"/>
                  <a:pt x="798" y="95"/>
                </a:cubicBezTo>
                <a:cubicBezTo>
                  <a:pt x="797" y="94"/>
                  <a:pt x="797" y="94"/>
                  <a:pt x="797" y="94"/>
                </a:cubicBezTo>
                <a:cubicBezTo>
                  <a:pt x="799" y="93"/>
                  <a:pt x="799" y="93"/>
                  <a:pt x="799" y="93"/>
                </a:cubicBezTo>
                <a:cubicBezTo>
                  <a:pt x="798" y="95"/>
                  <a:pt x="798" y="95"/>
                  <a:pt x="798" y="95"/>
                </a:cubicBezTo>
                <a:close/>
                <a:moveTo>
                  <a:pt x="798" y="95"/>
                </a:moveTo>
                <a:cubicBezTo>
                  <a:pt x="799" y="93"/>
                  <a:pt x="799" y="93"/>
                  <a:pt x="799" y="93"/>
                </a:cubicBezTo>
                <a:cubicBezTo>
                  <a:pt x="801" y="93"/>
                  <a:pt x="801" y="93"/>
                  <a:pt x="801" y="93"/>
                </a:cubicBezTo>
                <a:lnTo>
                  <a:pt x="798" y="95"/>
                </a:lnTo>
                <a:close/>
                <a:moveTo>
                  <a:pt x="801" y="93"/>
                </a:moveTo>
                <a:cubicBezTo>
                  <a:pt x="799" y="93"/>
                  <a:pt x="799" y="93"/>
                  <a:pt x="799" y="93"/>
                </a:cubicBezTo>
                <a:cubicBezTo>
                  <a:pt x="800" y="92"/>
                  <a:pt x="800" y="92"/>
                  <a:pt x="800" y="92"/>
                </a:cubicBezTo>
                <a:cubicBezTo>
                  <a:pt x="801" y="92"/>
                  <a:pt x="801" y="92"/>
                  <a:pt x="801" y="92"/>
                </a:cubicBezTo>
                <a:lnTo>
                  <a:pt x="801" y="93"/>
                </a:lnTo>
                <a:close/>
                <a:moveTo>
                  <a:pt x="801" y="92"/>
                </a:moveTo>
                <a:cubicBezTo>
                  <a:pt x="801" y="92"/>
                  <a:pt x="801" y="92"/>
                  <a:pt x="801" y="92"/>
                </a:cubicBezTo>
                <a:cubicBezTo>
                  <a:pt x="801" y="91"/>
                  <a:pt x="801" y="91"/>
                  <a:pt x="801" y="91"/>
                </a:cubicBezTo>
                <a:cubicBezTo>
                  <a:pt x="802" y="91"/>
                  <a:pt x="802" y="91"/>
                  <a:pt x="802" y="91"/>
                </a:cubicBezTo>
                <a:cubicBezTo>
                  <a:pt x="802" y="92"/>
                  <a:pt x="802" y="92"/>
                  <a:pt x="802" y="92"/>
                </a:cubicBezTo>
                <a:lnTo>
                  <a:pt x="801" y="92"/>
                </a:lnTo>
                <a:close/>
                <a:moveTo>
                  <a:pt x="802" y="92"/>
                </a:moveTo>
                <a:cubicBezTo>
                  <a:pt x="802" y="91"/>
                  <a:pt x="802" y="91"/>
                  <a:pt x="802" y="91"/>
                </a:cubicBezTo>
                <a:cubicBezTo>
                  <a:pt x="802" y="91"/>
                  <a:pt x="802" y="91"/>
                  <a:pt x="802" y="91"/>
                </a:cubicBezTo>
                <a:lnTo>
                  <a:pt x="802" y="92"/>
                </a:lnTo>
                <a:close/>
                <a:moveTo>
                  <a:pt x="803" y="90"/>
                </a:moveTo>
                <a:cubicBezTo>
                  <a:pt x="803" y="90"/>
                  <a:pt x="803" y="90"/>
                  <a:pt x="803" y="90"/>
                </a:cubicBezTo>
                <a:cubicBezTo>
                  <a:pt x="803" y="90"/>
                  <a:pt x="803" y="90"/>
                  <a:pt x="803" y="90"/>
                </a:cubicBezTo>
                <a:cubicBezTo>
                  <a:pt x="803" y="91"/>
                  <a:pt x="803" y="91"/>
                  <a:pt x="803" y="91"/>
                </a:cubicBezTo>
                <a:cubicBezTo>
                  <a:pt x="802" y="91"/>
                  <a:pt x="802" y="91"/>
                  <a:pt x="802" y="91"/>
                </a:cubicBezTo>
                <a:cubicBezTo>
                  <a:pt x="802" y="90"/>
                  <a:pt x="802" y="90"/>
                  <a:pt x="802" y="90"/>
                </a:cubicBezTo>
                <a:cubicBezTo>
                  <a:pt x="803" y="89"/>
                  <a:pt x="803" y="89"/>
                  <a:pt x="803" y="89"/>
                </a:cubicBezTo>
                <a:cubicBezTo>
                  <a:pt x="803" y="90"/>
                  <a:pt x="803" y="90"/>
                  <a:pt x="803" y="90"/>
                </a:cubicBezTo>
                <a:close/>
                <a:moveTo>
                  <a:pt x="803" y="87"/>
                </a:moveTo>
                <a:cubicBezTo>
                  <a:pt x="803" y="86"/>
                  <a:pt x="803" y="86"/>
                  <a:pt x="803" y="86"/>
                </a:cubicBezTo>
                <a:cubicBezTo>
                  <a:pt x="803" y="87"/>
                  <a:pt x="803" y="87"/>
                  <a:pt x="803" y="87"/>
                </a:cubicBezTo>
                <a:close/>
                <a:moveTo>
                  <a:pt x="803" y="88"/>
                </a:moveTo>
                <a:cubicBezTo>
                  <a:pt x="804" y="89"/>
                  <a:pt x="804" y="89"/>
                  <a:pt x="804" y="89"/>
                </a:cubicBezTo>
                <a:cubicBezTo>
                  <a:pt x="803" y="88"/>
                  <a:pt x="803" y="88"/>
                  <a:pt x="803" y="88"/>
                </a:cubicBezTo>
                <a:close/>
                <a:moveTo>
                  <a:pt x="803" y="90"/>
                </a:moveTo>
                <a:cubicBezTo>
                  <a:pt x="803" y="89"/>
                  <a:pt x="803" y="89"/>
                  <a:pt x="803" y="89"/>
                </a:cubicBezTo>
                <a:cubicBezTo>
                  <a:pt x="804" y="89"/>
                  <a:pt x="804" y="89"/>
                  <a:pt x="804" y="89"/>
                </a:cubicBezTo>
                <a:lnTo>
                  <a:pt x="803" y="90"/>
                </a:lnTo>
                <a:close/>
                <a:moveTo>
                  <a:pt x="804" y="89"/>
                </a:moveTo>
                <a:cubicBezTo>
                  <a:pt x="803" y="89"/>
                  <a:pt x="803" y="89"/>
                  <a:pt x="803" y="89"/>
                </a:cubicBezTo>
                <a:cubicBezTo>
                  <a:pt x="803" y="89"/>
                  <a:pt x="803" y="89"/>
                  <a:pt x="803" y="89"/>
                </a:cubicBezTo>
                <a:cubicBezTo>
                  <a:pt x="804" y="89"/>
                  <a:pt x="804" y="89"/>
                  <a:pt x="804" y="89"/>
                </a:cubicBezTo>
                <a:close/>
                <a:moveTo>
                  <a:pt x="805" y="88"/>
                </a:moveTo>
                <a:cubicBezTo>
                  <a:pt x="804" y="88"/>
                  <a:pt x="804" y="88"/>
                  <a:pt x="804" y="88"/>
                </a:cubicBezTo>
                <a:cubicBezTo>
                  <a:pt x="804" y="88"/>
                  <a:pt x="804" y="88"/>
                  <a:pt x="804" y="88"/>
                </a:cubicBezTo>
                <a:cubicBezTo>
                  <a:pt x="804" y="87"/>
                  <a:pt x="804" y="87"/>
                  <a:pt x="804" y="87"/>
                </a:cubicBezTo>
                <a:cubicBezTo>
                  <a:pt x="805" y="86"/>
                  <a:pt x="805" y="86"/>
                  <a:pt x="805" y="86"/>
                </a:cubicBezTo>
                <a:lnTo>
                  <a:pt x="805" y="88"/>
                </a:lnTo>
                <a:close/>
                <a:moveTo>
                  <a:pt x="805" y="88"/>
                </a:moveTo>
                <a:cubicBezTo>
                  <a:pt x="805" y="86"/>
                  <a:pt x="805" y="86"/>
                  <a:pt x="805" y="86"/>
                </a:cubicBezTo>
                <a:cubicBezTo>
                  <a:pt x="807" y="85"/>
                  <a:pt x="807" y="85"/>
                  <a:pt x="807" y="85"/>
                </a:cubicBezTo>
                <a:lnTo>
                  <a:pt x="805" y="88"/>
                </a:lnTo>
                <a:close/>
                <a:moveTo>
                  <a:pt x="807" y="85"/>
                </a:moveTo>
                <a:cubicBezTo>
                  <a:pt x="805" y="86"/>
                  <a:pt x="805" y="86"/>
                  <a:pt x="805" y="86"/>
                </a:cubicBezTo>
                <a:cubicBezTo>
                  <a:pt x="806" y="85"/>
                  <a:pt x="806" y="85"/>
                  <a:pt x="806" y="85"/>
                </a:cubicBezTo>
                <a:cubicBezTo>
                  <a:pt x="807" y="85"/>
                  <a:pt x="807" y="85"/>
                  <a:pt x="807" y="85"/>
                </a:cubicBezTo>
                <a:close/>
                <a:moveTo>
                  <a:pt x="807" y="84"/>
                </a:moveTo>
                <a:cubicBezTo>
                  <a:pt x="807" y="84"/>
                  <a:pt x="807" y="84"/>
                  <a:pt x="807" y="84"/>
                </a:cubicBezTo>
                <a:cubicBezTo>
                  <a:pt x="806" y="83"/>
                  <a:pt x="806" y="83"/>
                  <a:pt x="806" y="83"/>
                </a:cubicBezTo>
                <a:cubicBezTo>
                  <a:pt x="808" y="83"/>
                  <a:pt x="808" y="83"/>
                  <a:pt x="808" y="83"/>
                </a:cubicBezTo>
                <a:cubicBezTo>
                  <a:pt x="807" y="84"/>
                  <a:pt x="807" y="84"/>
                  <a:pt x="807" y="84"/>
                </a:cubicBezTo>
                <a:close/>
                <a:moveTo>
                  <a:pt x="808" y="84"/>
                </a:moveTo>
                <a:cubicBezTo>
                  <a:pt x="808" y="83"/>
                  <a:pt x="808" y="83"/>
                  <a:pt x="808" y="83"/>
                </a:cubicBezTo>
                <a:cubicBezTo>
                  <a:pt x="808" y="83"/>
                  <a:pt x="808" y="83"/>
                  <a:pt x="808" y="83"/>
                </a:cubicBezTo>
                <a:lnTo>
                  <a:pt x="808" y="84"/>
                </a:lnTo>
                <a:close/>
                <a:moveTo>
                  <a:pt x="808" y="84"/>
                </a:moveTo>
                <a:cubicBezTo>
                  <a:pt x="808" y="84"/>
                  <a:pt x="808" y="84"/>
                  <a:pt x="808" y="84"/>
                </a:cubicBezTo>
                <a:cubicBezTo>
                  <a:pt x="808" y="84"/>
                  <a:pt x="808" y="84"/>
                  <a:pt x="808" y="84"/>
                </a:cubicBezTo>
                <a:close/>
                <a:moveTo>
                  <a:pt x="809" y="82"/>
                </a:moveTo>
                <a:cubicBezTo>
                  <a:pt x="809" y="82"/>
                  <a:pt x="809" y="82"/>
                  <a:pt x="809" y="82"/>
                </a:cubicBezTo>
                <a:cubicBezTo>
                  <a:pt x="809" y="82"/>
                  <a:pt x="809" y="82"/>
                  <a:pt x="809" y="82"/>
                </a:cubicBezTo>
                <a:cubicBezTo>
                  <a:pt x="808" y="83"/>
                  <a:pt x="808" y="83"/>
                  <a:pt x="808" y="83"/>
                </a:cubicBezTo>
                <a:cubicBezTo>
                  <a:pt x="808" y="83"/>
                  <a:pt x="808" y="83"/>
                  <a:pt x="808" y="83"/>
                </a:cubicBezTo>
                <a:cubicBezTo>
                  <a:pt x="808" y="82"/>
                  <a:pt x="808" y="82"/>
                  <a:pt x="808" y="82"/>
                </a:cubicBezTo>
                <a:cubicBezTo>
                  <a:pt x="809" y="82"/>
                  <a:pt x="809" y="82"/>
                  <a:pt x="809" y="82"/>
                </a:cubicBezTo>
                <a:cubicBezTo>
                  <a:pt x="809" y="82"/>
                  <a:pt x="809" y="82"/>
                  <a:pt x="809" y="82"/>
                </a:cubicBezTo>
                <a:close/>
                <a:moveTo>
                  <a:pt x="809" y="82"/>
                </a:moveTo>
                <a:cubicBezTo>
                  <a:pt x="809" y="81"/>
                  <a:pt x="809" y="81"/>
                  <a:pt x="809" y="81"/>
                </a:cubicBezTo>
                <a:cubicBezTo>
                  <a:pt x="809" y="81"/>
                  <a:pt x="809" y="81"/>
                  <a:pt x="809" y="81"/>
                </a:cubicBezTo>
                <a:lnTo>
                  <a:pt x="809" y="82"/>
                </a:lnTo>
                <a:close/>
                <a:moveTo>
                  <a:pt x="809" y="81"/>
                </a:moveTo>
                <a:cubicBezTo>
                  <a:pt x="809" y="81"/>
                  <a:pt x="809" y="81"/>
                  <a:pt x="809" y="81"/>
                </a:cubicBezTo>
                <a:cubicBezTo>
                  <a:pt x="809" y="81"/>
                  <a:pt x="809" y="81"/>
                  <a:pt x="809" y="81"/>
                </a:cubicBezTo>
                <a:cubicBezTo>
                  <a:pt x="809" y="81"/>
                  <a:pt x="809" y="81"/>
                  <a:pt x="809" y="81"/>
                </a:cubicBezTo>
                <a:close/>
                <a:moveTo>
                  <a:pt x="810" y="80"/>
                </a:moveTo>
                <a:cubicBezTo>
                  <a:pt x="809" y="80"/>
                  <a:pt x="809" y="80"/>
                  <a:pt x="809" y="80"/>
                </a:cubicBezTo>
                <a:cubicBezTo>
                  <a:pt x="809" y="79"/>
                  <a:pt x="809" y="79"/>
                  <a:pt x="809" y="79"/>
                </a:cubicBezTo>
                <a:cubicBezTo>
                  <a:pt x="809" y="79"/>
                  <a:pt x="809" y="79"/>
                  <a:pt x="809" y="79"/>
                </a:cubicBezTo>
                <a:cubicBezTo>
                  <a:pt x="810" y="78"/>
                  <a:pt x="810" y="78"/>
                  <a:pt x="810" y="78"/>
                </a:cubicBezTo>
                <a:cubicBezTo>
                  <a:pt x="810" y="80"/>
                  <a:pt x="810" y="80"/>
                  <a:pt x="810" y="80"/>
                </a:cubicBezTo>
                <a:close/>
                <a:moveTo>
                  <a:pt x="810" y="80"/>
                </a:moveTo>
                <a:cubicBezTo>
                  <a:pt x="810" y="78"/>
                  <a:pt x="810" y="78"/>
                  <a:pt x="810" y="78"/>
                </a:cubicBezTo>
                <a:cubicBezTo>
                  <a:pt x="811" y="77"/>
                  <a:pt x="811" y="77"/>
                  <a:pt x="811" y="77"/>
                </a:cubicBezTo>
                <a:lnTo>
                  <a:pt x="810" y="80"/>
                </a:lnTo>
                <a:close/>
                <a:moveTo>
                  <a:pt x="811" y="77"/>
                </a:moveTo>
                <a:cubicBezTo>
                  <a:pt x="810" y="78"/>
                  <a:pt x="810" y="78"/>
                  <a:pt x="810" y="78"/>
                </a:cubicBezTo>
                <a:cubicBezTo>
                  <a:pt x="810" y="76"/>
                  <a:pt x="810" y="76"/>
                  <a:pt x="810" y="76"/>
                </a:cubicBezTo>
                <a:cubicBezTo>
                  <a:pt x="811" y="76"/>
                  <a:pt x="811" y="76"/>
                  <a:pt x="811" y="76"/>
                </a:cubicBezTo>
                <a:lnTo>
                  <a:pt x="811" y="77"/>
                </a:lnTo>
                <a:close/>
                <a:moveTo>
                  <a:pt x="812" y="75"/>
                </a:moveTo>
                <a:cubicBezTo>
                  <a:pt x="812" y="76"/>
                  <a:pt x="812" y="76"/>
                  <a:pt x="812" y="76"/>
                </a:cubicBezTo>
                <a:cubicBezTo>
                  <a:pt x="811" y="75"/>
                  <a:pt x="811" y="75"/>
                  <a:pt x="811" y="75"/>
                </a:cubicBezTo>
                <a:cubicBezTo>
                  <a:pt x="811" y="75"/>
                  <a:pt x="811" y="75"/>
                  <a:pt x="811" y="75"/>
                </a:cubicBezTo>
                <a:cubicBezTo>
                  <a:pt x="812" y="74"/>
                  <a:pt x="812" y="74"/>
                  <a:pt x="812" y="74"/>
                </a:cubicBezTo>
                <a:lnTo>
                  <a:pt x="812" y="75"/>
                </a:lnTo>
                <a:close/>
                <a:moveTo>
                  <a:pt x="812" y="74"/>
                </a:moveTo>
                <a:cubicBezTo>
                  <a:pt x="811" y="75"/>
                  <a:pt x="811" y="75"/>
                  <a:pt x="811" y="75"/>
                </a:cubicBezTo>
                <a:cubicBezTo>
                  <a:pt x="812" y="73"/>
                  <a:pt x="812" y="73"/>
                  <a:pt x="812" y="73"/>
                </a:cubicBezTo>
                <a:lnTo>
                  <a:pt x="812" y="74"/>
                </a:lnTo>
                <a:close/>
                <a:moveTo>
                  <a:pt x="812" y="73"/>
                </a:moveTo>
                <a:cubicBezTo>
                  <a:pt x="811" y="75"/>
                  <a:pt x="811" y="75"/>
                  <a:pt x="811" y="75"/>
                </a:cubicBezTo>
                <a:cubicBezTo>
                  <a:pt x="812" y="72"/>
                  <a:pt x="812" y="72"/>
                  <a:pt x="812" y="72"/>
                </a:cubicBezTo>
                <a:cubicBezTo>
                  <a:pt x="812" y="72"/>
                  <a:pt x="812" y="72"/>
                  <a:pt x="812" y="72"/>
                </a:cubicBezTo>
                <a:lnTo>
                  <a:pt x="812" y="73"/>
                </a:lnTo>
                <a:close/>
                <a:moveTo>
                  <a:pt x="812" y="72"/>
                </a:moveTo>
                <a:cubicBezTo>
                  <a:pt x="812" y="72"/>
                  <a:pt x="812" y="72"/>
                  <a:pt x="812" y="72"/>
                </a:cubicBezTo>
                <a:cubicBezTo>
                  <a:pt x="812" y="71"/>
                  <a:pt x="812" y="71"/>
                  <a:pt x="812" y="71"/>
                </a:cubicBezTo>
                <a:lnTo>
                  <a:pt x="812" y="72"/>
                </a:lnTo>
                <a:close/>
                <a:moveTo>
                  <a:pt x="812" y="75"/>
                </a:moveTo>
                <a:cubicBezTo>
                  <a:pt x="812" y="74"/>
                  <a:pt x="812" y="74"/>
                  <a:pt x="812" y="74"/>
                </a:cubicBezTo>
                <a:cubicBezTo>
                  <a:pt x="812" y="74"/>
                  <a:pt x="812" y="74"/>
                  <a:pt x="812" y="74"/>
                </a:cubicBezTo>
                <a:lnTo>
                  <a:pt x="812" y="75"/>
                </a:lnTo>
                <a:close/>
                <a:moveTo>
                  <a:pt x="812" y="75"/>
                </a:moveTo>
                <a:cubicBezTo>
                  <a:pt x="813" y="75"/>
                  <a:pt x="813" y="75"/>
                  <a:pt x="813" y="75"/>
                </a:cubicBezTo>
                <a:cubicBezTo>
                  <a:pt x="813" y="75"/>
                  <a:pt x="813" y="75"/>
                  <a:pt x="813" y="75"/>
                </a:cubicBezTo>
                <a:lnTo>
                  <a:pt x="812" y="75"/>
                </a:lnTo>
                <a:close/>
                <a:moveTo>
                  <a:pt x="812" y="74"/>
                </a:moveTo>
                <a:cubicBezTo>
                  <a:pt x="812" y="74"/>
                  <a:pt x="812" y="74"/>
                  <a:pt x="812" y="74"/>
                </a:cubicBezTo>
                <a:cubicBezTo>
                  <a:pt x="812" y="73"/>
                  <a:pt x="812" y="73"/>
                  <a:pt x="812" y="73"/>
                </a:cubicBezTo>
                <a:cubicBezTo>
                  <a:pt x="812" y="73"/>
                  <a:pt x="812" y="73"/>
                  <a:pt x="812" y="73"/>
                </a:cubicBezTo>
                <a:cubicBezTo>
                  <a:pt x="813" y="73"/>
                  <a:pt x="813" y="73"/>
                  <a:pt x="813" y="73"/>
                </a:cubicBezTo>
                <a:lnTo>
                  <a:pt x="812" y="74"/>
                </a:lnTo>
                <a:close/>
                <a:moveTo>
                  <a:pt x="813" y="73"/>
                </a:moveTo>
                <a:cubicBezTo>
                  <a:pt x="813" y="72"/>
                  <a:pt x="813" y="72"/>
                  <a:pt x="813" y="72"/>
                </a:cubicBezTo>
                <a:cubicBezTo>
                  <a:pt x="813" y="72"/>
                  <a:pt x="813" y="72"/>
                  <a:pt x="813" y="72"/>
                </a:cubicBezTo>
                <a:lnTo>
                  <a:pt x="813" y="73"/>
                </a:lnTo>
                <a:close/>
                <a:moveTo>
                  <a:pt x="813" y="72"/>
                </a:moveTo>
                <a:cubicBezTo>
                  <a:pt x="813" y="72"/>
                  <a:pt x="813" y="72"/>
                  <a:pt x="813" y="72"/>
                </a:cubicBezTo>
                <a:cubicBezTo>
                  <a:pt x="812" y="72"/>
                  <a:pt x="812" y="72"/>
                  <a:pt x="812" y="72"/>
                </a:cubicBezTo>
                <a:cubicBezTo>
                  <a:pt x="813" y="72"/>
                  <a:pt x="813" y="72"/>
                  <a:pt x="813" y="72"/>
                </a:cubicBezTo>
                <a:close/>
                <a:moveTo>
                  <a:pt x="813" y="71"/>
                </a:moveTo>
                <a:cubicBezTo>
                  <a:pt x="812" y="71"/>
                  <a:pt x="812" y="71"/>
                  <a:pt x="812" y="71"/>
                </a:cubicBezTo>
                <a:cubicBezTo>
                  <a:pt x="812" y="70"/>
                  <a:pt x="812" y="70"/>
                  <a:pt x="812" y="70"/>
                </a:cubicBezTo>
                <a:cubicBezTo>
                  <a:pt x="812" y="70"/>
                  <a:pt x="812" y="70"/>
                  <a:pt x="812" y="70"/>
                </a:cubicBezTo>
                <a:cubicBezTo>
                  <a:pt x="813" y="69"/>
                  <a:pt x="813" y="69"/>
                  <a:pt x="813" y="69"/>
                </a:cubicBezTo>
                <a:cubicBezTo>
                  <a:pt x="813" y="71"/>
                  <a:pt x="813" y="71"/>
                  <a:pt x="813" y="71"/>
                </a:cubicBezTo>
                <a:close/>
                <a:moveTo>
                  <a:pt x="813" y="71"/>
                </a:moveTo>
                <a:cubicBezTo>
                  <a:pt x="813" y="69"/>
                  <a:pt x="813" y="69"/>
                  <a:pt x="813" y="69"/>
                </a:cubicBezTo>
                <a:cubicBezTo>
                  <a:pt x="814" y="68"/>
                  <a:pt x="814" y="68"/>
                  <a:pt x="814" y="68"/>
                </a:cubicBezTo>
                <a:lnTo>
                  <a:pt x="813" y="71"/>
                </a:lnTo>
                <a:close/>
                <a:moveTo>
                  <a:pt x="814" y="67"/>
                </a:moveTo>
                <a:cubicBezTo>
                  <a:pt x="813" y="69"/>
                  <a:pt x="813" y="69"/>
                  <a:pt x="813" y="69"/>
                </a:cubicBezTo>
                <a:cubicBezTo>
                  <a:pt x="813" y="67"/>
                  <a:pt x="813" y="67"/>
                  <a:pt x="813" y="67"/>
                </a:cubicBezTo>
                <a:cubicBezTo>
                  <a:pt x="814" y="67"/>
                  <a:pt x="814" y="67"/>
                  <a:pt x="814" y="67"/>
                </a:cubicBezTo>
                <a:close/>
                <a:moveTo>
                  <a:pt x="814" y="66"/>
                </a:moveTo>
                <a:cubicBezTo>
                  <a:pt x="813" y="66"/>
                  <a:pt x="813" y="66"/>
                  <a:pt x="813" y="66"/>
                </a:cubicBezTo>
                <a:cubicBezTo>
                  <a:pt x="813" y="66"/>
                  <a:pt x="813" y="66"/>
                  <a:pt x="813" y="66"/>
                </a:cubicBezTo>
                <a:cubicBezTo>
                  <a:pt x="814" y="65"/>
                  <a:pt x="814" y="65"/>
                  <a:pt x="814" y="65"/>
                </a:cubicBezTo>
                <a:cubicBezTo>
                  <a:pt x="814" y="66"/>
                  <a:pt x="814" y="66"/>
                  <a:pt x="814" y="66"/>
                </a:cubicBezTo>
                <a:close/>
                <a:moveTo>
                  <a:pt x="814" y="66"/>
                </a:moveTo>
                <a:cubicBezTo>
                  <a:pt x="814" y="65"/>
                  <a:pt x="814" y="65"/>
                  <a:pt x="814" y="65"/>
                </a:cubicBezTo>
                <a:cubicBezTo>
                  <a:pt x="814" y="65"/>
                  <a:pt x="814" y="65"/>
                  <a:pt x="814" y="65"/>
                </a:cubicBezTo>
                <a:lnTo>
                  <a:pt x="814" y="66"/>
                </a:lnTo>
                <a:close/>
                <a:moveTo>
                  <a:pt x="814" y="65"/>
                </a:moveTo>
                <a:cubicBezTo>
                  <a:pt x="814" y="65"/>
                  <a:pt x="814" y="65"/>
                  <a:pt x="814" y="65"/>
                </a:cubicBezTo>
                <a:cubicBezTo>
                  <a:pt x="814" y="64"/>
                  <a:pt x="814" y="64"/>
                  <a:pt x="814" y="64"/>
                </a:cubicBezTo>
                <a:cubicBezTo>
                  <a:pt x="814" y="63"/>
                  <a:pt x="814" y="63"/>
                  <a:pt x="814" y="63"/>
                </a:cubicBezTo>
                <a:cubicBezTo>
                  <a:pt x="815" y="63"/>
                  <a:pt x="815" y="63"/>
                  <a:pt x="815" y="63"/>
                </a:cubicBezTo>
                <a:lnTo>
                  <a:pt x="814" y="65"/>
                </a:lnTo>
                <a:close/>
                <a:moveTo>
                  <a:pt x="815" y="63"/>
                </a:moveTo>
                <a:cubicBezTo>
                  <a:pt x="815" y="63"/>
                  <a:pt x="815" y="63"/>
                  <a:pt x="815" y="63"/>
                </a:cubicBezTo>
                <a:cubicBezTo>
                  <a:pt x="815" y="63"/>
                  <a:pt x="815" y="63"/>
                  <a:pt x="815" y="63"/>
                </a:cubicBezTo>
                <a:close/>
                <a:moveTo>
                  <a:pt x="815" y="63"/>
                </a:moveTo>
                <a:cubicBezTo>
                  <a:pt x="815" y="63"/>
                  <a:pt x="815" y="63"/>
                  <a:pt x="815" y="63"/>
                </a:cubicBezTo>
                <a:cubicBezTo>
                  <a:pt x="814" y="62"/>
                  <a:pt x="814" y="62"/>
                  <a:pt x="814" y="62"/>
                </a:cubicBezTo>
                <a:cubicBezTo>
                  <a:pt x="815" y="62"/>
                  <a:pt x="815" y="62"/>
                  <a:pt x="815" y="62"/>
                </a:cubicBezTo>
                <a:lnTo>
                  <a:pt x="815" y="63"/>
                </a:lnTo>
                <a:close/>
                <a:moveTo>
                  <a:pt x="815" y="62"/>
                </a:moveTo>
                <a:cubicBezTo>
                  <a:pt x="814" y="61"/>
                  <a:pt x="814" y="61"/>
                  <a:pt x="814" y="61"/>
                </a:cubicBezTo>
                <a:cubicBezTo>
                  <a:pt x="814" y="61"/>
                  <a:pt x="814" y="61"/>
                  <a:pt x="814" y="61"/>
                </a:cubicBezTo>
                <a:cubicBezTo>
                  <a:pt x="814" y="61"/>
                  <a:pt x="814" y="61"/>
                  <a:pt x="814" y="61"/>
                </a:cubicBezTo>
                <a:cubicBezTo>
                  <a:pt x="814" y="59"/>
                  <a:pt x="814" y="59"/>
                  <a:pt x="814" y="59"/>
                </a:cubicBezTo>
                <a:cubicBezTo>
                  <a:pt x="815" y="61"/>
                  <a:pt x="815" y="61"/>
                  <a:pt x="815" y="61"/>
                </a:cubicBezTo>
                <a:lnTo>
                  <a:pt x="815" y="62"/>
                </a:lnTo>
                <a:close/>
                <a:moveTo>
                  <a:pt x="815" y="61"/>
                </a:moveTo>
                <a:cubicBezTo>
                  <a:pt x="814" y="59"/>
                  <a:pt x="814" y="59"/>
                  <a:pt x="814" y="59"/>
                </a:cubicBezTo>
                <a:cubicBezTo>
                  <a:pt x="815" y="58"/>
                  <a:pt x="815" y="58"/>
                  <a:pt x="815" y="58"/>
                </a:cubicBezTo>
                <a:lnTo>
                  <a:pt x="815" y="61"/>
                </a:lnTo>
                <a:close/>
                <a:moveTo>
                  <a:pt x="815" y="66"/>
                </a:moveTo>
                <a:cubicBezTo>
                  <a:pt x="815" y="65"/>
                  <a:pt x="815" y="65"/>
                  <a:pt x="815" y="65"/>
                </a:cubicBezTo>
                <a:cubicBezTo>
                  <a:pt x="815" y="65"/>
                  <a:pt x="815" y="65"/>
                  <a:pt x="815" y="65"/>
                </a:cubicBezTo>
                <a:lnTo>
                  <a:pt x="815" y="66"/>
                </a:lnTo>
                <a:close/>
                <a:moveTo>
                  <a:pt x="815" y="58"/>
                </a:moveTo>
                <a:cubicBezTo>
                  <a:pt x="814" y="59"/>
                  <a:pt x="814" y="59"/>
                  <a:pt x="814" y="59"/>
                </a:cubicBezTo>
                <a:cubicBezTo>
                  <a:pt x="814" y="58"/>
                  <a:pt x="814" y="58"/>
                  <a:pt x="814" y="58"/>
                </a:cubicBezTo>
                <a:cubicBezTo>
                  <a:pt x="815" y="57"/>
                  <a:pt x="815" y="57"/>
                  <a:pt x="815" y="57"/>
                </a:cubicBezTo>
                <a:lnTo>
                  <a:pt x="815" y="58"/>
                </a:lnTo>
                <a:close/>
                <a:moveTo>
                  <a:pt x="815" y="57"/>
                </a:moveTo>
                <a:cubicBezTo>
                  <a:pt x="814" y="56"/>
                  <a:pt x="814" y="56"/>
                  <a:pt x="814" y="56"/>
                </a:cubicBezTo>
                <a:cubicBezTo>
                  <a:pt x="814" y="56"/>
                  <a:pt x="814" y="56"/>
                  <a:pt x="814" y="56"/>
                </a:cubicBezTo>
                <a:cubicBezTo>
                  <a:pt x="815" y="56"/>
                  <a:pt x="815" y="56"/>
                  <a:pt x="815" y="56"/>
                </a:cubicBezTo>
                <a:cubicBezTo>
                  <a:pt x="815" y="56"/>
                  <a:pt x="815" y="56"/>
                  <a:pt x="815" y="56"/>
                </a:cubicBezTo>
                <a:lnTo>
                  <a:pt x="815" y="57"/>
                </a:lnTo>
                <a:close/>
                <a:moveTo>
                  <a:pt x="815" y="56"/>
                </a:moveTo>
                <a:cubicBezTo>
                  <a:pt x="815" y="55"/>
                  <a:pt x="815" y="55"/>
                  <a:pt x="815" y="55"/>
                </a:cubicBezTo>
                <a:cubicBezTo>
                  <a:pt x="815" y="55"/>
                  <a:pt x="815" y="55"/>
                  <a:pt x="815" y="55"/>
                </a:cubicBezTo>
                <a:lnTo>
                  <a:pt x="815" y="56"/>
                </a:lnTo>
                <a:close/>
                <a:moveTo>
                  <a:pt x="815" y="55"/>
                </a:moveTo>
                <a:cubicBezTo>
                  <a:pt x="815" y="55"/>
                  <a:pt x="815" y="55"/>
                  <a:pt x="815" y="55"/>
                </a:cubicBezTo>
                <a:cubicBezTo>
                  <a:pt x="814" y="54"/>
                  <a:pt x="814" y="54"/>
                  <a:pt x="814" y="54"/>
                </a:cubicBezTo>
                <a:cubicBezTo>
                  <a:pt x="815" y="53"/>
                  <a:pt x="815" y="53"/>
                  <a:pt x="815" y="53"/>
                </a:cubicBezTo>
                <a:cubicBezTo>
                  <a:pt x="815" y="53"/>
                  <a:pt x="815" y="53"/>
                  <a:pt x="815" y="53"/>
                </a:cubicBezTo>
                <a:lnTo>
                  <a:pt x="815" y="55"/>
                </a:lnTo>
                <a:close/>
                <a:moveTo>
                  <a:pt x="815" y="53"/>
                </a:moveTo>
                <a:cubicBezTo>
                  <a:pt x="815" y="53"/>
                  <a:pt x="815" y="53"/>
                  <a:pt x="815" y="53"/>
                </a:cubicBezTo>
                <a:cubicBezTo>
                  <a:pt x="814" y="53"/>
                  <a:pt x="814" y="53"/>
                  <a:pt x="814" y="53"/>
                </a:cubicBezTo>
                <a:cubicBezTo>
                  <a:pt x="815" y="52"/>
                  <a:pt x="815" y="52"/>
                  <a:pt x="815" y="52"/>
                </a:cubicBezTo>
                <a:lnTo>
                  <a:pt x="815" y="53"/>
                </a:lnTo>
                <a:close/>
                <a:moveTo>
                  <a:pt x="814" y="52"/>
                </a:moveTo>
                <a:cubicBezTo>
                  <a:pt x="813" y="52"/>
                  <a:pt x="813" y="52"/>
                  <a:pt x="813" y="52"/>
                </a:cubicBezTo>
                <a:cubicBezTo>
                  <a:pt x="813" y="51"/>
                  <a:pt x="813" y="51"/>
                  <a:pt x="813" y="51"/>
                </a:cubicBezTo>
                <a:cubicBezTo>
                  <a:pt x="814" y="50"/>
                  <a:pt x="814" y="50"/>
                  <a:pt x="814" y="50"/>
                </a:cubicBezTo>
                <a:cubicBezTo>
                  <a:pt x="814" y="51"/>
                  <a:pt x="814" y="51"/>
                  <a:pt x="814" y="51"/>
                </a:cubicBezTo>
                <a:lnTo>
                  <a:pt x="814" y="52"/>
                </a:lnTo>
                <a:close/>
                <a:moveTo>
                  <a:pt x="814" y="51"/>
                </a:moveTo>
                <a:cubicBezTo>
                  <a:pt x="814" y="50"/>
                  <a:pt x="814" y="50"/>
                  <a:pt x="814" y="50"/>
                </a:cubicBezTo>
                <a:cubicBezTo>
                  <a:pt x="814" y="48"/>
                  <a:pt x="814" y="48"/>
                  <a:pt x="814" y="48"/>
                </a:cubicBezTo>
                <a:lnTo>
                  <a:pt x="814" y="51"/>
                </a:lnTo>
                <a:close/>
                <a:moveTo>
                  <a:pt x="814" y="46"/>
                </a:moveTo>
                <a:cubicBezTo>
                  <a:pt x="814" y="46"/>
                  <a:pt x="814" y="46"/>
                  <a:pt x="814" y="46"/>
                </a:cubicBezTo>
                <a:cubicBezTo>
                  <a:pt x="814" y="46"/>
                  <a:pt x="814" y="46"/>
                  <a:pt x="814" y="46"/>
                </a:cubicBezTo>
                <a:cubicBezTo>
                  <a:pt x="814" y="46"/>
                  <a:pt x="814" y="46"/>
                  <a:pt x="814" y="46"/>
                </a:cubicBezTo>
                <a:close/>
                <a:moveTo>
                  <a:pt x="814" y="48"/>
                </a:moveTo>
                <a:cubicBezTo>
                  <a:pt x="814" y="48"/>
                  <a:pt x="814" y="48"/>
                  <a:pt x="814" y="48"/>
                </a:cubicBezTo>
                <a:cubicBezTo>
                  <a:pt x="814" y="49"/>
                  <a:pt x="814" y="49"/>
                  <a:pt x="814" y="49"/>
                </a:cubicBezTo>
                <a:cubicBezTo>
                  <a:pt x="813" y="48"/>
                  <a:pt x="813" y="48"/>
                  <a:pt x="813" y="48"/>
                </a:cubicBezTo>
                <a:lnTo>
                  <a:pt x="814" y="48"/>
                </a:lnTo>
                <a:close/>
                <a:moveTo>
                  <a:pt x="813" y="48"/>
                </a:moveTo>
                <a:cubicBezTo>
                  <a:pt x="813" y="48"/>
                  <a:pt x="813" y="48"/>
                  <a:pt x="813" y="48"/>
                </a:cubicBezTo>
                <a:cubicBezTo>
                  <a:pt x="813" y="47"/>
                  <a:pt x="813" y="47"/>
                  <a:pt x="813" y="47"/>
                </a:cubicBezTo>
                <a:cubicBezTo>
                  <a:pt x="814" y="47"/>
                  <a:pt x="814" y="47"/>
                  <a:pt x="814" y="47"/>
                </a:cubicBezTo>
                <a:lnTo>
                  <a:pt x="813" y="48"/>
                </a:lnTo>
                <a:close/>
                <a:moveTo>
                  <a:pt x="813" y="46"/>
                </a:moveTo>
                <a:cubicBezTo>
                  <a:pt x="814" y="47"/>
                  <a:pt x="814" y="47"/>
                  <a:pt x="814" y="47"/>
                </a:cubicBezTo>
                <a:cubicBezTo>
                  <a:pt x="813" y="47"/>
                  <a:pt x="813" y="47"/>
                  <a:pt x="813" y="47"/>
                </a:cubicBezTo>
                <a:cubicBezTo>
                  <a:pt x="813" y="46"/>
                  <a:pt x="813" y="46"/>
                  <a:pt x="813" y="46"/>
                </a:cubicBezTo>
                <a:close/>
                <a:moveTo>
                  <a:pt x="813" y="44"/>
                </a:moveTo>
                <a:cubicBezTo>
                  <a:pt x="813" y="44"/>
                  <a:pt x="813" y="44"/>
                  <a:pt x="813" y="44"/>
                </a:cubicBezTo>
                <a:cubicBezTo>
                  <a:pt x="813" y="43"/>
                  <a:pt x="813" y="43"/>
                  <a:pt x="813" y="43"/>
                </a:cubicBezTo>
                <a:lnTo>
                  <a:pt x="813" y="44"/>
                </a:lnTo>
                <a:close/>
                <a:moveTo>
                  <a:pt x="813" y="46"/>
                </a:moveTo>
                <a:cubicBezTo>
                  <a:pt x="813" y="46"/>
                  <a:pt x="813" y="46"/>
                  <a:pt x="813" y="46"/>
                </a:cubicBezTo>
                <a:cubicBezTo>
                  <a:pt x="813" y="46"/>
                  <a:pt x="813" y="46"/>
                  <a:pt x="813" y="46"/>
                </a:cubicBezTo>
                <a:close/>
                <a:moveTo>
                  <a:pt x="813" y="44"/>
                </a:moveTo>
                <a:cubicBezTo>
                  <a:pt x="813" y="45"/>
                  <a:pt x="813" y="45"/>
                  <a:pt x="813" y="45"/>
                </a:cubicBezTo>
                <a:cubicBezTo>
                  <a:pt x="813" y="46"/>
                  <a:pt x="813" y="46"/>
                  <a:pt x="813" y="46"/>
                </a:cubicBezTo>
                <a:cubicBezTo>
                  <a:pt x="813" y="45"/>
                  <a:pt x="813" y="45"/>
                  <a:pt x="813" y="45"/>
                </a:cubicBezTo>
                <a:cubicBezTo>
                  <a:pt x="813" y="44"/>
                  <a:pt x="813" y="44"/>
                  <a:pt x="813" y="44"/>
                </a:cubicBezTo>
                <a:close/>
                <a:moveTo>
                  <a:pt x="813" y="43"/>
                </a:moveTo>
                <a:cubicBezTo>
                  <a:pt x="813" y="43"/>
                  <a:pt x="813" y="43"/>
                  <a:pt x="813" y="43"/>
                </a:cubicBezTo>
                <a:cubicBezTo>
                  <a:pt x="812" y="43"/>
                  <a:pt x="812" y="43"/>
                  <a:pt x="812" y="43"/>
                </a:cubicBezTo>
                <a:cubicBezTo>
                  <a:pt x="812" y="43"/>
                  <a:pt x="812" y="43"/>
                  <a:pt x="812" y="43"/>
                </a:cubicBezTo>
                <a:lnTo>
                  <a:pt x="813" y="43"/>
                </a:lnTo>
                <a:close/>
                <a:moveTo>
                  <a:pt x="812" y="43"/>
                </a:moveTo>
                <a:cubicBezTo>
                  <a:pt x="811" y="43"/>
                  <a:pt x="811" y="43"/>
                  <a:pt x="811" y="43"/>
                </a:cubicBezTo>
                <a:cubicBezTo>
                  <a:pt x="812" y="43"/>
                  <a:pt x="812" y="43"/>
                  <a:pt x="812" y="43"/>
                </a:cubicBezTo>
                <a:close/>
                <a:moveTo>
                  <a:pt x="812" y="42"/>
                </a:moveTo>
                <a:cubicBezTo>
                  <a:pt x="811" y="42"/>
                  <a:pt x="811" y="42"/>
                  <a:pt x="811" y="42"/>
                </a:cubicBezTo>
                <a:cubicBezTo>
                  <a:pt x="811" y="42"/>
                  <a:pt x="811" y="42"/>
                  <a:pt x="811" y="42"/>
                </a:cubicBezTo>
                <a:cubicBezTo>
                  <a:pt x="811" y="40"/>
                  <a:pt x="811" y="40"/>
                  <a:pt x="811" y="40"/>
                </a:cubicBezTo>
                <a:cubicBezTo>
                  <a:pt x="812" y="42"/>
                  <a:pt x="812" y="42"/>
                  <a:pt x="812" y="42"/>
                </a:cubicBezTo>
                <a:close/>
                <a:moveTo>
                  <a:pt x="812" y="41"/>
                </a:moveTo>
                <a:cubicBezTo>
                  <a:pt x="811" y="40"/>
                  <a:pt x="811" y="40"/>
                  <a:pt x="811" y="40"/>
                </a:cubicBezTo>
                <a:cubicBezTo>
                  <a:pt x="811" y="39"/>
                  <a:pt x="811" y="39"/>
                  <a:pt x="811" y="39"/>
                </a:cubicBezTo>
                <a:lnTo>
                  <a:pt x="812" y="41"/>
                </a:lnTo>
                <a:close/>
                <a:moveTo>
                  <a:pt x="811" y="42"/>
                </a:moveTo>
                <a:cubicBezTo>
                  <a:pt x="810" y="39"/>
                  <a:pt x="810" y="39"/>
                  <a:pt x="810" y="39"/>
                </a:cubicBezTo>
                <a:cubicBezTo>
                  <a:pt x="810" y="39"/>
                  <a:pt x="810" y="39"/>
                  <a:pt x="810" y="39"/>
                </a:cubicBezTo>
                <a:cubicBezTo>
                  <a:pt x="811" y="40"/>
                  <a:pt x="811" y="40"/>
                  <a:pt x="811" y="40"/>
                </a:cubicBezTo>
                <a:lnTo>
                  <a:pt x="811" y="42"/>
                </a:lnTo>
                <a:close/>
                <a:moveTo>
                  <a:pt x="811" y="38"/>
                </a:moveTo>
                <a:cubicBezTo>
                  <a:pt x="811" y="39"/>
                  <a:pt x="811" y="39"/>
                  <a:pt x="811" y="39"/>
                </a:cubicBezTo>
                <a:cubicBezTo>
                  <a:pt x="811" y="40"/>
                  <a:pt x="811" y="40"/>
                  <a:pt x="811" y="40"/>
                </a:cubicBezTo>
                <a:cubicBezTo>
                  <a:pt x="810" y="39"/>
                  <a:pt x="810" y="39"/>
                  <a:pt x="810" y="39"/>
                </a:cubicBezTo>
                <a:lnTo>
                  <a:pt x="811" y="38"/>
                </a:lnTo>
                <a:close/>
                <a:moveTo>
                  <a:pt x="811" y="36"/>
                </a:moveTo>
                <a:cubicBezTo>
                  <a:pt x="811" y="37"/>
                  <a:pt x="811" y="37"/>
                  <a:pt x="811" y="37"/>
                </a:cubicBezTo>
                <a:cubicBezTo>
                  <a:pt x="810" y="36"/>
                  <a:pt x="810" y="36"/>
                  <a:pt x="810" y="36"/>
                </a:cubicBezTo>
                <a:cubicBezTo>
                  <a:pt x="810" y="36"/>
                  <a:pt x="810" y="36"/>
                  <a:pt x="811" y="36"/>
                </a:cubicBezTo>
                <a:close/>
                <a:moveTo>
                  <a:pt x="810" y="37"/>
                </a:moveTo>
                <a:cubicBezTo>
                  <a:pt x="810" y="37"/>
                  <a:pt x="810" y="37"/>
                  <a:pt x="810" y="37"/>
                </a:cubicBezTo>
                <a:cubicBezTo>
                  <a:pt x="810" y="37"/>
                  <a:pt x="810" y="37"/>
                  <a:pt x="810" y="37"/>
                </a:cubicBezTo>
                <a:close/>
                <a:moveTo>
                  <a:pt x="810" y="37"/>
                </a:moveTo>
                <a:cubicBezTo>
                  <a:pt x="810" y="38"/>
                  <a:pt x="810" y="38"/>
                  <a:pt x="810" y="38"/>
                </a:cubicBezTo>
                <a:cubicBezTo>
                  <a:pt x="810" y="38"/>
                  <a:pt x="810" y="38"/>
                  <a:pt x="810" y="38"/>
                </a:cubicBezTo>
                <a:cubicBezTo>
                  <a:pt x="810" y="37"/>
                  <a:pt x="810" y="37"/>
                  <a:pt x="810" y="37"/>
                </a:cubicBezTo>
                <a:close/>
                <a:moveTo>
                  <a:pt x="810" y="34"/>
                </a:moveTo>
                <a:cubicBezTo>
                  <a:pt x="810" y="34"/>
                  <a:pt x="810" y="35"/>
                  <a:pt x="810" y="35"/>
                </a:cubicBezTo>
                <a:cubicBezTo>
                  <a:pt x="810" y="35"/>
                  <a:pt x="810" y="35"/>
                  <a:pt x="810" y="35"/>
                </a:cubicBezTo>
                <a:cubicBezTo>
                  <a:pt x="809" y="34"/>
                  <a:pt x="809" y="34"/>
                  <a:pt x="809" y="34"/>
                </a:cubicBezTo>
                <a:lnTo>
                  <a:pt x="810" y="34"/>
                </a:lnTo>
                <a:close/>
                <a:moveTo>
                  <a:pt x="810" y="36"/>
                </a:moveTo>
                <a:cubicBezTo>
                  <a:pt x="810" y="37"/>
                  <a:pt x="810" y="37"/>
                  <a:pt x="810" y="37"/>
                </a:cubicBezTo>
                <a:cubicBezTo>
                  <a:pt x="809" y="36"/>
                  <a:pt x="809" y="36"/>
                  <a:pt x="809" y="36"/>
                </a:cubicBezTo>
                <a:cubicBezTo>
                  <a:pt x="809" y="35"/>
                  <a:pt x="809" y="35"/>
                  <a:pt x="809" y="35"/>
                </a:cubicBezTo>
                <a:lnTo>
                  <a:pt x="810" y="36"/>
                </a:lnTo>
                <a:close/>
                <a:moveTo>
                  <a:pt x="809" y="36"/>
                </a:moveTo>
                <a:cubicBezTo>
                  <a:pt x="808" y="35"/>
                  <a:pt x="808" y="35"/>
                  <a:pt x="808" y="35"/>
                </a:cubicBezTo>
                <a:cubicBezTo>
                  <a:pt x="808" y="34"/>
                  <a:pt x="808" y="34"/>
                  <a:pt x="808" y="34"/>
                </a:cubicBezTo>
                <a:cubicBezTo>
                  <a:pt x="809" y="35"/>
                  <a:pt x="809" y="35"/>
                  <a:pt x="809" y="35"/>
                </a:cubicBezTo>
                <a:lnTo>
                  <a:pt x="809" y="36"/>
                </a:lnTo>
                <a:close/>
                <a:moveTo>
                  <a:pt x="809" y="34"/>
                </a:moveTo>
                <a:cubicBezTo>
                  <a:pt x="808" y="34"/>
                  <a:pt x="808" y="34"/>
                  <a:pt x="808" y="34"/>
                </a:cubicBezTo>
                <a:cubicBezTo>
                  <a:pt x="809" y="34"/>
                  <a:pt x="809" y="34"/>
                  <a:pt x="809" y="34"/>
                </a:cubicBezTo>
                <a:close/>
                <a:moveTo>
                  <a:pt x="808" y="34"/>
                </a:moveTo>
                <a:cubicBezTo>
                  <a:pt x="808" y="34"/>
                  <a:pt x="808" y="34"/>
                  <a:pt x="808" y="34"/>
                </a:cubicBezTo>
                <a:cubicBezTo>
                  <a:pt x="808" y="34"/>
                  <a:pt x="808" y="34"/>
                  <a:pt x="808" y="34"/>
                </a:cubicBezTo>
                <a:close/>
                <a:moveTo>
                  <a:pt x="808" y="33"/>
                </a:moveTo>
                <a:cubicBezTo>
                  <a:pt x="807" y="33"/>
                  <a:pt x="807" y="33"/>
                  <a:pt x="807" y="33"/>
                </a:cubicBezTo>
                <a:cubicBezTo>
                  <a:pt x="807" y="33"/>
                  <a:pt x="807" y="33"/>
                  <a:pt x="807" y="33"/>
                </a:cubicBezTo>
                <a:cubicBezTo>
                  <a:pt x="807" y="32"/>
                  <a:pt x="807" y="32"/>
                  <a:pt x="807" y="32"/>
                </a:cubicBezTo>
                <a:cubicBezTo>
                  <a:pt x="808" y="33"/>
                  <a:pt x="808" y="33"/>
                  <a:pt x="808" y="33"/>
                </a:cubicBezTo>
                <a:close/>
                <a:moveTo>
                  <a:pt x="808" y="32"/>
                </a:moveTo>
                <a:cubicBezTo>
                  <a:pt x="807" y="32"/>
                  <a:pt x="807" y="32"/>
                  <a:pt x="807" y="32"/>
                </a:cubicBezTo>
                <a:cubicBezTo>
                  <a:pt x="806" y="30"/>
                  <a:pt x="806" y="30"/>
                  <a:pt x="806" y="30"/>
                </a:cubicBezTo>
                <a:lnTo>
                  <a:pt x="808" y="32"/>
                </a:lnTo>
                <a:close/>
                <a:moveTo>
                  <a:pt x="806" y="30"/>
                </a:moveTo>
                <a:cubicBezTo>
                  <a:pt x="806" y="30"/>
                  <a:pt x="806" y="30"/>
                  <a:pt x="806" y="30"/>
                </a:cubicBezTo>
                <a:cubicBezTo>
                  <a:pt x="807" y="31"/>
                  <a:pt x="807" y="31"/>
                  <a:pt x="807" y="31"/>
                </a:cubicBezTo>
                <a:cubicBezTo>
                  <a:pt x="805" y="30"/>
                  <a:pt x="805" y="30"/>
                  <a:pt x="805" y="30"/>
                </a:cubicBezTo>
                <a:lnTo>
                  <a:pt x="806" y="30"/>
                </a:lnTo>
                <a:close/>
                <a:moveTo>
                  <a:pt x="805" y="30"/>
                </a:moveTo>
                <a:cubicBezTo>
                  <a:pt x="805" y="30"/>
                  <a:pt x="805" y="30"/>
                  <a:pt x="805" y="30"/>
                </a:cubicBezTo>
                <a:cubicBezTo>
                  <a:pt x="805" y="30"/>
                  <a:pt x="805" y="30"/>
                  <a:pt x="805" y="30"/>
                </a:cubicBezTo>
                <a:cubicBezTo>
                  <a:pt x="806" y="30"/>
                  <a:pt x="806" y="30"/>
                  <a:pt x="806" y="30"/>
                </a:cubicBezTo>
                <a:lnTo>
                  <a:pt x="805" y="30"/>
                </a:lnTo>
                <a:close/>
                <a:moveTo>
                  <a:pt x="805" y="28"/>
                </a:moveTo>
                <a:cubicBezTo>
                  <a:pt x="806" y="28"/>
                  <a:pt x="806" y="28"/>
                  <a:pt x="806" y="28"/>
                </a:cubicBezTo>
                <a:cubicBezTo>
                  <a:pt x="805" y="28"/>
                  <a:pt x="805" y="28"/>
                  <a:pt x="805" y="28"/>
                </a:cubicBezTo>
                <a:cubicBezTo>
                  <a:pt x="805" y="28"/>
                  <a:pt x="805" y="28"/>
                  <a:pt x="805" y="28"/>
                </a:cubicBezTo>
                <a:close/>
                <a:moveTo>
                  <a:pt x="805" y="28"/>
                </a:moveTo>
                <a:cubicBezTo>
                  <a:pt x="805" y="28"/>
                  <a:pt x="805" y="28"/>
                  <a:pt x="805" y="28"/>
                </a:cubicBezTo>
                <a:cubicBezTo>
                  <a:pt x="805" y="28"/>
                  <a:pt x="805" y="28"/>
                  <a:pt x="805" y="28"/>
                </a:cubicBezTo>
                <a:close/>
                <a:moveTo>
                  <a:pt x="805" y="28"/>
                </a:moveTo>
                <a:cubicBezTo>
                  <a:pt x="805" y="29"/>
                  <a:pt x="805" y="29"/>
                  <a:pt x="805" y="29"/>
                </a:cubicBezTo>
                <a:cubicBezTo>
                  <a:pt x="805" y="29"/>
                  <a:pt x="805" y="29"/>
                  <a:pt x="805" y="29"/>
                </a:cubicBezTo>
                <a:cubicBezTo>
                  <a:pt x="805" y="29"/>
                  <a:pt x="805" y="29"/>
                  <a:pt x="805" y="29"/>
                </a:cubicBezTo>
                <a:lnTo>
                  <a:pt x="805" y="28"/>
                </a:lnTo>
                <a:close/>
                <a:moveTo>
                  <a:pt x="804" y="26"/>
                </a:moveTo>
                <a:cubicBezTo>
                  <a:pt x="804" y="26"/>
                  <a:pt x="804" y="26"/>
                  <a:pt x="804" y="26"/>
                </a:cubicBezTo>
                <a:cubicBezTo>
                  <a:pt x="804" y="26"/>
                  <a:pt x="804" y="26"/>
                  <a:pt x="804" y="26"/>
                </a:cubicBezTo>
                <a:cubicBezTo>
                  <a:pt x="804" y="26"/>
                  <a:pt x="804" y="26"/>
                  <a:pt x="804" y="26"/>
                </a:cubicBezTo>
                <a:cubicBezTo>
                  <a:pt x="804" y="26"/>
                  <a:pt x="804" y="26"/>
                  <a:pt x="804" y="26"/>
                </a:cubicBezTo>
                <a:close/>
                <a:moveTo>
                  <a:pt x="805" y="28"/>
                </a:moveTo>
                <a:cubicBezTo>
                  <a:pt x="805" y="28"/>
                  <a:pt x="805" y="28"/>
                  <a:pt x="805" y="28"/>
                </a:cubicBezTo>
                <a:cubicBezTo>
                  <a:pt x="804" y="28"/>
                  <a:pt x="804" y="28"/>
                  <a:pt x="804" y="28"/>
                </a:cubicBezTo>
                <a:cubicBezTo>
                  <a:pt x="803" y="27"/>
                  <a:pt x="803" y="27"/>
                  <a:pt x="803" y="27"/>
                </a:cubicBezTo>
                <a:lnTo>
                  <a:pt x="805" y="28"/>
                </a:lnTo>
                <a:close/>
                <a:moveTo>
                  <a:pt x="804" y="27"/>
                </a:moveTo>
                <a:cubicBezTo>
                  <a:pt x="802" y="26"/>
                  <a:pt x="802" y="26"/>
                  <a:pt x="802" y="26"/>
                </a:cubicBezTo>
                <a:cubicBezTo>
                  <a:pt x="803" y="26"/>
                  <a:pt x="803" y="26"/>
                  <a:pt x="803" y="26"/>
                </a:cubicBezTo>
                <a:cubicBezTo>
                  <a:pt x="803" y="26"/>
                  <a:pt x="803" y="26"/>
                  <a:pt x="803" y="26"/>
                </a:cubicBezTo>
                <a:lnTo>
                  <a:pt x="804" y="27"/>
                </a:lnTo>
                <a:close/>
                <a:moveTo>
                  <a:pt x="803" y="26"/>
                </a:moveTo>
                <a:cubicBezTo>
                  <a:pt x="803" y="26"/>
                  <a:pt x="803" y="26"/>
                  <a:pt x="803" y="26"/>
                </a:cubicBezTo>
                <a:cubicBezTo>
                  <a:pt x="803" y="26"/>
                  <a:pt x="803" y="26"/>
                  <a:pt x="803" y="26"/>
                </a:cubicBezTo>
                <a:close/>
                <a:moveTo>
                  <a:pt x="802" y="26"/>
                </a:moveTo>
                <a:cubicBezTo>
                  <a:pt x="802" y="26"/>
                  <a:pt x="802" y="26"/>
                  <a:pt x="802" y="26"/>
                </a:cubicBezTo>
                <a:cubicBezTo>
                  <a:pt x="803" y="26"/>
                  <a:pt x="803" y="26"/>
                  <a:pt x="803" y="26"/>
                </a:cubicBezTo>
                <a:lnTo>
                  <a:pt x="802" y="26"/>
                </a:lnTo>
                <a:close/>
                <a:moveTo>
                  <a:pt x="802" y="25"/>
                </a:moveTo>
                <a:cubicBezTo>
                  <a:pt x="802" y="26"/>
                  <a:pt x="802" y="26"/>
                  <a:pt x="802" y="26"/>
                </a:cubicBezTo>
                <a:cubicBezTo>
                  <a:pt x="801" y="25"/>
                  <a:pt x="801" y="25"/>
                  <a:pt x="801" y="25"/>
                </a:cubicBezTo>
                <a:cubicBezTo>
                  <a:pt x="801" y="24"/>
                  <a:pt x="801" y="24"/>
                  <a:pt x="801" y="24"/>
                </a:cubicBezTo>
                <a:cubicBezTo>
                  <a:pt x="802" y="25"/>
                  <a:pt x="802" y="25"/>
                  <a:pt x="802" y="25"/>
                </a:cubicBezTo>
                <a:close/>
                <a:moveTo>
                  <a:pt x="802" y="25"/>
                </a:moveTo>
                <a:cubicBezTo>
                  <a:pt x="801" y="24"/>
                  <a:pt x="801" y="24"/>
                  <a:pt x="801" y="24"/>
                </a:cubicBezTo>
                <a:cubicBezTo>
                  <a:pt x="800" y="23"/>
                  <a:pt x="800" y="23"/>
                  <a:pt x="800" y="23"/>
                </a:cubicBezTo>
                <a:lnTo>
                  <a:pt x="802" y="25"/>
                </a:lnTo>
                <a:close/>
                <a:moveTo>
                  <a:pt x="800" y="23"/>
                </a:moveTo>
                <a:cubicBezTo>
                  <a:pt x="800" y="24"/>
                  <a:pt x="800" y="24"/>
                  <a:pt x="800" y="24"/>
                </a:cubicBezTo>
                <a:cubicBezTo>
                  <a:pt x="799" y="23"/>
                  <a:pt x="799" y="23"/>
                  <a:pt x="799" y="23"/>
                </a:cubicBezTo>
                <a:cubicBezTo>
                  <a:pt x="799" y="22"/>
                  <a:pt x="799" y="22"/>
                  <a:pt x="799" y="22"/>
                </a:cubicBezTo>
                <a:lnTo>
                  <a:pt x="800" y="23"/>
                </a:lnTo>
                <a:close/>
                <a:moveTo>
                  <a:pt x="799" y="22"/>
                </a:moveTo>
                <a:cubicBezTo>
                  <a:pt x="799" y="23"/>
                  <a:pt x="799" y="23"/>
                  <a:pt x="799" y="23"/>
                </a:cubicBezTo>
                <a:cubicBezTo>
                  <a:pt x="799" y="22"/>
                  <a:pt x="799" y="22"/>
                  <a:pt x="799" y="22"/>
                </a:cubicBezTo>
                <a:close/>
                <a:moveTo>
                  <a:pt x="799" y="20"/>
                </a:moveTo>
                <a:cubicBezTo>
                  <a:pt x="799" y="21"/>
                  <a:pt x="799" y="21"/>
                  <a:pt x="799" y="21"/>
                </a:cubicBezTo>
                <a:cubicBezTo>
                  <a:pt x="798" y="20"/>
                  <a:pt x="798" y="20"/>
                  <a:pt x="798" y="20"/>
                </a:cubicBezTo>
                <a:cubicBezTo>
                  <a:pt x="798" y="20"/>
                  <a:pt x="798" y="20"/>
                  <a:pt x="799" y="20"/>
                </a:cubicBezTo>
                <a:close/>
                <a:moveTo>
                  <a:pt x="798" y="21"/>
                </a:moveTo>
                <a:cubicBezTo>
                  <a:pt x="799" y="22"/>
                  <a:pt x="799" y="22"/>
                  <a:pt x="799" y="22"/>
                </a:cubicBezTo>
                <a:cubicBezTo>
                  <a:pt x="798" y="22"/>
                  <a:pt x="798" y="22"/>
                  <a:pt x="798" y="22"/>
                </a:cubicBezTo>
                <a:cubicBezTo>
                  <a:pt x="798" y="22"/>
                  <a:pt x="798" y="22"/>
                  <a:pt x="798" y="22"/>
                </a:cubicBezTo>
                <a:cubicBezTo>
                  <a:pt x="798" y="21"/>
                  <a:pt x="798" y="21"/>
                  <a:pt x="798" y="21"/>
                </a:cubicBezTo>
                <a:close/>
                <a:moveTo>
                  <a:pt x="798" y="22"/>
                </a:moveTo>
                <a:cubicBezTo>
                  <a:pt x="798" y="22"/>
                  <a:pt x="798" y="22"/>
                  <a:pt x="798" y="22"/>
                </a:cubicBezTo>
                <a:cubicBezTo>
                  <a:pt x="797" y="21"/>
                  <a:pt x="797" y="21"/>
                  <a:pt x="797" y="21"/>
                </a:cubicBezTo>
                <a:cubicBezTo>
                  <a:pt x="798" y="21"/>
                  <a:pt x="798" y="21"/>
                  <a:pt x="798" y="21"/>
                </a:cubicBezTo>
                <a:lnTo>
                  <a:pt x="798" y="22"/>
                </a:lnTo>
                <a:close/>
                <a:moveTo>
                  <a:pt x="798" y="21"/>
                </a:moveTo>
                <a:cubicBezTo>
                  <a:pt x="798" y="21"/>
                  <a:pt x="798" y="21"/>
                  <a:pt x="798" y="21"/>
                </a:cubicBezTo>
                <a:cubicBezTo>
                  <a:pt x="797" y="20"/>
                  <a:pt x="797" y="20"/>
                  <a:pt x="797" y="20"/>
                </a:cubicBezTo>
                <a:cubicBezTo>
                  <a:pt x="796" y="20"/>
                  <a:pt x="796" y="20"/>
                  <a:pt x="796" y="20"/>
                </a:cubicBezTo>
                <a:lnTo>
                  <a:pt x="798" y="21"/>
                </a:lnTo>
                <a:close/>
                <a:moveTo>
                  <a:pt x="797" y="19"/>
                </a:moveTo>
                <a:cubicBezTo>
                  <a:pt x="797" y="19"/>
                  <a:pt x="797" y="19"/>
                  <a:pt x="797" y="19"/>
                </a:cubicBezTo>
                <a:cubicBezTo>
                  <a:pt x="797" y="19"/>
                  <a:pt x="797" y="19"/>
                  <a:pt x="797" y="19"/>
                </a:cubicBezTo>
                <a:close/>
                <a:moveTo>
                  <a:pt x="797" y="19"/>
                </a:moveTo>
                <a:cubicBezTo>
                  <a:pt x="797" y="19"/>
                  <a:pt x="797" y="19"/>
                  <a:pt x="797" y="19"/>
                </a:cubicBezTo>
                <a:cubicBezTo>
                  <a:pt x="797" y="19"/>
                  <a:pt x="797" y="19"/>
                  <a:pt x="797" y="19"/>
                </a:cubicBezTo>
                <a:cubicBezTo>
                  <a:pt x="796" y="19"/>
                  <a:pt x="796" y="19"/>
                  <a:pt x="796" y="19"/>
                </a:cubicBezTo>
                <a:lnTo>
                  <a:pt x="797" y="19"/>
                </a:lnTo>
                <a:close/>
                <a:moveTo>
                  <a:pt x="796" y="19"/>
                </a:moveTo>
                <a:cubicBezTo>
                  <a:pt x="796" y="19"/>
                  <a:pt x="796" y="19"/>
                  <a:pt x="796" y="19"/>
                </a:cubicBezTo>
                <a:cubicBezTo>
                  <a:pt x="795" y="19"/>
                  <a:pt x="795" y="19"/>
                  <a:pt x="795" y="19"/>
                </a:cubicBezTo>
                <a:lnTo>
                  <a:pt x="796" y="19"/>
                </a:lnTo>
                <a:close/>
                <a:moveTo>
                  <a:pt x="795" y="19"/>
                </a:moveTo>
                <a:cubicBezTo>
                  <a:pt x="796" y="19"/>
                  <a:pt x="796" y="19"/>
                  <a:pt x="796" y="19"/>
                </a:cubicBezTo>
                <a:cubicBezTo>
                  <a:pt x="796" y="19"/>
                  <a:pt x="796" y="19"/>
                  <a:pt x="796" y="19"/>
                </a:cubicBezTo>
                <a:cubicBezTo>
                  <a:pt x="797" y="20"/>
                  <a:pt x="797" y="20"/>
                  <a:pt x="797" y="20"/>
                </a:cubicBezTo>
                <a:cubicBezTo>
                  <a:pt x="795" y="20"/>
                  <a:pt x="795" y="20"/>
                  <a:pt x="795" y="20"/>
                </a:cubicBezTo>
                <a:lnTo>
                  <a:pt x="795" y="19"/>
                </a:lnTo>
                <a:close/>
                <a:moveTo>
                  <a:pt x="795" y="19"/>
                </a:moveTo>
                <a:cubicBezTo>
                  <a:pt x="795" y="19"/>
                  <a:pt x="795" y="19"/>
                  <a:pt x="795" y="19"/>
                </a:cubicBezTo>
                <a:cubicBezTo>
                  <a:pt x="795" y="19"/>
                  <a:pt x="795" y="19"/>
                  <a:pt x="795" y="19"/>
                </a:cubicBezTo>
                <a:close/>
                <a:moveTo>
                  <a:pt x="795" y="19"/>
                </a:moveTo>
                <a:cubicBezTo>
                  <a:pt x="795" y="19"/>
                  <a:pt x="795" y="19"/>
                  <a:pt x="795" y="19"/>
                </a:cubicBezTo>
                <a:cubicBezTo>
                  <a:pt x="794" y="19"/>
                  <a:pt x="794" y="19"/>
                  <a:pt x="794" y="19"/>
                </a:cubicBezTo>
                <a:cubicBezTo>
                  <a:pt x="794" y="19"/>
                  <a:pt x="794" y="19"/>
                  <a:pt x="794" y="19"/>
                </a:cubicBezTo>
                <a:cubicBezTo>
                  <a:pt x="793" y="18"/>
                  <a:pt x="793" y="18"/>
                  <a:pt x="793" y="18"/>
                </a:cubicBezTo>
                <a:cubicBezTo>
                  <a:pt x="794" y="18"/>
                  <a:pt x="794" y="18"/>
                  <a:pt x="794" y="18"/>
                </a:cubicBezTo>
                <a:lnTo>
                  <a:pt x="795" y="19"/>
                </a:lnTo>
                <a:close/>
                <a:moveTo>
                  <a:pt x="794" y="19"/>
                </a:moveTo>
                <a:cubicBezTo>
                  <a:pt x="792" y="17"/>
                  <a:pt x="792" y="17"/>
                  <a:pt x="792" y="17"/>
                </a:cubicBezTo>
                <a:cubicBezTo>
                  <a:pt x="793" y="18"/>
                  <a:pt x="793" y="18"/>
                  <a:pt x="793" y="18"/>
                </a:cubicBezTo>
                <a:lnTo>
                  <a:pt x="794" y="19"/>
                </a:lnTo>
                <a:close/>
                <a:moveTo>
                  <a:pt x="794" y="18"/>
                </a:moveTo>
                <a:cubicBezTo>
                  <a:pt x="793" y="17"/>
                  <a:pt x="793" y="17"/>
                  <a:pt x="793" y="17"/>
                </a:cubicBezTo>
                <a:cubicBezTo>
                  <a:pt x="792" y="17"/>
                  <a:pt x="792" y="17"/>
                  <a:pt x="792" y="17"/>
                </a:cubicBezTo>
                <a:lnTo>
                  <a:pt x="794" y="18"/>
                </a:lnTo>
                <a:close/>
                <a:moveTo>
                  <a:pt x="791" y="16"/>
                </a:moveTo>
                <a:cubicBezTo>
                  <a:pt x="792" y="17"/>
                  <a:pt x="792" y="17"/>
                  <a:pt x="792" y="17"/>
                </a:cubicBezTo>
                <a:cubicBezTo>
                  <a:pt x="793" y="17"/>
                  <a:pt x="793" y="17"/>
                  <a:pt x="793" y="17"/>
                </a:cubicBezTo>
                <a:cubicBezTo>
                  <a:pt x="791" y="17"/>
                  <a:pt x="791" y="17"/>
                  <a:pt x="791" y="17"/>
                </a:cubicBezTo>
                <a:lnTo>
                  <a:pt x="791" y="16"/>
                </a:lnTo>
                <a:close/>
                <a:moveTo>
                  <a:pt x="794" y="19"/>
                </a:moveTo>
                <a:cubicBezTo>
                  <a:pt x="791" y="21"/>
                  <a:pt x="791" y="21"/>
                  <a:pt x="791" y="21"/>
                </a:cubicBezTo>
                <a:cubicBezTo>
                  <a:pt x="791" y="21"/>
                  <a:pt x="791" y="20"/>
                  <a:pt x="791" y="20"/>
                </a:cubicBezTo>
                <a:cubicBezTo>
                  <a:pt x="791" y="17"/>
                  <a:pt x="791" y="17"/>
                  <a:pt x="791" y="17"/>
                </a:cubicBezTo>
                <a:lnTo>
                  <a:pt x="794" y="19"/>
                </a:lnTo>
                <a:close/>
                <a:moveTo>
                  <a:pt x="791" y="16"/>
                </a:moveTo>
                <a:cubicBezTo>
                  <a:pt x="791" y="17"/>
                  <a:pt x="791" y="17"/>
                  <a:pt x="791" y="17"/>
                </a:cubicBezTo>
                <a:cubicBezTo>
                  <a:pt x="791" y="16"/>
                  <a:pt x="791" y="16"/>
                  <a:pt x="791" y="16"/>
                </a:cubicBezTo>
                <a:close/>
                <a:moveTo>
                  <a:pt x="791" y="16"/>
                </a:moveTo>
                <a:cubicBezTo>
                  <a:pt x="790" y="16"/>
                  <a:pt x="790" y="16"/>
                  <a:pt x="790" y="16"/>
                </a:cubicBezTo>
                <a:cubicBezTo>
                  <a:pt x="790" y="15"/>
                  <a:pt x="790" y="15"/>
                  <a:pt x="790" y="15"/>
                </a:cubicBezTo>
                <a:cubicBezTo>
                  <a:pt x="791" y="16"/>
                  <a:pt x="791" y="16"/>
                  <a:pt x="791" y="16"/>
                </a:cubicBezTo>
                <a:close/>
                <a:moveTo>
                  <a:pt x="790" y="15"/>
                </a:moveTo>
                <a:cubicBezTo>
                  <a:pt x="791" y="15"/>
                  <a:pt x="791" y="15"/>
                  <a:pt x="791" y="15"/>
                </a:cubicBezTo>
                <a:cubicBezTo>
                  <a:pt x="790" y="15"/>
                  <a:pt x="790" y="15"/>
                  <a:pt x="790" y="15"/>
                </a:cubicBezTo>
                <a:cubicBezTo>
                  <a:pt x="790" y="15"/>
                  <a:pt x="790" y="15"/>
                  <a:pt x="790" y="15"/>
                </a:cubicBezTo>
                <a:close/>
                <a:moveTo>
                  <a:pt x="790" y="16"/>
                </a:moveTo>
                <a:cubicBezTo>
                  <a:pt x="790" y="16"/>
                  <a:pt x="790" y="16"/>
                  <a:pt x="790" y="16"/>
                </a:cubicBezTo>
                <a:cubicBezTo>
                  <a:pt x="789" y="15"/>
                  <a:pt x="789" y="15"/>
                  <a:pt x="789" y="15"/>
                </a:cubicBezTo>
                <a:cubicBezTo>
                  <a:pt x="790" y="15"/>
                  <a:pt x="790" y="15"/>
                  <a:pt x="790" y="15"/>
                </a:cubicBezTo>
                <a:lnTo>
                  <a:pt x="790" y="16"/>
                </a:lnTo>
                <a:close/>
                <a:moveTo>
                  <a:pt x="790" y="16"/>
                </a:moveTo>
                <a:cubicBezTo>
                  <a:pt x="787" y="15"/>
                  <a:pt x="787" y="15"/>
                  <a:pt x="787" y="15"/>
                </a:cubicBezTo>
                <a:cubicBezTo>
                  <a:pt x="789" y="15"/>
                  <a:pt x="789" y="15"/>
                  <a:pt x="789" y="15"/>
                </a:cubicBezTo>
                <a:lnTo>
                  <a:pt x="790" y="16"/>
                </a:lnTo>
                <a:close/>
                <a:moveTo>
                  <a:pt x="790" y="15"/>
                </a:moveTo>
                <a:cubicBezTo>
                  <a:pt x="789" y="15"/>
                  <a:pt x="789" y="15"/>
                  <a:pt x="789" y="15"/>
                </a:cubicBezTo>
                <a:cubicBezTo>
                  <a:pt x="788" y="14"/>
                  <a:pt x="788" y="14"/>
                  <a:pt x="788" y="14"/>
                </a:cubicBezTo>
                <a:lnTo>
                  <a:pt x="790" y="15"/>
                </a:lnTo>
                <a:close/>
                <a:moveTo>
                  <a:pt x="788" y="14"/>
                </a:moveTo>
                <a:cubicBezTo>
                  <a:pt x="788" y="14"/>
                  <a:pt x="788" y="14"/>
                  <a:pt x="788" y="14"/>
                </a:cubicBezTo>
                <a:cubicBezTo>
                  <a:pt x="788" y="14"/>
                  <a:pt x="788" y="14"/>
                  <a:pt x="788" y="14"/>
                </a:cubicBezTo>
                <a:cubicBezTo>
                  <a:pt x="788" y="13"/>
                  <a:pt x="788" y="13"/>
                  <a:pt x="788" y="13"/>
                </a:cubicBezTo>
                <a:lnTo>
                  <a:pt x="788" y="14"/>
                </a:lnTo>
                <a:close/>
                <a:moveTo>
                  <a:pt x="787" y="14"/>
                </a:moveTo>
                <a:cubicBezTo>
                  <a:pt x="788" y="14"/>
                  <a:pt x="788" y="14"/>
                  <a:pt x="788" y="14"/>
                </a:cubicBezTo>
                <a:cubicBezTo>
                  <a:pt x="787" y="14"/>
                  <a:pt x="787" y="14"/>
                  <a:pt x="787" y="14"/>
                </a:cubicBezTo>
                <a:close/>
                <a:moveTo>
                  <a:pt x="787" y="14"/>
                </a:moveTo>
                <a:cubicBezTo>
                  <a:pt x="788" y="14"/>
                  <a:pt x="788" y="14"/>
                  <a:pt x="788" y="14"/>
                </a:cubicBezTo>
                <a:cubicBezTo>
                  <a:pt x="788" y="14"/>
                  <a:pt x="788" y="14"/>
                  <a:pt x="788" y="14"/>
                </a:cubicBezTo>
                <a:cubicBezTo>
                  <a:pt x="789" y="15"/>
                  <a:pt x="789" y="15"/>
                  <a:pt x="789" y="15"/>
                </a:cubicBezTo>
                <a:cubicBezTo>
                  <a:pt x="787" y="14"/>
                  <a:pt x="787" y="14"/>
                  <a:pt x="787" y="14"/>
                </a:cubicBezTo>
                <a:cubicBezTo>
                  <a:pt x="787" y="14"/>
                  <a:pt x="787" y="14"/>
                  <a:pt x="787" y="14"/>
                </a:cubicBezTo>
                <a:close/>
                <a:moveTo>
                  <a:pt x="787" y="15"/>
                </a:moveTo>
                <a:cubicBezTo>
                  <a:pt x="790" y="17"/>
                  <a:pt x="790" y="17"/>
                  <a:pt x="790" y="17"/>
                </a:cubicBezTo>
                <a:cubicBezTo>
                  <a:pt x="787" y="18"/>
                  <a:pt x="787" y="18"/>
                  <a:pt x="787" y="18"/>
                </a:cubicBezTo>
                <a:cubicBezTo>
                  <a:pt x="787" y="18"/>
                  <a:pt x="787" y="18"/>
                  <a:pt x="787" y="18"/>
                </a:cubicBezTo>
                <a:lnTo>
                  <a:pt x="787" y="15"/>
                </a:lnTo>
                <a:close/>
                <a:moveTo>
                  <a:pt x="787" y="14"/>
                </a:moveTo>
                <a:cubicBezTo>
                  <a:pt x="787" y="14"/>
                  <a:pt x="787" y="14"/>
                  <a:pt x="787" y="14"/>
                </a:cubicBezTo>
                <a:cubicBezTo>
                  <a:pt x="787" y="14"/>
                  <a:pt x="787" y="14"/>
                  <a:pt x="787" y="14"/>
                </a:cubicBezTo>
                <a:close/>
                <a:moveTo>
                  <a:pt x="787" y="13"/>
                </a:moveTo>
                <a:cubicBezTo>
                  <a:pt x="786" y="14"/>
                  <a:pt x="786" y="14"/>
                  <a:pt x="786" y="14"/>
                </a:cubicBezTo>
                <a:cubicBezTo>
                  <a:pt x="786" y="14"/>
                  <a:pt x="786" y="14"/>
                  <a:pt x="786" y="14"/>
                </a:cubicBezTo>
                <a:cubicBezTo>
                  <a:pt x="786" y="14"/>
                  <a:pt x="786" y="14"/>
                  <a:pt x="786" y="14"/>
                </a:cubicBezTo>
                <a:cubicBezTo>
                  <a:pt x="784" y="13"/>
                  <a:pt x="784" y="13"/>
                  <a:pt x="784" y="13"/>
                </a:cubicBezTo>
                <a:cubicBezTo>
                  <a:pt x="786" y="13"/>
                  <a:pt x="786" y="13"/>
                  <a:pt x="786" y="13"/>
                </a:cubicBezTo>
                <a:lnTo>
                  <a:pt x="787" y="13"/>
                </a:lnTo>
                <a:close/>
                <a:moveTo>
                  <a:pt x="785" y="13"/>
                </a:moveTo>
                <a:cubicBezTo>
                  <a:pt x="784" y="13"/>
                  <a:pt x="784" y="13"/>
                  <a:pt x="784" y="13"/>
                </a:cubicBezTo>
                <a:cubicBezTo>
                  <a:pt x="784" y="12"/>
                  <a:pt x="784" y="12"/>
                  <a:pt x="784" y="12"/>
                </a:cubicBezTo>
                <a:lnTo>
                  <a:pt x="785" y="13"/>
                </a:lnTo>
                <a:close/>
                <a:moveTo>
                  <a:pt x="783" y="12"/>
                </a:moveTo>
                <a:cubicBezTo>
                  <a:pt x="784" y="13"/>
                  <a:pt x="784" y="13"/>
                  <a:pt x="784" y="13"/>
                </a:cubicBezTo>
                <a:cubicBezTo>
                  <a:pt x="783" y="12"/>
                  <a:pt x="783" y="12"/>
                  <a:pt x="783" y="12"/>
                </a:cubicBezTo>
                <a:cubicBezTo>
                  <a:pt x="783" y="12"/>
                  <a:pt x="783" y="12"/>
                  <a:pt x="783" y="12"/>
                </a:cubicBezTo>
                <a:cubicBezTo>
                  <a:pt x="783" y="12"/>
                  <a:pt x="783" y="12"/>
                  <a:pt x="783" y="12"/>
                </a:cubicBezTo>
                <a:close/>
                <a:moveTo>
                  <a:pt x="783" y="17"/>
                </a:moveTo>
                <a:cubicBezTo>
                  <a:pt x="767" y="51"/>
                  <a:pt x="767" y="51"/>
                  <a:pt x="767" y="51"/>
                </a:cubicBezTo>
                <a:cubicBezTo>
                  <a:pt x="767" y="51"/>
                  <a:pt x="767" y="51"/>
                  <a:pt x="767" y="51"/>
                </a:cubicBezTo>
                <a:cubicBezTo>
                  <a:pt x="779" y="16"/>
                  <a:pt x="779" y="16"/>
                  <a:pt x="779" y="16"/>
                </a:cubicBezTo>
                <a:cubicBezTo>
                  <a:pt x="780" y="16"/>
                  <a:pt x="781" y="17"/>
                  <a:pt x="783" y="17"/>
                </a:cubicBezTo>
                <a:close/>
                <a:moveTo>
                  <a:pt x="782" y="15"/>
                </a:moveTo>
                <a:cubicBezTo>
                  <a:pt x="782" y="13"/>
                  <a:pt x="782" y="13"/>
                  <a:pt x="782" y="13"/>
                </a:cubicBezTo>
                <a:cubicBezTo>
                  <a:pt x="782" y="13"/>
                  <a:pt x="782" y="13"/>
                  <a:pt x="782" y="13"/>
                </a:cubicBezTo>
                <a:lnTo>
                  <a:pt x="782" y="15"/>
                </a:lnTo>
                <a:close/>
                <a:moveTo>
                  <a:pt x="782" y="12"/>
                </a:moveTo>
                <a:cubicBezTo>
                  <a:pt x="782" y="12"/>
                  <a:pt x="782" y="12"/>
                  <a:pt x="782" y="12"/>
                </a:cubicBezTo>
                <a:cubicBezTo>
                  <a:pt x="782" y="12"/>
                  <a:pt x="782" y="12"/>
                  <a:pt x="782" y="12"/>
                </a:cubicBezTo>
                <a:close/>
                <a:moveTo>
                  <a:pt x="782" y="12"/>
                </a:moveTo>
                <a:cubicBezTo>
                  <a:pt x="782" y="12"/>
                  <a:pt x="782" y="12"/>
                  <a:pt x="782" y="12"/>
                </a:cubicBezTo>
                <a:cubicBezTo>
                  <a:pt x="782" y="12"/>
                  <a:pt x="782" y="12"/>
                  <a:pt x="782" y="12"/>
                </a:cubicBezTo>
                <a:cubicBezTo>
                  <a:pt x="781" y="11"/>
                  <a:pt x="781" y="11"/>
                  <a:pt x="781" y="11"/>
                </a:cubicBezTo>
                <a:lnTo>
                  <a:pt x="782" y="12"/>
                </a:lnTo>
                <a:close/>
                <a:moveTo>
                  <a:pt x="781" y="11"/>
                </a:moveTo>
                <a:cubicBezTo>
                  <a:pt x="782" y="11"/>
                  <a:pt x="782" y="11"/>
                  <a:pt x="782" y="11"/>
                </a:cubicBezTo>
                <a:cubicBezTo>
                  <a:pt x="781" y="11"/>
                  <a:pt x="781" y="11"/>
                  <a:pt x="781" y="11"/>
                </a:cubicBezTo>
                <a:cubicBezTo>
                  <a:pt x="781" y="11"/>
                  <a:pt x="781" y="11"/>
                  <a:pt x="781" y="11"/>
                </a:cubicBezTo>
                <a:cubicBezTo>
                  <a:pt x="781" y="11"/>
                  <a:pt x="781" y="11"/>
                  <a:pt x="781" y="11"/>
                </a:cubicBezTo>
                <a:close/>
                <a:moveTo>
                  <a:pt x="781" y="11"/>
                </a:moveTo>
                <a:cubicBezTo>
                  <a:pt x="780" y="11"/>
                  <a:pt x="780" y="11"/>
                  <a:pt x="780" y="11"/>
                </a:cubicBezTo>
                <a:cubicBezTo>
                  <a:pt x="779" y="11"/>
                  <a:pt x="779" y="11"/>
                  <a:pt x="779" y="11"/>
                </a:cubicBezTo>
                <a:lnTo>
                  <a:pt x="781" y="11"/>
                </a:lnTo>
                <a:close/>
                <a:moveTo>
                  <a:pt x="779" y="10"/>
                </a:moveTo>
                <a:cubicBezTo>
                  <a:pt x="779" y="10"/>
                  <a:pt x="779" y="10"/>
                  <a:pt x="779" y="10"/>
                </a:cubicBezTo>
                <a:cubicBezTo>
                  <a:pt x="779" y="10"/>
                  <a:pt x="779" y="10"/>
                  <a:pt x="779" y="10"/>
                </a:cubicBezTo>
                <a:cubicBezTo>
                  <a:pt x="778" y="10"/>
                  <a:pt x="778" y="10"/>
                  <a:pt x="778" y="10"/>
                </a:cubicBezTo>
                <a:lnTo>
                  <a:pt x="779" y="10"/>
                </a:lnTo>
                <a:close/>
                <a:moveTo>
                  <a:pt x="778" y="10"/>
                </a:moveTo>
                <a:cubicBezTo>
                  <a:pt x="778" y="11"/>
                  <a:pt x="778" y="11"/>
                  <a:pt x="778" y="11"/>
                </a:cubicBezTo>
                <a:cubicBezTo>
                  <a:pt x="778" y="10"/>
                  <a:pt x="778" y="10"/>
                  <a:pt x="778" y="10"/>
                </a:cubicBezTo>
                <a:close/>
                <a:moveTo>
                  <a:pt x="778" y="11"/>
                </a:moveTo>
                <a:cubicBezTo>
                  <a:pt x="778" y="11"/>
                  <a:pt x="778" y="11"/>
                  <a:pt x="778" y="11"/>
                </a:cubicBezTo>
                <a:cubicBezTo>
                  <a:pt x="777" y="11"/>
                  <a:pt x="777" y="11"/>
                  <a:pt x="777" y="11"/>
                </a:cubicBezTo>
                <a:lnTo>
                  <a:pt x="778" y="11"/>
                </a:lnTo>
                <a:close/>
                <a:moveTo>
                  <a:pt x="778" y="11"/>
                </a:moveTo>
                <a:cubicBezTo>
                  <a:pt x="778" y="14"/>
                  <a:pt x="778" y="14"/>
                  <a:pt x="778" y="14"/>
                </a:cubicBezTo>
                <a:cubicBezTo>
                  <a:pt x="777" y="11"/>
                  <a:pt x="777" y="11"/>
                  <a:pt x="777" y="11"/>
                </a:cubicBezTo>
                <a:lnTo>
                  <a:pt x="778" y="11"/>
                </a:lnTo>
                <a:close/>
                <a:moveTo>
                  <a:pt x="777" y="10"/>
                </a:moveTo>
                <a:cubicBezTo>
                  <a:pt x="777" y="10"/>
                  <a:pt x="777" y="10"/>
                  <a:pt x="777" y="10"/>
                </a:cubicBezTo>
                <a:cubicBezTo>
                  <a:pt x="777" y="11"/>
                  <a:pt x="777" y="11"/>
                  <a:pt x="777" y="11"/>
                </a:cubicBezTo>
                <a:cubicBezTo>
                  <a:pt x="776" y="11"/>
                  <a:pt x="776" y="11"/>
                  <a:pt x="776" y="11"/>
                </a:cubicBezTo>
                <a:cubicBezTo>
                  <a:pt x="775" y="10"/>
                  <a:pt x="775" y="10"/>
                  <a:pt x="775" y="10"/>
                </a:cubicBezTo>
                <a:cubicBezTo>
                  <a:pt x="776" y="10"/>
                  <a:pt x="776" y="10"/>
                  <a:pt x="776" y="10"/>
                </a:cubicBezTo>
                <a:lnTo>
                  <a:pt x="777" y="10"/>
                </a:lnTo>
                <a:close/>
                <a:moveTo>
                  <a:pt x="776" y="10"/>
                </a:moveTo>
                <a:cubicBezTo>
                  <a:pt x="775" y="10"/>
                  <a:pt x="775" y="10"/>
                  <a:pt x="775" y="10"/>
                </a:cubicBezTo>
                <a:cubicBezTo>
                  <a:pt x="774" y="10"/>
                  <a:pt x="774" y="10"/>
                  <a:pt x="774" y="10"/>
                </a:cubicBezTo>
                <a:lnTo>
                  <a:pt x="776" y="10"/>
                </a:lnTo>
                <a:close/>
                <a:moveTo>
                  <a:pt x="774" y="9"/>
                </a:moveTo>
                <a:cubicBezTo>
                  <a:pt x="775" y="10"/>
                  <a:pt x="775" y="10"/>
                  <a:pt x="775" y="10"/>
                </a:cubicBezTo>
                <a:cubicBezTo>
                  <a:pt x="773" y="10"/>
                  <a:pt x="773" y="10"/>
                  <a:pt x="773" y="10"/>
                </a:cubicBezTo>
                <a:cubicBezTo>
                  <a:pt x="773" y="10"/>
                  <a:pt x="773" y="10"/>
                  <a:pt x="773" y="10"/>
                </a:cubicBezTo>
                <a:cubicBezTo>
                  <a:pt x="773" y="9"/>
                  <a:pt x="773" y="9"/>
                  <a:pt x="773" y="9"/>
                </a:cubicBezTo>
                <a:lnTo>
                  <a:pt x="774" y="9"/>
                </a:lnTo>
                <a:close/>
                <a:moveTo>
                  <a:pt x="773" y="10"/>
                </a:moveTo>
                <a:cubicBezTo>
                  <a:pt x="773" y="10"/>
                  <a:pt x="773" y="10"/>
                  <a:pt x="773" y="10"/>
                </a:cubicBezTo>
                <a:cubicBezTo>
                  <a:pt x="773" y="10"/>
                  <a:pt x="773" y="10"/>
                  <a:pt x="773" y="10"/>
                </a:cubicBezTo>
                <a:close/>
                <a:moveTo>
                  <a:pt x="773" y="10"/>
                </a:moveTo>
                <a:cubicBezTo>
                  <a:pt x="773" y="13"/>
                  <a:pt x="773" y="13"/>
                  <a:pt x="773" y="13"/>
                </a:cubicBezTo>
                <a:cubicBezTo>
                  <a:pt x="773" y="10"/>
                  <a:pt x="773" y="10"/>
                  <a:pt x="773" y="10"/>
                </a:cubicBezTo>
                <a:close/>
                <a:moveTo>
                  <a:pt x="774" y="13"/>
                </a:moveTo>
                <a:cubicBezTo>
                  <a:pt x="772" y="13"/>
                  <a:pt x="771" y="13"/>
                  <a:pt x="770" y="13"/>
                </a:cubicBezTo>
                <a:cubicBezTo>
                  <a:pt x="772" y="10"/>
                  <a:pt x="772" y="10"/>
                  <a:pt x="772" y="10"/>
                </a:cubicBezTo>
                <a:lnTo>
                  <a:pt x="774" y="13"/>
                </a:lnTo>
                <a:close/>
                <a:moveTo>
                  <a:pt x="772" y="9"/>
                </a:moveTo>
                <a:cubicBezTo>
                  <a:pt x="772" y="10"/>
                  <a:pt x="772" y="10"/>
                  <a:pt x="772" y="10"/>
                </a:cubicBezTo>
                <a:cubicBezTo>
                  <a:pt x="772" y="9"/>
                  <a:pt x="772" y="9"/>
                  <a:pt x="772" y="9"/>
                </a:cubicBezTo>
                <a:close/>
                <a:moveTo>
                  <a:pt x="771" y="8"/>
                </a:moveTo>
                <a:cubicBezTo>
                  <a:pt x="772" y="9"/>
                  <a:pt x="772" y="9"/>
                  <a:pt x="772" y="9"/>
                </a:cubicBezTo>
                <a:cubicBezTo>
                  <a:pt x="771" y="8"/>
                  <a:pt x="771" y="8"/>
                  <a:pt x="771" y="8"/>
                </a:cubicBezTo>
                <a:cubicBezTo>
                  <a:pt x="771" y="8"/>
                  <a:pt x="771" y="8"/>
                  <a:pt x="771" y="8"/>
                </a:cubicBezTo>
                <a:cubicBezTo>
                  <a:pt x="771" y="8"/>
                  <a:pt x="771" y="8"/>
                  <a:pt x="771" y="8"/>
                </a:cubicBezTo>
                <a:close/>
                <a:moveTo>
                  <a:pt x="771" y="9"/>
                </a:moveTo>
                <a:cubicBezTo>
                  <a:pt x="770" y="9"/>
                  <a:pt x="770" y="9"/>
                  <a:pt x="770" y="9"/>
                </a:cubicBezTo>
                <a:cubicBezTo>
                  <a:pt x="769" y="9"/>
                  <a:pt x="769" y="9"/>
                  <a:pt x="769" y="9"/>
                </a:cubicBezTo>
                <a:lnTo>
                  <a:pt x="771" y="9"/>
                </a:lnTo>
                <a:close/>
                <a:moveTo>
                  <a:pt x="769" y="8"/>
                </a:moveTo>
                <a:cubicBezTo>
                  <a:pt x="770" y="8"/>
                  <a:pt x="770" y="8"/>
                  <a:pt x="770" y="8"/>
                </a:cubicBezTo>
                <a:cubicBezTo>
                  <a:pt x="769" y="8"/>
                  <a:pt x="769" y="8"/>
                  <a:pt x="769" y="8"/>
                </a:cubicBezTo>
                <a:close/>
                <a:moveTo>
                  <a:pt x="769" y="8"/>
                </a:moveTo>
                <a:cubicBezTo>
                  <a:pt x="769" y="8"/>
                  <a:pt x="769" y="8"/>
                  <a:pt x="769" y="8"/>
                </a:cubicBezTo>
                <a:cubicBezTo>
                  <a:pt x="769" y="8"/>
                  <a:pt x="769" y="8"/>
                  <a:pt x="769" y="8"/>
                </a:cubicBezTo>
                <a:cubicBezTo>
                  <a:pt x="768" y="8"/>
                  <a:pt x="768" y="8"/>
                  <a:pt x="768" y="8"/>
                </a:cubicBezTo>
                <a:lnTo>
                  <a:pt x="769" y="8"/>
                </a:lnTo>
                <a:close/>
                <a:moveTo>
                  <a:pt x="768" y="9"/>
                </a:moveTo>
                <a:cubicBezTo>
                  <a:pt x="768" y="9"/>
                  <a:pt x="768" y="9"/>
                  <a:pt x="768" y="9"/>
                </a:cubicBezTo>
                <a:cubicBezTo>
                  <a:pt x="768" y="9"/>
                  <a:pt x="768" y="9"/>
                  <a:pt x="768" y="9"/>
                </a:cubicBezTo>
                <a:close/>
                <a:moveTo>
                  <a:pt x="768" y="9"/>
                </a:moveTo>
                <a:cubicBezTo>
                  <a:pt x="768" y="9"/>
                  <a:pt x="768" y="9"/>
                  <a:pt x="768" y="9"/>
                </a:cubicBezTo>
                <a:cubicBezTo>
                  <a:pt x="768" y="9"/>
                  <a:pt x="768" y="9"/>
                  <a:pt x="768" y="9"/>
                </a:cubicBezTo>
                <a:close/>
                <a:moveTo>
                  <a:pt x="769" y="13"/>
                </a:moveTo>
                <a:cubicBezTo>
                  <a:pt x="768" y="13"/>
                  <a:pt x="767" y="13"/>
                  <a:pt x="766" y="13"/>
                </a:cubicBezTo>
                <a:cubicBezTo>
                  <a:pt x="768" y="10"/>
                  <a:pt x="768" y="10"/>
                  <a:pt x="768" y="10"/>
                </a:cubicBezTo>
                <a:lnTo>
                  <a:pt x="769" y="13"/>
                </a:lnTo>
                <a:close/>
                <a:moveTo>
                  <a:pt x="767" y="9"/>
                </a:moveTo>
                <a:cubicBezTo>
                  <a:pt x="767" y="9"/>
                  <a:pt x="767" y="9"/>
                  <a:pt x="767" y="9"/>
                </a:cubicBezTo>
                <a:cubicBezTo>
                  <a:pt x="767" y="9"/>
                  <a:pt x="767" y="9"/>
                  <a:pt x="767" y="9"/>
                </a:cubicBezTo>
                <a:cubicBezTo>
                  <a:pt x="765" y="9"/>
                  <a:pt x="765" y="9"/>
                  <a:pt x="765" y="9"/>
                </a:cubicBezTo>
                <a:cubicBezTo>
                  <a:pt x="766" y="9"/>
                  <a:pt x="766" y="9"/>
                  <a:pt x="766" y="9"/>
                </a:cubicBezTo>
                <a:lnTo>
                  <a:pt x="767" y="9"/>
                </a:lnTo>
                <a:close/>
                <a:moveTo>
                  <a:pt x="766" y="9"/>
                </a:moveTo>
                <a:cubicBezTo>
                  <a:pt x="765" y="9"/>
                  <a:pt x="765" y="9"/>
                  <a:pt x="765" y="9"/>
                </a:cubicBezTo>
                <a:cubicBezTo>
                  <a:pt x="764" y="9"/>
                  <a:pt x="764" y="9"/>
                  <a:pt x="764" y="9"/>
                </a:cubicBezTo>
                <a:lnTo>
                  <a:pt x="766" y="9"/>
                </a:lnTo>
                <a:close/>
                <a:moveTo>
                  <a:pt x="764" y="9"/>
                </a:moveTo>
                <a:cubicBezTo>
                  <a:pt x="765" y="9"/>
                  <a:pt x="765" y="9"/>
                  <a:pt x="765" y="9"/>
                </a:cubicBezTo>
                <a:cubicBezTo>
                  <a:pt x="763" y="9"/>
                  <a:pt x="763" y="9"/>
                  <a:pt x="763" y="9"/>
                </a:cubicBezTo>
                <a:cubicBezTo>
                  <a:pt x="763" y="9"/>
                  <a:pt x="763" y="9"/>
                  <a:pt x="763" y="9"/>
                </a:cubicBezTo>
                <a:cubicBezTo>
                  <a:pt x="763" y="9"/>
                  <a:pt x="763" y="9"/>
                  <a:pt x="763" y="9"/>
                </a:cubicBezTo>
                <a:lnTo>
                  <a:pt x="764" y="9"/>
                </a:lnTo>
                <a:close/>
                <a:moveTo>
                  <a:pt x="763" y="10"/>
                </a:moveTo>
                <a:cubicBezTo>
                  <a:pt x="764" y="13"/>
                  <a:pt x="764" y="13"/>
                  <a:pt x="764" y="13"/>
                </a:cubicBezTo>
                <a:cubicBezTo>
                  <a:pt x="763" y="13"/>
                  <a:pt x="762" y="13"/>
                  <a:pt x="761" y="13"/>
                </a:cubicBezTo>
                <a:lnTo>
                  <a:pt x="763" y="10"/>
                </a:lnTo>
                <a:close/>
                <a:moveTo>
                  <a:pt x="762" y="9"/>
                </a:moveTo>
                <a:cubicBezTo>
                  <a:pt x="762" y="9"/>
                  <a:pt x="762" y="9"/>
                  <a:pt x="762" y="9"/>
                </a:cubicBezTo>
                <a:cubicBezTo>
                  <a:pt x="762" y="9"/>
                  <a:pt x="762" y="9"/>
                  <a:pt x="762" y="9"/>
                </a:cubicBezTo>
                <a:close/>
                <a:moveTo>
                  <a:pt x="762" y="9"/>
                </a:moveTo>
                <a:cubicBezTo>
                  <a:pt x="762" y="9"/>
                  <a:pt x="762" y="9"/>
                  <a:pt x="762" y="9"/>
                </a:cubicBezTo>
                <a:cubicBezTo>
                  <a:pt x="762" y="9"/>
                  <a:pt x="762" y="9"/>
                  <a:pt x="762" y="9"/>
                </a:cubicBezTo>
                <a:close/>
                <a:moveTo>
                  <a:pt x="761" y="8"/>
                </a:moveTo>
                <a:cubicBezTo>
                  <a:pt x="762" y="8"/>
                  <a:pt x="762" y="8"/>
                  <a:pt x="762" y="8"/>
                </a:cubicBezTo>
                <a:cubicBezTo>
                  <a:pt x="761" y="8"/>
                  <a:pt x="761" y="8"/>
                  <a:pt x="761" y="8"/>
                </a:cubicBezTo>
                <a:cubicBezTo>
                  <a:pt x="761" y="8"/>
                  <a:pt x="761" y="8"/>
                  <a:pt x="761" y="8"/>
                </a:cubicBezTo>
                <a:cubicBezTo>
                  <a:pt x="761" y="8"/>
                  <a:pt x="761" y="8"/>
                  <a:pt x="761" y="8"/>
                </a:cubicBezTo>
                <a:close/>
                <a:moveTo>
                  <a:pt x="761" y="9"/>
                </a:moveTo>
                <a:cubicBezTo>
                  <a:pt x="760" y="9"/>
                  <a:pt x="760" y="9"/>
                  <a:pt x="760" y="9"/>
                </a:cubicBezTo>
                <a:cubicBezTo>
                  <a:pt x="759" y="9"/>
                  <a:pt x="759" y="9"/>
                  <a:pt x="759" y="9"/>
                </a:cubicBezTo>
                <a:lnTo>
                  <a:pt x="761" y="9"/>
                </a:lnTo>
                <a:close/>
                <a:moveTo>
                  <a:pt x="760" y="8"/>
                </a:moveTo>
                <a:cubicBezTo>
                  <a:pt x="760" y="8"/>
                  <a:pt x="760" y="8"/>
                  <a:pt x="760" y="8"/>
                </a:cubicBezTo>
                <a:cubicBezTo>
                  <a:pt x="759" y="8"/>
                  <a:pt x="759" y="8"/>
                  <a:pt x="759" y="8"/>
                </a:cubicBezTo>
                <a:lnTo>
                  <a:pt x="760" y="8"/>
                </a:lnTo>
                <a:close/>
                <a:moveTo>
                  <a:pt x="759" y="8"/>
                </a:moveTo>
                <a:cubicBezTo>
                  <a:pt x="759" y="8"/>
                  <a:pt x="759" y="8"/>
                  <a:pt x="759" y="8"/>
                </a:cubicBezTo>
                <a:cubicBezTo>
                  <a:pt x="759" y="9"/>
                  <a:pt x="759" y="9"/>
                  <a:pt x="759" y="9"/>
                </a:cubicBezTo>
                <a:cubicBezTo>
                  <a:pt x="758" y="9"/>
                  <a:pt x="758" y="9"/>
                  <a:pt x="758" y="9"/>
                </a:cubicBezTo>
                <a:lnTo>
                  <a:pt x="759" y="8"/>
                </a:lnTo>
                <a:close/>
                <a:moveTo>
                  <a:pt x="759" y="9"/>
                </a:moveTo>
                <a:cubicBezTo>
                  <a:pt x="758" y="10"/>
                  <a:pt x="758" y="10"/>
                  <a:pt x="758" y="10"/>
                </a:cubicBezTo>
                <a:cubicBezTo>
                  <a:pt x="758" y="9"/>
                  <a:pt x="758" y="9"/>
                  <a:pt x="758" y="9"/>
                </a:cubicBezTo>
                <a:lnTo>
                  <a:pt x="759" y="9"/>
                </a:lnTo>
                <a:close/>
                <a:moveTo>
                  <a:pt x="760" y="13"/>
                </a:moveTo>
                <a:cubicBezTo>
                  <a:pt x="759" y="13"/>
                  <a:pt x="758" y="13"/>
                  <a:pt x="757" y="13"/>
                </a:cubicBezTo>
                <a:cubicBezTo>
                  <a:pt x="758" y="10"/>
                  <a:pt x="758" y="10"/>
                  <a:pt x="758" y="10"/>
                </a:cubicBezTo>
                <a:lnTo>
                  <a:pt x="760" y="13"/>
                </a:lnTo>
                <a:close/>
                <a:moveTo>
                  <a:pt x="757" y="13"/>
                </a:moveTo>
                <a:cubicBezTo>
                  <a:pt x="757" y="10"/>
                  <a:pt x="757" y="10"/>
                  <a:pt x="757" y="10"/>
                </a:cubicBezTo>
                <a:cubicBezTo>
                  <a:pt x="758" y="10"/>
                  <a:pt x="758" y="10"/>
                  <a:pt x="758" y="10"/>
                </a:cubicBezTo>
                <a:lnTo>
                  <a:pt x="757" y="13"/>
                </a:lnTo>
                <a:close/>
                <a:moveTo>
                  <a:pt x="758" y="10"/>
                </a:moveTo>
                <a:cubicBezTo>
                  <a:pt x="758" y="10"/>
                  <a:pt x="758" y="10"/>
                  <a:pt x="758" y="10"/>
                </a:cubicBezTo>
                <a:cubicBezTo>
                  <a:pt x="757" y="10"/>
                  <a:pt x="757" y="10"/>
                  <a:pt x="757" y="10"/>
                </a:cubicBezTo>
                <a:lnTo>
                  <a:pt x="758" y="10"/>
                </a:lnTo>
                <a:close/>
                <a:moveTo>
                  <a:pt x="757" y="9"/>
                </a:moveTo>
                <a:cubicBezTo>
                  <a:pt x="757" y="10"/>
                  <a:pt x="757" y="10"/>
                  <a:pt x="757" y="10"/>
                </a:cubicBezTo>
                <a:cubicBezTo>
                  <a:pt x="757" y="10"/>
                  <a:pt x="757" y="10"/>
                  <a:pt x="757" y="10"/>
                </a:cubicBezTo>
                <a:cubicBezTo>
                  <a:pt x="755" y="10"/>
                  <a:pt x="755" y="10"/>
                  <a:pt x="755" y="10"/>
                </a:cubicBezTo>
                <a:cubicBezTo>
                  <a:pt x="756" y="10"/>
                  <a:pt x="756" y="10"/>
                  <a:pt x="756" y="10"/>
                </a:cubicBezTo>
                <a:lnTo>
                  <a:pt x="757" y="9"/>
                </a:lnTo>
                <a:close/>
                <a:moveTo>
                  <a:pt x="756" y="10"/>
                </a:moveTo>
                <a:cubicBezTo>
                  <a:pt x="755" y="10"/>
                  <a:pt x="755" y="10"/>
                  <a:pt x="755" y="10"/>
                </a:cubicBezTo>
                <a:cubicBezTo>
                  <a:pt x="754" y="10"/>
                  <a:pt x="754" y="10"/>
                  <a:pt x="754" y="10"/>
                </a:cubicBezTo>
                <a:lnTo>
                  <a:pt x="756" y="10"/>
                </a:lnTo>
                <a:close/>
                <a:moveTo>
                  <a:pt x="754" y="10"/>
                </a:moveTo>
                <a:cubicBezTo>
                  <a:pt x="755" y="10"/>
                  <a:pt x="755" y="10"/>
                  <a:pt x="755" y="10"/>
                </a:cubicBezTo>
                <a:cubicBezTo>
                  <a:pt x="754" y="11"/>
                  <a:pt x="754" y="11"/>
                  <a:pt x="754" y="11"/>
                </a:cubicBezTo>
                <a:cubicBezTo>
                  <a:pt x="753" y="11"/>
                  <a:pt x="753" y="11"/>
                  <a:pt x="753" y="11"/>
                </a:cubicBezTo>
                <a:cubicBezTo>
                  <a:pt x="753" y="10"/>
                  <a:pt x="753" y="10"/>
                  <a:pt x="753" y="10"/>
                </a:cubicBezTo>
                <a:cubicBezTo>
                  <a:pt x="753" y="10"/>
                  <a:pt x="753" y="10"/>
                  <a:pt x="753" y="10"/>
                </a:cubicBezTo>
                <a:lnTo>
                  <a:pt x="754" y="10"/>
                </a:lnTo>
                <a:close/>
                <a:moveTo>
                  <a:pt x="753" y="11"/>
                </a:moveTo>
                <a:cubicBezTo>
                  <a:pt x="753" y="11"/>
                  <a:pt x="753" y="11"/>
                  <a:pt x="753" y="11"/>
                </a:cubicBezTo>
                <a:cubicBezTo>
                  <a:pt x="753" y="11"/>
                  <a:pt x="753" y="11"/>
                  <a:pt x="753" y="11"/>
                </a:cubicBezTo>
                <a:close/>
                <a:moveTo>
                  <a:pt x="753" y="11"/>
                </a:moveTo>
                <a:cubicBezTo>
                  <a:pt x="752" y="14"/>
                  <a:pt x="752" y="14"/>
                  <a:pt x="752" y="14"/>
                </a:cubicBezTo>
                <a:cubicBezTo>
                  <a:pt x="753" y="12"/>
                  <a:pt x="753" y="12"/>
                  <a:pt x="753" y="12"/>
                </a:cubicBezTo>
                <a:lnTo>
                  <a:pt x="753" y="11"/>
                </a:lnTo>
                <a:close/>
                <a:moveTo>
                  <a:pt x="752" y="10"/>
                </a:moveTo>
                <a:cubicBezTo>
                  <a:pt x="752" y="11"/>
                  <a:pt x="752" y="11"/>
                  <a:pt x="752" y="11"/>
                </a:cubicBezTo>
                <a:cubicBezTo>
                  <a:pt x="752" y="11"/>
                  <a:pt x="752" y="11"/>
                  <a:pt x="752" y="11"/>
                </a:cubicBezTo>
                <a:lnTo>
                  <a:pt x="752" y="10"/>
                </a:lnTo>
                <a:close/>
                <a:moveTo>
                  <a:pt x="751" y="10"/>
                </a:moveTo>
                <a:cubicBezTo>
                  <a:pt x="752" y="10"/>
                  <a:pt x="752" y="10"/>
                  <a:pt x="752" y="10"/>
                </a:cubicBezTo>
                <a:cubicBezTo>
                  <a:pt x="751" y="10"/>
                  <a:pt x="751" y="10"/>
                  <a:pt x="751" y="10"/>
                </a:cubicBezTo>
                <a:cubicBezTo>
                  <a:pt x="751" y="10"/>
                  <a:pt x="751" y="10"/>
                  <a:pt x="751" y="10"/>
                </a:cubicBezTo>
                <a:cubicBezTo>
                  <a:pt x="751" y="10"/>
                  <a:pt x="751" y="10"/>
                  <a:pt x="751" y="10"/>
                </a:cubicBezTo>
                <a:close/>
                <a:moveTo>
                  <a:pt x="751" y="10"/>
                </a:moveTo>
                <a:cubicBezTo>
                  <a:pt x="751" y="10"/>
                  <a:pt x="751" y="10"/>
                  <a:pt x="751" y="10"/>
                </a:cubicBezTo>
                <a:cubicBezTo>
                  <a:pt x="751" y="10"/>
                  <a:pt x="751" y="10"/>
                  <a:pt x="751" y="10"/>
                </a:cubicBezTo>
                <a:cubicBezTo>
                  <a:pt x="751" y="10"/>
                  <a:pt x="751" y="10"/>
                  <a:pt x="751" y="10"/>
                </a:cubicBezTo>
                <a:close/>
                <a:moveTo>
                  <a:pt x="750" y="11"/>
                </a:moveTo>
                <a:cubicBezTo>
                  <a:pt x="750" y="11"/>
                  <a:pt x="750" y="11"/>
                  <a:pt x="750" y="11"/>
                </a:cubicBezTo>
                <a:cubicBezTo>
                  <a:pt x="750" y="11"/>
                  <a:pt x="750" y="11"/>
                  <a:pt x="750" y="11"/>
                </a:cubicBezTo>
                <a:close/>
                <a:moveTo>
                  <a:pt x="751" y="11"/>
                </a:moveTo>
                <a:cubicBezTo>
                  <a:pt x="750" y="11"/>
                  <a:pt x="750" y="11"/>
                  <a:pt x="750" y="11"/>
                </a:cubicBezTo>
                <a:cubicBezTo>
                  <a:pt x="750" y="11"/>
                  <a:pt x="750" y="11"/>
                  <a:pt x="750" y="11"/>
                </a:cubicBezTo>
                <a:lnTo>
                  <a:pt x="751" y="11"/>
                </a:lnTo>
                <a:close/>
                <a:moveTo>
                  <a:pt x="749" y="11"/>
                </a:moveTo>
                <a:cubicBezTo>
                  <a:pt x="749" y="11"/>
                  <a:pt x="749" y="11"/>
                  <a:pt x="750" y="11"/>
                </a:cubicBezTo>
                <a:cubicBezTo>
                  <a:pt x="749" y="11"/>
                  <a:pt x="749" y="11"/>
                  <a:pt x="749" y="11"/>
                </a:cubicBezTo>
                <a:cubicBezTo>
                  <a:pt x="749" y="11"/>
                  <a:pt x="749" y="11"/>
                  <a:pt x="749" y="11"/>
                </a:cubicBezTo>
                <a:close/>
                <a:moveTo>
                  <a:pt x="749" y="11"/>
                </a:moveTo>
                <a:cubicBezTo>
                  <a:pt x="749" y="12"/>
                  <a:pt x="749" y="12"/>
                  <a:pt x="749" y="12"/>
                </a:cubicBezTo>
                <a:cubicBezTo>
                  <a:pt x="748" y="12"/>
                  <a:pt x="748" y="12"/>
                  <a:pt x="748" y="12"/>
                </a:cubicBezTo>
                <a:cubicBezTo>
                  <a:pt x="748" y="12"/>
                  <a:pt x="748" y="12"/>
                  <a:pt x="748" y="12"/>
                </a:cubicBezTo>
                <a:lnTo>
                  <a:pt x="749" y="11"/>
                </a:lnTo>
                <a:close/>
                <a:moveTo>
                  <a:pt x="748" y="12"/>
                </a:moveTo>
                <a:cubicBezTo>
                  <a:pt x="748" y="12"/>
                  <a:pt x="748" y="12"/>
                  <a:pt x="748" y="12"/>
                </a:cubicBezTo>
                <a:cubicBezTo>
                  <a:pt x="748" y="12"/>
                  <a:pt x="748" y="12"/>
                  <a:pt x="748" y="12"/>
                </a:cubicBezTo>
                <a:close/>
                <a:moveTo>
                  <a:pt x="748" y="13"/>
                </a:moveTo>
                <a:cubicBezTo>
                  <a:pt x="748" y="13"/>
                  <a:pt x="748" y="13"/>
                  <a:pt x="748" y="13"/>
                </a:cubicBezTo>
                <a:cubicBezTo>
                  <a:pt x="748" y="16"/>
                  <a:pt x="748" y="16"/>
                  <a:pt x="748" y="16"/>
                </a:cubicBezTo>
                <a:lnTo>
                  <a:pt x="748" y="13"/>
                </a:lnTo>
                <a:close/>
                <a:moveTo>
                  <a:pt x="748" y="12"/>
                </a:moveTo>
                <a:cubicBezTo>
                  <a:pt x="748" y="13"/>
                  <a:pt x="748" y="13"/>
                  <a:pt x="748" y="13"/>
                </a:cubicBezTo>
                <a:cubicBezTo>
                  <a:pt x="748" y="13"/>
                  <a:pt x="748" y="13"/>
                  <a:pt x="748" y="13"/>
                </a:cubicBezTo>
                <a:cubicBezTo>
                  <a:pt x="746" y="13"/>
                  <a:pt x="746" y="13"/>
                  <a:pt x="746" y="13"/>
                </a:cubicBezTo>
                <a:cubicBezTo>
                  <a:pt x="747" y="12"/>
                  <a:pt x="747" y="12"/>
                  <a:pt x="747" y="12"/>
                </a:cubicBezTo>
                <a:lnTo>
                  <a:pt x="748" y="12"/>
                </a:lnTo>
                <a:close/>
                <a:moveTo>
                  <a:pt x="747" y="12"/>
                </a:moveTo>
                <a:cubicBezTo>
                  <a:pt x="746" y="13"/>
                  <a:pt x="746" y="13"/>
                  <a:pt x="746" y="13"/>
                </a:cubicBezTo>
                <a:cubicBezTo>
                  <a:pt x="745" y="13"/>
                  <a:pt x="745" y="13"/>
                  <a:pt x="745" y="13"/>
                </a:cubicBezTo>
                <a:lnTo>
                  <a:pt x="747" y="12"/>
                </a:lnTo>
                <a:close/>
                <a:moveTo>
                  <a:pt x="745" y="13"/>
                </a:moveTo>
                <a:cubicBezTo>
                  <a:pt x="746" y="13"/>
                  <a:pt x="746" y="13"/>
                  <a:pt x="746" y="13"/>
                </a:cubicBezTo>
                <a:cubicBezTo>
                  <a:pt x="745" y="14"/>
                  <a:pt x="745" y="14"/>
                  <a:pt x="745" y="14"/>
                </a:cubicBezTo>
                <a:cubicBezTo>
                  <a:pt x="744" y="14"/>
                  <a:pt x="744" y="14"/>
                  <a:pt x="744" y="14"/>
                </a:cubicBezTo>
                <a:cubicBezTo>
                  <a:pt x="744" y="14"/>
                  <a:pt x="744" y="14"/>
                  <a:pt x="744" y="14"/>
                </a:cubicBezTo>
                <a:cubicBezTo>
                  <a:pt x="744" y="14"/>
                  <a:pt x="744" y="14"/>
                  <a:pt x="744" y="14"/>
                </a:cubicBezTo>
                <a:lnTo>
                  <a:pt x="745" y="13"/>
                </a:lnTo>
                <a:close/>
                <a:moveTo>
                  <a:pt x="744" y="14"/>
                </a:moveTo>
                <a:cubicBezTo>
                  <a:pt x="743" y="14"/>
                  <a:pt x="743" y="14"/>
                  <a:pt x="743" y="14"/>
                </a:cubicBezTo>
                <a:cubicBezTo>
                  <a:pt x="743" y="14"/>
                  <a:pt x="743" y="14"/>
                  <a:pt x="743" y="14"/>
                </a:cubicBezTo>
                <a:lnTo>
                  <a:pt x="744" y="14"/>
                </a:lnTo>
                <a:close/>
                <a:moveTo>
                  <a:pt x="743" y="18"/>
                </a:moveTo>
                <a:cubicBezTo>
                  <a:pt x="743" y="18"/>
                  <a:pt x="743" y="18"/>
                  <a:pt x="743" y="18"/>
                </a:cubicBezTo>
                <a:cubicBezTo>
                  <a:pt x="740" y="17"/>
                  <a:pt x="740" y="17"/>
                  <a:pt x="740" y="17"/>
                </a:cubicBezTo>
                <a:cubicBezTo>
                  <a:pt x="743" y="15"/>
                  <a:pt x="743" y="15"/>
                  <a:pt x="743" y="15"/>
                </a:cubicBezTo>
                <a:lnTo>
                  <a:pt x="743" y="18"/>
                </a:lnTo>
                <a:close/>
                <a:moveTo>
                  <a:pt x="743" y="14"/>
                </a:moveTo>
                <a:cubicBezTo>
                  <a:pt x="743" y="14"/>
                  <a:pt x="743" y="14"/>
                  <a:pt x="743" y="14"/>
                </a:cubicBezTo>
                <a:cubicBezTo>
                  <a:pt x="743" y="14"/>
                  <a:pt x="743" y="14"/>
                  <a:pt x="743" y="14"/>
                </a:cubicBezTo>
                <a:close/>
                <a:moveTo>
                  <a:pt x="743" y="14"/>
                </a:moveTo>
                <a:cubicBezTo>
                  <a:pt x="743" y="15"/>
                  <a:pt x="743" y="15"/>
                  <a:pt x="743" y="15"/>
                </a:cubicBezTo>
                <a:cubicBezTo>
                  <a:pt x="743" y="15"/>
                  <a:pt x="743" y="15"/>
                  <a:pt x="743" y="15"/>
                </a:cubicBezTo>
                <a:cubicBezTo>
                  <a:pt x="742" y="15"/>
                  <a:pt x="742" y="15"/>
                  <a:pt x="742" y="15"/>
                </a:cubicBezTo>
                <a:cubicBezTo>
                  <a:pt x="742" y="14"/>
                  <a:pt x="742" y="14"/>
                  <a:pt x="742" y="14"/>
                </a:cubicBezTo>
                <a:cubicBezTo>
                  <a:pt x="743" y="14"/>
                  <a:pt x="743" y="14"/>
                  <a:pt x="743" y="14"/>
                </a:cubicBezTo>
                <a:close/>
                <a:moveTo>
                  <a:pt x="742" y="14"/>
                </a:moveTo>
                <a:cubicBezTo>
                  <a:pt x="742" y="14"/>
                  <a:pt x="742" y="14"/>
                  <a:pt x="742" y="14"/>
                </a:cubicBezTo>
                <a:cubicBezTo>
                  <a:pt x="742" y="14"/>
                  <a:pt x="742" y="14"/>
                  <a:pt x="742" y="14"/>
                </a:cubicBezTo>
                <a:cubicBezTo>
                  <a:pt x="742" y="14"/>
                  <a:pt x="742" y="14"/>
                  <a:pt x="742" y="14"/>
                </a:cubicBezTo>
                <a:cubicBezTo>
                  <a:pt x="742" y="14"/>
                  <a:pt x="742" y="14"/>
                  <a:pt x="742" y="14"/>
                </a:cubicBezTo>
                <a:close/>
                <a:moveTo>
                  <a:pt x="742" y="14"/>
                </a:moveTo>
                <a:cubicBezTo>
                  <a:pt x="741" y="15"/>
                  <a:pt x="741" y="15"/>
                  <a:pt x="741" y="15"/>
                </a:cubicBezTo>
                <a:cubicBezTo>
                  <a:pt x="740" y="15"/>
                  <a:pt x="740" y="15"/>
                  <a:pt x="740" y="15"/>
                </a:cubicBezTo>
                <a:lnTo>
                  <a:pt x="742" y="14"/>
                </a:lnTo>
                <a:close/>
                <a:moveTo>
                  <a:pt x="740" y="15"/>
                </a:moveTo>
                <a:cubicBezTo>
                  <a:pt x="740" y="15"/>
                  <a:pt x="740" y="15"/>
                  <a:pt x="740" y="15"/>
                </a:cubicBezTo>
                <a:cubicBezTo>
                  <a:pt x="740" y="15"/>
                  <a:pt x="740" y="15"/>
                  <a:pt x="740" y="15"/>
                </a:cubicBezTo>
                <a:cubicBezTo>
                  <a:pt x="740" y="15"/>
                  <a:pt x="740" y="15"/>
                  <a:pt x="740" y="15"/>
                </a:cubicBezTo>
                <a:cubicBezTo>
                  <a:pt x="740" y="15"/>
                  <a:pt x="740" y="15"/>
                  <a:pt x="740" y="15"/>
                </a:cubicBezTo>
                <a:close/>
                <a:moveTo>
                  <a:pt x="740" y="16"/>
                </a:moveTo>
                <a:cubicBezTo>
                  <a:pt x="740" y="16"/>
                  <a:pt x="740" y="16"/>
                  <a:pt x="740" y="16"/>
                </a:cubicBezTo>
                <a:cubicBezTo>
                  <a:pt x="740" y="16"/>
                  <a:pt x="740" y="16"/>
                  <a:pt x="740" y="16"/>
                </a:cubicBezTo>
                <a:cubicBezTo>
                  <a:pt x="739" y="16"/>
                  <a:pt x="739" y="16"/>
                  <a:pt x="739" y="16"/>
                </a:cubicBezTo>
                <a:lnTo>
                  <a:pt x="740" y="16"/>
                </a:lnTo>
                <a:close/>
                <a:moveTo>
                  <a:pt x="739" y="17"/>
                </a:moveTo>
                <a:cubicBezTo>
                  <a:pt x="739" y="17"/>
                  <a:pt x="739" y="17"/>
                  <a:pt x="739" y="17"/>
                </a:cubicBezTo>
                <a:cubicBezTo>
                  <a:pt x="739" y="16"/>
                  <a:pt x="739" y="16"/>
                  <a:pt x="739" y="16"/>
                </a:cubicBezTo>
                <a:lnTo>
                  <a:pt x="739" y="17"/>
                </a:lnTo>
                <a:close/>
                <a:moveTo>
                  <a:pt x="739" y="20"/>
                </a:moveTo>
                <a:cubicBezTo>
                  <a:pt x="739" y="21"/>
                  <a:pt x="739" y="21"/>
                  <a:pt x="739" y="21"/>
                </a:cubicBezTo>
                <a:cubicBezTo>
                  <a:pt x="736" y="19"/>
                  <a:pt x="736" y="19"/>
                  <a:pt x="736" y="19"/>
                </a:cubicBezTo>
                <a:cubicBezTo>
                  <a:pt x="739" y="18"/>
                  <a:pt x="739" y="18"/>
                  <a:pt x="739" y="18"/>
                </a:cubicBezTo>
                <a:lnTo>
                  <a:pt x="739" y="20"/>
                </a:lnTo>
                <a:close/>
                <a:moveTo>
                  <a:pt x="736" y="19"/>
                </a:moveTo>
                <a:cubicBezTo>
                  <a:pt x="737" y="18"/>
                  <a:pt x="737" y="18"/>
                  <a:pt x="737" y="18"/>
                </a:cubicBezTo>
                <a:cubicBezTo>
                  <a:pt x="739" y="17"/>
                  <a:pt x="739" y="17"/>
                  <a:pt x="739" y="17"/>
                </a:cubicBezTo>
                <a:lnTo>
                  <a:pt x="736" y="19"/>
                </a:lnTo>
                <a:close/>
                <a:moveTo>
                  <a:pt x="739" y="16"/>
                </a:moveTo>
                <a:cubicBezTo>
                  <a:pt x="739" y="17"/>
                  <a:pt x="739" y="17"/>
                  <a:pt x="739" y="17"/>
                </a:cubicBezTo>
                <a:cubicBezTo>
                  <a:pt x="737" y="18"/>
                  <a:pt x="737" y="18"/>
                  <a:pt x="737" y="18"/>
                </a:cubicBezTo>
                <a:cubicBezTo>
                  <a:pt x="738" y="17"/>
                  <a:pt x="738" y="17"/>
                  <a:pt x="738" y="17"/>
                </a:cubicBezTo>
                <a:lnTo>
                  <a:pt x="739" y="16"/>
                </a:lnTo>
                <a:close/>
                <a:moveTo>
                  <a:pt x="738" y="17"/>
                </a:moveTo>
                <a:cubicBezTo>
                  <a:pt x="737" y="18"/>
                  <a:pt x="737" y="18"/>
                  <a:pt x="737" y="18"/>
                </a:cubicBezTo>
                <a:cubicBezTo>
                  <a:pt x="736" y="18"/>
                  <a:pt x="736" y="18"/>
                  <a:pt x="736" y="18"/>
                </a:cubicBezTo>
                <a:lnTo>
                  <a:pt x="738" y="17"/>
                </a:lnTo>
                <a:close/>
                <a:moveTo>
                  <a:pt x="736" y="18"/>
                </a:moveTo>
                <a:cubicBezTo>
                  <a:pt x="737" y="18"/>
                  <a:pt x="737" y="18"/>
                  <a:pt x="737" y="18"/>
                </a:cubicBezTo>
                <a:cubicBezTo>
                  <a:pt x="736" y="19"/>
                  <a:pt x="736" y="19"/>
                  <a:pt x="736" y="19"/>
                </a:cubicBezTo>
                <a:cubicBezTo>
                  <a:pt x="736" y="19"/>
                  <a:pt x="736" y="19"/>
                  <a:pt x="736" y="19"/>
                </a:cubicBezTo>
                <a:cubicBezTo>
                  <a:pt x="736" y="19"/>
                  <a:pt x="736" y="19"/>
                  <a:pt x="736" y="19"/>
                </a:cubicBezTo>
                <a:cubicBezTo>
                  <a:pt x="735" y="19"/>
                  <a:pt x="735" y="19"/>
                  <a:pt x="735" y="19"/>
                </a:cubicBezTo>
                <a:lnTo>
                  <a:pt x="736" y="18"/>
                </a:lnTo>
                <a:close/>
                <a:moveTo>
                  <a:pt x="735" y="19"/>
                </a:moveTo>
                <a:cubicBezTo>
                  <a:pt x="735" y="19"/>
                  <a:pt x="735" y="19"/>
                  <a:pt x="735" y="19"/>
                </a:cubicBezTo>
                <a:cubicBezTo>
                  <a:pt x="735" y="19"/>
                  <a:pt x="735" y="19"/>
                  <a:pt x="735" y="19"/>
                </a:cubicBezTo>
                <a:close/>
                <a:moveTo>
                  <a:pt x="735" y="19"/>
                </a:moveTo>
                <a:cubicBezTo>
                  <a:pt x="735" y="19"/>
                  <a:pt x="735" y="19"/>
                  <a:pt x="735" y="19"/>
                </a:cubicBezTo>
                <a:cubicBezTo>
                  <a:pt x="734" y="19"/>
                  <a:pt x="734" y="19"/>
                  <a:pt x="734" y="19"/>
                </a:cubicBezTo>
                <a:lnTo>
                  <a:pt x="735" y="19"/>
                </a:lnTo>
                <a:close/>
                <a:moveTo>
                  <a:pt x="734" y="20"/>
                </a:moveTo>
                <a:cubicBezTo>
                  <a:pt x="735" y="20"/>
                  <a:pt x="735" y="20"/>
                  <a:pt x="735" y="20"/>
                </a:cubicBezTo>
                <a:cubicBezTo>
                  <a:pt x="735" y="20"/>
                  <a:pt x="735" y="20"/>
                  <a:pt x="735" y="20"/>
                </a:cubicBezTo>
                <a:cubicBezTo>
                  <a:pt x="734" y="21"/>
                  <a:pt x="734" y="21"/>
                  <a:pt x="734" y="21"/>
                </a:cubicBezTo>
                <a:cubicBezTo>
                  <a:pt x="734" y="20"/>
                  <a:pt x="734" y="20"/>
                  <a:pt x="734" y="20"/>
                </a:cubicBezTo>
                <a:close/>
                <a:moveTo>
                  <a:pt x="734" y="19"/>
                </a:moveTo>
                <a:cubicBezTo>
                  <a:pt x="734" y="19"/>
                  <a:pt x="734" y="19"/>
                  <a:pt x="734" y="19"/>
                </a:cubicBezTo>
                <a:cubicBezTo>
                  <a:pt x="734" y="19"/>
                  <a:pt x="734" y="19"/>
                  <a:pt x="734" y="19"/>
                </a:cubicBezTo>
                <a:cubicBezTo>
                  <a:pt x="734" y="19"/>
                  <a:pt x="734" y="19"/>
                  <a:pt x="734" y="19"/>
                </a:cubicBezTo>
                <a:close/>
                <a:moveTo>
                  <a:pt x="732" y="21"/>
                </a:moveTo>
                <a:cubicBezTo>
                  <a:pt x="734" y="20"/>
                  <a:pt x="734" y="20"/>
                  <a:pt x="734" y="20"/>
                </a:cubicBezTo>
                <a:cubicBezTo>
                  <a:pt x="733" y="21"/>
                  <a:pt x="733" y="21"/>
                  <a:pt x="733" y="21"/>
                </a:cubicBezTo>
                <a:cubicBezTo>
                  <a:pt x="732" y="21"/>
                  <a:pt x="732" y="21"/>
                  <a:pt x="732" y="21"/>
                </a:cubicBezTo>
                <a:close/>
                <a:moveTo>
                  <a:pt x="732" y="21"/>
                </a:moveTo>
                <a:cubicBezTo>
                  <a:pt x="733" y="21"/>
                  <a:pt x="733" y="21"/>
                  <a:pt x="733" y="21"/>
                </a:cubicBezTo>
                <a:cubicBezTo>
                  <a:pt x="733" y="22"/>
                  <a:pt x="733" y="22"/>
                  <a:pt x="733" y="22"/>
                </a:cubicBezTo>
                <a:cubicBezTo>
                  <a:pt x="732" y="22"/>
                  <a:pt x="732" y="22"/>
                  <a:pt x="732" y="22"/>
                </a:cubicBezTo>
                <a:lnTo>
                  <a:pt x="732" y="21"/>
                </a:lnTo>
                <a:close/>
                <a:moveTo>
                  <a:pt x="735" y="24"/>
                </a:moveTo>
                <a:cubicBezTo>
                  <a:pt x="734" y="24"/>
                  <a:pt x="734" y="25"/>
                  <a:pt x="733" y="26"/>
                </a:cubicBezTo>
                <a:cubicBezTo>
                  <a:pt x="732" y="23"/>
                  <a:pt x="732" y="23"/>
                  <a:pt x="732" y="23"/>
                </a:cubicBezTo>
                <a:lnTo>
                  <a:pt x="735" y="24"/>
                </a:lnTo>
                <a:close/>
                <a:moveTo>
                  <a:pt x="732" y="21"/>
                </a:moveTo>
                <a:cubicBezTo>
                  <a:pt x="732" y="21"/>
                  <a:pt x="732" y="21"/>
                  <a:pt x="732" y="21"/>
                </a:cubicBezTo>
                <a:cubicBezTo>
                  <a:pt x="732" y="21"/>
                  <a:pt x="732" y="21"/>
                  <a:pt x="732" y="21"/>
                </a:cubicBezTo>
                <a:cubicBezTo>
                  <a:pt x="732" y="21"/>
                  <a:pt x="732" y="21"/>
                  <a:pt x="732" y="21"/>
                </a:cubicBezTo>
                <a:close/>
                <a:moveTo>
                  <a:pt x="732" y="21"/>
                </a:moveTo>
                <a:cubicBezTo>
                  <a:pt x="732" y="21"/>
                  <a:pt x="732" y="21"/>
                  <a:pt x="732" y="21"/>
                </a:cubicBezTo>
                <a:cubicBezTo>
                  <a:pt x="732" y="22"/>
                  <a:pt x="732" y="22"/>
                  <a:pt x="732" y="22"/>
                </a:cubicBezTo>
                <a:cubicBezTo>
                  <a:pt x="732" y="22"/>
                  <a:pt x="732" y="22"/>
                  <a:pt x="732" y="22"/>
                </a:cubicBezTo>
                <a:cubicBezTo>
                  <a:pt x="732" y="22"/>
                  <a:pt x="732" y="22"/>
                  <a:pt x="732" y="22"/>
                </a:cubicBezTo>
                <a:lnTo>
                  <a:pt x="732" y="21"/>
                </a:lnTo>
                <a:close/>
                <a:moveTo>
                  <a:pt x="732" y="23"/>
                </a:moveTo>
                <a:cubicBezTo>
                  <a:pt x="731" y="23"/>
                  <a:pt x="731" y="23"/>
                  <a:pt x="731" y="23"/>
                </a:cubicBezTo>
                <a:cubicBezTo>
                  <a:pt x="731" y="22"/>
                  <a:pt x="731" y="22"/>
                  <a:pt x="731" y="22"/>
                </a:cubicBezTo>
                <a:lnTo>
                  <a:pt x="732" y="23"/>
                </a:lnTo>
                <a:close/>
                <a:moveTo>
                  <a:pt x="731" y="22"/>
                </a:moveTo>
                <a:cubicBezTo>
                  <a:pt x="731" y="23"/>
                  <a:pt x="731" y="23"/>
                  <a:pt x="731" y="23"/>
                </a:cubicBezTo>
                <a:cubicBezTo>
                  <a:pt x="730" y="24"/>
                  <a:pt x="730" y="24"/>
                  <a:pt x="730" y="24"/>
                </a:cubicBezTo>
                <a:cubicBezTo>
                  <a:pt x="731" y="23"/>
                  <a:pt x="731" y="23"/>
                  <a:pt x="731" y="23"/>
                </a:cubicBezTo>
                <a:lnTo>
                  <a:pt x="731" y="22"/>
                </a:lnTo>
                <a:close/>
                <a:moveTo>
                  <a:pt x="730" y="23"/>
                </a:moveTo>
                <a:cubicBezTo>
                  <a:pt x="730" y="24"/>
                  <a:pt x="730" y="24"/>
                  <a:pt x="730" y="24"/>
                </a:cubicBezTo>
                <a:cubicBezTo>
                  <a:pt x="729" y="25"/>
                  <a:pt x="729" y="25"/>
                  <a:pt x="729" y="25"/>
                </a:cubicBezTo>
                <a:lnTo>
                  <a:pt x="730" y="23"/>
                </a:lnTo>
                <a:close/>
                <a:moveTo>
                  <a:pt x="729" y="25"/>
                </a:moveTo>
                <a:cubicBezTo>
                  <a:pt x="730" y="24"/>
                  <a:pt x="730" y="24"/>
                  <a:pt x="730" y="24"/>
                </a:cubicBezTo>
                <a:cubicBezTo>
                  <a:pt x="729" y="25"/>
                  <a:pt x="729" y="25"/>
                  <a:pt x="729" y="25"/>
                </a:cubicBezTo>
                <a:cubicBezTo>
                  <a:pt x="729" y="26"/>
                  <a:pt x="729" y="26"/>
                  <a:pt x="729" y="26"/>
                </a:cubicBezTo>
                <a:cubicBezTo>
                  <a:pt x="728" y="25"/>
                  <a:pt x="728" y="25"/>
                  <a:pt x="728" y="25"/>
                </a:cubicBezTo>
                <a:lnTo>
                  <a:pt x="729" y="25"/>
                </a:lnTo>
                <a:close/>
                <a:moveTo>
                  <a:pt x="728" y="26"/>
                </a:moveTo>
                <a:cubicBezTo>
                  <a:pt x="728" y="26"/>
                  <a:pt x="728" y="26"/>
                  <a:pt x="728" y="26"/>
                </a:cubicBezTo>
                <a:cubicBezTo>
                  <a:pt x="728" y="26"/>
                  <a:pt x="728" y="26"/>
                  <a:pt x="728" y="26"/>
                </a:cubicBezTo>
                <a:close/>
                <a:moveTo>
                  <a:pt x="728" y="26"/>
                </a:moveTo>
                <a:cubicBezTo>
                  <a:pt x="728" y="26"/>
                  <a:pt x="728" y="26"/>
                  <a:pt x="728" y="26"/>
                </a:cubicBezTo>
                <a:cubicBezTo>
                  <a:pt x="727" y="26"/>
                  <a:pt x="727" y="26"/>
                  <a:pt x="727" y="26"/>
                </a:cubicBezTo>
                <a:lnTo>
                  <a:pt x="728" y="26"/>
                </a:lnTo>
                <a:close/>
                <a:moveTo>
                  <a:pt x="728" y="26"/>
                </a:moveTo>
                <a:cubicBezTo>
                  <a:pt x="728" y="27"/>
                  <a:pt x="728" y="27"/>
                  <a:pt x="728" y="27"/>
                </a:cubicBezTo>
                <a:cubicBezTo>
                  <a:pt x="727" y="28"/>
                  <a:pt x="727" y="28"/>
                  <a:pt x="727" y="28"/>
                </a:cubicBezTo>
                <a:cubicBezTo>
                  <a:pt x="727" y="27"/>
                  <a:pt x="727" y="27"/>
                  <a:pt x="727" y="27"/>
                </a:cubicBezTo>
                <a:lnTo>
                  <a:pt x="728" y="26"/>
                </a:lnTo>
                <a:close/>
                <a:moveTo>
                  <a:pt x="727" y="26"/>
                </a:moveTo>
                <a:cubicBezTo>
                  <a:pt x="727" y="26"/>
                  <a:pt x="727" y="26"/>
                  <a:pt x="727" y="26"/>
                </a:cubicBezTo>
                <a:cubicBezTo>
                  <a:pt x="727" y="26"/>
                  <a:pt x="727" y="26"/>
                  <a:pt x="727" y="26"/>
                </a:cubicBezTo>
                <a:close/>
                <a:moveTo>
                  <a:pt x="727" y="27"/>
                </a:moveTo>
                <a:cubicBezTo>
                  <a:pt x="727" y="28"/>
                  <a:pt x="727" y="28"/>
                  <a:pt x="727" y="28"/>
                </a:cubicBezTo>
                <a:cubicBezTo>
                  <a:pt x="726" y="28"/>
                  <a:pt x="726" y="28"/>
                  <a:pt x="726" y="28"/>
                </a:cubicBezTo>
                <a:cubicBezTo>
                  <a:pt x="726" y="28"/>
                  <a:pt x="726" y="28"/>
                  <a:pt x="726" y="28"/>
                </a:cubicBezTo>
                <a:lnTo>
                  <a:pt x="727" y="27"/>
                </a:lnTo>
                <a:close/>
                <a:moveTo>
                  <a:pt x="726" y="28"/>
                </a:moveTo>
                <a:cubicBezTo>
                  <a:pt x="726" y="28"/>
                  <a:pt x="726" y="28"/>
                  <a:pt x="726" y="28"/>
                </a:cubicBezTo>
                <a:cubicBezTo>
                  <a:pt x="726" y="28"/>
                  <a:pt x="726" y="28"/>
                  <a:pt x="726" y="28"/>
                </a:cubicBezTo>
                <a:close/>
                <a:moveTo>
                  <a:pt x="726" y="29"/>
                </a:moveTo>
                <a:cubicBezTo>
                  <a:pt x="726" y="29"/>
                  <a:pt x="726" y="29"/>
                  <a:pt x="726" y="29"/>
                </a:cubicBezTo>
                <a:cubicBezTo>
                  <a:pt x="725" y="29"/>
                  <a:pt x="725" y="29"/>
                  <a:pt x="725" y="29"/>
                </a:cubicBezTo>
                <a:cubicBezTo>
                  <a:pt x="725" y="29"/>
                  <a:pt x="725" y="29"/>
                  <a:pt x="725" y="29"/>
                </a:cubicBezTo>
                <a:lnTo>
                  <a:pt x="726" y="29"/>
                </a:lnTo>
                <a:close/>
                <a:moveTo>
                  <a:pt x="725" y="28"/>
                </a:moveTo>
                <a:cubicBezTo>
                  <a:pt x="725" y="28"/>
                  <a:pt x="725" y="28"/>
                  <a:pt x="725" y="28"/>
                </a:cubicBezTo>
                <a:cubicBezTo>
                  <a:pt x="725" y="28"/>
                  <a:pt x="725" y="28"/>
                  <a:pt x="725" y="28"/>
                </a:cubicBezTo>
                <a:close/>
                <a:moveTo>
                  <a:pt x="726" y="30"/>
                </a:moveTo>
                <a:cubicBezTo>
                  <a:pt x="725" y="30"/>
                  <a:pt x="725" y="30"/>
                  <a:pt x="725" y="30"/>
                </a:cubicBezTo>
                <a:cubicBezTo>
                  <a:pt x="725" y="30"/>
                  <a:pt x="725" y="30"/>
                  <a:pt x="725" y="30"/>
                </a:cubicBezTo>
                <a:cubicBezTo>
                  <a:pt x="725" y="30"/>
                  <a:pt x="725" y="30"/>
                  <a:pt x="725" y="30"/>
                </a:cubicBezTo>
                <a:lnTo>
                  <a:pt x="726" y="30"/>
                </a:lnTo>
                <a:close/>
                <a:moveTo>
                  <a:pt x="725" y="30"/>
                </a:moveTo>
                <a:cubicBezTo>
                  <a:pt x="725" y="30"/>
                  <a:pt x="725" y="30"/>
                  <a:pt x="725" y="30"/>
                </a:cubicBezTo>
                <a:cubicBezTo>
                  <a:pt x="724" y="32"/>
                  <a:pt x="724" y="32"/>
                  <a:pt x="724" y="32"/>
                </a:cubicBezTo>
                <a:cubicBezTo>
                  <a:pt x="724" y="30"/>
                  <a:pt x="724" y="30"/>
                  <a:pt x="724" y="30"/>
                </a:cubicBezTo>
                <a:lnTo>
                  <a:pt x="725" y="30"/>
                </a:lnTo>
                <a:close/>
                <a:moveTo>
                  <a:pt x="724" y="31"/>
                </a:moveTo>
                <a:cubicBezTo>
                  <a:pt x="724" y="32"/>
                  <a:pt x="724" y="32"/>
                  <a:pt x="724" y="32"/>
                </a:cubicBezTo>
                <a:cubicBezTo>
                  <a:pt x="723" y="33"/>
                  <a:pt x="723" y="33"/>
                  <a:pt x="723" y="33"/>
                </a:cubicBezTo>
                <a:lnTo>
                  <a:pt x="724" y="31"/>
                </a:lnTo>
                <a:close/>
                <a:moveTo>
                  <a:pt x="723" y="33"/>
                </a:moveTo>
                <a:cubicBezTo>
                  <a:pt x="724" y="32"/>
                  <a:pt x="724" y="32"/>
                  <a:pt x="724" y="32"/>
                </a:cubicBezTo>
                <a:cubicBezTo>
                  <a:pt x="723" y="33"/>
                  <a:pt x="723" y="33"/>
                  <a:pt x="723" y="33"/>
                </a:cubicBezTo>
                <a:cubicBezTo>
                  <a:pt x="723" y="34"/>
                  <a:pt x="723" y="34"/>
                  <a:pt x="723" y="34"/>
                </a:cubicBezTo>
                <a:cubicBezTo>
                  <a:pt x="722" y="33"/>
                  <a:pt x="722" y="33"/>
                  <a:pt x="722" y="33"/>
                </a:cubicBezTo>
                <a:lnTo>
                  <a:pt x="723" y="33"/>
                </a:lnTo>
                <a:close/>
                <a:moveTo>
                  <a:pt x="723" y="34"/>
                </a:moveTo>
                <a:cubicBezTo>
                  <a:pt x="722" y="34"/>
                  <a:pt x="722" y="34"/>
                  <a:pt x="722" y="34"/>
                </a:cubicBezTo>
                <a:cubicBezTo>
                  <a:pt x="722" y="34"/>
                  <a:pt x="722" y="34"/>
                  <a:pt x="722" y="34"/>
                </a:cubicBezTo>
                <a:lnTo>
                  <a:pt x="723" y="34"/>
                </a:lnTo>
                <a:close/>
                <a:moveTo>
                  <a:pt x="722" y="34"/>
                </a:moveTo>
                <a:cubicBezTo>
                  <a:pt x="722" y="34"/>
                  <a:pt x="722" y="34"/>
                  <a:pt x="722" y="34"/>
                </a:cubicBezTo>
                <a:cubicBezTo>
                  <a:pt x="722" y="34"/>
                  <a:pt x="722" y="34"/>
                  <a:pt x="722" y="34"/>
                </a:cubicBezTo>
                <a:close/>
                <a:moveTo>
                  <a:pt x="722" y="34"/>
                </a:moveTo>
                <a:cubicBezTo>
                  <a:pt x="723" y="35"/>
                  <a:pt x="723" y="35"/>
                  <a:pt x="723" y="35"/>
                </a:cubicBezTo>
                <a:cubicBezTo>
                  <a:pt x="722" y="36"/>
                  <a:pt x="722" y="36"/>
                  <a:pt x="722" y="36"/>
                </a:cubicBezTo>
                <a:cubicBezTo>
                  <a:pt x="722" y="35"/>
                  <a:pt x="722" y="35"/>
                  <a:pt x="722" y="35"/>
                </a:cubicBezTo>
                <a:lnTo>
                  <a:pt x="722" y="34"/>
                </a:lnTo>
                <a:close/>
                <a:moveTo>
                  <a:pt x="721" y="34"/>
                </a:moveTo>
                <a:cubicBezTo>
                  <a:pt x="721" y="34"/>
                  <a:pt x="721" y="34"/>
                  <a:pt x="721" y="34"/>
                </a:cubicBezTo>
                <a:cubicBezTo>
                  <a:pt x="721" y="34"/>
                  <a:pt x="721" y="34"/>
                  <a:pt x="721" y="34"/>
                </a:cubicBezTo>
                <a:close/>
                <a:moveTo>
                  <a:pt x="722" y="35"/>
                </a:moveTo>
                <a:cubicBezTo>
                  <a:pt x="721" y="36"/>
                  <a:pt x="721" y="36"/>
                  <a:pt x="721" y="36"/>
                </a:cubicBezTo>
                <a:cubicBezTo>
                  <a:pt x="721" y="37"/>
                  <a:pt x="721" y="37"/>
                  <a:pt x="721" y="37"/>
                </a:cubicBezTo>
                <a:cubicBezTo>
                  <a:pt x="721" y="36"/>
                  <a:pt x="721" y="36"/>
                  <a:pt x="721" y="36"/>
                </a:cubicBezTo>
                <a:lnTo>
                  <a:pt x="722" y="35"/>
                </a:lnTo>
                <a:close/>
                <a:moveTo>
                  <a:pt x="721" y="37"/>
                </a:moveTo>
                <a:cubicBezTo>
                  <a:pt x="721" y="37"/>
                  <a:pt x="721" y="37"/>
                  <a:pt x="721" y="37"/>
                </a:cubicBezTo>
                <a:cubicBezTo>
                  <a:pt x="721" y="37"/>
                  <a:pt x="721" y="37"/>
                  <a:pt x="721" y="37"/>
                </a:cubicBezTo>
                <a:close/>
                <a:moveTo>
                  <a:pt x="720" y="37"/>
                </a:moveTo>
                <a:cubicBezTo>
                  <a:pt x="721" y="37"/>
                  <a:pt x="721" y="37"/>
                  <a:pt x="721" y="37"/>
                </a:cubicBezTo>
                <a:cubicBezTo>
                  <a:pt x="721" y="38"/>
                  <a:pt x="721" y="38"/>
                  <a:pt x="721" y="38"/>
                </a:cubicBezTo>
                <a:cubicBezTo>
                  <a:pt x="720" y="38"/>
                  <a:pt x="720" y="38"/>
                  <a:pt x="720" y="38"/>
                </a:cubicBezTo>
                <a:lnTo>
                  <a:pt x="720" y="37"/>
                </a:lnTo>
                <a:close/>
                <a:moveTo>
                  <a:pt x="720" y="37"/>
                </a:moveTo>
                <a:cubicBezTo>
                  <a:pt x="720" y="37"/>
                  <a:pt x="720" y="37"/>
                  <a:pt x="720" y="37"/>
                </a:cubicBezTo>
                <a:cubicBezTo>
                  <a:pt x="720" y="37"/>
                  <a:pt x="720" y="37"/>
                  <a:pt x="720" y="37"/>
                </a:cubicBezTo>
                <a:close/>
                <a:moveTo>
                  <a:pt x="720" y="39"/>
                </a:moveTo>
                <a:cubicBezTo>
                  <a:pt x="720" y="38"/>
                  <a:pt x="720" y="38"/>
                  <a:pt x="720" y="38"/>
                </a:cubicBezTo>
                <a:cubicBezTo>
                  <a:pt x="720" y="39"/>
                  <a:pt x="720" y="39"/>
                  <a:pt x="720" y="39"/>
                </a:cubicBezTo>
                <a:cubicBezTo>
                  <a:pt x="720" y="40"/>
                  <a:pt x="720" y="40"/>
                  <a:pt x="720" y="40"/>
                </a:cubicBezTo>
                <a:lnTo>
                  <a:pt x="720" y="39"/>
                </a:lnTo>
                <a:close/>
                <a:moveTo>
                  <a:pt x="720" y="39"/>
                </a:moveTo>
                <a:cubicBezTo>
                  <a:pt x="720" y="39"/>
                  <a:pt x="720" y="39"/>
                  <a:pt x="720" y="39"/>
                </a:cubicBezTo>
                <a:cubicBezTo>
                  <a:pt x="719" y="42"/>
                  <a:pt x="719" y="42"/>
                  <a:pt x="719" y="42"/>
                </a:cubicBezTo>
                <a:cubicBezTo>
                  <a:pt x="720" y="40"/>
                  <a:pt x="720" y="40"/>
                  <a:pt x="720" y="40"/>
                </a:cubicBezTo>
                <a:lnTo>
                  <a:pt x="720" y="39"/>
                </a:lnTo>
                <a:close/>
                <a:moveTo>
                  <a:pt x="720" y="39"/>
                </a:moveTo>
                <a:cubicBezTo>
                  <a:pt x="719" y="40"/>
                  <a:pt x="719" y="40"/>
                  <a:pt x="719" y="40"/>
                </a:cubicBezTo>
                <a:cubicBezTo>
                  <a:pt x="719" y="41"/>
                  <a:pt x="719" y="41"/>
                  <a:pt x="719" y="41"/>
                </a:cubicBezTo>
                <a:lnTo>
                  <a:pt x="720" y="39"/>
                </a:lnTo>
                <a:close/>
                <a:moveTo>
                  <a:pt x="719" y="42"/>
                </a:moveTo>
                <a:cubicBezTo>
                  <a:pt x="719" y="40"/>
                  <a:pt x="719" y="40"/>
                  <a:pt x="719" y="40"/>
                </a:cubicBezTo>
                <a:cubicBezTo>
                  <a:pt x="719" y="42"/>
                  <a:pt x="719" y="42"/>
                  <a:pt x="719" y="42"/>
                </a:cubicBezTo>
                <a:cubicBezTo>
                  <a:pt x="719" y="42"/>
                  <a:pt x="719" y="42"/>
                  <a:pt x="719" y="42"/>
                </a:cubicBezTo>
                <a:cubicBezTo>
                  <a:pt x="718" y="42"/>
                  <a:pt x="718" y="42"/>
                  <a:pt x="718" y="42"/>
                </a:cubicBezTo>
                <a:lnTo>
                  <a:pt x="719" y="42"/>
                </a:lnTo>
                <a:close/>
                <a:moveTo>
                  <a:pt x="719" y="43"/>
                </a:moveTo>
                <a:cubicBezTo>
                  <a:pt x="719" y="43"/>
                  <a:pt x="719" y="43"/>
                  <a:pt x="719" y="43"/>
                </a:cubicBezTo>
                <a:cubicBezTo>
                  <a:pt x="718" y="43"/>
                  <a:pt x="718" y="43"/>
                  <a:pt x="718" y="43"/>
                </a:cubicBezTo>
                <a:lnTo>
                  <a:pt x="719" y="43"/>
                </a:lnTo>
                <a:close/>
                <a:moveTo>
                  <a:pt x="718" y="43"/>
                </a:moveTo>
                <a:cubicBezTo>
                  <a:pt x="718" y="43"/>
                  <a:pt x="718" y="43"/>
                  <a:pt x="718" y="43"/>
                </a:cubicBezTo>
                <a:cubicBezTo>
                  <a:pt x="718" y="43"/>
                  <a:pt x="718" y="43"/>
                  <a:pt x="718" y="43"/>
                </a:cubicBezTo>
                <a:cubicBezTo>
                  <a:pt x="718" y="43"/>
                  <a:pt x="718" y="43"/>
                  <a:pt x="718" y="43"/>
                </a:cubicBezTo>
                <a:close/>
                <a:moveTo>
                  <a:pt x="717" y="45"/>
                </a:moveTo>
                <a:cubicBezTo>
                  <a:pt x="718" y="45"/>
                  <a:pt x="718" y="45"/>
                  <a:pt x="718" y="44"/>
                </a:cubicBezTo>
                <a:cubicBezTo>
                  <a:pt x="718" y="44"/>
                  <a:pt x="718" y="44"/>
                  <a:pt x="718" y="44"/>
                </a:cubicBezTo>
                <a:cubicBezTo>
                  <a:pt x="718" y="44"/>
                  <a:pt x="718" y="44"/>
                  <a:pt x="718" y="44"/>
                </a:cubicBezTo>
                <a:cubicBezTo>
                  <a:pt x="718" y="45"/>
                  <a:pt x="718" y="45"/>
                  <a:pt x="718" y="45"/>
                </a:cubicBezTo>
                <a:cubicBezTo>
                  <a:pt x="717" y="46"/>
                  <a:pt x="717" y="46"/>
                  <a:pt x="717" y="46"/>
                </a:cubicBezTo>
                <a:cubicBezTo>
                  <a:pt x="717" y="45"/>
                  <a:pt x="717" y="45"/>
                  <a:pt x="717" y="45"/>
                </a:cubicBezTo>
                <a:close/>
                <a:moveTo>
                  <a:pt x="717" y="43"/>
                </a:moveTo>
                <a:cubicBezTo>
                  <a:pt x="717" y="43"/>
                  <a:pt x="717" y="43"/>
                  <a:pt x="717" y="43"/>
                </a:cubicBezTo>
                <a:cubicBezTo>
                  <a:pt x="717" y="43"/>
                  <a:pt x="717" y="43"/>
                  <a:pt x="717" y="43"/>
                </a:cubicBezTo>
                <a:cubicBezTo>
                  <a:pt x="717" y="43"/>
                  <a:pt x="717" y="43"/>
                  <a:pt x="717" y="43"/>
                </a:cubicBezTo>
                <a:close/>
                <a:moveTo>
                  <a:pt x="717" y="46"/>
                </a:moveTo>
                <a:cubicBezTo>
                  <a:pt x="717" y="46"/>
                  <a:pt x="717" y="46"/>
                  <a:pt x="717" y="46"/>
                </a:cubicBezTo>
                <a:cubicBezTo>
                  <a:pt x="717" y="46"/>
                  <a:pt x="717" y="46"/>
                  <a:pt x="717" y="46"/>
                </a:cubicBezTo>
                <a:close/>
                <a:moveTo>
                  <a:pt x="717" y="46"/>
                </a:moveTo>
                <a:cubicBezTo>
                  <a:pt x="717" y="46"/>
                  <a:pt x="717" y="46"/>
                  <a:pt x="717" y="46"/>
                </a:cubicBezTo>
                <a:cubicBezTo>
                  <a:pt x="718" y="47"/>
                  <a:pt x="718" y="47"/>
                  <a:pt x="718" y="47"/>
                </a:cubicBezTo>
                <a:cubicBezTo>
                  <a:pt x="717" y="47"/>
                  <a:pt x="717" y="47"/>
                  <a:pt x="717" y="47"/>
                </a:cubicBezTo>
                <a:lnTo>
                  <a:pt x="717" y="46"/>
                </a:lnTo>
                <a:close/>
                <a:moveTo>
                  <a:pt x="718" y="47"/>
                </a:moveTo>
                <a:cubicBezTo>
                  <a:pt x="718" y="48"/>
                  <a:pt x="718" y="48"/>
                  <a:pt x="718" y="48"/>
                </a:cubicBezTo>
                <a:cubicBezTo>
                  <a:pt x="718" y="48"/>
                  <a:pt x="718" y="48"/>
                  <a:pt x="718" y="48"/>
                </a:cubicBezTo>
                <a:cubicBezTo>
                  <a:pt x="717" y="47"/>
                  <a:pt x="717" y="47"/>
                  <a:pt x="717" y="47"/>
                </a:cubicBezTo>
                <a:lnTo>
                  <a:pt x="718" y="47"/>
                </a:lnTo>
                <a:close/>
                <a:moveTo>
                  <a:pt x="717" y="48"/>
                </a:moveTo>
                <a:cubicBezTo>
                  <a:pt x="718" y="48"/>
                  <a:pt x="718" y="48"/>
                  <a:pt x="718" y="48"/>
                </a:cubicBezTo>
                <a:cubicBezTo>
                  <a:pt x="717" y="49"/>
                  <a:pt x="717" y="49"/>
                  <a:pt x="717" y="49"/>
                </a:cubicBezTo>
                <a:cubicBezTo>
                  <a:pt x="717" y="48"/>
                  <a:pt x="717" y="48"/>
                  <a:pt x="717" y="48"/>
                </a:cubicBezTo>
                <a:close/>
                <a:moveTo>
                  <a:pt x="717" y="46"/>
                </a:moveTo>
                <a:cubicBezTo>
                  <a:pt x="717" y="46"/>
                  <a:pt x="717" y="46"/>
                  <a:pt x="717" y="46"/>
                </a:cubicBezTo>
                <a:cubicBezTo>
                  <a:pt x="717" y="46"/>
                  <a:pt x="717" y="46"/>
                  <a:pt x="717" y="46"/>
                </a:cubicBezTo>
                <a:close/>
                <a:moveTo>
                  <a:pt x="717" y="48"/>
                </a:moveTo>
                <a:cubicBezTo>
                  <a:pt x="717" y="50"/>
                  <a:pt x="717" y="50"/>
                  <a:pt x="717" y="50"/>
                </a:cubicBezTo>
                <a:cubicBezTo>
                  <a:pt x="716" y="51"/>
                  <a:pt x="716" y="51"/>
                  <a:pt x="716" y="51"/>
                </a:cubicBezTo>
                <a:lnTo>
                  <a:pt x="717" y="48"/>
                </a:lnTo>
                <a:close/>
                <a:moveTo>
                  <a:pt x="716" y="51"/>
                </a:moveTo>
                <a:cubicBezTo>
                  <a:pt x="717" y="50"/>
                  <a:pt x="717" y="50"/>
                  <a:pt x="717" y="50"/>
                </a:cubicBezTo>
                <a:cubicBezTo>
                  <a:pt x="717" y="51"/>
                  <a:pt x="717" y="51"/>
                  <a:pt x="717" y="51"/>
                </a:cubicBezTo>
                <a:cubicBezTo>
                  <a:pt x="717" y="51"/>
                  <a:pt x="717" y="51"/>
                  <a:pt x="717" y="51"/>
                </a:cubicBezTo>
                <a:cubicBezTo>
                  <a:pt x="716" y="52"/>
                  <a:pt x="716" y="52"/>
                  <a:pt x="716" y="52"/>
                </a:cubicBezTo>
                <a:lnTo>
                  <a:pt x="716" y="51"/>
                </a:lnTo>
                <a:close/>
                <a:moveTo>
                  <a:pt x="717" y="52"/>
                </a:moveTo>
                <a:cubicBezTo>
                  <a:pt x="717" y="52"/>
                  <a:pt x="717" y="52"/>
                  <a:pt x="717" y="52"/>
                </a:cubicBezTo>
                <a:cubicBezTo>
                  <a:pt x="716" y="52"/>
                  <a:pt x="716" y="52"/>
                  <a:pt x="716" y="52"/>
                </a:cubicBezTo>
                <a:lnTo>
                  <a:pt x="717" y="52"/>
                </a:lnTo>
                <a:close/>
                <a:moveTo>
                  <a:pt x="716" y="52"/>
                </a:moveTo>
                <a:cubicBezTo>
                  <a:pt x="716" y="53"/>
                  <a:pt x="716" y="53"/>
                  <a:pt x="716" y="53"/>
                </a:cubicBezTo>
                <a:cubicBezTo>
                  <a:pt x="716" y="53"/>
                  <a:pt x="716" y="53"/>
                  <a:pt x="716" y="53"/>
                </a:cubicBezTo>
                <a:cubicBezTo>
                  <a:pt x="716" y="53"/>
                  <a:pt x="716" y="53"/>
                  <a:pt x="716" y="53"/>
                </a:cubicBezTo>
                <a:lnTo>
                  <a:pt x="716" y="52"/>
                </a:lnTo>
                <a:close/>
                <a:moveTo>
                  <a:pt x="716" y="53"/>
                </a:moveTo>
                <a:cubicBezTo>
                  <a:pt x="716" y="53"/>
                  <a:pt x="716" y="53"/>
                  <a:pt x="716" y="53"/>
                </a:cubicBezTo>
                <a:cubicBezTo>
                  <a:pt x="716" y="54"/>
                  <a:pt x="716" y="54"/>
                  <a:pt x="716" y="54"/>
                </a:cubicBezTo>
                <a:cubicBezTo>
                  <a:pt x="716" y="55"/>
                  <a:pt x="716" y="55"/>
                  <a:pt x="716" y="55"/>
                </a:cubicBezTo>
                <a:cubicBezTo>
                  <a:pt x="716" y="55"/>
                  <a:pt x="716" y="55"/>
                  <a:pt x="716" y="55"/>
                </a:cubicBezTo>
                <a:lnTo>
                  <a:pt x="716" y="53"/>
                </a:lnTo>
                <a:close/>
                <a:moveTo>
                  <a:pt x="716" y="55"/>
                </a:moveTo>
                <a:cubicBezTo>
                  <a:pt x="716" y="55"/>
                  <a:pt x="716" y="55"/>
                  <a:pt x="716" y="55"/>
                </a:cubicBezTo>
                <a:cubicBezTo>
                  <a:pt x="716" y="56"/>
                  <a:pt x="716" y="56"/>
                  <a:pt x="716" y="56"/>
                </a:cubicBezTo>
                <a:lnTo>
                  <a:pt x="716" y="55"/>
                </a:lnTo>
                <a:close/>
                <a:moveTo>
                  <a:pt x="716" y="56"/>
                </a:moveTo>
                <a:cubicBezTo>
                  <a:pt x="716" y="55"/>
                  <a:pt x="716" y="55"/>
                  <a:pt x="716" y="55"/>
                </a:cubicBezTo>
                <a:cubicBezTo>
                  <a:pt x="717" y="56"/>
                  <a:pt x="717" y="56"/>
                  <a:pt x="717" y="56"/>
                </a:cubicBezTo>
                <a:cubicBezTo>
                  <a:pt x="717" y="56"/>
                  <a:pt x="717" y="56"/>
                  <a:pt x="717" y="56"/>
                </a:cubicBezTo>
                <a:cubicBezTo>
                  <a:pt x="716" y="56"/>
                  <a:pt x="716" y="56"/>
                  <a:pt x="716" y="56"/>
                </a:cubicBezTo>
                <a:close/>
                <a:moveTo>
                  <a:pt x="716" y="57"/>
                </a:moveTo>
                <a:cubicBezTo>
                  <a:pt x="717" y="58"/>
                  <a:pt x="717" y="58"/>
                  <a:pt x="717" y="58"/>
                </a:cubicBezTo>
                <a:cubicBezTo>
                  <a:pt x="716" y="59"/>
                  <a:pt x="716" y="59"/>
                  <a:pt x="716" y="59"/>
                </a:cubicBezTo>
                <a:cubicBezTo>
                  <a:pt x="716" y="58"/>
                  <a:pt x="716" y="58"/>
                  <a:pt x="716" y="58"/>
                </a:cubicBezTo>
                <a:lnTo>
                  <a:pt x="716" y="57"/>
                </a:lnTo>
                <a:close/>
                <a:moveTo>
                  <a:pt x="716" y="58"/>
                </a:moveTo>
                <a:cubicBezTo>
                  <a:pt x="716" y="59"/>
                  <a:pt x="716" y="59"/>
                  <a:pt x="716" y="59"/>
                </a:cubicBezTo>
                <a:cubicBezTo>
                  <a:pt x="716" y="61"/>
                  <a:pt x="716" y="61"/>
                  <a:pt x="716" y="61"/>
                </a:cubicBezTo>
                <a:lnTo>
                  <a:pt x="716" y="58"/>
                </a:lnTo>
                <a:close/>
                <a:moveTo>
                  <a:pt x="716" y="61"/>
                </a:moveTo>
                <a:cubicBezTo>
                  <a:pt x="716" y="61"/>
                  <a:pt x="716" y="61"/>
                  <a:pt x="716" y="61"/>
                </a:cubicBezTo>
                <a:cubicBezTo>
                  <a:pt x="716" y="59"/>
                  <a:pt x="716" y="59"/>
                  <a:pt x="716" y="59"/>
                </a:cubicBezTo>
                <a:cubicBezTo>
                  <a:pt x="717" y="61"/>
                  <a:pt x="717" y="61"/>
                  <a:pt x="717" y="61"/>
                </a:cubicBezTo>
                <a:cubicBezTo>
                  <a:pt x="717" y="61"/>
                  <a:pt x="717" y="61"/>
                  <a:pt x="717" y="61"/>
                </a:cubicBezTo>
                <a:cubicBezTo>
                  <a:pt x="717" y="61"/>
                  <a:pt x="717" y="61"/>
                  <a:pt x="717" y="61"/>
                </a:cubicBezTo>
                <a:lnTo>
                  <a:pt x="716" y="61"/>
                </a:lnTo>
                <a:close/>
                <a:moveTo>
                  <a:pt x="716" y="62"/>
                </a:moveTo>
                <a:cubicBezTo>
                  <a:pt x="716" y="62"/>
                  <a:pt x="716" y="62"/>
                  <a:pt x="716" y="62"/>
                </a:cubicBezTo>
                <a:cubicBezTo>
                  <a:pt x="716" y="63"/>
                  <a:pt x="716" y="63"/>
                  <a:pt x="716" y="63"/>
                </a:cubicBezTo>
                <a:cubicBezTo>
                  <a:pt x="716" y="62"/>
                  <a:pt x="716" y="62"/>
                  <a:pt x="716" y="62"/>
                </a:cubicBezTo>
                <a:close/>
                <a:moveTo>
                  <a:pt x="716" y="63"/>
                </a:moveTo>
                <a:cubicBezTo>
                  <a:pt x="716" y="63"/>
                  <a:pt x="716" y="63"/>
                  <a:pt x="716" y="63"/>
                </a:cubicBezTo>
                <a:cubicBezTo>
                  <a:pt x="716" y="63"/>
                  <a:pt x="716" y="63"/>
                  <a:pt x="716" y="63"/>
                </a:cubicBezTo>
                <a:close/>
                <a:moveTo>
                  <a:pt x="716" y="63"/>
                </a:moveTo>
                <a:cubicBezTo>
                  <a:pt x="716" y="63"/>
                  <a:pt x="716" y="63"/>
                  <a:pt x="716" y="63"/>
                </a:cubicBezTo>
                <a:cubicBezTo>
                  <a:pt x="717" y="64"/>
                  <a:pt x="717" y="64"/>
                  <a:pt x="717" y="64"/>
                </a:cubicBezTo>
                <a:cubicBezTo>
                  <a:pt x="716" y="65"/>
                  <a:pt x="716" y="65"/>
                  <a:pt x="716" y="65"/>
                </a:cubicBezTo>
                <a:cubicBezTo>
                  <a:pt x="716" y="64"/>
                  <a:pt x="716" y="64"/>
                  <a:pt x="716" y="64"/>
                </a:cubicBezTo>
                <a:lnTo>
                  <a:pt x="716" y="63"/>
                </a:lnTo>
                <a:close/>
                <a:moveTo>
                  <a:pt x="716" y="65"/>
                </a:moveTo>
                <a:cubicBezTo>
                  <a:pt x="716" y="65"/>
                  <a:pt x="716" y="65"/>
                  <a:pt x="716" y="65"/>
                </a:cubicBezTo>
                <a:cubicBezTo>
                  <a:pt x="716" y="65"/>
                  <a:pt x="716" y="65"/>
                  <a:pt x="716" y="65"/>
                </a:cubicBezTo>
                <a:close/>
                <a:moveTo>
                  <a:pt x="716" y="66"/>
                </a:moveTo>
                <a:cubicBezTo>
                  <a:pt x="716" y="65"/>
                  <a:pt x="716" y="65"/>
                  <a:pt x="716" y="65"/>
                </a:cubicBezTo>
                <a:cubicBezTo>
                  <a:pt x="717" y="66"/>
                  <a:pt x="717" y="66"/>
                  <a:pt x="717" y="66"/>
                </a:cubicBezTo>
                <a:cubicBezTo>
                  <a:pt x="717" y="66"/>
                  <a:pt x="717" y="66"/>
                  <a:pt x="717" y="66"/>
                </a:cubicBezTo>
                <a:cubicBezTo>
                  <a:pt x="716" y="66"/>
                  <a:pt x="716" y="66"/>
                  <a:pt x="716" y="66"/>
                </a:cubicBezTo>
                <a:close/>
                <a:moveTo>
                  <a:pt x="716" y="67"/>
                </a:moveTo>
                <a:cubicBezTo>
                  <a:pt x="717" y="67"/>
                  <a:pt x="717" y="67"/>
                  <a:pt x="717" y="67"/>
                </a:cubicBezTo>
                <a:cubicBezTo>
                  <a:pt x="717" y="68"/>
                  <a:pt x="717" y="68"/>
                  <a:pt x="717" y="68"/>
                </a:cubicBezTo>
                <a:cubicBezTo>
                  <a:pt x="716" y="67"/>
                  <a:pt x="716" y="67"/>
                  <a:pt x="716" y="67"/>
                </a:cubicBezTo>
                <a:close/>
                <a:moveTo>
                  <a:pt x="717" y="67"/>
                </a:moveTo>
                <a:cubicBezTo>
                  <a:pt x="717" y="68"/>
                  <a:pt x="717" y="68"/>
                  <a:pt x="717" y="68"/>
                </a:cubicBezTo>
                <a:cubicBezTo>
                  <a:pt x="717" y="70"/>
                  <a:pt x="717" y="70"/>
                  <a:pt x="717" y="70"/>
                </a:cubicBezTo>
                <a:lnTo>
                  <a:pt x="717" y="67"/>
                </a:lnTo>
                <a:close/>
                <a:moveTo>
                  <a:pt x="717" y="70"/>
                </a:moveTo>
                <a:cubicBezTo>
                  <a:pt x="717" y="69"/>
                  <a:pt x="717" y="69"/>
                  <a:pt x="717" y="69"/>
                </a:cubicBezTo>
                <a:cubicBezTo>
                  <a:pt x="718" y="70"/>
                  <a:pt x="718" y="70"/>
                  <a:pt x="718" y="70"/>
                </a:cubicBezTo>
                <a:cubicBezTo>
                  <a:pt x="718" y="70"/>
                  <a:pt x="718" y="70"/>
                  <a:pt x="718" y="70"/>
                </a:cubicBezTo>
                <a:cubicBezTo>
                  <a:pt x="718" y="70"/>
                  <a:pt x="718" y="70"/>
                  <a:pt x="718" y="70"/>
                </a:cubicBezTo>
                <a:cubicBezTo>
                  <a:pt x="717" y="71"/>
                  <a:pt x="717" y="71"/>
                  <a:pt x="717" y="71"/>
                </a:cubicBezTo>
                <a:lnTo>
                  <a:pt x="717" y="70"/>
                </a:lnTo>
                <a:close/>
                <a:moveTo>
                  <a:pt x="718" y="71"/>
                </a:moveTo>
                <a:cubicBezTo>
                  <a:pt x="718" y="71"/>
                  <a:pt x="718" y="71"/>
                  <a:pt x="718" y="71"/>
                </a:cubicBezTo>
                <a:cubicBezTo>
                  <a:pt x="718" y="71"/>
                  <a:pt x="718" y="71"/>
                  <a:pt x="718" y="71"/>
                </a:cubicBezTo>
                <a:close/>
                <a:moveTo>
                  <a:pt x="717" y="71"/>
                </a:moveTo>
                <a:cubicBezTo>
                  <a:pt x="718" y="71"/>
                  <a:pt x="718" y="71"/>
                  <a:pt x="718" y="71"/>
                </a:cubicBezTo>
                <a:cubicBezTo>
                  <a:pt x="718" y="72"/>
                  <a:pt x="718" y="72"/>
                  <a:pt x="718" y="72"/>
                </a:cubicBezTo>
                <a:cubicBezTo>
                  <a:pt x="718" y="72"/>
                  <a:pt x="718" y="72"/>
                  <a:pt x="718" y="72"/>
                </a:cubicBezTo>
                <a:lnTo>
                  <a:pt x="717" y="71"/>
                </a:lnTo>
                <a:close/>
                <a:moveTo>
                  <a:pt x="718" y="72"/>
                </a:moveTo>
                <a:cubicBezTo>
                  <a:pt x="718" y="72"/>
                  <a:pt x="718" y="72"/>
                  <a:pt x="718" y="72"/>
                </a:cubicBezTo>
                <a:cubicBezTo>
                  <a:pt x="718" y="72"/>
                  <a:pt x="718" y="72"/>
                  <a:pt x="718" y="72"/>
                </a:cubicBezTo>
                <a:close/>
                <a:moveTo>
                  <a:pt x="719" y="75"/>
                </a:moveTo>
                <a:cubicBezTo>
                  <a:pt x="718" y="74"/>
                  <a:pt x="718" y="74"/>
                  <a:pt x="718" y="74"/>
                </a:cubicBezTo>
                <a:cubicBezTo>
                  <a:pt x="719" y="74"/>
                  <a:pt x="719" y="74"/>
                  <a:pt x="719" y="74"/>
                </a:cubicBezTo>
                <a:lnTo>
                  <a:pt x="719" y="75"/>
                </a:lnTo>
                <a:close/>
                <a:moveTo>
                  <a:pt x="719" y="74"/>
                </a:moveTo>
                <a:cubicBezTo>
                  <a:pt x="718" y="74"/>
                  <a:pt x="718" y="74"/>
                  <a:pt x="718" y="74"/>
                </a:cubicBezTo>
                <a:cubicBezTo>
                  <a:pt x="718" y="72"/>
                  <a:pt x="718" y="72"/>
                  <a:pt x="718" y="72"/>
                </a:cubicBezTo>
                <a:cubicBezTo>
                  <a:pt x="718" y="72"/>
                  <a:pt x="718" y="72"/>
                  <a:pt x="718" y="72"/>
                </a:cubicBezTo>
                <a:cubicBezTo>
                  <a:pt x="719" y="73"/>
                  <a:pt x="719" y="73"/>
                  <a:pt x="719" y="73"/>
                </a:cubicBezTo>
                <a:lnTo>
                  <a:pt x="719" y="74"/>
                </a:lnTo>
                <a:close/>
                <a:moveTo>
                  <a:pt x="719" y="73"/>
                </a:moveTo>
                <a:cubicBezTo>
                  <a:pt x="718" y="72"/>
                  <a:pt x="718" y="72"/>
                  <a:pt x="718" y="72"/>
                </a:cubicBezTo>
                <a:cubicBezTo>
                  <a:pt x="718" y="72"/>
                  <a:pt x="718" y="72"/>
                  <a:pt x="718" y="72"/>
                </a:cubicBezTo>
                <a:cubicBezTo>
                  <a:pt x="719" y="72"/>
                  <a:pt x="719" y="72"/>
                  <a:pt x="719" y="72"/>
                </a:cubicBezTo>
                <a:lnTo>
                  <a:pt x="719" y="73"/>
                </a:lnTo>
                <a:close/>
                <a:moveTo>
                  <a:pt x="719" y="71"/>
                </a:moveTo>
                <a:cubicBezTo>
                  <a:pt x="718" y="71"/>
                  <a:pt x="718" y="71"/>
                  <a:pt x="718" y="71"/>
                </a:cubicBezTo>
                <a:cubicBezTo>
                  <a:pt x="719" y="71"/>
                  <a:pt x="719" y="71"/>
                  <a:pt x="719" y="71"/>
                </a:cubicBezTo>
                <a:cubicBezTo>
                  <a:pt x="719" y="71"/>
                  <a:pt x="719" y="71"/>
                  <a:pt x="719" y="71"/>
                </a:cubicBezTo>
                <a:close/>
                <a:moveTo>
                  <a:pt x="719" y="75"/>
                </a:moveTo>
                <a:cubicBezTo>
                  <a:pt x="719" y="74"/>
                  <a:pt x="719" y="74"/>
                  <a:pt x="719" y="74"/>
                </a:cubicBezTo>
                <a:cubicBezTo>
                  <a:pt x="720" y="75"/>
                  <a:pt x="720" y="75"/>
                  <a:pt x="720" y="75"/>
                </a:cubicBezTo>
                <a:cubicBezTo>
                  <a:pt x="719" y="75"/>
                  <a:pt x="719" y="75"/>
                  <a:pt x="719" y="75"/>
                </a:cubicBezTo>
                <a:cubicBezTo>
                  <a:pt x="719" y="75"/>
                  <a:pt x="719" y="75"/>
                  <a:pt x="719" y="75"/>
                </a:cubicBezTo>
                <a:close/>
                <a:moveTo>
                  <a:pt x="719" y="76"/>
                </a:moveTo>
                <a:cubicBezTo>
                  <a:pt x="720" y="76"/>
                  <a:pt x="720" y="76"/>
                  <a:pt x="720" y="76"/>
                </a:cubicBezTo>
                <a:cubicBezTo>
                  <a:pt x="720" y="77"/>
                  <a:pt x="720" y="77"/>
                  <a:pt x="720" y="77"/>
                </a:cubicBezTo>
                <a:cubicBezTo>
                  <a:pt x="719" y="76"/>
                  <a:pt x="719" y="76"/>
                  <a:pt x="719" y="76"/>
                </a:cubicBezTo>
                <a:close/>
                <a:moveTo>
                  <a:pt x="719" y="76"/>
                </a:moveTo>
                <a:cubicBezTo>
                  <a:pt x="720" y="77"/>
                  <a:pt x="720" y="77"/>
                  <a:pt x="720" y="77"/>
                </a:cubicBezTo>
                <a:cubicBezTo>
                  <a:pt x="720" y="79"/>
                  <a:pt x="720" y="79"/>
                  <a:pt x="720" y="79"/>
                </a:cubicBezTo>
                <a:lnTo>
                  <a:pt x="719" y="76"/>
                </a:lnTo>
                <a:close/>
                <a:moveTo>
                  <a:pt x="721" y="80"/>
                </a:moveTo>
                <a:cubicBezTo>
                  <a:pt x="721" y="79"/>
                  <a:pt x="721" y="79"/>
                  <a:pt x="721" y="79"/>
                </a:cubicBezTo>
                <a:cubicBezTo>
                  <a:pt x="720" y="78"/>
                  <a:pt x="720" y="78"/>
                  <a:pt x="720" y="78"/>
                </a:cubicBezTo>
                <a:cubicBezTo>
                  <a:pt x="722" y="79"/>
                  <a:pt x="722" y="79"/>
                  <a:pt x="722" y="79"/>
                </a:cubicBezTo>
                <a:cubicBezTo>
                  <a:pt x="722" y="79"/>
                  <a:pt x="722" y="79"/>
                  <a:pt x="722" y="79"/>
                </a:cubicBezTo>
                <a:cubicBezTo>
                  <a:pt x="721" y="79"/>
                  <a:pt x="721" y="79"/>
                  <a:pt x="721" y="79"/>
                </a:cubicBezTo>
                <a:lnTo>
                  <a:pt x="721" y="80"/>
                </a:lnTo>
                <a:close/>
                <a:moveTo>
                  <a:pt x="721" y="81"/>
                </a:moveTo>
                <a:cubicBezTo>
                  <a:pt x="721" y="81"/>
                  <a:pt x="721" y="81"/>
                  <a:pt x="721" y="81"/>
                </a:cubicBezTo>
                <a:cubicBezTo>
                  <a:pt x="721" y="81"/>
                  <a:pt x="721" y="81"/>
                  <a:pt x="721" y="81"/>
                </a:cubicBezTo>
                <a:close/>
                <a:moveTo>
                  <a:pt x="721" y="81"/>
                </a:moveTo>
                <a:cubicBezTo>
                  <a:pt x="721" y="80"/>
                  <a:pt x="721" y="80"/>
                  <a:pt x="721" y="80"/>
                </a:cubicBezTo>
                <a:cubicBezTo>
                  <a:pt x="722" y="80"/>
                  <a:pt x="722" y="80"/>
                  <a:pt x="722" y="80"/>
                </a:cubicBezTo>
                <a:cubicBezTo>
                  <a:pt x="721" y="81"/>
                  <a:pt x="721" y="81"/>
                  <a:pt x="721" y="81"/>
                </a:cubicBezTo>
                <a:close/>
                <a:moveTo>
                  <a:pt x="722" y="82"/>
                </a:moveTo>
                <a:cubicBezTo>
                  <a:pt x="722" y="81"/>
                  <a:pt x="722" y="81"/>
                  <a:pt x="722" y="81"/>
                </a:cubicBezTo>
                <a:cubicBezTo>
                  <a:pt x="722" y="81"/>
                  <a:pt x="722" y="81"/>
                  <a:pt x="722" y="81"/>
                </a:cubicBezTo>
                <a:cubicBezTo>
                  <a:pt x="722" y="81"/>
                  <a:pt x="722" y="81"/>
                  <a:pt x="722" y="81"/>
                </a:cubicBezTo>
                <a:cubicBezTo>
                  <a:pt x="722" y="81"/>
                  <a:pt x="722" y="81"/>
                  <a:pt x="722" y="81"/>
                </a:cubicBezTo>
                <a:cubicBezTo>
                  <a:pt x="722" y="82"/>
                  <a:pt x="722" y="82"/>
                  <a:pt x="722" y="82"/>
                </a:cubicBezTo>
                <a:cubicBezTo>
                  <a:pt x="723" y="82"/>
                  <a:pt x="723" y="82"/>
                  <a:pt x="723" y="82"/>
                </a:cubicBezTo>
                <a:cubicBezTo>
                  <a:pt x="722" y="82"/>
                  <a:pt x="722" y="82"/>
                  <a:pt x="722" y="82"/>
                </a:cubicBezTo>
                <a:close/>
                <a:moveTo>
                  <a:pt x="722" y="83"/>
                </a:moveTo>
                <a:cubicBezTo>
                  <a:pt x="723" y="83"/>
                  <a:pt x="723" y="83"/>
                  <a:pt x="723" y="83"/>
                </a:cubicBezTo>
                <a:cubicBezTo>
                  <a:pt x="723" y="83"/>
                  <a:pt x="723" y="83"/>
                  <a:pt x="723" y="83"/>
                </a:cubicBezTo>
                <a:lnTo>
                  <a:pt x="722" y="83"/>
                </a:lnTo>
                <a:close/>
                <a:moveTo>
                  <a:pt x="723" y="84"/>
                </a:moveTo>
                <a:cubicBezTo>
                  <a:pt x="723" y="84"/>
                  <a:pt x="723" y="84"/>
                  <a:pt x="723" y="84"/>
                </a:cubicBezTo>
                <a:cubicBezTo>
                  <a:pt x="723" y="83"/>
                  <a:pt x="723" y="83"/>
                  <a:pt x="723" y="83"/>
                </a:cubicBezTo>
                <a:cubicBezTo>
                  <a:pt x="724" y="83"/>
                  <a:pt x="724" y="83"/>
                  <a:pt x="724" y="83"/>
                </a:cubicBezTo>
                <a:cubicBezTo>
                  <a:pt x="723" y="84"/>
                  <a:pt x="723" y="84"/>
                  <a:pt x="723" y="84"/>
                </a:cubicBezTo>
                <a:close/>
                <a:moveTo>
                  <a:pt x="723" y="84"/>
                </a:moveTo>
                <a:cubicBezTo>
                  <a:pt x="724" y="84"/>
                  <a:pt x="724" y="84"/>
                  <a:pt x="724" y="84"/>
                </a:cubicBezTo>
                <a:cubicBezTo>
                  <a:pt x="725" y="86"/>
                  <a:pt x="725" y="86"/>
                  <a:pt x="725" y="86"/>
                </a:cubicBezTo>
                <a:cubicBezTo>
                  <a:pt x="723" y="85"/>
                  <a:pt x="723" y="85"/>
                  <a:pt x="723" y="85"/>
                </a:cubicBezTo>
                <a:lnTo>
                  <a:pt x="723" y="84"/>
                </a:lnTo>
                <a:close/>
                <a:moveTo>
                  <a:pt x="724" y="85"/>
                </a:moveTo>
                <a:cubicBezTo>
                  <a:pt x="725" y="86"/>
                  <a:pt x="725" y="86"/>
                  <a:pt x="725" y="86"/>
                </a:cubicBezTo>
                <a:cubicBezTo>
                  <a:pt x="725" y="87"/>
                  <a:pt x="725" y="87"/>
                  <a:pt x="725" y="87"/>
                </a:cubicBezTo>
                <a:lnTo>
                  <a:pt x="724" y="85"/>
                </a:lnTo>
                <a:close/>
                <a:moveTo>
                  <a:pt x="726" y="88"/>
                </a:moveTo>
                <a:cubicBezTo>
                  <a:pt x="726" y="88"/>
                  <a:pt x="726" y="88"/>
                  <a:pt x="726" y="88"/>
                </a:cubicBezTo>
                <a:cubicBezTo>
                  <a:pt x="725" y="88"/>
                  <a:pt x="725" y="88"/>
                  <a:pt x="725" y="88"/>
                </a:cubicBezTo>
                <a:cubicBezTo>
                  <a:pt x="725" y="86"/>
                  <a:pt x="725" y="86"/>
                  <a:pt x="725" y="86"/>
                </a:cubicBezTo>
                <a:cubicBezTo>
                  <a:pt x="726" y="87"/>
                  <a:pt x="726" y="87"/>
                  <a:pt x="726" y="87"/>
                </a:cubicBezTo>
                <a:lnTo>
                  <a:pt x="726" y="88"/>
                </a:lnTo>
                <a:close/>
                <a:moveTo>
                  <a:pt x="727" y="89"/>
                </a:moveTo>
                <a:cubicBezTo>
                  <a:pt x="726" y="89"/>
                  <a:pt x="726" y="89"/>
                  <a:pt x="726" y="89"/>
                </a:cubicBezTo>
                <a:cubicBezTo>
                  <a:pt x="727" y="89"/>
                  <a:pt x="727" y="89"/>
                  <a:pt x="727" y="89"/>
                </a:cubicBezTo>
                <a:close/>
                <a:moveTo>
                  <a:pt x="727" y="89"/>
                </a:moveTo>
                <a:cubicBezTo>
                  <a:pt x="726" y="89"/>
                  <a:pt x="726" y="89"/>
                  <a:pt x="726" y="89"/>
                </a:cubicBezTo>
                <a:cubicBezTo>
                  <a:pt x="726" y="88"/>
                  <a:pt x="726" y="88"/>
                  <a:pt x="726" y="88"/>
                </a:cubicBezTo>
                <a:cubicBezTo>
                  <a:pt x="727" y="88"/>
                  <a:pt x="727" y="88"/>
                  <a:pt x="727" y="88"/>
                </a:cubicBezTo>
                <a:lnTo>
                  <a:pt x="727" y="89"/>
                </a:lnTo>
                <a:close/>
                <a:moveTo>
                  <a:pt x="727" y="88"/>
                </a:moveTo>
                <a:cubicBezTo>
                  <a:pt x="726" y="88"/>
                  <a:pt x="726" y="88"/>
                  <a:pt x="726" y="88"/>
                </a:cubicBezTo>
                <a:cubicBezTo>
                  <a:pt x="727" y="87"/>
                  <a:pt x="727" y="87"/>
                  <a:pt x="727" y="87"/>
                </a:cubicBezTo>
                <a:lnTo>
                  <a:pt x="727" y="88"/>
                </a:lnTo>
                <a:close/>
                <a:moveTo>
                  <a:pt x="728" y="85"/>
                </a:moveTo>
                <a:cubicBezTo>
                  <a:pt x="727" y="86"/>
                  <a:pt x="727" y="86"/>
                  <a:pt x="727" y="86"/>
                </a:cubicBezTo>
                <a:cubicBezTo>
                  <a:pt x="727" y="86"/>
                  <a:pt x="727" y="86"/>
                  <a:pt x="727" y="86"/>
                </a:cubicBezTo>
                <a:lnTo>
                  <a:pt x="728" y="85"/>
                </a:lnTo>
                <a:close/>
                <a:moveTo>
                  <a:pt x="728" y="90"/>
                </a:moveTo>
                <a:cubicBezTo>
                  <a:pt x="727" y="90"/>
                  <a:pt x="727" y="90"/>
                  <a:pt x="727" y="90"/>
                </a:cubicBezTo>
                <a:cubicBezTo>
                  <a:pt x="727" y="90"/>
                  <a:pt x="727" y="90"/>
                  <a:pt x="727" y="90"/>
                </a:cubicBezTo>
                <a:cubicBezTo>
                  <a:pt x="727" y="89"/>
                  <a:pt x="727" y="89"/>
                  <a:pt x="727" y="89"/>
                </a:cubicBezTo>
                <a:cubicBezTo>
                  <a:pt x="727" y="89"/>
                  <a:pt x="727" y="89"/>
                  <a:pt x="727" y="89"/>
                </a:cubicBezTo>
                <a:cubicBezTo>
                  <a:pt x="727" y="89"/>
                  <a:pt x="727" y="89"/>
                  <a:pt x="727" y="89"/>
                </a:cubicBezTo>
                <a:cubicBezTo>
                  <a:pt x="728" y="89"/>
                  <a:pt x="728" y="89"/>
                  <a:pt x="728" y="89"/>
                </a:cubicBezTo>
                <a:cubicBezTo>
                  <a:pt x="728" y="90"/>
                  <a:pt x="728" y="90"/>
                  <a:pt x="728" y="90"/>
                </a:cubicBezTo>
                <a:close/>
                <a:moveTo>
                  <a:pt x="728" y="90"/>
                </a:moveTo>
                <a:cubicBezTo>
                  <a:pt x="728" y="90"/>
                  <a:pt x="728" y="90"/>
                  <a:pt x="728" y="90"/>
                </a:cubicBezTo>
                <a:cubicBezTo>
                  <a:pt x="728" y="91"/>
                  <a:pt x="728" y="91"/>
                  <a:pt x="728" y="91"/>
                </a:cubicBezTo>
                <a:lnTo>
                  <a:pt x="728" y="90"/>
                </a:lnTo>
                <a:close/>
                <a:moveTo>
                  <a:pt x="729" y="92"/>
                </a:moveTo>
                <a:cubicBezTo>
                  <a:pt x="728" y="91"/>
                  <a:pt x="728" y="91"/>
                  <a:pt x="728" y="91"/>
                </a:cubicBezTo>
                <a:cubicBezTo>
                  <a:pt x="728" y="90"/>
                  <a:pt x="728" y="90"/>
                  <a:pt x="728" y="90"/>
                </a:cubicBezTo>
                <a:cubicBezTo>
                  <a:pt x="729" y="90"/>
                  <a:pt x="729" y="90"/>
                  <a:pt x="729" y="90"/>
                </a:cubicBezTo>
                <a:cubicBezTo>
                  <a:pt x="729" y="91"/>
                  <a:pt x="729" y="91"/>
                  <a:pt x="729" y="91"/>
                </a:cubicBezTo>
                <a:lnTo>
                  <a:pt x="729" y="92"/>
                </a:lnTo>
                <a:close/>
                <a:moveTo>
                  <a:pt x="729" y="92"/>
                </a:moveTo>
                <a:cubicBezTo>
                  <a:pt x="730" y="92"/>
                  <a:pt x="730" y="92"/>
                  <a:pt x="730" y="92"/>
                </a:cubicBezTo>
                <a:cubicBezTo>
                  <a:pt x="731" y="93"/>
                  <a:pt x="731" y="93"/>
                  <a:pt x="731" y="93"/>
                </a:cubicBezTo>
                <a:cubicBezTo>
                  <a:pt x="729" y="92"/>
                  <a:pt x="729" y="92"/>
                  <a:pt x="729" y="92"/>
                </a:cubicBezTo>
                <a:close/>
                <a:moveTo>
                  <a:pt x="729" y="92"/>
                </a:moveTo>
                <a:cubicBezTo>
                  <a:pt x="731" y="93"/>
                  <a:pt x="731" y="93"/>
                  <a:pt x="731" y="93"/>
                </a:cubicBezTo>
                <a:cubicBezTo>
                  <a:pt x="732" y="95"/>
                  <a:pt x="732" y="95"/>
                  <a:pt x="732" y="95"/>
                </a:cubicBezTo>
                <a:lnTo>
                  <a:pt x="729" y="92"/>
                </a:lnTo>
                <a:close/>
                <a:moveTo>
                  <a:pt x="732" y="95"/>
                </a:moveTo>
                <a:cubicBezTo>
                  <a:pt x="732" y="95"/>
                  <a:pt x="732" y="95"/>
                  <a:pt x="732" y="95"/>
                </a:cubicBezTo>
                <a:cubicBezTo>
                  <a:pt x="731" y="93"/>
                  <a:pt x="731" y="93"/>
                  <a:pt x="731" y="93"/>
                </a:cubicBezTo>
                <a:cubicBezTo>
                  <a:pt x="733" y="93"/>
                  <a:pt x="733" y="93"/>
                  <a:pt x="733" y="93"/>
                </a:cubicBezTo>
                <a:cubicBezTo>
                  <a:pt x="732" y="95"/>
                  <a:pt x="732" y="95"/>
                  <a:pt x="732" y="95"/>
                </a:cubicBezTo>
                <a:close/>
                <a:moveTo>
                  <a:pt x="733" y="95"/>
                </a:moveTo>
                <a:cubicBezTo>
                  <a:pt x="733" y="95"/>
                  <a:pt x="733" y="95"/>
                  <a:pt x="733" y="95"/>
                </a:cubicBezTo>
                <a:cubicBezTo>
                  <a:pt x="733" y="95"/>
                  <a:pt x="733" y="95"/>
                  <a:pt x="733" y="95"/>
                </a:cubicBezTo>
                <a:cubicBezTo>
                  <a:pt x="733" y="96"/>
                  <a:pt x="733" y="96"/>
                  <a:pt x="733" y="96"/>
                </a:cubicBezTo>
                <a:lnTo>
                  <a:pt x="733" y="95"/>
                </a:lnTo>
                <a:close/>
                <a:moveTo>
                  <a:pt x="733" y="96"/>
                </a:moveTo>
                <a:cubicBezTo>
                  <a:pt x="733" y="96"/>
                  <a:pt x="733" y="96"/>
                  <a:pt x="733" y="96"/>
                </a:cubicBezTo>
                <a:cubicBezTo>
                  <a:pt x="733" y="96"/>
                  <a:pt x="733" y="96"/>
                  <a:pt x="733" y="96"/>
                </a:cubicBezTo>
                <a:close/>
                <a:moveTo>
                  <a:pt x="733" y="94"/>
                </a:moveTo>
                <a:cubicBezTo>
                  <a:pt x="733" y="94"/>
                  <a:pt x="733" y="94"/>
                  <a:pt x="733" y="94"/>
                </a:cubicBezTo>
                <a:cubicBezTo>
                  <a:pt x="734" y="94"/>
                  <a:pt x="734" y="94"/>
                  <a:pt x="734" y="94"/>
                </a:cubicBezTo>
                <a:cubicBezTo>
                  <a:pt x="733" y="95"/>
                  <a:pt x="733" y="95"/>
                  <a:pt x="733" y="95"/>
                </a:cubicBezTo>
                <a:lnTo>
                  <a:pt x="733" y="94"/>
                </a:lnTo>
                <a:close/>
                <a:moveTo>
                  <a:pt x="733" y="95"/>
                </a:moveTo>
                <a:cubicBezTo>
                  <a:pt x="734" y="95"/>
                  <a:pt x="734" y="95"/>
                  <a:pt x="734" y="95"/>
                </a:cubicBezTo>
                <a:cubicBezTo>
                  <a:pt x="734" y="96"/>
                  <a:pt x="734" y="96"/>
                  <a:pt x="734" y="96"/>
                </a:cubicBezTo>
                <a:cubicBezTo>
                  <a:pt x="734" y="96"/>
                  <a:pt x="734" y="96"/>
                  <a:pt x="734" y="96"/>
                </a:cubicBezTo>
                <a:lnTo>
                  <a:pt x="733" y="95"/>
                </a:lnTo>
                <a:close/>
                <a:moveTo>
                  <a:pt x="734" y="96"/>
                </a:moveTo>
                <a:cubicBezTo>
                  <a:pt x="734" y="96"/>
                  <a:pt x="734" y="96"/>
                  <a:pt x="734" y="96"/>
                </a:cubicBezTo>
                <a:cubicBezTo>
                  <a:pt x="734" y="96"/>
                  <a:pt x="734" y="96"/>
                  <a:pt x="734" y="96"/>
                </a:cubicBezTo>
                <a:cubicBezTo>
                  <a:pt x="734" y="96"/>
                  <a:pt x="734" y="96"/>
                  <a:pt x="734" y="96"/>
                </a:cubicBezTo>
                <a:cubicBezTo>
                  <a:pt x="735" y="97"/>
                  <a:pt x="735" y="97"/>
                  <a:pt x="735" y="97"/>
                </a:cubicBezTo>
                <a:cubicBezTo>
                  <a:pt x="734" y="97"/>
                  <a:pt x="734" y="97"/>
                  <a:pt x="734" y="97"/>
                </a:cubicBezTo>
                <a:lnTo>
                  <a:pt x="734" y="96"/>
                </a:lnTo>
                <a:close/>
                <a:moveTo>
                  <a:pt x="735" y="97"/>
                </a:moveTo>
                <a:cubicBezTo>
                  <a:pt x="735" y="97"/>
                  <a:pt x="735" y="97"/>
                  <a:pt x="735" y="97"/>
                </a:cubicBezTo>
                <a:cubicBezTo>
                  <a:pt x="735" y="98"/>
                  <a:pt x="735" y="98"/>
                  <a:pt x="735" y="98"/>
                </a:cubicBezTo>
                <a:lnTo>
                  <a:pt x="735" y="97"/>
                </a:lnTo>
                <a:close/>
                <a:moveTo>
                  <a:pt x="736" y="98"/>
                </a:moveTo>
                <a:cubicBezTo>
                  <a:pt x="736" y="98"/>
                  <a:pt x="736" y="98"/>
                  <a:pt x="736" y="98"/>
                </a:cubicBezTo>
                <a:cubicBezTo>
                  <a:pt x="736" y="98"/>
                  <a:pt x="736" y="98"/>
                  <a:pt x="736" y="98"/>
                </a:cubicBezTo>
                <a:cubicBezTo>
                  <a:pt x="735" y="97"/>
                  <a:pt x="735" y="97"/>
                  <a:pt x="735" y="97"/>
                </a:cubicBezTo>
                <a:cubicBezTo>
                  <a:pt x="736" y="97"/>
                  <a:pt x="736" y="97"/>
                  <a:pt x="736" y="97"/>
                </a:cubicBezTo>
                <a:lnTo>
                  <a:pt x="736" y="98"/>
                </a:lnTo>
                <a:close/>
                <a:moveTo>
                  <a:pt x="736" y="96"/>
                </a:moveTo>
                <a:cubicBezTo>
                  <a:pt x="735" y="97"/>
                  <a:pt x="735" y="97"/>
                  <a:pt x="735" y="97"/>
                </a:cubicBezTo>
                <a:cubicBezTo>
                  <a:pt x="735" y="96"/>
                  <a:pt x="735" y="96"/>
                  <a:pt x="735" y="96"/>
                </a:cubicBezTo>
                <a:cubicBezTo>
                  <a:pt x="736" y="96"/>
                  <a:pt x="736" y="96"/>
                  <a:pt x="736" y="96"/>
                </a:cubicBezTo>
                <a:close/>
                <a:moveTo>
                  <a:pt x="735" y="96"/>
                </a:moveTo>
                <a:cubicBezTo>
                  <a:pt x="734" y="95"/>
                  <a:pt x="734" y="95"/>
                  <a:pt x="734" y="95"/>
                </a:cubicBezTo>
                <a:cubicBezTo>
                  <a:pt x="734" y="95"/>
                  <a:pt x="734" y="95"/>
                  <a:pt x="734" y="95"/>
                </a:cubicBezTo>
                <a:cubicBezTo>
                  <a:pt x="736" y="96"/>
                  <a:pt x="736" y="96"/>
                  <a:pt x="736" y="96"/>
                </a:cubicBezTo>
                <a:lnTo>
                  <a:pt x="735" y="96"/>
                </a:lnTo>
                <a:close/>
                <a:moveTo>
                  <a:pt x="736" y="98"/>
                </a:moveTo>
                <a:cubicBezTo>
                  <a:pt x="737" y="97"/>
                  <a:pt x="737" y="97"/>
                  <a:pt x="737" y="97"/>
                </a:cubicBezTo>
                <a:cubicBezTo>
                  <a:pt x="738" y="99"/>
                  <a:pt x="738" y="99"/>
                  <a:pt x="738" y="99"/>
                </a:cubicBezTo>
                <a:cubicBezTo>
                  <a:pt x="736" y="98"/>
                  <a:pt x="736" y="98"/>
                  <a:pt x="736" y="98"/>
                </a:cubicBezTo>
                <a:close/>
                <a:moveTo>
                  <a:pt x="737" y="98"/>
                </a:moveTo>
                <a:cubicBezTo>
                  <a:pt x="738" y="99"/>
                  <a:pt x="738" y="99"/>
                  <a:pt x="738" y="99"/>
                </a:cubicBezTo>
                <a:cubicBezTo>
                  <a:pt x="739" y="100"/>
                  <a:pt x="739" y="100"/>
                  <a:pt x="739" y="100"/>
                </a:cubicBezTo>
                <a:lnTo>
                  <a:pt x="737" y="98"/>
                </a:lnTo>
                <a:close/>
                <a:moveTo>
                  <a:pt x="740" y="100"/>
                </a:moveTo>
                <a:cubicBezTo>
                  <a:pt x="740" y="101"/>
                  <a:pt x="740" y="101"/>
                  <a:pt x="740" y="101"/>
                </a:cubicBezTo>
                <a:cubicBezTo>
                  <a:pt x="739" y="100"/>
                  <a:pt x="739" y="100"/>
                  <a:pt x="739" y="100"/>
                </a:cubicBezTo>
                <a:cubicBezTo>
                  <a:pt x="738" y="99"/>
                  <a:pt x="738" y="99"/>
                  <a:pt x="738" y="99"/>
                </a:cubicBezTo>
                <a:cubicBezTo>
                  <a:pt x="740" y="99"/>
                  <a:pt x="740" y="99"/>
                  <a:pt x="740" y="99"/>
                </a:cubicBezTo>
                <a:lnTo>
                  <a:pt x="740" y="100"/>
                </a:lnTo>
                <a:close/>
                <a:moveTo>
                  <a:pt x="740" y="99"/>
                </a:moveTo>
                <a:cubicBezTo>
                  <a:pt x="738" y="99"/>
                  <a:pt x="738" y="99"/>
                  <a:pt x="738" y="99"/>
                </a:cubicBezTo>
                <a:cubicBezTo>
                  <a:pt x="737" y="97"/>
                  <a:pt x="737" y="97"/>
                  <a:pt x="737" y="97"/>
                </a:cubicBezTo>
                <a:cubicBezTo>
                  <a:pt x="738" y="97"/>
                  <a:pt x="738" y="97"/>
                  <a:pt x="738" y="97"/>
                </a:cubicBezTo>
                <a:cubicBezTo>
                  <a:pt x="740" y="99"/>
                  <a:pt x="740" y="99"/>
                  <a:pt x="740" y="99"/>
                </a:cubicBezTo>
                <a:close/>
                <a:moveTo>
                  <a:pt x="738" y="97"/>
                </a:moveTo>
                <a:cubicBezTo>
                  <a:pt x="740" y="96"/>
                  <a:pt x="740" y="96"/>
                  <a:pt x="740" y="96"/>
                </a:cubicBezTo>
                <a:cubicBezTo>
                  <a:pt x="740" y="96"/>
                  <a:pt x="740" y="96"/>
                  <a:pt x="740" y="96"/>
                </a:cubicBezTo>
                <a:cubicBezTo>
                  <a:pt x="740" y="98"/>
                  <a:pt x="740" y="98"/>
                  <a:pt x="740" y="98"/>
                </a:cubicBezTo>
                <a:lnTo>
                  <a:pt x="738" y="97"/>
                </a:lnTo>
                <a:close/>
                <a:moveTo>
                  <a:pt x="740" y="99"/>
                </a:moveTo>
                <a:cubicBezTo>
                  <a:pt x="740" y="99"/>
                  <a:pt x="740" y="99"/>
                  <a:pt x="740" y="99"/>
                </a:cubicBezTo>
                <a:cubicBezTo>
                  <a:pt x="740" y="100"/>
                  <a:pt x="740" y="100"/>
                  <a:pt x="740" y="100"/>
                </a:cubicBezTo>
                <a:lnTo>
                  <a:pt x="740" y="99"/>
                </a:lnTo>
                <a:close/>
                <a:moveTo>
                  <a:pt x="740" y="101"/>
                </a:moveTo>
                <a:cubicBezTo>
                  <a:pt x="740" y="101"/>
                  <a:pt x="740" y="101"/>
                  <a:pt x="740" y="101"/>
                </a:cubicBezTo>
                <a:cubicBezTo>
                  <a:pt x="741" y="100"/>
                  <a:pt x="741" y="100"/>
                  <a:pt x="741" y="100"/>
                </a:cubicBezTo>
                <a:cubicBezTo>
                  <a:pt x="741" y="101"/>
                  <a:pt x="741" y="101"/>
                  <a:pt x="741" y="101"/>
                </a:cubicBezTo>
                <a:lnTo>
                  <a:pt x="740" y="101"/>
                </a:lnTo>
                <a:close/>
                <a:moveTo>
                  <a:pt x="741" y="101"/>
                </a:moveTo>
                <a:cubicBezTo>
                  <a:pt x="741" y="101"/>
                  <a:pt x="741" y="101"/>
                  <a:pt x="741" y="101"/>
                </a:cubicBezTo>
                <a:cubicBezTo>
                  <a:pt x="741" y="101"/>
                  <a:pt x="741" y="101"/>
                  <a:pt x="741" y="101"/>
                </a:cubicBezTo>
                <a:cubicBezTo>
                  <a:pt x="741" y="101"/>
                  <a:pt x="741" y="101"/>
                  <a:pt x="741" y="101"/>
                </a:cubicBezTo>
                <a:close/>
                <a:moveTo>
                  <a:pt x="741" y="100"/>
                </a:moveTo>
                <a:cubicBezTo>
                  <a:pt x="741" y="100"/>
                  <a:pt x="741" y="100"/>
                  <a:pt x="741" y="100"/>
                </a:cubicBezTo>
                <a:cubicBezTo>
                  <a:pt x="742" y="100"/>
                  <a:pt x="742" y="100"/>
                  <a:pt x="742" y="100"/>
                </a:cubicBezTo>
                <a:cubicBezTo>
                  <a:pt x="742" y="101"/>
                  <a:pt x="742" y="101"/>
                  <a:pt x="742" y="101"/>
                </a:cubicBezTo>
                <a:cubicBezTo>
                  <a:pt x="741" y="101"/>
                  <a:pt x="741" y="101"/>
                  <a:pt x="741" y="101"/>
                </a:cubicBezTo>
                <a:lnTo>
                  <a:pt x="741" y="100"/>
                </a:lnTo>
                <a:close/>
                <a:moveTo>
                  <a:pt x="742" y="101"/>
                </a:moveTo>
                <a:cubicBezTo>
                  <a:pt x="741" y="101"/>
                  <a:pt x="741" y="101"/>
                  <a:pt x="741" y="101"/>
                </a:cubicBezTo>
                <a:cubicBezTo>
                  <a:pt x="742" y="101"/>
                  <a:pt x="742" y="101"/>
                  <a:pt x="742" y="101"/>
                </a:cubicBezTo>
                <a:cubicBezTo>
                  <a:pt x="742" y="101"/>
                  <a:pt x="742" y="101"/>
                  <a:pt x="742" y="101"/>
                </a:cubicBezTo>
                <a:close/>
                <a:moveTo>
                  <a:pt x="742" y="100"/>
                </a:moveTo>
                <a:cubicBezTo>
                  <a:pt x="741" y="100"/>
                  <a:pt x="741" y="100"/>
                  <a:pt x="741" y="100"/>
                </a:cubicBezTo>
                <a:cubicBezTo>
                  <a:pt x="742" y="100"/>
                  <a:pt x="742" y="100"/>
                  <a:pt x="742" y="100"/>
                </a:cubicBezTo>
                <a:cubicBezTo>
                  <a:pt x="742" y="100"/>
                  <a:pt x="742" y="100"/>
                  <a:pt x="742" y="100"/>
                </a:cubicBezTo>
                <a:close/>
                <a:moveTo>
                  <a:pt x="741" y="99"/>
                </a:moveTo>
                <a:cubicBezTo>
                  <a:pt x="744" y="98"/>
                  <a:pt x="744" y="98"/>
                  <a:pt x="744" y="98"/>
                </a:cubicBezTo>
                <a:cubicBezTo>
                  <a:pt x="744" y="98"/>
                  <a:pt x="744" y="98"/>
                  <a:pt x="744" y="98"/>
                </a:cubicBezTo>
                <a:cubicBezTo>
                  <a:pt x="742" y="99"/>
                  <a:pt x="742" y="99"/>
                  <a:pt x="742" y="99"/>
                </a:cubicBezTo>
                <a:lnTo>
                  <a:pt x="741" y="99"/>
                </a:lnTo>
                <a:close/>
                <a:moveTo>
                  <a:pt x="744" y="100"/>
                </a:moveTo>
                <a:cubicBezTo>
                  <a:pt x="742" y="100"/>
                  <a:pt x="742" y="100"/>
                  <a:pt x="742" y="100"/>
                </a:cubicBezTo>
                <a:cubicBezTo>
                  <a:pt x="742" y="99"/>
                  <a:pt x="742" y="99"/>
                  <a:pt x="742" y="99"/>
                </a:cubicBezTo>
                <a:cubicBezTo>
                  <a:pt x="744" y="98"/>
                  <a:pt x="744" y="98"/>
                  <a:pt x="744" y="98"/>
                </a:cubicBezTo>
                <a:cubicBezTo>
                  <a:pt x="744" y="98"/>
                  <a:pt x="744" y="98"/>
                  <a:pt x="744" y="98"/>
                </a:cubicBezTo>
                <a:lnTo>
                  <a:pt x="744" y="100"/>
                </a:lnTo>
                <a:close/>
                <a:moveTo>
                  <a:pt x="744" y="100"/>
                </a:moveTo>
                <a:cubicBezTo>
                  <a:pt x="744" y="100"/>
                  <a:pt x="744" y="100"/>
                  <a:pt x="744" y="100"/>
                </a:cubicBezTo>
                <a:cubicBezTo>
                  <a:pt x="744" y="100"/>
                  <a:pt x="744" y="100"/>
                  <a:pt x="744" y="100"/>
                </a:cubicBezTo>
                <a:cubicBezTo>
                  <a:pt x="744" y="99"/>
                  <a:pt x="744" y="99"/>
                  <a:pt x="744" y="99"/>
                </a:cubicBezTo>
                <a:cubicBezTo>
                  <a:pt x="744" y="100"/>
                  <a:pt x="744" y="100"/>
                  <a:pt x="744" y="100"/>
                </a:cubicBezTo>
                <a:close/>
                <a:moveTo>
                  <a:pt x="744" y="98"/>
                </a:moveTo>
                <a:cubicBezTo>
                  <a:pt x="745" y="99"/>
                  <a:pt x="746" y="99"/>
                  <a:pt x="747" y="100"/>
                </a:cubicBezTo>
                <a:cubicBezTo>
                  <a:pt x="746" y="100"/>
                  <a:pt x="746" y="100"/>
                  <a:pt x="746" y="100"/>
                </a:cubicBezTo>
                <a:cubicBezTo>
                  <a:pt x="745" y="100"/>
                  <a:pt x="745" y="100"/>
                  <a:pt x="745" y="100"/>
                </a:cubicBezTo>
                <a:lnTo>
                  <a:pt x="744" y="98"/>
                </a:lnTo>
                <a:close/>
                <a:moveTo>
                  <a:pt x="745" y="108"/>
                </a:moveTo>
                <a:cubicBezTo>
                  <a:pt x="745" y="108"/>
                  <a:pt x="745" y="108"/>
                  <a:pt x="745" y="108"/>
                </a:cubicBezTo>
                <a:cubicBezTo>
                  <a:pt x="745" y="108"/>
                  <a:pt x="745" y="108"/>
                  <a:pt x="745" y="108"/>
                </a:cubicBezTo>
                <a:cubicBezTo>
                  <a:pt x="745" y="108"/>
                  <a:pt x="745" y="108"/>
                  <a:pt x="745" y="108"/>
                </a:cubicBezTo>
                <a:close/>
                <a:moveTo>
                  <a:pt x="746" y="108"/>
                </a:moveTo>
                <a:cubicBezTo>
                  <a:pt x="746" y="108"/>
                  <a:pt x="746" y="108"/>
                  <a:pt x="746" y="108"/>
                </a:cubicBezTo>
                <a:cubicBezTo>
                  <a:pt x="747" y="108"/>
                  <a:pt x="747" y="108"/>
                  <a:pt x="747" y="108"/>
                </a:cubicBezTo>
                <a:lnTo>
                  <a:pt x="746" y="108"/>
                </a:lnTo>
                <a:close/>
                <a:moveTo>
                  <a:pt x="747" y="101"/>
                </a:moveTo>
                <a:cubicBezTo>
                  <a:pt x="748" y="100"/>
                  <a:pt x="748" y="100"/>
                  <a:pt x="748" y="100"/>
                </a:cubicBezTo>
                <a:cubicBezTo>
                  <a:pt x="748" y="100"/>
                  <a:pt x="748" y="100"/>
                  <a:pt x="748" y="100"/>
                </a:cubicBezTo>
                <a:cubicBezTo>
                  <a:pt x="748" y="101"/>
                  <a:pt x="748" y="101"/>
                  <a:pt x="748" y="101"/>
                </a:cubicBezTo>
                <a:lnTo>
                  <a:pt x="747" y="101"/>
                </a:lnTo>
                <a:close/>
                <a:moveTo>
                  <a:pt x="748" y="101"/>
                </a:moveTo>
                <a:cubicBezTo>
                  <a:pt x="748" y="100"/>
                  <a:pt x="748" y="100"/>
                  <a:pt x="748" y="100"/>
                </a:cubicBezTo>
                <a:cubicBezTo>
                  <a:pt x="749" y="101"/>
                  <a:pt x="749" y="101"/>
                  <a:pt x="749" y="101"/>
                </a:cubicBezTo>
                <a:lnTo>
                  <a:pt x="748" y="101"/>
                </a:lnTo>
                <a:close/>
                <a:moveTo>
                  <a:pt x="749" y="101"/>
                </a:moveTo>
                <a:cubicBezTo>
                  <a:pt x="748" y="100"/>
                  <a:pt x="748" y="100"/>
                  <a:pt x="748" y="100"/>
                </a:cubicBezTo>
                <a:cubicBezTo>
                  <a:pt x="749" y="100"/>
                  <a:pt x="750" y="101"/>
                  <a:pt x="751" y="101"/>
                </a:cubicBezTo>
                <a:cubicBezTo>
                  <a:pt x="750" y="102"/>
                  <a:pt x="750" y="102"/>
                  <a:pt x="750" y="102"/>
                </a:cubicBezTo>
                <a:lnTo>
                  <a:pt x="749" y="101"/>
                </a:lnTo>
                <a:close/>
                <a:moveTo>
                  <a:pt x="750" y="102"/>
                </a:moveTo>
                <a:cubicBezTo>
                  <a:pt x="752" y="101"/>
                  <a:pt x="752" y="101"/>
                  <a:pt x="752" y="101"/>
                </a:cubicBezTo>
                <a:cubicBezTo>
                  <a:pt x="751" y="102"/>
                  <a:pt x="751" y="102"/>
                  <a:pt x="751" y="102"/>
                </a:cubicBezTo>
                <a:lnTo>
                  <a:pt x="750" y="102"/>
                </a:lnTo>
                <a:close/>
                <a:moveTo>
                  <a:pt x="751" y="103"/>
                </a:moveTo>
                <a:cubicBezTo>
                  <a:pt x="751" y="103"/>
                  <a:pt x="751" y="103"/>
                  <a:pt x="751" y="103"/>
                </a:cubicBezTo>
                <a:cubicBezTo>
                  <a:pt x="751" y="103"/>
                  <a:pt x="751" y="103"/>
                  <a:pt x="751" y="103"/>
                </a:cubicBezTo>
                <a:cubicBezTo>
                  <a:pt x="751" y="102"/>
                  <a:pt x="751" y="102"/>
                  <a:pt x="751" y="102"/>
                </a:cubicBezTo>
                <a:cubicBezTo>
                  <a:pt x="751" y="102"/>
                  <a:pt x="751" y="102"/>
                  <a:pt x="751" y="102"/>
                </a:cubicBezTo>
                <a:cubicBezTo>
                  <a:pt x="752" y="101"/>
                  <a:pt x="752" y="101"/>
                  <a:pt x="752" y="101"/>
                </a:cubicBezTo>
                <a:cubicBezTo>
                  <a:pt x="752" y="101"/>
                  <a:pt x="752" y="101"/>
                  <a:pt x="752" y="101"/>
                </a:cubicBezTo>
                <a:cubicBezTo>
                  <a:pt x="752" y="104"/>
                  <a:pt x="752" y="104"/>
                  <a:pt x="752" y="104"/>
                </a:cubicBezTo>
                <a:lnTo>
                  <a:pt x="751" y="103"/>
                </a:lnTo>
                <a:close/>
                <a:moveTo>
                  <a:pt x="753" y="104"/>
                </a:moveTo>
                <a:cubicBezTo>
                  <a:pt x="752" y="102"/>
                  <a:pt x="752" y="102"/>
                  <a:pt x="752" y="102"/>
                </a:cubicBezTo>
                <a:cubicBezTo>
                  <a:pt x="753" y="104"/>
                  <a:pt x="753" y="104"/>
                  <a:pt x="753" y="104"/>
                </a:cubicBezTo>
                <a:cubicBezTo>
                  <a:pt x="753" y="104"/>
                  <a:pt x="753" y="104"/>
                  <a:pt x="753" y="104"/>
                </a:cubicBezTo>
                <a:close/>
                <a:moveTo>
                  <a:pt x="758" y="108"/>
                </a:moveTo>
                <a:cubicBezTo>
                  <a:pt x="753" y="108"/>
                  <a:pt x="753" y="108"/>
                  <a:pt x="753" y="108"/>
                </a:cubicBezTo>
                <a:cubicBezTo>
                  <a:pt x="753" y="108"/>
                  <a:pt x="753" y="108"/>
                  <a:pt x="753" y="108"/>
                </a:cubicBezTo>
                <a:cubicBezTo>
                  <a:pt x="753" y="107"/>
                  <a:pt x="753" y="107"/>
                  <a:pt x="753" y="107"/>
                </a:cubicBezTo>
                <a:cubicBezTo>
                  <a:pt x="753" y="107"/>
                  <a:pt x="753" y="107"/>
                  <a:pt x="753" y="107"/>
                </a:cubicBezTo>
                <a:cubicBezTo>
                  <a:pt x="753" y="107"/>
                  <a:pt x="753" y="107"/>
                  <a:pt x="753" y="107"/>
                </a:cubicBezTo>
                <a:cubicBezTo>
                  <a:pt x="758" y="108"/>
                  <a:pt x="758" y="108"/>
                  <a:pt x="758" y="108"/>
                </a:cubicBezTo>
                <a:cubicBezTo>
                  <a:pt x="759" y="108"/>
                  <a:pt x="759" y="108"/>
                  <a:pt x="759" y="108"/>
                </a:cubicBezTo>
                <a:lnTo>
                  <a:pt x="758" y="108"/>
                </a:lnTo>
                <a:close/>
                <a:moveTo>
                  <a:pt x="759" y="107"/>
                </a:moveTo>
                <a:cubicBezTo>
                  <a:pt x="759" y="107"/>
                  <a:pt x="759" y="107"/>
                  <a:pt x="759" y="107"/>
                </a:cubicBezTo>
                <a:cubicBezTo>
                  <a:pt x="759" y="107"/>
                  <a:pt x="759" y="107"/>
                  <a:pt x="759" y="107"/>
                </a:cubicBezTo>
                <a:cubicBezTo>
                  <a:pt x="759" y="107"/>
                  <a:pt x="759" y="107"/>
                  <a:pt x="759" y="107"/>
                </a:cubicBezTo>
                <a:close/>
                <a:moveTo>
                  <a:pt x="760" y="107"/>
                </a:moveTo>
                <a:cubicBezTo>
                  <a:pt x="760" y="107"/>
                  <a:pt x="760" y="107"/>
                  <a:pt x="760" y="107"/>
                </a:cubicBezTo>
                <a:cubicBezTo>
                  <a:pt x="759" y="107"/>
                  <a:pt x="759" y="107"/>
                  <a:pt x="759" y="107"/>
                </a:cubicBezTo>
                <a:cubicBezTo>
                  <a:pt x="760" y="107"/>
                  <a:pt x="760" y="107"/>
                  <a:pt x="760" y="107"/>
                </a:cubicBezTo>
                <a:cubicBezTo>
                  <a:pt x="761" y="107"/>
                  <a:pt x="761" y="107"/>
                  <a:pt x="761" y="107"/>
                </a:cubicBezTo>
                <a:cubicBezTo>
                  <a:pt x="761" y="107"/>
                  <a:pt x="761" y="107"/>
                  <a:pt x="761" y="107"/>
                </a:cubicBezTo>
                <a:lnTo>
                  <a:pt x="760" y="107"/>
                </a:lnTo>
                <a:close/>
                <a:moveTo>
                  <a:pt x="761" y="107"/>
                </a:moveTo>
                <a:cubicBezTo>
                  <a:pt x="761" y="107"/>
                  <a:pt x="761" y="107"/>
                  <a:pt x="761" y="107"/>
                </a:cubicBezTo>
                <a:cubicBezTo>
                  <a:pt x="761" y="107"/>
                  <a:pt x="761" y="107"/>
                  <a:pt x="761" y="107"/>
                </a:cubicBezTo>
                <a:cubicBezTo>
                  <a:pt x="762" y="107"/>
                  <a:pt x="762" y="107"/>
                  <a:pt x="762" y="107"/>
                </a:cubicBezTo>
                <a:cubicBezTo>
                  <a:pt x="761" y="107"/>
                  <a:pt x="761" y="107"/>
                  <a:pt x="761" y="107"/>
                </a:cubicBezTo>
                <a:close/>
                <a:moveTo>
                  <a:pt x="768" y="109"/>
                </a:moveTo>
                <a:cubicBezTo>
                  <a:pt x="761" y="108"/>
                  <a:pt x="761" y="108"/>
                  <a:pt x="761" y="108"/>
                </a:cubicBezTo>
                <a:cubicBezTo>
                  <a:pt x="761" y="108"/>
                  <a:pt x="761" y="108"/>
                  <a:pt x="761" y="108"/>
                </a:cubicBezTo>
                <a:cubicBezTo>
                  <a:pt x="762" y="108"/>
                  <a:pt x="762" y="108"/>
                  <a:pt x="762" y="108"/>
                </a:cubicBezTo>
                <a:cubicBezTo>
                  <a:pt x="767" y="108"/>
                  <a:pt x="767" y="108"/>
                  <a:pt x="767" y="108"/>
                </a:cubicBezTo>
                <a:cubicBezTo>
                  <a:pt x="768" y="108"/>
                  <a:pt x="768" y="108"/>
                  <a:pt x="768" y="108"/>
                </a:cubicBezTo>
                <a:lnTo>
                  <a:pt x="768" y="109"/>
                </a:lnTo>
                <a:close/>
                <a:moveTo>
                  <a:pt x="769" y="107"/>
                </a:moveTo>
                <a:cubicBezTo>
                  <a:pt x="769" y="107"/>
                  <a:pt x="769" y="107"/>
                  <a:pt x="769" y="107"/>
                </a:cubicBezTo>
                <a:cubicBezTo>
                  <a:pt x="768" y="107"/>
                  <a:pt x="768" y="107"/>
                  <a:pt x="768" y="107"/>
                </a:cubicBezTo>
                <a:cubicBezTo>
                  <a:pt x="769" y="107"/>
                  <a:pt x="769" y="107"/>
                  <a:pt x="769" y="107"/>
                </a:cubicBezTo>
                <a:cubicBezTo>
                  <a:pt x="769" y="107"/>
                  <a:pt x="769" y="107"/>
                  <a:pt x="769" y="107"/>
                </a:cubicBezTo>
                <a:close/>
                <a:moveTo>
                  <a:pt x="770" y="107"/>
                </a:moveTo>
                <a:cubicBezTo>
                  <a:pt x="769" y="107"/>
                  <a:pt x="769" y="107"/>
                  <a:pt x="769" y="107"/>
                </a:cubicBezTo>
                <a:cubicBezTo>
                  <a:pt x="769" y="107"/>
                  <a:pt x="769" y="107"/>
                  <a:pt x="769" y="107"/>
                </a:cubicBezTo>
                <a:cubicBezTo>
                  <a:pt x="770" y="107"/>
                  <a:pt x="770" y="107"/>
                  <a:pt x="770" y="107"/>
                </a:cubicBezTo>
                <a:cubicBezTo>
                  <a:pt x="770" y="107"/>
                  <a:pt x="770" y="107"/>
                  <a:pt x="770" y="107"/>
                </a:cubicBezTo>
                <a:cubicBezTo>
                  <a:pt x="770" y="107"/>
                  <a:pt x="770" y="107"/>
                  <a:pt x="770" y="107"/>
                </a:cubicBezTo>
                <a:close/>
                <a:moveTo>
                  <a:pt x="770" y="107"/>
                </a:moveTo>
                <a:cubicBezTo>
                  <a:pt x="770" y="107"/>
                  <a:pt x="770" y="107"/>
                  <a:pt x="770" y="107"/>
                </a:cubicBezTo>
                <a:cubicBezTo>
                  <a:pt x="771" y="107"/>
                  <a:pt x="771" y="107"/>
                  <a:pt x="771" y="107"/>
                </a:cubicBezTo>
                <a:cubicBezTo>
                  <a:pt x="770" y="107"/>
                  <a:pt x="770" y="107"/>
                  <a:pt x="770" y="107"/>
                </a:cubicBezTo>
                <a:close/>
                <a:moveTo>
                  <a:pt x="777" y="108"/>
                </a:moveTo>
                <a:cubicBezTo>
                  <a:pt x="777" y="108"/>
                  <a:pt x="777" y="108"/>
                  <a:pt x="777" y="108"/>
                </a:cubicBezTo>
                <a:cubicBezTo>
                  <a:pt x="777" y="109"/>
                  <a:pt x="777" y="109"/>
                  <a:pt x="777" y="109"/>
                </a:cubicBezTo>
                <a:cubicBezTo>
                  <a:pt x="771" y="109"/>
                  <a:pt x="771" y="109"/>
                  <a:pt x="771" y="109"/>
                </a:cubicBezTo>
                <a:cubicBezTo>
                  <a:pt x="771" y="108"/>
                  <a:pt x="771" y="108"/>
                  <a:pt x="771" y="108"/>
                </a:cubicBezTo>
                <a:cubicBezTo>
                  <a:pt x="772" y="108"/>
                  <a:pt x="772" y="108"/>
                  <a:pt x="772" y="108"/>
                </a:cubicBezTo>
                <a:cubicBezTo>
                  <a:pt x="776" y="107"/>
                  <a:pt x="776" y="107"/>
                  <a:pt x="776" y="107"/>
                </a:cubicBezTo>
                <a:cubicBezTo>
                  <a:pt x="777" y="107"/>
                  <a:pt x="777" y="107"/>
                  <a:pt x="777" y="107"/>
                </a:cubicBezTo>
                <a:lnTo>
                  <a:pt x="777" y="108"/>
                </a:lnTo>
                <a:close/>
                <a:moveTo>
                  <a:pt x="777" y="104"/>
                </a:moveTo>
                <a:cubicBezTo>
                  <a:pt x="776" y="104"/>
                  <a:pt x="776" y="104"/>
                  <a:pt x="776" y="104"/>
                </a:cubicBezTo>
                <a:cubicBezTo>
                  <a:pt x="777" y="102"/>
                  <a:pt x="777" y="102"/>
                  <a:pt x="777" y="102"/>
                </a:cubicBezTo>
                <a:cubicBezTo>
                  <a:pt x="777" y="104"/>
                  <a:pt x="777" y="104"/>
                  <a:pt x="777" y="104"/>
                </a:cubicBezTo>
                <a:close/>
                <a:moveTo>
                  <a:pt x="779" y="103"/>
                </a:moveTo>
                <a:cubicBezTo>
                  <a:pt x="779" y="103"/>
                  <a:pt x="779" y="103"/>
                  <a:pt x="779" y="103"/>
                </a:cubicBezTo>
                <a:cubicBezTo>
                  <a:pt x="779" y="103"/>
                  <a:pt x="779" y="103"/>
                  <a:pt x="779" y="103"/>
                </a:cubicBezTo>
                <a:cubicBezTo>
                  <a:pt x="779" y="103"/>
                  <a:pt x="779" y="103"/>
                  <a:pt x="779" y="103"/>
                </a:cubicBezTo>
                <a:cubicBezTo>
                  <a:pt x="777" y="104"/>
                  <a:pt x="777" y="104"/>
                  <a:pt x="777" y="104"/>
                </a:cubicBezTo>
                <a:cubicBezTo>
                  <a:pt x="778" y="101"/>
                  <a:pt x="778" y="101"/>
                  <a:pt x="778" y="101"/>
                </a:cubicBezTo>
                <a:cubicBezTo>
                  <a:pt x="778" y="101"/>
                  <a:pt x="778" y="101"/>
                  <a:pt x="778" y="101"/>
                </a:cubicBezTo>
                <a:cubicBezTo>
                  <a:pt x="779" y="102"/>
                  <a:pt x="779" y="102"/>
                  <a:pt x="779" y="102"/>
                </a:cubicBezTo>
                <a:lnTo>
                  <a:pt x="779" y="103"/>
                </a:lnTo>
                <a:close/>
                <a:moveTo>
                  <a:pt x="779" y="102"/>
                </a:moveTo>
                <a:cubicBezTo>
                  <a:pt x="778" y="101"/>
                  <a:pt x="778" y="101"/>
                  <a:pt x="778" y="101"/>
                </a:cubicBezTo>
                <a:cubicBezTo>
                  <a:pt x="779" y="102"/>
                  <a:pt x="779" y="102"/>
                  <a:pt x="779" y="102"/>
                </a:cubicBezTo>
                <a:close/>
                <a:moveTo>
                  <a:pt x="780" y="102"/>
                </a:moveTo>
                <a:cubicBezTo>
                  <a:pt x="778" y="101"/>
                  <a:pt x="778" y="101"/>
                  <a:pt x="778" y="101"/>
                </a:cubicBezTo>
                <a:cubicBezTo>
                  <a:pt x="779" y="101"/>
                  <a:pt x="780" y="101"/>
                  <a:pt x="781" y="100"/>
                </a:cubicBezTo>
                <a:cubicBezTo>
                  <a:pt x="781" y="102"/>
                  <a:pt x="781" y="102"/>
                  <a:pt x="781" y="102"/>
                </a:cubicBezTo>
                <a:lnTo>
                  <a:pt x="780" y="102"/>
                </a:lnTo>
                <a:close/>
                <a:moveTo>
                  <a:pt x="781" y="101"/>
                </a:moveTo>
                <a:cubicBezTo>
                  <a:pt x="781" y="102"/>
                  <a:pt x="781" y="102"/>
                  <a:pt x="781" y="102"/>
                </a:cubicBezTo>
                <a:cubicBezTo>
                  <a:pt x="781" y="101"/>
                  <a:pt x="781" y="101"/>
                  <a:pt x="781" y="101"/>
                </a:cubicBezTo>
                <a:close/>
                <a:moveTo>
                  <a:pt x="782" y="100"/>
                </a:moveTo>
                <a:cubicBezTo>
                  <a:pt x="782" y="100"/>
                  <a:pt x="782" y="100"/>
                  <a:pt x="782" y="100"/>
                </a:cubicBezTo>
                <a:cubicBezTo>
                  <a:pt x="783" y="101"/>
                  <a:pt x="783" y="101"/>
                  <a:pt x="783" y="101"/>
                </a:cubicBezTo>
                <a:cubicBezTo>
                  <a:pt x="782" y="101"/>
                  <a:pt x="782" y="101"/>
                  <a:pt x="782" y="101"/>
                </a:cubicBezTo>
                <a:lnTo>
                  <a:pt x="782" y="100"/>
                </a:lnTo>
                <a:close/>
                <a:moveTo>
                  <a:pt x="782" y="100"/>
                </a:moveTo>
                <a:cubicBezTo>
                  <a:pt x="783" y="101"/>
                  <a:pt x="783" y="101"/>
                  <a:pt x="783" y="101"/>
                </a:cubicBezTo>
                <a:cubicBezTo>
                  <a:pt x="783" y="101"/>
                  <a:pt x="783" y="101"/>
                  <a:pt x="783" y="101"/>
                </a:cubicBezTo>
                <a:lnTo>
                  <a:pt x="782" y="100"/>
                </a:lnTo>
                <a:close/>
                <a:moveTo>
                  <a:pt x="784" y="109"/>
                </a:moveTo>
                <a:cubicBezTo>
                  <a:pt x="783" y="109"/>
                  <a:pt x="783" y="109"/>
                  <a:pt x="783" y="109"/>
                </a:cubicBezTo>
                <a:cubicBezTo>
                  <a:pt x="784" y="108"/>
                  <a:pt x="784" y="108"/>
                  <a:pt x="784" y="108"/>
                </a:cubicBezTo>
                <a:lnTo>
                  <a:pt x="784" y="109"/>
                </a:lnTo>
                <a:close/>
                <a:moveTo>
                  <a:pt x="785" y="109"/>
                </a:moveTo>
                <a:cubicBezTo>
                  <a:pt x="785" y="109"/>
                  <a:pt x="785" y="109"/>
                  <a:pt x="785" y="109"/>
                </a:cubicBezTo>
                <a:cubicBezTo>
                  <a:pt x="785" y="108"/>
                  <a:pt x="785" y="108"/>
                  <a:pt x="785" y="108"/>
                </a:cubicBezTo>
                <a:cubicBezTo>
                  <a:pt x="785" y="108"/>
                  <a:pt x="785" y="108"/>
                  <a:pt x="785" y="108"/>
                </a:cubicBezTo>
                <a:lnTo>
                  <a:pt x="785" y="109"/>
                </a:lnTo>
                <a:close/>
                <a:moveTo>
                  <a:pt x="784" y="101"/>
                </a:moveTo>
                <a:cubicBezTo>
                  <a:pt x="782" y="100"/>
                  <a:pt x="782" y="100"/>
                  <a:pt x="782" y="100"/>
                </a:cubicBezTo>
                <a:cubicBezTo>
                  <a:pt x="783" y="99"/>
                  <a:pt x="784" y="99"/>
                  <a:pt x="785" y="98"/>
                </a:cubicBezTo>
                <a:cubicBezTo>
                  <a:pt x="785" y="100"/>
                  <a:pt x="785" y="100"/>
                  <a:pt x="785" y="100"/>
                </a:cubicBezTo>
                <a:lnTo>
                  <a:pt x="784" y="101"/>
                </a:lnTo>
                <a:close/>
                <a:moveTo>
                  <a:pt x="785" y="101"/>
                </a:moveTo>
                <a:cubicBezTo>
                  <a:pt x="785" y="101"/>
                  <a:pt x="785" y="101"/>
                  <a:pt x="785" y="101"/>
                </a:cubicBezTo>
                <a:cubicBezTo>
                  <a:pt x="785" y="100"/>
                  <a:pt x="785" y="100"/>
                  <a:pt x="785" y="100"/>
                </a:cubicBezTo>
                <a:cubicBezTo>
                  <a:pt x="785" y="99"/>
                  <a:pt x="785" y="99"/>
                  <a:pt x="785" y="99"/>
                </a:cubicBezTo>
                <a:cubicBezTo>
                  <a:pt x="786" y="101"/>
                  <a:pt x="786" y="101"/>
                  <a:pt x="786" y="101"/>
                </a:cubicBezTo>
                <a:lnTo>
                  <a:pt x="785" y="101"/>
                </a:lnTo>
                <a:close/>
                <a:moveTo>
                  <a:pt x="786" y="98"/>
                </a:moveTo>
                <a:cubicBezTo>
                  <a:pt x="786" y="98"/>
                  <a:pt x="786" y="98"/>
                  <a:pt x="786" y="98"/>
                </a:cubicBezTo>
                <a:cubicBezTo>
                  <a:pt x="788" y="100"/>
                  <a:pt x="788" y="100"/>
                  <a:pt x="788" y="100"/>
                </a:cubicBezTo>
                <a:cubicBezTo>
                  <a:pt x="787" y="100"/>
                  <a:pt x="787" y="100"/>
                  <a:pt x="787" y="100"/>
                </a:cubicBezTo>
                <a:cubicBezTo>
                  <a:pt x="786" y="101"/>
                  <a:pt x="786" y="101"/>
                  <a:pt x="786" y="101"/>
                </a:cubicBezTo>
                <a:lnTo>
                  <a:pt x="786" y="98"/>
                </a:lnTo>
                <a:close/>
                <a:moveTo>
                  <a:pt x="932" y="38"/>
                </a:moveTo>
                <a:cubicBezTo>
                  <a:pt x="932" y="37"/>
                  <a:pt x="932" y="37"/>
                  <a:pt x="932" y="37"/>
                </a:cubicBezTo>
                <a:cubicBezTo>
                  <a:pt x="932" y="36"/>
                  <a:pt x="932" y="36"/>
                  <a:pt x="932" y="36"/>
                </a:cubicBezTo>
                <a:cubicBezTo>
                  <a:pt x="933" y="36"/>
                  <a:pt x="933" y="36"/>
                  <a:pt x="933" y="36"/>
                </a:cubicBezTo>
                <a:cubicBezTo>
                  <a:pt x="933" y="36"/>
                  <a:pt x="933" y="36"/>
                  <a:pt x="933" y="36"/>
                </a:cubicBezTo>
                <a:lnTo>
                  <a:pt x="932" y="38"/>
                </a:lnTo>
                <a:close/>
                <a:moveTo>
                  <a:pt x="933" y="35"/>
                </a:moveTo>
                <a:cubicBezTo>
                  <a:pt x="933" y="35"/>
                  <a:pt x="933" y="35"/>
                  <a:pt x="933" y="35"/>
                </a:cubicBezTo>
                <a:cubicBezTo>
                  <a:pt x="933" y="35"/>
                  <a:pt x="933" y="35"/>
                  <a:pt x="933" y="35"/>
                </a:cubicBezTo>
                <a:cubicBezTo>
                  <a:pt x="933" y="35"/>
                  <a:pt x="933" y="35"/>
                  <a:pt x="933" y="35"/>
                </a:cubicBezTo>
                <a:cubicBezTo>
                  <a:pt x="934" y="34"/>
                  <a:pt x="934" y="34"/>
                  <a:pt x="934" y="34"/>
                </a:cubicBezTo>
                <a:cubicBezTo>
                  <a:pt x="934" y="34"/>
                  <a:pt x="934" y="34"/>
                  <a:pt x="934" y="34"/>
                </a:cubicBezTo>
                <a:lnTo>
                  <a:pt x="933" y="35"/>
                </a:lnTo>
                <a:close/>
                <a:moveTo>
                  <a:pt x="951" y="35"/>
                </a:moveTo>
                <a:cubicBezTo>
                  <a:pt x="951" y="35"/>
                  <a:pt x="951" y="35"/>
                  <a:pt x="951" y="35"/>
                </a:cubicBezTo>
                <a:cubicBezTo>
                  <a:pt x="951" y="35"/>
                  <a:pt x="951" y="35"/>
                  <a:pt x="951" y="35"/>
                </a:cubicBezTo>
                <a:cubicBezTo>
                  <a:pt x="950" y="35"/>
                  <a:pt x="950" y="35"/>
                  <a:pt x="950" y="35"/>
                </a:cubicBezTo>
                <a:cubicBezTo>
                  <a:pt x="951" y="35"/>
                  <a:pt x="951" y="35"/>
                  <a:pt x="951" y="35"/>
                </a:cubicBezTo>
                <a:cubicBezTo>
                  <a:pt x="951" y="35"/>
                  <a:pt x="951" y="35"/>
                  <a:pt x="951" y="35"/>
                </a:cubicBezTo>
                <a:close/>
                <a:moveTo>
                  <a:pt x="951" y="36"/>
                </a:moveTo>
                <a:cubicBezTo>
                  <a:pt x="951" y="36"/>
                  <a:pt x="951" y="36"/>
                  <a:pt x="951" y="36"/>
                </a:cubicBezTo>
                <a:cubicBezTo>
                  <a:pt x="952" y="36"/>
                  <a:pt x="952" y="36"/>
                  <a:pt x="952" y="36"/>
                </a:cubicBezTo>
                <a:cubicBezTo>
                  <a:pt x="952" y="37"/>
                  <a:pt x="952" y="37"/>
                  <a:pt x="952" y="37"/>
                </a:cubicBezTo>
                <a:cubicBezTo>
                  <a:pt x="952" y="38"/>
                  <a:pt x="952" y="38"/>
                  <a:pt x="952" y="38"/>
                </a:cubicBezTo>
                <a:lnTo>
                  <a:pt x="951" y="36"/>
                </a:lnTo>
                <a:close/>
                <a:moveTo>
                  <a:pt x="1100" y="92"/>
                </a:moveTo>
                <a:cubicBezTo>
                  <a:pt x="1099" y="92"/>
                  <a:pt x="1099" y="92"/>
                  <a:pt x="1099" y="92"/>
                </a:cubicBezTo>
                <a:cubicBezTo>
                  <a:pt x="1096" y="92"/>
                  <a:pt x="1096" y="92"/>
                  <a:pt x="1096" y="92"/>
                </a:cubicBezTo>
                <a:cubicBezTo>
                  <a:pt x="1084" y="92"/>
                  <a:pt x="1084" y="92"/>
                  <a:pt x="1084" y="92"/>
                </a:cubicBezTo>
                <a:cubicBezTo>
                  <a:pt x="1084" y="92"/>
                  <a:pt x="1084" y="92"/>
                  <a:pt x="1084" y="92"/>
                </a:cubicBezTo>
                <a:cubicBezTo>
                  <a:pt x="1083" y="92"/>
                  <a:pt x="1083" y="92"/>
                  <a:pt x="1083" y="92"/>
                </a:cubicBezTo>
                <a:cubicBezTo>
                  <a:pt x="1084" y="92"/>
                  <a:pt x="1084" y="92"/>
                  <a:pt x="1084" y="92"/>
                </a:cubicBezTo>
                <a:cubicBezTo>
                  <a:pt x="1090" y="92"/>
                  <a:pt x="1090" y="92"/>
                  <a:pt x="1090" y="92"/>
                </a:cubicBezTo>
                <a:cubicBezTo>
                  <a:pt x="1096" y="92"/>
                  <a:pt x="1096" y="92"/>
                  <a:pt x="1096" y="92"/>
                </a:cubicBezTo>
                <a:cubicBezTo>
                  <a:pt x="1096" y="92"/>
                  <a:pt x="1096" y="92"/>
                  <a:pt x="1096" y="92"/>
                </a:cubicBezTo>
                <a:cubicBezTo>
                  <a:pt x="1106" y="92"/>
                  <a:pt x="1106" y="92"/>
                  <a:pt x="1106" y="92"/>
                </a:cubicBezTo>
                <a:lnTo>
                  <a:pt x="1100" y="92"/>
                </a:lnTo>
                <a:close/>
              </a:path>
            </a:pathLst>
          </a:custGeom>
          <a:noFill/>
          <a:ln w="15875">
            <a:solidFill>
              <a:srgbClr val="E1DDB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pSp>
        <p:nvGrpSpPr>
          <p:cNvPr id="4099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4100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4101" name="图片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2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4103" name="图片 2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4" name="图片 2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5" name="图片 2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图片 2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107" name="矩形 25"/>
          <p:cNvSpPr>
            <a:spLocks noChangeArrowheads="1"/>
          </p:cNvSpPr>
          <p:nvPr/>
        </p:nvSpPr>
        <p:spPr bwMode="auto">
          <a:xfrm>
            <a:off x="1209675" y="131763"/>
            <a:ext cx="29162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182451"/>
                </a:solidFill>
              </a:rPr>
              <a:t>ADD TITLE HERE</a:t>
            </a:r>
            <a:endParaRPr lang="zh-CN" altLang="en-US" sz="3200" b="1" dirty="0">
              <a:solidFill>
                <a:srgbClr val="18245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00113" y="1620441"/>
            <a:ext cx="4129087" cy="778640"/>
            <a:chOff x="900113" y="1620441"/>
            <a:chExt cx="4129087" cy="778640"/>
          </a:xfrm>
        </p:grpSpPr>
        <p:sp>
          <p:nvSpPr>
            <p:cNvPr id="4108" name="任意多边形 42"/>
            <p:cNvSpPr>
              <a:spLocks noChangeArrowheads="1"/>
            </p:cNvSpPr>
            <p:nvPr/>
          </p:nvSpPr>
          <p:spPr bwMode="auto">
            <a:xfrm>
              <a:off x="900113" y="1665288"/>
              <a:ext cx="768350" cy="671512"/>
            </a:xfrm>
            <a:custGeom>
              <a:avLst/>
              <a:gdLst>
                <a:gd name="T0" fmla="*/ 176705 w 576064"/>
                <a:gd name="T1" fmla="*/ 193361 h 504056"/>
                <a:gd name="T2" fmla="*/ 195352 w 576064"/>
                <a:gd name="T3" fmla="*/ 205981 h 504056"/>
                <a:gd name="T4" fmla="*/ 201568 w 576064"/>
                <a:gd name="T5" fmla="*/ 255269 h 504056"/>
                <a:gd name="T6" fmla="*/ 198868 w 576064"/>
                <a:gd name="T7" fmla="*/ 292062 h 504056"/>
                <a:gd name="T8" fmla="*/ 190455 w 576064"/>
                <a:gd name="T9" fmla="*/ 309328 h 504056"/>
                <a:gd name="T10" fmla="*/ 176956 w 576064"/>
                <a:gd name="T11" fmla="*/ 314791 h 504056"/>
                <a:gd name="T12" fmla="*/ 158936 w 576064"/>
                <a:gd name="T13" fmla="*/ 301920 h 504056"/>
                <a:gd name="T14" fmla="*/ 152720 w 576064"/>
                <a:gd name="T15" fmla="*/ 253888 h 504056"/>
                <a:gd name="T16" fmla="*/ 158371 w 576064"/>
                <a:gd name="T17" fmla="*/ 206232 h 504056"/>
                <a:gd name="T18" fmla="*/ 176705 w 576064"/>
                <a:gd name="T19" fmla="*/ 193361 h 504056"/>
                <a:gd name="T20" fmla="*/ 347025 w 576064"/>
                <a:gd name="T21" fmla="*/ 159331 h 504056"/>
                <a:gd name="T22" fmla="*/ 324421 w 576064"/>
                <a:gd name="T23" fmla="*/ 188464 h 504056"/>
                <a:gd name="T24" fmla="*/ 283861 w 576064"/>
                <a:gd name="T25" fmla="*/ 208681 h 504056"/>
                <a:gd name="T26" fmla="*/ 283861 w 576064"/>
                <a:gd name="T27" fmla="*/ 250623 h 504056"/>
                <a:gd name="T28" fmla="*/ 313308 w 576064"/>
                <a:gd name="T29" fmla="*/ 239321 h 504056"/>
                <a:gd name="T30" fmla="*/ 337606 w 576064"/>
                <a:gd name="T31" fmla="*/ 223876 h 504056"/>
                <a:gd name="T32" fmla="*/ 337606 w 576064"/>
                <a:gd name="T33" fmla="*/ 346561 h 504056"/>
                <a:gd name="T34" fmla="*/ 389343 w 576064"/>
                <a:gd name="T35" fmla="*/ 346561 h 504056"/>
                <a:gd name="T36" fmla="*/ 389343 w 576064"/>
                <a:gd name="T37" fmla="*/ 159331 h 504056"/>
                <a:gd name="T38" fmla="*/ 347025 w 576064"/>
                <a:gd name="T39" fmla="*/ 159331 h 504056"/>
                <a:gd name="T40" fmla="*/ 178463 w 576064"/>
                <a:gd name="T41" fmla="*/ 159331 h 504056"/>
                <a:gd name="T42" fmla="*/ 120887 w 576064"/>
                <a:gd name="T43" fmla="*/ 180301 h 504056"/>
                <a:gd name="T44" fmla="*/ 101988 w 576064"/>
                <a:gd name="T45" fmla="*/ 253762 h 504056"/>
                <a:gd name="T46" fmla="*/ 105693 w 576064"/>
                <a:gd name="T47" fmla="*/ 292753 h 504056"/>
                <a:gd name="T48" fmla="*/ 116053 w 576064"/>
                <a:gd name="T49" fmla="*/ 320567 h 504056"/>
                <a:gd name="T50" fmla="*/ 139535 w 576064"/>
                <a:gd name="T51" fmla="*/ 342292 h 504056"/>
                <a:gd name="T52" fmla="*/ 177081 w 576064"/>
                <a:gd name="T53" fmla="*/ 349700 h 504056"/>
                <a:gd name="T54" fmla="*/ 235473 w 576064"/>
                <a:gd name="T55" fmla="*/ 326469 h 504056"/>
                <a:gd name="T56" fmla="*/ 252426 w 576064"/>
                <a:gd name="T57" fmla="*/ 253134 h 504056"/>
                <a:gd name="T58" fmla="*/ 247277 w 576064"/>
                <a:gd name="T59" fmla="*/ 210188 h 504056"/>
                <a:gd name="T60" fmla="*/ 240308 w 576064"/>
                <a:gd name="T61" fmla="*/ 191289 h 504056"/>
                <a:gd name="T62" fmla="*/ 228441 w 576064"/>
                <a:gd name="T63" fmla="*/ 175844 h 504056"/>
                <a:gd name="T64" fmla="*/ 208977 w 576064"/>
                <a:gd name="T65" fmla="*/ 163914 h 504056"/>
                <a:gd name="T66" fmla="*/ 178463 w 576064"/>
                <a:gd name="T67" fmla="*/ 159331 h 504056"/>
                <a:gd name="T68" fmla="*/ 126014 w 576064"/>
                <a:gd name="T69" fmla="*/ 0 h 504056"/>
                <a:gd name="T70" fmla="*/ 450050 w 576064"/>
                <a:gd name="T71" fmla="*/ 0 h 504056"/>
                <a:gd name="T72" fmla="*/ 576064 w 576064"/>
                <a:gd name="T73" fmla="*/ 252028 h 504056"/>
                <a:gd name="T74" fmla="*/ 450050 w 576064"/>
                <a:gd name="T75" fmla="*/ 504056 h 504056"/>
                <a:gd name="T76" fmla="*/ 126014 w 576064"/>
                <a:gd name="T77" fmla="*/ 504056 h 504056"/>
                <a:gd name="T78" fmla="*/ 0 w 576064"/>
                <a:gd name="T79" fmla="*/ 252028 h 504056"/>
                <a:gd name="T80" fmla="*/ 126014 w 576064"/>
                <a:gd name="T81" fmla="*/ 0 h 50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76064" h="504056">
                  <a:moveTo>
                    <a:pt x="176705" y="193361"/>
                  </a:moveTo>
                  <a:cubicBezTo>
                    <a:pt x="184993" y="193361"/>
                    <a:pt x="191208" y="197568"/>
                    <a:pt x="195352" y="205981"/>
                  </a:cubicBezTo>
                  <a:cubicBezTo>
                    <a:pt x="199496" y="214395"/>
                    <a:pt x="201568" y="230824"/>
                    <a:pt x="201568" y="255269"/>
                  </a:cubicBezTo>
                  <a:cubicBezTo>
                    <a:pt x="201568" y="271928"/>
                    <a:pt x="200668" y="284193"/>
                    <a:pt x="198868" y="292062"/>
                  </a:cubicBezTo>
                  <a:cubicBezTo>
                    <a:pt x="197069" y="299931"/>
                    <a:pt x="194264" y="305687"/>
                    <a:pt x="190455" y="309328"/>
                  </a:cubicBezTo>
                  <a:cubicBezTo>
                    <a:pt x="186646" y="312970"/>
                    <a:pt x="182146" y="314791"/>
                    <a:pt x="176956" y="314791"/>
                  </a:cubicBezTo>
                  <a:cubicBezTo>
                    <a:pt x="169087" y="314791"/>
                    <a:pt x="163080" y="310500"/>
                    <a:pt x="158936" y="301920"/>
                  </a:cubicBezTo>
                  <a:cubicBezTo>
                    <a:pt x="154792" y="293339"/>
                    <a:pt x="152720" y="277328"/>
                    <a:pt x="152720" y="253888"/>
                  </a:cubicBezTo>
                  <a:cubicBezTo>
                    <a:pt x="152720" y="230698"/>
                    <a:pt x="154604" y="214813"/>
                    <a:pt x="158371" y="206232"/>
                  </a:cubicBezTo>
                  <a:cubicBezTo>
                    <a:pt x="162138" y="197652"/>
                    <a:pt x="168249" y="193361"/>
                    <a:pt x="176705" y="193361"/>
                  </a:cubicBezTo>
                  <a:close/>
                  <a:moveTo>
                    <a:pt x="347025" y="159331"/>
                  </a:moveTo>
                  <a:cubicBezTo>
                    <a:pt x="341583" y="170883"/>
                    <a:pt x="334049" y="180594"/>
                    <a:pt x="324421" y="188464"/>
                  </a:cubicBezTo>
                  <a:cubicBezTo>
                    <a:pt x="314794" y="196333"/>
                    <a:pt x="301274" y="203072"/>
                    <a:pt x="283861" y="208681"/>
                  </a:cubicBezTo>
                  <a:lnTo>
                    <a:pt x="283861" y="250623"/>
                  </a:lnTo>
                  <a:cubicBezTo>
                    <a:pt x="295665" y="247023"/>
                    <a:pt x="305481" y="243256"/>
                    <a:pt x="313308" y="239321"/>
                  </a:cubicBezTo>
                  <a:cubicBezTo>
                    <a:pt x="321135" y="235386"/>
                    <a:pt x="329235" y="230238"/>
                    <a:pt x="337606" y="223876"/>
                  </a:cubicBezTo>
                  <a:lnTo>
                    <a:pt x="337606" y="346561"/>
                  </a:lnTo>
                  <a:lnTo>
                    <a:pt x="389343" y="346561"/>
                  </a:lnTo>
                  <a:lnTo>
                    <a:pt x="389343" y="159331"/>
                  </a:lnTo>
                  <a:lnTo>
                    <a:pt x="347025" y="159331"/>
                  </a:lnTo>
                  <a:close/>
                  <a:moveTo>
                    <a:pt x="178463" y="159331"/>
                  </a:moveTo>
                  <a:cubicBezTo>
                    <a:pt x="152678" y="159331"/>
                    <a:pt x="133486" y="166321"/>
                    <a:pt x="120887" y="180301"/>
                  </a:cubicBezTo>
                  <a:cubicBezTo>
                    <a:pt x="108288" y="194282"/>
                    <a:pt x="101988" y="218769"/>
                    <a:pt x="101988" y="253762"/>
                  </a:cubicBezTo>
                  <a:cubicBezTo>
                    <a:pt x="101988" y="267994"/>
                    <a:pt x="103223" y="280991"/>
                    <a:pt x="105693" y="292753"/>
                  </a:cubicBezTo>
                  <a:cubicBezTo>
                    <a:pt x="108162" y="304515"/>
                    <a:pt x="111616" y="313786"/>
                    <a:pt x="116053" y="320567"/>
                  </a:cubicBezTo>
                  <a:cubicBezTo>
                    <a:pt x="122164" y="330111"/>
                    <a:pt x="129991" y="337352"/>
                    <a:pt x="139535" y="342292"/>
                  </a:cubicBezTo>
                  <a:cubicBezTo>
                    <a:pt x="149078" y="347231"/>
                    <a:pt x="161594" y="349700"/>
                    <a:pt x="177081" y="349700"/>
                  </a:cubicBezTo>
                  <a:cubicBezTo>
                    <a:pt x="204708" y="349700"/>
                    <a:pt x="224172" y="341957"/>
                    <a:pt x="235473" y="326469"/>
                  </a:cubicBezTo>
                  <a:cubicBezTo>
                    <a:pt x="246775" y="310982"/>
                    <a:pt x="252426" y="286537"/>
                    <a:pt x="252426" y="253134"/>
                  </a:cubicBezTo>
                  <a:cubicBezTo>
                    <a:pt x="252426" y="238233"/>
                    <a:pt x="250709" y="223917"/>
                    <a:pt x="247277" y="210188"/>
                  </a:cubicBezTo>
                  <a:cubicBezTo>
                    <a:pt x="245519" y="202988"/>
                    <a:pt x="243196" y="196689"/>
                    <a:pt x="240308" y="191289"/>
                  </a:cubicBezTo>
                  <a:cubicBezTo>
                    <a:pt x="237420" y="185889"/>
                    <a:pt x="233464" y="180741"/>
                    <a:pt x="228441" y="175844"/>
                  </a:cubicBezTo>
                  <a:cubicBezTo>
                    <a:pt x="223418" y="170946"/>
                    <a:pt x="216930" y="166970"/>
                    <a:pt x="208977" y="163914"/>
                  </a:cubicBezTo>
                  <a:cubicBezTo>
                    <a:pt x="201024" y="160858"/>
                    <a:pt x="190853" y="159331"/>
                    <a:pt x="178463" y="159331"/>
                  </a:cubicBezTo>
                  <a:close/>
                  <a:moveTo>
                    <a:pt x="126014" y="0"/>
                  </a:moveTo>
                  <a:lnTo>
                    <a:pt x="450050" y="0"/>
                  </a:lnTo>
                  <a:lnTo>
                    <a:pt x="576064" y="252028"/>
                  </a:lnTo>
                  <a:lnTo>
                    <a:pt x="450050" y="504056"/>
                  </a:lnTo>
                  <a:lnTo>
                    <a:pt x="126014" y="504056"/>
                  </a:lnTo>
                  <a:lnTo>
                    <a:pt x="0" y="252028"/>
                  </a:lnTo>
                  <a:lnTo>
                    <a:pt x="126014" y="0"/>
                  </a:ln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4109" name="文本框 43"/>
            <p:cNvSpPr txBox="1">
              <a:spLocks noChangeArrowheads="1"/>
            </p:cNvSpPr>
            <p:nvPr/>
          </p:nvSpPr>
          <p:spPr bwMode="auto">
            <a:xfrm>
              <a:off x="1763714" y="1620441"/>
              <a:ext cx="26683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请在此添加你的标题</a:t>
              </a:r>
            </a:p>
          </p:txBody>
        </p:sp>
        <p:sp>
          <p:nvSpPr>
            <p:cNvPr id="4110" name="矩形 44"/>
            <p:cNvSpPr>
              <a:spLocks noChangeArrowheads="1"/>
            </p:cNvSpPr>
            <p:nvPr/>
          </p:nvSpPr>
          <p:spPr bwMode="auto">
            <a:xfrm>
              <a:off x="1763713" y="1915744"/>
              <a:ext cx="3265487" cy="483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沧桑实际一直没有离开过我们，不管是过去，不管是将来，我们走的每一步，都有沧桑的痕迹。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00113" y="2534438"/>
            <a:ext cx="4129087" cy="778054"/>
            <a:chOff x="900113" y="2534438"/>
            <a:chExt cx="4129087" cy="778054"/>
          </a:xfrm>
        </p:grpSpPr>
        <p:sp>
          <p:nvSpPr>
            <p:cNvPr id="4111" name="任意多边形 45"/>
            <p:cNvSpPr>
              <a:spLocks noChangeArrowheads="1"/>
            </p:cNvSpPr>
            <p:nvPr/>
          </p:nvSpPr>
          <p:spPr bwMode="auto">
            <a:xfrm>
              <a:off x="900113" y="2571750"/>
              <a:ext cx="768350" cy="671513"/>
            </a:xfrm>
            <a:custGeom>
              <a:avLst/>
              <a:gdLst>
                <a:gd name="T0" fmla="*/ 176705 w 576064"/>
                <a:gd name="T1" fmla="*/ 193361 h 504056"/>
                <a:gd name="T2" fmla="*/ 195352 w 576064"/>
                <a:gd name="T3" fmla="*/ 205981 h 504056"/>
                <a:gd name="T4" fmla="*/ 201568 w 576064"/>
                <a:gd name="T5" fmla="*/ 255269 h 504056"/>
                <a:gd name="T6" fmla="*/ 198868 w 576064"/>
                <a:gd name="T7" fmla="*/ 292062 h 504056"/>
                <a:gd name="T8" fmla="*/ 190455 w 576064"/>
                <a:gd name="T9" fmla="*/ 309329 h 504056"/>
                <a:gd name="T10" fmla="*/ 176956 w 576064"/>
                <a:gd name="T11" fmla="*/ 314791 h 504056"/>
                <a:gd name="T12" fmla="*/ 158936 w 576064"/>
                <a:gd name="T13" fmla="*/ 301920 h 504056"/>
                <a:gd name="T14" fmla="*/ 152720 w 576064"/>
                <a:gd name="T15" fmla="*/ 253888 h 504056"/>
                <a:gd name="T16" fmla="*/ 158371 w 576064"/>
                <a:gd name="T17" fmla="*/ 206232 h 504056"/>
                <a:gd name="T18" fmla="*/ 176705 w 576064"/>
                <a:gd name="T19" fmla="*/ 193361 h 504056"/>
                <a:gd name="T20" fmla="*/ 347652 w 576064"/>
                <a:gd name="T21" fmla="*/ 159331 h 504056"/>
                <a:gd name="T22" fmla="*/ 307155 w 576064"/>
                <a:gd name="T23" fmla="*/ 165798 h 504056"/>
                <a:gd name="T24" fmla="*/ 284489 w 576064"/>
                <a:gd name="T25" fmla="*/ 184383 h 504056"/>
                <a:gd name="T26" fmla="*/ 273438 w 576064"/>
                <a:gd name="T27" fmla="*/ 218099 h 504056"/>
                <a:gd name="T28" fmla="*/ 324672 w 576064"/>
                <a:gd name="T29" fmla="*/ 222243 h 504056"/>
                <a:gd name="T30" fmla="*/ 333023 w 576064"/>
                <a:gd name="T31" fmla="*/ 200519 h 504056"/>
                <a:gd name="T32" fmla="*/ 349034 w 576064"/>
                <a:gd name="T33" fmla="*/ 194366 h 504056"/>
                <a:gd name="T34" fmla="*/ 364668 w 576064"/>
                <a:gd name="T35" fmla="*/ 200331 h 504056"/>
                <a:gd name="T36" fmla="*/ 370884 w 576064"/>
                <a:gd name="T37" fmla="*/ 214709 h 504056"/>
                <a:gd name="T38" fmla="*/ 364605 w 576064"/>
                <a:gd name="T39" fmla="*/ 231159 h 504056"/>
                <a:gd name="T40" fmla="*/ 335848 w 576064"/>
                <a:gd name="T41" fmla="*/ 256525 h 504056"/>
                <a:gd name="T42" fmla="*/ 285682 w 576064"/>
                <a:gd name="T43" fmla="*/ 303803 h 504056"/>
                <a:gd name="T44" fmla="*/ 269671 w 576064"/>
                <a:gd name="T45" fmla="*/ 346561 h 504056"/>
                <a:gd name="T46" fmla="*/ 423122 w 576064"/>
                <a:gd name="T47" fmla="*/ 346561 h 504056"/>
                <a:gd name="T48" fmla="*/ 423122 w 576064"/>
                <a:gd name="T49" fmla="*/ 304871 h 504056"/>
                <a:gd name="T50" fmla="*/ 343257 w 576064"/>
                <a:gd name="T51" fmla="*/ 304871 h 504056"/>
                <a:gd name="T52" fmla="*/ 355501 w 576064"/>
                <a:gd name="T53" fmla="*/ 293695 h 504056"/>
                <a:gd name="T54" fmla="*/ 376158 w 576064"/>
                <a:gd name="T55" fmla="*/ 278751 h 504056"/>
                <a:gd name="T56" fmla="*/ 412009 w 576064"/>
                <a:gd name="T57" fmla="*/ 245098 h 504056"/>
                <a:gd name="T58" fmla="*/ 421866 w 576064"/>
                <a:gd name="T59" fmla="*/ 212951 h 504056"/>
                <a:gd name="T60" fmla="*/ 413265 w 576064"/>
                <a:gd name="T61" fmla="*/ 184383 h 504056"/>
                <a:gd name="T62" fmla="*/ 389657 w 576064"/>
                <a:gd name="T63" fmla="*/ 165484 h 504056"/>
                <a:gd name="T64" fmla="*/ 347652 w 576064"/>
                <a:gd name="T65" fmla="*/ 159331 h 504056"/>
                <a:gd name="T66" fmla="*/ 178463 w 576064"/>
                <a:gd name="T67" fmla="*/ 159331 h 504056"/>
                <a:gd name="T68" fmla="*/ 120887 w 576064"/>
                <a:gd name="T69" fmla="*/ 180302 h 504056"/>
                <a:gd name="T70" fmla="*/ 101988 w 576064"/>
                <a:gd name="T71" fmla="*/ 253762 h 504056"/>
                <a:gd name="T72" fmla="*/ 105693 w 576064"/>
                <a:gd name="T73" fmla="*/ 292753 h 504056"/>
                <a:gd name="T74" fmla="*/ 116053 w 576064"/>
                <a:gd name="T75" fmla="*/ 320567 h 504056"/>
                <a:gd name="T76" fmla="*/ 139535 w 576064"/>
                <a:gd name="T77" fmla="*/ 342292 h 504056"/>
                <a:gd name="T78" fmla="*/ 177081 w 576064"/>
                <a:gd name="T79" fmla="*/ 349700 h 504056"/>
                <a:gd name="T80" fmla="*/ 235473 w 576064"/>
                <a:gd name="T81" fmla="*/ 326469 h 504056"/>
                <a:gd name="T82" fmla="*/ 252426 w 576064"/>
                <a:gd name="T83" fmla="*/ 253134 h 504056"/>
                <a:gd name="T84" fmla="*/ 247277 w 576064"/>
                <a:gd name="T85" fmla="*/ 210188 h 504056"/>
                <a:gd name="T86" fmla="*/ 240308 w 576064"/>
                <a:gd name="T87" fmla="*/ 191289 h 504056"/>
                <a:gd name="T88" fmla="*/ 228441 w 576064"/>
                <a:gd name="T89" fmla="*/ 175844 h 504056"/>
                <a:gd name="T90" fmla="*/ 208977 w 576064"/>
                <a:gd name="T91" fmla="*/ 163914 h 504056"/>
                <a:gd name="T92" fmla="*/ 178463 w 576064"/>
                <a:gd name="T93" fmla="*/ 159331 h 504056"/>
                <a:gd name="T94" fmla="*/ 126014 w 576064"/>
                <a:gd name="T95" fmla="*/ 0 h 504056"/>
                <a:gd name="T96" fmla="*/ 450050 w 576064"/>
                <a:gd name="T97" fmla="*/ 0 h 504056"/>
                <a:gd name="T98" fmla="*/ 576064 w 576064"/>
                <a:gd name="T99" fmla="*/ 252028 h 504056"/>
                <a:gd name="T100" fmla="*/ 450050 w 576064"/>
                <a:gd name="T101" fmla="*/ 504056 h 504056"/>
                <a:gd name="T102" fmla="*/ 126014 w 576064"/>
                <a:gd name="T103" fmla="*/ 504056 h 504056"/>
                <a:gd name="T104" fmla="*/ 0 w 576064"/>
                <a:gd name="T105" fmla="*/ 252028 h 504056"/>
                <a:gd name="T106" fmla="*/ 126014 w 576064"/>
                <a:gd name="T107" fmla="*/ 0 h 50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6064" h="504056">
                  <a:moveTo>
                    <a:pt x="176705" y="193361"/>
                  </a:moveTo>
                  <a:cubicBezTo>
                    <a:pt x="184993" y="193361"/>
                    <a:pt x="191208" y="197568"/>
                    <a:pt x="195352" y="205981"/>
                  </a:cubicBezTo>
                  <a:cubicBezTo>
                    <a:pt x="199496" y="214395"/>
                    <a:pt x="201568" y="230824"/>
                    <a:pt x="201568" y="255269"/>
                  </a:cubicBezTo>
                  <a:cubicBezTo>
                    <a:pt x="201568" y="271928"/>
                    <a:pt x="200668" y="284193"/>
                    <a:pt x="198868" y="292062"/>
                  </a:cubicBezTo>
                  <a:cubicBezTo>
                    <a:pt x="197069" y="299931"/>
                    <a:pt x="194264" y="305687"/>
                    <a:pt x="190455" y="309329"/>
                  </a:cubicBezTo>
                  <a:cubicBezTo>
                    <a:pt x="186646" y="312970"/>
                    <a:pt x="182146" y="314791"/>
                    <a:pt x="176956" y="314791"/>
                  </a:cubicBezTo>
                  <a:cubicBezTo>
                    <a:pt x="169087" y="314791"/>
                    <a:pt x="163080" y="310501"/>
                    <a:pt x="158936" y="301920"/>
                  </a:cubicBezTo>
                  <a:cubicBezTo>
                    <a:pt x="154792" y="293339"/>
                    <a:pt x="152720" y="277328"/>
                    <a:pt x="152720" y="253888"/>
                  </a:cubicBezTo>
                  <a:cubicBezTo>
                    <a:pt x="152720" y="230698"/>
                    <a:pt x="154604" y="214813"/>
                    <a:pt x="158371" y="206232"/>
                  </a:cubicBezTo>
                  <a:cubicBezTo>
                    <a:pt x="162138" y="197652"/>
                    <a:pt x="168249" y="193361"/>
                    <a:pt x="176705" y="193361"/>
                  </a:cubicBezTo>
                  <a:close/>
                  <a:moveTo>
                    <a:pt x="347652" y="159331"/>
                  </a:moveTo>
                  <a:cubicBezTo>
                    <a:pt x="330407" y="159331"/>
                    <a:pt x="316908" y="161486"/>
                    <a:pt x="307155" y="165798"/>
                  </a:cubicBezTo>
                  <a:cubicBezTo>
                    <a:pt x="297402" y="170109"/>
                    <a:pt x="289847" y="176304"/>
                    <a:pt x="284489" y="184383"/>
                  </a:cubicBezTo>
                  <a:cubicBezTo>
                    <a:pt x="279131" y="192461"/>
                    <a:pt x="275448" y="203700"/>
                    <a:pt x="273438" y="218099"/>
                  </a:cubicBezTo>
                  <a:lnTo>
                    <a:pt x="324672" y="222243"/>
                  </a:lnTo>
                  <a:cubicBezTo>
                    <a:pt x="326096" y="211862"/>
                    <a:pt x="328879" y="204621"/>
                    <a:pt x="333023" y="200519"/>
                  </a:cubicBezTo>
                  <a:cubicBezTo>
                    <a:pt x="337167" y="196417"/>
                    <a:pt x="342504" y="194366"/>
                    <a:pt x="349034" y="194366"/>
                  </a:cubicBezTo>
                  <a:cubicBezTo>
                    <a:pt x="355312" y="194366"/>
                    <a:pt x="360524" y="196354"/>
                    <a:pt x="364668" y="200331"/>
                  </a:cubicBezTo>
                  <a:cubicBezTo>
                    <a:pt x="368812" y="204307"/>
                    <a:pt x="370884" y="209100"/>
                    <a:pt x="370884" y="214709"/>
                  </a:cubicBezTo>
                  <a:cubicBezTo>
                    <a:pt x="370884" y="219899"/>
                    <a:pt x="368791" y="225382"/>
                    <a:pt x="364605" y="231159"/>
                  </a:cubicBezTo>
                  <a:cubicBezTo>
                    <a:pt x="360419" y="236935"/>
                    <a:pt x="350834" y="245391"/>
                    <a:pt x="335848" y="256525"/>
                  </a:cubicBezTo>
                  <a:cubicBezTo>
                    <a:pt x="311320" y="274691"/>
                    <a:pt x="294598" y="290451"/>
                    <a:pt x="285682" y="303803"/>
                  </a:cubicBezTo>
                  <a:cubicBezTo>
                    <a:pt x="276766" y="317156"/>
                    <a:pt x="271429" y="331409"/>
                    <a:pt x="269671" y="346561"/>
                  </a:cubicBezTo>
                  <a:lnTo>
                    <a:pt x="423122" y="346561"/>
                  </a:lnTo>
                  <a:lnTo>
                    <a:pt x="423122" y="304871"/>
                  </a:lnTo>
                  <a:lnTo>
                    <a:pt x="343257" y="304871"/>
                  </a:lnTo>
                  <a:cubicBezTo>
                    <a:pt x="347945" y="300266"/>
                    <a:pt x="352027" y="296541"/>
                    <a:pt x="355501" y="293695"/>
                  </a:cubicBezTo>
                  <a:cubicBezTo>
                    <a:pt x="358975" y="290848"/>
                    <a:pt x="365861" y="285867"/>
                    <a:pt x="376158" y="278751"/>
                  </a:cubicBezTo>
                  <a:cubicBezTo>
                    <a:pt x="393487" y="266529"/>
                    <a:pt x="405437" y="255311"/>
                    <a:pt x="412009" y="245098"/>
                  </a:cubicBezTo>
                  <a:cubicBezTo>
                    <a:pt x="418581" y="234884"/>
                    <a:pt x="421866" y="224169"/>
                    <a:pt x="421866" y="212951"/>
                  </a:cubicBezTo>
                  <a:cubicBezTo>
                    <a:pt x="421866" y="202402"/>
                    <a:pt x="418999" y="192880"/>
                    <a:pt x="413265" y="184383"/>
                  </a:cubicBezTo>
                  <a:cubicBezTo>
                    <a:pt x="407530" y="175886"/>
                    <a:pt x="399661" y="169586"/>
                    <a:pt x="389657" y="165484"/>
                  </a:cubicBezTo>
                  <a:cubicBezTo>
                    <a:pt x="379653" y="161382"/>
                    <a:pt x="365651" y="159331"/>
                    <a:pt x="347652" y="159331"/>
                  </a:cubicBezTo>
                  <a:close/>
                  <a:moveTo>
                    <a:pt x="178463" y="159331"/>
                  </a:moveTo>
                  <a:cubicBezTo>
                    <a:pt x="152678" y="159331"/>
                    <a:pt x="133486" y="166321"/>
                    <a:pt x="120887" y="180302"/>
                  </a:cubicBezTo>
                  <a:cubicBezTo>
                    <a:pt x="108288" y="194282"/>
                    <a:pt x="101988" y="218769"/>
                    <a:pt x="101988" y="253762"/>
                  </a:cubicBezTo>
                  <a:cubicBezTo>
                    <a:pt x="101988" y="267994"/>
                    <a:pt x="103223" y="280991"/>
                    <a:pt x="105693" y="292753"/>
                  </a:cubicBezTo>
                  <a:cubicBezTo>
                    <a:pt x="108162" y="304515"/>
                    <a:pt x="111616" y="313786"/>
                    <a:pt x="116053" y="320567"/>
                  </a:cubicBezTo>
                  <a:cubicBezTo>
                    <a:pt x="122164" y="330111"/>
                    <a:pt x="129991" y="337352"/>
                    <a:pt x="139535" y="342292"/>
                  </a:cubicBezTo>
                  <a:cubicBezTo>
                    <a:pt x="149078" y="347231"/>
                    <a:pt x="161594" y="349700"/>
                    <a:pt x="177081" y="349700"/>
                  </a:cubicBezTo>
                  <a:cubicBezTo>
                    <a:pt x="204708" y="349700"/>
                    <a:pt x="224172" y="341957"/>
                    <a:pt x="235473" y="326469"/>
                  </a:cubicBezTo>
                  <a:cubicBezTo>
                    <a:pt x="246775" y="310982"/>
                    <a:pt x="252426" y="286537"/>
                    <a:pt x="252426" y="253134"/>
                  </a:cubicBezTo>
                  <a:cubicBezTo>
                    <a:pt x="252426" y="238233"/>
                    <a:pt x="250709" y="223917"/>
                    <a:pt x="247277" y="210188"/>
                  </a:cubicBezTo>
                  <a:cubicBezTo>
                    <a:pt x="245519" y="202988"/>
                    <a:pt x="243196" y="196689"/>
                    <a:pt x="240308" y="191289"/>
                  </a:cubicBezTo>
                  <a:cubicBezTo>
                    <a:pt x="237420" y="185890"/>
                    <a:pt x="233464" y="180741"/>
                    <a:pt x="228441" y="175844"/>
                  </a:cubicBezTo>
                  <a:cubicBezTo>
                    <a:pt x="223418" y="170946"/>
                    <a:pt x="216930" y="166970"/>
                    <a:pt x="208977" y="163914"/>
                  </a:cubicBezTo>
                  <a:cubicBezTo>
                    <a:pt x="201024" y="160859"/>
                    <a:pt x="190853" y="159331"/>
                    <a:pt x="178463" y="159331"/>
                  </a:cubicBezTo>
                  <a:close/>
                  <a:moveTo>
                    <a:pt x="126014" y="0"/>
                  </a:moveTo>
                  <a:lnTo>
                    <a:pt x="450050" y="0"/>
                  </a:lnTo>
                  <a:lnTo>
                    <a:pt x="576064" y="252028"/>
                  </a:lnTo>
                  <a:lnTo>
                    <a:pt x="450050" y="504056"/>
                  </a:lnTo>
                  <a:lnTo>
                    <a:pt x="126014" y="504056"/>
                  </a:lnTo>
                  <a:lnTo>
                    <a:pt x="0" y="252028"/>
                  </a:lnTo>
                  <a:lnTo>
                    <a:pt x="126014" y="0"/>
                  </a:ln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4113" name="矩形 47"/>
            <p:cNvSpPr>
              <a:spLocks noChangeArrowheads="1"/>
            </p:cNvSpPr>
            <p:nvPr/>
          </p:nvSpPr>
          <p:spPr bwMode="auto">
            <a:xfrm>
              <a:off x="1763713" y="2829155"/>
              <a:ext cx="3265487" cy="483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沧桑实际一直没有离开过我们，不管是过去，不管是将来，我们走的每一步，都有沧桑的痕迹。</a:t>
              </a:r>
            </a:p>
          </p:txBody>
        </p:sp>
        <p:sp>
          <p:nvSpPr>
            <p:cNvPr id="25" name="文本框 43"/>
            <p:cNvSpPr txBox="1">
              <a:spLocks noChangeArrowheads="1"/>
            </p:cNvSpPr>
            <p:nvPr/>
          </p:nvSpPr>
          <p:spPr bwMode="auto">
            <a:xfrm>
              <a:off x="1763714" y="2534438"/>
              <a:ext cx="26683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请在此添加你的标题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00113" y="3451986"/>
            <a:ext cx="4129087" cy="773318"/>
            <a:chOff x="900113" y="3451986"/>
            <a:chExt cx="4129087" cy="773318"/>
          </a:xfrm>
        </p:grpSpPr>
        <p:sp>
          <p:nvSpPr>
            <p:cNvPr id="4114" name="任意多边形 48"/>
            <p:cNvSpPr>
              <a:spLocks noChangeArrowheads="1"/>
            </p:cNvSpPr>
            <p:nvPr/>
          </p:nvSpPr>
          <p:spPr bwMode="auto">
            <a:xfrm>
              <a:off x="900113" y="3484563"/>
              <a:ext cx="768350" cy="671512"/>
            </a:xfrm>
            <a:custGeom>
              <a:avLst/>
              <a:gdLst>
                <a:gd name="T0" fmla="*/ 195352 w 576064"/>
                <a:gd name="T1" fmla="*/ 205981 h 504056"/>
                <a:gd name="T2" fmla="*/ 198868 w 576064"/>
                <a:gd name="T3" fmla="*/ 292062 h 504056"/>
                <a:gd name="T4" fmla="*/ 176956 w 576064"/>
                <a:gd name="T5" fmla="*/ 314791 h 504056"/>
                <a:gd name="T6" fmla="*/ 152720 w 576064"/>
                <a:gd name="T7" fmla="*/ 253888 h 504056"/>
                <a:gd name="T8" fmla="*/ 176705 w 576064"/>
                <a:gd name="T9" fmla="*/ 193361 h 504056"/>
                <a:gd name="T10" fmla="*/ 297862 w 576064"/>
                <a:gd name="T11" fmla="*/ 171637 h 504056"/>
                <a:gd name="T12" fmla="*/ 323040 w 576064"/>
                <a:gd name="T13" fmla="*/ 215713 h 504056"/>
                <a:gd name="T14" fmla="*/ 345392 w 576064"/>
                <a:gd name="T15" fmla="*/ 191101 h 504056"/>
                <a:gd name="T16" fmla="*/ 364228 w 576064"/>
                <a:gd name="T17" fmla="*/ 209560 h 504056"/>
                <a:gd name="T18" fmla="*/ 340746 w 576064"/>
                <a:gd name="T19" fmla="*/ 231159 h 504056"/>
                <a:gd name="T20" fmla="*/ 331453 w 576064"/>
                <a:gd name="T21" fmla="*/ 267073 h 504056"/>
                <a:gd name="T22" fmla="*/ 365923 w 576064"/>
                <a:gd name="T23" fmla="*/ 271091 h 504056"/>
                <a:gd name="T24" fmla="*/ 365672 w 576064"/>
                <a:gd name="T25" fmla="*/ 311024 h 504056"/>
                <a:gd name="T26" fmla="*/ 332395 w 576064"/>
                <a:gd name="T27" fmla="*/ 312593 h 504056"/>
                <a:gd name="T28" fmla="*/ 271931 w 576064"/>
                <a:gd name="T29" fmla="*/ 297964 h 504056"/>
                <a:gd name="T30" fmla="*/ 310169 w 576064"/>
                <a:gd name="T31" fmla="*/ 343799 h 504056"/>
                <a:gd name="T32" fmla="*/ 391352 w 576064"/>
                <a:gd name="T33" fmla="*/ 341727 h 504056"/>
                <a:gd name="T34" fmla="*/ 424001 w 576064"/>
                <a:gd name="T35" fmla="*/ 288169 h 504056"/>
                <a:gd name="T36" fmla="*/ 404663 w 576064"/>
                <a:gd name="T37" fmla="*/ 251251 h 504056"/>
                <a:gd name="T38" fmla="*/ 408053 w 576064"/>
                <a:gd name="T39" fmla="*/ 228145 h 504056"/>
                <a:gd name="T40" fmla="*/ 398510 w 576064"/>
                <a:gd name="T41" fmla="*/ 172767 h 504056"/>
                <a:gd name="T42" fmla="*/ 178463 w 576064"/>
                <a:gd name="T43" fmla="*/ 159331 h 504056"/>
                <a:gd name="T44" fmla="*/ 101988 w 576064"/>
                <a:gd name="T45" fmla="*/ 253762 h 504056"/>
                <a:gd name="T46" fmla="*/ 116053 w 576064"/>
                <a:gd name="T47" fmla="*/ 320567 h 504056"/>
                <a:gd name="T48" fmla="*/ 177081 w 576064"/>
                <a:gd name="T49" fmla="*/ 349700 h 504056"/>
                <a:gd name="T50" fmla="*/ 252426 w 576064"/>
                <a:gd name="T51" fmla="*/ 253134 h 504056"/>
                <a:gd name="T52" fmla="*/ 240308 w 576064"/>
                <a:gd name="T53" fmla="*/ 191289 h 504056"/>
                <a:gd name="T54" fmla="*/ 208977 w 576064"/>
                <a:gd name="T55" fmla="*/ 163914 h 504056"/>
                <a:gd name="T56" fmla="*/ 126014 w 576064"/>
                <a:gd name="T57" fmla="*/ 0 h 504056"/>
                <a:gd name="T58" fmla="*/ 576064 w 576064"/>
                <a:gd name="T59" fmla="*/ 252028 h 504056"/>
                <a:gd name="T60" fmla="*/ 126014 w 576064"/>
                <a:gd name="T61" fmla="*/ 504056 h 504056"/>
                <a:gd name="T62" fmla="*/ 126014 w 576064"/>
                <a:gd name="T63" fmla="*/ 0 h 50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6064" h="504056">
                  <a:moveTo>
                    <a:pt x="176705" y="193361"/>
                  </a:moveTo>
                  <a:cubicBezTo>
                    <a:pt x="184993" y="193361"/>
                    <a:pt x="191208" y="197568"/>
                    <a:pt x="195352" y="205981"/>
                  </a:cubicBezTo>
                  <a:cubicBezTo>
                    <a:pt x="199496" y="214395"/>
                    <a:pt x="201568" y="230824"/>
                    <a:pt x="201568" y="255269"/>
                  </a:cubicBezTo>
                  <a:cubicBezTo>
                    <a:pt x="201568" y="271928"/>
                    <a:pt x="200668" y="284193"/>
                    <a:pt x="198868" y="292062"/>
                  </a:cubicBezTo>
                  <a:cubicBezTo>
                    <a:pt x="197069" y="299931"/>
                    <a:pt x="194264" y="305687"/>
                    <a:pt x="190455" y="309329"/>
                  </a:cubicBezTo>
                  <a:cubicBezTo>
                    <a:pt x="186646" y="312970"/>
                    <a:pt x="182146" y="314791"/>
                    <a:pt x="176956" y="314791"/>
                  </a:cubicBezTo>
                  <a:cubicBezTo>
                    <a:pt x="169087" y="314791"/>
                    <a:pt x="163080" y="310501"/>
                    <a:pt x="158936" y="301920"/>
                  </a:cubicBezTo>
                  <a:cubicBezTo>
                    <a:pt x="154792" y="293339"/>
                    <a:pt x="152720" y="277328"/>
                    <a:pt x="152720" y="253888"/>
                  </a:cubicBezTo>
                  <a:cubicBezTo>
                    <a:pt x="152720" y="230698"/>
                    <a:pt x="154604" y="214813"/>
                    <a:pt x="158371" y="206232"/>
                  </a:cubicBezTo>
                  <a:cubicBezTo>
                    <a:pt x="162138" y="197652"/>
                    <a:pt x="168249" y="193361"/>
                    <a:pt x="176705" y="193361"/>
                  </a:cubicBezTo>
                  <a:close/>
                  <a:moveTo>
                    <a:pt x="346397" y="159331"/>
                  </a:moveTo>
                  <a:cubicBezTo>
                    <a:pt x="325468" y="159331"/>
                    <a:pt x="309290" y="163433"/>
                    <a:pt x="297862" y="171637"/>
                  </a:cubicBezTo>
                  <a:cubicBezTo>
                    <a:pt x="286435" y="179841"/>
                    <a:pt x="278712" y="191645"/>
                    <a:pt x="274694" y="207049"/>
                  </a:cubicBezTo>
                  <a:lnTo>
                    <a:pt x="323040" y="215713"/>
                  </a:lnTo>
                  <a:cubicBezTo>
                    <a:pt x="324379" y="206588"/>
                    <a:pt x="326933" y="200205"/>
                    <a:pt x="330700" y="196563"/>
                  </a:cubicBezTo>
                  <a:cubicBezTo>
                    <a:pt x="334467" y="192922"/>
                    <a:pt x="339365" y="191101"/>
                    <a:pt x="345392" y="191101"/>
                  </a:cubicBezTo>
                  <a:cubicBezTo>
                    <a:pt x="351252" y="191101"/>
                    <a:pt x="355857" y="192775"/>
                    <a:pt x="359205" y="196124"/>
                  </a:cubicBezTo>
                  <a:cubicBezTo>
                    <a:pt x="362554" y="199472"/>
                    <a:pt x="364228" y="203951"/>
                    <a:pt x="364228" y="209560"/>
                  </a:cubicBezTo>
                  <a:cubicBezTo>
                    <a:pt x="364228" y="215420"/>
                    <a:pt x="361989" y="220485"/>
                    <a:pt x="357510" y="224755"/>
                  </a:cubicBezTo>
                  <a:cubicBezTo>
                    <a:pt x="353031" y="229024"/>
                    <a:pt x="347443" y="231159"/>
                    <a:pt x="340746" y="231159"/>
                  </a:cubicBezTo>
                  <a:cubicBezTo>
                    <a:pt x="339155" y="231159"/>
                    <a:pt x="336937" y="230950"/>
                    <a:pt x="334090" y="230531"/>
                  </a:cubicBezTo>
                  <a:lnTo>
                    <a:pt x="331453" y="267073"/>
                  </a:lnTo>
                  <a:cubicBezTo>
                    <a:pt x="338486" y="265064"/>
                    <a:pt x="344011" y="264059"/>
                    <a:pt x="348029" y="264059"/>
                  </a:cubicBezTo>
                  <a:cubicBezTo>
                    <a:pt x="355564" y="264059"/>
                    <a:pt x="361528" y="266403"/>
                    <a:pt x="365923" y="271091"/>
                  </a:cubicBezTo>
                  <a:cubicBezTo>
                    <a:pt x="370318" y="275779"/>
                    <a:pt x="372516" y="282393"/>
                    <a:pt x="372516" y="290932"/>
                  </a:cubicBezTo>
                  <a:cubicBezTo>
                    <a:pt x="372516" y="299304"/>
                    <a:pt x="370235" y="306001"/>
                    <a:pt x="365672" y="311024"/>
                  </a:cubicBezTo>
                  <a:cubicBezTo>
                    <a:pt x="361110" y="316047"/>
                    <a:pt x="355396" y="318558"/>
                    <a:pt x="348531" y="318558"/>
                  </a:cubicBezTo>
                  <a:cubicBezTo>
                    <a:pt x="342002" y="318558"/>
                    <a:pt x="336623" y="316570"/>
                    <a:pt x="332395" y="312593"/>
                  </a:cubicBezTo>
                  <a:cubicBezTo>
                    <a:pt x="328168" y="308617"/>
                    <a:pt x="325049" y="301480"/>
                    <a:pt x="323040" y="291183"/>
                  </a:cubicBezTo>
                  <a:lnTo>
                    <a:pt x="271931" y="297964"/>
                  </a:lnTo>
                  <a:cubicBezTo>
                    <a:pt x="275280" y="309433"/>
                    <a:pt x="280073" y="318956"/>
                    <a:pt x="286310" y="326532"/>
                  </a:cubicBezTo>
                  <a:cubicBezTo>
                    <a:pt x="292546" y="334108"/>
                    <a:pt x="300499" y="339864"/>
                    <a:pt x="310169" y="343799"/>
                  </a:cubicBezTo>
                  <a:cubicBezTo>
                    <a:pt x="319838" y="347733"/>
                    <a:pt x="333044" y="349700"/>
                    <a:pt x="349787" y="349700"/>
                  </a:cubicBezTo>
                  <a:cubicBezTo>
                    <a:pt x="366949" y="349700"/>
                    <a:pt x="380804" y="347042"/>
                    <a:pt x="391352" y="341727"/>
                  </a:cubicBezTo>
                  <a:cubicBezTo>
                    <a:pt x="401900" y="336411"/>
                    <a:pt x="409979" y="328834"/>
                    <a:pt x="415588" y="318998"/>
                  </a:cubicBezTo>
                  <a:cubicBezTo>
                    <a:pt x="421197" y="309161"/>
                    <a:pt x="424001" y="298885"/>
                    <a:pt x="424001" y="288169"/>
                  </a:cubicBezTo>
                  <a:cubicBezTo>
                    <a:pt x="424001" y="279630"/>
                    <a:pt x="422306" y="272284"/>
                    <a:pt x="418915" y="266131"/>
                  </a:cubicBezTo>
                  <a:cubicBezTo>
                    <a:pt x="415525" y="259978"/>
                    <a:pt x="410774" y="255018"/>
                    <a:pt x="404663" y="251251"/>
                  </a:cubicBezTo>
                  <a:cubicBezTo>
                    <a:pt x="400896" y="248907"/>
                    <a:pt x="395454" y="246856"/>
                    <a:pt x="388338" y="245098"/>
                  </a:cubicBezTo>
                  <a:cubicBezTo>
                    <a:pt x="397128" y="240242"/>
                    <a:pt x="403700" y="234591"/>
                    <a:pt x="408053" y="228145"/>
                  </a:cubicBezTo>
                  <a:cubicBezTo>
                    <a:pt x="412407" y="221699"/>
                    <a:pt x="414583" y="214499"/>
                    <a:pt x="414583" y="206546"/>
                  </a:cubicBezTo>
                  <a:cubicBezTo>
                    <a:pt x="414583" y="192984"/>
                    <a:pt x="409225" y="181725"/>
                    <a:pt x="398510" y="172767"/>
                  </a:cubicBezTo>
                  <a:cubicBezTo>
                    <a:pt x="387794" y="163809"/>
                    <a:pt x="370423" y="159331"/>
                    <a:pt x="346397" y="159331"/>
                  </a:cubicBezTo>
                  <a:close/>
                  <a:moveTo>
                    <a:pt x="178463" y="159331"/>
                  </a:moveTo>
                  <a:cubicBezTo>
                    <a:pt x="152678" y="159331"/>
                    <a:pt x="133486" y="166321"/>
                    <a:pt x="120887" y="180302"/>
                  </a:cubicBezTo>
                  <a:cubicBezTo>
                    <a:pt x="108288" y="194282"/>
                    <a:pt x="101988" y="218769"/>
                    <a:pt x="101988" y="253762"/>
                  </a:cubicBezTo>
                  <a:cubicBezTo>
                    <a:pt x="101988" y="267994"/>
                    <a:pt x="103223" y="280991"/>
                    <a:pt x="105693" y="292753"/>
                  </a:cubicBezTo>
                  <a:cubicBezTo>
                    <a:pt x="108162" y="304515"/>
                    <a:pt x="111616" y="313786"/>
                    <a:pt x="116053" y="320567"/>
                  </a:cubicBezTo>
                  <a:cubicBezTo>
                    <a:pt x="122164" y="330111"/>
                    <a:pt x="129991" y="337352"/>
                    <a:pt x="139535" y="342292"/>
                  </a:cubicBezTo>
                  <a:cubicBezTo>
                    <a:pt x="149078" y="347231"/>
                    <a:pt x="161594" y="349700"/>
                    <a:pt x="177081" y="349700"/>
                  </a:cubicBezTo>
                  <a:cubicBezTo>
                    <a:pt x="204708" y="349700"/>
                    <a:pt x="224172" y="341957"/>
                    <a:pt x="235473" y="326469"/>
                  </a:cubicBezTo>
                  <a:cubicBezTo>
                    <a:pt x="246775" y="310982"/>
                    <a:pt x="252426" y="286537"/>
                    <a:pt x="252426" y="253134"/>
                  </a:cubicBezTo>
                  <a:cubicBezTo>
                    <a:pt x="252426" y="238233"/>
                    <a:pt x="250709" y="223917"/>
                    <a:pt x="247277" y="210188"/>
                  </a:cubicBezTo>
                  <a:cubicBezTo>
                    <a:pt x="245519" y="202988"/>
                    <a:pt x="243196" y="196689"/>
                    <a:pt x="240308" y="191289"/>
                  </a:cubicBezTo>
                  <a:cubicBezTo>
                    <a:pt x="237420" y="185890"/>
                    <a:pt x="233464" y="180741"/>
                    <a:pt x="228441" y="175844"/>
                  </a:cubicBezTo>
                  <a:cubicBezTo>
                    <a:pt x="223418" y="170946"/>
                    <a:pt x="216930" y="166970"/>
                    <a:pt x="208977" y="163914"/>
                  </a:cubicBezTo>
                  <a:cubicBezTo>
                    <a:pt x="201024" y="160859"/>
                    <a:pt x="190853" y="159331"/>
                    <a:pt x="178463" y="159331"/>
                  </a:cubicBezTo>
                  <a:close/>
                  <a:moveTo>
                    <a:pt x="126014" y="0"/>
                  </a:moveTo>
                  <a:lnTo>
                    <a:pt x="450050" y="0"/>
                  </a:lnTo>
                  <a:lnTo>
                    <a:pt x="576064" y="252028"/>
                  </a:lnTo>
                  <a:lnTo>
                    <a:pt x="450050" y="504056"/>
                  </a:lnTo>
                  <a:lnTo>
                    <a:pt x="126014" y="504056"/>
                  </a:lnTo>
                  <a:lnTo>
                    <a:pt x="0" y="252028"/>
                  </a:lnTo>
                  <a:lnTo>
                    <a:pt x="126014" y="0"/>
                  </a:lnTo>
                  <a:close/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4116" name="矩形 50"/>
            <p:cNvSpPr>
              <a:spLocks noChangeArrowheads="1"/>
            </p:cNvSpPr>
            <p:nvPr/>
          </p:nvSpPr>
          <p:spPr bwMode="auto">
            <a:xfrm>
              <a:off x="1763713" y="3741967"/>
              <a:ext cx="3265487" cy="483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沧桑实际一直没有离开过我们，不管是过去，不管是将来，我们走的每一步，都有沧桑的痕迹。</a:t>
              </a:r>
            </a:p>
          </p:txBody>
        </p:sp>
        <p:sp>
          <p:nvSpPr>
            <p:cNvPr id="26" name="文本框 43"/>
            <p:cNvSpPr txBox="1">
              <a:spLocks noChangeArrowheads="1"/>
            </p:cNvSpPr>
            <p:nvPr/>
          </p:nvSpPr>
          <p:spPr bwMode="auto">
            <a:xfrm>
              <a:off x="1763714" y="3451986"/>
              <a:ext cx="26683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请在此添加你的标题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00113" y="4318023"/>
            <a:ext cx="4129087" cy="770881"/>
            <a:chOff x="900113" y="4318023"/>
            <a:chExt cx="4129087" cy="770881"/>
          </a:xfrm>
        </p:grpSpPr>
        <p:sp>
          <p:nvSpPr>
            <p:cNvPr id="4117" name="任意多边形 51"/>
            <p:cNvSpPr>
              <a:spLocks noChangeArrowheads="1"/>
            </p:cNvSpPr>
            <p:nvPr/>
          </p:nvSpPr>
          <p:spPr bwMode="auto">
            <a:xfrm>
              <a:off x="900113" y="4348163"/>
              <a:ext cx="768350" cy="671512"/>
            </a:xfrm>
            <a:custGeom>
              <a:avLst/>
              <a:gdLst>
                <a:gd name="T0" fmla="*/ 361340 w 576064"/>
                <a:gd name="T1" fmla="*/ 214538 h 504056"/>
                <a:gd name="T2" fmla="*/ 361340 w 576064"/>
                <a:gd name="T3" fmla="*/ 272473 h 504056"/>
                <a:gd name="T4" fmla="*/ 312107 w 576064"/>
                <a:gd name="T5" fmla="*/ 272473 h 504056"/>
                <a:gd name="T6" fmla="*/ 361340 w 576064"/>
                <a:gd name="T7" fmla="*/ 214538 h 504056"/>
                <a:gd name="T8" fmla="*/ 176705 w 576064"/>
                <a:gd name="T9" fmla="*/ 193361 h 504056"/>
                <a:gd name="T10" fmla="*/ 195352 w 576064"/>
                <a:gd name="T11" fmla="*/ 205981 h 504056"/>
                <a:gd name="T12" fmla="*/ 201568 w 576064"/>
                <a:gd name="T13" fmla="*/ 255269 h 504056"/>
                <a:gd name="T14" fmla="*/ 198868 w 576064"/>
                <a:gd name="T15" fmla="*/ 292062 h 504056"/>
                <a:gd name="T16" fmla="*/ 190455 w 576064"/>
                <a:gd name="T17" fmla="*/ 309329 h 504056"/>
                <a:gd name="T18" fmla="*/ 176956 w 576064"/>
                <a:gd name="T19" fmla="*/ 314791 h 504056"/>
                <a:gd name="T20" fmla="*/ 158936 w 576064"/>
                <a:gd name="T21" fmla="*/ 301920 h 504056"/>
                <a:gd name="T22" fmla="*/ 152720 w 576064"/>
                <a:gd name="T23" fmla="*/ 253888 h 504056"/>
                <a:gd name="T24" fmla="*/ 158371 w 576064"/>
                <a:gd name="T25" fmla="*/ 206232 h 504056"/>
                <a:gd name="T26" fmla="*/ 176705 w 576064"/>
                <a:gd name="T27" fmla="*/ 193361 h 504056"/>
                <a:gd name="T28" fmla="*/ 361340 w 576064"/>
                <a:gd name="T29" fmla="*/ 159331 h 504056"/>
                <a:gd name="T30" fmla="*/ 268164 w 576064"/>
                <a:gd name="T31" fmla="*/ 270087 h 504056"/>
                <a:gd name="T32" fmla="*/ 268164 w 576064"/>
                <a:gd name="T33" fmla="*/ 312154 h 504056"/>
                <a:gd name="T34" fmla="*/ 361340 w 576064"/>
                <a:gd name="T35" fmla="*/ 312154 h 504056"/>
                <a:gd name="T36" fmla="*/ 361340 w 576064"/>
                <a:gd name="T37" fmla="*/ 346561 h 504056"/>
                <a:gd name="T38" fmla="*/ 405919 w 576064"/>
                <a:gd name="T39" fmla="*/ 346561 h 504056"/>
                <a:gd name="T40" fmla="*/ 405919 w 576064"/>
                <a:gd name="T41" fmla="*/ 312154 h 504056"/>
                <a:gd name="T42" fmla="*/ 429024 w 576064"/>
                <a:gd name="T43" fmla="*/ 312154 h 504056"/>
                <a:gd name="T44" fmla="*/ 429024 w 576064"/>
                <a:gd name="T45" fmla="*/ 272473 h 504056"/>
                <a:gd name="T46" fmla="*/ 405919 w 576064"/>
                <a:gd name="T47" fmla="*/ 272473 h 504056"/>
                <a:gd name="T48" fmla="*/ 405919 w 576064"/>
                <a:gd name="T49" fmla="*/ 159331 h 504056"/>
                <a:gd name="T50" fmla="*/ 361340 w 576064"/>
                <a:gd name="T51" fmla="*/ 159331 h 504056"/>
                <a:gd name="T52" fmla="*/ 178463 w 576064"/>
                <a:gd name="T53" fmla="*/ 159331 h 504056"/>
                <a:gd name="T54" fmla="*/ 120887 w 576064"/>
                <a:gd name="T55" fmla="*/ 180302 h 504056"/>
                <a:gd name="T56" fmla="*/ 101988 w 576064"/>
                <a:gd name="T57" fmla="*/ 253762 h 504056"/>
                <a:gd name="T58" fmla="*/ 105693 w 576064"/>
                <a:gd name="T59" fmla="*/ 292753 h 504056"/>
                <a:gd name="T60" fmla="*/ 116053 w 576064"/>
                <a:gd name="T61" fmla="*/ 320567 h 504056"/>
                <a:gd name="T62" fmla="*/ 139535 w 576064"/>
                <a:gd name="T63" fmla="*/ 342292 h 504056"/>
                <a:gd name="T64" fmla="*/ 177081 w 576064"/>
                <a:gd name="T65" fmla="*/ 349700 h 504056"/>
                <a:gd name="T66" fmla="*/ 235473 w 576064"/>
                <a:gd name="T67" fmla="*/ 326469 h 504056"/>
                <a:gd name="T68" fmla="*/ 252426 w 576064"/>
                <a:gd name="T69" fmla="*/ 253134 h 504056"/>
                <a:gd name="T70" fmla="*/ 247277 w 576064"/>
                <a:gd name="T71" fmla="*/ 210188 h 504056"/>
                <a:gd name="T72" fmla="*/ 240308 w 576064"/>
                <a:gd name="T73" fmla="*/ 191289 h 504056"/>
                <a:gd name="T74" fmla="*/ 228441 w 576064"/>
                <a:gd name="T75" fmla="*/ 175844 h 504056"/>
                <a:gd name="T76" fmla="*/ 208977 w 576064"/>
                <a:gd name="T77" fmla="*/ 163914 h 504056"/>
                <a:gd name="T78" fmla="*/ 178463 w 576064"/>
                <a:gd name="T79" fmla="*/ 159331 h 504056"/>
                <a:gd name="T80" fmla="*/ 126014 w 576064"/>
                <a:gd name="T81" fmla="*/ 0 h 504056"/>
                <a:gd name="T82" fmla="*/ 450050 w 576064"/>
                <a:gd name="T83" fmla="*/ 0 h 504056"/>
                <a:gd name="T84" fmla="*/ 576064 w 576064"/>
                <a:gd name="T85" fmla="*/ 252028 h 504056"/>
                <a:gd name="T86" fmla="*/ 450050 w 576064"/>
                <a:gd name="T87" fmla="*/ 504056 h 504056"/>
                <a:gd name="T88" fmla="*/ 126014 w 576064"/>
                <a:gd name="T89" fmla="*/ 504056 h 504056"/>
                <a:gd name="T90" fmla="*/ 0 w 576064"/>
                <a:gd name="T91" fmla="*/ 252028 h 504056"/>
                <a:gd name="T92" fmla="*/ 126014 w 576064"/>
                <a:gd name="T93" fmla="*/ 0 h 50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76064" h="504056">
                  <a:moveTo>
                    <a:pt x="361340" y="214538"/>
                  </a:moveTo>
                  <a:lnTo>
                    <a:pt x="361340" y="272473"/>
                  </a:lnTo>
                  <a:lnTo>
                    <a:pt x="312107" y="272473"/>
                  </a:lnTo>
                  <a:lnTo>
                    <a:pt x="361340" y="214538"/>
                  </a:lnTo>
                  <a:close/>
                  <a:moveTo>
                    <a:pt x="176705" y="193361"/>
                  </a:moveTo>
                  <a:cubicBezTo>
                    <a:pt x="184993" y="193361"/>
                    <a:pt x="191208" y="197568"/>
                    <a:pt x="195352" y="205981"/>
                  </a:cubicBezTo>
                  <a:cubicBezTo>
                    <a:pt x="199496" y="214395"/>
                    <a:pt x="201568" y="230824"/>
                    <a:pt x="201568" y="255269"/>
                  </a:cubicBezTo>
                  <a:cubicBezTo>
                    <a:pt x="201568" y="271928"/>
                    <a:pt x="200668" y="284193"/>
                    <a:pt x="198868" y="292062"/>
                  </a:cubicBezTo>
                  <a:cubicBezTo>
                    <a:pt x="197069" y="299931"/>
                    <a:pt x="194264" y="305687"/>
                    <a:pt x="190455" y="309329"/>
                  </a:cubicBezTo>
                  <a:cubicBezTo>
                    <a:pt x="186646" y="312970"/>
                    <a:pt x="182146" y="314791"/>
                    <a:pt x="176956" y="314791"/>
                  </a:cubicBezTo>
                  <a:cubicBezTo>
                    <a:pt x="169087" y="314791"/>
                    <a:pt x="163080" y="310501"/>
                    <a:pt x="158936" y="301920"/>
                  </a:cubicBezTo>
                  <a:cubicBezTo>
                    <a:pt x="154792" y="293339"/>
                    <a:pt x="152720" y="277328"/>
                    <a:pt x="152720" y="253888"/>
                  </a:cubicBezTo>
                  <a:cubicBezTo>
                    <a:pt x="152720" y="230698"/>
                    <a:pt x="154604" y="214813"/>
                    <a:pt x="158371" y="206232"/>
                  </a:cubicBezTo>
                  <a:cubicBezTo>
                    <a:pt x="162138" y="197652"/>
                    <a:pt x="168249" y="193361"/>
                    <a:pt x="176705" y="193361"/>
                  </a:cubicBezTo>
                  <a:close/>
                  <a:moveTo>
                    <a:pt x="361340" y="159331"/>
                  </a:moveTo>
                  <a:lnTo>
                    <a:pt x="268164" y="270087"/>
                  </a:lnTo>
                  <a:lnTo>
                    <a:pt x="268164" y="312154"/>
                  </a:lnTo>
                  <a:lnTo>
                    <a:pt x="361340" y="312154"/>
                  </a:lnTo>
                  <a:lnTo>
                    <a:pt x="361340" y="346561"/>
                  </a:lnTo>
                  <a:lnTo>
                    <a:pt x="405919" y="346561"/>
                  </a:lnTo>
                  <a:lnTo>
                    <a:pt x="405919" y="312154"/>
                  </a:lnTo>
                  <a:lnTo>
                    <a:pt x="429024" y="312154"/>
                  </a:lnTo>
                  <a:lnTo>
                    <a:pt x="429024" y="272473"/>
                  </a:lnTo>
                  <a:lnTo>
                    <a:pt x="405919" y="272473"/>
                  </a:lnTo>
                  <a:lnTo>
                    <a:pt x="405919" y="159331"/>
                  </a:lnTo>
                  <a:lnTo>
                    <a:pt x="361340" y="159331"/>
                  </a:lnTo>
                  <a:close/>
                  <a:moveTo>
                    <a:pt x="178463" y="159331"/>
                  </a:moveTo>
                  <a:cubicBezTo>
                    <a:pt x="152678" y="159331"/>
                    <a:pt x="133486" y="166321"/>
                    <a:pt x="120887" y="180302"/>
                  </a:cubicBezTo>
                  <a:cubicBezTo>
                    <a:pt x="108288" y="194282"/>
                    <a:pt x="101988" y="218769"/>
                    <a:pt x="101988" y="253762"/>
                  </a:cubicBezTo>
                  <a:cubicBezTo>
                    <a:pt x="101988" y="267994"/>
                    <a:pt x="103223" y="280991"/>
                    <a:pt x="105693" y="292753"/>
                  </a:cubicBezTo>
                  <a:cubicBezTo>
                    <a:pt x="108162" y="304515"/>
                    <a:pt x="111616" y="313786"/>
                    <a:pt x="116053" y="320567"/>
                  </a:cubicBezTo>
                  <a:cubicBezTo>
                    <a:pt x="122164" y="330111"/>
                    <a:pt x="129991" y="337352"/>
                    <a:pt x="139535" y="342292"/>
                  </a:cubicBezTo>
                  <a:cubicBezTo>
                    <a:pt x="149078" y="347231"/>
                    <a:pt x="161594" y="349700"/>
                    <a:pt x="177081" y="349700"/>
                  </a:cubicBezTo>
                  <a:cubicBezTo>
                    <a:pt x="204708" y="349700"/>
                    <a:pt x="224172" y="341957"/>
                    <a:pt x="235473" y="326469"/>
                  </a:cubicBezTo>
                  <a:cubicBezTo>
                    <a:pt x="246775" y="310982"/>
                    <a:pt x="252426" y="286537"/>
                    <a:pt x="252426" y="253134"/>
                  </a:cubicBezTo>
                  <a:cubicBezTo>
                    <a:pt x="252426" y="238233"/>
                    <a:pt x="250709" y="223917"/>
                    <a:pt x="247277" y="210188"/>
                  </a:cubicBezTo>
                  <a:cubicBezTo>
                    <a:pt x="245519" y="202988"/>
                    <a:pt x="243196" y="196689"/>
                    <a:pt x="240308" y="191289"/>
                  </a:cubicBezTo>
                  <a:cubicBezTo>
                    <a:pt x="237420" y="185890"/>
                    <a:pt x="233464" y="180741"/>
                    <a:pt x="228441" y="175844"/>
                  </a:cubicBezTo>
                  <a:cubicBezTo>
                    <a:pt x="223418" y="170946"/>
                    <a:pt x="216930" y="166970"/>
                    <a:pt x="208977" y="163914"/>
                  </a:cubicBezTo>
                  <a:cubicBezTo>
                    <a:pt x="201024" y="160859"/>
                    <a:pt x="190853" y="159331"/>
                    <a:pt x="178463" y="159331"/>
                  </a:cubicBezTo>
                  <a:close/>
                  <a:moveTo>
                    <a:pt x="126014" y="0"/>
                  </a:moveTo>
                  <a:lnTo>
                    <a:pt x="450050" y="0"/>
                  </a:lnTo>
                  <a:lnTo>
                    <a:pt x="576064" y="252028"/>
                  </a:lnTo>
                  <a:lnTo>
                    <a:pt x="450050" y="504056"/>
                  </a:lnTo>
                  <a:lnTo>
                    <a:pt x="126014" y="504056"/>
                  </a:lnTo>
                  <a:lnTo>
                    <a:pt x="0" y="252028"/>
                  </a:lnTo>
                  <a:lnTo>
                    <a:pt x="1260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4119" name="矩形 53"/>
            <p:cNvSpPr>
              <a:spLocks noChangeArrowheads="1"/>
            </p:cNvSpPr>
            <p:nvPr/>
          </p:nvSpPr>
          <p:spPr bwMode="auto">
            <a:xfrm>
              <a:off x="1763713" y="4605567"/>
              <a:ext cx="3265487" cy="483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沧桑实际一直没有离开过我们，不管是过去，不管是将来，我们走的每一步，都有沧桑的痕迹。</a:t>
              </a:r>
            </a:p>
          </p:txBody>
        </p:sp>
        <p:sp>
          <p:nvSpPr>
            <p:cNvPr id="27" name="文本框 43"/>
            <p:cNvSpPr txBox="1">
              <a:spLocks noChangeArrowheads="1"/>
            </p:cNvSpPr>
            <p:nvPr/>
          </p:nvSpPr>
          <p:spPr bwMode="auto">
            <a:xfrm>
              <a:off x="1763714" y="4318023"/>
              <a:ext cx="26683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请在此添加你的标题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prestig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40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57250" y="3856038"/>
            <a:ext cx="9848850" cy="187325"/>
            <a:chOff x="857250" y="3856038"/>
            <a:chExt cx="9848850" cy="187325"/>
          </a:xfrm>
        </p:grpSpPr>
        <p:cxnSp>
          <p:nvCxnSpPr>
            <p:cNvPr id="25601" name="直接连接符 1"/>
            <p:cNvCxnSpPr>
              <a:cxnSpLocks noChangeShapeType="1"/>
            </p:cNvCxnSpPr>
            <p:nvPr/>
          </p:nvCxnSpPr>
          <p:spPr bwMode="auto">
            <a:xfrm>
              <a:off x="949325" y="3951288"/>
              <a:ext cx="9664700" cy="6350"/>
            </a:xfrm>
            <a:prstGeom prst="line">
              <a:avLst/>
            </a:prstGeom>
            <a:noFill/>
            <a:ln w="25400">
              <a:solidFill>
                <a:srgbClr val="E1DDBE"/>
              </a:solidFill>
              <a:round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02" name="椭圆 4"/>
            <p:cNvSpPr>
              <a:spLocks noChangeArrowheads="1"/>
            </p:cNvSpPr>
            <p:nvPr/>
          </p:nvSpPr>
          <p:spPr bwMode="auto">
            <a:xfrm>
              <a:off x="857250" y="3863975"/>
              <a:ext cx="184150" cy="174625"/>
            </a:xfrm>
            <a:prstGeom prst="ellipse">
              <a:avLst/>
            </a:prstGeom>
            <a:solidFill>
              <a:srgbClr val="E1DDBE"/>
            </a:solidFill>
            <a:ln w="12700">
              <a:solidFill>
                <a:srgbClr val="E1DDBE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03" name="椭圆 6"/>
            <p:cNvSpPr>
              <a:spLocks noChangeArrowheads="1"/>
            </p:cNvSpPr>
            <p:nvPr/>
          </p:nvSpPr>
          <p:spPr bwMode="auto">
            <a:xfrm>
              <a:off x="2705100" y="3868738"/>
              <a:ext cx="184150" cy="174625"/>
            </a:xfrm>
            <a:prstGeom prst="ellipse">
              <a:avLst/>
            </a:prstGeom>
            <a:solidFill>
              <a:srgbClr val="E1DDBE"/>
            </a:solidFill>
            <a:ln w="12700">
              <a:solidFill>
                <a:srgbClr val="E1DDBE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04" name="椭圆 7"/>
            <p:cNvSpPr>
              <a:spLocks noChangeArrowheads="1"/>
            </p:cNvSpPr>
            <p:nvPr/>
          </p:nvSpPr>
          <p:spPr bwMode="auto">
            <a:xfrm>
              <a:off x="4627563" y="3863975"/>
              <a:ext cx="184150" cy="174625"/>
            </a:xfrm>
            <a:prstGeom prst="ellipse">
              <a:avLst/>
            </a:prstGeom>
            <a:solidFill>
              <a:srgbClr val="E1DDBE"/>
            </a:solidFill>
            <a:ln w="12700">
              <a:solidFill>
                <a:srgbClr val="E1DDBE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05" name="椭圆 8"/>
            <p:cNvSpPr>
              <a:spLocks noChangeArrowheads="1"/>
            </p:cNvSpPr>
            <p:nvPr/>
          </p:nvSpPr>
          <p:spPr bwMode="auto">
            <a:xfrm>
              <a:off x="6457950" y="3856038"/>
              <a:ext cx="184150" cy="174625"/>
            </a:xfrm>
            <a:prstGeom prst="ellipse">
              <a:avLst/>
            </a:prstGeom>
            <a:solidFill>
              <a:srgbClr val="E1DDBE"/>
            </a:solidFill>
            <a:ln w="12700">
              <a:solidFill>
                <a:srgbClr val="E1DDBE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06" name="椭圆 9"/>
            <p:cNvSpPr>
              <a:spLocks noChangeArrowheads="1"/>
            </p:cNvSpPr>
            <p:nvPr/>
          </p:nvSpPr>
          <p:spPr bwMode="auto">
            <a:xfrm>
              <a:off x="8489950" y="3867150"/>
              <a:ext cx="184150" cy="174625"/>
            </a:xfrm>
            <a:prstGeom prst="ellipse">
              <a:avLst/>
            </a:prstGeom>
            <a:solidFill>
              <a:srgbClr val="E1DDBE"/>
            </a:solidFill>
            <a:ln w="12700">
              <a:solidFill>
                <a:srgbClr val="E1DDBE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07" name="椭圆 10"/>
            <p:cNvSpPr>
              <a:spLocks noChangeArrowheads="1"/>
            </p:cNvSpPr>
            <p:nvPr/>
          </p:nvSpPr>
          <p:spPr bwMode="auto">
            <a:xfrm>
              <a:off x="10521950" y="3867150"/>
              <a:ext cx="184150" cy="174625"/>
            </a:xfrm>
            <a:prstGeom prst="ellipse">
              <a:avLst/>
            </a:prstGeom>
            <a:solidFill>
              <a:srgbClr val="E1DDBE"/>
            </a:solidFill>
            <a:ln w="12700">
              <a:solidFill>
                <a:srgbClr val="E1DDBE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38338" y="1974850"/>
            <a:ext cx="2873375" cy="1400175"/>
            <a:chOff x="1938338" y="1974850"/>
            <a:chExt cx="2873375" cy="1400175"/>
          </a:xfrm>
        </p:grpSpPr>
        <p:sp>
          <p:nvSpPr>
            <p:cNvPr id="25608" name="圆角矩形标注 12"/>
            <p:cNvSpPr>
              <a:spLocks noChangeArrowheads="1"/>
            </p:cNvSpPr>
            <p:nvPr/>
          </p:nvSpPr>
          <p:spPr bwMode="auto">
            <a:xfrm>
              <a:off x="1938338" y="1974850"/>
              <a:ext cx="2873375" cy="1400175"/>
            </a:xfrm>
            <a:prstGeom prst="wedgeRoundRectCallout">
              <a:avLst>
                <a:gd name="adj1" fmla="val -20306"/>
                <a:gd name="adj2" fmla="val 70806"/>
                <a:gd name="adj3" fmla="val 16667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12" name="矩形 24"/>
            <p:cNvSpPr>
              <a:spLocks noChangeArrowheads="1"/>
            </p:cNvSpPr>
            <p:nvPr/>
          </p:nvSpPr>
          <p:spPr bwMode="auto">
            <a:xfrm>
              <a:off x="1976438" y="2451100"/>
              <a:ext cx="2835275" cy="91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300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1300" dirty="0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300" dirty="0">
                <a:solidFill>
                  <a:srgbClr val="182451"/>
                </a:solidFill>
              </a:endParaRPr>
            </a:p>
          </p:txBody>
        </p:sp>
        <p:sp>
          <p:nvSpPr>
            <p:cNvPr id="25616" name="圆角矩形 31"/>
            <p:cNvSpPr>
              <a:spLocks noChangeArrowheads="1"/>
            </p:cNvSpPr>
            <p:nvPr/>
          </p:nvSpPr>
          <p:spPr bwMode="auto">
            <a:xfrm>
              <a:off x="2095500" y="2101850"/>
              <a:ext cx="2571750" cy="381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b="1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在此添加文本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680075" y="1978025"/>
            <a:ext cx="2873375" cy="1403350"/>
            <a:chOff x="5680075" y="1978025"/>
            <a:chExt cx="2873375" cy="1403350"/>
          </a:xfrm>
        </p:grpSpPr>
        <p:sp>
          <p:nvSpPr>
            <p:cNvPr id="25610" name="圆角矩形标注 14"/>
            <p:cNvSpPr>
              <a:spLocks noChangeArrowheads="1"/>
            </p:cNvSpPr>
            <p:nvPr/>
          </p:nvSpPr>
          <p:spPr bwMode="auto">
            <a:xfrm>
              <a:off x="5680075" y="1978025"/>
              <a:ext cx="2873375" cy="1400175"/>
            </a:xfrm>
            <a:prstGeom prst="wedgeRoundRectCallout">
              <a:avLst>
                <a:gd name="adj1" fmla="val -20306"/>
                <a:gd name="adj2" fmla="val 70806"/>
                <a:gd name="adj3" fmla="val 16667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13" name="矩形 27"/>
            <p:cNvSpPr>
              <a:spLocks noChangeArrowheads="1"/>
            </p:cNvSpPr>
            <p:nvPr/>
          </p:nvSpPr>
          <p:spPr bwMode="auto">
            <a:xfrm>
              <a:off x="5756275" y="2468563"/>
              <a:ext cx="2797175" cy="91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30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1300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300">
                <a:solidFill>
                  <a:srgbClr val="182451"/>
                </a:solidFill>
              </a:endParaRPr>
            </a:p>
          </p:txBody>
        </p:sp>
        <p:sp>
          <p:nvSpPr>
            <p:cNvPr id="25617" name="圆角矩形 34"/>
            <p:cNvSpPr>
              <a:spLocks noChangeArrowheads="1"/>
            </p:cNvSpPr>
            <p:nvPr/>
          </p:nvSpPr>
          <p:spPr bwMode="auto">
            <a:xfrm>
              <a:off x="5810250" y="2101850"/>
              <a:ext cx="2571750" cy="381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在此添加文本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05250" y="4606925"/>
            <a:ext cx="2873375" cy="1450975"/>
            <a:chOff x="3905250" y="4606925"/>
            <a:chExt cx="2873375" cy="1450975"/>
          </a:xfrm>
        </p:grpSpPr>
        <p:sp>
          <p:nvSpPr>
            <p:cNvPr id="25609" name="圆角矩形标注 13"/>
            <p:cNvSpPr>
              <a:spLocks noChangeArrowheads="1"/>
            </p:cNvSpPr>
            <p:nvPr/>
          </p:nvSpPr>
          <p:spPr bwMode="auto">
            <a:xfrm>
              <a:off x="3905250" y="4606925"/>
              <a:ext cx="2873375" cy="1400175"/>
            </a:xfrm>
            <a:prstGeom prst="wedgeRoundRectCallout">
              <a:avLst>
                <a:gd name="adj1" fmla="val -21255"/>
                <a:gd name="adj2" fmla="val -75005"/>
                <a:gd name="adj3" fmla="val 16667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14" name="矩形 30"/>
            <p:cNvSpPr>
              <a:spLocks noChangeArrowheads="1"/>
            </p:cNvSpPr>
            <p:nvPr/>
          </p:nvSpPr>
          <p:spPr bwMode="auto">
            <a:xfrm>
              <a:off x="3943350" y="5145088"/>
              <a:ext cx="2835275" cy="91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30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1300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300">
                <a:solidFill>
                  <a:srgbClr val="182451"/>
                </a:solidFill>
              </a:endParaRPr>
            </a:p>
          </p:txBody>
        </p:sp>
        <p:sp>
          <p:nvSpPr>
            <p:cNvPr id="25618" name="圆角矩形 35"/>
            <p:cNvSpPr>
              <a:spLocks noChangeArrowheads="1"/>
            </p:cNvSpPr>
            <p:nvPr/>
          </p:nvSpPr>
          <p:spPr bwMode="auto">
            <a:xfrm>
              <a:off x="4095750" y="4768850"/>
              <a:ext cx="2571750" cy="381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在此添加文本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807325" y="4595813"/>
            <a:ext cx="2873375" cy="1462087"/>
            <a:chOff x="7807325" y="4595813"/>
            <a:chExt cx="2873375" cy="1462087"/>
          </a:xfrm>
        </p:grpSpPr>
        <p:sp>
          <p:nvSpPr>
            <p:cNvPr id="25611" name="圆角矩形标注 15"/>
            <p:cNvSpPr>
              <a:spLocks noChangeArrowheads="1"/>
            </p:cNvSpPr>
            <p:nvPr/>
          </p:nvSpPr>
          <p:spPr bwMode="auto">
            <a:xfrm>
              <a:off x="7807325" y="4595813"/>
              <a:ext cx="2873375" cy="1400175"/>
            </a:xfrm>
            <a:prstGeom prst="wedgeRoundRectCallout">
              <a:avLst>
                <a:gd name="adj1" fmla="val -21731"/>
                <a:gd name="adj2" fmla="val -75931"/>
                <a:gd name="adj3" fmla="val 16667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5615" name="矩形 33"/>
            <p:cNvSpPr>
              <a:spLocks noChangeArrowheads="1"/>
            </p:cNvSpPr>
            <p:nvPr/>
          </p:nvSpPr>
          <p:spPr bwMode="auto">
            <a:xfrm>
              <a:off x="7807325" y="5145088"/>
              <a:ext cx="2806700" cy="91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300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1300" dirty="0">
                <a:solidFill>
                  <a:srgbClr val="18245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300" dirty="0">
                <a:solidFill>
                  <a:srgbClr val="182451"/>
                </a:solidFill>
              </a:endParaRPr>
            </a:p>
          </p:txBody>
        </p:sp>
        <p:sp>
          <p:nvSpPr>
            <p:cNvPr id="25619" name="圆角矩形 36"/>
            <p:cNvSpPr>
              <a:spLocks noChangeArrowheads="1"/>
            </p:cNvSpPr>
            <p:nvPr/>
          </p:nvSpPr>
          <p:spPr bwMode="auto">
            <a:xfrm>
              <a:off x="8001000" y="4768850"/>
              <a:ext cx="2571750" cy="381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b="1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在此添加文本</a:t>
              </a:r>
            </a:p>
          </p:txBody>
        </p:sp>
      </p:grpSp>
      <p:pic>
        <p:nvPicPr>
          <p:cNvPr id="25629" name="图片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3" y="2332038"/>
            <a:ext cx="22685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0" name="图片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3916363"/>
            <a:ext cx="2033588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3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4" name="图片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6" name="图片 2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图片 2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图片 2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图片 24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4" name="组合 1"/>
          <p:cNvGrpSpPr/>
          <p:nvPr/>
        </p:nvGrpSpPr>
        <p:grpSpPr bwMode="auto">
          <a:xfrm>
            <a:off x="1365250" y="4125913"/>
            <a:ext cx="1328738" cy="450850"/>
            <a:chOff x="0" y="0"/>
            <a:chExt cx="997203" cy="338554"/>
          </a:xfrm>
        </p:grpSpPr>
        <p:sp>
          <p:nvSpPr>
            <p:cNvPr id="26635" name="矩形 29"/>
            <p:cNvSpPr>
              <a:spLocks noChangeArrowheads="1"/>
            </p:cNvSpPr>
            <p:nvPr/>
          </p:nvSpPr>
          <p:spPr bwMode="auto">
            <a:xfrm>
              <a:off x="0" y="0"/>
              <a:ext cx="997203" cy="338554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6636" name="矩形 28"/>
            <p:cNvSpPr>
              <a:spLocks noChangeArrowheads="1"/>
            </p:cNvSpPr>
            <p:nvPr/>
          </p:nvSpPr>
          <p:spPr bwMode="auto">
            <a:xfrm>
              <a:off x="79311" y="0"/>
              <a:ext cx="855042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637" name="矩形 31"/>
          <p:cNvSpPr>
            <a:spLocks noChangeArrowheads="1"/>
          </p:cNvSpPr>
          <p:nvPr/>
        </p:nvSpPr>
        <p:spPr bwMode="auto">
          <a:xfrm>
            <a:off x="873125" y="4840288"/>
            <a:ext cx="248602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grpSp>
        <p:nvGrpSpPr>
          <p:cNvPr id="26638" name="组合 44"/>
          <p:cNvGrpSpPr/>
          <p:nvPr/>
        </p:nvGrpSpPr>
        <p:grpSpPr bwMode="auto">
          <a:xfrm>
            <a:off x="9367838" y="4125913"/>
            <a:ext cx="1328737" cy="450850"/>
            <a:chOff x="0" y="0"/>
            <a:chExt cx="997203" cy="338554"/>
          </a:xfrm>
        </p:grpSpPr>
        <p:sp>
          <p:nvSpPr>
            <p:cNvPr id="26639" name="矩形 45"/>
            <p:cNvSpPr>
              <a:spLocks noChangeArrowheads="1"/>
            </p:cNvSpPr>
            <p:nvPr/>
          </p:nvSpPr>
          <p:spPr bwMode="auto">
            <a:xfrm>
              <a:off x="0" y="0"/>
              <a:ext cx="997203" cy="338554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6640" name="矩形 46"/>
            <p:cNvSpPr>
              <a:spLocks noChangeArrowheads="1"/>
            </p:cNvSpPr>
            <p:nvPr/>
          </p:nvSpPr>
          <p:spPr bwMode="auto">
            <a:xfrm>
              <a:off x="68760" y="0"/>
              <a:ext cx="855042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6642" name="组合 48"/>
          <p:cNvGrpSpPr/>
          <p:nvPr/>
        </p:nvGrpSpPr>
        <p:grpSpPr bwMode="auto">
          <a:xfrm>
            <a:off x="6678613" y="4125913"/>
            <a:ext cx="1330325" cy="450850"/>
            <a:chOff x="0" y="0"/>
            <a:chExt cx="997203" cy="338554"/>
          </a:xfrm>
        </p:grpSpPr>
        <p:sp>
          <p:nvSpPr>
            <p:cNvPr id="26643" name="矩形 57"/>
            <p:cNvSpPr>
              <a:spLocks noChangeArrowheads="1"/>
            </p:cNvSpPr>
            <p:nvPr/>
          </p:nvSpPr>
          <p:spPr bwMode="auto">
            <a:xfrm>
              <a:off x="0" y="0"/>
              <a:ext cx="997203" cy="338554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6644" name="矩形 58"/>
            <p:cNvSpPr>
              <a:spLocks noChangeArrowheads="1"/>
            </p:cNvSpPr>
            <p:nvPr/>
          </p:nvSpPr>
          <p:spPr bwMode="auto">
            <a:xfrm>
              <a:off x="68760" y="0"/>
              <a:ext cx="855042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6646" name="组合 60"/>
          <p:cNvGrpSpPr/>
          <p:nvPr/>
        </p:nvGrpSpPr>
        <p:grpSpPr bwMode="auto">
          <a:xfrm>
            <a:off x="3990975" y="4125913"/>
            <a:ext cx="1330325" cy="450850"/>
            <a:chOff x="0" y="0"/>
            <a:chExt cx="997203" cy="338554"/>
          </a:xfrm>
        </p:grpSpPr>
        <p:sp>
          <p:nvSpPr>
            <p:cNvPr id="26647" name="矩形 61"/>
            <p:cNvSpPr>
              <a:spLocks noChangeArrowheads="1"/>
            </p:cNvSpPr>
            <p:nvPr/>
          </p:nvSpPr>
          <p:spPr bwMode="auto">
            <a:xfrm>
              <a:off x="0" y="0"/>
              <a:ext cx="997203" cy="338554"/>
            </a:xfrm>
            <a:prstGeom prst="rect">
              <a:avLst/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6648" name="矩形 62"/>
            <p:cNvSpPr>
              <a:spLocks noChangeArrowheads="1"/>
            </p:cNvSpPr>
            <p:nvPr/>
          </p:nvSpPr>
          <p:spPr bwMode="auto">
            <a:xfrm>
              <a:off x="68760" y="0"/>
              <a:ext cx="855042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77938" y="2171700"/>
            <a:ext cx="9509125" cy="1576388"/>
            <a:chOff x="1277938" y="2171700"/>
            <a:chExt cx="9509125" cy="1576388"/>
          </a:xfrm>
        </p:grpSpPr>
        <p:grpSp>
          <p:nvGrpSpPr>
            <p:cNvPr id="26625" name="组合 19"/>
            <p:cNvGrpSpPr/>
            <p:nvPr/>
          </p:nvGrpSpPr>
          <p:grpSpPr bwMode="auto">
            <a:xfrm>
              <a:off x="2927350" y="2897188"/>
              <a:ext cx="865188" cy="142875"/>
              <a:chOff x="0" y="0"/>
              <a:chExt cx="648072" cy="108000"/>
            </a:xfrm>
          </p:grpSpPr>
          <p:cxnSp>
            <p:nvCxnSpPr>
              <p:cNvPr id="26626" name="直接连接符 16"/>
              <p:cNvCxnSpPr>
                <a:cxnSpLocks noChangeShapeType="1"/>
              </p:cNvCxnSpPr>
              <p:nvPr/>
            </p:nvCxnSpPr>
            <p:spPr bwMode="auto">
              <a:xfrm>
                <a:off x="0" y="72008"/>
                <a:ext cx="648072" cy="0"/>
              </a:xfrm>
              <a:prstGeom prst="line">
                <a:avLst/>
              </a:prstGeom>
              <a:noFill/>
              <a:ln w="12700">
                <a:solidFill>
                  <a:srgbClr val="E1DDBE">
                    <a:alpha val="45000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627" name="椭圆 18"/>
              <p:cNvSpPr>
                <a:spLocks noChangeArrowheads="1"/>
              </p:cNvSpPr>
              <p:nvPr/>
            </p:nvSpPr>
            <p:spPr bwMode="auto">
              <a:xfrm>
                <a:off x="288044" y="0"/>
                <a:ext cx="108000" cy="108000"/>
              </a:xfrm>
              <a:prstGeom prst="ellipse">
                <a:avLst/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628" name="组合 22"/>
            <p:cNvGrpSpPr/>
            <p:nvPr/>
          </p:nvGrpSpPr>
          <p:grpSpPr bwMode="auto">
            <a:xfrm>
              <a:off x="5616575" y="2897188"/>
              <a:ext cx="863600" cy="142875"/>
              <a:chOff x="0" y="0"/>
              <a:chExt cx="648072" cy="108000"/>
            </a:xfrm>
          </p:grpSpPr>
          <p:cxnSp>
            <p:nvCxnSpPr>
              <p:cNvPr id="26629" name="直接连接符 23"/>
              <p:cNvCxnSpPr>
                <a:cxnSpLocks noChangeShapeType="1"/>
              </p:cNvCxnSpPr>
              <p:nvPr/>
            </p:nvCxnSpPr>
            <p:spPr bwMode="auto">
              <a:xfrm>
                <a:off x="0" y="72008"/>
                <a:ext cx="648072" cy="0"/>
              </a:xfrm>
              <a:prstGeom prst="line">
                <a:avLst/>
              </a:prstGeom>
              <a:noFill/>
              <a:ln w="12700">
                <a:solidFill>
                  <a:srgbClr val="E1DDBE">
                    <a:alpha val="45000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630" name="椭圆 24"/>
              <p:cNvSpPr>
                <a:spLocks noChangeArrowheads="1"/>
              </p:cNvSpPr>
              <p:nvPr/>
            </p:nvSpPr>
            <p:spPr bwMode="auto">
              <a:xfrm>
                <a:off x="288044" y="0"/>
                <a:ext cx="108000" cy="108000"/>
              </a:xfrm>
              <a:prstGeom prst="ellipse">
                <a:avLst/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631" name="组合 25"/>
            <p:cNvGrpSpPr/>
            <p:nvPr/>
          </p:nvGrpSpPr>
          <p:grpSpPr bwMode="auto">
            <a:xfrm>
              <a:off x="8399463" y="2897188"/>
              <a:ext cx="865187" cy="142875"/>
              <a:chOff x="0" y="0"/>
              <a:chExt cx="648072" cy="108000"/>
            </a:xfrm>
          </p:grpSpPr>
          <p:cxnSp>
            <p:nvCxnSpPr>
              <p:cNvPr id="26632" name="直接连接符 26"/>
              <p:cNvCxnSpPr>
                <a:cxnSpLocks noChangeShapeType="1"/>
              </p:cNvCxnSpPr>
              <p:nvPr/>
            </p:nvCxnSpPr>
            <p:spPr bwMode="auto">
              <a:xfrm>
                <a:off x="0" y="72008"/>
                <a:ext cx="648072" cy="0"/>
              </a:xfrm>
              <a:prstGeom prst="line">
                <a:avLst/>
              </a:prstGeom>
              <a:noFill/>
              <a:ln w="12700">
                <a:solidFill>
                  <a:srgbClr val="E1DDBE">
                    <a:alpha val="45000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633" name="椭圆 27"/>
              <p:cNvSpPr>
                <a:spLocks noChangeArrowheads="1"/>
              </p:cNvSpPr>
              <p:nvPr/>
            </p:nvSpPr>
            <p:spPr bwMode="auto">
              <a:xfrm>
                <a:off x="288044" y="0"/>
                <a:ext cx="108000" cy="108000"/>
              </a:xfrm>
              <a:prstGeom prst="ellipse">
                <a:avLst/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6650" name="椭圆 2"/>
            <p:cNvSpPr>
              <a:spLocks noChangeArrowheads="1"/>
            </p:cNvSpPr>
            <p:nvPr/>
          </p:nvSpPr>
          <p:spPr bwMode="auto">
            <a:xfrm>
              <a:off x="1277938" y="2176463"/>
              <a:ext cx="1474787" cy="1439862"/>
            </a:xfrm>
            <a:prstGeom prst="ellipse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6651" name="椭圆 65"/>
            <p:cNvSpPr>
              <a:spLocks noChangeArrowheads="1"/>
            </p:cNvSpPr>
            <p:nvPr/>
          </p:nvSpPr>
          <p:spPr bwMode="auto">
            <a:xfrm>
              <a:off x="3949700" y="2176463"/>
              <a:ext cx="1474788" cy="1439862"/>
            </a:xfrm>
            <a:prstGeom prst="ellipse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26652" name="椭圆 67"/>
            <p:cNvSpPr>
              <a:spLocks noChangeArrowheads="1"/>
            </p:cNvSpPr>
            <p:nvPr/>
          </p:nvSpPr>
          <p:spPr bwMode="auto">
            <a:xfrm>
              <a:off x="9312275" y="2171700"/>
              <a:ext cx="1474788" cy="1439863"/>
            </a:xfrm>
            <a:prstGeom prst="ellipse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2665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1338" y="2487613"/>
              <a:ext cx="1203325" cy="817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6654" name="组合 5"/>
            <p:cNvGrpSpPr/>
            <p:nvPr/>
          </p:nvGrpSpPr>
          <p:grpSpPr bwMode="auto">
            <a:xfrm>
              <a:off x="6667500" y="2273300"/>
              <a:ext cx="1511300" cy="1474788"/>
              <a:chOff x="0" y="0"/>
              <a:chExt cx="1511015" cy="1476035"/>
            </a:xfrm>
          </p:grpSpPr>
          <p:sp>
            <p:nvSpPr>
              <p:cNvPr id="26655" name="椭圆 66"/>
              <p:cNvSpPr>
                <a:spLocks noChangeArrowheads="1"/>
              </p:cNvSpPr>
              <p:nvPr/>
            </p:nvSpPr>
            <p:spPr bwMode="auto">
              <a:xfrm>
                <a:off x="2102" y="0"/>
                <a:ext cx="1474959" cy="1440160"/>
              </a:xfrm>
              <a:prstGeom prst="ellipse">
                <a:avLst/>
              </a:prstGeom>
              <a:solidFill>
                <a:srgbClr val="E1D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sz="2400">
                  <a:solidFill>
                    <a:srgbClr val="FFFFFF"/>
                  </a:solidFill>
                </a:endParaRPr>
              </a:p>
            </p:txBody>
          </p:sp>
          <p:pic>
            <p:nvPicPr>
              <p:cNvPr id="26656" name="Picture 1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511015" cy="1476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6657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7325" y="2584450"/>
              <a:ext cx="1447800" cy="62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58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375" y="2408238"/>
              <a:ext cx="1049338" cy="1004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矩形 31"/>
          <p:cNvSpPr>
            <a:spLocks noChangeArrowheads="1"/>
          </p:cNvSpPr>
          <p:nvPr/>
        </p:nvSpPr>
        <p:spPr bwMode="auto">
          <a:xfrm>
            <a:off x="3478212" y="4840288"/>
            <a:ext cx="248602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sp>
        <p:nvSpPr>
          <p:cNvPr id="46" name="矩形 31"/>
          <p:cNvSpPr>
            <a:spLocks noChangeArrowheads="1"/>
          </p:cNvSpPr>
          <p:nvPr/>
        </p:nvSpPr>
        <p:spPr bwMode="auto">
          <a:xfrm>
            <a:off x="6164207" y="4840288"/>
            <a:ext cx="248602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sp>
        <p:nvSpPr>
          <p:cNvPr id="47" name="矩形 31"/>
          <p:cNvSpPr>
            <a:spLocks noChangeArrowheads="1"/>
          </p:cNvSpPr>
          <p:nvPr/>
        </p:nvSpPr>
        <p:spPr bwMode="auto">
          <a:xfrm>
            <a:off x="8806656" y="4840288"/>
            <a:ext cx="248602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沧桑实际一直没有离开过我们，不管是将来，我们走的每一步，都有沧桑的痕迹，也只有在夜深人静的时候，才拿出来细细品味，而让记忆的叶片纷纷落入心里。</a:t>
            </a:r>
          </a:p>
        </p:txBody>
      </p:sp>
      <p:grpSp>
        <p:nvGrpSpPr>
          <p:cNvPr id="48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49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50" name="图片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52" name="图片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" name="图片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图片 23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图片 2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crush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45" grpId="0"/>
      <p:bldP spid="4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5" name="组合 43"/>
          <p:cNvGrpSpPr/>
          <p:nvPr/>
        </p:nvGrpSpPr>
        <p:grpSpPr bwMode="auto">
          <a:xfrm>
            <a:off x="485775" y="1922463"/>
            <a:ext cx="3856038" cy="1439602"/>
            <a:chOff x="0" y="0"/>
            <a:chExt cx="2892425" cy="1079683"/>
          </a:xfrm>
        </p:grpSpPr>
        <p:sp>
          <p:nvSpPr>
            <p:cNvPr id="27656" name="TextBox 19"/>
            <p:cNvSpPr>
              <a:spLocks noChangeArrowheads="1"/>
            </p:cNvSpPr>
            <p:nvPr/>
          </p:nvSpPr>
          <p:spPr bwMode="auto">
            <a:xfrm>
              <a:off x="0" y="312178"/>
              <a:ext cx="2892425" cy="767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57" name="矩形 42"/>
            <p:cNvSpPr>
              <a:spLocks noChangeArrowheads="1"/>
            </p:cNvSpPr>
            <p:nvPr/>
          </p:nvSpPr>
          <p:spPr bwMode="auto">
            <a:xfrm>
              <a:off x="12671" y="0"/>
              <a:ext cx="1213313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7658" name="组合 46"/>
          <p:cNvGrpSpPr/>
          <p:nvPr/>
        </p:nvGrpSpPr>
        <p:grpSpPr bwMode="auto">
          <a:xfrm>
            <a:off x="501650" y="3367088"/>
            <a:ext cx="3238500" cy="1439496"/>
            <a:chOff x="0" y="0"/>
            <a:chExt cx="2892425" cy="1079878"/>
          </a:xfrm>
        </p:grpSpPr>
        <p:sp>
          <p:nvSpPr>
            <p:cNvPr id="27659" name="TextBox 19"/>
            <p:cNvSpPr>
              <a:spLocks noChangeArrowheads="1"/>
            </p:cNvSpPr>
            <p:nvPr/>
          </p:nvSpPr>
          <p:spPr bwMode="auto">
            <a:xfrm>
              <a:off x="0" y="312178"/>
              <a:ext cx="2892425" cy="76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0" name="矩形 52"/>
            <p:cNvSpPr>
              <a:spLocks noChangeArrowheads="1"/>
            </p:cNvSpPr>
            <p:nvPr/>
          </p:nvSpPr>
          <p:spPr bwMode="auto">
            <a:xfrm>
              <a:off x="12671" y="0"/>
              <a:ext cx="1444863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7661" name="组合 55"/>
          <p:cNvGrpSpPr/>
          <p:nvPr/>
        </p:nvGrpSpPr>
        <p:grpSpPr bwMode="auto">
          <a:xfrm>
            <a:off x="501650" y="4811713"/>
            <a:ext cx="3857625" cy="1439602"/>
            <a:chOff x="0" y="0"/>
            <a:chExt cx="2892425" cy="1079683"/>
          </a:xfrm>
        </p:grpSpPr>
        <p:sp>
          <p:nvSpPr>
            <p:cNvPr id="27662" name="TextBox 19"/>
            <p:cNvSpPr>
              <a:spLocks noChangeArrowheads="1"/>
            </p:cNvSpPr>
            <p:nvPr/>
          </p:nvSpPr>
          <p:spPr bwMode="auto">
            <a:xfrm>
              <a:off x="0" y="312178"/>
              <a:ext cx="2892425" cy="767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3" name="矩形 61"/>
            <p:cNvSpPr>
              <a:spLocks noChangeArrowheads="1"/>
            </p:cNvSpPr>
            <p:nvPr/>
          </p:nvSpPr>
          <p:spPr bwMode="auto">
            <a:xfrm>
              <a:off x="12671" y="0"/>
              <a:ext cx="1213313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7664" name="组合 62"/>
          <p:cNvGrpSpPr/>
          <p:nvPr/>
        </p:nvGrpSpPr>
        <p:grpSpPr bwMode="auto">
          <a:xfrm>
            <a:off x="7862888" y="1938338"/>
            <a:ext cx="3857625" cy="1439602"/>
            <a:chOff x="0" y="0"/>
            <a:chExt cx="2892425" cy="1079683"/>
          </a:xfrm>
        </p:grpSpPr>
        <p:sp>
          <p:nvSpPr>
            <p:cNvPr id="27665" name="TextBox 19"/>
            <p:cNvSpPr>
              <a:spLocks noChangeArrowheads="1"/>
            </p:cNvSpPr>
            <p:nvPr/>
          </p:nvSpPr>
          <p:spPr bwMode="auto">
            <a:xfrm>
              <a:off x="0" y="312178"/>
              <a:ext cx="2892425" cy="767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6" name="矩形 64"/>
            <p:cNvSpPr>
              <a:spLocks noChangeArrowheads="1"/>
            </p:cNvSpPr>
            <p:nvPr/>
          </p:nvSpPr>
          <p:spPr bwMode="auto">
            <a:xfrm>
              <a:off x="12671" y="0"/>
              <a:ext cx="1213313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7667" name="组合 65"/>
          <p:cNvGrpSpPr/>
          <p:nvPr/>
        </p:nvGrpSpPr>
        <p:grpSpPr bwMode="auto">
          <a:xfrm>
            <a:off x="7958138" y="4811713"/>
            <a:ext cx="3857625" cy="1439602"/>
            <a:chOff x="0" y="0"/>
            <a:chExt cx="2892425" cy="1079683"/>
          </a:xfrm>
        </p:grpSpPr>
        <p:sp>
          <p:nvSpPr>
            <p:cNvPr id="27668" name="TextBox 19"/>
            <p:cNvSpPr>
              <a:spLocks noChangeArrowheads="1"/>
            </p:cNvSpPr>
            <p:nvPr/>
          </p:nvSpPr>
          <p:spPr bwMode="auto">
            <a:xfrm>
              <a:off x="0" y="312178"/>
              <a:ext cx="2892425" cy="767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沧桑实际一直没有离开过我们，不管是将来，我们走的每一步，都有沧桑的痕迹，也只有在夜深人静的时候，才拿出来细细品味，而让记忆的叶片纷纷落入心里。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9" name="矩形 67"/>
            <p:cNvSpPr>
              <a:spLocks noChangeArrowheads="1"/>
            </p:cNvSpPr>
            <p:nvPr/>
          </p:nvSpPr>
          <p:spPr bwMode="auto">
            <a:xfrm>
              <a:off x="12671" y="0"/>
              <a:ext cx="1213313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7670" name="组合 68"/>
          <p:cNvGrpSpPr/>
          <p:nvPr/>
        </p:nvGrpSpPr>
        <p:grpSpPr bwMode="auto">
          <a:xfrm>
            <a:off x="8672513" y="3367088"/>
            <a:ext cx="3238500" cy="1439496"/>
            <a:chOff x="0" y="0"/>
            <a:chExt cx="2892425" cy="1079878"/>
          </a:xfrm>
        </p:grpSpPr>
        <p:sp>
          <p:nvSpPr>
            <p:cNvPr id="27671" name="TextBox 19"/>
            <p:cNvSpPr>
              <a:spLocks noChangeArrowheads="1"/>
            </p:cNvSpPr>
            <p:nvPr/>
          </p:nvSpPr>
          <p:spPr bwMode="auto">
            <a:xfrm>
              <a:off x="0" y="312178"/>
              <a:ext cx="2892425" cy="76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沧桑实际一直没有离开过我们，不管是将来，我们走的每一步，都有沧桑的痕迹，而让记忆的叶片纷纷落入心里。</a:t>
              </a:r>
            </a:p>
            <a:p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2" name="矩形 70"/>
            <p:cNvSpPr>
              <a:spLocks noChangeArrowheads="1"/>
            </p:cNvSpPr>
            <p:nvPr/>
          </p:nvSpPr>
          <p:spPr bwMode="auto">
            <a:xfrm>
              <a:off x="12671" y="0"/>
              <a:ext cx="1444863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843338" y="1652588"/>
            <a:ext cx="4514850" cy="4456112"/>
            <a:chOff x="3843338" y="1652588"/>
            <a:chExt cx="4514850" cy="4456112"/>
          </a:xfrm>
        </p:grpSpPr>
        <p:sp>
          <p:nvSpPr>
            <p:cNvPr id="27649" name="六边形 4"/>
            <p:cNvSpPr>
              <a:spLocks noChangeArrowheads="1"/>
            </p:cNvSpPr>
            <p:nvPr/>
          </p:nvSpPr>
          <p:spPr bwMode="auto">
            <a:xfrm rot="5400000">
              <a:off x="4467225" y="1770063"/>
              <a:ext cx="1689100" cy="1454150"/>
            </a:xfrm>
            <a:prstGeom prst="hexagon">
              <a:avLst>
                <a:gd name="adj" fmla="val 25033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7650" name="六边形 5"/>
            <p:cNvSpPr>
              <a:spLocks noChangeArrowheads="1"/>
            </p:cNvSpPr>
            <p:nvPr/>
          </p:nvSpPr>
          <p:spPr bwMode="auto">
            <a:xfrm rot="5400000">
              <a:off x="3727451" y="3152775"/>
              <a:ext cx="1687512" cy="1455737"/>
            </a:xfrm>
            <a:prstGeom prst="hexagon">
              <a:avLst>
                <a:gd name="adj" fmla="val 24982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7651" name="六边形 6"/>
            <p:cNvSpPr>
              <a:spLocks noChangeArrowheads="1"/>
            </p:cNvSpPr>
            <p:nvPr/>
          </p:nvSpPr>
          <p:spPr bwMode="auto">
            <a:xfrm rot="5400000">
              <a:off x="4464050" y="4537075"/>
              <a:ext cx="1689100" cy="1454150"/>
            </a:xfrm>
            <a:prstGeom prst="hexagon">
              <a:avLst>
                <a:gd name="adj" fmla="val 25033"/>
                <a:gd name="vf" fmla="val 115470"/>
              </a:avLst>
            </a:pr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7652" name="六边形 9"/>
            <p:cNvSpPr>
              <a:spLocks noChangeArrowheads="1"/>
            </p:cNvSpPr>
            <p:nvPr/>
          </p:nvSpPr>
          <p:spPr bwMode="auto">
            <a:xfrm rot="16200000">
              <a:off x="6046788" y="4535487"/>
              <a:ext cx="1689100" cy="1457325"/>
            </a:xfrm>
            <a:prstGeom prst="hexagon">
              <a:avLst>
                <a:gd name="adj" fmla="val 24978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7653" name="六边形 10"/>
            <p:cNvSpPr>
              <a:spLocks noChangeArrowheads="1"/>
            </p:cNvSpPr>
            <p:nvPr/>
          </p:nvSpPr>
          <p:spPr bwMode="auto">
            <a:xfrm rot="16200000">
              <a:off x="6786563" y="3152775"/>
              <a:ext cx="1687512" cy="1455738"/>
            </a:xfrm>
            <a:prstGeom prst="hexagon">
              <a:avLst>
                <a:gd name="adj" fmla="val 24982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7654" name="六边形 11"/>
            <p:cNvSpPr>
              <a:spLocks noChangeArrowheads="1"/>
            </p:cNvSpPr>
            <p:nvPr/>
          </p:nvSpPr>
          <p:spPr bwMode="auto">
            <a:xfrm rot="16200000">
              <a:off x="5989638" y="1768475"/>
              <a:ext cx="1689100" cy="1457325"/>
            </a:xfrm>
            <a:prstGeom prst="hexagon">
              <a:avLst>
                <a:gd name="adj" fmla="val 24978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27673" name="图片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625" y="2120900"/>
              <a:ext cx="1112838" cy="75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4" name="图片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363" y="3567113"/>
              <a:ext cx="1165225" cy="696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5" name="图片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525" y="4695825"/>
              <a:ext cx="927100" cy="1101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6" name="图片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1388" y="1987550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7" name="图片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2063" y="4811713"/>
              <a:ext cx="1100137" cy="91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8" name="图片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63" y="3602038"/>
              <a:ext cx="1254125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50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51" name="图片 1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2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53" name="图片 2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图片 2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图片 23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6" name="图片 24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2"/>
          <p:cNvSpPr>
            <a:spLocks noChangeArrowheads="1"/>
          </p:cNvSpPr>
          <p:nvPr/>
        </p:nvSpPr>
        <p:spPr bwMode="auto">
          <a:xfrm>
            <a:off x="4373563" y="4629179"/>
            <a:ext cx="3382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</a:t>
            </a:r>
          </a:p>
        </p:txBody>
      </p:sp>
      <p:sp>
        <p:nvSpPr>
          <p:cNvPr id="28674" name="文本框 10"/>
          <p:cNvSpPr txBox="1">
            <a:spLocks noChangeArrowheads="1"/>
          </p:cNvSpPr>
          <p:nvPr/>
        </p:nvSpPr>
        <p:spPr bwMode="auto">
          <a:xfrm>
            <a:off x="2407444" y="5623977"/>
            <a:ext cx="685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Add up everything what you like and everything what you want </a:t>
            </a:r>
          </a:p>
          <a:p>
            <a:pPr algn="ctr">
              <a:lnSpc>
                <a:spcPct val="15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梦想，要比昨天走的更远</a:t>
            </a:r>
          </a:p>
        </p:txBody>
      </p:sp>
      <p:grpSp>
        <p:nvGrpSpPr>
          <p:cNvPr id="28675" name="椭圆 4"/>
          <p:cNvGrpSpPr/>
          <p:nvPr/>
        </p:nvGrpSpPr>
        <p:grpSpPr bwMode="auto">
          <a:xfrm>
            <a:off x="4210050" y="796924"/>
            <a:ext cx="3713163" cy="3706813"/>
            <a:chOff x="0" y="0"/>
            <a:chExt cx="2339" cy="2335"/>
          </a:xfrm>
        </p:grpSpPr>
        <p:pic>
          <p:nvPicPr>
            <p:cNvPr id="28676" name="椭圆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339" cy="2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7" name="文本框 32773"/>
            <p:cNvSpPr txBox="1">
              <a:spLocks noChangeArrowheads="1"/>
            </p:cNvSpPr>
            <p:nvPr/>
          </p:nvSpPr>
          <p:spPr bwMode="auto">
            <a:xfrm>
              <a:off x="341" y="341"/>
              <a:ext cx="1655" cy="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9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6"/>
          <p:cNvSpPr>
            <a:spLocks noChangeArrowheads="1"/>
          </p:cNvSpPr>
          <p:nvPr/>
        </p:nvSpPr>
        <p:spPr bwMode="auto">
          <a:xfrm>
            <a:off x="6191250" y="1797050"/>
            <a:ext cx="6000750" cy="3621088"/>
          </a:xfrm>
          <a:prstGeom prst="rect">
            <a:avLst/>
          </a:prstGeom>
          <a:solidFill>
            <a:srgbClr val="E1D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</a:endParaRPr>
          </a:p>
        </p:txBody>
      </p:sp>
      <p:pic>
        <p:nvPicPr>
          <p:cNvPr id="5123" name="组合 5" descr="D:\办公资源网录入\PPT录入素材\2.jpg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7744" y="0"/>
            <a:ext cx="54857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>
          <a:xfrm>
            <a:off x="0" y="0"/>
            <a:ext cx="1238250" cy="6858000"/>
            <a:chOff x="0" y="0"/>
            <a:chExt cx="1238250" cy="6858000"/>
          </a:xfrm>
        </p:grpSpPr>
        <p:pic>
          <p:nvPicPr>
            <p:cNvPr id="5124" name="图片 7" descr="888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6323013"/>
              <a:ext cx="725488" cy="53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12382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</a:rPr>
                <a:t>01</a:t>
              </a:r>
              <a:endParaRPr lang="zh-CN" altLang="en-US" sz="3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0" y="857250"/>
              <a:ext cx="741362" cy="5429250"/>
              <a:chOff x="160338" y="857250"/>
              <a:chExt cx="741362" cy="5429250"/>
            </a:xfrm>
          </p:grpSpPr>
          <p:sp>
            <p:nvSpPr>
              <p:cNvPr id="5126" name="TextBox 10"/>
              <p:cNvSpPr txBox="1">
                <a:spLocks noChangeArrowheads="1"/>
              </p:cNvSpPr>
              <p:nvPr/>
            </p:nvSpPr>
            <p:spPr bwMode="auto">
              <a:xfrm>
                <a:off x="347663" y="857250"/>
                <a:ext cx="554037" cy="3619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Add your text here</a:t>
                </a:r>
                <a:endParaRPr lang="zh-CN" altLang="en-US" sz="2400" dirty="0">
                  <a:solidFill>
                    <a:schemeClr val="bg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5127" name="TextBox 12"/>
              <p:cNvSpPr txBox="1">
                <a:spLocks noChangeArrowheads="1"/>
              </p:cNvSpPr>
              <p:nvPr/>
            </p:nvSpPr>
            <p:spPr bwMode="auto">
              <a:xfrm>
                <a:off x="160338" y="857250"/>
                <a:ext cx="411162" cy="542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 you can add anything what you like and what you want  here 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  <p:pic>
        <p:nvPicPr>
          <p:cNvPr id="5128" name="Picture 2" descr="C:\Users\Administrator\Desktop\图片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254000"/>
            <a:ext cx="5622925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6"/>
          <p:cNvSpPr txBox="1">
            <a:spLocks noChangeArrowheads="1"/>
          </p:cNvSpPr>
          <p:nvPr/>
        </p:nvSpPr>
        <p:spPr bwMode="auto">
          <a:xfrm>
            <a:off x="7812315" y="4510573"/>
            <a:ext cx="32158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请在此添加你的标题</a:t>
            </a:r>
          </a:p>
          <a:p>
            <a:endParaRPr lang="zh-CN" altLang="en-US" sz="2400" dirty="0">
              <a:solidFill>
                <a:srgbClr val="17375E"/>
              </a:solidFill>
            </a:endParaRPr>
          </a:p>
        </p:txBody>
      </p:sp>
      <p:pic>
        <p:nvPicPr>
          <p:cNvPr id="513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3530600"/>
            <a:ext cx="61912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1"/>
          <p:cNvGrpSpPr/>
          <p:nvPr/>
        </p:nvGrpSpPr>
        <p:grpSpPr bwMode="auto">
          <a:xfrm>
            <a:off x="6191250" y="1230313"/>
            <a:ext cx="4381500" cy="4953000"/>
            <a:chOff x="0" y="0"/>
            <a:chExt cx="3355967" cy="3727451"/>
          </a:xfrm>
        </p:grpSpPr>
        <p:sp>
          <p:nvSpPr>
            <p:cNvPr id="6146" name="椭圆 7"/>
            <p:cNvSpPr>
              <a:spLocks noChangeArrowheads="1"/>
            </p:cNvSpPr>
            <p:nvPr/>
          </p:nvSpPr>
          <p:spPr bwMode="auto">
            <a:xfrm>
              <a:off x="804863" y="2068513"/>
              <a:ext cx="1658938" cy="1658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6147" name="组合 259"/>
            <p:cNvGrpSpPr/>
            <p:nvPr/>
          </p:nvGrpSpPr>
          <p:grpSpPr bwMode="auto">
            <a:xfrm>
              <a:off x="1871662" y="1111251"/>
              <a:ext cx="299511" cy="354016"/>
              <a:chOff x="0" y="0"/>
              <a:chExt cx="253062" cy="298450"/>
            </a:xfrm>
          </p:grpSpPr>
          <p:sp>
            <p:nvSpPr>
              <p:cNvPr id="6148" name="Freeform 15"/>
              <p:cNvSpPr>
                <a:spLocks noChangeArrowheads="1"/>
              </p:cNvSpPr>
              <p:nvPr/>
            </p:nvSpPr>
            <p:spPr bwMode="auto">
              <a:xfrm>
                <a:off x="233362" y="65087"/>
                <a:ext cx="17463" cy="30163"/>
              </a:xfrm>
              <a:custGeom>
                <a:avLst/>
                <a:gdLst>
                  <a:gd name="T0" fmla="*/ 11 w 11"/>
                  <a:gd name="T1" fmla="*/ 1 h 19"/>
                  <a:gd name="T2" fmla="*/ 2 w 11"/>
                  <a:gd name="T3" fmla="*/ 0 h 19"/>
                  <a:gd name="T4" fmla="*/ 0 w 11"/>
                  <a:gd name="T5" fmla="*/ 18 h 19"/>
                  <a:gd name="T6" fmla="*/ 6 w 11"/>
                  <a:gd name="T7" fmla="*/ 19 h 19"/>
                  <a:gd name="T8" fmla="*/ 9 w 11"/>
                  <a:gd name="T9" fmla="*/ 17 h 19"/>
                  <a:gd name="T10" fmla="*/ 11 w 11"/>
                  <a:gd name="T11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9">
                    <a:moveTo>
                      <a:pt x="11" y="1"/>
                    </a:moveTo>
                    <a:lnTo>
                      <a:pt x="2" y="0"/>
                    </a:lnTo>
                    <a:lnTo>
                      <a:pt x="0" y="18"/>
                    </a:lnTo>
                    <a:lnTo>
                      <a:pt x="6" y="19"/>
                    </a:lnTo>
                    <a:lnTo>
                      <a:pt x="9" y="17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EF4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49" name="Freeform 16"/>
              <p:cNvSpPr>
                <a:spLocks noChangeArrowheads="1"/>
              </p:cNvSpPr>
              <p:nvPr/>
            </p:nvSpPr>
            <p:spPr bwMode="auto">
              <a:xfrm>
                <a:off x="228600" y="93662"/>
                <a:ext cx="19050" cy="30163"/>
              </a:xfrm>
              <a:custGeom>
                <a:avLst/>
                <a:gdLst>
                  <a:gd name="T0" fmla="*/ 12 w 12"/>
                  <a:gd name="T1" fmla="*/ 1 h 19"/>
                  <a:gd name="T2" fmla="*/ 3 w 12"/>
                  <a:gd name="T3" fmla="*/ 0 h 19"/>
                  <a:gd name="T4" fmla="*/ 0 w 12"/>
                  <a:gd name="T5" fmla="*/ 18 h 19"/>
                  <a:gd name="T6" fmla="*/ 7 w 12"/>
                  <a:gd name="T7" fmla="*/ 19 h 19"/>
                  <a:gd name="T8" fmla="*/ 9 w 12"/>
                  <a:gd name="T9" fmla="*/ 17 h 19"/>
                  <a:gd name="T10" fmla="*/ 12 w 12"/>
                  <a:gd name="T11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">
                    <a:moveTo>
                      <a:pt x="12" y="1"/>
                    </a:moveTo>
                    <a:lnTo>
                      <a:pt x="3" y="0"/>
                    </a:lnTo>
                    <a:lnTo>
                      <a:pt x="0" y="18"/>
                    </a:lnTo>
                    <a:lnTo>
                      <a:pt x="7" y="19"/>
                    </a:lnTo>
                    <a:lnTo>
                      <a:pt x="9" y="17"/>
                    </a:lnTo>
                    <a:lnTo>
                      <a:pt x="12" y="1"/>
                    </a:ln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0" name="Freeform 17"/>
              <p:cNvSpPr>
                <a:spLocks noChangeArrowheads="1"/>
              </p:cNvSpPr>
              <p:nvPr/>
            </p:nvSpPr>
            <p:spPr bwMode="auto">
              <a:xfrm>
                <a:off x="225425" y="122237"/>
                <a:ext cx="17463" cy="30163"/>
              </a:xfrm>
              <a:custGeom>
                <a:avLst/>
                <a:gdLst>
                  <a:gd name="T0" fmla="*/ 11 w 11"/>
                  <a:gd name="T1" fmla="*/ 2 h 19"/>
                  <a:gd name="T2" fmla="*/ 2 w 11"/>
                  <a:gd name="T3" fmla="*/ 0 h 19"/>
                  <a:gd name="T4" fmla="*/ 0 w 11"/>
                  <a:gd name="T5" fmla="*/ 18 h 19"/>
                  <a:gd name="T6" fmla="*/ 7 w 11"/>
                  <a:gd name="T7" fmla="*/ 19 h 19"/>
                  <a:gd name="T8" fmla="*/ 10 w 11"/>
                  <a:gd name="T9" fmla="*/ 17 h 19"/>
                  <a:gd name="T10" fmla="*/ 11 w 11"/>
                  <a:gd name="T11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9">
                    <a:moveTo>
                      <a:pt x="11" y="2"/>
                    </a:moveTo>
                    <a:lnTo>
                      <a:pt x="2" y="0"/>
                    </a:lnTo>
                    <a:lnTo>
                      <a:pt x="0" y="18"/>
                    </a:lnTo>
                    <a:lnTo>
                      <a:pt x="7" y="19"/>
                    </a:lnTo>
                    <a:lnTo>
                      <a:pt x="10" y="17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FCB9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1" name="Freeform 18"/>
              <p:cNvSpPr>
                <a:spLocks noChangeArrowheads="1"/>
              </p:cNvSpPr>
              <p:nvPr/>
            </p:nvSpPr>
            <p:spPr bwMode="auto">
              <a:xfrm>
                <a:off x="21287" y="0"/>
                <a:ext cx="231775" cy="298450"/>
              </a:xfrm>
              <a:custGeom>
                <a:avLst/>
                <a:gdLst>
                  <a:gd name="T0" fmla="*/ 279 w 322"/>
                  <a:gd name="T1" fmla="*/ 392 h 415"/>
                  <a:gd name="T2" fmla="*/ 252 w 322"/>
                  <a:gd name="T3" fmla="*/ 413 h 415"/>
                  <a:gd name="T4" fmla="*/ 23 w 322"/>
                  <a:gd name="T5" fmla="*/ 385 h 415"/>
                  <a:gd name="T6" fmla="*/ 2 w 322"/>
                  <a:gd name="T7" fmla="*/ 358 h 415"/>
                  <a:gd name="T8" fmla="*/ 43 w 322"/>
                  <a:gd name="T9" fmla="*/ 22 h 415"/>
                  <a:gd name="T10" fmla="*/ 70 w 322"/>
                  <a:gd name="T11" fmla="*/ 1 h 415"/>
                  <a:gd name="T12" fmla="*/ 299 w 322"/>
                  <a:gd name="T13" fmla="*/ 29 h 415"/>
                  <a:gd name="T14" fmla="*/ 320 w 322"/>
                  <a:gd name="T15" fmla="*/ 56 h 415"/>
                  <a:gd name="T16" fmla="*/ 279 w 322"/>
                  <a:gd name="T17" fmla="*/ 392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2" h="415">
                    <a:moveTo>
                      <a:pt x="279" y="392"/>
                    </a:moveTo>
                    <a:cubicBezTo>
                      <a:pt x="278" y="405"/>
                      <a:pt x="266" y="415"/>
                      <a:pt x="252" y="413"/>
                    </a:cubicBezTo>
                    <a:cubicBezTo>
                      <a:pt x="23" y="385"/>
                      <a:pt x="23" y="385"/>
                      <a:pt x="23" y="385"/>
                    </a:cubicBezTo>
                    <a:cubicBezTo>
                      <a:pt x="10" y="384"/>
                      <a:pt x="0" y="372"/>
                      <a:pt x="2" y="358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5" y="9"/>
                      <a:pt x="57" y="0"/>
                      <a:pt x="70" y="1"/>
                    </a:cubicBezTo>
                    <a:cubicBezTo>
                      <a:pt x="299" y="29"/>
                      <a:pt x="299" y="29"/>
                      <a:pt x="299" y="29"/>
                    </a:cubicBezTo>
                    <a:cubicBezTo>
                      <a:pt x="312" y="31"/>
                      <a:pt x="322" y="43"/>
                      <a:pt x="320" y="56"/>
                    </a:cubicBezTo>
                    <a:lnTo>
                      <a:pt x="279" y="392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2" name="Freeform 19"/>
              <p:cNvSpPr>
                <a:spLocks noChangeArrowheads="1"/>
              </p:cNvSpPr>
              <p:nvPr/>
            </p:nvSpPr>
            <p:spPr bwMode="auto">
              <a:xfrm>
                <a:off x="39687" y="25400"/>
                <a:ext cx="11113" cy="11113"/>
              </a:xfrm>
              <a:custGeom>
                <a:avLst/>
                <a:gdLst>
                  <a:gd name="T0" fmla="*/ 16 w 17"/>
                  <a:gd name="T1" fmla="*/ 9 h 17"/>
                  <a:gd name="T2" fmla="*/ 7 w 17"/>
                  <a:gd name="T3" fmla="*/ 16 h 17"/>
                  <a:gd name="T4" fmla="*/ 0 w 17"/>
                  <a:gd name="T5" fmla="*/ 7 h 17"/>
                  <a:gd name="T6" fmla="*/ 9 w 17"/>
                  <a:gd name="T7" fmla="*/ 0 h 17"/>
                  <a:gd name="T8" fmla="*/ 16 w 17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9"/>
                    </a:moveTo>
                    <a:cubicBezTo>
                      <a:pt x="16" y="14"/>
                      <a:pt x="12" y="17"/>
                      <a:pt x="7" y="16"/>
                    </a:cubicBezTo>
                    <a:cubicBezTo>
                      <a:pt x="3" y="16"/>
                      <a:pt x="0" y="12"/>
                      <a:pt x="0" y="7"/>
                    </a:cubicBezTo>
                    <a:cubicBezTo>
                      <a:pt x="1" y="3"/>
                      <a:pt x="5" y="0"/>
                      <a:pt x="9" y="0"/>
                    </a:cubicBezTo>
                    <a:cubicBezTo>
                      <a:pt x="14" y="1"/>
                      <a:pt x="17" y="5"/>
                      <a:pt x="16" y="9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3" name="Freeform 20"/>
              <p:cNvSpPr>
                <a:spLocks noChangeArrowheads="1"/>
              </p:cNvSpPr>
              <p:nvPr/>
            </p:nvSpPr>
            <p:spPr bwMode="auto">
              <a:xfrm>
                <a:off x="34925" y="55562"/>
                <a:ext cx="12700" cy="11113"/>
              </a:xfrm>
              <a:custGeom>
                <a:avLst/>
                <a:gdLst>
                  <a:gd name="T0" fmla="*/ 16 w 17"/>
                  <a:gd name="T1" fmla="*/ 10 h 17"/>
                  <a:gd name="T2" fmla="*/ 7 w 17"/>
                  <a:gd name="T3" fmla="*/ 17 h 17"/>
                  <a:gd name="T4" fmla="*/ 0 w 17"/>
                  <a:gd name="T5" fmla="*/ 8 h 17"/>
                  <a:gd name="T6" fmla="*/ 9 w 17"/>
                  <a:gd name="T7" fmla="*/ 1 h 17"/>
                  <a:gd name="T8" fmla="*/ 16 w 17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10"/>
                    </a:moveTo>
                    <a:cubicBezTo>
                      <a:pt x="16" y="14"/>
                      <a:pt x="12" y="17"/>
                      <a:pt x="7" y="17"/>
                    </a:cubicBezTo>
                    <a:cubicBezTo>
                      <a:pt x="3" y="16"/>
                      <a:pt x="0" y="12"/>
                      <a:pt x="0" y="8"/>
                    </a:cubicBezTo>
                    <a:cubicBezTo>
                      <a:pt x="1" y="4"/>
                      <a:pt x="5" y="0"/>
                      <a:pt x="9" y="1"/>
                    </a:cubicBezTo>
                    <a:cubicBezTo>
                      <a:pt x="14" y="1"/>
                      <a:pt x="17" y="5"/>
                      <a:pt x="16" y="10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4" name="Freeform 21"/>
              <p:cNvSpPr>
                <a:spLocks noChangeArrowheads="1"/>
              </p:cNvSpPr>
              <p:nvPr/>
            </p:nvSpPr>
            <p:spPr bwMode="auto">
              <a:xfrm>
                <a:off x="31750" y="85725"/>
                <a:ext cx="12700" cy="12700"/>
              </a:xfrm>
              <a:custGeom>
                <a:avLst/>
                <a:gdLst>
                  <a:gd name="T0" fmla="*/ 17 w 18"/>
                  <a:gd name="T1" fmla="*/ 10 h 17"/>
                  <a:gd name="T2" fmla="*/ 8 w 18"/>
                  <a:gd name="T3" fmla="*/ 17 h 17"/>
                  <a:gd name="T4" fmla="*/ 1 w 18"/>
                  <a:gd name="T5" fmla="*/ 8 h 17"/>
                  <a:gd name="T6" fmla="*/ 10 w 18"/>
                  <a:gd name="T7" fmla="*/ 1 h 17"/>
                  <a:gd name="T8" fmla="*/ 17 w 18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7" y="10"/>
                    </a:moveTo>
                    <a:cubicBezTo>
                      <a:pt x="16" y="14"/>
                      <a:pt x="12" y="17"/>
                      <a:pt x="8" y="17"/>
                    </a:cubicBezTo>
                    <a:cubicBezTo>
                      <a:pt x="4" y="16"/>
                      <a:pt x="0" y="12"/>
                      <a:pt x="1" y="8"/>
                    </a:cubicBezTo>
                    <a:cubicBezTo>
                      <a:pt x="2" y="3"/>
                      <a:pt x="6" y="0"/>
                      <a:pt x="10" y="1"/>
                    </a:cubicBezTo>
                    <a:cubicBezTo>
                      <a:pt x="14" y="1"/>
                      <a:pt x="18" y="5"/>
                      <a:pt x="17" y="10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5" name="Freeform 22"/>
              <p:cNvSpPr>
                <a:spLocks noChangeArrowheads="1"/>
              </p:cNvSpPr>
              <p:nvPr/>
            </p:nvSpPr>
            <p:spPr bwMode="auto">
              <a:xfrm>
                <a:off x="26987" y="117475"/>
                <a:ext cx="12700" cy="11113"/>
              </a:xfrm>
              <a:custGeom>
                <a:avLst/>
                <a:gdLst>
                  <a:gd name="T0" fmla="*/ 17 w 17"/>
                  <a:gd name="T1" fmla="*/ 9 h 17"/>
                  <a:gd name="T2" fmla="*/ 8 w 17"/>
                  <a:gd name="T3" fmla="*/ 16 h 17"/>
                  <a:gd name="T4" fmla="*/ 1 w 17"/>
                  <a:gd name="T5" fmla="*/ 7 h 17"/>
                  <a:gd name="T6" fmla="*/ 10 w 17"/>
                  <a:gd name="T7" fmla="*/ 0 h 17"/>
                  <a:gd name="T8" fmla="*/ 17 w 17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9"/>
                    </a:moveTo>
                    <a:cubicBezTo>
                      <a:pt x="16" y="14"/>
                      <a:pt x="12" y="17"/>
                      <a:pt x="8" y="16"/>
                    </a:cubicBezTo>
                    <a:cubicBezTo>
                      <a:pt x="3" y="16"/>
                      <a:pt x="0" y="12"/>
                      <a:pt x="1" y="7"/>
                    </a:cubicBezTo>
                    <a:cubicBezTo>
                      <a:pt x="1" y="3"/>
                      <a:pt x="5" y="0"/>
                      <a:pt x="10" y="0"/>
                    </a:cubicBezTo>
                    <a:cubicBezTo>
                      <a:pt x="14" y="1"/>
                      <a:pt x="17" y="5"/>
                      <a:pt x="17" y="9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6" name="Freeform 23"/>
              <p:cNvSpPr>
                <a:spLocks noChangeArrowheads="1"/>
              </p:cNvSpPr>
              <p:nvPr/>
            </p:nvSpPr>
            <p:spPr bwMode="auto">
              <a:xfrm>
                <a:off x="23812" y="147637"/>
                <a:ext cx="12700" cy="11113"/>
              </a:xfrm>
              <a:custGeom>
                <a:avLst/>
                <a:gdLst>
                  <a:gd name="T0" fmla="*/ 17 w 17"/>
                  <a:gd name="T1" fmla="*/ 10 h 17"/>
                  <a:gd name="T2" fmla="*/ 8 w 17"/>
                  <a:gd name="T3" fmla="*/ 17 h 17"/>
                  <a:gd name="T4" fmla="*/ 1 w 17"/>
                  <a:gd name="T5" fmla="*/ 8 h 17"/>
                  <a:gd name="T6" fmla="*/ 10 w 17"/>
                  <a:gd name="T7" fmla="*/ 1 h 17"/>
                  <a:gd name="T8" fmla="*/ 17 w 17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10"/>
                    </a:moveTo>
                    <a:cubicBezTo>
                      <a:pt x="16" y="14"/>
                      <a:pt x="12" y="17"/>
                      <a:pt x="8" y="17"/>
                    </a:cubicBezTo>
                    <a:cubicBezTo>
                      <a:pt x="3" y="16"/>
                      <a:pt x="0" y="12"/>
                      <a:pt x="1" y="8"/>
                    </a:cubicBezTo>
                    <a:cubicBezTo>
                      <a:pt x="1" y="3"/>
                      <a:pt x="5" y="0"/>
                      <a:pt x="10" y="1"/>
                    </a:cubicBezTo>
                    <a:cubicBezTo>
                      <a:pt x="14" y="1"/>
                      <a:pt x="17" y="5"/>
                      <a:pt x="17" y="10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7" name="Freeform 24"/>
              <p:cNvSpPr>
                <a:spLocks noChangeArrowheads="1"/>
              </p:cNvSpPr>
              <p:nvPr/>
            </p:nvSpPr>
            <p:spPr bwMode="auto">
              <a:xfrm>
                <a:off x="20637" y="177800"/>
                <a:ext cx="12700" cy="12700"/>
              </a:xfrm>
              <a:custGeom>
                <a:avLst/>
                <a:gdLst>
                  <a:gd name="T0" fmla="*/ 16 w 17"/>
                  <a:gd name="T1" fmla="*/ 9 h 17"/>
                  <a:gd name="T2" fmla="*/ 7 w 17"/>
                  <a:gd name="T3" fmla="*/ 16 h 17"/>
                  <a:gd name="T4" fmla="*/ 0 w 17"/>
                  <a:gd name="T5" fmla="*/ 8 h 17"/>
                  <a:gd name="T6" fmla="*/ 9 w 17"/>
                  <a:gd name="T7" fmla="*/ 0 h 17"/>
                  <a:gd name="T8" fmla="*/ 16 w 17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9"/>
                    </a:moveTo>
                    <a:cubicBezTo>
                      <a:pt x="16" y="14"/>
                      <a:pt x="12" y="17"/>
                      <a:pt x="7" y="16"/>
                    </a:cubicBezTo>
                    <a:cubicBezTo>
                      <a:pt x="3" y="16"/>
                      <a:pt x="0" y="12"/>
                      <a:pt x="0" y="8"/>
                    </a:cubicBezTo>
                    <a:cubicBezTo>
                      <a:pt x="1" y="3"/>
                      <a:pt x="5" y="0"/>
                      <a:pt x="9" y="0"/>
                    </a:cubicBezTo>
                    <a:cubicBezTo>
                      <a:pt x="14" y="1"/>
                      <a:pt x="17" y="5"/>
                      <a:pt x="16" y="9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8" name="Freeform 25"/>
              <p:cNvSpPr>
                <a:spLocks noChangeArrowheads="1"/>
              </p:cNvSpPr>
              <p:nvPr/>
            </p:nvSpPr>
            <p:spPr bwMode="auto">
              <a:xfrm>
                <a:off x="17462" y="209550"/>
                <a:ext cx="11113" cy="11113"/>
              </a:xfrm>
              <a:custGeom>
                <a:avLst/>
                <a:gdLst>
                  <a:gd name="T0" fmla="*/ 16 w 17"/>
                  <a:gd name="T1" fmla="*/ 9 h 17"/>
                  <a:gd name="T2" fmla="*/ 7 w 17"/>
                  <a:gd name="T3" fmla="*/ 16 h 17"/>
                  <a:gd name="T4" fmla="*/ 0 w 17"/>
                  <a:gd name="T5" fmla="*/ 7 h 17"/>
                  <a:gd name="T6" fmla="*/ 9 w 17"/>
                  <a:gd name="T7" fmla="*/ 0 h 17"/>
                  <a:gd name="T8" fmla="*/ 16 w 17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9"/>
                    </a:moveTo>
                    <a:cubicBezTo>
                      <a:pt x="16" y="14"/>
                      <a:pt x="12" y="17"/>
                      <a:pt x="7" y="16"/>
                    </a:cubicBezTo>
                    <a:cubicBezTo>
                      <a:pt x="3" y="16"/>
                      <a:pt x="0" y="12"/>
                      <a:pt x="0" y="7"/>
                    </a:cubicBezTo>
                    <a:cubicBezTo>
                      <a:pt x="1" y="3"/>
                      <a:pt x="5" y="0"/>
                      <a:pt x="9" y="0"/>
                    </a:cubicBezTo>
                    <a:cubicBezTo>
                      <a:pt x="14" y="1"/>
                      <a:pt x="17" y="5"/>
                      <a:pt x="16" y="9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59" name="Freeform 26"/>
              <p:cNvSpPr>
                <a:spLocks noChangeArrowheads="1"/>
              </p:cNvSpPr>
              <p:nvPr/>
            </p:nvSpPr>
            <p:spPr bwMode="auto">
              <a:xfrm>
                <a:off x="12700" y="239712"/>
                <a:ext cx="12700" cy="11113"/>
              </a:xfrm>
              <a:custGeom>
                <a:avLst/>
                <a:gdLst>
                  <a:gd name="T0" fmla="*/ 16 w 17"/>
                  <a:gd name="T1" fmla="*/ 10 h 17"/>
                  <a:gd name="T2" fmla="*/ 7 w 17"/>
                  <a:gd name="T3" fmla="*/ 17 h 17"/>
                  <a:gd name="T4" fmla="*/ 0 w 17"/>
                  <a:gd name="T5" fmla="*/ 8 h 17"/>
                  <a:gd name="T6" fmla="*/ 9 w 17"/>
                  <a:gd name="T7" fmla="*/ 1 h 17"/>
                  <a:gd name="T8" fmla="*/ 16 w 17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10"/>
                    </a:moveTo>
                    <a:cubicBezTo>
                      <a:pt x="15" y="14"/>
                      <a:pt x="11" y="17"/>
                      <a:pt x="7" y="17"/>
                    </a:cubicBezTo>
                    <a:cubicBezTo>
                      <a:pt x="3" y="16"/>
                      <a:pt x="0" y="12"/>
                      <a:pt x="0" y="8"/>
                    </a:cubicBezTo>
                    <a:cubicBezTo>
                      <a:pt x="1" y="3"/>
                      <a:pt x="5" y="0"/>
                      <a:pt x="9" y="1"/>
                    </a:cubicBezTo>
                    <a:cubicBezTo>
                      <a:pt x="13" y="1"/>
                      <a:pt x="17" y="5"/>
                      <a:pt x="16" y="10"/>
                    </a:cubicBez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0" name="Freeform 27"/>
              <p:cNvSpPr>
                <a:spLocks noChangeArrowheads="1"/>
              </p:cNvSpPr>
              <p:nvPr/>
            </p:nvSpPr>
            <p:spPr bwMode="auto">
              <a:xfrm>
                <a:off x="25400" y="25400"/>
                <a:ext cx="23813" cy="9525"/>
              </a:xfrm>
              <a:custGeom>
                <a:avLst/>
                <a:gdLst>
                  <a:gd name="T0" fmla="*/ 27 w 33"/>
                  <a:gd name="T1" fmla="*/ 14 h 14"/>
                  <a:gd name="T2" fmla="*/ 5 w 33"/>
                  <a:gd name="T3" fmla="*/ 11 h 14"/>
                  <a:gd name="T4" fmla="*/ 1 w 33"/>
                  <a:gd name="T5" fmla="*/ 5 h 14"/>
                  <a:gd name="T6" fmla="*/ 7 w 33"/>
                  <a:gd name="T7" fmla="*/ 0 h 14"/>
                  <a:gd name="T8" fmla="*/ 28 w 33"/>
                  <a:gd name="T9" fmla="*/ 3 h 14"/>
                  <a:gd name="T10" fmla="*/ 33 w 33"/>
                  <a:gd name="T11" fmla="*/ 9 h 14"/>
                  <a:gd name="T12" fmla="*/ 27 w 3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4">
                    <a:moveTo>
                      <a:pt x="27" y="14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3" y="11"/>
                      <a:pt x="0" y="8"/>
                      <a:pt x="1" y="5"/>
                    </a:cubicBezTo>
                    <a:cubicBezTo>
                      <a:pt x="1" y="2"/>
                      <a:pt x="4" y="0"/>
                      <a:pt x="7" y="0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31" y="3"/>
                      <a:pt x="33" y="6"/>
                      <a:pt x="33" y="9"/>
                    </a:cubicBezTo>
                    <a:cubicBezTo>
                      <a:pt x="32" y="12"/>
                      <a:pt x="30" y="14"/>
                      <a:pt x="27" y="14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1" name="Freeform 28"/>
              <p:cNvSpPr>
                <a:spLocks noChangeArrowheads="1"/>
              </p:cNvSpPr>
              <p:nvPr/>
            </p:nvSpPr>
            <p:spPr bwMode="auto">
              <a:xfrm>
                <a:off x="22225" y="55562"/>
                <a:ext cx="23813" cy="9525"/>
              </a:xfrm>
              <a:custGeom>
                <a:avLst/>
                <a:gdLst>
                  <a:gd name="T0" fmla="*/ 27 w 33"/>
                  <a:gd name="T1" fmla="*/ 13 h 14"/>
                  <a:gd name="T2" fmla="*/ 5 w 33"/>
                  <a:gd name="T3" fmla="*/ 11 h 14"/>
                  <a:gd name="T4" fmla="*/ 1 w 33"/>
                  <a:gd name="T5" fmla="*/ 5 h 14"/>
                  <a:gd name="T6" fmla="*/ 7 w 33"/>
                  <a:gd name="T7" fmla="*/ 0 h 14"/>
                  <a:gd name="T8" fmla="*/ 28 w 33"/>
                  <a:gd name="T9" fmla="*/ 3 h 14"/>
                  <a:gd name="T10" fmla="*/ 33 w 33"/>
                  <a:gd name="T11" fmla="*/ 9 h 14"/>
                  <a:gd name="T12" fmla="*/ 27 w 33"/>
                  <a:gd name="T13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4">
                    <a:moveTo>
                      <a:pt x="27" y="13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2" y="10"/>
                      <a:pt x="0" y="8"/>
                      <a:pt x="1" y="5"/>
                    </a:cubicBezTo>
                    <a:cubicBezTo>
                      <a:pt x="1" y="2"/>
                      <a:pt x="4" y="0"/>
                      <a:pt x="7" y="0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31" y="3"/>
                      <a:pt x="33" y="6"/>
                      <a:pt x="33" y="9"/>
                    </a:cubicBezTo>
                    <a:cubicBezTo>
                      <a:pt x="32" y="11"/>
                      <a:pt x="30" y="14"/>
                      <a:pt x="27" y="13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2" name="Freeform 29"/>
              <p:cNvSpPr>
                <a:spLocks noChangeArrowheads="1"/>
              </p:cNvSpPr>
              <p:nvPr/>
            </p:nvSpPr>
            <p:spPr bwMode="auto">
              <a:xfrm>
                <a:off x="17462" y="85725"/>
                <a:ext cx="23813" cy="9525"/>
              </a:xfrm>
              <a:custGeom>
                <a:avLst/>
                <a:gdLst>
                  <a:gd name="T0" fmla="*/ 26 w 33"/>
                  <a:gd name="T1" fmla="*/ 14 h 14"/>
                  <a:gd name="T2" fmla="*/ 5 w 33"/>
                  <a:gd name="T3" fmla="*/ 11 h 14"/>
                  <a:gd name="T4" fmla="*/ 0 w 33"/>
                  <a:gd name="T5" fmla="*/ 5 h 14"/>
                  <a:gd name="T6" fmla="*/ 6 w 33"/>
                  <a:gd name="T7" fmla="*/ 1 h 14"/>
                  <a:gd name="T8" fmla="*/ 28 w 33"/>
                  <a:gd name="T9" fmla="*/ 3 h 14"/>
                  <a:gd name="T10" fmla="*/ 32 w 33"/>
                  <a:gd name="T11" fmla="*/ 9 h 14"/>
                  <a:gd name="T12" fmla="*/ 26 w 3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4">
                    <a:moveTo>
                      <a:pt x="26" y="14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2" y="11"/>
                      <a:pt x="0" y="8"/>
                      <a:pt x="0" y="5"/>
                    </a:cubicBezTo>
                    <a:cubicBezTo>
                      <a:pt x="1" y="2"/>
                      <a:pt x="3" y="0"/>
                      <a:pt x="6" y="1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31" y="4"/>
                      <a:pt x="33" y="6"/>
                      <a:pt x="32" y="9"/>
                    </a:cubicBezTo>
                    <a:cubicBezTo>
                      <a:pt x="32" y="12"/>
                      <a:pt x="29" y="14"/>
                      <a:pt x="26" y="14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3" name="Freeform 30"/>
              <p:cNvSpPr>
                <a:spLocks noChangeArrowheads="1"/>
              </p:cNvSpPr>
              <p:nvPr/>
            </p:nvSpPr>
            <p:spPr bwMode="auto">
              <a:xfrm>
                <a:off x="14287" y="117475"/>
                <a:ext cx="23813" cy="9525"/>
              </a:xfrm>
              <a:custGeom>
                <a:avLst/>
                <a:gdLst>
                  <a:gd name="T0" fmla="*/ 26 w 33"/>
                  <a:gd name="T1" fmla="*/ 14 h 14"/>
                  <a:gd name="T2" fmla="*/ 5 w 33"/>
                  <a:gd name="T3" fmla="*/ 11 h 14"/>
                  <a:gd name="T4" fmla="*/ 0 w 33"/>
                  <a:gd name="T5" fmla="*/ 5 h 14"/>
                  <a:gd name="T6" fmla="*/ 6 w 33"/>
                  <a:gd name="T7" fmla="*/ 0 h 14"/>
                  <a:gd name="T8" fmla="*/ 27 w 33"/>
                  <a:gd name="T9" fmla="*/ 3 h 14"/>
                  <a:gd name="T10" fmla="*/ 32 w 33"/>
                  <a:gd name="T11" fmla="*/ 9 h 14"/>
                  <a:gd name="T12" fmla="*/ 26 w 3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4">
                    <a:moveTo>
                      <a:pt x="26" y="14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2" y="11"/>
                      <a:pt x="0" y="8"/>
                      <a:pt x="0" y="5"/>
                    </a:cubicBezTo>
                    <a:cubicBezTo>
                      <a:pt x="1" y="2"/>
                      <a:pt x="3" y="0"/>
                      <a:pt x="6" y="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30" y="3"/>
                      <a:pt x="33" y="6"/>
                      <a:pt x="32" y="9"/>
                    </a:cubicBezTo>
                    <a:cubicBezTo>
                      <a:pt x="32" y="12"/>
                      <a:pt x="29" y="14"/>
                      <a:pt x="26" y="14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4" name="Freeform 31"/>
              <p:cNvSpPr>
                <a:spLocks noChangeArrowheads="1"/>
              </p:cNvSpPr>
              <p:nvPr/>
            </p:nvSpPr>
            <p:spPr bwMode="auto">
              <a:xfrm>
                <a:off x="11112" y="147637"/>
                <a:ext cx="22225" cy="9525"/>
              </a:xfrm>
              <a:custGeom>
                <a:avLst/>
                <a:gdLst>
                  <a:gd name="T0" fmla="*/ 26 w 32"/>
                  <a:gd name="T1" fmla="*/ 13 h 14"/>
                  <a:gd name="T2" fmla="*/ 5 w 32"/>
                  <a:gd name="T3" fmla="*/ 11 h 14"/>
                  <a:gd name="T4" fmla="*/ 0 w 32"/>
                  <a:gd name="T5" fmla="*/ 5 h 14"/>
                  <a:gd name="T6" fmla="*/ 6 w 32"/>
                  <a:gd name="T7" fmla="*/ 0 h 14"/>
                  <a:gd name="T8" fmla="*/ 27 w 32"/>
                  <a:gd name="T9" fmla="*/ 3 h 14"/>
                  <a:gd name="T10" fmla="*/ 32 w 32"/>
                  <a:gd name="T11" fmla="*/ 8 h 14"/>
                  <a:gd name="T12" fmla="*/ 26 w 32"/>
                  <a:gd name="T13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4">
                    <a:moveTo>
                      <a:pt x="26" y="13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30" y="3"/>
                      <a:pt x="32" y="6"/>
                      <a:pt x="32" y="8"/>
                    </a:cubicBezTo>
                    <a:cubicBezTo>
                      <a:pt x="32" y="11"/>
                      <a:pt x="29" y="14"/>
                      <a:pt x="26" y="13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5" name="Freeform 32"/>
              <p:cNvSpPr>
                <a:spLocks noChangeArrowheads="1"/>
              </p:cNvSpPr>
              <p:nvPr/>
            </p:nvSpPr>
            <p:spPr bwMode="auto">
              <a:xfrm>
                <a:off x="6350" y="177800"/>
                <a:ext cx="23813" cy="11113"/>
              </a:xfrm>
              <a:custGeom>
                <a:avLst/>
                <a:gdLst>
                  <a:gd name="T0" fmla="*/ 27 w 33"/>
                  <a:gd name="T1" fmla="*/ 14 h 14"/>
                  <a:gd name="T2" fmla="*/ 5 w 33"/>
                  <a:gd name="T3" fmla="*/ 11 h 14"/>
                  <a:gd name="T4" fmla="*/ 1 w 33"/>
                  <a:gd name="T5" fmla="*/ 5 h 14"/>
                  <a:gd name="T6" fmla="*/ 7 w 33"/>
                  <a:gd name="T7" fmla="*/ 1 h 14"/>
                  <a:gd name="T8" fmla="*/ 28 w 33"/>
                  <a:gd name="T9" fmla="*/ 3 h 14"/>
                  <a:gd name="T10" fmla="*/ 33 w 33"/>
                  <a:gd name="T11" fmla="*/ 9 h 14"/>
                  <a:gd name="T12" fmla="*/ 27 w 3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4">
                    <a:moveTo>
                      <a:pt x="27" y="14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3" y="11"/>
                      <a:pt x="0" y="8"/>
                      <a:pt x="1" y="5"/>
                    </a:cubicBezTo>
                    <a:cubicBezTo>
                      <a:pt x="1" y="2"/>
                      <a:pt x="4" y="0"/>
                      <a:pt x="7" y="1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31" y="4"/>
                      <a:pt x="33" y="6"/>
                      <a:pt x="33" y="9"/>
                    </a:cubicBezTo>
                    <a:cubicBezTo>
                      <a:pt x="32" y="12"/>
                      <a:pt x="30" y="14"/>
                      <a:pt x="27" y="14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6" name="Freeform 33"/>
              <p:cNvSpPr>
                <a:spLocks noChangeArrowheads="1"/>
              </p:cNvSpPr>
              <p:nvPr/>
            </p:nvSpPr>
            <p:spPr bwMode="auto">
              <a:xfrm>
                <a:off x="3175" y="209550"/>
                <a:ext cx="23813" cy="9525"/>
              </a:xfrm>
              <a:custGeom>
                <a:avLst/>
                <a:gdLst>
                  <a:gd name="T0" fmla="*/ 27 w 33"/>
                  <a:gd name="T1" fmla="*/ 13 h 14"/>
                  <a:gd name="T2" fmla="*/ 5 w 33"/>
                  <a:gd name="T3" fmla="*/ 11 h 14"/>
                  <a:gd name="T4" fmla="*/ 1 w 33"/>
                  <a:gd name="T5" fmla="*/ 5 h 14"/>
                  <a:gd name="T6" fmla="*/ 7 w 33"/>
                  <a:gd name="T7" fmla="*/ 0 h 14"/>
                  <a:gd name="T8" fmla="*/ 28 w 33"/>
                  <a:gd name="T9" fmla="*/ 3 h 14"/>
                  <a:gd name="T10" fmla="*/ 33 w 33"/>
                  <a:gd name="T11" fmla="*/ 9 h 14"/>
                  <a:gd name="T12" fmla="*/ 27 w 33"/>
                  <a:gd name="T13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4">
                    <a:moveTo>
                      <a:pt x="27" y="13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2" y="11"/>
                      <a:pt x="0" y="8"/>
                      <a:pt x="1" y="5"/>
                    </a:cubicBezTo>
                    <a:cubicBezTo>
                      <a:pt x="1" y="2"/>
                      <a:pt x="4" y="0"/>
                      <a:pt x="7" y="0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31" y="3"/>
                      <a:pt x="33" y="6"/>
                      <a:pt x="33" y="9"/>
                    </a:cubicBezTo>
                    <a:cubicBezTo>
                      <a:pt x="32" y="12"/>
                      <a:pt x="30" y="14"/>
                      <a:pt x="27" y="13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7" name="Freeform 34"/>
              <p:cNvSpPr>
                <a:spLocks noChangeArrowheads="1"/>
              </p:cNvSpPr>
              <p:nvPr/>
            </p:nvSpPr>
            <p:spPr bwMode="auto">
              <a:xfrm>
                <a:off x="0" y="239712"/>
                <a:ext cx="23813" cy="9525"/>
              </a:xfrm>
              <a:custGeom>
                <a:avLst/>
                <a:gdLst>
                  <a:gd name="T0" fmla="*/ 26 w 33"/>
                  <a:gd name="T1" fmla="*/ 14 h 14"/>
                  <a:gd name="T2" fmla="*/ 5 w 33"/>
                  <a:gd name="T3" fmla="*/ 12 h 14"/>
                  <a:gd name="T4" fmla="*/ 0 w 33"/>
                  <a:gd name="T5" fmla="*/ 6 h 14"/>
                  <a:gd name="T6" fmla="*/ 6 w 33"/>
                  <a:gd name="T7" fmla="*/ 1 h 14"/>
                  <a:gd name="T8" fmla="*/ 28 w 33"/>
                  <a:gd name="T9" fmla="*/ 3 h 14"/>
                  <a:gd name="T10" fmla="*/ 32 w 33"/>
                  <a:gd name="T11" fmla="*/ 9 h 14"/>
                  <a:gd name="T12" fmla="*/ 26 w 3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4">
                    <a:moveTo>
                      <a:pt x="26" y="14"/>
                    </a:moveTo>
                    <a:cubicBezTo>
                      <a:pt x="5" y="12"/>
                      <a:pt x="5" y="12"/>
                      <a:pt x="5" y="12"/>
                    </a:cubicBezTo>
                    <a:cubicBezTo>
                      <a:pt x="2" y="11"/>
                      <a:pt x="0" y="8"/>
                      <a:pt x="0" y="6"/>
                    </a:cubicBezTo>
                    <a:cubicBezTo>
                      <a:pt x="1" y="3"/>
                      <a:pt x="3" y="0"/>
                      <a:pt x="6" y="1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31" y="4"/>
                      <a:pt x="33" y="6"/>
                      <a:pt x="32" y="9"/>
                    </a:cubicBezTo>
                    <a:cubicBezTo>
                      <a:pt x="32" y="12"/>
                      <a:pt x="29" y="14"/>
                      <a:pt x="26" y="14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8" name="Freeform 35"/>
              <p:cNvSpPr>
                <a:spLocks noChangeArrowheads="1"/>
              </p:cNvSpPr>
              <p:nvPr/>
            </p:nvSpPr>
            <p:spPr bwMode="auto">
              <a:xfrm>
                <a:off x="80962" y="130175"/>
                <a:ext cx="95250" cy="28575"/>
              </a:xfrm>
              <a:custGeom>
                <a:avLst/>
                <a:gdLst>
                  <a:gd name="T0" fmla="*/ 59 w 60"/>
                  <a:gd name="T1" fmla="*/ 18 h 18"/>
                  <a:gd name="T2" fmla="*/ 0 w 60"/>
                  <a:gd name="T3" fmla="*/ 11 h 18"/>
                  <a:gd name="T4" fmla="*/ 1 w 60"/>
                  <a:gd name="T5" fmla="*/ 0 h 18"/>
                  <a:gd name="T6" fmla="*/ 60 w 60"/>
                  <a:gd name="T7" fmla="*/ 8 h 18"/>
                  <a:gd name="T8" fmla="*/ 59 w 60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8">
                    <a:moveTo>
                      <a:pt x="59" y="18"/>
                    </a:moveTo>
                    <a:lnTo>
                      <a:pt x="0" y="11"/>
                    </a:lnTo>
                    <a:lnTo>
                      <a:pt x="1" y="0"/>
                    </a:lnTo>
                    <a:lnTo>
                      <a:pt x="60" y="8"/>
                    </a:lnTo>
                    <a:lnTo>
                      <a:pt x="5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69" name="Freeform 36"/>
              <p:cNvSpPr>
                <a:spLocks noChangeArrowheads="1"/>
              </p:cNvSpPr>
              <p:nvPr/>
            </p:nvSpPr>
            <p:spPr bwMode="auto">
              <a:xfrm>
                <a:off x="85725" y="95250"/>
                <a:ext cx="95250" cy="28575"/>
              </a:xfrm>
              <a:custGeom>
                <a:avLst/>
                <a:gdLst>
                  <a:gd name="T0" fmla="*/ 1 w 60"/>
                  <a:gd name="T1" fmla="*/ 0 h 18"/>
                  <a:gd name="T2" fmla="*/ 60 w 60"/>
                  <a:gd name="T3" fmla="*/ 7 h 18"/>
                  <a:gd name="T4" fmla="*/ 59 w 60"/>
                  <a:gd name="T5" fmla="*/ 18 h 18"/>
                  <a:gd name="T6" fmla="*/ 0 w 60"/>
                  <a:gd name="T7" fmla="*/ 10 h 18"/>
                  <a:gd name="T8" fmla="*/ 1 w 6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8">
                    <a:moveTo>
                      <a:pt x="1" y="0"/>
                    </a:moveTo>
                    <a:lnTo>
                      <a:pt x="60" y="7"/>
                    </a:lnTo>
                    <a:lnTo>
                      <a:pt x="59" y="18"/>
                    </a:lnTo>
                    <a:lnTo>
                      <a:pt x="0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70" name="Freeform 37"/>
              <p:cNvSpPr>
                <a:spLocks noChangeArrowheads="1"/>
              </p:cNvSpPr>
              <p:nvPr/>
            </p:nvSpPr>
            <p:spPr bwMode="auto">
              <a:xfrm>
                <a:off x="88900" y="58737"/>
                <a:ext cx="96838" cy="28575"/>
              </a:xfrm>
              <a:custGeom>
                <a:avLst/>
                <a:gdLst>
                  <a:gd name="T0" fmla="*/ 59 w 61"/>
                  <a:gd name="T1" fmla="*/ 18 h 18"/>
                  <a:gd name="T2" fmla="*/ 0 w 61"/>
                  <a:gd name="T3" fmla="*/ 11 h 18"/>
                  <a:gd name="T4" fmla="*/ 2 w 61"/>
                  <a:gd name="T5" fmla="*/ 0 h 18"/>
                  <a:gd name="T6" fmla="*/ 61 w 61"/>
                  <a:gd name="T7" fmla="*/ 8 h 18"/>
                  <a:gd name="T8" fmla="*/ 59 w 61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8">
                    <a:moveTo>
                      <a:pt x="59" y="18"/>
                    </a:moveTo>
                    <a:lnTo>
                      <a:pt x="0" y="11"/>
                    </a:lnTo>
                    <a:lnTo>
                      <a:pt x="2" y="0"/>
                    </a:lnTo>
                    <a:lnTo>
                      <a:pt x="61" y="8"/>
                    </a:lnTo>
                    <a:lnTo>
                      <a:pt x="5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171" name="组合 261"/>
            <p:cNvGrpSpPr/>
            <p:nvPr/>
          </p:nvGrpSpPr>
          <p:grpSpPr bwMode="auto">
            <a:xfrm>
              <a:off x="2403476" y="134938"/>
              <a:ext cx="247650" cy="325440"/>
              <a:chOff x="0" y="0"/>
              <a:chExt cx="207963" cy="274638"/>
            </a:xfrm>
          </p:grpSpPr>
          <p:sp>
            <p:nvSpPr>
              <p:cNvPr id="6172" name="Freeform 38"/>
              <p:cNvSpPr>
                <a:spLocks noChangeArrowheads="1"/>
              </p:cNvSpPr>
              <p:nvPr/>
            </p:nvSpPr>
            <p:spPr bwMode="auto">
              <a:xfrm>
                <a:off x="0" y="228600"/>
                <a:ext cx="161925" cy="46038"/>
              </a:xfrm>
              <a:custGeom>
                <a:avLst/>
                <a:gdLst>
                  <a:gd name="T0" fmla="*/ 0 w 102"/>
                  <a:gd name="T1" fmla="*/ 4 h 29"/>
                  <a:gd name="T2" fmla="*/ 101 w 102"/>
                  <a:gd name="T3" fmla="*/ 29 h 29"/>
                  <a:gd name="T4" fmla="*/ 102 w 102"/>
                  <a:gd name="T5" fmla="*/ 25 h 29"/>
                  <a:gd name="T6" fmla="*/ 1 w 102"/>
                  <a:gd name="T7" fmla="*/ 0 h 29"/>
                  <a:gd name="T8" fmla="*/ 0 w 102"/>
                  <a:gd name="T9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9">
                    <a:moveTo>
                      <a:pt x="0" y="4"/>
                    </a:moveTo>
                    <a:lnTo>
                      <a:pt x="101" y="29"/>
                    </a:lnTo>
                    <a:lnTo>
                      <a:pt x="102" y="25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73" name="Freeform 39"/>
              <p:cNvSpPr>
                <a:spLocks noEditPoints="1" noChangeArrowheads="1"/>
              </p:cNvSpPr>
              <p:nvPr/>
            </p:nvSpPr>
            <p:spPr bwMode="auto">
              <a:xfrm>
                <a:off x="1588" y="0"/>
                <a:ext cx="206375" cy="268288"/>
              </a:xfrm>
              <a:custGeom>
                <a:avLst/>
                <a:gdLst>
                  <a:gd name="T0" fmla="*/ 101 w 130"/>
                  <a:gd name="T1" fmla="*/ 47 h 169"/>
                  <a:gd name="T2" fmla="*/ 108 w 130"/>
                  <a:gd name="T3" fmla="*/ 18 h 169"/>
                  <a:gd name="T4" fmla="*/ 36 w 130"/>
                  <a:gd name="T5" fmla="*/ 0 h 169"/>
                  <a:gd name="T6" fmla="*/ 35 w 130"/>
                  <a:gd name="T7" fmla="*/ 4 h 169"/>
                  <a:gd name="T8" fmla="*/ 0 w 130"/>
                  <a:gd name="T9" fmla="*/ 144 h 169"/>
                  <a:gd name="T10" fmla="*/ 101 w 130"/>
                  <a:gd name="T11" fmla="*/ 169 h 169"/>
                  <a:gd name="T12" fmla="*/ 129 w 130"/>
                  <a:gd name="T13" fmla="*/ 58 h 169"/>
                  <a:gd name="T14" fmla="*/ 130 w 130"/>
                  <a:gd name="T15" fmla="*/ 54 h 169"/>
                  <a:gd name="T16" fmla="*/ 101 w 130"/>
                  <a:gd name="T17" fmla="*/ 47 h 169"/>
                  <a:gd name="T18" fmla="*/ 79 w 130"/>
                  <a:gd name="T19" fmla="*/ 103 h 169"/>
                  <a:gd name="T20" fmla="*/ 35 w 130"/>
                  <a:gd name="T21" fmla="*/ 92 h 169"/>
                  <a:gd name="T22" fmla="*/ 37 w 130"/>
                  <a:gd name="T23" fmla="*/ 84 h 169"/>
                  <a:gd name="T24" fmla="*/ 81 w 130"/>
                  <a:gd name="T25" fmla="*/ 96 h 169"/>
                  <a:gd name="T26" fmla="*/ 79 w 130"/>
                  <a:gd name="T27" fmla="*/ 103 h 169"/>
                  <a:gd name="T28" fmla="*/ 98 w 130"/>
                  <a:gd name="T29" fmla="*/ 92 h 169"/>
                  <a:gd name="T30" fmla="*/ 39 w 130"/>
                  <a:gd name="T31" fmla="*/ 78 h 169"/>
                  <a:gd name="T32" fmla="*/ 41 w 130"/>
                  <a:gd name="T33" fmla="*/ 70 h 169"/>
                  <a:gd name="T34" fmla="*/ 100 w 130"/>
                  <a:gd name="T35" fmla="*/ 85 h 169"/>
                  <a:gd name="T36" fmla="*/ 98 w 130"/>
                  <a:gd name="T37" fmla="*/ 92 h 169"/>
                  <a:gd name="T38" fmla="*/ 101 w 130"/>
                  <a:gd name="T39" fmla="*/ 78 h 169"/>
                  <a:gd name="T40" fmla="*/ 43 w 130"/>
                  <a:gd name="T41" fmla="*/ 63 h 169"/>
                  <a:gd name="T42" fmla="*/ 44 w 130"/>
                  <a:gd name="T43" fmla="*/ 56 h 169"/>
                  <a:gd name="T44" fmla="*/ 103 w 130"/>
                  <a:gd name="T45" fmla="*/ 70 h 169"/>
                  <a:gd name="T46" fmla="*/ 101 w 130"/>
                  <a:gd name="T47" fmla="*/ 78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0" h="169">
                    <a:moveTo>
                      <a:pt x="101" y="47"/>
                    </a:moveTo>
                    <a:lnTo>
                      <a:pt x="108" y="18"/>
                    </a:lnTo>
                    <a:lnTo>
                      <a:pt x="36" y="0"/>
                    </a:lnTo>
                    <a:lnTo>
                      <a:pt x="35" y="4"/>
                    </a:lnTo>
                    <a:lnTo>
                      <a:pt x="0" y="144"/>
                    </a:lnTo>
                    <a:lnTo>
                      <a:pt x="101" y="169"/>
                    </a:lnTo>
                    <a:lnTo>
                      <a:pt x="129" y="58"/>
                    </a:lnTo>
                    <a:lnTo>
                      <a:pt x="130" y="54"/>
                    </a:lnTo>
                    <a:lnTo>
                      <a:pt x="101" y="47"/>
                    </a:lnTo>
                    <a:close/>
                    <a:moveTo>
                      <a:pt x="79" y="103"/>
                    </a:moveTo>
                    <a:lnTo>
                      <a:pt x="35" y="92"/>
                    </a:lnTo>
                    <a:lnTo>
                      <a:pt x="37" y="84"/>
                    </a:lnTo>
                    <a:lnTo>
                      <a:pt x="81" y="96"/>
                    </a:lnTo>
                    <a:lnTo>
                      <a:pt x="79" y="103"/>
                    </a:lnTo>
                    <a:close/>
                    <a:moveTo>
                      <a:pt x="98" y="92"/>
                    </a:moveTo>
                    <a:lnTo>
                      <a:pt x="39" y="78"/>
                    </a:lnTo>
                    <a:lnTo>
                      <a:pt x="41" y="70"/>
                    </a:lnTo>
                    <a:lnTo>
                      <a:pt x="100" y="85"/>
                    </a:lnTo>
                    <a:lnTo>
                      <a:pt x="98" y="92"/>
                    </a:lnTo>
                    <a:close/>
                    <a:moveTo>
                      <a:pt x="101" y="78"/>
                    </a:moveTo>
                    <a:lnTo>
                      <a:pt x="43" y="63"/>
                    </a:lnTo>
                    <a:lnTo>
                      <a:pt x="44" y="56"/>
                    </a:lnTo>
                    <a:lnTo>
                      <a:pt x="103" y="70"/>
                    </a:lnTo>
                    <a:lnTo>
                      <a:pt x="101" y="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74" name="Freeform 40"/>
              <p:cNvSpPr>
                <a:spLocks noChangeArrowheads="1"/>
              </p:cNvSpPr>
              <p:nvPr/>
            </p:nvSpPr>
            <p:spPr bwMode="auto">
              <a:xfrm>
                <a:off x="69850" y="88900"/>
                <a:ext cx="95250" cy="34925"/>
              </a:xfrm>
              <a:custGeom>
                <a:avLst/>
                <a:gdLst>
                  <a:gd name="T0" fmla="*/ 0 w 60"/>
                  <a:gd name="T1" fmla="*/ 7 h 22"/>
                  <a:gd name="T2" fmla="*/ 58 w 60"/>
                  <a:gd name="T3" fmla="*/ 22 h 22"/>
                  <a:gd name="T4" fmla="*/ 60 w 60"/>
                  <a:gd name="T5" fmla="*/ 14 h 22"/>
                  <a:gd name="T6" fmla="*/ 1 w 60"/>
                  <a:gd name="T7" fmla="*/ 0 h 22"/>
                  <a:gd name="T8" fmla="*/ 0 w 60"/>
                  <a:gd name="T9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2">
                    <a:moveTo>
                      <a:pt x="0" y="7"/>
                    </a:moveTo>
                    <a:lnTo>
                      <a:pt x="58" y="22"/>
                    </a:lnTo>
                    <a:lnTo>
                      <a:pt x="60" y="14"/>
                    </a:lnTo>
                    <a:lnTo>
                      <a:pt x="1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75" name="Freeform 41"/>
              <p:cNvSpPr>
                <a:spLocks noChangeArrowheads="1"/>
              </p:cNvSpPr>
              <p:nvPr/>
            </p:nvSpPr>
            <p:spPr bwMode="auto">
              <a:xfrm>
                <a:off x="63500" y="111125"/>
                <a:ext cx="96838" cy="34925"/>
              </a:xfrm>
              <a:custGeom>
                <a:avLst/>
                <a:gdLst>
                  <a:gd name="T0" fmla="*/ 0 w 61"/>
                  <a:gd name="T1" fmla="*/ 8 h 22"/>
                  <a:gd name="T2" fmla="*/ 59 w 61"/>
                  <a:gd name="T3" fmla="*/ 22 h 22"/>
                  <a:gd name="T4" fmla="*/ 61 w 61"/>
                  <a:gd name="T5" fmla="*/ 15 h 22"/>
                  <a:gd name="T6" fmla="*/ 2 w 61"/>
                  <a:gd name="T7" fmla="*/ 0 h 22"/>
                  <a:gd name="T8" fmla="*/ 0 w 61"/>
                  <a:gd name="T9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22">
                    <a:moveTo>
                      <a:pt x="0" y="8"/>
                    </a:moveTo>
                    <a:lnTo>
                      <a:pt x="59" y="22"/>
                    </a:lnTo>
                    <a:lnTo>
                      <a:pt x="61" y="15"/>
                    </a:lnTo>
                    <a:lnTo>
                      <a:pt x="2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7C8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76" name="Freeform 42"/>
              <p:cNvSpPr>
                <a:spLocks noChangeArrowheads="1"/>
              </p:cNvSpPr>
              <p:nvPr/>
            </p:nvSpPr>
            <p:spPr bwMode="auto">
              <a:xfrm>
                <a:off x="57150" y="133350"/>
                <a:ext cx="73025" cy="30163"/>
              </a:xfrm>
              <a:custGeom>
                <a:avLst/>
                <a:gdLst>
                  <a:gd name="T0" fmla="*/ 0 w 46"/>
                  <a:gd name="T1" fmla="*/ 8 h 19"/>
                  <a:gd name="T2" fmla="*/ 44 w 46"/>
                  <a:gd name="T3" fmla="*/ 19 h 19"/>
                  <a:gd name="T4" fmla="*/ 46 w 46"/>
                  <a:gd name="T5" fmla="*/ 12 h 19"/>
                  <a:gd name="T6" fmla="*/ 2 w 46"/>
                  <a:gd name="T7" fmla="*/ 0 h 19"/>
                  <a:gd name="T8" fmla="*/ 0 w 46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9">
                    <a:moveTo>
                      <a:pt x="0" y="8"/>
                    </a:moveTo>
                    <a:lnTo>
                      <a:pt x="44" y="19"/>
                    </a:lnTo>
                    <a:lnTo>
                      <a:pt x="46" y="12"/>
                    </a:lnTo>
                    <a:lnTo>
                      <a:pt x="2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7C8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77" name="Freeform 43"/>
              <p:cNvSpPr>
                <a:spLocks noChangeArrowheads="1"/>
              </p:cNvSpPr>
              <p:nvPr/>
            </p:nvSpPr>
            <p:spPr bwMode="auto">
              <a:xfrm>
                <a:off x="161925" y="28575"/>
                <a:ext cx="46038" cy="57150"/>
              </a:xfrm>
              <a:custGeom>
                <a:avLst/>
                <a:gdLst>
                  <a:gd name="T0" fmla="*/ 0 w 29"/>
                  <a:gd name="T1" fmla="*/ 29 h 36"/>
                  <a:gd name="T2" fmla="*/ 29 w 29"/>
                  <a:gd name="T3" fmla="*/ 36 h 36"/>
                  <a:gd name="T4" fmla="*/ 7 w 29"/>
                  <a:gd name="T5" fmla="*/ 0 h 36"/>
                  <a:gd name="T6" fmla="*/ 0 w 29"/>
                  <a:gd name="T7" fmla="*/ 2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36">
                    <a:moveTo>
                      <a:pt x="0" y="29"/>
                    </a:moveTo>
                    <a:lnTo>
                      <a:pt x="29" y="36"/>
                    </a:lnTo>
                    <a:lnTo>
                      <a:pt x="7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178" name="组合 260"/>
            <p:cNvGrpSpPr/>
            <p:nvPr/>
          </p:nvGrpSpPr>
          <p:grpSpPr bwMode="auto">
            <a:xfrm>
              <a:off x="1820864" y="511175"/>
              <a:ext cx="438152" cy="400053"/>
              <a:chOff x="0" y="0"/>
              <a:chExt cx="369888" cy="338138"/>
            </a:xfrm>
          </p:grpSpPr>
          <p:sp>
            <p:nvSpPr>
              <p:cNvPr id="6179" name="Freeform 44"/>
              <p:cNvSpPr>
                <a:spLocks noChangeArrowheads="1"/>
              </p:cNvSpPr>
              <p:nvPr/>
            </p:nvSpPr>
            <p:spPr bwMode="auto">
              <a:xfrm>
                <a:off x="0" y="268288"/>
                <a:ext cx="334963" cy="69850"/>
              </a:xfrm>
              <a:custGeom>
                <a:avLst/>
                <a:gdLst>
                  <a:gd name="T0" fmla="*/ 431 w 464"/>
                  <a:gd name="T1" fmla="*/ 89 h 98"/>
                  <a:gd name="T2" fmla="*/ 28 w 464"/>
                  <a:gd name="T3" fmla="*/ 33 h 98"/>
                  <a:gd name="T4" fmla="*/ 3 w 464"/>
                  <a:gd name="T5" fmla="*/ 0 h 98"/>
                  <a:gd name="T6" fmla="*/ 2 w 464"/>
                  <a:gd name="T7" fmla="*/ 7 h 98"/>
                  <a:gd name="T8" fmla="*/ 27 w 464"/>
                  <a:gd name="T9" fmla="*/ 40 h 98"/>
                  <a:gd name="T10" fmla="*/ 430 w 464"/>
                  <a:gd name="T11" fmla="*/ 96 h 98"/>
                  <a:gd name="T12" fmla="*/ 463 w 464"/>
                  <a:gd name="T13" fmla="*/ 71 h 98"/>
                  <a:gd name="T14" fmla="*/ 464 w 464"/>
                  <a:gd name="T15" fmla="*/ 64 h 98"/>
                  <a:gd name="T16" fmla="*/ 431 w 464"/>
                  <a:gd name="T17" fmla="*/ 8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4" h="98">
                    <a:moveTo>
                      <a:pt x="431" y="89"/>
                    </a:moveTo>
                    <a:cubicBezTo>
                      <a:pt x="28" y="33"/>
                      <a:pt x="28" y="33"/>
                      <a:pt x="28" y="33"/>
                    </a:cubicBezTo>
                    <a:cubicBezTo>
                      <a:pt x="12" y="30"/>
                      <a:pt x="1" y="16"/>
                      <a:pt x="3" y="0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0" y="23"/>
                      <a:pt x="11" y="38"/>
                      <a:pt x="27" y="40"/>
                    </a:cubicBezTo>
                    <a:cubicBezTo>
                      <a:pt x="430" y="96"/>
                      <a:pt x="430" y="96"/>
                      <a:pt x="430" y="96"/>
                    </a:cubicBezTo>
                    <a:cubicBezTo>
                      <a:pt x="446" y="98"/>
                      <a:pt x="461" y="87"/>
                      <a:pt x="463" y="71"/>
                    </a:cubicBezTo>
                    <a:cubicBezTo>
                      <a:pt x="464" y="64"/>
                      <a:pt x="464" y="64"/>
                      <a:pt x="464" y="64"/>
                    </a:cubicBezTo>
                    <a:cubicBezTo>
                      <a:pt x="462" y="80"/>
                      <a:pt x="447" y="91"/>
                      <a:pt x="431" y="89"/>
                    </a:cubicBez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0" name="Freeform 45"/>
              <p:cNvSpPr>
                <a:spLocks noEditPoints="1" noChangeArrowheads="1"/>
              </p:cNvSpPr>
              <p:nvPr/>
            </p:nvSpPr>
            <p:spPr bwMode="auto">
              <a:xfrm>
                <a:off x="1588" y="44450"/>
                <a:ext cx="363538" cy="288925"/>
              </a:xfrm>
              <a:custGeom>
                <a:avLst/>
                <a:gdLst>
                  <a:gd name="T0" fmla="*/ 2 w 506"/>
                  <a:gd name="T1" fmla="*/ 310 h 401"/>
                  <a:gd name="T2" fmla="*/ 27 w 506"/>
                  <a:gd name="T3" fmla="*/ 343 h 401"/>
                  <a:gd name="T4" fmla="*/ 430 w 506"/>
                  <a:gd name="T5" fmla="*/ 399 h 401"/>
                  <a:gd name="T6" fmla="*/ 463 w 506"/>
                  <a:gd name="T7" fmla="*/ 374 h 401"/>
                  <a:gd name="T8" fmla="*/ 506 w 506"/>
                  <a:gd name="T9" fmla="*/ 65 h 401"/>
                  <a:gd name="T10" fmla="*/ 45 w 506"/>
                  <a:gd name="T11" fmla="*/ 0 h 401"/>
                  <a:gd name="T12" fmla="*/ 2 w 506"/>
                  <a:gd name="T13" fmla="*/ 310 h 401"/>
                  <a:gd name="T14" fmla="*/ 157 w 506"/>
                  <a:gd name="T15" fmla="*/ 302 h 401"/>
                  <a:gd name="T16" fmla="*/ 57 w 506"/>
                  <a:gd name="T17" fmla="*/ 288 h 401"/>
                  <a:gd name="T18" fmla="*/ 75 w 506"/>
                  <a:gd name="T19" fmla="*/ 158 h 401"/>
                  <a:gd name="T20" fmla="*/ 175 w 506"/>
                  <a:gd name="T21" fmla="*/ 173 h 401"/>
                  <a:gd name="T22" fmla="*/ 157 w 506"/>
                  <a:gd name="T23" fmla="*/ 302 h 401"/>
                  <a:gd name="T24" fmla="*/ 353 w 506"/>
                  <a:gd name="T25" fmla="*/ 329 h 401"/>
                  <a:gd name="T26" fmla="*/ 179 w 506"/>
                  <a:gd name="T27" fmla="*/ 305 h 401"/>
                  <a:gd name="T28" fmla="*/ 181 w 506"/>
                  <a:gd name="T29" fmla="*/ 291 h 401"/>
                  <a:gd name="T30" fmla="*/ 355 w 506"/>
                  <a:gd name="T31" fmla="*/ 315 h 401"/>
                  <a:gd name="T32" fmla="*/ 353 w 506"/>
                  <a:gd name="T33" fmla="*/ 329 h 401"/>
                  <a:gd name="T34" fmla="*/ 413 w 506"/>
                  <a:gd name="T35" fmla="*/ 308 h 401"/>
                  <a:gd name="T36" fmla="*/ 183 w 506"/>
                  <a:gd name="T37" fmla="*/ 276 h 401"/>
                  <a:gd name="T38" fmla="*/ 185 w 506"/>
                  <a:gd name="T39" fmla="*/ 262 h 401"/>
                  <a:gd name="T40" fmla="*/ 415 w 506"/>
                  <a:gd name="T41" fmla="*/ 294 h 401"/>
                  <a:gd name="T42" fmla="*/ 413 w 506"/>
                  <a:gd name="T43" fmla="*/ 308 h 401"/>
                  <a:gd name="T44" fmla="*/ 417 w 506"/>
                  <a:gd name="T45" fmla="*/ 279 h 401"/>
                  <a:gd name="T46" fmla="*/ 187 w 506"/>
                  <a:gd name="T47" fmla="*/ 247 h 401"/>
                  <a:gd name="T48" fmla="*/ 189 w 506"/>
                  <a:gd name="T49" fmla="*/ 233 h 401"/>
                  <a:gd name="T50" fmla="*/ 419 w 506"/>
                  <a:gd name="T51" fmla="*/ 265 h 401"/>
                  <a:gd name="T52" fmla="*/ 417 w 506"/>
                  <a:gd name="T53" fmla="*/ 279 h 401"/>
                  <a:gd name="T54" fmla="*/ 421 w 506"/>
                  <a:gd name="T55" fmla="*/ 251 h 401"/>
                  <a:gd name="T56" fmla="*/ 191 w 506"/>
                  <a:gd name="T57" fmla="*/ 219 h 401"/>
                  <a:gd name="T58" fmla="*/ 193 w 506"/>
                  <a:gd name="T59" fmla="*/ 204 h 401"/>
                  <a:gd name="T60" fmla="*/ 423 w 506"/>
                  <a:gd name="T61" fmla="*/ 236 h 401"/>
                  <a:gd name="T62" fmla="*/ 421 w 506"/>
                  <a:gd name="T63" fmla="*/ 251 h 401"/>
                  <a:gd name="T64" fmla="*/ 195 w 506"/>
                  <a:gd name="T65" fmla="*/ 190 h 401"/>
                  <a:gd name="T66" fmla="*/ 197 w 506"/>
                  <a:gd name="T67" fmla="*/ 176 h 401"/>
                  <a:gd name="T68" fmla="*/ 427 w 506"/>
                  <a:gd name="T69" fmla="*/ 208 h 401"/>
                  <a:gd name="T70" fmla="*/ 425 w 506"/>
                  <a:gd name="T71" fmla="*/ 222 h 401"/>
                  <a:gd name="T72" fmla="*/ 195 w 506"/>
                  <a:gd name="T73" fmla="*/ 190 h 401"/>
                  <a:gd name="T74" fmla="*/ 377 w 506"/>
                  <a:gd name="T75" fmla="*/ 98 h 401"/>
                  <a:gd name="T76" fmla="*/ 449 w 506"/>
                  <a:gd name="T77" fmla="*/ 108 h 401"/>
                  <a:gd name="T78" fmla="*/ 439 w 506"/>
                  <a:gd name="T79" fmla="*/ 180 h 401"/>
                  <a:gd name="T80" fmla="*/ 367 w 506"/>
                  <a:gd name="T81" fmla="*/ 170 h 401"/>
                  <a:gd name="T82" fmla="*/ 377 w 506"/>
                  <a:gd name="T83" fmla="*/ 98 h 401"/>
                  <a:gd name="T84" fmla="*/ 281 w 506"/>
                  <a:gd name="T85" fmla="*/ 85 h 401"/>
                  <a:gd name="T86" fmla="*/ 353 w 506"/>
                  <a:gd name="T87" fmla="*/ 95 h 401"/>
                  <a:gd name="T88" fmla="*/ 343 w 506"/>
                  <a:gd name="T89" fmla="*/ 166 h 401"/>
                  <a:gd name="T90" fmla="*/ 271 w 506"/>
                  <a:gd name="T91" fmla="*/ 156 h 401"/>
                  <a:gd name="T92" fmla="*/ 281 w 506"/>
                  <a:gd name="T93" fmla="*/ 85 h 401"/>
                  <a:gd name="T94" fmla="*/ 185 w 506"/>
                  <a:gd name="T95" fmla="*/ 71 h 401"/>
                  <a:gd name="T96" fmla="*/ 257 w 506"/>
                  <a:gd name="T97" fmla="*/ 81 h 401"/>
                  <a:gd name="T98" fmla="*/ 247 w 506"/>
                  <a:gd name="T99" fmla="*/ 153 h 401"/>
                  <a:gd name="T100" fmla="*/ 175 w 506"/>
                  <a:gd name="T101" fmla="*/ 143 h 401"/>
                  <a:gd name="T102" fmla="*/ 185 w 506"/>
                  <a:gd name="T103" fmla="*/ 71 h 401"/>
                  <a:gd name="T104" fmla="*/ 89 w 506"/>
                  <a:gd name="T105" fmla="*/ 58 h 401"/>
                  <a:gd name="T106" fmla="*/ 160 w 506"/>
                  <a:gd name="T107" fmla="*/ 68 h 401"/>
                  <a:gd name="T108" fmla="*/ 150 w 506"/>
                  <a:gd name="T109" fmla="*/ 140 h 401"/>
                  <a:gd name="T110" fmla="*/ 78 w 506"/>
                  <a:gd name="T111" fmla="*/ 130 h 401"/>
                  <a:gd name="T112" fmla="*/ 89 w 506"/>
                  <a:gd name="T113" fmla="*/ 58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06" h="401">
                    <a:moveTo>
                      <a:pt x="2" y="310"/>
                    </a:moveTo>
                    <a:cubicBezTo>
                      <a:pt x="0" y="326"/>
                      <a:pt x="11" y="340"/>
                      <a:pt x="27" y="343"/>
                    </a:cubicBezTo>
                    <a:cubicBezTo>
                      <a:pt x="430" y="399"/>
                      <a:pt x="430" y="399"/>
                      <a:pt x="430" y="399"/>
                    </a:cubicBezTo>
                    <a:cubicBezTo>
                      <a:pt x="446" y="401"/>
                      <a:pt x="461" y="390"/>
                      <a:pt x="463" y="374"/>
                    </a:cubicBezTo>
                    <a:cubicBezTo>
                      <a:pt x="506" y="65"/>
                      <a:pt x="506" y="65"/>
                      <a:pt x="506" y="65"/>
                    </a:cubicBezTo>
                    <a:cubicBezTo>
                      <a:pt x="45" y="0"/>
                      <a:pt x="45" y="0"/>
                      <a:pt x="45" y="0"/>
                    </a:cubicBezTo>
                    <a:lnTo>
                      <a:pt x="2" y="310"/>
                    </a:lnTo>
                    <a:close/>
                    <a:moveTo>
                      <a:pt x="157" y="302"/>
                    </a:moveTo>
                    <a:cubicBezTo>
                      <a:pt x="57" y="288"/>
                      <a:pt x="57" y="288"/>
                      <a:pt x="57" y="288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175" y="173"/>
                      <a:pt x="175" y="173"/>
                      <a:pt x="175" y="173"/>
                    </a:cubicBezTo>
                    <a:lnTo>
                      <a:pt x="157" y="302"/>
                    </a:lnTo>
                    <a:close/>
                    <a:moveTo>
                      <a:pt x="353" y="329"/>
                    </a:moveTo>
                    <a:cubicBezTo>
                      <a:pt x="179" y="305"/>
                      <a:pt x="179" y="305"/>
                      <a:pt x="179" y="305"/>
                    </a:cubicBezTo>
                    <a:cubicBezTo>
                      <a:pt x="181" y="291"/>
                      <a:pt x="181" y="291"/>
                      <a:pt x="181" y="291"/>
                    </a:cubicBezTo>
                    <a:cubicBezTo>
                      <a:pt x="355" y="315"/>
                      <a:pt x="355" y="315"/>
                      <a:pt x="355" y="315"/>
                    </a:cubicBezTo>
                    <a:lnTo>
                      <a:pt x="353" y="329"/>
                    </a:lnTo>
                    <a:close/>
                    <a:moveTo>
                      <a:pt x="413" y="308"/>
                    </a:moveTo>
                    <a:cubicBezTo>
                      <a:pt x="183" y="276"/>
                      <a:pt x="183" y="276"/>
                      <a:pt x="183" y="276"/>
                    </a:cubicBezTo>
                    <a:cubicBezTo>
                      <a:pt x="185" y="262"/>
                      <a:pt x="185" y="262"/>
                      <a:pt x="185" y="262"/>
                    </a:cubicBezTo>
                    <a:cubicBezTo>
                      <a:pt x="415" y="294"/>
                      <a:pt x="415" y="294"/>
                      <a:pt x="415" y="294"/>
                    </a:cubicBezTo>
                    <a:lnTo>
                      <a:pt x="413" y="308"/>
                    </a:lnTo>
                    <a:close/>
                    <a:moveTo>
                      <a:pt x="417" y="279"/>
                    </a:moveTo>
                    <a:cubicBezTo>
                      <a:pt x="187" y="247"/>
                      <a:pt x="187" y="247"/>
                      <a:pt x="187" y="247"/>
                    </a:cubicBezTo>
                    <a:cubicBezTo>
                      <a:pt x="189" y="233"/>
                      <a:pt x="189" y="233"/>
                      <a:pt x="189" y="233"/>
                    </a:cubicBezTo>
                    <a:cubicBezTo>
                      <a:pt x="419" y="265"/>
                      <a:pt x="419" y="265"/>
                      <a:pt x="419" y="265"/>
                    </a:cubicBezTo>
                    <a:lnTo>
                      <a:pt x="417" y="279"/>
                    </a:lnTo>
                    <a:close/>
                    <a:moveTo>
                      <a:pt x="421" y="251"/>
                    </a:moveTo>
                    <a:cubicBezTo>
                      <a:pt x="191" y="219"/>
                      <a:pt x="191" y="219"/>
                      <a:pt x="191" y="219"/>
                    </a:cubicBezTo>
                    <a:cubicBezTo>
                      <a:pt x="193" y="204"/>
                      <a:pt x="193" y="204"/>
                      <a:pt x="193" y="204"/>
                    </a:cubicBezTo>
                    <a:cubicBezTo>
                      <a:pt x="423" y="236"/>
                      <a:pt x="423" y="236"/>
                      <a:pt x="423" y="236"/>
                    </a:cubicBezTo>
                    <a:lnTo>
                      <a:pt x="421" y="251"/>
                    </a:lnTo>
                    <a:close/>
                    <a:moveTo>
                      <a:pt x="195" y="190"/>
                    </a:moveTo>
                    <a:cubicBezTo>
                      <a:pt x="197" y="176"/>
                      <a:pt x="197" y="176"/>
                      <a:pt x="197" y="176"/>
                    </a:cubicBezTo>
                    <a:cubicBezTo>
                      <a:pt x="427" y="208"/>
                      <a:pt x="427" y="208"/>
                      <a:pt x="427" y="208"/>
                    </a:cubicBezTo>
                    <a:cubicBezTo>
                      <a:pt x="425" y="222"/>
                      <a:pt x="425" y="222"/>
                      <a:pt x="425" y="222"/>
                    </a:cubicBezTo>
                    <a:lnTo>
                      <a:pt x="195" y="190"/>
                    </a:lnTo>
                    <a:close/>
                    <a:moveTo>
                      <a:pt x="377" y="98"/>
                    </a:moveTo>
                    <a:cubicBezTo>
                      <a:pt x="449" y="108"/>
                      <a:pt x="449" y="108"/>
                      <a:pt x="449" y="108"/>
                    </a:cubicBezTo>
                    <a:cubicBezTo>
                      <a:pt x="439" y="180"/>
                      <a:pt x="439" y="180"/>
                      <a:pt x="439" y="180"/>
                    </a:cubicBezTo>
                    <a:cubicBezTo>
                      <a:pt x="367" y="170"/>
                      <a:pt x="367" y="170"/>
                      <a:pt x="367" y="170"/>
                    </a:cubicBezTo>
                    <a:lnTo>
                      <a:pt x="377" y="98"/>
                    </a:lnTo>
                    <a:close/>
                    <a:moveTo>
                      <a:pt x="281" y="85"/>
                    </a:moveTo>
                    <a:cubicBezTo>
                      <a:pt x="353" y="95"/>
                      <a:pt x="353" y="95"/>
                      <a:pt x="353" y="95"/>
                    </a:cubicBezTo>
                    <a:cubicBezTo>
                      <a:pt x="343" y="166"/>
                      <a:pt x="343" y="166"/>
                      <a:pt x="343" y="166"/>
                    </a:cubicBezTo>
                    <a:cubicBezTo>
                      <a:pt x="271" y="156"/>
                      <a:pt x="271" y="156"/>
                      <a:pt x="271" y="156"/>
                    </a:cubicBezTo>
                    <a:lnTo>
                      <a:pt x="281" y="85"/>
                    </a:lnTo>
                    <a:close/>
                    <a:moveTo>
                      <a:pt x="185" y="71"/>
                    </a:moveTo>
                    <a:cubicBezTo>
                      <a:pt x="257" y="81"/>
                      <a:pt x="257" y="81"/>
                      <a:pt x="257" y="81"/>
                    </a:cubicBezTo>
                    <a:cubicBezTo>
                      <a:pt x="247" y="153"/>
                      <a:pt x="247" y="153"/>
                      <a:pt x="247" y="153"/>
                    </a:cubicBezTo>
                    <a:cubicBezTo>
                      <a:pt x="175" y="143"/>
                      <a:pt x="175" y="143"/>
                      <a:pt x="175" y="143"/>
                    </a:cubicBezTo>
                    <a:lnTo>
                      <a:pt x="185" y="71"/>
                    </a:lnTo>
                    <a:close/>
                    <a:moveTo>
                      <a:pt x="89" y="58"/>
                    </a:moveTo>
                    <a:cubicBezTo>
                      <a:pt x="160" y="68"/>
                      <a:pt x="160" y="68"/>
                      <a:pt x="160" y="68"/>
                    </a:cubicBezTo>
                    <a:cubicBezTo>
                      <a:pt x="150" y="140"/>
                      <a:pt x="150" y="140"/>
                      <a:pt x="150" y="140"/>
                    </a:cubicBezTo>
                    <a:cubicBezTo>
                      <a:pt x="78" y="130"/>
                      <a:pt x="78" y="130"/>
                      <a:pt x="78" y="130"/>
                    </a:cubicBezTo>
                    <a:lnTo>
                      <a:pt x="89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1" name="Freeform 46"/>
              <p:cNvSpPr>
                <a:spLocks noChangeArrowheads="1"/>
              </p:cNvSpPr>
              <p:nvPr/>
            </p:nvSpPr>
            <p:spPr bwMode="auto">
              <a:xfrm>
                <a:off x="33338" y="39688"/>
                <a:ext cx="333375" cy="52388"/>
              </a:xfrm>
              <a:custGeom>
                <a:avLst/>
                <a:gdLst>
                  <a:gd name="T0" fmla="*/ 0 w 210"/>
                  <a:gd name="T1" fmla="*/ 3 h 33"/>
                  <a:gd name="T2" fmla="*/ 209 w 210"/>
                  <a:gd name="T3" fmla="*/ 33 h 33"/>
                  <a:gd name="T4" fmla="*/ 210 w 210"/>
                  <a:gd name="T5" fmla="*/ 29 h 33"/>
                  <a:gd name="T6" fmla="*/ 1 w 210"/>
                  <a:gd name="T7" fmla="*/ 0 h 33"/>
                  <a:gd name="T8" fmla="*/ 0 w 210"/>
                  <a:gd name="T9" fmla="*/ 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3">
                    <a:moveTo>
                      <a:pt x="0" y="3"/>
                    </a:moveTo>
                    <a:lnTo>
                      <a:pt x="209" y="33"/>
                    </a:lnTo>
                    <a:lnTo>
                      <a:pt x="210" y="29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2" name="Freeform 47"/>
              <p:cNvSpPr>
                <a:spLocks noChangeArrowheads="1"/>
              </p:cNvSpPr>
              <p:nvPr/>
            </p:nvSpPr>
            <p:spPr bwMode="auto">
              <a:xfrm>
                <a:off x="34925" y="0"/>
                <a:ext cx="334963" cy="85725"/>
              </a:xfrm>
              <a:custGeom>
                <a:avLst/>
                <a:gdLst>
                  <a:gd name="T0" fmla="*/ 440 w 467"/>
                  <a:gd name="T1" fmla="*/ 59 h 120"/>
                  <a:gd name="T2" fmla="*/ 37 w 467"/>
                  <a:gd name="T3" fmla="*/ 3 h 120"/>
                  <a:gd name="T4" fmla="*/ 4 w 467"/>
                  <a:gd name="T5" fmla="*/ 27 h 120"/>
                  <a:gd name="T6" fmla="*/ 0 w 467"/>
                  <a:gd name="T7" fmla="*/ 56 h 120"/>
                  <a:gd name="T8" fmla="*/ 461 w 467"/>
                  <a:gd name="T9" fmla="*/ 120 h 120"/>
                  <a:gd name="T10" fmla="*/ 465 w 467"/>
                  <a:gd name="T11" fmla="*/ 92 h 120"/>
                  <a:gd name="T12" fmla="*/ 440 w 467"/>
                  <a:gd name="T13" fmla="*/ 5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7" h="120">
                    <a:moveTo>
                      <a:pt x="440" y="59"/>
                    </a:moveTo>
                    <a:cubicBezTo>
                      <a:pt x="37" y="3"/>
                      <a:pt x="37" y="3"/>
                      <a:pt x="37" y="3"/>
                    </a:cubicBezTo>
                    <a:cubicBezTo>
                      <a:pt x="21" y="0"/>
                      <a:pt x="7" y="12"/>
                      <a:pt x="4" y="2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461" y="120"/>
                      <a:pt x="461" y="120"/>
                      <a:pt x="461" y="120"/>
                    </a:cubicBezTo>
                    <a:cubicBezTo>
                      <a:pt x="465" y="92"/>
                      <a:pt x="465" y="92"/>
                      <a:pt x="465" y="92"/>
                    </a:cubicBezTo>
                    <a:cubicBezTo>
                      <a:pt x="467" y="76"/>
                      <a:pt x="456" y="61"/>
                      <a:pt x="440" y="59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3" name="Freeform 48"/>
              <p:cNvSpPr>
                <a:spLocks noChangeArrowheads="1"/>
              </p:cNvSpPr>
              <p:nvPr/>
            </p:nvSpPr>
            <p:spPr bwMode="auto">
              <a:xfrm>
                <a:off x="141288" y="171450"/>
                <a:ext cx="166688" cy="33338"/>
              </a:xfrm>
              <a:custGeom>
                <a:avLst/>
                <a:gdLst>
                  <a:gd name="T0" fmla="*/ 1 w 105"/>
                  <a:gd name="T1" fmla="*/ 0 h 21"/>
                  <a:gd name="T2" fmla="*/ 0 w 105"/>
                  <a:gd name="T3" fmla="*/ 6 h 21"/>
                  <a:gd name="T4" fmla="*/ 105 w 105"/>
                  <a:gd name="T5" fmla="*/ 21 h 21"/>
                  <a:gd name="T6" fmla="*/ 105 w 105"/>
                  <a:gd name="T7" fmla="*/ 14 h 21"/>
                  <a:gd name="T8" fmla="*/ 1 w 105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21">
                    <a:moveTo>
                      <a:pt x="1" y="0"/>
                    </a:moveTo>
                    <a:lnTo>
                      <a:pt x="0" y="6"/>
                    </a:lnTo>
                    <a:lnTo>
                      <a:pt x="105" y="21"/>
                    </a:lnTo>
                    <a:lnTo>
                      <a:pt x="105" y="1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4" name="Freeform 49"/>
              <p:cNvSpPr>
                <a:spLocks noChangeArrowheads="1"/>
              </p:cNvSpPr>
              <p:nvPr/>
            </p:nvSpPr>
            <p:spPr bwMode="auto">
              <a:xfrm>
                <a:off x="138113" y="192088"/>
                <a:ext cx="168275" cy="33338"/>
              </a:xfrm>
              <a:custGeom>
                <a:avLst/>
                <a:gdLst>
                  <a:gd name="T0" fmla="*/ 0 w 106"/>
                  <a:gd name="T1" fmla="*/ 6 h 21"/>
                  <a:gd name="T2" fmla="*/ 105 w 106"/>
                  <a:gd name="T3" fmla="*/ 21 h 21"/>
                  <a:gd name="T4" fmla="*/ 106 w 106"/>
                  <a:gd name="T5" fmla="*/ 14 h 21"/>
                  <a:gd name="T6" fmla="*/ 1 w 106"/>
                  <a:gd name="T7" fmla="*/ 0 h 21"/>
                  <a:gd name="T8" fmla="*/ 0 w 106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21">
                    <a:moveTo>
                      <a:pt x="0" y="6"/>
                    </a:moveTo>
                    <a:lnTo>
                      <a:pt x="105" y="21"/>
                    </a:lnTo>
                    <a:lnTo>
                      <a:pt x="106" y="14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7AA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5" name="Freeform 50"/>
              <p:cNvSpPr>
                <a:spLocks noChangeArrowheads="1"/>
              </p:cNvSpPr>
              <p:nvPr/>
            </p:nvSpPr>
            <p:spPr bwMode="auto">
              <a:xfrm>
                <a:off x="136525" y="212725"/>
                <a:ext cx="166688" cy="33338"/>
              </a:xfrm>
              <a:custGeom>
                <a:avLst/>
                <a:gdLst>
                  <a:gd name="T0" fmla="*/ 0 w 105"/>
                  <a:gd name="T1" fmla="*/ 6 h 21"/>
                  <a:gd name="T2" fmla="*/ 104 w 105"/>
                  <a:gd name="T3" fmla="*/ 21 h 21"/>
                  <a:gd name="T4" fmla="*/ 105 w 105"/>
                  <a:gd name="T5" fmla="*/ 14 h 21"/>
                  <a:gd name="T6" fmla="*/ 1 w 105"/>
                  <a:gd name="T7" fmla="*/ 0 h 21"/>
                  <a:gd name="T8" fmla="*/ 0 w 105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21">
                    <a:moveTo>
                      <a:pt x="0" y="6"/>
                    </a:moveTo>
                    <a:lnTo>
                      <a:pt x="104" y="21"/>
                    </a:lnTo>
                    <a:lnTo>
                      <a:pt x="105" y="14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7AA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6" name="Freeform 51"/>
              <p:cNvSpPr>
                <a:spLocks noChangeArrowheads="1"/>
              </p:cNvSpPr>
              <p:nvPr/>
            </p:nvSpPr>
            <p:spPr bwMode="auto">
              <a:xfrm>
                <a:off x="133350" y="233363"/>
                <a:ext cx="166688" cy="33338"/>
              </a:xfrm>
              <a:custGeom>
                <a:avLst/>
                <a:gdLst>
                  <a:gd name="T0" fmla="*/ 0 w 105"/>
                  <a:gd name="T1" fmla="*/ 6 h 21"/>
                  <a:gd name="T2" fmla="*/ 104 w 105"/>
                  <a:gd name="T3" fmla="*/ 21 h 21"/>
                  <a:gd name="T4" fmla="*/ 105 w 105"/>
                  <a:gd name="T5" fmla="*/ 14 h 21"/>
                  <a:gd name="T6" fmla="*/ 1 w 105"/>
                  <a:gd name="T7" fmla="*/ 0 h 21"/>
                  <a:gd name="T8" fmla="*/ 0 w 105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21">
                    <a:moveTo>
                      <a:pt x="0" y="6"/>
                    </a:moveTo>
                    <a:lnTo>
                      <a:pt x="104" y="21"/>
                    </a:lnTo>
                    <a:lnTo>
                      <a:pt x="105" y="14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7AA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7" name="Freeform 52"/>
              <p:cNvSpPr>
                <a:spLocks noChangeArrowheads="1"/>
              </p:cNvSpPr>
              <p:nvPr/>
            </p:nvSpPr>
            <p:spPr bwMode="auto">
              <a:xfrm>
                <a:off x="130175" y="254000"/>
                <a:ext cx="127000" cy="26988"/>
              </a:xfrm>
              <a:custGeom>
                <a:avLst/>
                <a:gdLst>
                  <a:gd name="T0" fmla="*/ 0 w 80"/>
                  <a:gd name="T1" fmla="*/ 6 h 17"/>
                  <a:gd name="T2" fmla="*/ 79 w 80"/>
                  <a:gd name="T3" fmla="*/ 17 h 17"/>
                  <a:gd name="T4" fmla="*/ 80 w 80"/>
                  <a:gd name="T5" fmla="*/ 11 h 17"/>
                  <a:gd name="T6" fmla="*/ 1 w 80"/>
                  <a:gd name="T7" fmla="*/ 0 h 17"/>
                  <a:gd name="T8" fmla="*/ 0 w 80"/>
                  <a:gd name="T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7">
                    <a:moveTo>
                      <a:pt x="0" y="6"/>
                    </a:moveTo>
                    <a:lnTo>
                      <a:pt x="79" y="17"/>
                    </a:lnTo>
                    <a:lnTo>
                      <a:pt x="80" y="11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7AA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8" name="Freeform 53"/>
              <p:cNvSpPr>
                <a:spLocks noChangeArrowheads="1"/>
              </p:cNvSpPr>
              <p:nvPr/>
            </p:nvSpPr>
            <p:spPr bwMode="auto">
              <a:xfrm>
                <a:off x="42863" y="158750"/>
                <a:ext cx="84138" cy="103188"/>
              </a:xfrm>
              <a:custGeom>
                <a:avLst/>
                <a:gdLst>
                  <a:gd name="T0" fmla="*/ 0 w 53"/>
                  <a:gd name="T1" fmla="*/ 59 h 65"/>
                  <a:gd name="T2" fmla="*/ 45 w 53"/>
                  <a:gd name="T3" fmla="*/ 65 h 65"/>
                  <a:gd name="T4" fmla="*/ 53 w 53"/>
                  <a:gd name="T5" fmla="*/ 7 h 65"/>
                  <a:gd name="T6" fmla="*/ 8 w 53"/>
                  <a:gd name="T7" fmla="*/ 0 h 65"/>
                  <a:gd name="T8" fmla="*/ 0 w 53"/>
                  <a:gd name="T9" fmla="*/ 5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5">
                    <a:moveTo>
                      <a:pt x="0" y="59"/>
                    </a:moveTo>
                    <a:lnTo>
                      <a:pt x="45" y="65"/>
                    </a:lnTo>
                    <a:lnTo>
                      <a:pt x="53" y="7"/>
                    </a:lnTo>
                    <a:lnTo>
                      <a:pt x="8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7AA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89" name="Freeform 54"/>
              <p:cNvSpPr>
                <a:spLocks noChangeArrowheads="1"/>
              </p:cNvSpPr>
              <p:nvPr/>
            </p:nvSpPr>
            <p:spPr bwMode="auto">
              <a:xfrm>
                <a:off x="57150" y="85725"/>
                <a:ext cx="58738" cy="60325"/>
              </a:xfrm>
              <a:custGeom>
                <a:avLst/>
                <a:gdLst>
                  <a:gd name="T0" fmla="*/ 37 w 37"/>
                  <a:gd name="T1" fmla="*/ 5 h 38"/>
                  <a:gd name="T2" fmla="*/ 5 w 37"/>
                  <a:gd name="T3" fmla="*/ 0 h 38"/>
                  <a:gd name="T4" fmla="*/ 0 w 37"/>
                  <a:gd name="T5" fmla="*/ 33 h 38"/>
                  <a:gd name="T6" fmla="*/ 33 w 37"/>
                  <a:gd name="T7" fmla="*/ 38 h 38"/>
                  <a:gd name="T8" fmla="*/ 37 w 37"/>
                  <a:gd name="T9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8">
                    <a:moveTo>
                      <a:pt x="37" y="5"/>
                    </a:moveTo>
                    <a:lnTo>
                      <a:pt x="5" y="0"/>
                    </a:lnTo>
                    <a:lnTo>
                      <a:pt x="0" y="33"/>
                    </a:lnTo>
                    <a:lnTo>
                      <a:pt x="33" y="38"/>
                    </a:lnTo>
                    <a:lnTo>
                      <a:pt x="37" y="5"/>
                    </a:lnTo>
                    <a:close/>
                  </a:path>
                </a:pathLst>
              </a:custGeom>
              <a:solidFill>
                <a:srgbClr val="7AA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0" name="Freeform 55"/>
              <p:cNvSpPr>
                <a:spLocks noChangeArrowheads="1"/>
              </p:cNvSpPr>
              <p:nvPr/>
            </p:nvSpPr>
            <p:spPr bwMode="auto">
              <a:xfrm>
                <a:off x="127000" y="95250"/>
                <a:ext cx="58738" cy="60325"/>
              </a:xfrm>
              <a:custGeom>
                <a:avLst/>
                <a:gdLst>
                  <a:gd name="T0" fmla="*/ 37 w 37"/>
                  <a:gd name="T1" fmla="*/ 5 h 38"/>
                  <a:gd name="T2" fmla="*/ 5 w 37"/>
                  <a:gd name="T3" fmla="*/ 0 h 38"/>
                  <a:gd name="T4" fmla="*/ 0 w 37"/>
                  <a:gd name="T5" fmla="*/ 33 h 38"/>
                  <a:gd name="T6" fmla="*/ 33 w 37"/>
                  <a:gd name="T7" fmla="*/ 38 h 38"/>
                  <a:gd name="T8" fmla="*/ 37 w 37"/>
                  <a:gd name="T9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8">
                    <a:moveTo>
                      <a:pt x="37" y="5"/>
                    </a:moveTo>
                    <a:lnTo>
                      <a:pt x="5" y="0"/>
                    </a:lnTo>
                    <a:lnTo>
                      <a:pt x="0" y="33"/>
                    </a:lnTo>
                    <a:lnTo>
                      <a:pt x="33" y="38"/>
                    </a:lnTo>
                    <a:lnTo>
                      <a:pt x="37" y="5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1" name="Freeform 56"/>
              <p:cNvSpPr>
                <a:spLocks noChangeArrowheads="1"/>
              </p:cNvSpPr>
              <p:nvPr/>
            </p:nvSpPr>
            <p:spPr bwMode="auto">
              <a:xfrm>
                <a:off x="265113" y="115888"/>
                <a:ext cx="58738" cy="58738"/>
              </a:xfrm>
              <a:custGeom>
                <a:avLst/>
                <a:gdLst>
                  <a:gd name="T0" fmla="*/ 37 w 37"/>
                  <a:gd name="T1" fmla="*/ 4 h 37"/>
                  <a:gd name="T2" fmla="*/ 5 w 37"/>
                  <a:gd name="T3" fmla="*/ 0 h 37"/>
                  <a:gd name="T4" fmla="*/ 0 w 37"/>
                  <a:gd name="T5" fmla="*/ 32 h 37"/>
                  <a:gd name="T6" fmla="*/ 33 w 37"/>
                  <a:gd name="T7" fmla="*/ 37 h 37"/>
                  <a:gd name="T8" fmla="*/ 37 w 37"/>
                  <a:gd name="T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37" y="4"/>
                    </a:moveTo>
                    <a:lnTo>
                      <a:pt x="5" y="0"/>
                    </a:lnTo>
                    <a:lnTo>
                      <a:pt x="0" y="32"/>
                    </a:lnTo>
                    <a:lnTo>
                      <a:pt x="33" y="37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FCB9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2" name="Freeform 57"/>
              <p:cNvSpPr>
                <a:spLocks noChangeArrowheads="1"/>
              </p:cNvSpPr>
              <p:nvPr/>
            </p:nvSpPr>
            <p:spPr bwMode="auto">
              <a:xfrm>
                <a:off x="196850" y="106363"/>
                <a:ext cx="58738" cy="57150"/>
              </a:xfrm>
              <a:custGeom>
                <a:avLst/>
                <a:gdLst>
                  <a:gd name="T0" fmla="*/ 37 w 37"/>
                  <a:gd name="T1" fmla="*/ 4 h 36"/>
                  <a:gd name="T2" fmla="*/ 4 w 37"/>
                  <a:gd name="T3" fmla="*/ 0 h 36"/>
                  <a:gd name="T4" fmla="*/ 0 w 37"/>
                  <a:gd name="T5" fmla="*/ 32 h 36"/>
                  <a:gd name="T6" fmla="*/ 32 w 37"/>
                  <a:gd name="T7" fmla="*/ 36 h 36"/>
                  <a:gd name="T8" fmla="*/ 37 w 37"/>
                  <a:gd name="T9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6">
                    <a:moveTo>
                      <a:pt x="37" y="4"/>
                    </a:moveTo>
                    <a:lnTo>
                      <a:pt x="4" y="0"/>
                    </a:lnTo>
                    <a:lnTo>
                      <a:pt x="0" y="32"/>
                    </a:lnTo>
                    <a:lnTo>
                      <a:pt x="32" y="36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EF4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193" name="组合 267"/>
            <p:cNvGrpSpPr/>
            <p:nvPr/>
          </p:nvGrpSpPr>
          <p:grpSpPr bwMode="auto">
            <a:xfrm>
              <a:off x="2393951" y="1028701"/>
              <a:ext cx="360363" cy="466726"/>
              <a:chOff x="0" y="0"/>
              <a:chExt cx="303213" cy="393700"/>
            </a:xfrm>
          </p:grpSpPr>
          <p:sp>
            <p:nvSpPr>
              <p:cNvPr id="6194" name="Freeform 58"/>
              <p:cNvSpPr>
                <a:spLocks noEditPoints="1" noChangeArrowheads="1"/>
              </p:cNvSpPr>
              <p:nvPr/>
            </p:nvSpPr>
            <p:spPr bwMode="auto">
              <a:xfrm>
                <a:off x="0" y="311150"/>
                <a:ext cx="234950" cy="82550"/>
              </a:xfrm>
              <a:custGeom>
                <a:avLst/>
                <a:gdLst>
                  <a:gd name="T0" fmla="*/ 299 w 327"/>
                  <a:gd name="T1" fmla="*/ 90 h 115"/>
                  <a:gd name="T2" fmla="*/ 162 w 327"/>
                  <a:gd name="T3" fmla="*/ 59 h 115"/>
                  <a:gd name="T4" fmla="*/ 25 w 327"/>
                  <a:gd name="T5" fmla="*/ 28 h 115"/>
                  <a:gd name="T6" fmla="*/ 7 w 327"/>
                  <a:gd name="T7" fmla="*/ 0 h 115"/>
                  <a:gd name="T8" fmla="*/ 2 w 327"/>
                  <a:gd name="T9" fmla="*/ 23 h 115"/>
                  <a:gd name="T10" fmla="*/ 20 w 327"/>
                  <a:gd name="T11" fmla="*/ 51 h 115"/>
                  <a:gd name="T12" fmla="*/ 157 w 327"/>
                  <a:gd name="T13" fmla="*/ 82 h 115"/>
                  <a:gd name="T14" fmla="*/ 294 w 327"/>
                  <a:gd name="T15" fmla="*/ 113 h 115"/>
                  <a:gd name="T16" fmla="*/ 322 w 327"/>
                  <a:gd name="T17" fmla="*/ 95 h 115"/>
                  <a:gd name="T18" fmla="*/ 327 w 327"/>
                  <a:gd name="T19" fmla="*/ 72 h 115"/>
                  <a:gd name="T20" fmla="*/ 299 w 327"/>
                  <a:gd name="T21" fmla="*/ 90 h 115"/>
                  <a:gd name="T22" fmla="*/ 170 w 327"/>
                  <a:gd name="T23" fmla="*/ 79 h 115"/>
                  <a:gd name="T24" fmla="*/ 147 w 327"/>
                  <a:gd name="T25" fmla="*/ 74 h 115"/>
                  <a:gd name="T26" fmla="*/ 150 w 327"/>
                  <a:gd name="T27" fmla="*/ 62 h 115"/>
                  <a:gd name="T28" fmla="*/ 172 w 327"/>
                  <a:gd name="T29" fmla="*/ 67 h 115"/>
                  <a:gd name="T30" fmla="*/ 170 w 327"/>
                  <a:gd name="T31" fmla="*/ 79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7" h="115">
                    <a:moveTo>
                      <a:pt x="299" y="90"/>
                    </a:moveTo>
                    <a:cubicBezTo>
                      <a:pt x="162" y="59"/>
                      <a:pt x="162" y="59"/>
                      <a:pt x="162" y="59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13" y="26"/>
                      <a:pt x="5" y="13"/>
                      <a:pt x="7" y="0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36"/>
                      <a:pt x="8" y="48"/>
                      <a:pt x="20" y="51"/>
                    </a:cubicBezTo>
                    <a:cubicBezTo>
                      <a:pt x="157" y="82"/>
                      <a:pt x="157" y="82"/>
                      <a:pt x="157" y="82"/>
                    </a:cubicBezTo>
                    <a:cubicBezTo>
                      <a:pt x="294" y="113"/>
                      <a:pt x="294" y="113"/>
                      <a:pt x="294" y="113"/>
                    </a:cubicBezTo>
                    <a:cubicBezTo>
                      <a:pt x="307" y="115"/>
                      <a:pt x="319" y="107"/>
                      <a:pt x="322" y="95"/>
                    </a:cubicBezTo>
                    <a:cubicBezTo>
                      <a:pt x="327" y="72"/>
                      <a:pt x="327" y="72"/>
                      <a:pt x="327" y="72"/>
                    </a:cubicBezTo>
                    <a:cubicBezTo>
                      <a:pt x="325" y="85"/>
                      <a:pt x="312" y="93"/>
                      <a:pt x="299" y="90"/>
                    </a:cubicBezTo>
                    <a:close/>
                    <a:moveTo>
                      <a:pt x="170" y="79"/>
                    </a:moveTo>
                    <a:cubicBezTo>
                      <a:pt x="147" y="74"/>
                      <a:pt x="147" y="74"/>
                      <a:pt x="147" y="74"/>
                    </a:cubicBezTo>
                    <a:cubicBezTo>
                      <a:pt x="150" y="62"/>
                      <a:pt x="150" y="62"/>
                      <a:pt x="150" y="62"/>
                    </a:cubicBezTo>
                    <a:cubicBezTo>
                      <a:pt x="172" y="67"/>
                      <a:pt x="172" y="67"/>
                      <a:pt x="172" y="67"/>
                    </a:cubicBezTo>
                    <a:lnTo>
                      <a:pt x="170" y="79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5" name="Freeform 59"/>
              <p:cNvSpPr>
                <a:spLocks noEditPoints="1" noChangeArrowheads="1"/>
              </p:cNvSpPr>
              <p:nvPr/>
            </p:nvSpPr>
            <p:spPr bwMode="auto">
              <a:xfrm>
                <a:off x="3175" y="0"/>
                <a:ext cx="300038" cy="377825"/>
              </a:xfrm>
              <a:custGeom>
                <a:avLst/>
                <a:gdLst>
                  <a:gd name="T0" fmla="*/ 260 w 417"/>
                  <a:gd name="T1" fmla="*/ 33 h 524"/>
                  <a:gd name="T2" fmla="*/ 94 w 417"/>
                  <a:gd name="T3" fmla="*/ 20 h 524"/>
                  <a:gd name="T4" fmla="*/ 2 w 417"/>
                  <a:gd name="T5" fmla="*/ 431 h 524"/>
                  <a:gd name="T6" fmla="*/ 157 w 417"/>
                  <a:gd name="T7" fmla="*/ 490 h 524"/>
                  <a:gd name="T8" fmla="*/ 322 w 417"/>
                  <a:gd name="T9" fmla="*/ 503 h 524"/>
                  <a:gd name="T10" fmla="*/ 414 w 417"/>
                  <a:gd name="T11" fmla="*/ 92 h 524"/>
                  <a:gd name="T12" fmla="*/ 394 w 417"/>
                  <a:gd name="T13" fmla="*/ 75 h 524"/>
                  <a:gd name="T14" fmla="*/ 403 w 417"/>
                  <a:gd name="T15" fmla="*/ 91 h 524"/>
                  <a:gd name="T16" fmla="*/ 402 w 417"/>
                  <a:gd name="T17" fmla="*/ 92 h 524"/>
                  <a:gd name="T18" fmla="*/ 380 w 417"/>
                  <a:gd name="T19" fmla="*/ 87 h 524"/>
                  <a:gd name="T20" fmla="*/ 380 w 417"/>
                  <a:gd name="T21" fmla="*/ 86 h 524"/>
                  <a:gd name="T22" fmla="*/ 380 w 417"/>
                  <a:gd name="T23" fmla="*/ 84 h 524"/>
                  <a:gd name="T24" fmla="*/ 356 w 417"/>
                  <a:gd name="T25" fmla="*/ 271 h 524"/>
                  <a:gd name="T26" fmla="*/ 341 w 417"/>
                  <a:gd name="T27" fmla="*/ 301 h 524"/>
                  <a:gd name="T28" fmla="*/ 337 w 417"/>
                  <a:gd name="T29" fmla="*/ 293 h 524"/>
                  <a:gd name="T30" fmla="*/ 352 w 417"/>
                  <a:gd name="T31" fmla="*/ 264 h 524"/>
                  <a:gd name="T32" fmla="*/ 36 w 417"/>
                  <a:gd name="T33" fmla="*/ 442 h 524"/>
                  <a:gd name="T34" fmla="*/ 23 w 417"/>
                  <a:gd name="T35" fmla="*/ 448 h 524"/>
                  <a:gd name="T36" fmla="*/ 14 w 417"/>
                  <a:gd name="T37" fmla="*/ 436 h 524"/>
                  <a:gd name="T38" fmla="*/ 14 w 417"/>
                  <a:gd name="T39" fmla="*/ 434 h 524"/>
                  <a:gd name="T40" fmla="*/ 37 w 417"/>
                  <a:gd name="T41" fmla="*/ 439 h 524"/>
                  <a:gd name="T42" fmla="*/ 36 w 417"/>
                  <a:gd name="T43" fmla="*/ 441 h 524"/>
                  <a:gd name="T44" fmla="*/ 128 w 417"/>
                  <a:gd name="T45" fmla="*/ 29 h 524"/>
                  <a:gd name="T46" fmla="*/ 128 w 417"/>
                  <a:gd name="T47" fmla="*/ 31 h 524"/>
                  <a:gd name="T48" fmla="*/ 106 w 417"/>
                  <a:gd name="T49" fmla="*/ 26 h 524"/>
                  <a:gd name="T50" fmla="*/ 106 w 417"/>
                  <a:gd name="T51" fmla="*/ 24 h 524"/>
                  <a:gd name="T52" fmla="*/ 106 w 417"/>
                  <a:gd name="T53" fmla="*/ 23 h 524"/>
                  <a:gd name="T54" fmla="*/ 129 w 417"/>
                  <a:gd name="T55" fmla="*/ 28 h 524"/>
                  <a:gd name="T56" fmla="*/ 98 w 417"/>
                  <a:gd name="T57" fmla="*/ 219 h 524"/>
                  <a:gd name="T58" fmla="*/ 99 w 417"/>
                  <a:gd name="T59" fmla="*/ 213 h 524"/>
                  <a:gd name="T60" fmla="*/ 328 w 417"/>
                  <a:gd name="T61" fmla="*/ 264 h 524"/>
                  <a:gd name="T62" fmla="*/ 326 w 417"/>
                  <a:gd name="T63" fmla="*/ 270 h 524"/>
                  <a:gd name="T64" fmla="*/ 98 w 417"/>
                  <a:gd name="T65" fmla="*/ 219 h 524"/>
                  <a:gd name="T66" fmla="*/ 180 w 417"/>
                  <a:gd name="T67" fmla="*/ 381 h 524"/>
                  <a:gd name="T68" fmla="*/ 150 w 417"/>
                  <a:gd name="T69" fmla="*/ 364 h 524"/>
                  <a:gd name="T70" fmla="*/ 183 w 417"/>
                  <a:gd name="T71" fmla="*/ 370 h 524"/>
                  <a:gd name="T72" fmla="*/ 180 w 417"/>
                  <a:gd name="T73" fmla="*/ 381 h 524"/>
                  <a:gd name="T74" fmla="*/ 209 w 417"/>
                  <a:gd name="T75" fmla="*/ 385 h 524"/>
                  <a:gd name="T76" fmla="*/ 203 w 417"/>
                  <a:gd name="T77" fmla="*/ 379 h 524"/>
                  <a:gd name="T78" fmla="*/ 235 w 417"/>
                  <a:gd name="T79" fmla="*/ 372 h 524"/>
                  <a:gd name="T80" fmla="*/ 237 w 417"/>
                  <a:gd name="T81" fmla="*/ 383 h 524"/>
                  <a:gd name="T82" fmla="*/ 265 w 417"/>
                  <a:gd name="T83" fmla="*/ 376 h 524"/>
                  <a:gd name="T84" fmla="*/ 258 w 417"/>
                  <a:gd name="T85" fmla="*/ 372 h 524"/>
                  <a:gd name="T86" fmla="*/ 285 w 417"/>
                  <a:gd name="T87" fmla="*/ 353 h 524"/>
                  <a:gd name="T88" fmla="*/ 291 w 417"/>
                  <a:gd name="T89" fmla="*/ 363 h 524"/>
                  <a:gd name="T90" fmla="*/ 306 w 417"/>
                  <a:gd name="T91" fmla="*/ 345 h 524"/>
                  <a:gd name="T92" fmla="*/ 323 w 417"/>
                  <a:gd name="T93" fmla="*/ 317 h 524"/>
                  <a:gd name="T94" fmla="*/ 333 w 417"/>
                  <a:gd name="T95" fmla="*/ 323 h 524"/>
                  <a:gd name="T96" fmla="*/ 309 w 417"/>
                  <a:gd name="T97" fmla="*/ 347 h 524"/>
                  <a:gd name="T98" fmla="*/ 310 w 417"/>
                  <a:gd name="T99" fmla="*/ 503 h 524"/>
                  <a:gd name="T100" fmla="*/ 288 w 417"/>
                  <a:gd name="T101" fmla="*/ 498 h 524"/>
                  <a:gd name="T102" fmla="*/ 288 w 417"/>
                  <a:gd name="T103" fmla="*/ 497 h 524"/>
                  <a:gd name="T104" fmla="*/ 302 w 417"/>
                  <a:gd name="T105" fmla="*/ 486 h 524"/>
                  <a:gd name="T106" fmla="*/ 311 w 417"/>
                  <a:gd name="T107" fmla="*/ 502 h 524"/>
                  <a:gd name="T108" fmla="*/ 310 w 417"/>
                  <a:gd name="T109" fmla="*/ 503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17" h="524">
                    <a:moveTo>
                      <a:pt x="397" y="64"/>
                    </a:moveTo>
                    <a:cubicBezTo>
                      <a:pt x="260" y="33"/>
                      <a:pt x="260" y="33"/>
                      <a:pt x="260" y="33"/>
                    </a:cubicBezTo>
                    <a:cubicBezTo>
                      <a:pt x="122" y="2"/>
                      <a:pt x="122" y="2"/>
                      <a:pt x="122" y="2"/>
                    </a:cubicBezTo>
                    <a:cubicBezTo>
                      <a:pt x="110" y="0"/>
                      <a:pt x="97" y="8"/>
                      <a:pt x="94" y="20"/>
                    </a:cubicBezTo>
                    <a:cubicBezTo>
                      <a:pt x="89" y="43"/>
                      <a:pt x="89" y="43"/>
                      <a:pt x="89" y="43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0" y="444"/>
                      <a:pt x="8" y="457"/>
                      <a:pt x="20" y="459"/>
                    </a:cubicBezTo>
                    <a:cubicBezTo>
                      <a:pt x="157" y="490"/>
                      <a:pt x="157" y="490"/>
                      <a:pt x="157" y="490"/>
                    </a:cubicBezTo>
                    <a:cubicBezTo>
                      <a:pt x="294" y="521"/>
                      <a:pt x="294" y="521"/>
                      <a:pt x="294" y="521"/>
                    </a:cubicBezTo>
                    <a:cubicBezTo>
                      <a:pt x="307" y="524"/>
                      <a:pt x="320" y="516"/>
                      <a:pt x="322" y="503"/>
                    </a:cubicBezTo>
                    <a:cubicBezTo>
                      <a:pt x="409" y="115"/>
                      <a:pt x="409" y="115"/>
                      <a:pt x="409" y="115"/>
                    </a:cubicBezTo>
                    <a:cubicBezTo>
                      <a:pt x="414" y="92"/>
                      <a:pt x="414" y="92"/>
                      <a:pt x="414" y="92"/>
                    </a:cubicBezTo>
                    <a:cubicBezTo>
                      <a:pt x="417" y="79"/>
                      <a:pt x="409" y="67"/>
                      <a:pt x="397" y="64"/>
                    </a:cubicBezTo>
                    <a:close/>
                    <a:moveTo>
                      <a:pt x="394" y="75"/>
                    </a:moveTo>
                    <a:cubicBezTo>
                      <a:pt x="400" y="77"/>
                      <a:pt x="404" y="83"/>
                      <a:pt x="403" y="89"/>
                    </a:cubicBezTo>
                    <a:cubicBezTo>
                      <a:pt x="403" y="90"/>
                      <a:pt x="403" y="90"/>
                      <a:pt x="403" y="91"/>
                    </a:cubicBezTo>
                    <a:cubicBezTo>
                      <a:pt x="402" y="91"/>
                      <a:pt x="402" y="91"/>
                      <a:pt x="402" y="91"/>
                    </a:cubicBezTo>
                    <a:cubicBezTo>
                      <a:pt x="402" y="91"/>
                      <a:pt x="402" y="92"/>
                      <a:pt x="402" y="92"/>
                    </a:cubicBezTo>
                    <a:cubicBezTo>
                      <a:pt x="400" y="97"/>
                      <a:pt x="394" y="99"/>
                      <a:pt x="389" y="98"/>
                    </a:cubicBezTo>
                    <a:cubicBezTo>
                      <a:pt x="384" y="97"/>
                      <a:pt x="380" y="92"/>
                      <a:pt x="380" y="87"/>
                    </a:cubicBezTo>
                    <a:cubicBezTo>
                      <a:pt x="380" y="87"/>
                      <a:pt x="380" y="87"/>
                      <a:pt x="380" y="87"/>
                    </a:cubicBezTo>
                    <a:cubicBezTo>
                      <a:pt x="380" y="87"/>
                      <a:pt x="380" y="86"/>
                      <a:pt x="380" y="86"/>
                    </a:cubicBezTo>
                    <a:cubicBezTo>
                      <a:pt x="380" y="85"/>
                      <a:pt x="380" y="85"/>
                      <a:pt x="380" y="85"/>
                    </a:cubicBezTo>
                    <a:cubicBezTo>
                      <a:pt x="380" y="85"/>
                      <a:pt x="380" y="85"/>
                      <a:pt x="380" y="84"/>
                    </a:cubicBezTo>
                    <a:cubicBezTo>
                      <a:pt x="381" y="78"/>
                      <a:pt x="388" y="74"/>
                      <a:pt x="394" y="75"/>
                    </a:cubicBezTo>
                    <a:close/>
                    <a:moveTo>
                      <a:pt x="356" y="271"/>
                    </a:moveTo>
                    <a:cubicBezTo>
                      <a:pt x="354" y="280"/>
                      <a:pt x="351" y="289"/>
                      <a:pt x="347" y="298"/>
                    </a:cubicBezTo>
                    <a:cubicBezTo>
                      <a:pt x="346" y="301"/>
                      <a:pt x="343" y="302"/>
                      <a:pt x="341" y="301"/>
                    </a:cubicBezTo>
                    <a:cubicBezTo>
                      <a:pt x="340" y="301"/>
                      <a:pt x="340" y="301"/>
                      <a:pt x="340" y="301"/>
                    </a:cubicBezTo>
                    <a:cubicBezTo>
                      <a:pt x="337" y="300"/>
                      <a:pt x="335" y="296"/>
                      <a:pt x="337" y="293"/>
                    </a:cubicBezTo>
                    <a:cubicBezTo>
                      <a:pt x="340" y="285"/>
                      <a:pt x="343" y="277"/>
                      <a:pt x="345" y="268"/>
                    </a:cubicBezTo>
                    <a:cubicBezTo>
                      <a:pt x="346" y="265"/>
                      <a:pt x="349" y="263"/>
                      <a:pt x="352" y="264"/>
                    </a:cubicBezTo>
                    <a:cubicBezTo>
                      <a:pt x="355" y="264"/>
                      <a:pt x="357" y="268"/>
                      <a:pt x="356" y="271"/>
                    </a:cubicBezTo>
                    <a:close/>
                    <a:moveTo>
                      <a:pt x="36" y="442"/>
                    </a:moveTo>
                    <a:cubicBezTo>
                      <a:pt x="36" y="442"/>
                      <a:pt x="36" y="442"/>
                      <a:pt x="36" y="442"/>
                    </a:cubicBezTo>
                    <a:cubicBezTo>
                      <a:pt x="33" y="447"/>
                      <a:pt x="28" y="449"/>
                      <a:pt x="23" y="448"/>
                    </a:cubicBezTo>
                    <a:cubicBezTo>
                      <a:pt x="17" y="447"/>
                      <a:pt x="14" y="442"/>
                      <a:pt x="14" y="437"/>
                    </a:cubicBezTo>
                    <a:cubicBezTo>
                      <a:pt x="14" y="436"/>
                      <a:pt x="14" y="436"/>
                      <a:pt x="14" y="436"/>
                    </a:cubicBezTo>
                    <a:cubicBezTo>
                      <a:pt x="14" y="435"/>
                      <a:pt x="14" y="435"/>
                      <a:pt x="14" y="435"/>
                    </a:cubicBezTo>
                    <a:cubicBezTo>
                      <a:pt x="14" y="435"/>
                      <a:pt x="14" y="434"/>
                      <a:pt x="14" y="434"/>
                    </a:cubicBezTo>
                    <a:cubicBezTo>
                      <a:pt x="15" y="428"/>
                      <a:pt x="22" y="424"/>
                      <a:pt x="28" y="425"/>
                    </a:cubicBezTo>
                    <a:cubicBezTo>
                      <a:pt x="34" y="427"/>
                      <a:pt x="38" y="433"/>
                      <a:pt x="37" y="439"/>
                    </a:cubicBezTo>
                    <a:cubicBezTo>
                      <a:pt x="37" y="440"/>
                      <a:pt x="36" y="440"/>
                      <a:pt x="36" y="441"/>
                    </a:cubicBezTo>
                    <a:cubicBezTo>
                      <a:pt x="36" y="441"/>
                      <a:pt x="36" y="441"/>
                      <a:pt x="36" y="441"/>
                    </a:cubicBezTo>
                    <a:cubicBezTo>
                      <a:pt x="36" y="441"/>
                      <a:pt x="36" y="441"/>
                      <a:pt x="36" y="442"/>
                    </a:cubicBezTo>
                    <a:close/>
                    <a:moveTo>
                      <a:pt x="128" y="29"/>
                    </a:moveTo>
                    <a:cubicBezTo>
                      <a:pt x="128" y="29"/>
                      <a:pt x="128" y="29"/>
                      <a:pt x="128" y="29"/>
                    </a:cubicBezTo>
                    <a:cubicBezTo>
                      <a:pt x="128" y="30"/>
                      <a:pt x="128" y="30"/>
                      <a:pt x="128" y="31"/>
                    </a:cubicBezTo>
                    <a:cubicBezTo>
                      <a:pt x="125" y="35"/>
                      <a:pt x="120" y="38"/>
                      <a:pt x="115" y="37"/>
                    </a:cubicBezTo>
                    <a:cubicBezTo>
                      <a:pt x="109" y="36"/>
                      <a:pt x="106" y="31"/>
                      <a:pt x="106" y="26"/>
                    </a:cubicBezTo>
                    <a:cubicBezTo>
                      <a:pt x="106" y="26"/>
                      <a:pt x="106" y="26"/>
                      <a:pt x="106" y="26"/>
                    </a:cubicBezTo>
                    <a:cubicBezTo>
                      <a:pt x="106" y="25"/>
                      <a:pt x="106" y="25"/>
                      <a:pt x="106" y="24"/>
                    </a:cubicBezTo>
                    <a:cubicBezTo>
                      <a:pt x="106" y="24"/>
                      <a:pt x="106" y="24"/>
                      <a:pt x="106" y="24"/>
                    </a:cubicBezTo>
                    <a:cubicBezTo>
                      <a:pt x="106" y="24"/>
                      <a:pt x="106" y="23"/>
                      <a:pt x="106" y="23"/>
                    </a:cubicBezTo>
                    <a:cubicBezTo>
                      <a:pt x="107" y="16"/>
                      <a:pt x="114" y="12"/>
                      <a:pt x="120" y="14"/>
                    </a:cubicBezTo>
                    <a:cubicBezTo>
                      <a:pt x="126" y="15"/>
                      <a:pt x="130" y="22"/>
                      <a:pt x="129" y="28"/>
                    </a:cubicBezTo>
                    <a:cubicBezTo>
                      <a:pt x="129" y="28"/>
                      <a:pt x="128" y="29"/>
                      <a:pt x="128" y="29"/>
                    </a:cubicBezTo>
                    <a:close/>
                    <a:moveTo>
                      <a:pt x="98" y="219"/>
                    </a:moveTo>
                    <a:cubicBezTo>
                      <a:pt x="98" y="218"/>
                      <a:pt x="98" y="217"/>
                      <a:pt x="99" y="216"/>
                    </a:cubicBezTo>
                    <a:cubicBezTo>
                      <a:pt x="99" y="215"/>
                      <a:pt x="99" y="214"/>
                      <a:pt x="99" y="213"/>
                    </a:cubicBezTo>
                    <a:cubicBezTo>
                      <a:pt x="113" y="150"/>
                      <a:pt x="176" y="110"/>
                      <a:pt x="239" y="124"/>
                    </a:cubicBezTo>
                    <a:cubicBezTo>
                      <a:pt x="302" y="139"/>
                      <a:pt x="342" y="201"/>
                      <a:pt x="328" y="264"/>
                    </a:cubicBezTo>
                    <a:cubicBezTo>
                      <a:pt x="328" y="265"/>
                      <a:pt x="327" y="266"/>
                      <a:pt x="327" y="267"/>
                    </a:cubicBezTo>
                    <a:cubicBezTo>
                      <a:pt x="327" y="268"/>
                      <a:pt x="327" y="269"/>
                      <a:pt x="326" y="270"/>
                    </a:cubicBezTo>
                    <a:cubicBezTo>
                      <a:pt x="312" y="333"/>
                      <a:pt x="250" y="373"/>
                      <a:pt x="187" y="359"/>
                    </a:cubicBezTo>
                    <a:cubicBezTo>
                      <a:pt x="124" y="345"/>
                      <a:pt x="84" y="282"/>
                      <a:pt x="98" y="219"/>
                    </a:cubicBezTo>
                    <a:close/>
                    <a:moveTo>
                      <a:pt x="180" y="381"/>
                    </a:moveTo>
                    <a:cubicBezTo>
                      <a:pt x="180" y="381"/>
                      <a:pt x="180" y="381"/>
                      <a:pt x="180" y="381"/>
                    </a:cubicBezTo>
                    <a:cubicBezTo>
                      <a:pt x="170" y="379"/>
                      <a:pt x="161" y="376"/>
                      <a:pt x="153" y="372"/>
                    </a:cubicBezTo>
                    <a:cubicBezTo>
                      <a:pt x="150" y="370"/>
                      <a:pt x="148" y="367"/>
                      <a:pt x="150" y="364"/>
                    </a:cubicBezTo>
                    <a:cubicBezTo>
                      <a:pt x="151" y="361"/>
                      <a:pt x="154" y="360"/>
                      <a:pt x="157" y="361"/>
                    </a:cubicBezTo>
                    <a:cubicBezTo>
                      <a:pt x="165" y="365"/>
                      <a:pt x="174" y="368"/>
                      <a:pt x="183" y="370"/>
                    </a:cubicBezTo>
                    <a:cubicBezTo>
                      <a:pt x="186" y="371"/>
                      <a:pt x="188" y="374"/>
                      <a:pt x="187" y="377"/>
                    </a:cubicBezTo>
                    <a:cubicBezTo>
                      <a:pt x="186" y="380"/>
                      <a:pt x="183" y="382"/>
                      <a:pt x="180" y="381"/>
                    </a:cubicBezTo>
                    <a:close/>
                    <a:moveTo>
                      <a:pt x="237" y="383"/>
                    </a:moveTo>
                    <a:cubicBezTo>
                      <a:pt x="228" y="385"/>
                      <a:pt x="218" y="385"/>
                      <a:pt x="209" y="385"/>
                    </a:cubicBezTo>
                    <a:cubicBezTo>
                      <a:pt x="208" y="385"/>
                      <a:pt x="208" y="385"/>
                      <a:pt x="207" y="385"/>
                    </a:cubicBezTo>
                    <a:cubicBezTo>
                      <a:pt x="205" y="384"/>
                      <a:pt x="203" y="382"/>
                      <a:pt x="203" y="379"/>
                    </a:cubicBezTo>
                    <a:cubicBezTo>
                      <a:pt x="203" y="376"/>
                      <a:pt x="206" y="373"/>
                      <a:pt x="209" y="373"/>
                    </a:cubicBezTo>
                    <a:cubicBezTo>
                      <a:pt x="218" y="374"/>
                      <a:pt x="227" y="373"/>
                      <a:pt x="235" y="372"/>
                    </a:cubicBezTo>
                    <a:cubicBezTo>
                      <a:pt x="239" y="371"/>
                      <a:pt x="242" y="373"/>
                      <a:pt x="242" y="376"/>
                    </a:cubicBezTo>
                    <a:cubicBezTo>
                      <a:pt x="243" y="380"/>
                      <a:pt x="241" y="383"/>
                      <a:pt x="237" y="383"/>
                    </a:cubicBezTo>
                    <a:close/>
                    <a:moveTo>
                      <a:pt x="291" y="363"/>
                    </a:moveTo>
                    <a:cubicBezTo>
                      <a:pt x="283" y="368"/>
                      <a:pt x="274" y="372"/>
                      <a:pt x="265" y="376"/>
                    </a:cubicBezTo>
                    <a:cubicBezTo>
                      <a:pt x="264" y="376"/>
                      <a:pt x="263" y="376"/>
                      <a:pt x="262" y="376"/>
                    </a:cubicBezTo>
                    <a:cubicBezTo>
                      <a:pt x="260" y="375"/>
                      <a:pt x="258" y="374"/>
                      <a:pt x="258" y="372"/>
                    </a:cubicBezTo>
                    <a:cubicBezTo>
                      <a:pt x="257" y="369"/>
                      <a:pt x="258" y="366"/>
                      <a:pt x="261" y="365"/>
                    </a:cubicBezTo>
                    <a:cubicBezTo>
                      <a:pt x="269" y="362"/>
                      <a:pt x="277" y="358"/>
                      <a:pt x="285" y="353"/>
                    </a:cubicBezTo>
                    <a:cubicBezTo>
                      <a:pt x="288" y="351"/>
                      <a:pt x="291" y="352"/>
                      <a:pt x="293" y="355"/>
                    </a:cubicBezTo>
                    <a:cubicBezTo>
                      <a:pt x="295" y="357"/>
                      <a:pt x="294" y="361"/>
                      <a:pt x="291" y="363"/>
                    </a:cubicBezTo>
                    <a:close/>
                    <a:moveTo>
                      <a:pt x="309" y="347"/>
                    </a:moveTo>
                    <a:cubicBezTo>
                      <a:pt x="308" y="346"/>
                      <a:pt x="307" y="346"/>
                      <a:pt x="306" y="345"/>
                    </a:cubicBezTo>
                    <a:cubicBezTo>
                      <a:pt x="304" y="343"/>
                      <a:pt x="304" y="339"/>
                      <a:pt x="306" y="337"/>
                    </a:cubicBezTo>
                    <a:cubicBezTo>
                      <a:pt x="312" y="330"/>
                      <a:pt x="318" y="324"/>
                      <a:pt x="323" y="317"/>
                    </a:cubicBezTo>
                    <a:cubicBezTo>
                      <a:pt x="325" y="314"/>
                      <a:pt x="329" y="313"/>
                      <a:pt x="332" y="315"/>
                    </a:cubicBezTo>
                    <a:cubicBezTo>
                      <a:pt x="334" y="317"/>
                      <a:pt x="335" y="321"/>
                      <a:pt x="333" y="323"/>
                    </a:cubicBezTo>
                    <a:cubicBezTo>
                      <a:pt x="327" y="331"/>
                      <a:pt x="321" y="338"/>
                      <a:pt x="314" y="345"/>
                    </a:cubicBezTo>
                    <a:cubicBezTo>
                      <a:pt x="313" y="346"/>
                      <a:pt x="311" y="347"/>
                      <a:pt x="309" y="347"/>
                    </a:cubicBezTo>
                    <a:close/>
                    <a:moveTo>
                      <a:pt x="310" y="503"/>
                    </a:moveTo>
                    <a:cubicBezTo>
                      <a:pt x="310" y="503"/>
                      <a:pt x="310" y="503"/>
                      <a:pt x="310" y="503"/>
                    </a:cubicBezTo>
                    <a:cubicBezTo>
                      <a:pt x="308" y="508"/>
                      <a:pt x="302" y="511"/>
                      <a:pt x="297" y="509"/>
                    </a:cubicBezTo>
                    <a:cubicBezTo>
                      <a:pt x="292" y="508"/>
                      <a:pt x="288" y="503"/>
                      <a:pt x="288" y="498"/>
                    </a:cubicBezTo>
                    <a:cubicBezTo>
                      <a:pt x="288" y="498"/>
                      <a:pt x="288" y="497"/>
                      <a:pt x="288" y="497"/>
                    </a:cubicBezTo>
                    <a:cubicBezTo>
                      <a:pt x="288" y="497"/>
                      <a:pt x="288" y="497"/>
                      <a:pt x="288" y="497"/>
                    </a:cubicBezTo>
                    <a:cubicBezTo>
                      <a:pt x="288" y="496"/>
                      <a:pt x="288" y="496"/>
                      <a:pt x="288" y="495"/>
                    </a:cubicBezTo>
                    <a:cubicBezTo>
                      <a:pt x="289" y="489"/>
                      <a:pt x="296" y="485"/>
                      <a:pt x="302" y="486"/>
                    </a:cubicBezTo>
                    <a:cubicBezTo>
                      <a:pt x="308" y="488"/>
                      <a:pt x="312" y="494"/>
                      <a:pt x="311" y="500"/>
                    </a:cubicBezTo>
                    <a:cubicBezTo>
                      <a:pt x="311" y="501"/>
                      <a:pt x="311" y="501"/>
                      <a:pt x="311" y="502"/>
                    </a:cubicBezTo>
                    <a:cubicBezTo>
                      <a:pt x="310" y="502"/>
                      <a:pt x="310" y="502"/>
                      <a:pt x="310" y="502"/>
                    </a:cubicBezTo>
                    <a:cubicBezTo>
                      <a:pt x="310" y="502"/>
                      <a:pt x="310" y="503"/>
                      <a:pt x="310" y="503"/>
                    </a:cubicBezTo>
                    <a:close/>
                  </a:path>
                </a:pathLst>
              </a:custGeom>
              <a:solidFill>
                <a:srgbClr val="6585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6" name="Freeform 60"/>
              <p:cNvSpPr>
                <a:spLocks noChangeArrowheads="1"/>
              </p:cNvSpPr>
              <p:nvPr/>
            </p:nvSpPr>
            <p:spPr bwMode="auto">
              <a:xfrm>
                <a:off x="209550" y="357187"/>
                <a:ext cx="1" cy="1588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7" name="Freeform 61"/>
              <p:cNvSpPr>
                <a:spLocks noChangeArrowheads="1"/>
              </p:cNvSpPr>
              <p:nvPr/>
            </p:nvSpPr>
            <p:spPr bwMode="auto">
              <a:xfrm>
                <a:off x="209550" y="354012"/>
                <a:ext cx="15875" cy="14288"/>
              </a:xfrm>
              <a:custGeom>
                <a:avLst/>
                <a:gdLst>
                  <a:gd name="T0" fmla="*/ 13 w 22"/>
                  <a:gd name="T1" fmla="*/ 1 h 20"/>
                  <a:gd name="T2" fmla="*/ 0 w 22"/>
                  <a:gd name="T3" fmla="*/ 7 h 20"/>
                  <a:gd name="T4" fmla="*/ 9 w 22"/>
                  <a:gd name="T5" fmla="*/ 18 h 20"/>
                  <a:gd name="T6" fmla="*/ 22 w 22"/>
                  <a:gd name="T7" fmla="*/ 12 h 20"/>
                  <a:gd name="T8" fmla="*/ 13 w 22"/>
                  <a:gd name="T9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0">
                    <a:moveTo>
                      <a:pt x="13" y="1"/>
                    </a:moveTo>
                    <a:cubicBezTo>
                      <a:pt x="7" y="0"/>
                      <a:pt x="2" y="3"/>
                      <a:pt x="0" y="7"/>
                    </a:cubicBezTo>
                    <a:cubicBezTo>
                      <a:pt x="0" y="12"/>
                      <a:pt x="4" y="17"/>
                      <a:pt x="9" y="18"/>
                    </a:cubicBezTo>
                    <a:cubicBezTo>
                      <a:pt x="14" y="20"/>
                      <a:pt x="20" y="17"/>
                      <a:pt x="22" y="12"/>
                    </a:cubicBezTo>
                    <a:cubicBezTo>
                      <a:pt x="22" y="7"/>
                      <a:pt x="18" y="2"/>
                      <a:pt x="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8" name="Freeform 62"/>
              <p:cNvSpPr>
                <a:spLocks noChangeArrowheads="1"/>
              </p:cNvSpPr>
              <p:nvPr/>
            </p:nvSpPr>
            <p:spPr bwMode="auto">
              <a:xfrm>
                <a:off x="209550" y="35877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199" name="Freeform 63"/>
              <p:cNvSpPr>
                <a:spLocks noChangeArrowheads="1"/>
              </p:cNvSpPr>
              <p:nvPr/>
            </p:nvSpPr>
            <p:spPr bwMode="auto">
              <a:xfrm>
                <a:off x="227012" y="360362"/>
                <a:ext cx="1" cy="1588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0" name="Freeform 64"/>
              <p:cNvSpPr>
                <a:spLocks noChangeArrowheads="1"/>
              </p:cNvSpPr>
              <p:nvPr/>
            </p:nvSpPr>
            <p:spPr bwMode="auto">
              <a:xfrm>
                <a:off x="225425" y="36195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1" name="Freeform 65"/>
              <p:cNvSpPr>
                <a:spLocks noChangeArrowheads="1"/>
              </p:cNvSpPr>
              <p:nvPr/>
            </p:nvSpPr>
            <p:spPr bwMode="auto">
              <a:xfrm>
                <a:off x="63500" y="155575"/>
                <a:ext cx="174625" cy="112713"/>
              </a:xfrm>
              <a:custGeom>
                <a:avLst/>
                <a:gdLst>
                  <a:gd name="T0" fmla="*/ 242 w 243"/>
                  <a:gd name="T1" fmla="*/ 54 h 157"/>
                  <a:gd name="T2" fmla="*/ 243 w 243"/>
                  <a:gd name="T3" fmla="*/ 51 h 157"/>
                  <a:gd name="T4" fmla="*/ 104 w 243"/>
                  <a:gd name="T5" fmla="*/ 137 h 157"/>
                  <a:gd name="T6" fmla="*/ 15 w 243"/>
                  <a:gd name="T7" fmla="*/ 0 h 157"/>
                  <a:gd name="T8" fmla="*/ 14 w 243"/>
                  <a:gd name="T9" fmla="*/ 3 h 157"/>
                  <a:gd name="T10" fmla="*/ 103 w 243"/>
                  <a:gd name="T11" fmla="*/ 143 h 157"/>
                  <a:gd name="T12" fmla="*/ 242 w 243"/>
                  <a:gd name="T13" fmla="*/ 5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3" h="157">
                    <a:moveTo>
                      <a:pt x="242" y="54"/>
                    </a:moveTo>
                    <a:cubicBezTo>
                      <a:pt x="243" y="53"/>
                      <a:pt x="243" y="52"/>
                      <a:pt x="243" y="51"/>
                    </a:cubicBezTo>
                    <a:cubicBezTo>
                      <a:pt x="228" y="113"/>
                      <a:pt x="166" y="151"/>
                      <a:pt x="104" y="137"/>
                    </a:cubicBezTo>
                    <a:cubicBezTo>
                      <a:pt x="42" y="123"/>
                      <a:pt x="2" y="62"/>
                      <a:pt x="15" y="0"/>
                    </a:cubicBezTo>
                    <a:cubicBezTo>
                      <a:pt x="14" y="1"/>
                      <a:pt x="14" y="2"/>
                      <a:pt x="14" y="3"/>
                    </a:cubicBezTo>
                    <a:cubicBezTo>
                      <a:pt x="0" y="66"/>
                      <a:pt x="40" y="129"/>
                      <a:pt x="103" y="143"/>
                    </a:cubicBezTo>
                    <a:cubicBezTo>
                      <a:pt x="166" y="157"/>
                      <a:pt x="228" y="117"/>
                      <a:pt x="242" y="54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2" name="Freeform 66"/>
              <p:cNvSpPr>
                <a:spLocks noChangeArrowheads="1"/>
              </p:cNvSpPr>
              <p:nvPr/>
            </p:nvSpPr>
            <p:spPr bwMode="auto">
              <a:xfrm>
                <a:off x="187325" y="252412"/>
                <a:ext cx="28575" cy="19050"/>
              </a:xfrm>
              <a:custGeom>
                <a:avLst/>
                <a:gdLst>
                  <a:gd name="T0" fmla="*/ 28 w 38"/>
                  <a:gd name="T1" fmla="*/ 2 h 25"/>
                  <a:gd name="T2" fmla="*/ 4 w 38"/>
                  <a:gd name="T3" fmla="*/ 14 h 25"/>
                  <a:gd name="T4" fmla="*/ 1 w 38"/>
                  <a:gd name="T5" fmla="*/ 21 h 25"/>
                  <a:gd name="T6" fmla="*/ 5 w 38"/>
                  <a:gd name="T7" fmla="*/ 25 h 25"/>
                  <a:gd name="T8" fmla="*/ 8 w 38"/>
                  <a:gd name="T9" fmla="*/ 25 h 25"/>
                  <a:gd name="T10" fmla="*/ 34 w 38"/>
                  <a:gd name="T11" fmla="*/ 12 h 25"/>
                  <a:gd name="T12" fmla="*/ 36 w 38"/>
                  <a:gd name="T13" fmla="*/ 4 h 25"/>
                  <a:gd name="T14" fmla="*/ 28 w 38"/>
                  <a:gd name="T15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25">
                    <a:moveTo>
                      <a:pt x="28" y="2"/>
                    </a:moveTo>
                    <a:cubicBezTo>
                      <a:pt x="20" y="7"/>
                      <a:pt x="12" y="11"/>
                      <a:pt x="4" y="14"/>
                    </a:cubicBezTo>
                    <a:cubicBezTo>
                      <a:pt x="1" y="15"/>
                      <a:pt x="0" y="18"/>
                      <a:pt x="1" y="21"/>
                    </a:cubicBezTo>
                    <a:cubicBezTo>
                      <a:pt x="1" y="23"/>
                      <a:pt x="3" y="24"/>
                      <a:pt x="5" y="25"/>
                    </a:cubicBezTo>
                    <a:cubicBezTo>
                      <a:pt x="6" y="25"/>
                      <a:pt x="7" y="25"/>
                      <a:pt x="8" y="25"/>
                    </a:cubicBezTo>
                    <a:cubicBezTo>
                      <a:pt x="17" y="21"/>
                      <a:pt x="26" y="17"/>
                      <a:pt x="34" y="12"/>
                    </a:cubicBezTo>
                    <a:cubicBezTo>
                      <a:pt x="37" y="10"/>
                      <a:pt x="38" y="6"/>
                      <a:pt x="36" y="4"/>
                    </a:cubicBezTo>
                    <a:cubicBezTo>
                      <a:pt x="34" y="1"/>
                      <a:pt x="31" y="0"/>
                      <a:pt x="2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3" name="Freeform 67"/>
              <p:cNvSpPr>
                <a:spLocks noChangeArrowheads="1"/>
              </p:cNvSpPr>
              <p:nvPr/>
            </p:nvSpPr>
            <p:spPr bwMode="auto">
              <a:xfrm>
                <a:off x="149225" y="266700"/>
                <a:ext cx="28575" cy="11113"/>
              </a:xfrm>
              <a:custGeom>
                <a:avLst/>
                <a:gdLst>
                  <a:gd name="T0" fmla="*/ 32 w 40"/>
                  <a:gd name="T1" fmla="*/ 1 h 14"/>
                  <a:gd name="T2" fmla="*/ 6 w 40"/>
                  <a:gd name="T3" fmla="*/ 2 h 14"/>
                  <a:gd name="T4" fmla="*/ 0 w 40"/>
                  <a:gd name="T5" fmla="*/ 8 h 14"/>
                  <a:gd name="T6" fmla="*/ 4 w 40"/>
                  <a:gd name="T7" fmla="*/ 14 h 14"/>
                  <a:gd name="T8" fmla="*/ 6 w 40"/>
                  <a:gd name="T9" fmla="*/ 14 h 14"/>
                  <a:gd name="T10" fmla="*/ 34 w 40"/>
                  <a:gd name="T11" fmla="*/ 12 h 14"/>
                  <a:gd name="T12" fmla="*/ 39 w 40"/>
                  <a:gd name="T13" fmla="*/ 5 h 14"/>
                  <a:gd name="T14" fmla="*/ 32 w 40"/>
                  <a:gd name="T15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32" y="1"/>
                    </a:moveTo>
                    <a:cubicBezTo>
                      <a:pt x="24" y="2"/>
                      <a:pt x="15" y="3"/>
                      <a:pt x="6" y="2"/>
                    </a:cubicBezTo>
                    <a:cubicBezTo>
                      <a:pt x="3" y="2"/>
                      <a:pt x="0" y="5"/>
                      <a:pt x="0" y="8"/>
                    </a:cubicBezTo>
                    <a:cubicBezTo>
                      <a:pt x="0" y="11"/>
                      <a:pt x="2" y="13"/>
                      <a:pt x="4" y="14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15" y="14"/>
                      <a:pt x="25" y="14"/>
                      <a:pt x="34" y="12"/>
                    </a:cubicBezTo>
                    <a:cubicBezTo>
                      <a:pt x="38" y="12"/>
                      <a:pt x="40" y="9"/>
                      <a:pt x="39" y="5"/>
                    </a:cubicBezTo>
                    <a:cubicBezTo>
                      <a:pt x="39" y="2"/>
                      <a:pt x="36" y="0"/>
                      <a:pt x="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4" name="Freeform 68"/>
              <p:cNvSpPr>
                <a:spLocks noChangeArrowheads="1"/>
              </p:cNvSpPr>
              <p:nvPr/>
            </p:nvSpPr>
            <p:spPr bwMode="auto">
              <a:xfrm>
                <a:off x="244475" y="188912"/>
                <a:ext cx="15875" cy="28575"/>
              </a:xfrm>
              <a:custGeom>
                <a:avLst/>
                <a:gdLst>
                  <a:gd name="T0" fmla="*/ 10 w 22"/>
                  <a:gd name="T1" fmla="*/ 5 h 39"/>
                  <a:gd name="T2" fmla="*/ 2 w 22"/>
                  <a:gd name="T3" fmla="*/ 30 h 39"/>
                  <a:gd name="T4" fmla="*/ 5 w 22"/>
                  <a:gd name="T5" fmla="*/ 38 h 39"/>
                  <a:gd name="T6" fmla="*/ 6 w 22"/>
                  <a:gd name="T7" fmla="*/ 38 h 39"/>
                  <a:gd name="T8" fmla="*/ 12 w 22"/>
                  <a:gd name="T9" fmla="*/ 35 h 39"/>
                  <a:gd name="T10" fmla="*/ 21 w 22"/>
                  <a:gd name="T11" fmla="*/ 8 h 39"/>
                  <a:gd name="T12" fmla="*/ 17 w 22"/>
                  <a:gd name="T13" fmla="*/ 1 h 39"/>
                  <a:gd name="T14" fmla="*/ 10 w 22"/>
                  <a:gd name="T15" fmla="*/ 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39">
                    <a:moveTo>
                      <a:pt x="10" y="5"/>
                    </a:moveTo>
                    <a:cubicBezTo>
                      <a:pt x="8" y="14"/>
                      <a:pt x="5" y="22"/>
                      <a:pt x="2" y="30"/>
                    </a:cubicBezTo>
                    <a:cubicBezTo>
                      <a:pt x="0" y="33"/>
                      <a:pt x="2" y="37"/>
                      <a:pt x="5" y="38"/>
                    </a:cubicBezTo>
                    <a:cubicBezTo>
                      <a:pt x="5" y="38"/>
                      <a:pt x="5" y="38"/>
                      <a:pt x="6" y="38"/>
                    </a:cubicBezTo>
                    <a:cubicBezTo>
                      <a:pt x="8" y="39"/>
                      <a:pt x="11" y="38"/>
                      <a:pt x="12" y="35"/>
                    </a:cubicBezTo>
                    <a:cubicBezTo>
                      <a:pt x="16" y="26"/>
                      <a:pt x="19" y="17"/>
                      <a:pt x="21" y="8"/>
                    </a:cubicBezTo>
                    <a:cubicBezTo>
                      <a:pt x="22" y="5"/>
                      <a:pt x="20" y="1"/>
                      <a:pt x="17" y="1"/>
                    </a:cubicBezTo>
                    <a:cubicBezTo>
                      <a:pt x="14" y="0"/>
                      <a:pt x="11" y="2"/>
                      <a:pt x="1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5" name="Freeform 69"/>
              <p:cNvSpPr>
                <a:spLocks noChangeArrowheads="1"/>
              </p:cNvSpPr>
              <p:nvPr/>
            </p:nvSpPr>
            <p:spPr bwMode="auto">
              <a:xfrm>
                <a:off x="222250" y="225425"/>
                <a:ext cx="22225" cy="25400"/>
              </a:xfrm>
              <a:custGeom>
                <a:avLst/>
                <a:gdLst>
                  <a:gd name="T0" fmla="*/ 28 w 31"/>
                  <a:gd name="T1" fmla="*/ 2 h 34"/>
                  <a:gd name="T2" fmla="*/ 19 w 31"/>
                  <a:gd name="T3" fmla="*/ 4 h 34"/>
                  <a:gd name="T4" fmla="*/ 2 w 31"/>
                  <a:gd name="T5" fmla="*/ 24 h 34"/>
                  <a:gd name="T6" fmla="*/ 2 w 31"/>
                  <a:gd name="T7" fmla="*/ 32 h 34"/>
                  <a:gd name="T8" fmla="*/ 5 w 31"/>
                  <a:gd name="T9" fmla="*/ 34 h 34"/>
                  <a:gd name="T10" fmla="*/ 10 w 31"/>
                  <a:gd name="T11" fmla="*/ 32 h 34"/>
                  <a:gd name="T12" fmla="*/ 29 w 31"/>
                  <a:gd name="T13" fmla="*/ 10 h 34"/>
                  <a:gd name="T14" fmla="*/ 28 w 31"/>
                  <a:gd name="T15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4">
                    <a:moveTo>
                      <a:pt x="28" y="2"/>
                    </a:moveTo>
                    <a:cubicBezTo>
                      <a:pt x="25" y="0"/>
                      <a:pt x="21" y="1"/>
                      <a:pt x="19" y="4"/>
                    </a:cubicBezTo>
                    <a:cubicBezTo>
                      <a:pt x="14" y="11"/>
                      <a:pt x="8" y="17"/>
                      <a:pt x="2" y="24"/>
                    </a:cubicBezTo>
                    <a:cubicBezTo>
                      <a:pt x="0" y="26"/>
                      <a:pt x="0" y="30"/>
                      <a:pt x="2" y="32"/>
                    </a:cubicBezTo>
                    <a:cubicBezTo>
                      <a:pt x="3" y="33"/>
                      <a:pt x="4" y="33"/>
                      <a:pt x="5" y="34"/>
                    </a:cubicBezTo>
                    <a:cubicBezTo>
                      <a:pt x="7" y="34"/>
                      <a:pt x="9" y="33"/>
                      <a:pt x="10" y="32"/>
                    </a:cubicBezTo>
                    <a:cubicBezTo>
                      <a:pt x="17" y="25"/>
                      <a:pt x="23" y="18"/>
                      <a:pt x="29" y="10"/>
                    </a:cubicBezTo>
                    <a:cubicBezTo>
                      <a:pt x="31" y="8"/>
                      <a:pt x="30" y="4"/>
                      <a:pt x="2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6" name="Freeform 70"/>
              <p:cNvSpPr>
                <a:spLocks noChangeArrowheads="1"/>
              </p:cNvSpPr>
              <p:nvPr/>
            </p:nvSpPr>
            <p:spPr bwMode="auto">
              <a:xfrm>
                <a:off x="109537" y="258762"/>
                <a:ext cx="28575" cy="15875"/>
              </a:xfrm>
              <a:custGeom>
                <a:avLst/>
                <a:gdLst>
                  <a:gd name="T0" fmla="*/ 35 w 40"/>
                  <a:gd name="T1" fmla="*/ 10 h 22"/>
                  <a:gd name="T2" fmla="*/ 9 w 40"/>
                  <a:gd name="T3" fmla="*/ 1 h 22"/>
                  <a:gd name="T4" fmla="*/ 2 w 40"/>
                  <a:gd name="T5" fmla="*/ 4 h 22"/>
                  <a:gd name="T6" fmla="*/ 5 w 40"/>
                  <a:gd name="T7" fmla="*/ 12 h 22"/>
                  <a:gd name="T8" fmla="*/ 32 w 40"/>
                  <a:gd name="T9" fmla="*/ 21 h 22"/>
                  <a:gd name="T10" fmla="*/ 32 w 40"/>
                  <a:gd name="T11" fmla="*/ 21 h 22"/>
                  <a:gd name="T12" fmla="*/ 39 w 40"/>
                  <a:gd name="T13" fmla="*/ 17 h 22"/>
                  <a:gd name="T14" fmla="*/ 35 w 40"/>
                  <a:gd name="T15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22">
                    <a:moveTo>
                      <a:pt x="35" y="10"/>
                    </a:moveTo>
                    <a:cubicBezTo>
                      <a:pt x="26" y="8"/>
                      <a:pt x="17" y="5"/>
                      <a:pt x="9" y="1"/>
                    </a:cubicBezTo>
                    <a:cubicBezTo>
                      <a:pt x="6" y="0"/>
                      <a:pt x="3" y="1"/>
                      <a:pt x="2" y="4"/>
                    </a:cubicBezTo>
                    <a:cubicBezTo>
                      <a:pt x="0" y="7"/>
                      <a:pt x="2" y="10"/>
                      <a:pt x="5" y="12"/>
                    </a:cubicBezTo>
                    <a:cubicBezTo>
                      <a:pt x="13" y="16"/>
                      <a:pt x="22" y="19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5" y="22"/>
                      <a:pt x="38" y="20"/>
                      <a:pt x="39" y="17"/>
                    </a:cubicBezTo>
                    <a:cubicBezTo>
                      <a:pt x="40" y="14"/>
                      <a:pt x="38" y="11"/>
                      <a:pt x="35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7" name="Freeform 71"/>
              <p:cNvSpPr>
                <a:spLocks noChangeArrowheads="1"/>
              </p:cNvSpPr>
              <p:nvPr/>
            </p:nvSpPr>
            <p:spPr bwMode="auto">
              <a:xfrm>
                <a:off x="28575" y="315912"/>
                <a:ext cx="1588" cy="1588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8" name="Freeform 72"/>
              <p:cNvSpPr>
                <a:spLocks noChangeArrowheads="1"/>
              </p:cNvSpPr>
              <p:nvPr/>
            </p:nvSpPr>
            <p:spPr bwMode="auto">
              <a:xfrm>
                <a:off x="12700" y="309562"/>
                <a:ext cx="15875" cy="14288"/>
              </a:xfrm>
              <a:custGeom>
                <a:avLst/>
                <a:gdLst>
                  <a:gd name="T0" fmla="*/ 13 w 22"/>
                  <a:gd name="T1" fmla="*/ 1 h 19"/>
                  <a:gd name="T2" fmla="*/ 0 w 22"/>
                  <a:gd name="T3" fmla="*/ 7 h 19"/>
                  <a:gd name="T4" fmla="*/ 9 w 22"/>
                  <a:gd name="T5" fmla="*/ 18 h 19"/>
                  <a:gd name="T6" fmla="*/ 22 w 22"/>
                  <a:gd name="T7" fmla="*/ 12 h 19"/>
                  <a:gd name="T8" fmla="*/ 13 w 22"/>
                  <a:gd name="T9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13" y="1"/>
                    </a:moveTo>
                    <a:cubicBezTo>
                      <a:pt x="7" y="0"/>
                      <a:pt x="2" y="2"/>
                      <a:pt x="0" y="7"/>
                    </a:cubicBezTo>
                    <a:cubicBezTo>
                      <a:pt x="0" y="12"/>
                      <a:pt x="3" y="17"/>
                      <a:pt x="9" y="18"/>
                    </a:cubicBezTo>
                    <a:cubicBezTo>
                      <a:pt x="14" y="19"/>
                      <a:pt x="19" y="17"/>
                      <a:pt x="22" y="12"/>
                    </a:cubicBezTo>
                    <a:cubicBezTo>
                      <a:pt x="22" y="7"/>
                      <a:pt x="18" y="2"/>
                      <a:pt x="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09" name="Freeform 73"/>
              <p:cNvSpPr>
                <a:spLocks noChangeArrowheads="1"/>
              </p:cNvSpPr>
              <p:nvPr/>
            </p:nvSpPr>
            <p:spPr bwMode="auto">
              <a:xfrm>
                <a:off x="12700" y="312737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0" name="Freeform 74"/>
              <p:cNvSpPr>
                <a:spLocks noChangeArrowheads="1"/>
              </p:cNvSpPr>
              <p:nvPr/>
            </p:nvSpPr>
            <p:spPr bwMode="auto">
              <a:xfrm>
                <a:off x="12700" y="31432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1" name="Freeform 75"/>
              <p:cNvSpPr>
                <a:spLocks noChangeArrowheads="1"/>
              </p:cNvSpPr>
              <p:nvPr/>
            </p:nvSpPr>
            <p:spPr bwMode="auto">
              <a:xfrm>
                <a:off x="28575" y="317500"/>
                <a:ext cx="1" cy="1588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2" name="Freeform 76"/>
              <p:cNvSpPr>
                <a:spLocks noChangeArrowheads="1"/>
              </p:cNvSpPr>
              <p:nvPr/>
            </p:nvSpPr>
            <p:spPr bwMode="auto">
              <a:xfrm>
                <a:off x="79375" y="17462"/>
                <a:ext cx="1" cy="1588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3" name="Freeform 77"/>
              <p:cNvSpPr>
                <a:spLocks noChangeArrowheads="1"/>
              </p:cNvSpPr>
              <p:nvPr/>
            </p:nvSpPr>
            <p:spPr bwMode="auto">
              <a:xfrm>
                <a:off x="79375" y="12700"/>
                <a:ext cx="15875" cy="14288"/>
              </a:xfrm>
              <a:custGeom>
                <a:avLst/>
                <a:gdLst>
                  <a:gd name="T0" fmla="*/ 13 w 22"/>
                  <a:gd name="T1" fmla="*/ 2 h 20"/>
                  <a:gd name="T2" fmla="*/ 0 w 22"/>
                  <a:gd name="T3" fmla="*/ 8 h 20"/>
                  <a:gd name="T4" fmla="*/ 9 w 22"/>
                  <a:gd name="T5" fmla="*/ 19 h 20"/>
                  <a:gd name="T6" fmla="*/ 22 w 22"/>
                  <a:gd name="T7" fmla="*/ 13 h 20"/>
                  <a:gd name="T8" fmla="*/ 13 w 22"/>
                  <a:gd name="T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0">
                    <a:moveTo>
                      <a:pt x="13" y="2"/>
                    </a:moveTo>
                    <a:cubicBezTo>
                      <a:pt x="7" y="0"/>
                      <a:pt x="2" y="3"/>
                      <a:pt x="0" y="8"/>
                    </a:cubicBezTo>
                    <a:cubicBezTo>
                      <a:pt x="0" y="13"/>
                      <a:pt x="3" y="18"/>
                      <a:pt x="9" y="19"/>
                    </a:cubicBezTo>
                    <a:cubicBezTo>
                      <a:pt x="14" y="20"/>
                      <a:pt x="19" y="17"/>
                      <a:pt x="22" y="13"/>
                    </a:cubicBezTo>
                    <a:cubicBezTo>
                      <a:pt x="22" y="7"/>
                      <a:pt x="18" y="3"/>
                      <a:pt x="1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4" name="Freeform 78"/>
              <p:cNvSpPr>
                <a:spLocks noChangeArrowheads="1"/>
              </p:cNvSpPr>
              <p:nvPr/>
            </p:nvSpPr>
            <p:spPr bwMode="auto">
              <a:xfrm>
                <a:off x="79375" y="17462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5" name="Freeform 79"/>
              <p:cNvSpPr>
                <a:spLocks noChangeArrowheads="1"/>
              </p:cNvSpPr>
              <p:nvPr/>
            </p:nvSpPr>
            <p:spPr bwMode="auto">
              <a:xfrm>
                <a:off x="95250" y="2063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6" name="Freeform 80"/>
              <p:cNvSpPr>
                <a:spLocks noChangeArrowheads="1"/>
              </p:cNvSpPr>
              <p:nvPr/>
            </p:nvSpPr>
            <p:spPr bwMode="auto">
              <a:xfrm>
                <a:off x="95250" y="20637"/>
                <a:ext cx="1" cy="1588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7" name="Freeform 81"/>
              <p:cNvSpPr>
                <a:spLocks noChangeArrowheads="1"/>
              </p:cNvSpPr>
              <p:nvPr/>
            </p:nvSpPr>
            <p:spPr bwMode="auto">
              <a:xfrm>
                <a:off x="209550" y="349250"/>
                <a:ext cx="17463" cy="12700"/>
              </a:xfrm>
              <a:custGeom>
                <a:avLst/>
                <a:gdLst>
                  <a:gd name="T0" fmla="*/ 23 w 24"/>
                  <a:gd name="T1" fmla="*/ 17 h 18"/>
                  <a:gd name="T2" fmla="*/ 23 w 24"/>
                  <a:gd name="T3" fmla="*/ 15 h 18"/>
                  <a:gd name="T4" fmla="*/ 14 w 24"/>
                  <a:gd name="T5" fmla="*/ 1 h 18"/>
                  <a:gd name="T6" fmla="*/ 0 w 24"/>
                  <a:gd name="T7" fmla="*/ 10 h 18"/>
                  <a:gd name="T8" fmla="*/ 0 w 24"/>
                  <a:gd name="T9" fmla="*/ 12 h 18"/>
                  <a:gd name="T10" fmla="*/ 0 w 24"/>
                  <a:gd name="T11" fmla="*/ 12 h 18"/>
                  <a:gd name="T12" fmla="*/ 0 w 24"/>
                  <a:gd name="T13" fmla="*/ 13 h 18"/>
                  <a:gd name="T14" fmla="*/ 13 w 24"/>
                  <a:gd name="T15" fmla="*/ 7 h 18"/>
                  <a:gd name="T16" fmla="*/ 22 w 24"/>
                  <a:gd name="T17" fmla="*/ 18 h 18"/>
                  <a:gd name="T18" fmla="*/ 22 w 24"/>
                  <a:gd name="T19" fmla="*/ 17 h 18"/>
                  <a:gd name="T20" fmla="*/ 23 w 24"/>
                  <a:gd name="T21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18">
                    <a:moveTo>
                      <a:pt x="23" y="17"/>
                    </a:moveTo>
                    <a:cubicBezTo>
                      <a:pt x="23" y="16"/>
                      <a:pt x="23" y="16"/>
                      <a:pt x="23" y="15"/>
                    </a:cubicBezTo>
                    <a:cubicBezTo>
                      <a:pt x="24" y="9"/>
                      <a:pt x="20" y="3"/>
                      <a:pt x="14" y="1"/>
                    </a:cubicBezTo>
                    <a:cubicBezTo>
                      <a:pt x="8" y="0"/>
                      <a:pt x="1" y="4"/>
                      <a:pt x="0" y="10"/>
                    </a:cubicBezTo>
                    <a:cubicBezTo>
                      <a:pt x="0" y="11"/>
                      <a:pt x="0" y="11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3"/>
                      <a:pt x="0" y="13"/>
                    </a:cubicBezTo>
                    <a:cubicBezTo>
                      <a:pt x="2" y="9"/>
                      <a:pt x="7" y="6"/>
                      <a:pt x="13" y="7"/>
                    </a:cubicBezTo>
                    <a:cubicBezTo>
                      <a:pt x="18" y="8"/>
                      <a:pt x="22" y="13"/>
                      <a:pt x="22" y="18"/>
                    </a:cubicBezTo>
                    <a:cubicBezTo>
                      <a:pt x="22" y="18"/>
                      <a:pt x="22" y="17"/>
                      <a:pt x="22" y="17"/>
                    </a:cubicBez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8B9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8" name="Freeform 82"/>
              <p:cNvSpPr>
                <a:spLocks noChangeArrowheads="1"/>
              </p:cNvSpPr>
              <p:nvPr/>
            </p:nvSpPr>
            <p:spPr bwMode="auto">
              <a:xfrm>
                <a:off x="12700" y="304800"/>
                <a:ext cx="17463" cy="14288"/>
              </a:xfrm>
              <a:custGeom>
                <a:avLst/>
                <a:gdLst>
                  <a:gd name="T0" fmla="*/ 22 w 24"/>
                  <a:gd name="T1" fmla="*/ 17 h 18"/>
                  <a:gd name="T2" fmla="*/ 23 w 24"/>
                  <a:gd name="T3" fmla="*/ 15 h 18"/>
                  <a:gd name="T4" fmla="*/ 14 w 24"/>
                  <a:gd name="T5" fmla="*/ 1 h 18"/>
                  <a:gd name="T6" fmla="*/ 0 w 24"/>
                  <a:gd name="T7" fmla="*/ 10 h 18"/>
                  <a:gd name="T8" fmla="*/ 0 w 24"/>
                  <a:gd name="T9" fmla="*/ 11 h 18"/>
                  <a:gd name="T10" fmla="*/ 0 w 24"/>
                  <a:gd name="T11" fmla="*/ 12 h 18"/>
                  <a:gd name="T12" fmla="*/ 0 w 24"/>
                  <a:gd name="T13" fmla="*/ 13 h 18"/>
                  <a:gd name="T14" fmla="*/ 13 w 24"/>
                  <a:gd name="T15" fmla="*/ 7 h 18"/>
                  <a:gd name="T16" fmla="*/ 22 w 24"/>
                  <a:gd name="T17" fmla="*/ 18 h 18"/>
                  <a:gd name="T18" fmla="*/ 22 w 24"/>
                  <a:gd name="T1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8">
                    <a:moveTo>
                      <a:pt x="22" y="17"/>
                    </a:moveTo>
                    <a:cubicBezTo>
                      <a:pt x="22" y="16"/>
                      <a:pt x="23" y="16"/>
                      <a:pt x="23" y="15"/>
                    </a:cubicBezTo>
                    <a:cubicBezTo>
                      <a:pt x="24" y="9"/>
                      <a:pt x="20" y="3"/>
                      <a:pt x="14" y="1"/>
                    </a:cubicBezTo>
                    <a:cubicBezTo>
                      <a:pt x="8" y="0"/>
                      <a:pt x="1" y="4"/>
                      <a:pt x="0" y="10"/>
                    </a:cubicBezTo>
                    <a:cubicBezTo>
                      <a:pt x="0" y="10"/>
                      <a:pt x="0" y="11"/>
                      <a:pt x="0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3"/>
                    </a:cubicBezTo>
                    <a:cubicBezTo>
                      <a:pt x="2" y="8"/>
                      <a:pt x="7" y="6"/>
                      <a:pt x="13" y="7"/>
                    </a:cubicBezTo>
                    <a:cubicBezTo>
                      <a:pt x="18" y="8"/>
                      <a:pt x="22" y="13"/>
                      <a:pt x="22" y="18"/>
                    </a:cubicBezTo>
                    <a:cubicBezTo>
                      <a:pt x="22" y="17"/>
                      <a:pt x="22" y="17"/>
                      <a:pt x="22" y="17"/>
                    </a:cubicBezTo>
                    <a:close/>
                  </a:path>
                </a:pathLst>
              </a:custGeom>
              <a:solidFill>
                <a:srgbClr val="8B9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19" name="Freeform 83"/>
              <p:cNvSpPr>
                <a:spLocks noChangeArrowheads="1"/>
              </p:cNvSpPr>
              <p:nvPr/>
            </p:nvSpPr>
            <p:spPr bwMode="auto">
              <a:xfrm>
                <a:off x="79375" y="9525"/>
                <a:ext cx="17463" cy="12700"/>
              </a:xfrm>
              <a:custGeom>
                <a:avLst/>
                <a:gdLst>
                  <a:gd name="T0" fmla="*/ 14 w 24"/>
                  <a:gd name="T1" fmla="*/ 2 h 19"/>
                  <a:gd name="T2" fmla="*/ 0 w 24"/>
                  <a:gd name="T3" fmla="*/ 11 h 19"/>
                  <a:gd name="T4" fmla="*/ 0 w 24"/>
                  <a:gd name="T5" fmla="*/ 12 h 19"/>
                  <a:gd name="T6" fmla="*/ 0 w 24"/>
                  <a:gd name="T7" fmla="*/ 12 h 19"/>
                  <a:gd name="T8" fmla="*/ 0 w 24"/>
                  <a:gd name="T9" fmla="*/ 14 h 19"/>
                  <a:gd name="T10" fmla="*/ 0 w 24"/>
                  <a:gd name="T11" fmla="*/ 14 h 19"/>
                  <a:gd name="T12" fmla="*/ 13 w 24"/>
                  <a:gd name="T13" fmla="*/ 8 h 19"/>
                  <a:gd name="T14" fmla="*/ 22 w 24"/>
                  <a:gd name="T15" fmla="*/ 19 h 19"/>
                  <a:gd name="T16" fmla="*/ 22 w 24"/>
                  <a:gd name="T17" fmla="*/ 17 h 19"/>
                  <a:gd name="T18" fmla="*/ 22 w 24"/>
                  <a:gd name="T19" fmla="*/ 17 h 19"/>
                  <a:gd name="T20" fmla="*/ 23 w 24"/>
                  <a:gd name="T21" fmla="*/ 16 h 19"/>
                  <a:gd name="T22" fmla="*/ 14 w 24"/>
                  <a:gd name="T23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" h="19">
                    <a:moveTo>
                      <a:pt x="14" y="2"/>
                    </a:moveTo>
                    <a:cubicBezTo>
                      <a:pt x="8" y="0"/>
                      <a:pt x="1" y="4"/>
                      <a:pt x="0" y="11"/>
                    </a:cubicBezTo>
                    <a:cubicBezTo>
                      <a:pt x="0" y="11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3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9"/>
                      <a:pt x="7" y="6"/>
                      <a:pt x="13" y="8"/>
                    </a:cubicBezTo>
                    <a:cubicBezTo>
                      <a:pt x="18" y="9"/>
                      <a:pt x="22" y="13"/>
                      <a:pt x="22" y="19"/>
                    </a:cubicBezTo>
                    <a:cubicBezTo>
                      <a:pt x="22" y="18"/>
                      <a:pt x="22" y="18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3" y="16"/>
                      <a:pt x="23" y="16"/>
                    </a:cubicBezTo>
                    <a:cubicBezTo>
                      <a:pt x="24" y="10"/>
                      <a:pt x="20" y="3"/>
                      <a:pt x="14" y="2"/>
                    </a:cubicBezTo>
                    <a:close/>
                  </a:path>
                </a:pathLst>
              </a:custGeom>
              <a:solidFill>
                <a:srgbClr val="8B9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0" name="Freeform 84"/>
              <p:cNvSpPr>
                <a:spLocks noChangeArrowheads="1"/>
              </p:cNvSpPr>
              <p:nvPr/>
            </p:nvSpPr>
            <p:spPr bwMode="auto">
              <a:xfrm>
                <a:off x="292100" y="65087"/>
                <a:ext cx="1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1" name="Freeform 85"/>
              <p:cNvSpPr>
                <a:spLocks noChangeArrowheads="1"/>
              </p:cNvSpPr>
              <p:nvPr/>
            </p:nvSpPr>
            <p:spPr bwMode="auto">
              <a:xfrm>
                <a:off x="293687" y="65087"/>
                <a:ext cx="1" cy="1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2" name="Freeform 86"/>
              <p:cNvSpPr>
                <a:spLocks noChangeArrowheads="1"/>
              </p:cNvSpPr>
              <p:nvPr/>
            </p:nvSpPr>
            <p:spPr bwMode="auto">
              <a:xfrm>
                <a:off x="276225" y="57150"/>
                <a:ext cx="15875" cy="14288"/>
              </a:xfrm>
              <a:custGeom>
                <a:avLst/>
                <a:gdLst>
                  <a:gd name="T0" fmla="*/ 13 w 22"/>
                  <a:gd name="T1" fmla="*/ 1 h 19"/>
                  <a:gd name="T2" fmla="*/ 0 w 22"/>
                  <a:gd name="T3" fmla="*/ 7 h 19"/>
                  <a:gd name="T4" fmla="*/ 9 w 22"/>
                  <a:gd name="T5" fmla="*/ 18 h 19"/>
                  <a:gd name="T6" fmla="*/ 22 w 22"/>
                  <a:gd name="T7" fmla="*/ 12 h 19"/>
                  <a:gd name="T8" fmla="*/ 13 w 22"/>
                  <a:gd name="T9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13" y="1"/>
                    </a:moveTo>
                    <a:cubicBezTo>
                      <a:pt x="7" y="0"/>
                      <a:pt x="2" y="2"/>
                      <a:pt x="0" y="7"/>
                    </a:cubicBezTo>
                    <a:cubicBezTo>
                      <a:pt x="0" y="12"/>
                      <a:pt x="4" y="17"/>
                      <a:pt x="9" y="18"/>
                    </a:cubicBezTo>
                    <a:cubicBezTo>
                      <a:pt x="14" y="19"/>
                      <a:pt x="20" y="17"/>
                      <a:pt x="22" y="12"/>
                    </a:cubicBezTo>
                    <a:cubicBezTo>
                      <a:pt x="22" y="7"/>
                      <a:pt x="18" y="2"/>
                      <a:pt x="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3" name="Freeform 87"/>
              <p:cNvSpPr>
                <a:spLocks noChangeArrowheads="1"/>
              </p:cNvSpPr>
              <p:nvPr/>
            </p:nvSpPr>
            <p:spPr bwMode="auto">
              <a:xfrm>
                <a:off x="276225" y="60325"/>
                <a:ext cx="1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4" name="Freeform 88"/>
              <p:cNvSpPr>
                <a:spLocks noChangeArrowheads="1"/>
              </p:cNvSpPr>
              <p:nvPr/>
            </p:nvSpPr>
            <p:spPr bwMode="auto">
              <a:xfrm>
                <a:off x="276225" y="61912"/>
                <a:ext cx="1" cy="1588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5" name="Freeform 89"/>
              <p:cNvSpPr>
                <a:spLocks noChangeArrowheads="1"/>
              </p:cNvSpPr>
              <p:nvPr/>
            </p:nvSpPr>
            <p:spPr bwMode="auto">
              <a:xfrm>
                <a:off x="276225" y="53975"/>
                <a:ext cx="17463" cy="12700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3 h 18"/>
                  <a:gd name="T4" fmla="*/ 0 w 24"/>
                  <a:gd name="T5" fmla="*/ 13 h 18"/>
                  <a:gd name="T6" fmla="*/ 13 w 24"/>
                  <a:gd name="T7" fmla="*/ 7 h 18"/>
                  <a:gd name="T8" fmla="*/ 22 w 24"/>
                  <a:gd name="T9" fmla="*/ 18 h 18"/>
                  <a:gd name="T10" fmla="*/ 22 w 24"/>
                  <a:gd name="T11" fmla="*/ 17 h 18"/>
                  <a:gd name="T12" fmla="*/ 23 w 24"/>
                  <a:gd name="T13" fmla="*/ 17 h 18"/>
                  <a:gd name="T14" fmla="*/ 23 w 24"/>
                  <a:gd name="T15" fmla="*/ 15 h 18"/>
                  <a:gd name="T16" fmla="*/ 14 w 24"/>
                  <a:gd name="T17" fmla="*/ 1 h 18"/>
                  <a:gd name="T18" fmla="*/ 0 w 24"/>
                  <a:gd name="T19" fmla="*/ 10 h 18"/>
                  <a:gd name="T20" fmla="*/ 0 w 24"/>
                  <a:gd name="T21" fmla="*/ 11 h 18"/>
                  <a:gd name="T22" fmla="*/ 0 w 24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cubicBezTo>
                      <a:pt x="0" y="12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7" y="6"/>
                      <a:pt x="13" y="7"/>
                    </a:cubicBezTo>
                    <a:cubicBezTo>
                      <a:pt x="18" y="8"/>
                      <a:pt x="22" y="13"/>
                      <a:pt x="22" y="18"/>
                    </a:cubicBezTo>
                    <a:cubicBezTo>
                      <a:pt x="22" y="18"/>
                      <a:pt x="22" y="17"/>
                      <a:pt x="22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6"/>
                      <a:pt x="23" y="16"/>
                      <a:pt x="23" y="15"/>
                    </a:cubicBezTo>
                    <a:cubicBezTo>
                      <a:pt x="24" y="9"/>
                      <a:pt x="20" y="3"/>
                      <a:pt x="14" y="1"/>
                    </a:cubicBezTo>
                    <a:cubicBezTo>
                      <a:pt x="8" y="0"/>
                      <a:pt x="1" y="4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B9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6" name="Freeform 90"/>
              <p:cNvSpPr>
                <a:spLocks noEditPoints="1" noChangeArrowheads="1"/>
              </p:cNvSpPr>
              <p:nvPr/>
            </p:nvSpPr>
            <p:spPr bwMode="auto">
              <a:xfrm>
                <a:off x="65087" y="79375"/>
                <a:ext cx="184150" cy="185738"/>
              </a:xfrm>
              <a:custGeom>
                <a:avLst/>
                <a:gdLst>
                  <a:gd name="T0" fmla="*/ 102 w 256"/>
                  <a:gd name="T1" fmla="*/ 243 h 257"/>
                  <a:gd name="T2" fmla="*/ 241 w 256"/>
                  <a:gd name="T3" fmla="*/ 157 h 257"/>
                  <a:gd name="T4" fmla="*/ 242 w 256"/>
                  <a:gd name="T5" fmla="*/ 154 h 257"/>
                  <a:gd name="T6" fmla="*/ 153 w 256"/>
                  <a:gd name="T7" fmla="*/ 14 h 257"/>
                  <a:gd name="T8" fmla="*/ 13 w 256"/>
                  <a:gd name="T9" fmla="*/ 103 h 257"/>
                  <a:gd name="T10" fmla="*/ 13 w 256"/>
                  <a:gd name="T11" fmla="*/ 106 h 257"/>
                  <a:gd name="T12" fmla="*/ 102 w 256"/>
                  <a:gd name="T13" fmla="*/ 243 h 257"/>
                  <a:gd name="T14" fmla="*/ 178 w 256"/>
                  <a:gd name="T15" fmla="*/ 146 h 257"/>
                  <a:gd name="T16" fmla="*/ 115 w 256"/>
                  <a:gd name="T17" fmla="*/ 186 h 257"/>
                  <a:gd name="T18" fmla="*/ 75 w 256"/>
                  <a:gd name="T19" fmla="*/ 123 h 257"/>
                  <a:gd name="T20" fmla="*/ 76 w 256"/>
                  <a:gd name="T21" fmla="*/ 120 h 257"/>
                  <a:gd name="T22" fmla="*/ 76 w 256"/>
                  <a:gd name="T23" fmla="*/ 117 h 257"/>
                  <a:gd name="T24" fmla="*/ 139 w 256"/>
                  <a:gd name="T25" fmla="*/ 77 h 257"/>
                  <a:gd name="T26" fmla="*/ 179 w 256"/>
                  <a:gd name="T27" fmla="*/ 140 h 257"/>
                  <a:gd name="T28" fmla="*/ 178 w 256"/>
                  <a:gd name="T29" fmla="*/ 143 h 257"/>
                  <a:gd name="T30" fmla="*/ 178 w 256"/>
                  <a:gd name="T31" fmla="*/ 146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6" h="257">
                    <a:moveTo>
                      <a:pt x="102" y="243"/>
                    </a:moveTo>
                    <a:cubicBezTo>
                      <a:pt x="164" y="257"/>
                      <a:pt x="226" y="219"/>
                      <a:pt x="241" y="157"/>
                    </a:cubicBezTo>
                    <a:cubicBezTo>
                      <a:pt x="241" y="156"/>
                      <a:pt x="242" y="155"/>
                      <a:pt x="242" y="154"/>
                    </a:cubicBezTo>
                    <a:cubicBezTo>
                      <a:pt x="256" y="91"/>
                      <a:pt x="216" y="29"/>
                      <a:pt x="153" y="14"/>
                    </a:cubicBezTo>
                    <a:cubicBezTo>
                      <a:pt x="90" y="0"/>
                      <a:pt x="27" y="40"/>
                      <a:pt x="13" y="103"/>
                    </a:cubicBezTo>
                    <a:cubicBezTo>
                      <a:pt x="13" y="104"/>
                      <a:pt x="13" y="105"/>
                      <a:pt x="13" y="106"/>
                    </a:cubicBezTo>
                    <a:cubicBezTo>
                      <a:pt x="0" y="168"/>
                      <a:pt x="40" y="229"/>
                      <a:pt x="102" y="243"/>
                    </a:cubicBezTo>
                    <a:close/>
                    <a:moveTo>
                      <a:pt x="178" y="146"/>
                    </a:moveTo>
                    <a:cubicBezTo>
                      <a:pt x="171" y="174"/>
                      <a:pt x="143" y="192"/>
                      <a:pt x="115" y="186"/>
                    </a:cubicBezTo>
                    <a:cubicBezTo>
                      <a:pt x="86" y="180"/>
                      <a:pt x="68" y="151"/>
                      <a:pt x="75" y="123"/>
                    </a:cubicBezTo>
                    <a:cubicBezTo>
                      <a:pt x="75" y="122"/>
                      <a:pt x="75" y="121"/>
                      <a:pt x="76" y="120"/>
                    </a:cubicBezTo>
                    <a:cubicBezTo>
                      <a:pt x="76" y="119"/>
                      <a:pt x="76" y="118"/>
                      <a:pt x="76" y="117"/>
                    </a:cubicBezTo>
                    <a:cubicBezTo>
                      <a:pt x="82" y="89"/>
                      <a:pt x="111" y="71"/>
                      <a:pt x="139" y="77"/>
                    </a:cubicBezTo>
                    <a:cubicBezTo>
                      <a:pt x="167" y="84"/>
                      <a:pt x="185" y="112"/>
                      <a:pt x="179" y="140"/>
                    </a:cubicBezTo>
                    <a:cubicBezTo>
                      <a:pt x="179" y="141"/>
                      <a:pt x="178" y="142"/>
                      <a:pt x="178" y="143"/>
                    </a:cubicBezTo>
                    <a:cubicBezTo>
                      <a:pt x="178" y="144"/>
                      <a:pt x="178" y="145"/>
                      <a:pt x="178" y="146"/>
                    </a:cubicBezTo>
                    <a:close/>
                  </a:path>
                </a:pathLst>
              </a:custGeom>
              <a:solidFill>
                <a:srgbClr val="3F5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7" name="Freeform 91"/>
              <p:cNvSpPr>
                <a:spLocks noEditPoints="1" noChangeArrowheads="1"/>
              </p:cNvSpPr>
              <p:nvPr/>
            </p:nvSpPr>
            <p:spPr bwMode="auto">
              <a:xfrm>
                <a:off x="125412" y="144462"/>
                <a:ext cx="61913" cy="60325"/>
              </a:xfrm>
              <a:custGeom>
                <a:avLst/>
                <a:gdLst>
                  <a:gd name="T0" fmla="*/ 51 w 86"/>
                  <a:gd name="T1" fmla="*/ 4 h 83"/>
                  <a:gd name="T2" fmla="*/ 3 w 86"/>
                  <a:gd name="T3" fmla="*/ 33 h 83"/>
                  <a:gd name="T4" fmla="*/ 35 w 86"/>
                  <a:gd name="T5" fmla="*/ 79 h 83"/>
                  <a:gd name="T6" fmla="*/ 83 w 86"/>
                  <a:gd name="T7" fmla="*/ 51 h 83"/>
                  <a:gd name="T8" fmla="*/ 51 w 86"/>
                  <a:gd name="T9" fmla="*/ 4 h 83"/>
                  <a:gd name="T10" fmla="*/ 65 w 86"/>
                  <a:gd name="T11" fmla="*/ 50 h 83"/>
                  <a:gd name="T12" fmla="*/ 37 w 86"/>
                  <a:gd name="T13" fmla="*/ 67 h 83"/>
                  <a:gd name="T14" fmla="*/ 19 w 86"/>
                  <a:gd name="T15" fmla="*/ 39 h 83"/>
                  <a:gd name="T16" fmla="*/ 20 w 86"/>
                  <a:gd name="T17" fmla="*/ 37 h 83"/>
                  <a:gd name="T18" fmla="*/ 21 w 86"/>
                  <a:gd name="T19" fmla="*/ 34 h 83"/>
                  <a:gd name="T20" fmla="*/ 49 w 86"/>
                  <a:gd name="T21" fmla="*/ 16 h 83"/>
                  <a:gd name="T22" fmla="*/ 66 w 86"/>
                  <a:gd name="T23" fmla="*/ 44 h 83"/>
                  <a:gd name="T24" fmla="*/ 66 w 86"/>
                  <a:gd name="T25" fmla="*/ 47 h 83"/>
                  <a:gd name="T26" fmla="*/ 65 w 86"/>
                  <a:gd name="T27" fmla="*/ 5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6" h="83">
                    <a:moveTo>
                      <a:pt x="51" y="4"/>
                    </a:moveTo>
                    <a:cubicBezTo>
                      <a:pt x="30" y="0"/>
                      <a:pt x="9" y="12"/>
                      <a:pt x="3" y="33"/>
                    </a:cubicBezTo>
                    <a:cubicBezTo>
                      <a:pt x="0" y="54"/>
                      <a:pt x="13" y="74"/>
                      <a:pt x="35" y="79"/>
                    </a:cubicBezTo>
                    <a:cubicBezTo>
                      <a:pt x="56" y="83"/>
                      <a:pt x="77" y="71"/>
                      <a:pt x="83" y="51"/>
                    </a:cubicBezTo>
                    <a:cubicBezTo>
                      <a:pt x="86" y="29"/>
                      <a:pt x="72" y="9"/>
                      <a:pt x="51" y="4"/>
                    </a:cubicBezTo>
                    <a:close/>
                    <a:moveTo>
                      <a:pt x="65" y="50"/>
                    </a:moveTo>
                    <a:cubicBezTo>
                      <a:pt x="62" y="62"/>
                      <a:pt x="50" y="70"/>
                      <a:pt x="37" y="67"/>
                    </a:cubicBezTo>
                    <a:cubicBezTo>
                      <a:pt x="25" y="64"/>
                      <a:pt x="17" y="52"/>
                      <a:pt x="19" y="39"/>
                    </a:cubicBezTo>
                    <a:cubicBezTo>
                      <a:pt x="20" y="38"/>
                      <a:pt x="20" y="37"/>
                      <a:pt x="20" y="37"/>
                    </a:cubicBezTo>
                    <a:cubicBezTo>
                      <a:pt x="20" y="36"/>
                      <a:pt x="20" y="35"/>
                      <a:pt x="21" y="34"/>
                    </a:cubicBezTo>
                    <a:cubicBezTo>
                      <a:pt x="23" y="21"/>
                      <a:pt x="36" y="13"/>
                      <a:pt x="49" y="16"/>
                    </a:cubicBezTo>
                    <a:cubicBezTo>
                      <a:pt x="61" y="19"/>
                      <a:pt x="69" y="31"/>
                      <a:pt x="66" y="44"/>
                    </a:cubicBezTo>
                    <a:cubicBezTo>
                      <a:pt x="66" y="45"/>
                      <a:pt x="66" y="46"/>
                      <a:pt x="66" y="47"/>
                    </a:cubicBezTo>
                    <a:cubicBezTo>
                      <a:pt x="65" y="48"/>
                      <a:pt x="65" y="49"/>
                      <a:pt x="65" y="5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8" name="Freeform 92"/>
              <p:cNvSpPr>
                <a:spLocks noChangeArrowheads="1"/>
              </p:cNvSpPr>
              <p:nvPr/>
            </p:nvSpPr>
            <p:spPr bwMode="auto">
              <a:xfrm>
                <a:off x="127000" y="139700"/>
                <a:ext cx="61913" cy="41275"/>
              </a:xfrm>
              <a:custGeom>
                <a:avLst/>
                <a:gdLst>
                  <a:gd name="T0" fmla="*/ 49 w 85"/>
                  <a:gd name="T1" fmla="*/ 5 h 57"/>
                  <a:gd name="T2" fmla="*/ 1 w 85"/>
                  <a:gd name="T3" fmla="*/ 36 h 57"/>
                  <a:gd name="T4" fmla="*/ 0 w 85"/>
                  <a:gd name="T5" fmla="*/ 39 h 57"/>
                  <a:gd name="T6" fmla="*/ 48 w 85"/>
                  <a:gd name="T7" fmla="*/ 10 h 57"/>
                  <a:gd name="T8" fmla="*/ 80 w 85"/>
                  <a:gd name="T9" fmla="*/ 57 h 57"/>
                  <a:gd name="T10" fmla="*/ 80 w 85"/>
                  <a:gd name="T11" fmla="*/ 54 h 57"/>
                  <a:gd name="T12" fmla="*/ 49 w 85"/>
                  <a:gd name="T13" fmla="*/ 5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57">
                    <a:moveTo>
                      <a:pt x="49" y="5"/>
                    </a:moveTo>
                    <a:cubicBezTo>
                      <a:pt x="27" y="0"/>
                      <a:pt x="5" y="14"/>
                      <a:pt x="1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6" y="18"/>
                      <a:pt x="27" y="6"/>
                      <a:pt x="48" y="10"/>
                    </a:cubicBezTo>
                    <a:cubicBezTo>
                      <a:pt x="69" y="15"/>
                      <a:pt x="83" y="35"/>
                      <a:pt x="80" y="57"/>
                    </a:cubicBezTo>
                    <a:cubicBezTo>
                      <a:pt x="80" y="56"/>
                      <a:pt x="80" y="55"/>
                      <a:pt x="80" y="54"/>
                    </a:cubicBezTo>
                    <a:cubicBezTo>
                      <a:pt x="85" y="32"/>
                      <a:pt x="72" y="10"/>
                      <a:pt x="49" y="5"/>
                    </a:cubicBezTo>
                    <a:close/>
                  </a:path>
                </a:pathLst>
              </a:custGeom>
              <a:solidFill>
                <a:srgbClr val="A7C8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29" name="Freeform 93"/>
              <p:cNvSpPr>
                <a:spLocks noChangeArrowheads="1"/>
              </p:cNvSpPr>
              <p:nvPr/>
            </p:nvSpPr>
            <p:spPr bwMode="auto">
              <a:xfrm>
                <a:off x="114300" y="165100"/>
                <a:ext cx="79375" cy="52388"/>
              </a:xfrm>
              <a:custGeom>
                <a:avLst/>
                <a:gdLst>
                  <a:gd name="T0" fmla="*/ 48 w 110"/>
                  <a:gd name="T1" fmla="*/ 60 h 72"/>
                  <a:gd name="T2" fmla="*/ 8 w 110"/>
                  <a:gd name="T3" fmla="*/ 0 h 72"/>
                  <a:gd name="T4" fmla="*/ 7 w 110"/>
                  <a:gd name="T5" fmla="*/ 3 h 72"/>
                  <a:gd name="T6" fmla="*/ 47 w 110"/>
                  <a:gd name="T7" fmla="*/ 66 h 72"/>
                  <a:gd name="T8" fmla="*/ 110 w 110"/>
                  <a:gd name="T9" fmla="*/ 26 h 72"/>
                  <a:gd name="T10" fmla="*/ 110 w 110"/>
                  <a:gd name="T11" fmla="*/ 23 h 72"/>
                  <a:gd name="T12" fmla="*/ 48 w 110"/>
                  <a:gd name="T13" fmla="*/ 6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72">
                    <a:moveTo>
                      <a:pt x="48" y="60"/>
                    </a:moveTo>
                    <a:cubicBezTo>
                      <a:pt x="21" y="54"/>
                      <a:pt x="3" y="27"/>
                      <a:pt x="8" y="0"/>
                    </a:cubicBezTo>
                    <a:cubicBezTo>
                      <a:pt x="7" y="1"/>
                      <a:pt x="7" y="2"/>
                      <a:pt x="7" y="3"/>
                    </a:cubicBezTo>
                    <a:cubicBezTo>
                      <a:pt x="0" y="31"/>
                      <a:pt x="18" y="60"/>
                      <a:pt x="47" y="66"/>
                    </a:cubicBezTo>
                    <a:cubicBezTo>
                      <a:pt x="75" y="72"/>
                      <a:pt x="103" y="54"/>
                      <a:pt x="110" y="26"/>
                    </a:cubicBezTo>
                    <a:cubicBezTo>
                      <a:pt x="110" y="25"/>
                      <a:pt x="110" y="24"/>
                      <a:pt x="110" y="23"/>
                    </a:cubicBezTo>
                    <a:cubicBezTo>
                      <a:pt x="103" y="50"/>
                      <a:pt x="75" y="66"/>
                      <a:pt x="48" y="60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0" name="Freeform 94"/>
              <p:cNvSpPr>
                <a:spLocks noChangeArrowheads="1"/>
              </p:cNvSpPr>
              <p:nvPr/>
            </p:nvSpPr>
            <p:spPr bwMode="auto">
              <a:xfrm>
                <a:off x="138112" y="171450"/>
                <a:ext cx="34925" cy="23813"/>
              </a:xfrm>
              <a:custGeom>
                <a:avLst/>
                <a:gdLst>
                  <a:gd name="T0" fmla="*/ 21 w 49"/>
                  <a:gd name="T1" fmla="*/ 25 h 33"/>
                  <a:gd name="T2" fmla="*/ 3 w 49"/>
                  <a:gd name="T3" fmla="*/ 0 h 33"/>
                  <a:gd name="T4" fmla="*/ 2 w 49"/>
                  <a:gd name="T5" fmla="*/ 2 h 33"/>
                  <a:gd name="T6" fmla="*/ 20 w 49"/>
                  <a:gd name="T7" fmla="*/ 30 h 33"/>
                  <a:gd name="T8" fmla="*/ 48 w 49"/>
                  <a:gd name="T9" fmla="*/ 13 h 33"/>
                  <a:gd name="T10" fmla="*/ 49 w 49"/>
                  <a:gd name="T11" fmla="*/ 10 h 33"/>
                  <a:gd name="T12" fmla="*/ 21 w 49"/>
                  <a:gd name="T13" fmla="*/ 2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33">
                    <a:moveTo>
                      <a:pt x="21" y="25"/>
                    </a:moveTo>
                    <a:cubicBezTo>
                      <a:pt x="10" y="22"/>
                      <a:pt x="2" y="11"/>
                      <a:pt x="3" y="0"/>
                    </a:cubicBezTo>
                    <a:cubicBezTo>
                      <a:pt x="3" y="0"/>
                      <a:pt x="3" y="1"/>
                      <a:pt x="2" y="2"/>
                    </a:cubicBezTo>
                    <a:cubicBezTo>
                      <a:pt x="0" y="15"/>
                      <a:pt x="8" y="27"/>
                      <a:pt x="20" y="30"/>
                    </a:cubicBezTo>
                    <a:cubicBezTo>
                      <a:pt x="33" y="33"/>
                      <a:pt x="45" y="25"/>
                      <a:pt x="48" y="13"/>
                    </a:cubicBezTo>
                    <a:cubicBezTo>
                      <a:pt x="48" y="12"/>
                      <a:pt x="48" y="11"/>
                      <a:pt x="49" y="10"/>
                    </a:cubicBezTo>
                    <a:cubicBezTo>
                      <a:pt x="45" y="21"/>
                      <a:pt x="33" y="27"/>
                      <a:pt x="21" y="25"/>
                    </a:cubicBezTo>
                    <a:close/>
                  </a:path>
                </a:pathLst>
              </a:custGeom>
              <a:solidFill>
                <a:srgbClr val="A7C8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1" name="Freeform 95"/>
              <p:cNvSpPr>
                <a:spLocks noEditPoints="1" noChangeArrowheads="1"/>
              </p:cNvSpPr>
              <p:nvPr/>
            </p:nvSpPr>
            <p:spPr bwMode="auto">
              <a:xfrm>
                <a:off x="115887" y="130175"/>
                <a:ext cx="82550" cy="82550"/>
              </a:xfrm>
              <a:custGeom>
                <a:avLst/>
                <a:gdLst>
                  <a:gd name="T0" fmla="*/ 68 w 114"/>
                  <a:gd name="T1" fmla="*/ 6 h 115"/>
                  <a:gd name="T2" fmla="*/ 5 w 114"/>
                  <a:gd name="T3" fmla="*/ 46 h 115"/>
                  <a:gd name="T4" fmla="*/ 5 w 114"/>
                  <a:gd name="T5" fmla="*/ 49 h 115"/>
                  <a:gd name="T6" fmla="*/ 45 w 114"/>
                  <a:gd name="T7" fmla="*/ 109 h 115"/>
                  <a:gd name="T8" fmla="*/ 107 w 114"/>
                  <a:gd name="T9" fmla="*/ 72 h 115"/>
                  <a:gd name="T10" fmla="*/ 108 w 114"/>
                  <a:gd name="T11" fmla="*/ 69 h 115"/>
                  <a:gd name="T12" fmla="*/ 68 w 114"/>
                  <a:gd name="T13" fmla="*/ 6 h 115"/>
                  <a:gd name="T14" fmla="*/ 96 w 114"/>
                  <a:gd name="T15" fmla="*/ 70 h 115"/>
                  <a:gd name="T16" fmla="*/ 48 w 114"/>
                  <a:gd name="T17" fmla="*/ 98 h 115"/>
                  <a:gd name="T18" fmla="*/ 16 w 114"/>
                  <a:gd name="T19" fmla="*/ 52 h 115"/>
                  <a:gd name="T20" fmla="*/ 17 w 114"/>
                  <a:gd name="T21" fmla="*/ 49 h 115"/>
                  <a:gd name="T22" fmla="*/ 65 w 114"/>
                  <a:gd name="T23" fmla="*/ 18 h 115"/>
                  <a:gd name="T24" fmla="*/ 96 w 114"/>
                  <a:gd name="T25" fmla="*/ 67 h 115"/>
                  <a:gd name="T26" fmla="*/ 96 w 114"/>
                  <a:gd name="T27" fmla="*/ 7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115">
                    <a:moveTo>
                      <a:pt x="68" y="6"/>
                    </a:moveTo>
                    <a:cubicBezTo>
                      <a:pt x="40" y="0"/>
                      <a:pt x="11" y="18"/>
                      <a:pt x="5" y="46"/>
                    </a:cubicBezTo>
                    <a:cubicBezTo>
                      <a:pt x="5" y="47"/>
                      <a:pt x="5" y="48"/>
                      <a:pt x="5" y="49"/>
                    </a:cubicBezTo>
                    <a:cubicBezTo>
                      <a:pt x="0" y="76"/>
                      <a:pt x="18" y="103"/>
                      <a:pt x="45" y="109"/>
                    </a:cubicBezTo>
                    <a:cubicBezTo>
                      <a:pt x="72" y="115"/>
                      <a:pt x="100" y="99"/>
                      <a:pt x="107" y="72"/>
                    </a:cubicBezTo>
                    <a:cubicBezTo>
                      <a:pt x="107" y="71"/>
                      <a:pt x="108" y="70"/>
                      <a:pt x="108" y="69"/>
                    </a:cubicBezTo>
                    <a:cubicBezTo>
                      <a:pt x="114" y="41"/>
                      <a:pt x="96" y="13"/>
                      <a:pt x="68" y="6"/>
                    </a:cubicBezTo>
                    <a:close/>
                    <a:moveTo>
                      <a:pt x="96" y="70"/>
                    </a:moveTo>
                    <a:cubicBezTo>
                      <a:pt x="90" y="90"/>
                      <a:pt x="69" y="102"/>
                      <a:pt x="48" y="98"/>
                    </a:cubicBezTo>
                    <a:cubicBezTo>
                      <a:pt x="26" y="93"/>
                      <a:pt x="13" y="73"/>
                      <a:pt x="16" y="52"/>
                    </a:cubicBezTo>
                    <a:cubicBezTo>
                      <a:pt x="16" y="51"/>
                      <a:pt x="16" y="50"/>
                      <a:pt x="17" y="49"/>
                    </a:cubicBezTo>
                    <a:cubicBezTo>
                      <a:pt x="21" y="27"/>
                      <a:pt x="43" y="13"/>
                      <a:pt x="65" y="18"/>
                    </a:cubicBezTo>
                    <a:cubicBezTo>
                      <a:pt x="88" y="23"/>
                      <a:pt x="101" y="45"/>
                      <a:pt x="96" y="67"/>
                    </a:cubicBezTo>
                    <a:cubicBezTo>
                      <a:pt x="96" y="68"/>
                      <a:pt x="96" y="69"/>
                      <a:pt x="96" y="70"/>
                    </a:cubicBezTo>
                    <a:close/>
                  </a:path>
                </a:pathLst>
              </a:custGeom>
              <a:solidFill>
                <a:srgbClr val="52A4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2" name="Freeform 96"/>
              <p:cNvSpPr>
                <a:spLocks noChangeArrowheads="1"/>
              </p:cNvSpPr>
              <p:nvPr/>
            </p:nvSpPr>
            <p:spPr bwMode="auto">
              <a:xfrm>
                <a:off x="139700" y="153987"/>
                <a:ext cx="34925" cy="36513"/>
              </a:xfrm>
              <a:custGeom>
                <a:avLst/>
                <a:gdLst>
                  <a:gd name="T0" fmla="*/ 30 w 50"/>
                  <a:gd name="T1" fmla="*/ 3 h 51"/>
                  <a:gd name="T2" fmla="*/ 2 w 50"/>
                  <a:gd name="T3" fmla="*/ 21 h 51"/>
                  <a:gd name="T4" fmla="*/ 1 w 50"/>
                  <a:gd name="T5" fmla="*/ 24 h 51"/>
                  <a:gd name="T6" fmla="*/ 19 w 50"/>
                  <a:gd name="T7" fmla="*/ 49 h 51"/>
                  <a:gd name="T8" fmla="*/ 47 w 50"/>
                  <a:gd name="T9" fmla="*/ 34 h 51"/>
                  <a:gd name="T10" fmla="*/ 47 w 50"/>
                  <a:gd name="T11" fmla="*/ 31 h 51"/>
                  <a:gd name="T12" fmla="*/ 30 w 50"/>
                  <a:gd name="T13" fmla="*/ 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51">
                    <a:moveTo>
                      <a:pt x="30" y="3"/>
                    </a:moveTo>
                    <a:cubicBezTo>
                      <a:pt x="17" y="0"/>
                      <a:pt x="4" y="8"/>
                      <a:pt x="2" y="21"/>
                    </a:cubicBezTo>
                    <a:cubicBezTo>
                      <a:pt x="1" y="22"/>
                      <a:pt x="1" y="23"/>
                      <a:pt x="1" y="24"/>
                    </a:cubicBezTo>
                    <a:cubicBezTo>
                      <a:pt x="0" y="35"/>
                      <a:pt x="8" y="46"/>
                      <a:pt x="19" y="49"/>
                    </a:cubicBezTo>
                    <a:cubicBezTo>
                      <a:pt x="31" y="51"/>
                      <a:pt x="43" y="45"/>
                      <a:pt x="47" y="34"/>
                    </a:cubicBezTo>
                    <a:cubicBezTo>
                      <a:pt x="47" y="33"/>
                      <a:pt x="47" y="32"/>
                      <a:pt x="47" y="31"/>
                    </a:cubicBezTo>
                    <a:cubicBezTo>
                      <a:pt x="50" y="18"/>
                      <a:pt x="42" y="6"/>
                      <a:pt x="30" y="3"/>
                    </a:cubicBezTo>
                    <a:close/>
                  </a:path>
                </a:pathLst>
              </a:custGeom>
              <a:solidFill>
                <a:srgbClr val="EF4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3" name="Freeform 97"/>
              <p:cNvSpPr>
                <a:spLocks noChangeArrowheads="1"/>
              </p:cNvSpPr>
              <p:nvPr/>
            </p:nvSpPr>
            <p:spPr bwMode="auto">
              <a:xfrm>
                <a:off x="104775" y="355600"/>
                <a:ext cx="19050" cy="11113"/>
              </a:xfrm>
              <a:custGeom>
                <a:avLst/>
                <a:gdLst>
                  <a:gd name="T0" fmla="*/ 0 w 12"/>
                  <a:gd name="T1" fmla="*/ 5 h 7"/>
                  <a:gd name="T2" fmla="*/ 11 w 12"/>
                  <a:gd name="T3" fmla="*/ 7 h 7"/>
                  <a:gd name="T4" fmla="*/ 12 w 12"/>
                  <a:gd name="T5" fmla="*/ 2 h 7"/>
                  <a:gd name="T6" fmla="*/ 2 w 12"/>
                  <a:gd name="T7" fmla="*/ 0 h 7"/>
                  <a:gd name="T8" fmla="*/ 0 w 12"/>
                  <a:gd name="T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7">
                    <a:moveTo>
                      <a:pt x="0" y="5"/>
                    </a:moveTo>
                    <a:lnTo>
                      <a:pt x="11" y="7"/>
                    </a:lnTo>
                    <a:lnTo>
                      <a:pt x="12" y="2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34" name="组合 263"/>
            <p:cNvGrpSpPr/>
            <p:nvPr/>
          </p:nvGrpSpPr>
          <p:grpSpPr bwMode="auto">
            <a:xfrm>
              <a:off x="842963" y="300038"/>
              <a:ext cx="466726" cy="401638"/>
              <a:chOff x="0" y="0"/>
              <a:chExt cx="393700" cy="338138"/>
            </a:xfrm>
          </p:grpSpPr>
          <p:sp>
            <p:nvSpPr>
              <p:cNvPr id="6235" name="Freeform 98"/>
              <p:cNvSpPr>
                <a:spLocks noEditPoints="1" noChangeArrowheads="1"/>
              </p:cNvSpPr>
              <p:nvPr/>
            </p:nvSpPr>
            <p:spPr bwMode="auto">
              <a:xfrm>
                <a:off x="114300" y="0"/>
                <a:ext cx="131763" cy="115888"/>
              </a:xfrm>
              <a:custGeom>
                <a:avLst/>
                <a:gdLst>
                  <a:gd name="T0" fmla="*/ 136 w 184"/>
                  <a:gd name="T1" fmla="*/ 30 h 161"/>
                  <a:gd name="T2" fmla="*/ 146 w 184"/>
                  <a:gd name="T3" fmla="*/ 38 h 161"/>
                  <a:gd name="T4" fmla="*/ 155 w 184"/>
                  <a:gd name="T5" fmla="*/ 109 h 161"/>
                  <a:gd name="T6" fmla="*/ 147 w 184"/>
                  <a:gd name="T7" fmla="*/ 119 h 161"/>
                  <a:gd name="T8" fmla="*/ 48 w 184"/>
                  <a:gd name="T9" fmla="*/ 132 h 161"/>
                  <a:gd name="T10" fmla="*/ 38 w 184"/>
                  <a:gd name="T11" fmla="*/ 124 h 161"/>
                  <a:gd name="T12" fmla="*/ 29 w 184"/>
                  <a:gd name="T13" fmla="*/ 52 h 161"/>
                  <a:gd name="T14" fmla="*/ 37 w 184"/>
                  <a:gd name="T15" fmla="*/ 42 h 161"/>
                  <a:gd name="T16" fmla="*/ 136 w 184"/>
                  <a:gd name="T17" fmla="*/ 30 h 161"/>
                  <a:gd name="T18" fmla="*/ 132 w 184"/>
                  <a:gd name="T19" fmla="*/ 3 h 161"/>
                  <a:gd name="T20" fmla="*/ 34 w 184"/>
                  <a:gd name="T21" fmla="*/ 15 h 161"/>
                  <a:gd name="T22" fmla="*/ 2 w 184"/>
                  <a:gd name="T23" fmla="*/ 56 h 161"/>
                  <a:gd name="T24" fmla="*/ 11 w 184"/>
                  <a:gd name="T25" fmla="*/ 127 h 161"/>
                  <a:gd name="T26" fmla="*/ 52 w 184"/>
                  <a:gd name="T27" fmla="*/ 159 h 161"/>
                  <a:gd name="T28" fmla="*/ 150 w 184"/>
                  <a:gd name="T29" fmla="*/ 146 h 161"/>
                  <a:gd name="T30" fmla="*/ 182 w 184"/>
                  <a:gd name="T31" fmla="*/ 106 h 161"/>
                  <a:gd name="T32" fmla="*/ 173 w 184"/>
                  <a:gd name="T33" fmla="*/ 34 h 161"/>
                  <a:gd name="T34" fmla="*/ 132 w 184"/>
                  <a:gd name="T35" fmla="*/ 3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4" h="161">
                    <a:moveTo>
                      <a:pt x="136" y="30"/>
                    </a:moveTo>
                    <a:cubicBezTo>
                      <a:pt x="141" y="29"/>
                      <a:pt x="145" y="33"/>
                      <a:pt x="146" y="38"/>
                    </a:cubicBezTo>
                    <a:cubicBezTo>
                      <a:pt x="155" y="109"/>
                      <a:pt x="155" y="109"/>
                      <a:pt x="155" y="109"/>
                    </a:cubicBezTo>
                    <a:cubicBezTo>
                      <a:pt x="155" y="114"/>
                      <a:pt x="152" y="119"/>
                      <a:pt x="147" y="119"/>
                    </a:cubicBezTo>
                    <a:cubicBezTo>
                      <a:pt x="48" y="132"/>
                      <a:pt x="48" y="132"/>
                      <a:pt x="48" y="132"/>
                    </a:cubicBezTo>
                    <a:cubicBezTo>
                      <a:pt x="43" y="132"/>
                      <a:pt x="39" y="129"/>
                      <a:pt x="38" y="124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47"/>
                      <a:pt x="32" y="43"/>
                      <a:pt x="37" y="42"/>
                    </a:cubicBezTo>
                    <a:lnTo>
                      <a:pt x="136" y="30"/>
                    </a:lnTo>
                    <a:close/>
                    <a:moveTo>
                      <a:pt x="132" y="3"/>
                    </a:moveTo>
                    <a:cubicBezTo>
                      <a:pt x="34" y="15"/>
                      <a:pt x="34" y="15"/>
                      <a:pt x="34" y="15"/>
                    </a:cubicBezTo>
                    <a:cubicBezTo>
                      <a:pt x="14" y="18"/>
                      <a:pt x="0" y="36"/>
                      <a:pt x="2" y="56"/>
                    </a:cubicBezTo>
                    <a:cubicBezTo>
                      <a:pt x="11" y="127"/>
                      <a:pt x="11" y="127"/>
                      <a:pt x="11" y="127"/>
                    </a:cubicBezTo>
                    <a:cubicBezTo>
                      <a:pt x="14" y="147"/>
                      <a:pt x="32" y="161"/>
                      <a:pt x="52" y="159"/>
                    </a:cubicBezTo>
                    <a:cubicBezTo>
                      <a:pt x="150" y="146"/>
                      <a:pt x="150" y="146"/>
                      <a:pt x="150" y="146"/>
                    </a:cubicBezTo>
                    <a:cubicBezTo>
                      <a:pt x="170" y="144"/>
                      <a:pt x="184" y="126"/>
                      <a:pt x="182" y="106"/>
                    </a:cubicBezTo>
                    <a:cubicBezTo>
                      <a:pt x="173" y="34"/>
                      <a:pt x="173" y="34"/>
                      <a:pt x="173" y="34"/>
                    </a:cubicBezTo>
                    <a:cubicBezTo>
                      <a:pt x="170" y="14"/>
                      <a:pt x="152" y="0"/>
                      <a:pt x="132" y="3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6" name="Freeform 99"/>
              <p:cNvSpPr>
                <a:spLocks noChangeArrowheads="1"/>
              </p:cNvSpPr>
              <p:nvPr/>
            </p:nvSpPr>
            <p:spPr bwMode="auto">
              <a:xfrm>
                <a:off x="25400" y="63500"/>
                <a:ext cx="52388" cy="20638"/>
              </a:xfrm>
              <a:custGeom>
                <a:avLst/>
                <a:gdLst>
                  <a:gd name="T0" fmla="*/ 33 w 33"/>
                  <a:gd name="T1" fmla="*/ 9 h 13"/>
                  <a:gd name="T2" fmla="*/ 1 w 33"/>
                  <a:gd name="T3" fmla="*/ 13 h 13"/>
                  <a:gd name="T4" fmla="*/ 0 w 33"/>
                  <a:gd name="T5" fmla="*/ 5 h 13"/>
                  <a:gd name="T6" fmla="*/ 32 w 33"/>
                  <a:gd name="T7" fmla="*/ 0 h 13"/>
                  <a:gd name="T8" fmla="*/ 33 w 33"/>
                  <a:gd name="T9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3">
                    <a:moveTo>
                      <a:pt x="33" y="9"/>
                    </a:moveTo>
                    <a:lnTo>
                      <a:pt x="1" y="13"/>
                    </a:lnTo>
                    <a:lnTo>
                      <a:pt x="0" y="5"/>
                    </a:lnTo>
                    <a:lnTo>
                      <a:pt x="32" y="0"/>
                    </a:lnTo>
                    <a:lnTo>
                      <a:pt x="33" y="9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7" name="Freeform 100"/>
              <p:cNvSpPr>
                <a:spLocks noChangeArrowheads="1"/>
              </p:cNvSpPr>
              <p:nvPr/>
            </p:nvSpPr>
            <p:spPr bwMode="auto">
              <a:xfrm>
                <a:off x="282575" y="31750"/>
                <a:ext cx="53975" cy="19050"/>
              </a:xfrm>
              <a:custGeom>
                <a:avLst/>
                <a:gdLst>
                  <a:gd name="T0" fmla="*/ 34 w 34"/>
                  <a:gd name="T1" fmla="*/ 8 h 12"/>
                  <a:gd name="T2" fmla="*/ 2 w 34"/>
                  <a:gd name="T3" fmla="*/ 12 h 12"/>
                  <a:gd name="T4" fmla="*/ 0 w 34"/>
                  <a:gd name="T5" fmla="*/ 4 h 12"/>
                  <a:gd name="T6" fmla="*/ 33 w 34"/>
                  <a:gd name="T7" fmla="*/ 0 h 12"/>
                  <a:gd name="T8" fmla="*/ 34 w 34"/>
                  <a:gd name="T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2">
                    <a:moveTo>
                      <a:pt x="34" y="8"/>
                    </a:moveTo>
                    <a:lnTo>
                      <a:pt x="2" y="12"/>
                    </a:lnTo>
                    <a:lnTo>
                      <a:pt x="0" y="4"/>
                    </a:lnTo>
                    <a:lnTo>
                      <a:pt x="33" y="0"/>
                    </a:lnTo>
                    <a:lnTo>
                      <a:pt x="34" y="8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8" name="Freeform 101"/>
              <p:cNvSpPr>
                <a:spLocks noChangeArrowheads="1"/>
              </p:cNvSpPr>
              <p:nvPr/>
            </p:nvSpPr>
            <p:spPr bwMode="auto">
              <a:xfrm>
                <a:off x="0" y="34925"/>
                <a:ext cx="377825" cy="174625"/>
              </a:xfrm>
              <a:custGeom>
                <a:avLst/>
                <a:gdLst>
                  <a:gd name="T0" fmla="*/ 238 w 238"/>
                  <a:gd name="T1" fmla="*/ 78 h 110"/>
                  <a:gd name="T2" fmla="*/ 233 w 238"/>
                  <a:gd name="T3" fmla="*/ 41 h 110"/>
                  <a:gd name="T4" fmla="*/ 228 w 238"/>
                  <a:gd name="T5" fmla="*/ 0 h 110"/>
                  <a:gd name="T6" fmla="*/ 0 w 238"/>
                  <a:gd name="T7" fmla="*/ 28 h 110"/>
                  <a:gd name="T8" fmla="*/ 5 w 238"/>
                  <a:gd name="T9" fmla="*/ 69 h 110"/>
                  <a:gd name="T10" fmla="*/ 10 w 238"/>
                  <a:gd name="T11" fmla="*/ 107 h 110"/>
                  <a:gd name="T12" fmla="*/ 10 w 238"/>
                  <a:gd name="T13" fmla="*/ 110 h 110"/>
                  <a:gd name="T14" fmla="*/ 238 w 238"/>
                  <a:gd name="T15" fmla="*/ 81 h 110"/>
                  <a:gd name="T16" fmla="*/ 238 w 238"/>
                  <a:gd name="T17" fmla="*/ 78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110">
                    <a:moveTo>
                      <a:pt x="238" y="78"/>
                    </a:moveTo>
                    <a:lnTo>
                      <a:pt x="233" y="41"/>
                    </a:lnTo>
                    <a:lnTo>
                      <a:pt x="228" y="0"/>
                    </a:lnTo>
                    <a:lnTo>
                      <a:pt x="0" y="28"/>
                    </a:lnTo>
                    <a:lnTo>
                      <a:pt x="5" y="69"/>
                    </a:lnTo>
                    <a:lnTo>
                      <a:pt x="10" y="107"/>
                    </a:lnTo>
                    <a:lnTo>
                      <a:pt x="10" y="110"/>
                    </a:lnTo>
                    <a:lnTo>
                      <a:pt x="238" y="81"/>
                    </a:lnTo>
                    <a:lnTo>
                      <a:pt x="238" y="78"/>
                    </a:lnTo>
                    <a:close/>
                  </a:path>
                </a:pathLst>
              </a:custGeom>
              <a:solidFill>
                <a:srgbClr val="3F5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39" name="Freeform 102"/>
              <p:cNvSpPr>
                <a:spLocks noChangeArrowheads="1"/>
              </p:cNvSpPr>
              <p:nvPr/>
            </p:nvSpPr>
            <p:spPr bwMode="auto">
              <a:xfrm>
                <a:off x="15875" y="163513"/>
                <a:ext cx="377825" cy="174625"/>
              </a:xfrm>
              <a:custGeom>
                <a:avLst/>
                <a:gdLst>
                  <a:gd name="T0" fmla="*/ 0 w 238"/>
                  <a:gd name="T1" fmla="*/ 29 h 110"/>
                  <a:gd name="T2" fmla="*/ 10 w 238"/>
                  <a:gd name="T3" fmla="*/ 110 h 110"/>
                  <a:gd name="T4" fmla="*/ 238 w 238"/>
                  <a:gd name="T5" fmla="*/ 82 h 110"/>
                  <a:gd name="T6" fmla="*/ 228 w 238"/>
                  <a:gd name="T7" fmla="*/ 0 h 110"/>
                  <a:gd name="T8" fmla="*/ 0 w 238"/>
                  <a:gd name="T9" fmla="*/ 29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110">
                    <a:moveTo>
                      <a:pt x="0" y="29"/>
                    </a:moveTo>
                    <a:lnTo>
                      <a:pt x="10" y="110"/>
                    </a:lnTo>
                    <a:lnTo>
                      <a:pt x="238" y="82"/>
                    </a:lnTo>
                    <a:lnTo>
                      <a:pt x="228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40" name="Freeform 103"/>
              <p:cNvSpPr>
                <a:spLocks noChangeArrowheads="1"/>
              </p:cNvSpPr>
              <p:nvPr/>
            </p:nvSpPr>
            <p:spPr bwMode="auto">
              <a:xfrm>
                <a:off x="15875" y="163513"/>
                <a:ext cx="361950" cy="52388"/>
              </a:xfrm>
              <a:custGeom>
                <a:avLst/>
                <a:gdLst>
                  <a:gd name="T0" fmla="*/ 228 w 228"/>
                  <a:gd name="T1" fmla="*/ 5 h 33"/>
                  <a:gd name="T2" fmla="*/ 0 w 228"/>
                  <a:gd name="T3" fmla="*/ 33 h 33"/>
                  <a:gd name="T4" fmla="*/ 0 w 228"/>
                  <a:gd name="T5" fmla="*/ 29 h 33"/>
                  <a:gd name="T6" fmla="*/ 228 w 228"/>
                  <a:gd name="T7" fmla="*/ 0 h 33"/>
                  <a:gd name="T8" fmla="*/ 228 w 228"/>
                  <a:gd name="T9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8" h="33">
                    <a:moveTo>
                      <a:pt x="228" y="5"/>
                    </a:moveTo>
                    <a:lnTo>
                      <a:pt x="0" y="33"/>
                    </a:lnTo>
                    <a:lnTo>
                      <a:pt x="0" y="29"/>
                    </a:lnTo>
                    <a:lnTo>
                      <a:pt x="228" y="0"/>
                    </a:lnTo>
                    <a:lnTo>
                      <a:pt x="228" y="5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41" name="Freeform 104"/>
              <p:cNvSpPr>
                <a:spLocks noChangeArrowheads="1"/>
              </p:cNvSpPr>
              <p:nvPr/>
            </p:nvSpPr>
            <p:spPr bwMode="auto">
              <a:xfrm>
                <a:off x="169863" y="171450"/>
                <a:ext cx="52388" cy="19050"/>
              </a:xfrm>
              <a:custGeom>
                <a:avLst/>
                <a:gdLst>
                  <a:gd name="T0" fmla="*/ 32 w 33"/>
                  <a:gd name="T1" fmla="*/ 0 h 12"/>
                  <a:gd name="T2" fmla="*/ 0 w 33"/>
                  <a:gd name="T3" fmla="*/ 4 h 12"/>
                  <a:gd name="T4" fmla="*/ 1 w 33"/>
                  <a:gd name="T5" fmla="*/ 12 h 12"/>
                  <a:gd name="T6" fmla="*/ 33 w 33"/>
                  <a:gd name="T7" fmla="*/ 8 h 12"/>
                  <a:gd name="T8" fmla="*/ 32 w 3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">
                    <a:moveTo>
                      <a:pt x="32" y="0"/>
                    </a:moveTo>
                    <a:lnTo>
                      <a:pt x="0" y="4"/>
                    </a:lnTo>
                    <a:lnTo>
                      <a:pt x="1" y="12"/>
                    </a:lnTo>
                    <a:lnTo>
                      <a:pt x="33" y="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9FAD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42" name="Freeform 105"/>
              <p:cNvSpPr>
                <a:spLocks noChangeArrowheads="1"/>
              </p:cNvSpPr>
              <p:nvPr/>
            </p:nvSpPr>
            <p:spPr bwMode="auto">
              <a:xfrm>
                <a:off x="171450" y="184150"/>
                <a:ext cx="52388" cy="19050"/>
              </a:xfrm>
              <a:custGeom>
                <a:avLst/>
                <a:gdLst>
                  <a:gd name="T0" fmla="*/ 0 w 33"/>
                  <a:gd name="T1" fmla="*/ 4 h 12"/>
                  <a:gd name="T2" fmla="*/ 1 w 33"/>
                  <a:gd name="T3" fmla="*/ 12 h 12"/>
                  <a:gd name="T4" fmla="*/ 33 w 33"/>
                  <a:gd name="T5" fmla="*/ 8 h 12"/>
                  <a:gd name="T6" fmla="*/ 32 w 33"/>
                  <a:gd name="T7" fmla="*/ 0 h 12"/>
                  <a:gd name="T8" fmla="*/ 0 w 33"/>
                  <a:gd name="T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">
                    <a:moveTo>
                      <a:pt x="0" y="4"/>
                    </a:moveTo>
                    <a:lnTo>
                      <a:pt x="1" y="12"/>
                    </a:lnTo>
                    <a:lnTo>
                      <a:pt x="33" y="8"/>
                    </a:lnTo>
                    <a:lnTo>
                      <a:pt x="3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43" name="组合 265"/>
            <p:cNvGrpSpPr/>
            <p:nvPr/>
          </p:nvGrpSpPr>
          <p:grpSpPr bwMode="auto">
            <a:xfrm>
              <a:off x="465138" y="715963"/>
              <a:ext cx="273049" cy="363537"/>
              <a:chOff x="0" y="0"/>
              <a:chExt cx="230187" cy="306388"/>
            </a:xfrm>
          </p:grpSpPr>
          <p:sp>
            <p:nvSpPr>
              <p:cNvPr id="6244" name="Freeform 106"/>
              <p:cNvSpPr>
                <a:spLocks noChangeArrowheads="1"/>
              </p:cNvSpPr>
              <p:nvPr/>
            </p:nvSpPr>
            <p:spPr bwMode="auto">
              <a:xfrm>
                <a:off x="11112" y="0"/>
                <a:ext cx="168275" cy="131763"/>
              </a:xfrm>
              <a:custGeom>
                <a:avLst/>
                <a:gdLst>
                  <a:gd name="T0" fmla="*/ 31 w 235"/>
                  <a:gd name="T1" fmla="*/ 133 h 182"/>
                  <a:gd name="T2" fmla="*/ 104 w 235"/>
                  <a:gd name="T3" fmla="*/ 32 h 182"/>
                  <a:gd name="T4" fmla="*/ 205 w 235"/>
                  <a:gd name="T5" fmla="*/ 104 h 182"/>
                  <a:gd name="T6" fmla="*/ 213 w 235"/>
                  <a:gd name="T7" fmla="*/ 151 h 182"/>
                  <a:gd name="T8" fmla="*/ 235 w 235"/>
                  <a:gd name="T9" fmla="*/ 147 h 182"/>
                  <a:gd name="T10" fmla="*/ 227 w 235"/>
                  <a:gd name="T11" fmla="*/ 101 h 182"/>
                  <a:gd name="T12" fmla="*/ 101 w 235"/>
                  <a:gd name="T13" fmla="*/ 10 h 182"/>
                  <a:gd name="T14" fmla="*/ 10 w 235"/>
                  <a:gd name="T15" fmla="*/ 136 h 182"/>
                  <a:gd name="T16" fmla="*/ 17 w 235"/>
                  <a:gd name="T17" fmla="*/ 182 h 182"/>
                  <a:gd name="T18" fmla="*/ 39 w 235"/>
                  <a:gd name="T19" fmla="*/ 179 h 182"/>
                  <a:gd name="T20" fmla="*/ 31 w 235"/>
                  <a:gd name="T21" fmla="*/ 133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5" h="182">
                    <a:moveTo>
                      <a:pt x="31" y="133"/>
                    </a:moveTo>
                    <a:cubicBezTo>
                      <a:pt x="24" y="85"/>
                      <a:pt x="56" y="39"/>
                      <a:pt x="104" y="32"/>
                    </a:cubicBezTo>
                    <a:cubicBezTo>
                      <a:pt x="152" y="24"/>
                      <a:pt x="198" y="56"/>
                      <a:pt x="205" y="104"/>
                    </a:cubicBezTo>
                    <a:cubicBezTo>
                      <a:pt x="213" y="151"/>
                      <a:pt x="213" y="151"/>
                      <a:pt x="213" y="151"/>
                    </a:cubicBezTo>
                    <a:cubicBezTo>
                      <a:pt x="235" y="147"/>
                      <a:pt x="235" y="147"/>
                      <a:pt x="235" y="147"/>
                    </a:cubicBezTo>
                    <a:cubicBezTo>
                      <a:pt x="227" y="101"/>
                      <a:pt x="227" y="101"/>
                      <a:pt x="227" y="101"/>
                    </a:cubicBezTo>
                    <a:cubicBezTo>
                      <a:pt x="217" y="41"/>
                      <a:pt x="161" y="0"/>
                      <a:pt x="101" y="10"/>
                    </a:cubicBezTo>
                    <a:cubicBezTo>
                      <a:pt x="41" y="20"/>
                      <a:pt x="0" y="76"/>
                      <a:pt x="10" y="136"/>
                    </a:cubicBezTo>
                    <a:cubicBezTo>
                      <a:pt x="17" y="182"/>
                      <a:pt x="17" y="182"/>
                      <a:pt x="17" y="182"/>
                    </a:cubicBezTo>
                    <a:cubicBezTo>
                      <a:pt x="39" y="179"/>
                      <a:pt x="39" y="179"/>
                      <a:pt x="39" y="179"/>
                    </a:cubicBezTo>
                    <a:lnTo>
                      <a:pt x="31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45" name="Freeform 107"/>
              <p:cNvSpPr>
                <a:spLocks noChangeArrowheads="1"/>
              </p:cNvSpPr>
              <p:nvPr/>
            </p:nvSpPr>
            <p:spPr bwMode="auto">
              <a:xfrm>
                <a:off x="26987" y="17462"/>
                <a:ext cx="136525" cy="111125"/>
              </a:xfrm>
              <a:custGeom>
                <a:avLst/>
                <a:gdLst>
                  <a:gd name="T0" fmla="*/ 80 w 189"/>
                  <a:gd name="T1" fmla="*/ 8 h 155"/>
                  <a:gd name="T2" fmla="*/ 7 w 189"/>
                  <a:gd name="T3" fmla="*/ 109 h 155"/>
                  <a:gd name="T4" fmla="*/ 15 w 189"/>
                  <a:gd name="T5" fmla="*/ 155 h 155"/>
                  <a:gd name="T6" fmla="*/ 37 w 189"/>
                  <a:gd name="T7" fmla="*/ 151 h 155"/>
                  <a:gd name="T8" fmla="*/ 29 w 189"/>
                  <a:gd name="T9" fmla="*/ 105 h 155"/>
                  <a:gd name="T10" fmla="*/ 29 w 189"/>
                  <a:gd name="T11" fmla="*/ 102 h 155"/>
                  <a:gd name="T12" fmla="*/ 84 w 189"/>
                  <a:gd name="T13" fmla="*/ 29 h 155"/>
                  <a:gd name="T14" fmla="*/ 158 w 189"/>
                  <a:gd name="T15" fmla="*/ 77 h 155"/>
                  <a:gd name="T16" fmla="*/ 160 w 189"/>
                  <a:gd name="T17" fmla="*/ 84 h 155"/>
                  <a:gd name="T18" fmla="*/ 167 w 189"/>
                  <a:gd name="T19" fmla="*/ 130 h 155"/>
                  <a:gd name="T20" fmla="*/ 189 w 189"/>
                  <a:gd name="T21" fmla="*/ 127 h 155"/>
                  <a:gd name="T22" fmla="*/ 181 w 189"/>
                  <a:gd name="T23" fmla="*/ 80 h 155"/>
                  <a:gd name="T24" fmla="*/ 80 w 189"/>
                  <a:gd name="T25" fmla="*/ 8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9" h="155">
                    <a:moveTo>
                      <a:pt x="80" y="8"/>
                    </a:moveTo>
                    <a:cubicBezTo>
                      <a:pt x="32" y="15"/>
                      <a:pt x="0" y="61"/>
                      <a:pt x="7" y="109"/>
                    </a:cubicBezTo>
                    <a:cubicBezTo>
                      <a:pt x="15" y="155"/>
                      <a:pt x="15" y="155"/>
                      <a:pt x="1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29" y="105"/>
                      <a:pt x="29" y="105"/>
                      <a:pt x="29" y="105"/>
                    </a:cubicBezTo>
                    <a:cubicBezTo>
                      <a:pt x="29" y="104"/>
                      <a:pt x="29" y="103"/>
                      <a:pt x="29" y="102"/>
                    </a:cubicBezTo>
                    <a:cubicBezTo>
                      <a:pt x="25" y="67"/>
                      <a:pt x="49" y="35"/>
                      <a:pt x="84" y="29"/>
                    </a:cubicBezTo>
                    <a:cubicBezTo>
                      <a:pt x="118" y="24"/>
                      <a:pt x="150" y="45"/>
                      <a:pt x="158" y="77"/>
                    </a:cubicBezTo>
                    <a:cubicBezTo>
                      <a:pt x="159" y="79"/>
                      <a:pt x="159" y="82"/>
                      <a:pt x="160" y="84"/>
                    </a:cubicBezTo>
                    <a:cubicBezTo>
                      <a:pt x="167" y="130"/>
                      <a:pt x="167" y="130"/>
                      <a:pt x="167" y="130"/>
                    </a:cubicBezTo>
                    <a:cubicBezTo>
                      <a:pt x="189" y="127"/>
                      <a:pt x="189" y="127"/>
                      <a:pt x="189" y="127"/>
                    </a:cubicBezTo>
                    <a:cubicBezTo>
                      <a:pt x="181" y="80"/>
                      <a:pt x="181" y="80"/>
                      <a:pt x="181" y="80"/>
                    </a:cubicBezTo>
                    <a:cubicBezTo>
                      <a:pt x="174" y="32"/>
                      <a:pt x="128" y="0"/>
                      <a:pt x="80" y="8"/>
                    </a:cubicBezTo>
                    <a:close/>
                  </a:path>
                </a:pathLst>
              </a:custGeom>
              <a:solidFill>
                <a:srgbClr val="C2C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46" name="Freeform 108"/>
              <p:cNvSpPr>
                <a:spLocks noChangeArrowheads="1"/>
              </p:cNvSpPr>
              <p:nvPr/>
            </p:nvSpPr>
            <p:spPr bwMode="auto">
              <a:xfrm>
                <a:off x="0" y="119062"/>
                <a:ext cx="125413" cy="171450"/>
              </a:xfrm>
              <a:custGeom>
                <a:avLst/>
                <a:gdLst>
                  <a:gd name="T0" fmla="*/ 64 w 79"/>
                  <a:gd name="T1" fmla="*/ 0 h 108"/>
                  <a:gd name="T2" fmla="*/ 34 w 79"/>
                  <a:gd name="T3" fmla="*/ 5 h 108"/>
                  <a:gd name="T4" fmla="*/ 24 w 79"/>
                  <a:gd name="T5" fmla="*/ 6 h 108"/>
                  <a:gd name="T6" fmla="*/ 14 w 79"/>
                  <a:gd name="T7" fmla="*/ 8 h 108"/>
                  <a:gd name="T8" fmla="*/ 0 w 79"/>
                  <a:gd name="T9" fmla="*/ 11 h 108"/>
                  <a:gd name="T10" fmla="*/ 15 w 79"/>
                  <a:gd name="T11" fmla="*/ 108 h 108"/>
                  <a:gd name="T12" fmla="*/ 79 w 79"/>
                  <a:gd name="T13" fmla="*/ 97 h 108"/>
                  <a:gd name="T14" fmla="*/ 64 w 79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" h="108">
                    <a:moveTo>
                      <a:pt x="64" y="0"/>
                    </a:moveTo>
                    <a:lnTo>
                      <a:pt x="34" y="5"/>
                    </a:lnTo>
                    <a:lnTo>
                      <a:pt x="24" y="6"/>
                    </a:lnTo>
                    <a:lnTo>
                      <a:pt x="14" y="8"/>
                    </a:lnTo>
                    <a:lnTo>
                      <a:pt x="0" y="11"/>
                    </a:lnTo>
                    <a:lnTo>
                      <a:pt x="15" y="108"/>
                    </a:lnTo>
                    <a:lnTo>
                      <a:pt x="79" y="97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E04C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47" name="Freeform 109"/>
              <p:cNvSpPr>
                <a:spLocks noChangeArrowheads="1"/>
              </p:cNvSpPr>
              <p:nvPr/>
            </p:nvSpPr>
            <p:spPr bwMode="auto">
              <a:xfrm>
                <a:off x="101600" y="103187"/>
                <a:ext cx="125413" cy="169863"/>
              </a:xfrm>
              <a:custGeom>
                <a:avLst/>
                <a:gdLst>
                  <a:gd name="T0" fmla="*/ 49 w 79"/>
                  <a:gd name="T1" fmla="*/ 2 h 107"/>
                  <a:gd name="T2" fmla="*/ 39 w 79"/>
                  <a:gd name="T3" fmla="*/ 4 h 107"/>
                  <a:gd name="T4" fmla="*/ 29 w 79"/>
                  <a:gd name="T5" fmla="*/ 5 h 107"/>
                  <a:gd name="T6" fmla="*/ 0 w 79"/>
                  <a:gd name="T7" fmla="*/ 10 h 107"/>
                  <a:gd name="T8" fmla="*/ 15 w 79"/>
                  <a:gd name="T9" fmla="*/ 107 h 107"/>
                  <a:gd name="T10" fmla="*/ 79 w 79"/>
                  <a:gd name="T11" fmla="*/ 97 h 107"/>
                  <a:gd name="T12" fmla="*/ 64 w 79"/>
                  <a:gd name="T13" fmla="*/ 0 h 107"/>
                  <a:gd name="T14" fmla="*/ 49 w 79"/>
                  <a:gd name="T15" fmla="*/ 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" h="107">
                    <a:moveTo>
                      <a:pt x="49" y="2"/>
                    </a:moveTo>
                    <a:lnTo>
                      <a:pt x="39" y="4"/>
                    </a:lnTo>
                    <a:lnTo>
                      <a:pt x="29" y="5"/>
                    </a:lnTo>
                    <a:lnTo>
                      <a:pt x="0" y="10"/>
                    </a:lnTo>
                    <a:lnTo>
                      <a:pt x="15" y="107"/>
                    </a:lnTo>
                    <a:lnTo>
                      <a:pt x="79" y="97"/>
                    </a:lnTo>
                    <a:lnTo>
                      <a:pt x="64" y="0"/>
                    </a:lnTo>
                    <a:lnTo>
                      <a:pt x="49" y="2"/>
                    </a:lnTo>
                    <a:close/>
                  </a:path>
                </a:pathLst>
              </a:custGeom>
              <a:solidFill>
                <a:srgbClr val="FA8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48" name="Freeform 110"/>
              <p:cNvSpPr>
                <a:spLocks noChangeArrowheads="1"/>
              </p:cNvSpPr>
              <p:nvPr/>
            </p:nvSpPr>
            <p:spPr bwMode="auto">
              <a:xfrm>
                <a:off x="23812" y="257175"/>
                <a:ext cx="206375" cy="49213"/>
              </a:xfrm>
              <a:custGeom>
                <a:avLst/>
                <a:gdLst>
                  <a:gd name="T0" fmla="*/ 0 w 130"/>
                  <a:gd name="T1" fmla="*/ 21 h 31"/>
                  <a:gd name="T2" fmla="*/ 2 w 130"/>
                  <a:gd name="T3" fmla="*/ 31 h 31"/>
                  <a:gd name="T4" fmla="*/ 66 w 130"/>
                  <a:gd name="T5" fmla="*/ 20 h 31"/>
                  <a:gd name="T6" fmla="*/ 130 w 130"/>
                  <a:gd name="T7" fmla="*/ 10 h 31"/>
                  <a:gd name="T8" fmla="*/ 128 w 130"/>
                  <a:gd name="T9" fmla="*/ 0 h 31"/>
                  <a:gd name="T10" fmla="*/ 64 w 130"/>
                  <a:gd name="T11" fmla="*/ 10 h 31"/>
                  <a:gd name="T12" fmla="*/ 0 w 130"/>
                  <a:gd name="T13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31">
                    <a:moveTo>
                      <a:pt x="0" y="21"/>
                    </a:moveTo>
                    <a:lnTo>
                      <a:pt x="2" y="31"/>
                    </a:lnTo>
                    <a:lnTo>
                      <a:pt x="66" y="20"/>
                    </a:lnTo>
                    <a:lnTo>
                      <a:pt x="130" y="10"/>
                    </a:lnTo>
                    <a:lnTo>
                      <a:pt x="128" y="0"/>
                    </a:lnTo>
                    <a:lnTo>
                      <a:pt x="64" y="1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49" name="组合 258"/>
            <p:cNvGrpSpPr/>
            <p:nvPr/>
          </p:nvGrpSpPr>
          <p:grpSpPr bwMode="auto">
            <a:xfrm>
              <a:off x="1336675" y="1576388"/>
              <a:ext cx="455612" cy="296862"/>
              <a:chOff x="0" y="0"/>
              <a:chExt cx="384175" cy="250826"/>
            </a:xfrm>
          </p:grpSpPr>
          <p:sp>
            <p:nvSpPr>
              <p:cNvPr id="6250" name="Freeform 1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9413" cy="134938"/>
              </a:xfrm>
              <a:custGeom>
                <a:avLst/>
                <a:gdLst>
                  <a:gd name="T0" fmla="*/ 522 w 528"/>
                  <a:gd name="T1" fmla="*/ 31 h 187"/>
                  <a:gd name="T2" fmla="*/ 488 w 528"/>
                  <a:gd name="T3" fmla="*/ 0 h 187"/>
                  <a:gd name="T4" fmla="*/ 32 w 528"/>
                  <a:gd name="T5" fmla="*/ 23 h 187"/>
                  <a:gd name="T6" fmla="*/ 1 w 528"/>
                  <a:gd name="T7" fmla="*/ 57 h 187"/>
                  <a:gd name="T8" fmla="*/ 7 w 528"/>
                  <a:gd name="T9" fmla="*/ 187 h 187"/>
                  <a:gd name="T10" fmla="*/ 528 w 528"/>
                  <a:gd name="T11" fmla="*/ 162 h 187"/>
                  <a:gd name="T12" fmla="*/ 522 w 528"/>
                  <a:gd name="T13" fmla="*/ 3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87">
                    <a:moveTo>
                      <a:pt x="522" y="31"/>
                    </a:moveTo>
                    <a:cubicBezTo>
                      <a:pt x="521" y="14"/>
                      <a:pt x="506" y="0"/>
                      <a:pt x="488" y="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14" y="24"/>
                      <a:pt x="0" y="39"/>
                      <a:pt x="1" y="57"/>
                    </a:cubicBezTo>
                    <a:cubicBezTo>
                      <a:pt x="7" y="187"/>
                      <a:pt x="7" y="187"/>
                      <a:pt x="7" y="187"/>
                    </a:cubicBezTo>
                    <a:cubicBezTo>
                      <a:pt x="528" y="162"/>
                      <a:pt x="528" y="162"/>
                      <a:pt x="528" y="162"/>
                    </a:cubicBezTo>
                    <a:lnTo>
                      <a:pt x="522" y="31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51" name="Freeform 112"/>
              <p:cNvSpPr>
                <a:spLocks noChangeArrowheads="1"/>
              </p:cNvSpPr>
              <p:nvPr/>
            </p:nvSpPr>
            <p:spPr bwMode="auto">
              <a:xfrm>
                <a:off x="4762" y="115888"/>
                <a:ext cx="379413" cy="134938"/>
              </a:xfrm>
              <a:custGeom>
                <a:avLst/>
                <a:gdLst>
                  <a:gd name="T0" fmla="*/ 0 w 528"/>
                  <a:gd name="T1" fmla="*/ 25 h 187"/>
                  <a:gd name="T2" fmla="*/ 7 w 528"/>
                  <a:gd name="T3" fmla="*/ 155 h 187"/>
                  <a:gd name="T4" fmla="*/ 41 w 528"/>
                  <a:gd name="T5" fmla="*/ 186 h 187"/>
                  <a:gd name="T6" fmla="*/ 497 w 528"/>
                  <a:gd name="T7" fmla="*/ 164 h 187"/>
                  <a:gd name="T8" fmla="*/ 528 w 528"/>
                  <a:gd name="T9" fmla="*/ 130 h 187"/>
                  <a:gd name="T10" fmla="*/ 521 w 528"/>
                  <a:gd name="T11" fmla="*/ 0 h 187"/>
                  <a:gd name="T12" fmla="*/ 0 w 528"/>
                  <a:gd name="T13" fmla="*/ 2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87">
                    <a:moveTo>
                      <a:pt x="0" y="25"/>
                    </a:moveTo>
                    <a:cubicBezTo>
                      <a:pt x="7" y="155"/>
                      <a:pt x="7" y="155"/>
                      <a:pt x="7" y="155"/>
                    </a:cubicBezTo>
                    <a:cubicBezTo>
                      <a:pt x="8" y="173"/>
                      <a:pt x="23" y="187"/>
                      <a:pt x="41" y="186"/>
                    </a:cubicBezTo>
                    <a:cubicBezTo>
                      <a:pt x="497" y="164"/>
                      <a:pt x="497" y="164"/>
                      <a:pt x="497" y="164"/>
                    </a:cubicBezTo>
                    <a:cubicBezTo>
                      <a:pt x="515" y="163"/>
                      <a:pt x="528" y="148"/>
                      <a:pt x="528" y="130"/>
                    </a:cubicBezTo>
                    <a:cubicBezTo>
                      <a:pt x="521" y="0"/>
                      <a:pt x="521" y="0"/>
                      <a:pt x="521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52" name="Freeform 113"/>
              <p:cNvSpPr>
                <a:spLocks noChangeArrowheads="1"/>
              </p:cNvSpPr>
              <p:nvPr/>
            </p:nvSpPr>
            <p:spPr bwMode="auto">
              <a:xfrm>
                <a:off x="150812" y="80963"/>
                <a:ext cx="95250" cy="93663"/>
              </a:xfrm>
              <a:custGeom>
                <a:avLst/>
                <a:gdLst>
                  <a:gd name="T0" fmla="*/ 0 w 60"/>
                  <a:gd name="T1" fmla="*/ 0 h 59"/>
                  <a:gd name="T2" fmla="*/ 60 w 60"/>
                  <a:gd name="T3" fmla="*/ 26 h 59"/>
                  <a:gd name="T4" fmla="*/ 3 w 60"/>
                  <a:gd name="T5" fmla="*/ 59 h 59"/>
                  <a:gd name="T6" fmla="*/ 0 w 60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9">
                    <a:moveTo>
                      <a:pt x="0" y="0"/>
                    </a:moveTo>
                    <a:lnTo>
                      <a:pt x="60" y="26"/>
                    </a:lnTo>
                    <a:lnTo>
                      <a:pt x="3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53" name="组合 262"/>
            <p:cNvGrpSpPr/>
            <p:nvPr/>
          </p:nvGrpSpPr>
          <p:grpSpPr bwMode="auto">
            <a:xfrm>
              <a:off x="1536700" y="0"/>
              <a:ext cx="311150" cy="346075"/>
              <a:chOff x="0" y="0"/>
              <a:chExt cx="261938" cy="292100"/>
            </a:xfrm>
          </p:grpSpPr>
          <p:sp>
            <p:nvSpPr>
              <p:cNvPr id="6254" name="Freeform 1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61938" cy="292100"/>
              </a:xfrm>
              <a:custGeom>
                <a:avLst/>
                <a:gdLst>
                  <a:gd name="T0" fmla="*/ 164 w 165"/>
                  <a:gd name="T1" fmla="*/ 184 h 184"/>
                  <a:gd name="T2" fmla="*/ 0 w 165"/>
                  <a:gd name="T3" fmla="*/ 183 h 184"/>
                  <a:gd name="T4" fmla="*/ 1 w 165"/>
                  <a:gd name="T5" fmla="*/ 0 h 184"/>
                  <a:gd name="T6" fmla="*/ 165 w 165"/>
                  <a:gd name="T7" fmla="*/ 1 h 184"/>
                  <a:gd name="T8" fmla="*/ 164 w 165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184">
                    <a:moveTo>
                      <a:pt x="164" y="184"/>
                    </a:moveTo>
                    <a:lnTo>
                      <a:pt x="0" y="183"/>
                    </a:lnTo>
                    <a:lnTo>
                      <a:pt x="1" y="0"/>
                    </a:lnTo>
                    <a:lnTo>
                      <a:pt x="165" y="1"/>
                    </a:lnTo>
                    <a:lnTo>
                      <a:pt x="164" y="1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55" name="Freeform 115"/>
              <p:cNvSpPr>
                <a:spLocks noChangeArrowheads="1"/>
              </p:cNvSpPr>
              <p:nvPr/>
            </p:nvSpPr>
            <p:spPr bwMode="auto">
              <a:xfrm>
                <a:off x="22225" y="20638"/>
                <a:ext cx="219075" cy="206375"/>
              </a:xfrm>
              <a:custGeom>
                <a:avLst/>
                <a:gdLst>
                  <a:gd name="T0" fmla="*/ 138 w 138"/>
                  <a:gd name="T1" fmla="*/ 1 h 130"/>
                  <a:gd name="T2" fmla="*/ 137 w 138"/>
                  <a:gd name="T3" fmla="*/ 130 h 130"/>
                  <a:gd name="T4" fmla="*/ 0 w 138"/>
                  <a:gd name="T5" fmla="*/ 129 h 130"/>
                  <a:gd name="T6" fmla="*/ 1 w 138"/>
                  <a:gd name="T7" fmla="*/ 0 h 130"/>
                  <a:gd name="T8" fmla="*/ 138 w 138"/>
                  <a:gd name="T9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30">
                    <a:moveTo>
                      <a:pt x="138" y="1"/>
                    </a:moveTo>
                    <a:lnTo>
                      <a:pt x="137" y="130"/>
                    </a:lnTo>
                    <a:lnTo>
                      <a:pt x="0" y="129"/>
                    </a:lnTo>
                    <a:lnTo>
                      <a:pt x="1" y="0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86D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56" name="Freeform 116"/>
              <p:cNvSpPr>
                <a:spLocks noChangeArrowheads="1"/>
              </p:cNvSpPr>
              <p:nvPr/>
            </p:nvSpPr>
            <p:spPr bwMode="auto">
              <a:xfrm>
                <a:off x="115887" y="134938"/>
                <a:ext cx="123825" cy="92075"/>
              </a:xfrm>
              <a:custGeom>
                <a:avLst/>
                <a:gdLst>
                  <a:gd name="T0" fmla="*/ 0 w 78"/>
                  <a:gd name="T1" fmla="*/ 57 h 58"/>
                  <a:gd name="T2" fmla="*/ 39 w 78"/>
                  <a:gd name="T3" fmla="*/ 0 h 58"/>
                  <a:gd name="T4" fmla="*/ 78 w 78"/>
                  <a:gd name="T5" fmla="*/ 58 h 58"/>
                  <a:gd name="T6" fmla="*/ 0 w 78"/>
                  <a:gd name="T7" fmla="*/ 5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58">
                    <a:moveTo>
                      <a:pt x="0" y="57"/>
                    </a:moveTo>
                    <a:lnTo>
                      <a:pt x="39" y="0"/>
                    </a:lnTo>
                    <a:lnTo>
                      <a:pt x="78" y="58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57" name="Freeform 117"/>
              <p:cNvSpPr>
                <a:spLocks noChangeArrowheads="1"/>
              </p:cNvSpPr>
              <p:nvPr/>
            </p:nvSpPr>
            <p:spPr bwMode="auto">
              <a:xfrm>
                <a:off x="131762" y="42863"/>
                <a:ext cx="41275" cy="41275"/>
              </a:xfrm>
              <a:custGeom>
                <a:avLst/>
                <a:gdLst>
                  <a:gd name="T0" fmla="*/ 58 w 58"/>
                  <a:gd name="T1" fmla="*/ 29 h 58"/>
                  <a:gd name="T2" fmla="*/ 29 w 58"/>
                  <a:gd name="T3" fmla="*/ 57 h 58"/>
                  <a:gd name="T4" fmla="*/ 0 w 58"/>
                  <a:gd name="T5" fmla="*/ 28 h 58"/>
                  <a:gd name="T6" fmla="*/ 29 w 58"/>
                  <a:gd name="T7" fmla="*/ 0 h 58"/>
                  <a:gd name="T8" fmla="*/ 58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cubicBezTo>
                      <a:pt x="58" y="45"/>
                      <a:pt x="45" y="58"/>
                      <a:pt x="29" y="57"/>
                    </a:cubicBezTo>
                    <a:cubicBezTo>
                      <a:pt x="13" y="57"/>
                      <a:pt x="0" y="44"/>
                      <a:pt x="0" y="28"/>
                    </a:cubicBezTo>
                    <a:cubicBezTo>
                      <a:pt x="0" y="12"/>
                      <a:pt x="13" y="0"/>
                      <a:pt x="29" y="0"/>
                    </a:cubicBezTo>
                    <a:cubicBezTo>
                      <a:pt x="45" y="0"/>
                      <a:pt x="58" y="13"/>
                      <a:pt x="58" y="29"/>
                    </a:cubicBezTo>
                    <a:close/>
                  </a:path>
                </a:pathLst>
              </a:custGeom>
              <a:solidFill>
                <a:srgbClr val="FCB9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58" name="Freeform 118"/>
              <p:cNvSpPr>
                <a:spLocks noChangeArrowheads="1"/>
              </p:cNvSpPr>
              <p:nvPr/>
            </p:nvSpPr>
            <p:spPr bwMode="auto">
              <a:xfrm>
                <a:off x="22225" y="103188"/>
                <a:ext cx="165100" cy="122238"/>
              </a:xfrm>
              <a:custGeom>
                <a:avLst/>
                <a:gdLst>
                  <a:gd name="T0" fmla="*/ 0 w 104"/>
                  <a:gd name="T1" fmla="*/ 77 h 77"/>
                  <a:gd name="T2" fmla="*/ 53 w 104"/>
                  <a:gd name="T3" fmla="*/ 0 h 77"/>
                  <a:gd name="T4" fmla="*/ 104 w 104"/>
                  <a:gd name="T5" fmla="*/ 77 h 77"/>
                  <a:gd name="T6" fmla="*/ 0 w 104"/>
                  <a:gd name="T7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77">
                    <a:moveTo>
                      <a:pt x="0" y="77"/>
                    </a:moveTo>
                    <a:lnTo>
                      <a:pt x="53" y="0"/>
                    </a:lnTo>
                    <a:lnTo>
                      <a:pt x="104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3F5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59" name="组合 268"/>
            <p:cNvGrpSpPr/>
            <p:nvPr/>
          </p:nvGrpSpPr>
          <p:grpSpPr bwMode="auto">
            <a:xfrm>
              <a:off x="1987550" y="1712913"/>
              <a:ext cx="471489" cy="401637"/>
              <a:chOff x="0" y="0"/>
              <a:chExt cx="396875" cy="338138"/>
            </a:xfrm>
          </p:grpSpPr>
          <p:sp>
            <p:nvSpPr>
              <p:cNvPr id="6260" name="Freeform 119"/>
              <p:cNvSpPr>
                <a:spLocks noChangeArrowheads="1"/>
              </p:cNvSpPr>
              <p:nvPr/>
            </p:nvSpPr>
            <p:spPr bwMode="auto">
              <a:xfrm>
                <a:off x="12700" y="12700"/>
                <a:ext cx="369888" cy="312738"/>
              </a:xfrm>
              <a:custGeom>
                <a:avLst/>
                <a:gdLst>
                  <a:gd name="T0" fmla="*/ 0 w 233"/>
                  <a:gd name="T1" fmla="*/ 160 h 197"/>
                  <a:gd name="T2" fmla="*/ 204 w 233"/>
                  <a:gd name="T3" fmla="*/ 197 h 197"/>
                  <a:gd name="T4" fmla="*/ 233 w 233"/>
                  <a:gd name="T5" fmla="*/ 37 h 197"/>
                  <a:gd name="T6" fmla="*/ 29 w 233"/>
                  <a:gd name="T7" fmla="*/ 0 h 197"/>
                  <a:gd name="T8" fmla="*/ 0 w 233"/>
                  <a:gd name="T9" fmla="*/ 16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197">
                    <a:moveTo>
                      <a:pt x="0" y="160"/>
                    </a:moveTo>
                    <a:lnTo>
                      <a:pt x="204" y="197"/>
                    </a:lnTo>
                    <a:lnTo>
                      <a:pt x="233" y="37"/>
                    </a:lnTo>
                    <a:lnTo>
                      <a:pt x="29" y="0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1" name="Freeform 120"/>
              <p:cNvSpPr>
                <a:spLocks noChangeArrowheads="1"/>
              </p:cNvSpPr>
              <p:nvPr/>
            </p:nvSpPr>
            <p:spPr bwMode="auto">
              <a:xfrm>
                <a:off x="46037" y="0"/>
                <a:ext cx="350838" cy="84138"/>
              </a:xfrm>
              <a:custGeom>
                <a:avLst/>
                <a:gdLst>
                  <a:gd name="T0" fmla="*/ 465 w 486"/>
                  <a:gd name="T1" fmla="*/ 116 h 117"/>
                  <a:gd name="T2" fmla="*/ 15 w 486"/>
                  <a:gd name="T3" fmla="*/ 33 h 117"/>
                  <a:gd name="T4" fmla="*/ 2 w 486"/>
                  <a:gd name="T5" fmla="*/ 14 h 117"/>
                  <a:gd name="T6" fmla="*/ 21 w 486"/>
                  <a:gd name="T7" fmla="*/ 1 h 117"/>
                  <a:gd name="T8" fmla="*/ 471 w 486"/>
                  <a:gd name="T9" fmla="*/ 83 h 117"/>
                  <a:gd name="T10" fmla="*/ 484 w 486"/>
                  <a:gd name="T11" fmla="*/ 102 h 117"/>
                  <a:gd name="T12" fmla="*/ 465 w 486"/>
                  <a:gd name="T13" fmla="*/ 11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6" h="117">
                    <a:moveTo>
                      <a:pt x="465" y="116"/>
                    </a:moveTo>
                    <a:cubicBezTo>
                      <a:pt x="15" y="33"/>
                      <a:pt x="15" y="33"/>
                      <a:pt x="15" y="33"/>
                    </a:cubicBezTo>
                    <a:cubicBezTo>
                      <a:pt x="6" y="32"/>
                      <a:pt x="0" y="23"/>
                      <a:pt x="2" y="14"/>
                    </a:cubicBezTo>
                    <a:cubicBezTo>
                      <a:pt x="4" y="6"/>
                      <a:pt x="12" y="0"/>
                      <a:pt x="21" y="1"/>
                    </a:cubicBezTo>
                    <a:cubicBezTo>
                      <a:pt x="471" y="83"/>
                      <a:pt x="471" y="83"/>
                      <a:pt x="471" y="83"/>
                    </a:cubicBezTo>
                    <a:cubicBezTo>
                      <a:pt x="480" y="85"/>
                      <a:pt x="486" y="94"/>
                      <a:pt x="484" y="102"/>
                    </a:cubicBezTo>
                    <a:cubicBezTo>
                      <a:pt x="482" y="111"/>
                      <a:pt x="474" y="117"/>
                      <a:pt x="465" y="116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2" name="Freeform 121"/>
              <p:cNvSpPr>
                <a:spLocks noChangeArrowheads="1"/>
              </p:cNvSpPr>
              <p:nvPr/>
            </p:nvSpPr>
            <p:spPr bwMode="auto">
              <a:xfrm>
                <a:off x="0" y="254000"/>
                <a:ext cx="349250" cy="84138"/>
              </a:xfrm>
              <a:custGeom>
                <a:avLst/>
                <a:gdLst>
                  <a:gd name="T0" fmla="*/ 464 w 485"/>
                  <a:gd name="T1" fmla="*/ 116 h 118"/>
                  <a:gd name="T2" fmla="*/ 15 w 485"/>
                  <a:gd name="T3" fmla="*/ 34 h 118"/>
                  <a:gd name="T4" fmla="*/ 2 w 485"/>
                  <a:gd name="T5" fmla="*/ 15 h 118"/>
                  <a:gd name="T6" fmla="*/ 21 w 485"/>
                  <a:gd name="T7" fmla="*/ 2 h 118"/>
                  <a:gd name="T8" fmla="*/ 470 w 485"/>
                  <a:gd name="T9" fmla="*/ 84 h 118"/>
                  <a:gd name="T10" fmla="*/ 483 w 485"/>
                  <a:gd name="T11" fmla="*/ 103 h 118"/>
                  <a:gd name="T12" fmla="*/ 464 w 485"/>
                  <a:gd name="T13" fmla="*/ 11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5" h="118">
                    <a:moveTo>
                      <a:pt x="464" y="116"/>
                    </a:moveTo>
                    <a:cubicBezTo>
                      <a:pt x="15" y="34"/>
                      <a:pt x="15" y="34"/>
                      <a:pt x="15" y="34"/>
                    </a:cubicBezTo>
                    <a:cubicBezTo>
                      <a:pt x="6" y="32"/>
                      <a:pt x="0" y="24"/>
                      <a:pt x="2" y="15"/>
                    </a:cubicBezTo>
                    <a:cubicBezTo>
                      <a:pt x="3" y="6"/>
                      <a:pt x="12" y="0"/>
                      <a:pt x="21" y="2"/>
                    </a:cubicBezTo>
                    <a:cubicBezTo>
                      <a:pt x="470" y="84"/>
                      <a:pt x="470" y="84"/>
                      <a:pt x="470" y="84"/>
                    </a:cubicBezTo>
                    <a:cubicBezTo>
                      <a:pt x="479" y="85"/>
                      <a:pt x="485" y="94"/>
                      <a:pt x="483" y="103"/>
                    </a:cubicBezTo>
                    <a:cubicBezTo>
                      <a:pt x="482" y="112"/>
                      <a:pt x="473" y="118"/>
                      <a:pt x="464" y="116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3" name="Freeform 122"/>
              <p:cNvSpPr>
                <a:spLocks noChangeArrowheads="1"/>
              </p:cNvSpPr>
              <p:nvPr/>
            </p:nvSpPr>
            <p:spPr bwMode="auto">
              <a:xfrm>
                <a:off x="57150" y="128587"/>
                <a:ext cx="274638" cy="103188"/>
              </a:xfrm>
              <a:custGeom>
                <a:avLst/>
                <a:gdLst>
                  <a:gd name="T0" fmla="*/ 53 w 173"/>
                  <a:gd name="T1" fmla="*/ 60 h 65"/>
                  <a:gd name="T2" fmla="*/ 31 w 173"/>
                  <a:gd name="T3" fmla="*/ 9 h 65"/>
                  <a:gd name="T4" fmla="*/ 1 w 173"/>
                  <a:gd name="T5" fmla="*/ 19 h 65"/>
                  <a:gd name="T6" fmla="*/ 0 w 173"/>
                  <a:gd name="T7" fmla="*/ 15 h 65"/>
                  <a:gd name="T8" fmla="*/ 33 w 173"/>
                  <a:gd name="T9" fmla="*/ 5 h 65"/>
                  <a:gd name="T10" fmla="*/ 54 w 173"/>
                  <a:gd name="T11" fmla="*/ 53 h 65"/>
                  <a:gd name="T12" fmla="*/ 93 w 173"/>
                  <a:gd name="T13" fmla="*/ 0 h 65"/>
                  <a:gd name="T14" fmla="*/ 115 w 173"/>
                  <a:gd name="T15" fmla="*/ 50 h 65"/>
                  <a:gd name="T16" fmla="*/ 146 w 173"/>
                  <a:gd name="T17" fmla="*/ 41 h 65"/>
                  <a:gd name="T18" fmla="*/ 173 w 173"/>
                  <a:gd name="T19" fmla="*/ 62 h 65"/>
                  <a:gd name="T20" fmla="*/ 171 w 173"/>
                  <a:gd name="T21" fmla="*/ 65 h 65"/>
                  <a:gd name="T22" fmla="*/ 145 w 173"/>
                  <a:gd name="T23" fmla="*/ 45 h 65"/>
                  <a:gd name="T24" fmla="*/ 113 w 173"/>
                  <a:gd name="T25" fmla="*/ 55 h 65"/>
                  <a:gd name="T26" fmla="*/ 93 w 173"/>
                  <a:gd name="T27" fmla="*/ 7 h 65"/>
                  <a:gd name="T28" fmla="*/ 53 w 173"/>
                  <a:gd name="T29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3" h="65">
                    <a:moveTo>
                      <a:pt x="53" y="60"/>
                    </a:moveTo>
                    <a:lnTo>
                      <a:pt x="31" y="9"/>
                    </a:lnTo>
                    <a:lnTo>
                      <a:pt x="1" y="19"/>
                    </a:lnTo>
                    <a:lnTo>
                      <a:pt x="0" y="15"/>
                    </a:lnTo>
                    <a:lnTo>
                      <a:pt x="33" y="5"/>
                    </a:lnTo>
                    <a:lnTo>
                      <a:pt x="54" y="53"/>
                    </a:lnTo>
                    <a:lnTo>
                      <a:pt x="93" y="0"/>
                    </a:lnTo>
                    <a:lnTo>
                      <a:pt x="115" y="50"/>
                    </a:lnTo>
                    <a:lnTo>
                      <a:pt x="146" y="41"/>
                    </a:lnTo>
                    <a:lnTo>
                      <a:pt x="173" y="62"/>
                    </a:lnTo>
                    <a:lnTo>
                      <a:pt x="171" y="65"/>
                    </a:lnTo>
                    <a:lnTo>
                      <a:pt x="145" y="45"/>
                    </a:lnTo>
                    <a:lnTo>
                      <a:pt x="113" y="55"/>
                    </a:lnTo>
                    <a:lnTo>
                      <a:pt x="93" y="7"/>
                    </a:lnTo>
                    <a:lnTo>
                      <a:pt x="53" y="60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4" name="Freeform 123"/>
              <p:cNvSpPr>
                <a:spLocks noChangeArrowheads="1"/>
              </p:cNvSpPr>
              <p:nvPr/>
            </p:nvSpPr>
            <p:spPr bwMode="auto">
              <a:xfrm>
                <a:off x="320675" y="219075"/>
                <a:ext cx="19050" cy="19050"/>
              </a:xfrm>
              <a:custGeom>
                <a:avLst/>
                <a:gdLst>
                  <a:gd name="T0" fmla="*/ 2 w 27"/>
                  <a:gd name="T1" fmla="*/ 11 h 27"/>
                  <a:gd name="T2" fmla="*/ 11 w 27"/>
                  <a:gd name="T3" fmla="*/ 26 h 27"/>
                  <a:gd name="T4" fmla="*/ 26 w 27"/>
                  <a:gd name="T5" fmla="*/ 16 h 27"/>
                  <a:gd name="T6" fmla="*/ 16 w 27"/>
                  <a:gd name="T7" fmla="*/ 1 h 27"/>
                  <a:gd name="T8" fmla="*/ 2 w 27"/>
                  <a:gd name="T9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" y="11"/>
                    </a:moveTo>
                    <a:cubicBezTo>
                      <a:pt x="0" y="18"/>
                      <a:pt x="5" y="24"/>
                      <a:pt x="11" y="26"/>
                    </a:cubicBezTo>
                    <a:cubicBezTo>
                      <a:pt x="18" y="27"/>
                      <a:pt x="24" y="22"/>
                      <a:pt x="26" y="16"/>
                    </a:cubicBezTo>
                    <a:cubicBezTo>
                      <a:pt x="27" y="9"/>
                      <a:pt x="23" y="3"/>
                      <a:pt x="16" y="1"/>
                    </a:cubicBezTo>
                    <a:cubicBezTo>
                      <a:pt x="9" y="0"/>
                      <a:pt x="3" y="5"/>
                      <a:pt x="2" y="11"/>
                    </a:cubicBezTo>
                    <a:close/>
                  </a:path>
                </a:pathLst>
              </a:custGeom>
              <a:solidFill>
                <a:srgbClr val="EEA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5" name="Freeform 124"/>
              <p:cNvSpPr>
                <a:spLocks noChangeArrowheads="1"/>
              </p:cNvSpPr>
              <p:nvPr/>
            </p:nvSpPr>
            <p:spPr bwMode="auto">
              <a:xfrm>
                <a:off x="279400" y="187325"/>
                <a:ext cx="19050" cy="19050"/>
              </a:xfrm>
              <a:custGeom>
                <a:avLst/>
                <a:gdLst>
                  <a:gd name="T0" fmla="*/ 1 w 27"/>
                  <a:gd name="T1" fmla="*/ 11 h 27"/>
                  <a:gd name="T2" fmla="*/ 11 w 27"/>
                  <a:gd name="T3" fmla="*/ 26 h 27"/>
                  <a:gd name="T4" fmla="*/ 25 w 27"/>
                  <a:gd name="T5" fmla="*/ 16 h 27"/>
                  <a:gd name="T6" fmla="*/ 15 w 27"/>
                  <a:gd name="T7" fmla="*/ 2 h 27"/>
                  <a:gd name="T8" fmla="*/ 1 w 27"/>
                  <a:gd name="T9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1" y="11"/>
                    </a:moveTo>
                    <a:cubicBezTo>
                      <a:pt x="0" y="18"/>
                      <a:pt x="4" y="24"/>
                      <a:pt x="11" y="26"/>
                    </a:cubicBezTo>
                    <a:cubicBezTo>
                      <a:pt x="18" y="27"/>
                      <a:pt x="24" y="22"/>
                      <a:pt x="25" y="16"/>
                    </a:cubicBezTo>
                    <a:cubicBezTo>
                      <a:pt x="27" y="9"/>
                      <a:pt x="22" y="3"/>
                      <a:pt x="15" y="2"/>
                    </a:cubicBezTo>
                    <a:cubicBezTo>
                      <a:pt x="9" y="0"/>
                      <a:pt x="2" y="5"/>
                      <a:pt x="1" y="11"/>
                    </a:cubicBezTo>
                    <a:close/>
                  </a:path>
                </a:pathLst>
              </a:custGeom>
              <a:solidFill>
                <a:srgbClr val="C2C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6" name="Freeform 125"/>
              <p:cNvSpPr>
                <a:spLocks noChangeArrowheads="1"/>
              </p:cNvSpPr>
              <p:nvPr/>
            </p:nvSpPr>
            <p:spPr bwMode="auto">
              <a:xfrm>
                <a:off x="228600" y="203200"/>
                <a:ext cx="19050" cy="17463"/>
              </a:xfrm>
              <a:custGeom>
                <a:avLst/>
                <a:gdLst>
                  <a:gd name="T0" fmla="*/ 1 w 26"/>
                  <a:gd name="T1" fmla="*/ 11 h 26"/>
                  <a:gd name="T2" fmla="*/ 11 w 26"/>
                  <a:gd name="T3" fmla="*/ 25 h 26"/>
                  <a:gd name="T4" fmla="*/ 25 w 26"/>
                  <a:gd name="T5" fmla="*/ 15 h 26"/>
                  <a:gd name="T6" fmla="*/ 15 w 26"/>
                  <a:gd name="T7" fmla="*/ 1 h 26"/>
                  <a:gd name="T8" fmla="*/ 1 w 26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1" y="11"/>
                    </a:moveTo>
                    <a:cubicBezTo>
                      <a:pt x="0" y="17"/>
                      <a:pt x="4" y="24"/>
                      <a:pt x="11" y="25"/>
                    </a:cubicBezTo>
                    <a:cubicBezTo>
                      <a:pt x="18" y="26"/>
                      <a:pt x="24" y="22"/>
                      <a:pt x="25" y="15"/>
                    </a:cubicBezTo>
                    <a:cubicBezTo>
                      <a:pt x="26" y="9"/>
                      <a:pt x="22" y="2"/>
                      <a:pt x="15" y="1"/>
                    </a:cubicBezTo>
                    <a:cubicBezTo>
                      <a:pt x="9" y="0"/>
                      <a:pt x="2" y="4"/>
                      <a:pt x="1" y="11"/>
                    </a:cubicBezTo>
                    <a:close/>
                  </a:path>
                </a:pathLst>
              </a:custGeom>
              <a:solidFill>
                <a:srgbClr val="6DBE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7" name="Freeform 126"/>
              <p:cNvSpPr>
                <a:spLocks noChangeArrowheads="1"/>
              </p:cNvSpPr>
              <p:nvPr/>
            </p:nvSpPr>
            <p:spPr bwMode="auto">
              <a:xfrm>
                <a:off x="131762" y="207962"/>
                <a:ext cx="19050" cy="20638"/>
              </a:xfrm>
              <a:custGeom>
                <a:avLst/>
                <a:gdLst>
                  <a:gd name="T0" fmla="*/ 1 w 26"/>
                  <a:gd name="T1" fmla="*/ 11 h 27"/>
                  <a:gd name="T2" fmla="*/ 11 w 26"/>
                  <a:gd name="T3" fmla="*/ 26 h 27"/>
                  <a:gd name="T4" fmla="*/ 25 w 26"/>
                  <a:gd name="T5" fmla="*/ 16 h 27"/>
                  <a:gd name="T6" fmla="*/ 15 w 26"/>
                  <a:gd name="T7" fmla="*/ 2 h 27"/>
                  <a:gd name="T8" fmla="*/ 1 w 26"/>
                  <a:gd name="T9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1" y="11"/>
                    </a:moveTo>
                    <a:cubicBezTo>
                      <a:pt x="0" y="18"/>
                      <a:pt x="4" y="25"/>
                      <a:pt x="11" y="26"/>
                    </a:cubicBezTo>
                    <a:cubicBezTo>
                      <a:pt x="17" y="27"/>
                      <a:pt x="24" y="23"/>
                      <a:pt x="25" y="16"/>
                    </a:cubicBezTo>
                    <a:cubicBezTo>
                      <a:pt x="26" y="9"/>
                      <a:pt x="22" y="3"/>
                      <a:pt x="15" y="2"/>
                    </a:cubicBezTo>
                    <a:cubicBezTo>
                      <a:pt x="8" y="0"/>
                      <a:pt x="2" y="5"/>
                      <a:pt x="1" y="11"/>
                    </a:cubicBezTo>
                    <a:close/>
                  </a:path>
                </a:pathLst>
              </a:custGeom>
              <a:solidFill>
                <a:srgbClr val="EEA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8" name="Freeform 127"/>
              <p:cNvSpPr>
                <a:spLocks noChangeArrowheads="1"/>
              </p:cNvSpPr>
              <p:nvPr/>
            </p:nvSpPr>
            <p:spPr bwMode="auto">
              <a:xfrm>
                <a:off x="98425" y="130175"/>
                <a:ext cx="19050" cy="20638"/>
              </a:xfrm>
              <a:custGeom>
                <a:avLst/>
                <a:gdLst>
                  <a:gd name="T0" fmla="*/ 1 w 26"/>
                  <a:gd name="T1" fmla="*/ 11 h 27"/>
                  <a:gd name="T2" fmla="*/ 11 w 26"/>
                  <a:gd name="T3" fmla="*/ 26 h 27"/>
                  <a:gd name="T4" fmla="*/ 25 w 26"/>
                  <a:gd name="T5" fmla="*/ 16 h 27"/>
                  <a:gd name="T6" fmla="*/ 15 w 26"/>
                  <a:gd name="T7" fmla="*/ 2 h 27"/>
                  <a:gd name="T8" fmla="*/ 1 w 26"/>
                  <a:gd name="T9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1" y="11"/>
                    </a:moveTo>
                    <a:cubicBezTo>
                      <a:pt x="0" y="18"/>
                      <a:pt x="4" y="24"/>
                      <a:pt x="11" y="26"/>
                    </a:cubicBezTo>
                    <a:cubicBezTo>
                      <a:pt x="18" y="27"/>
                      <a:pt x="24" y="22"/>
                      <a:pt x="25" y="16"/>
                    </a:cubicBezTo>
                    <a:cubicBezTo>
                      <a:pt x="26" y="9"/>
                      <a:pt x="22" y="3"/>
                      <a:pt x="15" y="2"/>
                    </a:cubicBezTo>
                    <a:cubicBezTo>
                      <a:pt x="9" y="0"/>
                      <a:pt x="2" y="5"/>
                      <a:pt x="1" y="11"/>
                    </a:cubicBezTo>
                    <a:close/>
                  </a:path>
                </a:pathLst>
              </a:custGeom>
              <a:solidFill>
                <a:srgbClr val="C2C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69" name="Freeform 128"/>
              <p:cNvSpPr>
                <a:spLocks noChangeArrowheads="1"/>
              </p:cNvSpPr>
              <p:nvPr/>
            </p:nvSpPr>
            <p:spPr bwMode="auto">
              <a:xfrm>
                <a:off x="47625" y="146050"/>
                <a:ext cx="19050" cy="19050"/>
              </a:xfrm>
              <a:custGeom>
                <a:avLst/>
                <a:gdLst>
                  <a:gd name="T0" fmla="*/ 1 w 26"/>
                  <a:gd name="T1" fmla="*/ 11 h 26"/>
                  <a:gd name="T2" fmla="*/ 11 w 26"/>
                  <a:gd name="T3" fmla="*/ 25 h 26"/>
                  <a:gd name="T4" fmla="*/ 25 w 26"/>
                  <a:gd name="T5" fmla="*/ 15 h 26"/>
                  <a:gd name="T6" fmla="*/ 15 w 26"/>
                  <a:gd name="T7" fmla="*/ 1 h 26"/>
                  <a:gd name="T8" fmla="*/ 1 w 26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1" y="11"/>
                    </a:moveTo>
                    <a:cubicBezTo>
                      <a:pt x="0" y="17"/>
                      <a:pt x="4" y="24"/>
                      <a:pt x="11" y="25"/>
                    </a:cubicBezTo>
                    <a:cubicBezTo>
                      <a:pt x="17" y="26"/>
                      <a:pt x="24" y="22"/>
                      <a:pt x="25" y="15"/>
                    </a:cubicBezTo>
                    <a:cubicBezTo>
                      <a:pt x="26" y="9"/>
                      <a:pt x="22" y="2"/>
                      <a:pt x="15" y="1"/>
                    </a:cubicBezTo>
                    <a:cubicBezTo>
                      <a:pt x="9" y="0"/>
                      <a:pt x="2" y="4"/>
                      <a:pt x="1" y="11"/>
                    </a:cubicBezTo>
                    <a:close/>
                  </a:path>
                </a:pathLst>
              </a:custGeom>
              <a:solidFill>
                <a:srgbClr val="6DBE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0" name="Freeform 129"/>
              <p:cNvSpPr>
                <a:spLocks noChangeArrowheads="1"/>
              </p:cNvSpPr>
              <p:nvPr/>
            </p:nvSpPr>
            <p:spPr bwMode="auto">
              <a:xfrm>
                <a:off x="195262" y="125412"/>
                <a:ext cx="19050" cy="17463"/>
              </a:xfrm>
              <a:custGeom>
                <a:avLst/>
                <a:gdLst>
                  <a:gd name="T0" fmla="*/ 1 w 27"/>
                  <a:gd name="T1" fmla="*/ 11 h 26"/>
                  <a:gd name="T2" fmla="*/ 11 w 27"/>
                  <a:gd name="T3" fmla="*/ 25 h 26"/>
                  <a:gd name="T4" fmla="*/ 26 w 27"/>
                  <a:gd name="T5" fmla="*/ 15 h 26"/>
                  <a:gd name="T6" fmla="*/ 16 w 27"/>
                  <a:gd name="T7" fmla="*/ 1 h 26"/>
                  <a:gd name="T8" fmla="*/ 1 w 27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6">
                    <a:moveTo>
                      <a:pt x="1" y="11"/>
                    </a:moveTo>
                    <a:cubicBezTo>
                      <a:pt x="0" y="17"/>
                      <a:pt x="5" y="24"/>
                      <a:pt x="11" y="25"/>
                    </a:cubicBezTo>
                    <a:cubicBezTo>
                      <a:pt x="18" y="26"/>
                      <a:pt x="24" y="22"/>
                      <a:pt x="26" y="15"/>
                    </a:cubicBezTo>
                    <a:cubicBezTo>
                      <a:pt x="27" y="8"/>
                      <a:pt x="22" y="2"/>
                      <a:pt x="16" y="1"/>
                    </a:cubicBezTo>
                    <a:cubicBezTo>
                      <a:pt x="9" y="0"/>
                      <a:pt x="3" y="4"/>
                      <a:pt x="1" y="11"/>
                    </a:cubicBez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1" name="Freeform 130"/>
              <p:cNvSpPr>
                <a:spLocks noChangeArrowheads="1"/>
              </p:cNvSpPr>
              <p:nvPr/>
            </p:nvSpPr>
            <p:spPr bwMode="auto">
              <a:xfrm>
                <a:off x="66675" y="85725"/>
                <a:ext cx="49213" cy="31750"/>
              </a:xfrm>
              <a:custGeom>
                <a:avLst/>
                <a:gdLst>
                  <a:gd name="T0" fmla="*/ 0 w 31"/>
                  <a:gd name="T1" fmla="*/ 15 h 20"/>
                  <a:gd name="T2" fmla="*/ 29 w 31"/>
                  <a:gd name="T3" fmla="*/ 20 h 20"/>
                  <a:gd name="T4" fmla="*/ 31 w 31"/>
                  <a:gd name="T5" fmla="*/ 5 h 20"/>
                  <a:gd name="T6" fmla="*/ 2 w 31"/>
                  <a:gd name="T7" fmla="*/ 0 h 20"/>
                  <a:gd name="T8" fmla="*/ 0 w 31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0" y="15"/>
                    </a:moveTo>
                    <a:lnTo>
                      <a:pt x="29" y="20"/>
                    </a:lnTo>
                    <a:lnTo>
                      <a:pt x="31" y="5"/>
                    </a:lnTo>
                    <a:lnTo>
                      <a:pt x="2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C2C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2" name="Freeform 131"/>
              <p:cNvSpPr>
                <a:spLocks noChangeArrowheads="1"/>
              </p:cNvSpPr>
              <p:nvPr/>
            </p:nvSpPr>
            <p:spPr bwMode="auto">
              <a:xfrm>
                <a:off x="161925" y="79375"/>
                <a:ext cx="50800" cy="31750"/>
              </a:xfrm>
              <a:custGeom>
                <a:avLst/>
                <a:gdLst>
                  <a:gd name="T0" fmla="*/ 0 w 32"/>
                  <a:gd name="T1" fmla="*/ 15 h 20"/>
                  <a:gd name="T2" fmla="*/ 29 w 32"/>
                  <a:gd name="T3" fmla="*/ 20 h 20"/>
                  <a:gd name="T4" fmla="*/ 32 w 32"/>
                  <a:gd name="T5" fmla="*/ 6 h 20"/>
                  <a:gd name="T6" fmla="*/ 3 w 32"/>
                  <a:gd name="T7" fmla="*/ 0 h 20"/>
                  <a:gd name="T8" fmla="*/ 0 w 32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0" y="15"/>
                    </a:moveTo>
                    <a:lnTo>
                      <a:pt x="29" y="20"/>
                    </a:lnTo>
                    <a:lnTo>
                      <a:pt x="32" y="6"/>
                    </a:lnTo>
                    <a:lnTo>
                      <a:pt x="3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3" name="Freeform 132"/>
              <p:cNvSpPr>
                <a:spLocks noChangeArrowheads="1"/>
              </p:cNvSpPr>
              <p:nvPr/>
            </p:nvSpPr>
            <p:spPr bwMode="auto">
              <a:xfrm>
                <a:off x="206375" y="230187"/>
                <a:ext cx="50800" cy="31750"/>
              </a:xfrm>
              <a:custGeom>
                <a:avLst/>
                <a:gdLst>
                  <a:gd name="T0" fmla="*/ 0 w 32"/>
                  <a:gd name="T1" fmla="*/ 15 h 20"/>
                  <a:gd name="T2" fmla="*/ 29 w 32"/>
                  <a:gd name="T3" fmla="*/ 20 h 20"/>
                  <a:gd name="T4" fmla="*/ 32 w 32"/>
                  <a:gd name="T5" fmla="*/ 6 h 20"/>
                  <a:gd name="T6" fmla="*/ 3 w 32"/>
                  <a:gd name="T7" fmla="*/ 0 h 20"/>
                  <a:gd name="T8" fmla="*/ 0 w 32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0" y="15"/>
                    </a:moveTo>
                    <a:lnTo>
                      <a:pt x="29" y="20"/>
                    </a:lnTo>
                    <a:lnTo>
                      <a:pt x="32" y="6"/>
                    </a:lnTo>
                    <a:lnTo>
                      <a:pt x="3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DBE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4" name="Freeform 133"/>
              <p:cNvSpPr>
                <a:spLocks noChangeArrowheads="1"/>
              </p:cNvSpPr>
              <p:nvPr/>
            </p:nvSpPr>
            <p:spPr bwMode="auto">
              <a:xfrm>
                <a:off x="292100" y="150812"/>
                <a:ext cx="50800" cy="31750"/>
              </a:xfrm>
              <a:custGeom>
                <a:avLst/>
                <a:gdLst>
                  <a:gd name="T0" fmla="*/ 0 w 32"/>
                  <a:gd name="T1" fmla="*/ 15 h 20"/>
                  <a:gd name="T2" fmla="*/ 29 w 32"/>
                  <a:gd name="T3" fmla="*/ 20 h 20"/>
                  <a:gd name="T4" fmla="*/ 32 w 32"/>
                  <a:gd name="T5" fmla="*/ 5 h 20"/>
                  <a:gd name="T6" fmla="*/ 3 w 32"/>
                  <a:gd name="T7" fmla="*/ 0 h 20"/>
                  <a:gd name="T8" fmla="*/ 0 w 32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0" y="15"/>
                    </a:moveTo>
                    <a:lnTo>
                      <a:pt x="29" y="20"/>
                    </a:lnTo>
                    <a:lnTo>
                      <a:pt x="32" y="5"/>
                    </a:lnTo>
                    <a:lnTo>
                      <a:pt x="3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EA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75" name="组合 253"/>
            <p:cNvGrpSpPr/>
            <p:nvPr/>
          </p:nvGrpSpPr>
          <p:grpSpPr bwMode="auto">
            <a:xfrm>
              <a:off x="946150" y="1804988"/>
              <a:ext cx="214313" cy="312737"/>
              <a:chOff x="0" y="0"/>
              <a:chExt cx="180975" cy="263526"/>
            </a:xfrm>
          </p:grpSpPr>
          <p:sp>
            <p:nvSpPr>
              <p:cNvPr id="6276" name="Freeform 134"/>
              <p:cNvSpPr>
                <a:spLocks noChangeArrowheads="1"/>
              </p:cNvSpPr>
              <p:nvPr/>
            </p:nvSpPr>
            <p:spPr bwMode="auto">
              <a:xfrm>
                <a:off x="0" y="87313"/>
                <a:ext cx="165100" cy="176213"/>
              </a:xfrm>
              <a:custGeom>
                <a:avLst/>
                <a:gdLst>
                  <a:gd name="T0" fmla="*/ 170 w 229"/>
                  <a:gd name="T1" fmla="*/ 25 h 245"/>
                  <a:gd name="T2" fmla="*/ 148 w 229"/>
                  <a:gd name="T3" fmla="*/ 9 h 245"/>
                  <a:gd name="T4" fmla="*/ 109 w 229"/>
                  <a:gd name="T5" fmla="*/ 14 h 245"/>
                  <a:gd name="T6" fmla="*/ 76 w 229"/>
                  <a:gd name="T7" fmla="*/ 59 h 245"/>
                  <a:gd name="T8" fmla="*/ 59 w 229"/>
                  <a:gd name="T9" fmla="*/ 81 h 245"/>
                  <a:gd name="T10" fmla="*/ 10 w 229"/>
                  <a:gd name="T11" fmla="*/ 147 h 245"/>
                  <a:gd name="T12" fmla="*/ 15 w 229"/>
                  <a:gd name="T13" fmla="*/ 186 h 245"/>
                  <a:gd name="T14" fmla="*/ 82 w 229"/>
                  <a:gd name="T15" fmla="*/ 236 h 245"/>
                  <a:gd name="T16" fmla="*/ 121 w 229"/>
                  <a:gd name="T17" fmla="*/ 230 h 245"/>
                  <a:gd name="T18" fmla="*/ 220 w 229"/>
                  <a:gd name="T19" fmla="*/ 97 h 245"/>
                  <a:gd name="T20" fmla="*/ 214 w 229"/>
                  <a:gd name="T21" fmla="*/ 58 h 245"/>
                  <a:gd name="T22" fmla="*/ 192 w 229"/>
                  <a:gd name="T23" fmla="*/ 42 h 245"/>
                  <a:gd name="T24" fmla="*/ 176 w 229"/>
                  <a:gd name="T25" fmla="*/ 64 h 245"/>
                  <a:gd name="T26" fmla="*/ 198 w 229"/>
                  <a:gd name="T27" fmla="*/ 81 h 245"/>
                  <a:gd name="T28" fmla="*/ 198 w 229"/>
                  <a:gd name="T29" fmla="*/ 81 h 245"/>
                  <a:gd name="T30" fmla="*/ 98 w 229"/>
                  <a:gd name="T31" fmla="*/ 214 h 245"/>
                  <a:gd name="T32" fmla="*/ 98 w 229"/>
                  <a:gd name="T33" fmla="*/ 214 h 245"/>
                  <a:gd name="T34" fmla="*/ 32 w 229"/>
                  <a:gd name="T35" fmla="*/ 164 h 245"/>
                  <a:gd name="T36" fmla="*/ 32 w 229"/>
                  <a:gd name="T37" fmla="*/ 164 h 245"/>
                  <a:gd name="T38" fmla="*/ 82 w 229"/>
                  <a:gd name="T39" fmla="*/ 97 h 245"/>
                  <a:gd name="T40" fmla="*/ 98 w 229"/>
                  <a:gd name="T41" fmla="*/ 75 h 245"/>
                  <a:gd name="T42" fmla="*/ 131 w 229"/>
                  <a:gd name="T43" fmla="*/ 31 h 245"/>
                  <a:gd name="T44" fmla="*/ 131 w 229"/>
                  <a:gd name="T45" fmla="*/ 31 h 245"/>
                  <a:gd name="T46" fmla="*/ 153 w 229"/>
                  <a:gd name="T47" fmla="*/ 47 h 245"/>
                  <a:gd name="T48" fmla="*/ 170 w 229"/>
                  <a:gd name="T49" fmla="*/ 25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29" h="245">
                    <a:moveTo>
                      <a:pt x="170" y="25"/>
                    </a:moveTo>
                    <a:cubicBezTo>
                      <a:pt x="148" y="9"/>
                      <a:pt x="148" y="9"/>
                      <a:pt x="148" y="9"/>
                    </a:cubicBezTo>
                    <a:cubicBezTo>
                      <a:pt x="136" y="0"/>
                      <a:pt x="118" y="2"/>
                      <a:pt x="109" y="14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59" y="81"/>
                      <a:pt x="59" y="81"/>
                      <a:pt x="59" y="81"/>
                    </a:cubicBezTo>
                    <a:cubicBezTo>
                      <a:pt x="10" y="147"/>
                      <a:pt x="10" y="147"/>
                      <a:pt x="10" y="147"/>
                    </a:cubicBezTo>
                    <a:cubicBezTo>
                      <a:pt x="0" y="160"/>
                      <a:pt x="3" y="177"/>
                      <a:pt x="15" y="186"/>
                    </a:cubicBezTo>
                    <a:cubicBezTo>
                      <a:pt x="82" y="236"/>
                      <a:pt x="82" y="236"/>
                      <a:pt x="82" y="236"/>
                    </a:cubicBezTo>
                    <a:cubicBezTo>
                      <a:pt x="94" y="245"/>
                      <a:pt x="112" y="243"/>
                      <a:pt x="121" y="230"/>
                    </a:cubicBezTo>
                    <a:cubicBezTo>
                      <a:pt x="220" y="97"/>
                      <a:pt x="220" y="97"/>
                      <a:pt x="220" y="97"/>
                    </a:cubicBezTo>
                    <a:cubicBezTo>
                      <a:pt x="229" y="85"/>
                      <a:pt x="227" y="67"/>
                      <a:pt x="214" y="58"/>
                    </a:cubicBezTo>
                    <a:cubicBezTo>
                      <a:pt x="192" y="42"/>
                      <a:pt x="192" y="42"/>
                      <a:pt x="192" y="42"/>
                    </a:cubicBezTo>
                    <a:cubicBezTo>
                      <a:pt x="176" y="64"/>
                      <a:pt x="176" y="64"/>
                      <a:pt x="176" y="64"/>
                    </a:cubicBezTo>
                    <a:cubicBezTo>
                      <a:pt x="198" y="81"/>
                      <a:pt x="198" y="81"/>
                      <a:pt x="198" y="81"/>
                    </a:cubicBezTo>
                    <a:cubicBezTo>
                      <a:pt x="198" y="81"/>
                      <a:pt x="198" y="81"/>
                      <a:pt x="198" y="81"/>
                    </a:cubicBezTo>
                    <a:cubicBezTo>
                      <a:pt x="98" y="214"/>
                      <a:pt x="98" y="214"/>
                      <a:pt x="98" y="214"/>
                    </a:cubicBezTo>
                    <a:cubicBezTo>
                      <a:pt x="98" y="214"/>
                      <a:pt x="98" y="214"/>
                      <a:pt x="98" y="214"/>
                    </a:cubicBezTo>
                    <a:cubicBezTo>
                      <a:pt x="32" y="164"/>
                      <a:pt x="32" y="164"/>
                      <a:pt x="32" y="164"/>
                    </a:cubicBezTo>
                    <a:cubicBezTo>
                      <a:pt x="32" y="164"/>
                      <a:pt x="32" y="164"/>
                      <a:pt x="32" y="164"/>
                    </a:cubicBezTo>
                    <a:cubicBezTo>
                      <a:pt x="82" y="97"/>
                      <a:pt x="82" y="97"/>
                      <a:pt x="82" y="97"/>
                    </a:cubicBezTo>
                    <a:cubicBezTo>
                      <a:pt x="98" y="75"/>
                      <a:pt x="98" y="75"/>
                      <a:pt x="98" y="75"/>
                    </a:cubicBezTo>
                    <a:cubicBezTo>
                      <a:pt x="131" y="31"/>
                      <a:pt x="131" y="31"/>
                      <a:pt x="131" y="31"/>
                    </a:cubicBezTo>
                    <a:cubicBezTo>
                      <a:pt x="131" y="31"/>
                      <a:pt x="131" y="31"/>
                      <a:pt x="131" y="31"/>
                    </a:cubicBezTo>
                    <a:cubicBezTo>
                      <a:pt x="153" y="47"/>
                      <a:pt x="153" y="47"/>
                      <a:pt x="153" y="47"/>
                    </a:cubicBezTo>
                    <a:cubicBezTo>
                      <a:pt x="170" y="25"/>
                      <a:pt x="170" y="25"/>
                      <a:pt x="170" y="2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7" name="Freeform 135"/>
              <p:cNvSpPr>
                <a:spLocks noChangeArrowheads="1"/>
              </p:cNvSpPr>
              <p:nvPr/>
            </p:nvSpPr>
            <p:spPr bwMode="auto">
              <a:xfrm>
                <a:off x="15875" y="0"/>
                <a:ext cx="165100" cy="176213"/>
              </a:xfrm>
              <a:custGeom>
                <a:avLst/>
                <a:gdLst>
                  <a:gd name="T0" fmla="*/ 109 w 229"/>
                  <a:gd name="T1" fmla="*/ 14 h 245"/>
                  <a:gd name="T2" fmla="*/ 9 w 229"/>
                  <a:gd name="T3" fmla="*/ 148 h 245"/>
                  <a:gd name="T4" fmla="*/ 15 w 229"/>
                  <a:gd name="T5" fmla="*/ 186 h 245"/>
                  <a:gd name="T6" fmla="*/ 37 w 229"/>
                  <a:gd name="T7" fmla="*/ 203 h 245"/>
                  <a:gd name="T8" fmla="*/ 54 w 229"/>
                  <a:gd name="T9" fmla="*/ 181 h 245"/>
                  <a:gd name="T10" fmla="*/ 32 w 229"/>
                  <a:gd name="T11" fmla="*/ 164 h 245"/>
                  <a:gd name="T12" fmla="*/ 32 w 229"/>
                  <a:gd name="T13" fmla="*/ 164 h 245"/>
                  <a:gd name="T14" fmla="*/ 131 w 229"/>
                  <a:gd name="T15" fmla="*/ 31 h 245"/>
                  <a:gd name="T16" fmla="*/ 131 w 229"/>
                  <a:gd name="T17" fmla="*/ 31 h 245"/>
                  <a:gd name="T18" fmla="*/ 198 w 229"/>
                  <a:gd name="T19" fmla="*/ 81 h 245"/>
                  <a:gd name="T20" fmla="*/ 198 w 229"/>
                  <a:gd name="T21" fmla="*/ 81 h 245"/>
                  <a:gd name="T22" fmla="*/ 148 w 229"/>
                  <a:gd name="T23" fmla="*/ 147 h 245"/>
                  <a:gd name="T24" fmla="*/ 131 w 229"/>
                  <a:gd name="T25" fmla="*/ 169 h 245"/>
                  <a:gd name="T26" fmla="*/ 98 w 229"/>
                  <a:gd name="T27" fmla="*/ 214 h 245"/>
                  <a:gd name="T28" fmla="*/ 98 w 229"/>
                  <a:gd name="T29" fmla="*/ 214 h 245"/>
                  <a:gd name="T30" fmla="*/ 76 w 229"/>
                  <a:gd name="T31" fmla="*/ 197 h 245"/>
                  <a:gd name="T32" fmla="*/ 60 w 229"/>
                  <a:gd name="T33" fmla="*/ 219 h 245"/>
                  <a:gd name="T34" fmla="*/ 82 w 229"/>
                  <a:gd name="T35" fmla="*/ 236 h 245"/>
                  <a:gd name="T36" fmla="*/ 121 w 229"/>
                  <a:gd name="T37" fmla="*/ 230 h 245"/>
                  <a:gd name="T38" fmla="*/ 154 w 229"/>
                  <a:gd name="T39" fmla="*/ 186 h 245"/>
                  <a:gd name="T40" fmla="*/ 170 w 229"/>
                  <a:gd name="T41" fmla="*/ 164 h 245"/>
                  <a:gd name="T42" fmla="*/ 220 w 229"/>
                  <a:gd name="T43" fmla="*/ 97 h 245"/>
                  <a:gd name="T44" fmla="*/ 214 w 229"/>
                  <a:gd name="T45" fmla="*/ 58 h 245"/>
                  <a:gd name="T46" fmla="*/ 148 w 229"/>
                  <a:gd name="T47" fmla="*/ 9 h 245"/>
                  <a:gd name="T48" fmla="*/ 109 w 229"/>
                  <a:gd name="T49" fmla="*/ 14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29" h="245">
                    <a:moveTo>
                      <a:pt x="109" y="14"/>
                    </a:moveTo>
                    <a:cubicBezTo>
                      <a:pt x="9" y="148"/>
                      <a:pt x="9" y="148"/>
                      <a:pt x="9" y="148"/>
                    </a:cubicBezTo>
                    <a:cubicBezTo>
                      <a:pt x="0" y="160"/>
                      <a:pt x="3" y="177"/>
                      <a:pt x="15" y="186"/>
                    </a:cubicBezTo>
                    <a:cubicBezTo>
                      <a:pt x="37" y="203"/>
                      <a:pt x="37" y="203"/>
                      <a:pt x="37" y="203"/>
                    </a:cubicBezTo>
                    <a:cubicBezTo>
                      <a:pt x="54" y="181"/>
                      <a:pt x="54" y="181"/>
                      <a:pt x="54" y="181"/>
                    </a:cubicBezTo>
                    <a:cubicBezTo>
                      <a:pt x="32" y="164"/>
                      <a:pt x="32" y="164"/>
                      <a:pt x="32" y="164"/>
                    </a:cubicBezTo>
                    <a:cubicBezTo>
                      <a:pt x="32" y="164"/>
                      <a:pt x="32" y="164"/>
                      <a:pt x="32" y="164"/>
                    </a:cubicBezTo>
                    <a:cubicBezTo>
                      <a:pt x="131" y="31"/>
                      <a:pt x="131" y="31"/>
                      <a:pt x="131" y="31"/>
                    </a:cubicBezTo>
                    <a:cubicBezTo>
                      <a:pt x="131" y="31"/>
                      <a:pt x="131" y="31"/>
                      <a:pt x="131" y="31"/>
                    </a:cubicBezTo>
                    <a:cubicBezTo>
                      <a:pt x="198" y="81"/>
                      <a:pt x="198" y="81"/>
                      <a:pt x="198" y="81"/>
                    </a:cubicBezTo>
                    <a:cubicBezTo>
                      <a:pt x="198" y="81"/>
                      <a:pt x="198" y="81"/>
                      <a:pt x="198" y="81"/>
                    </a:cubicBezTo>
                    <a:cubicBezTo>
                      <a:pt x="148" y="147"/>
                      <a:pt x="148" y="147"/>
                      <a:pt x="148" y="147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98" y="214"/>
                      <a:pt x="98" y="214"/>
                      <a:pt x="98" y="214"/>
                    </a:cubicBezTo>
                    <a:cubicBezTo>
                      <a:pt x="98" y="214"/>
                      <a:pt x="98" y="214"/>
                      <a:pt x="98" y="214"/>
                    </a:cubicBezTo>
                    <a:cubicBezTo>
                      <a:pt x="76" y="197"/>
                      <a:pt x="76" y="197"/>
                      <a:pt x="76" y="197"/>
                    </a:cubicBezTo>
                    <a:cubicBezTo>
                      <a:pt x="60" y="219"/>
                      <a:pt x="60" y="219"/>
                      <a:pt x="60" y="219"/>
                    </a:cubicBezTo>
                    <a:cubicBezTo>
                      <a:pt x="82" y="236"/>
                      <a:pt x="82" y="236"/>
                      <a:pt x="82" y="236"/>
                    </a:cubicBezTo>
                    <a:cubicBezTo>
                      <a:pt x="94" y="245"/>
                      <a:pt x="111" y="243"/>
                      <a:pt x="121" y="230"/>
                    </a:cubicBezTo>
                    <a:cubicBezTo>
                      <a:pt x="154" y="186"/>
                      <a:pt x="154" y="186"/>
                      <a:pt x="154" y="186"/>
                    </a:cubicBezTo>
                    <a:cubicBezTo>
                      <a:pt x="170" y="164"/>
                      <a:pt x="170" y="164"/>
                      <a:pt x="170" y="164"/>
                    </a:cubicBezTo>
                    <a:cubicBezTo>
                      <a:pt x="220" y="97"/>
                      <a:pt x="220" y="97"/>
                      <a:pt x="220" y="97"/>
                    </a:cubicBezTo>
                    <a:cubicBezTo>
                      <a:pt x="229" y="85"/>
                      <a:pt x="227" y="67"/>
                      <a:pt x="214" y="58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35" y="0"/>
                      <a:pt x="118" y="2"/>
                      <a:pt x="109" y="14"/>
                    </a:cubicBezTo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8" name="Freeform 136"/>
              <p:cNvSpPr>
                <a:spLocks noChangeArrowheads="1"/>
              </p:cNvSpPr>
              <p:nvPr/>
            </p:nvSpPr>
            <p:spPr bwMode="auto">
              <a:xfrm>
                <a:off x="58737" y="141288"/>
                <a:ext cx="19050" cy="22225"/>
              </a:xfrm>
              <a:custGeom>
                <a:avLst/>
                <a:gdLst>
                  <a:gd name="T0" fmla="*/ 12 w 12"/>
                  <a:gd name="T1" fmla="*/ 4 h 14"/>
                  <a:gd name="T2" fmla="*/ 5 w 12"/>
                  <a:gd name="T3" fmla="*/ 14 h 14"/>
                  <a:gd name="T4" fmla="*/ 0 w 12"/>
                  <a:gd name="T5" fmla="*/ 10 h 14"/>
                  <a:gd name="T6" fmla="*/ 7 w 12"/>
                  <a:gd name="T7" fmla="*/ 0 h 14"/>
                  <a:gd name="T8" fmla="*/ 12 w 12"/>
                  <a:gd name="T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12" y="4"/>
                    </a:moveTo>
                    <a:lnTo>
                      <a:pt x="5" y="14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79" name="Freeform 137"/>
              <p:cNvSpPr>
                <a:spLocks noChangeArrowheads="1"/>
              </p:cNvSpPr>
              <p:nvPr/>
            </p:nvSpPr>
            <p:spPr bwMode="auto">
              <a:xfrm>
                <a:off x="58737" y="141288"/>
                <a:ext cx="19050" cy="22225"/>
              </a:xfrm>
              <a:custGeom>
                <a:avLst/>
                <a:gdLst>
                  <a:gd name="T0" fmla="*/ 12 w 12"/>
                  <a:gd name="T1" fmla="*/ 4 h 14"/>
                  <a:gd name="T2" fmla="*/ 5 w 12"/>
                  <a:gd name="T3" fmla="*/ 14 h 14"/>
                  <a:gd name="T4" fmla="*/ 0 w 12"/>
                  <a:gd name="T5" fmla="*/ 10 h 14"/>
                  <a:gd name="T6" fmla="*/ 7 w 12"/>
                  <a:gd name="T7" fmla="*/ 0 h 14"/>
                  <a:gd name="T8" fmla="*/ 12 w 12"/>
                  <a:gd name="T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12" y="4"/>
                    </a:moveTo>
                    <a:lnTo>
                      <a:pt x="5" y="14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12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0" name="Freeform 138"/>
              <p:cNvSpPr>
                <a:spLocks noChangeArrowheads="1"/>
              </p:cNvSpPr>
              <p:nvPr/>
            </p:nvSpPr>
            <p:spPr bwMode="auto">
              <a:xfrm>
                <a:off x="69850" y="141288"/>
                <a:ext cx="4763" cy="3175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4C6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1" name="Freeform 139"/>
              <p:cNvSpPr>
                <a:spLocks noChangeArrowheads="1"/>
              </p:cNvSpPr>
              <p:nvPr/>
            </p:nvSpPr>
            <p:spPr bwMode="auto">
              <a:xfrm>
                <a:off x="69850" y="141288"/>
                <a:ext cx="4763" cy="3175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2" name="Freeform 140"/>
              <p:cNvSpPr>
                <a:spLocks noChangeArrowheads="1"/>
              </p:cNvSpPr>
              <p:nvPr/>
            </p:nvSpPr>
            <p:spPr bwMode="auto">
              <a:xfrm>
                <a:off x="58737" y="157163"/>
                <a:ext cx="3175" cy="317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3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3" name="Freeform 141"/>
              <p:cNvSpPr>
                <a:spLocks noChangeArrowheads="1"/>
              </p:cNvSpPr>
              <p:nvPr/>
            </p:nvSpPr>
            <p:spPr bwMode="auto">
              <a:xfrm>
                <a:off x="58737" y="157163"/>
                <a:ext cx="3175" cy="317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4" name="Freeform 142"/>
              <p:cNvSpPr>
                <a:spLocks noChangeArrowheads="1"/>
              </p:cNvSpPr>
              <p:nvPr/>
            </p:nvSpPr>
            <p:spPr bwMode="auto">
              <a:xfrm>
                <a:off x="58737" y="141288"/>
                <a:ext cx="15875" cy="19050"/>
              </a:xfrm>
              <a:custGeom>
                <a:avLst/>
                <a:gdLst>
                  <a:gd name="T0" fmla="*/ 7 w 10"/>
                  <a:gd name="T1" fmla="*/ 0 h 12"/>
                  <a:gd name="T2" fmla="*/ 0 w 10"/>
                  <a:gd name="T3" fmla="*/ 10 h 12"/>
                  <a:gd name="T4" fmla="*/ 2 w 10"/>
                  <a:gd name="T5" fmla="*/ 12 h 12"/>
                  <a:gd name="T6" fmla="*/ 10 w 10"/>
                  <a:gd name="T7" fmla="*/ 2 h 12"/>
                  <a:gd name="T8" fmla="*/ 7 w 1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1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1C3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5" name="Freeform 143"/>
              <p:cNvSpPr>
                <a:spLocks noChangeArrowheads="1"/>
              </p:cNvSpPr>
              <p:nvPr/>
            </p:nvSpPr>
            <p:spPr bwMode="auto">
              <a:xfrm>
                <a:off x="58737" y="141288"/>
                <a:ext cx="15875" cy="19050"/>
              </a:xfrm>
              <a:custGeom>
                <a:avLst/>
                <a:gdLst>
                  <a:gd name="T0" fmla="*/ 7 w 10"/>
                  <a:gd name="T1" fmla="*/ 0 h 12"/>
                  <a:gd name="T2" fmla="*/ 0 w 10"/>
                  <a:gd name="T3" fmla="*/ 10 h 12"/>
                  <a:gd name="T4" fmla="*/ 2 w 10"/>
                  <a:gd name="T5" fmla="*/ 12 h 12"/>
                  <a:gd name="T6" fmla="*/ 10 w 10"/>
                  <a:gd name="T7" fmla="*/ 2 h 12"/>
                  <a:gd name="T8" fmla="*/ 7 w 1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10" y="2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6" name="Freeform 144"/>
              <p:cNvSpPr>
                <a:spLocks noChangeArrowheads="1"/>
              </p:cNvSpPr>
              <p:nvPr/>
            </p:nvSpPr>
            <p:spPr bwMode="auto">
              <a:xfrm>
                <a:off x="127000" y="133350"/>
                <a:ext cx="3175" cy="317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4C6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7" name="Freeform 145"/>
              <p:cNvSpPr>
                <a:spLocks noChangeArrowheads="1"/>
              </p:cNvSpPr>
              <p:nvPr/>
            </p:nvSpPr>
            <p:spPr bwMode="auto">
              <a:xfrm>
                <a:off x="127000" y="133350"/>
                <a:ext cx="3175" cy="317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8" name="Freeform 146"/>
              <p:cNvSpPr>
                <a:spLocks noChangeArrowheads="1"/>
              </p:cNvSpPr>
              <p:nvPr/>
            </p:nvSpPr>
            <p:spPr bwMode="auto">
              <a:xfrm>
                <a:off x="127000" y="117475"/>
                <a:ext cx="15875" cy="19050"/>
              </a:xfrm>
              <a:custGeom>
                <a:avLst/>
                <a:gdLst>
                  <a:gd name="T0" fmla="*/ 7 w 10"/>
                  <a:gd name="T1" fmla="*/ 0 h 12"/>
                  <a:gd name="T2" fmla="*/ 0 w 10"/>
                  <a:gd name="T3" fmla="*/ 10 h 12"/>
                  <a:gd name="T4" fmla="*/ 2 w 10"/>
                  <a:gd name="T5" fmla="*/ 12 h 12"/>
                  <a:gd name="T6" fmla="*/ 10 w 10"/>
                  <a:gd name="T7" fmla="*/ 2 h 12"/>
                  <a:gd name="T8" fmla="*/ 7 w 1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1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4C6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89" name="Freeform 147"/>
              <p:cNvSpPr>
                <a:spLocks noChangeArrowheads="1"/>
              </p:cNvSpPr>
              <p:nvPr/>
            </p:nvSpPr>
            <p:spPr bwMode="auto">
              <a:xfrm>
                <a:off x="127000" y="117475"/>
                <a:ext cx="15875" cy="19050"/>
              </a:xfrm>
              <a:custGeom>
                <a:avLst/>
                <a:gdLst>
                  <a:gd name="T0" fmla="*/ 7 w 10"/>
                  <a:gd name="T1" fmla="*/ 0 h 12"/>
                  <a:gd name="T2" fmla="*/ 0 w 10"/>
                  <a:gd name="T3" fmla="*/ 10 h 12"/>
                  <a:gd name="T4" fmla="*/ 2 w 10"/>
                  <a:gd name="T5" fmla="*/ 12 h 12"/>
                  <a:gd name="T6" fmla="*/ 10 w 10"/>
                  <a:gd name="T7" fmla="*/ 2 h 12"/>
                  <a:gd name="T8" fmla="*/ 7 w 1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10" y="2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90" name="组合 266"/>
            <p:cNvGrpSpPr/>
            <p:nvPr/>
          </p:nvGrpSpPr>
          <p:grpSpPr bwMode="auto">
            <a:xfrm>
              <a:off x="2730501" y="468313"/>
              <a:ext cx="447675" cy="334962"/>
              <a:chOff x="0" y="0"/>
              <a:chExt cx="377826" cy="282575"/>
            </a:xfrm>
          </p:grpSpPr>
          <p:sp>
            <p:nvSpPr>
              <p:cNvPr id="6291" name="Freeform 14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7825" cy="180975"/>
              </a:xfrm>
              <a:custGeom>
                <a:avLst/>
                <a:gdLst>
                  <a:gd name="T0" fmla="*/ 0 w 238"/>
                  <a:gd name="T1" fmla="*/ 91 h 114"/>
                  <a:gd name="T2" fmla="*/ 238 w 238"/>
                  <a:gd name="T3" fmla="*/ 0 h 114"/>
                  <a:gd name="T4" fmla="*/ 63 w 238"/>
                  <a:gd name="T5" fmla="*/ 114 h 114"/>
                  <a:gd name="T6" fmla="*/ 0 w 238"/>
                  <a:gd name="T7" fmla="*/ 9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8" h="114">
                    <a:moveTo>
                      <a:pt x="0" y="91"/>
                    </a:moveTo>
                    <a:lnTo>
                      <a:pt x="238" y="0"/>
                    </a:lnTo>
                    <a:lnTo>
                      <a:pt x="63" y="114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92" name="Freeform 149"/>
              <p:cNvSpPr>
                <a:spLocks noChangeArrowheads="1"/>
              </p:cNvSpPr>
              <p:nvPr/>
            </p:nvSpPr>
            <p:spPr bwMode="auto">
              <a:xfrm>
                <a:off x="100013" y="0"/>
                <a:ext cx="277813" cy="282575"/>
              </a:xfrm>
              <a:custGeom>
                <a:avLst/>
                <a:gdLst>
                  <a:gd name="T0" fmla="*/ 0 w 175"/>
                  <a:gd name="T1" fmla="*/ 114 h 178"/>
                  <a:gd name="T2" fmla="*/ 11 w 175"/>
                  <a:gd name="T3" fmla="*/ 178 h 178"/>
                  <a:gd name="T4" fmla="*/ 175 w 175"/>
                  <a:gd name="T5" fmla="*/ 0 h 178"/>
                  <a:gd name="T6" fmla="*/ 0 w 175"/>
                  <a:gd name="T7" fmla="*/ 114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178">
                    <a:moveTo>
                      <a:pt x="0" y="114"/>
                    </a:moveTo>
                    <a:lnTo>
                      <a:pt x="11" y="178"/>
                    </a:lnTo>
                    <a:lnTo>
                      <a:pt x="175" y="0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ABAD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93" name="Freeform 150"/>
              <p:cNvSpPr>
                <a:spLocks noChangeArrowheads="1"/>
              </p:cNvSpPr>
              <p:nvPr/>
            </p:nvSpPr>
            <p:spPr bwMode="auto">
              <a:xfrm>
                <a:off x="117475" y="200025"/>
                <a:ext cx="74613" cy="82550"/>
              </a:xfrm>
              <a:custGeom>
                <a:avLst/>
                <a:gdLst>
                  <a:gd name="T0" fmla="*/ 23 w 47"/>
                  <a:gd name="T1" fmla="*/ 0 h 52"/>
                  <a:gd name="T2" fmla="*/ 0 w 47"/>
                  <a:gd name="T3" fmla="*/ 52 h 52"/>
                  <a:gd name="T4" fmla="*/ 47 w 47"/>
                  <a:gd name="T5" fmla="*/ 3 h 52"/>
                  <a:gd name="T6" fmla="*/ 23 w 4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52">
                    <a:moveTo>
                      <a:pt x="23" y="0"/>
                    </a:moveTo>
                    <a:lnTo>
                      <a:pt x="0" y="52"/>
                    </a:lnTo>
                    <a:lnTo>
                      <a:pt x="47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2C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94" name="Freeform 151"/>
              <p:cNvSpPr>
                <a:spLocks noChangeArrowheads="1"/>
              </p:cNvSpPr>
              <p:nvPr/>
            </p:nvSpPr>
            <p:spPr bwMode="auto">
              <a:xfrm>
                <a:off x="153988" y="0"/>
                <a:ext cx="223838" cy="238125"/>
              </a:xfrm>
              <a:custGeom>
                <a:avLst/>
                <a:gdLst>
                  <a:gd name="T0" fmla="*/ 141 w 141"/>
                  <a:gd name="T1" fmla="*/ 0 h 150"/>
                  <a:gd name="T2" fmla="*/ 0 w 141"/>
                  <a:gd name="T3" fmla="*/ 126 h 150"/>
                  <a:gd name="T4" fmla="*/ 67 w 141"/>
                  <a:gd name="T5" fmla="*/ 150 h 150"/>
                  <a:gd name="T6" fmla="*/ 141 w 141"/>
                  <a:gd name="T7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" h="150">
                    <a:moveTo>
                      <a:pt x="141" y="0"/>
                    </a:moveTo>
                    <a:lnTo>
                      <a:pt x="0" y="126"/>
                    </a:lnTo>
                    <a:lnTo>
                      <a:pt x="67" y="150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295" name="组合 264"/>
            <p:cNvGrpSpPr/>
            <p:nvPr/>
          </p:nvGrpSpPr>
          <p:grpSpPr bwMode="auto">
            <a:xfrm>
              <a:off x="165100" y="269876"/>
              <a:ext cx="385763" cy="298450"/>
              <a:chOff x="0" y="0"/>
              <a:chExt cx="325438" cy="250825"/>
            </a:xfrm>
          </p:grpSpPr>
          <p:sp>
            <p:nvSpPr>
              <p:cNvPr id="6296" name="Freeform 15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25438" cy="250825"/>
              </a:xfrm>
              <a:custGeom>
                <a:avLst/>
                <a:gdLst>
                  <a:gd name="T0" fmla="*/ 374 w 453"/>
                  <a:gd name="T1" fmla="*/ 3 h 349"/>
                  <a:gd name="T2" fmla="*/ 28 w 453"/>
                  <a:gd name="T3" fmla="*/ 69 h 349"/>
                  <a:gd name="T4" fmla="*/ 3 w 453"/>
                  <a:gd name="T5" fmla="*/ 105 h 349"/>
                  <a:gd name="T6" fmla="*/ 15 w 453"/>
                  <a:gd name="T7" fmla="*/ 163 h 349"/>
                  <a:gd name="T8" fmla="*/ 26 w 453"/>
                  <a:gd name="T9" fmla="*/ 223 h 349"/>
                  <a:gd name="T10" fmla="*/ 44 w 453"/>
                  <a:gd name="T11" fmla="*/ 316 h 349"/>
                  <a:gd name="T12" fmla="*/ 80 w 453"/>
                  <a:gd name="T13" fmla="*/ 340 h 349"/>
                  <a:gd name="T14" fmla="*/ 290 w 453"/>
                  <a:gd name="T15" fmla="*/ 300 h 349"/>
                  <a:gd name="T16" fmla="*/ 362 w 453"/>
                  <a:gd name="T17" fmla="*/ 349 h 349"/>
                  <a:gd name="T18" fmla="*/ 351 w 453"/>
                  <a:gd name="T19" fmla="*/ 288 h 349"/>
                  <a:gd name="T20" fmla="*/ 426 w 453"/>
                  <a:gd name="T21" fmla="*/ 274 h 349"/>
                  <a:gd name="T22" fmla="*/ 450 w 453"/>
                  <a:gd name="T23" fmla="*/ 238 h 349"/>
                  <a:gd name="T24" fmla="*/ 432 w 453"/>
                  <a:gd name="T25" fmla="*/ 145 h 349"/>
                  <a:gd name="T26" fmla="*/ 421 w 453"/>
                  <a:gd name="T27" fmla="*/ 85 h 349"/>
                  <a:gd name="T28" fmla="*/ 410 w 453"/>
                  <a:gd name="T29" fmla="*/ 27 h 349"/>
                  <a:gd name="T30" fmla="*/ 374 w 453"/>
                  <a:gd name="T31" fmla="*/ 3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3" h="349">
                    <a:moveTo>
                      <a:pt x="374" y="3"/>
                    </a:moveTo>
                    <a:cubicBezTo>
                      <a:pt x="28" y="69"/>
                      <a:pt x="28" y="69"/>
                      <a:pt x="28" y="69"/>
                    </a:cubicBezTo>
                    <a:cubicBezTo>
                      <a:pt x="11" y="72"/>
                      <a:pt x="0" y="88"/>
                      <a:pt x="3" y="105"/>
                    </a:cubicBezTo>
                    <a:cubicBezTo>
                      <a:pt x="15" y="163"/>
                      <a:pt x="15" y="163"/>
                      <a:pt x="15" y="163"/>
                    </a:cubicBezTo>
                    <a:cubicBezTo>
                      <a:pt x="18" y="179"/>
                      <a:pt x="23" y="206"/>
                      <a:pt x="26" y="223"/>
                    </a:cubicBezTo>
                    <a:cubicBezTo>
                      <a:pt x="44" y="316"/>
                      <a:pt x="44" y="316"/>
                      <a:pt x="44" y="316"/>
                    </a:cubicBezTo>
                    <a:cubicBezTo>
                      <a:pt x="47" y="332"/>
                      <a:pt x="63" y="343"/>
                      <a:pt x="80" y="340"/>
                    </a:cubicBezTo>
                    <a:cubicBezTo>
                      <a:pt x="290" y="300"/>
                      <a:pt x="290" y="300"/>
                      <a:pt x="290" y="300"/>
                    </a:cubicBezTo>
                    <a:cubicBezTo>
                      <a:pt x="362" y="349"/>
                      <a:pt x="362" y="349"/>
                      <a:pt x="362" y="349"/>
                    </a:cubicBezTo>
                    <a:cubicBezTo>
                      <a:pt x="351" y="288"/>
                      <a:pt x="351" y="288"/>
                      <a:pt x="351" y="288"/>
                    </a:cubicBezTo>
                    <a:cubicBezTo>
                      <a:pt x="426" y="274"/>
                      <a:pt x="426" y="274"/>
                      <a:pt x="426" y="274"/>
                    </a:cubicBezTo>
                    <a:cubicBezTo>
                      <a:pt x="442" y="271"/>
                      <a:pt x="453" y="255"/>
                      <a:pt x="450" y="238"/>
                    </a:cubicBezTo>
                    <a:cubicBezTo>
                      <a:pt x="432" y="145"/>
                      <a:pt x="432" y="145"/>
                      <a:pt x="432" y="145"/>
                    </a:cubicBezTo>
                    <a:cubicBezTo>
                      <a:pt x="429" y="129"/>
                      <a:pt x="424" y="102"/>
                      <a:pt x="421" y="85"/>
                    </a:cubicBezTo>
                    <a:cubicBezTo>
                      <a:pt x="410" y="27"/>
                      <a:pt x="410" y="27"/>
                      <a:pt x="410" y="27"/>
                    </a:cubicBezTo>
                    <a:cubicBezTo>
                      <a:pt x="407" y="11"/>
                      <a:pt x="391" y="0"/>
                      <a:pt x="374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97" name="Freeform 153"/>
              <p:cNvSpPr>
                <a:spLocks noChangeArrowheads="1"/>
              </p:cNvSpPr>
              <p:nvPr/>
            </p:nvSpPr>
            <p:spPr bwMode="auto">
              <a:xfrm>
                <a:off x="68263" y="68263"/>
                <a:ext cx="176213" cy="44450"/>
              </a:xfrm>
              <a:custGeom>
                <a:avLst/>
                <a:gdLst>
                  <a:gd name="T0" fmla="*/ 111 w 111"/>
                  <a:gd name="T1" fmla="*/ 7 h 28"/>
                  <a:gd name="T2" fmla="*/ 1 w 111"/>
                  <a:gd name="T3" fmla="*/ 28 h 28"/>
                  <a:gd name="T4" fmla="*/ 0 w 111"/>
                  <a:gd name="T5" fmla="*/ 21 h 28"/>
                  <a:gd name="T6" fmla="*/ 109 w 111"/>
                  <a:gd name="T7" fmla="*/ 0 h 28"/>
                  <a:gd name="T8" fmla="*/ 111 w 111"/>
                  <a:gd name="T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8">
                    <a:moveTo>
                      <a:pt x="111" y="7"/>
                    </a:moveTo>
                    <a:lnTo>
                      <a:pt x="1" y="28"/>
                    </a:lnTo>
                    <a:lnTo>
                      <a:pt x="0" y="21"/>
                    </a:lnTo>
                    <a:lnTo>
                      <a:pt x="109" y="0"/>
                    </a:lnTo>
                    <a:lnTo>
                      <a:pt x="111" y="7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98" name="Freeform 154"/>
              <p:cNvSpPr>
                <a:spLocks noChangeArrowheads="1"/>
              </p:cNvSpPr>
              <p:nvPr/>
            </p:nvSpPr>
            <p:spPr bwMode="auto">
              <a:xfrm>
                <a:off x="77788" y="120650"/>
                <a:ext cx="131763" cy="34925"/>
              </a:xfrm>
              <a:custGeom>
                <a:avLst/>
                <a:gdLst>
                  <a:gd name="T0" fmla="*/ 83 w 83"/>
                  <a:gd name="T1" fmla="*/ 7 h 22"/>
                  <a:gd name="T2" fmla="*/ 1 w 83"/>
                  <a:gd name="T3" fmla="*/ 22 h 22"/>
                  <a:gd name="T4" fmla="*/ 0 w 83"/>
                  <a:gd name="T5" fmla="*/ 15 h 22"/>
                  <a:gd name="T6" fmla="*/ 81 w 83"/>
                  <a:gd name="T7" fmla="*/ 0 h 22"/>
                  <a:gd name="T8" fmla="*/ 83 w 83"/>
                  <a:gd name="T9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22">
                    <a:moveTo>
                      <a:pt x="83" y="7"/>
                    </a:moveTo>
                    <a:lnTo>
                      <a:pt x="1" y="22"/>
                    </a:lnTo>
                    <a:lnTo>
                      <a:pt x="0" y="15"/>
                    </a:lnTo>
                    <a:lnTo>
                      <a:pt x="81" y="0"/>
                    </a:lnTo>
                    <a:lnTo>
                      <a:pt x="83" y="7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299" name="Freeform 155"/>
              <p:cNvSpPr>
                <a:spLocks noChangeArrowheads="1"/>
              </p:cNvSpPr>
              <p:nvPr/>
            </p:nvSpPr>
            <p:spPr bwMode="auto">
              <a:xfrm>
                <a:off x="73025" y="90488"/>
                <a:ext cx="174625" cy="44450"/>
              </a:xfrm>
              <a:custGeom>
                <a:avLst/>
                <a:gdLst>
                  <a:gd name="T0" fmla="*/ 110 w 110"/>
                  <a:gd name="T1" fmla="*/ 7 h 28"/>
                  <a:gd name="T2" fmla="*/ 1 w 110"/>
                  <a:gd name="T3" fmla="*/ 28 h 28"/>
                  <a:gd name="T4" fmla="*/ 0 w 110"/>
                  <a:gd name="T5" fmla="*/ 21 h 28"/>
                  <a:gd name="T6" fmla="*/ 109 w 110"/>
                  <a:gd name="T7" fmla="*/ 0 h 28"/>
                  <a:gd name="T8" fmla="*/ 110 w 110"/>
                  <a:gd name="T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28">
                    <a:moveTo>
                      <a:pt x="110" y="7"/>
                    </a:moveTo>
                    <a:lnTo>
                      <a:pt x="1" y="28"/>
                    </a:lnTo>
                    <a:lnTo>
                      <a:pt x="0" y="21"/>
                    </a:lnTo>
                    <a:lnTo>
                      <a:pt x="109" y="0"/>
                    </a:lnTo>
                    <a:lnTo>
                      <a:pt x="110" y="7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sp>
          <p:nvSpPr>
            <p:cNvPr id="6300" name="Freeform 160"/>
            <p:cNvSpPr>
              <a:spLocks noChangeArrowheads="1"/>
            </p:cNvSpPr>
            <p:nvPr/>
          </p:nvSpPr>
          <p:spPr bwMode="auto">
            <a:xfrm>
              <a:off x="381000" y="1244601"/>
              <a:ext cx="630238" cy="509588"/>
            </a:xfrm>
            <a:custGeom>
              <a:avLst/>
              <a:gdLst>
                <a:gd name="T0" fmla="*/ 573 w 739"/>
                <a:gd name="T1" fmla="*/ 168 h 597"/>
                <a:gd name="T2" fmla="*/ 568 w 739"/>
                <a:gd name="T3" fmla="*/ 149 h 597"/>
                <a:gd name="T4" fmla="*/ 339 w 739"/>
                <a:gd name="T5" fmla="*/ 31 h 597"/>
                <a:gd name="T6" fmla="*/ 221 w 739"/>
                <a:gd name="T7" fmla="*/ 145 h 597"/>
                <a:gd name="T8" fmla="*/ 165 w 739"/>
                <a:gd name="T9" fmla="*/ 151 h 597"/>
                <a:gd name="T10" fmla="*/ 76 w 739"/>
                <a:gd name="T11" fmla="*/ 323 h 597"/>
                <a:gd name="T12" fmla="*/ 77 w 739"/>
                <a:gd name="T13" fmla="*/ 327 h 597"/>
                <a:gd name="T14" fmla="*/ 20 w 739"/>
                <a:gd name="T15" fmla="*/ 485 h 597"/>
                <a:gd name="T16" fmla="*/ 192 w 739"/>
                <a:gd name="T17" fmla="*/ 574 h 597"/>
                <a:gd name="T18" fmla="*/ 626 w 739"/>
                <a:gd name="T19" fmla="*/ 435 h 597"/>
                <a:gd name="T20" fmla="*/ 626 w 739"/>
                <a:gd name="T21" fmla="*/ 435 h 597"/>
                <a:gd name="T22" fmla="*/ 627 w 739"/>
                <a:gd name="T23" fmla="*/ 435 h 597"/>
                <a:gd name="T24" fmla="*/ 716 w 739"/>
                <a:gd name="T25" fmla="*/ 263 h 597"/>
                <a:gd name="T26" fmla="*/ 573 w 739"/>
                <a:gd name="T27" fmla="*/ 168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9" h="597">
                  <a:moveTo>
                    <a:pt x="573" y="168"/>
                  </a:moveTo>
                  <a:cubicBezTo>
                    <a:pt x="572" y="162"/>
                    <a:pt x="570" y="156"/>
                    <a:pt x="568" y="149"/>
                  </a:cubicBezTo>
                  <a:cubicBezTo>
                    <a:pt x="538" y="53"/>
                    <a:pt x="435" y="0"/>
                    <a:pt x="339" y="31"/>
                  </a:cubicBezTo>
                  <a:cubicBezTo>
                    <a:pt x="281" y="49"/>
                    <a:pt x="240" y="93"/>
                    <a:pt x="221" y="145"/>
                  </a:cubicBezTo>
                  <a:cubicBezTo>
                    <a:pt x="203" y="143"/>
                    <a:pt x="184" y="145"/>
                    <a:pt x="165" y="151"/>
                  </a:cubicBezTo>
                  <a:cubicBezTo>
                    <a:pt x="93" y="174"/>
                    <a:pt x="53" y="251"/>
                    <a:pt x="76" y="323"/>
                  </a:cubicBezTo>
                  <a:cubicBezTo>
                    <a:pt x="76" y="324"/>
                    <a:pt x="77" y="326"/>
                    <a:pt x="77" y="327"/>
                  </a:cubicBezTo>
                  <a:cubicBezTo>
                    <a:pt x="26" y="359"/>
                    <a:pt x="0" y="424"/>
                    <a:pt x="20" y="485"/>
                  </a:cubicBezTo>
                  <a:cubicBezTo>
                    <a:pt x="43" y="557"/>
                    <a:pt x="120" y="597"/>
                    <a:pt x="192" y="574"/>
                  </a:cubicBezTo>
                  <a:cubicBezTo>
                    <a:pt x="626" y="435"/>
                    <a:pt x="626" y="435"/>
                    <a:pt x="626" y="435"/>
                  </a:cubicBezTo>
                  <a:cubicBezTo>
                    <a:pt x="626" y="435"/>
                    <a:pt x="626" y="435"/>
                    <a:pt x="626" y="435"/>
                  </a:cubicBezTo>
                  <a:cubicBezTo>
                    <a:pt x="627" y="435"/>
                    <a:pt x="627" y="435"/>
                    <a:pt x="627" y="435"/>
                  </a:cubicBezTo>
                  <a:cubicBezTo>
                    <a:pt x="699" y="412"/>
                    <a:pt x="739" y="335"/>
                    <a:pt x="716" y="263"/>
                  </a:cubicBezTo>
                  <a:cubicBezTo>
                    <a:pt x="696" y="200"/>
                    <a:pt x="636" y="162"/>
                    <a:pt x="573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grpSp>
          <p:nvGrpSpPr>
            <p:cNvPr id="6301" name="组合 269"/>
            <p:cNvGrpSpPr/>
            <p:nvPr/>
          </p:nvGrpSpPr>
          <p:grpSpPr bwMode="auto">
            <a:xfrm>
              <a:off x="1116011" y="874714"/>
              <a:ext cx="533398" cy="420685"/>
              <a:chOff x="0" y="0"/>
              <a:chExt cx="450850" cy="355600"/>
            </a:xfrm>
          </p:grpSpPr>
          <p:sp>
            <p:nvSpPr>
              <p:cNvPr id="6302" name="Freeform 156"/>
              <p:cNvSpPr>
                <a:spLocks noChangeArrowheads="1"/>
              </p:cNvSpPr>
              <p:nvPr/>
            </p:nvSpPr>
            <p:spPr bwMode="auto">
              <a:xfrm>
                <a:off x="268287" y="0"/>
                <a:ext cx="109538" cy="25400"/>
              </a:xfrm>
              <a:custGeom>
                <a:avLst/>
                <a:gdLst>
                  <a:gd name="T0" fmla="*/ 152 w 152"/>
                  <a:gd name="T1" fmla="*/ 25 h 34"/>
                  <a:gd name="T2" fmla="*/ 125 w 152"/>
                  <a:gd name="T3" fmla="*/ 1 h 34"/>
                  <a:gd name="T4" fmla="*/ 100 w 152"/>
                  <a:gd name="T5" fmla="*/ 3 h 34"/>
                  <a:gd name="T6" fmla="*/ 25 w 152"/>
                  <a:gd name="T7" fmla="*/ 8 h 34"/>
                  <a:gd name="T8" fmla="*/ 1 w 152"/>
                  <a:gd name="T9" fmla="*/ 34 h 34"/>
                  <a:gd name="T10" fmla="*/ 152 w 152"/>
                  <a:gd name="T11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34">
                    <a:moveTo>
                      <a:pt x="152" y="25"/>
                    </a:moveTo>
                    <a:cubicBezTo>
                      <a:pt x="151" y="11"/>
                      <a:pt x="139" y="0"/>
                      <a:pt x="125" y="1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11" y="8"/>
                      <a:pt x="0" y="20"/>
                      <a:pt x="1" y="34"/>
                    </a:cubicBezTo>
                    <a:lnTo>
                      <a:pt x="152" y="25"/>
                    </a:lnTo>
                    <a:close/>
                  </a:path>
                </a:pathLst>
              </a:custGeom>
              <a:solidFill>
                <a:srgbClr val="E3B7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03" name="Freeform 157"/>
              <p:cNvSpPr>
                <a:spLocks noChangeArrowheads="1"/>
              </p:cNvSpPr>
              <p:nvPr/>
            </p:nvSpPr>
            <p:spPr bwMode="auto">
              <a:xfrm>
                <a:off x="15875" y="15875"/>
                <a:ext cx="401638" cy="80963"/>
              </a:xfrm>
              <a:custGeom>
                <a:avLst/>
                <a:gdLst>
                  <a:gd name="T0" fmla="*/ 15 w 557"/>
                  <a:gd name="T1" fmla="*/ 34 h 113"/>
                  <a:gd name="T2" fmla="*/ 1 w 557"/>
                  <a:gd name="T3" fmla="*/ 51 h 113"/>
                  <a:gd name="T4" fmla="*/ 4 w 557"/>
                  <a:gd name="T5" fmla="*/ 97 h 113"/>
                  <a:gd name="T6" fmla="*/ 21 w 557"/>
                  <a:gd name="T7" fmla="*/ 112 h 113"/>
                  <a:gd name="T8" fmla="*/ 541 w 557"/>
                  <a:gd name="T9" fmla="*/ 79 h 113"/>
                  <a:gd name="T10" fmla="*/ 556 w 557"/>
                  <a:gd name="T11" fmla="*/ 62 h 113"/>
                  <a:gd name="T12" fmla="*/ 553 w 557"/>
                  <a:gd name="T13" fmla="*/ 15 h 113"/>
                  <a:gd name="T14" fmla="*/ 536 w 557"/>
                  <a:gd name="T15" fmla="*/ 0 h 113"/>
                  <a:gd name="T16" fmla="*/ 15 w 557"/>
                  <a:gd name="T17" fmla="*/ 34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7" h="113">
                    <a:moveTo>
                      <a:pt x="15" y="34"/>
                    </a:moveTo>
                    <a:cubicBezTo>
                      <a:pt x="7" y="34"/>
                      <a:pt x="0" y="42"/>
                      <a:pt x="1" y="51"/>
                    </a:cubicBezTo>
                    <a:cubicBezTo>
                      <a:pt x="4" y="97"/>
                      <a:pt x="4" y="97"/>
                      <a:pt x="4" y="97"/>
                    </a:cubicBezTo>
                    <a:cubicBezTo>
                      <a:pt x="4" y="106"/>
                      <a:pt x="12" y="113"/>
                      <a:pt x="21" y="112"/>
                    </a:cubicBezTo>
                    <a:cubicBezTo>
                      <a:pt x="541" y="79"/>
                      <a:pt x="541" y="79"/>
                      <a:pt x="541" y="79"/>
                    </a:cubicBezTo>
                    <a:cubicBezTo>
                      <a:pt x="550" y="78"/>
                      <a:pt x="557" y="71"/>
                      <a:pt x="556" y="62"/>
                    </a:cubicBezTo>
                    <a:cubicBezTo>
                      <a:pt x="553" y="15"/>
                      <a:pt x="553" y="15"/>
                      <a:pt x="553" y="15"/>
                    </a:cubicBezTo>
                    <a:cubicBezTo>
                      <a:pt x="553" y="7"/>
                      <a:pt x="545" y="0"/>
                      <a:pt x="536" y="0"/>
                    </a:cubicBezTo>
                    <a:lnTo>
                      <a:pt x="15" y="34"/>
                    </a:lnTo>
                    <a:close/>
                  </a:path>
                </a:pathLst>
              </a:custGeom>
              <a:solidFill>
                <a:srgbClr val="E3B7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04" name="Freeform 158"/>
              <p:cNvSpPr>
                <a:spLocks noChangeArrowheads="1"/>
              </p:cNvSpPr>
              <p:nvPr/>
            </p:nvSpPr>
            <p:spPr bwMode="auto">
              <a:xfrm>
                <a:off x="38100" y="33337"/>
                <a:ext cx="355600" cy="41275"/>
              </a:xfrm>
              <a:custGeom>
                <a:avLst/>
                <a:gdLst>
                  <a:gd name="T0" fmla="*/ 0 w 224"/>
                  <a:gd name="T1" fmla="*/ 14 h 26"/>
                  <a:gd name="T2" fmla="*/ 223 w 224"/>
                  <a:gd name="T3" fmla="*/ 0 h 26"/>
                  <a:gd name="T4" fmla="*/ 224 w 224"/>
                  <a:gd name="T5" fmla="*/ 12 h 26"/>
                  <a:gd name="T6" fmla="*/ 1 w 224"/>
                  <a:gd name="T7" fmla="*/ 26 h 26"/>
                  <a:gd name="T8" fmla="*/ 0 w 224"/>
                  <a:gd name="T9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26">
                    <a:moveTo>
                      <a:pt x="0" y="14"/>
                    </a:moveTo>
                    <a:lnTo>
                      <a:pt x="223" y="0"/>
                    </a:lnTo>
                    <a:lnTo>
                      <a:pt x="224" y="12"/>
                    </a:lnTo>
                    <a:lnTo>
                      <a:pt x="1" y="2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05" name="Freeform 159"/>
              <p:cNvSpPr>
                <a:spLocks noChangeArrowheads="1"/>
              </p:cNvSpPr>
              <p:nvPr/>
            </p:nvSpPr>
            <p:spPr bwMode="auto">
              <a:xfrm>
                <a:off x="0" y="49212"/>
                <a:ext cx="450850" cy="306388"/>
              </a:xfrm>
              <a:custGeom>
                <a:avLst/>
                <a:gdLst>
                  <a:gd name="T0" fmla="*/ 626 w 627"/>
                  <a:gd name="T1" fmla="*/ 360 h 426"/>
                  <a:gd name="T2" fmla="*/ 599 w 627"/>
                  <a:gd name="T3" fmla="*/ 390 h 426"/>
                  <a:gd name="T4" fmla="*/ 52 w 627"/>
                  <a:gd name="T5" fmla="*/ 425 h 426"/>
                  <a:gd name="T6" fmla="*/ 22 w 627"/>
                  <a:gd name="T7" fmla="*/ 399 h 426"/>
                  <a:gd name="T8" fmla="*/ 1 w 627"/>
                  <a:gd name="T9" fmla="*/ 65 h 426"/>
                  <a:gd name="T10" fmla="*/ 27 w 627"/>
                  <a:gd name="T11" fmla="*/ 36 h 426"/>
                  <a:gd name="T12" fmla="*/ 575 w 627"/>
                  <a:gd name="T13" fmla="*/ 1 h 426"/>
                  <a:gd name="T14" fmla="*/ 604 w 627"/>
                  <a:gd name="T15" fmla="*/ 27 h 426"/>
                  <a:gd name="T16" fmla="*/ 626 w 627"/>
                  <a:gd name="T17" fmla="*/ 36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7" h="426">
                    <a:moveTo>
                      <a:pt x="626" y="360"/>
                    </a:moveTo>
                    <a:cubicBezTo>
                      <a:pt x="627" y="376"/>
                      <a:pt x="615" y="389"/>
                      <a:pt x="599" y="390"/>
                    </a:cubicBezTo>
                    <a:cubicBezTo>
                      <a:pt x="52" y="425"/>
                      <a:pt x="52" y="425"/>
                      <a:pt x="52" y="425"/>
                    </a:cubicBezTo>
                    <a:cubicBezTo>
                      <a:pt x="37" y="426"/>
                      <a:pt x="23" y="414"/>
                      <a:pt x="22" y="399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0" y="50"/>
                      <a:pt x="12" y="37"/>
                      <a:pt x="27" y="36"/>
                    </a:cubicBezTo>
                    <a:cubicBezTo>
                      <a:pt x="575" y="1"/>
                      <a:pt x="575" y="1"/>
                      <a:pt x="575" y="1"/>
                    </a:cubicBezTo>
                    <a:cubicBezTo>
                      <a:pt x="590" y="0"/>
                      <a:pt x="603" y="11"/>
                      <a:pt x="604" y="27"/>
                    </a:cubicBezTo>
                    <a:lnTo>
                      <a:pt x="626" y="360"/>
                    </a:lnTo>
                    <a:close/>
                  </a:path>
                </a:pathLst>
              </a:custGeom>
              <a:solidFill>
                <a:srgbClr val="F7CD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06" name="Freeform 166"/>
              <p:cNvSpPr>
                <a:spLocks noChangeArrowheads="1"/>
              </p:cNvSpPr>
              <p:nvPr/>
            </p:nvSpPr>
            <p:spPr bwMode="auto">
              <a:xfrm>
                <a:off x="201612" y="204787"/>
                <a:ext cx="55563" cy="82550"/>
              </a:xfrm>
              <a:custGeom>
                <a:avLst/>
                <a:gdLst>
                  <a:gd name="T0" fmla="*/ 35 w 35"/>
                  <a:gd name="T1" fmla="*/ 50 h 52"/>
                  <a:gd name="T2" fmla="*/ 3 w 35"/>
                  <a:gd name="T3" fmla="*/ 52 h 52"/>
                  <a:gd name="T4" fmla="*/ 0 w 35"/>
                  <a:gd name="T5" fmla="*/ 3 h 52"/>
                  <a:gd name="T6" fmla="*/ 32 w 35"/>
                  <a:gd name="T7" fmla="*/ 0 h 52"/>
                  <a:gd name="T8" fmla="*/ 35 w 35"/>
                  <a:gd name="T9" fmla="*/ 5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52">
                    <a:moveTo>
                      <a:pt x="35" y="50"/>
                    </a:moveTo>
                    <a:lnTo>
                      <a:pt x="3" y="52"/>
                    </a:lnTo>
                    <a:lnTo>
                      <a:pt x="0" y="3"/>
                    </a:lnTo>
                    <a:lnTo>
                      <a:pt x="32" y="0"/>
                    </a:lnTo>
                    <a:lnTo>
                      <a:pt x="35" y="50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07" name="Freeform 167"/>
              <p:cNvSpPr>
                <a:spLocks noChangeArrowheads="1"/>
              </p:cNvSpPr>
              <p:nvPr/>
            </p:nvSpPr>
            <p:spPr bwMode="auto">
              <a:xfrm>
                <a:off x="169862" y="127000"/>
                <a:ext cx="112713" cy="87313"/>
              </a:xfrm>
              <a:custGeom>
                <a:avLst/>
                <a:gdLst>
                  <a:gd name="T0" fmla="*/ 71 w 71"/>
                  <a:gd name="T1" fmla="*/ 49 h 55"/>
                  <a:gd name="T2" fmla="*/ 0 w 71"/>
                  <a:gd name="T3" fmla="*/ 55 h 55"/>
                  <a:gd name="T4" fmla="*/ 30 w 71"/>
                  <a:gd name="T5" fmla="*/ 0 h 55"/>
                  <a:gd name="T6" fmla="*/ 71 w 71"/>
                  <a:gd name="T7" fmla="*/ 4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55">
                    <a:moveTo>
                      <a:pt x="71" y="49"/>
                    </a:moveTo>
                    <a:lnTo>
                      <a:pt x="0" y="55"/>
                    </a:lnTo>
                    <a:lnTo>
                      <a:pt x="30" y="0"/>
                    </a:lnTo>
                    <a:lnTo>
                      <a:pt x="71" y="49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308" name="组合 255"/>
            <p:cNvGrpSpPr/>
            <p:nvPr/>
          </p:nvGrpSpPr>
          <p:grpSpPr bwMode="auto">
            <a:xfrm>
              <a:off x="2570163" y="979489"/>
              <a:ext cx="571501" cy="1257285"/>
              <a:chOff x="0" y="0"/>
              <a:chExt cx="482600" cy="1060451"/>
            </a:xfrm>
          </p:grpSpPr>
          <p:sp>
            <p:nvSpPr>
              <p:cNvPr id="6309" name="Freeform 235"/>
              <p:cNvSpPr>
                <a:spLocks noChangeArrowheads="1"/>
              </p:cNvSpPr>
              <p:nvPr/>
            </p:nvSpPr>
            <p:spPr bwMode="auto">
              <a:xfrm>
                <a:off x="465137" y="0"/>
                <a:ext cx="17463" cy="23813"/>
              </a:xfrm>
              <a:custGeom>
                <a:avLst/>
                <a:gdLst>
                  <a:gd name="T0" fmla="*/ 16 w 23"/>
                  <a:gd name="T1" fmla="*/ 0 h 34"/>
                  <a:gd name="T2" fmla="*/ 11 w 23"/>
                  <a:gd name="T3" fmla="*/ 3 h 34"/>
                  <a:gd name="T4" fmla="*/ 1 w 23"/>
                  <a:gd name="T5" fmla="*/ 25 h 34"/>
                  <a:gd name="T6" fmla="*/ 4 w 23"/>
                  <a:gd name="T7" fmla="*/ 33 h 34"/>
                  <a:gd name="T8" fmla="*/ 7 w 23"/>
                  <a:gd name="T9" fmla="*/ 34 h 34"/>
                  <a:gd name="T10" fmla="*/ 12 w 23"/>
                  <a:gd name="T11" fmla="*/ 30 h 34"/>
                  <a:gd name="T12" fmla="*/ 22 w 23"/>
                  <a:gd name="T13" fmla="*/ 8 h 34"/>
                  <a:gd name="T14" fmla="*/ 19 w 23"/>
                  <a:gd name="T15" fmla="*/ 0 h 34"/>
                  <a:gd name="T16" fmla="*/ 16 w 23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4">
                    <a:moveTo>
                      <a:pt x="16" y="0"/>
                    </a:moveTo>
                    <a:cubicBezTo>
                      <a:pt x="14" y="0"/>
                      <a:pt x="12" y="1"/>
                      <a:pt x="11" y="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8"/>
                      <a:pt x="1" y="32"/>
                      <a:pt x="4" y="33"/>
                    </a:cubicBezTo>
                    <a:cubicBezTo>
                      <a:pt x="5" y="33"/>
                      <a:pt x="6" y="34"/>
                      <a:pt x="7" y="34"/>
                    </a:cubicBezTo>
                    <a:cubicBezTo>
                      <a:pt x="9" y="34"/>
                      <a:pt x="11" y="32"/>
                      <a:pt x="12" y="30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5"/>
                      <a:pt x="22" y="2"/>
                      <a:pt x="19" y="0"/>
                    </a:cubicBezTo>
                    <a:cubicBezTo>
                      <a:pt x="18" y="0"/>
                      <a:pt x="17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10" name="Freeform 236"/>
              <p:cNvSpPr>
                <a:spLocks noEditPoints="1" noChangeArrowheads="1"/>
              </p:cNvSpPr>
              <p:nvPr/>
            </p:nvSpPr>
            <p:spPr bwMode="auto">
              <a:xfrm>
                <a:off x="388937" y="52388"/>
                <a:ext cx="69850" cy="141288"/>
              </a:xfrm>
              <a:custGeom>
                <a:avLst/>
                <a:gdLst>
                  <a:gd name="T0" fmla="*/ 31 w 96"/>
                  <a:gd name="T1" fmla="*/ 130 h 195"/>
                  <a:gd name="T2" fmla="*/ 25 w 96"/>
                  <a:gd name="T3" fmla="*/ 134 h 195"/>
                  <a:gd name="T4" fmla="*/ 2 w 96"/>
                  <a:gd name="T5" fmla="*/ 186 h 195"/>
                  <a:gd name="T6" fmla="*/ 5 w 96"/>
                  <a:gd name="T7" fmla="*/ 194 h 195"/>
                  <a:gd name="T8" fmla="*/ 7 w 96"/>
                  <a:gd name="T9" fmla="*/ 195 h 195"/>
                  <a:gd name="T10" fmla="*/ 13 w 96"/>
                  <a:gd name="T11" fmla="*/ 191 h 195"/>
                  <a:gd name="T12" fmla="*/ 36 w 96"/>
                  <a:gd name="T13" fmla="*/ 139 h 195"/>
                  <a:gd name="T14" fmla="*/ 33 w 96"/>
                  <a:gd name="T15" fmla="*/ 131 h 195"/>
                  <a:gd name="T16" fmla="*/ 31 w 96"/>
                  <a:gd name="T17" fmla="*/ 130 h 195"/>
                  <a:gd name="T18" fmla="*/ 89 w 96"/>
                  <a:gd name="T19" fmla="*/ 0 h 195"/>
                  <a:gd name="T20" fmla="*/ 84 w 96"/>
                  <a:gd name="T21" fmla="*/ 4 h 195"/>
                  <a:gd name="T22" fmla="*/ 44 w 96"/>
                  <a:gd name="T23" fmla="*/ 92 h 195"/>
                  <a:gd name="T24" fmla="*/ 47 w 96"/>
                  <a:gd name="T25" fmla="*/ 99 h 195"/>
                  <a:gd name="T26" fmla="*/ 50 w 96"/>
                  <a:gd name="T27" fmla="*/ 100 h 195"/>
                  <a:gd name="T28" fmla="*/ 55 w 96"/>
                  <a:gd name="T29" fmla="*/ 96 h 195"/>
                  <a:gd name="T30" fmla="*/ 95 w 96"/>
                  <a:gd name="T31" fmla="*/ 9 h 195"/>
                  <a:gd name="T32" fmla="*/ 92 w 96"/>
                  <a:gd name="T33" fmla="*/ 1 h 195"/>
                  <a:gd name="T34" fmla="*/ 89 w 96"/>
                  <a:gd name="T35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195">
                    <a:moveTo>
                      <a:pt x="31" y="130"/>
                    </a:moveTo>
                    <a:cubicBezTo>
                      <a:pt x="29" y="130"/>
                      <a:pt x="26" y="131"/>
                      <a:pt x="25" y="134"/>
                    </a:cubicBezTo>
                    <a:cubicBezTo>
                      <a:pt x="2" y="186"/>
                      <a:pt x="2" y="186"/>
                      <a:pt x="2" y="186"/>
                    </a:cubicBezTo>
                    <a:cubicBezTo>
                      <a:pt x="0" y="189"/>
                      <a:pt x="2" y="193"/>
                      <a:pt x="5" y="194"/>
                    </a:cubicBezTo>
                    <a:cubicBezTo>
                      <a:pt x="6" y="195"/>
                      <a:pt x="6" y="195"/>
                      <a:pt x="7" y="195"/>
                    </a:cubicBezTo>
                    <a:cubicBezTo>
                      <a:pt x="10" y="195"/>
                      <a:pt x="12" y="193"/>
                      <a:pt x="13" y="191"/>
                    </a:cubicBezTo>
                    <a:cubicBezTo>
                      <a:pt x="36" y="139"/>
                      <a:pt x="36" y="139"/>
                      <a:pt x="36" y="139"/>
                    </a:cubicBezTo>
                    <a:cubicBezTo>
                      <a:pt x="38" y="136"/>
                      <a:pt x="36" y="132"/>
                      <a:pt x="33" y="131"/>
                    </a:cubicBezTo>
                    <a:cubicBezTo>
                      <a:pt x="32" y="130"/>
                      <a:pt x="32" y="130"/>
                      <a:pt x="31" y="130"/>
                    </a:cubicBezTo>
                    <a:moveTo>
                      <a:pt x="89" y="0"/>
                    </a:moveTo>
                    <a:cubicBezTo>
                      <a:pt x="87" y="0"/>
                      <a:pt x="85" y="2"/>
                      <a:pt x="84" y="4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5"/>
                      <a:pt x="44" y="98"/>
                      <a:pt x="47" y="99"/>
                    </a:cubicBezTo>
                    <a:cubicBezTo>
                      <a:pt x="48" y="100"/>
                      <a:pt x="49" y="100"/>
                      <a:pt x="50" y="100"/>
                    </a:cubicBezTo>
                    <a:cubicBezTo>
                      <a:pt x="52" y="100"/>
                      <a:pt x="54" y="99"/>
                      <a:pt x="55" y="96"/>
                    </a:cubicBezTo>
                    <a:cubicBezTo>
                      <a:pt x="95" y="9"/>
                      <a:pt x="95" y="9"/>
                      <a:pt x="95" y="9"/>
                    </a:cubicBezTo>
                    <a:cubicBezTo>
                      <a:pt x="96" y="6"/>
                      <a:pt x="95" y="2"/>
                      <a:pt x="92" y="1"/>
                    </a:cubicBezTo>
                    <a:cubicBezTo>
                      <a:pt x="91" y="0"/>
                      <a:pt x="90" y="0"/>
                      <a:pt x="8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11" name="Freeform 237"/>
              <p:cNvSpPr>
                <a:spLocks noEditPoints="1" noChangeArrowheads="1"/>
              </p:cNvSpPr>
              <p:nvPr/>
            </p:nvSpPr>
            <p:spPr bwMode="auto">
              <a:xfrm>
                <a:off x="36512" y="247650"/>
                <a:ext cx="334963" cy="733425"/>
              </a:xfrm>
              <a:custGeom>
                <a:avLst/>
                <a:gdLst>
                  <a:gd name="T0" fmla="*/ 24 w 465"/>
                  <a:gd name="T1" fmla="*/ 958 h 1019"/>
                  <a:gd name="T2" fmla="*/ 4 w 465"/>
                  <a:gd name="T3" fmla="*/ 1019 h 1019"/>
                  <a:gd name="T4" fmla="*/ 12 w 465"/>
                  <a:gd name="T5" fmla="*/ 1016 h 1019"/>
                  <a:gd name="T6" fmla="*/ 32 w 465"/>
                  <a:gd name="T7" fmla="*/ 955 h 1019"/>
                  <a:gd name="T8" fmla="*/ 88 w 465"/>
                  <a:gd name="T9" fmla="*/ 825 h 1019"/>
                  <a:gd name="T10" fmla="*/ 43 w 465"/>
                  <a:gd name="T11" fmla="*/ 916 h 1019"/>
                  <a:gd name="T12" fmla="*/ 49 w 465"/>
                  <a:gd name="T13" fmla="*/ 925 h 1019"/>
                  <a:gd name="T14" fmla="*/ 94 w 465"/>
                  <a:gd name="T15" fmla="*/ 833 h 1019"/>
                  <a:gd name="T16" fmla="*/ 88 w 465"/>
                  <a:gd name="T17" fmla="*/ 825 h 1019"/>
                  <a:gd name="T18" fmla="*/ 125 w 465"/>
                  <a:gd name="T19" fmla="*/ 734 h 1019"/>
                  <a:gd name="T20" fmla="*/ 109 w 465"/>
                  <a:gd name="T21" fmla="*/ 784 h 1019"/>
                  <a:gd name="T22" fmla="*/ 117 w 465"/>
                  <a:gd name="T23" fmla="*/ 781 h 1019"/>
                  <a:gd name="T24" fmla="*/ 133 w 465"/>
                  <a:gd name="T25" fmla="*/ 731 h 1019"/>
                  <a:gd name="T26" fmla="*/ 194 w 465"/>
                  <a:gd name="T27" fmla="*/ 590 h 1019"/>
                  <a:gd name="T28" fmla="*/ 165 w 465"/>
                  <a:gd name="T29" fmla="*/ 646 h 1019"/>
                  <a:gd name="T30" fmla="*/ 170 w 465"/>
                  <a:gd name="T31" fmla="*/ 654 h 1019"/>
                  <a:gd name="T32" fmla="*/ 199 w 465"/>
                  <a:gd name="T33" fmla="*/ 598 h 1019"/>
                  <a:gd name="T34" fmla="*/ 194 w 465"/>
                  <a:gd name="T35" fmla="*/ 590 h 1019"/>
                  <a:gd name="T36" fmla="*/ 246 w 465"/>
                  <a:gd name="T37" fmla="*/ 463 h 1019"/>
                  <a:gd name="T38" fmla="*/ 210 w 465"/>
                  <a:gd name="T39" fmla="*/ 559 h 1019"/>
                  <a:gd name="T40" fmla="*/ 218 w 465"/>
                  <a:gd name="T41" fmla="*/ 556 h 1019"/>
                  <a:gd name="T42" fmla="*/ 254 w 465"/>
                  <a:gd name="T43" fmla="*/ 460 h 1019"/>
                  <a:gd name="T44" fmla="*/ 294 w 465"/>
                  <a:gd name="T45" fmla="*/ 365 h 1019"/>
                  <a:gd name="T46" fmla="*/ 270 w 465"/>
                  <a:gd name="T47" fmla="*/ 411 h 1019"/>
                  <a:gd name="T48" fmla="*/ 275 w 465"/>
                  <a:gd name="T49" fmla="*/ 419 h 1019"/>
                  <a:gd name="T50" fmla="*/ 300 w 465"/>
                  <a:gd name="T51" fmla="*/ 373 h 1019"/>
                  <a:gd name="T52" fmla="*/ 294 w 465"/>
                  <a:gd name="T53" fmla="*/ 365 h 1019"/>
                  <a:gd name="T54" fmla="*/ 352 w 465"/>
                  <a:gd name="T55" fmla="*/ 228 h 1019"/>
                  <a:gd name="T56" fmla="*/ 331 w 465"/>
                  <a:gd name="T57" fmla="*/ 289 h 1019"/>
                  <a:gd name="T58" fmla="*/ 339 w 465"/>
                  <a:gd name="T59" fmla="*/ 285 h 1019"/>
                  <a:gd name="T60" fmla="*/ 360 w 465"/>
                  <a:gd name="T61" fmla="*/ 225 h 1019"/>
                  <a:gd name="T62" fmla="*/ 415 w 465"/>
                  <a:gd name="T63" fmla="*/ 94 h 1019"/>
                  <a:gd name="T64" fmla="*/ 371 w 465"/>
                  <a:gd name="T65" fmla="*/ 186 h 1019"/>
                  <a:gd name="T66" fmla="*/ 376 w 465"/>
                  <a:gd name="T67" fmla="*/ 194 h 1019"/>
                  <a:gd name="T68" fmla="*/ 421 w 465"/>
                  <a:gd name="T69" fmla="*/ 103 h 1019"/>
                  <a:gd name="T70" fmla="*/ 415 w 465"/>
                  <a:gd name="T71" fmla="*/ 94 h 1019"/>
                  <a:gd name="T72" fmla="*/ 452 w 465"/>
                  <a:gd name="T73" fmla="*/ 3 h 1019"/>
                  <a:gd name="T74" fmla="*/ 437 w 465"/>
                  <a:gd name="T75" fmla="*/ 53 h 1019"/>
                  <a:gd name="T76" fmla="*/ 445 w 465"/>
                  <a:gd name="T77" fmla="*/ 50 h 1019"/>
                  <a:gd name="T78" fmla="*/ 460 w 465"/>
                  <a:gd name="T79" fmla="*/ 0 h 10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65" h="1019">
                    <a:moveTo>
                      <a:pt x="30" y="955"/>
                    </a:moveTo>
                    <a:cubicBezTo>
                      <a:pt x="28" y="955"/>
                      <a:pt x="25" y="956"/>
                      <a:pt x="24" y="958"/>
                    </a:cubicBezTo>
                    <a:cubicBezTo>
                      <a:pt x="1" y="1011"/>
                      <a:pt x="1" y="1011"/>
                      <a:pt x="1" y="1011"/>
                    </a:cubicBezTo>
                    <a:cubicBezTo>
                      <a:pt x="0" y="1014"/>
                      <a:pt x="1" y="1018"/>
                      <a:pt x="4" y="1019"/>
                    </a:cubicBezTo>
                    <a:cubicBezTo>
                      <a:pt x="5" y="1019"/>
                      <a:pt x="6" y="1019"/>
                      <a:pt x="6" y="1019"/>
                    </a:cubicBezTo>
                    <a:cubicBezTo>
                      <a:pt x="9" y="1019"/>
                      <a:pt x="11" y="1018"/>
                      <a:pt x="12" y="1016"/>
                    </a:cubicBezTo>
                    <a:cubicBezTo>
                      <a:pt x="35" y="963"/>
                      <a:pt x="35" y="963"/>
                      <a:pt x="35" y="963"/>
                    </a:cubicBezTo>
                    <a:cubicBezTo>
                      <a:pt x="37" y="960"/>
                      <a:pt x="35" y="957"/>
                      <a:pt x="32" y="955"/>
                    </a:cubicBezTo>
                    <a:cubicBezTo>
                      <a:pt x="32" y="955"/>
                      <a:pt x="31" y="955"/>
                      <a:pt x="30" y="955"/>
                    </a:cubicBezTo>
                    <a:moveTo>
                      <a:pt x="88" y="825"/>
                    </a:moveTo>
                    <a:cubicBezTo>
                      <a:pt x="86" y="825"/>
                      <a:pt x="84" y="826"/>
                      <a:pt x="83" y="828"/>
                    </a:cubicBezTo>
                    <a:cubicBezTo>
                      <a:pt x="43" y="916"/>
                      <a:pt x="43" y="916"/>
                      <a:pt x="43" y="916"/>
                    </a:cubicBezTo>
                    <a:cubicBezTo>
                      <a:pt x="42" y="919"/>
                      <a:pt x="43" y="923"/>
                      <a:pt x="46" y="924"/>
                    </a:cubicBezTo>
                    <a:cubicBezTo>
                      <a:pt x="47" y="924"/>
                      <a:pt x="48" y="925"/>
                      <a:pt x="49" y="925"/>
                    </a:cubicBezTo>
                    <a:cubicBezTo>
                      <a:pt x="51" y="925"/>
                      <a:pt x="53" y="923"/>
                      <a:pt x="54" y="921"/>
                    </a:cubicBezTo>
                    <a:cubicBezTo>
                      <a:pt x="94" y="833"/>
                      <a:pt x="94" y="833"/>
                      <a:pt x="94" y="833"/>
                    </a:cubicBezTo>
                    <a:cubicBezTo>
                      <a:pt x="95" y="830"/>
                      <a:pt x="94" y="827"/>
                      <a:pt x="91" y="825"/>
                    </a:cubicBezTo>
                    <a:cubicBezTo>
                      <a:pt x="90" y="825"/>
                      <a:pt x="89" y="825"/>
                      <a:pt x="88" y="825"/>
                    </a:cubicBezTo>
                    <a:moveTo>
                      <a:pt x="131" y="730"/>
                    </a:moveTo>
                    <a:cubicBezTo>
                      <a:pt x="128" y="730"/>
                      <a:pt x="126" y="731"/>
                      <a:pt x="125" y="734"/>
                    </a:cubicBezTo>
                    <a:cubicBezTo>
                      <a:pt x="106" y="776"/>
                      <a:pt x="106" y="776"/>
                      <a:pt x="106" y="776"/>
                    </a:cubicBezTo>
                    <a:cubicBezTo>
                      <a:pt x="105" y="779"/>
                      <a:pt x="106" y="782"/>
                      <a:pt x="109" y="784"/>
                    </a:cubicBezTo>
                    <a:cubicBezTo>
                      <a:pt x="110" y="784"/>
                      <a:pt x="111" y="784"/>
                      <a:pt x="112" y="784"/>
                    </a:cubicBezTo>
                    <a:cubicBezTo>
                      <a:pt x="114" y="784"/>
                      <a:pt x="116" y="783"/>
                      <a:pt x="117" y="781"/>
                    </a:cubicBezTo>
                    <a:cubicBezTo>
                      <a:pt x="136" y="738"/>
                      <a:pt x="136" y="738"/>
                      <a:pt x="136" y="738"/>
                    </a:cubicBezTo>
                    <a:cubicBezTo>
                      <a:pt x="137" y="735"/>
                      <a:pt x="136" y="732"/>
                      <a:pt x="133" y="731"/>
                    </a:cubicBezTo>
                    <a:cubicBezTo>
                      <a:pt x="132" y="730"/>
                      <a:pt x="131" y="730"/>
                      <a:pt x="131" y="730"/>
                    </a:cubicBezTo>
                    <a:moveTo>
                      <a:pt x="194" y="590"/>
                    </a:moveTo>
                    <a:cubicBezTo>
                      <a:pt x="191" y="590"/>
                      <a:pt x="189" y="591"/>
                      <a:pt x="188" y="593"/>
                    </a:cubicBezTo>
                    <a:cubicBezTo>
                      <a:pt x="165" y="646"/>
                      <a:pt x="165" y="646"/>
                      <a:pt x="165" y="646"/>
                    </a:cubicBezTo>
                    <a:cubicBezTo>
                      <a:pt x="163" y="649"/>
                      <a:pt x="165" y="652"/>
                      <a:pt x="168" y="654"/>
                    </a:cubicBezTo>
                    <a:cubicBezTo>
                      <a:pt x="168" y="654"/>
                      <a:pt x="169" y="654"/>
                      <a:pt x="170" y="654"/>
                    </a:cubicBezTo>
                    <a:cubicBezTo>
                      <a:pt x="172" y="654"/>
                      <a:pt x="174" y="653"/>
                      <a:pt x="175" y="651"/>
                    </a:cubicBezTo>
                    <a:cubicBezTo>
                      <a:pt x="199" y="598"/>
                      <a:pt x="199" y="598"/>
                      <a:pt x="199" y="598"/>
                    </a:cubicBezTo>
                    <a:cubicBezTo>
                      <a:pt x="200" y="595"/>
                      <a:pt x="199" y="591"/>
                      <a:pt x="196" y="590"/>
                    </a:cubicBezTo>
                    <a:cubicBezTo>
                      <a:pt x="195" y="590"/>
                      <a:pt x="194" y="590"/>
                      <a:pt x="194" y="590"/>
                    </a:cubicBezTo>
                    <a:moveTo>
                      <a:pt x="252" y="460"/>
                    </a:moveTo>
                    <a:cubicBezTo>
                      <a:pt x="250" y="460"/>
                      <a:pt x="247" y="461"/>
                      <a:pt x="246" y="463"/>
                    </a:cubicBezTo>
                    <a:cubicBezTo>
                      <a:pt x="207" y="551"/>
                      <a:pt x="207" y="551"/>
                      <a:pt x="207" y="551"/>
                    </a:cubicBezTo>
                    <a:cubicBezTo>
                      <a:pt x="206" y="554"/>
                      <a:pt x="207" y="558"/>
                      <a:pt x="210" y="559"/>
                    </a:cubicBezTo>
                    <a:cubicBezTo>
                      <a:pt x="211" y="559"/>
                      <a:pt x="212" y="559"/>
                      <a:pt x="212" y="559"/>
                    </a:cubicBezTo>
                    <a:cubicBezTo>
                      <a:pt x="215" y="559"/>
                      <a:pt x="217" y="558"/>
                      <a:pt x="218" y="556"/>
                    </a:cubicBezTo>
                    <a:cubicBezTo>
                      <a:pt x="257" y="468"/>
                      <a:pt x="257" y="468"/>
                      <a:pt x="257" y="468"/>
                    </a:cubicBezTo>
                    <a:cubicBezTo>
                      <a:pt x="259" y="465"/>
                      <a:pt x="257" y="462"/>
                      <a:pt x="254" y="460"/>
                    </a:cubicBezTo>
                    <a:cubicBezTo>
                      <a:pt x="253" y="460"/>
                      <a:pt x="253" y="460"/>
                      <a:pt x="252" y="460"/>
                    </a:cubicBezTo>
                    <a:moveTo>
                      <a:pt x="294" y="365"/>
                    </a:moveTo>
                    <a:cubicBezTo>
                      <a:pt x="292" y="365"/>
                      <a:pt x="290" y="366"/>
                      <a:pt x="289" y="368"/>
                    </a:cubicBezTo>
                    <a:cubicBezTo>
                      <a:pt x="270" y="411"/>
                      <a:pt x="270" y="411"/>
                      <a:pt x="270" y="411"/>
                    </a:cubicBezTo>
                    <a:cubicBezTo>
                      <a:pt x="269" y="414"/>
                      <a:pt x="270" y="417"/>
                      <a:pt x="273" y="418"/>
                    </a:cubicBezTo>
                    <a:cubicBezTo>
                      <a:pt x="274" y="419"/>
                      <a:pt x="275" y="419"/>
                      <a:pt x="275" y="419"/>
                    </a:cubicBezTo>
                    <a:cubicBezTo>
                      <a:pt x="278" y="419"/>
                      <a:pt x="280" y="418"/>
                      <a:pt x="281" y="415"/>
                    </a:cubicBezTo>
                    <a:cubicBezTo>
                      <a:pt x="300" y="373"/>
                      <a:pt x="300" y="373"/>
                      <a:pt x="300" y="373"/>
                    </a:cubicBezTo>
                    <a:cubicBezTo>
                      <a:pt x="301" y="370"/>
                      <a:pt x="300" y="367"/>
                      <a:pt x="297" y="365"/>
                    </a:cubicBezTo>
                    <a:cubicBezTo>
                      <a:pt x="296" y="365"/>
                      <a:pt x="295" y="365"/>
                      <a:pt x="294" y="365"/>
                    </a:cubicBezTo>
                    <a:moveTo>
                      <a:pt x="357" y="224"/>
                    </a:moveTo>
                    <a:cubicBezTo>
                      <a:pt x="355" y="224"/>
                      <a:pt x="353" y="226"/>
                      <a:pt x="352" y="228"/>
                    </a:cubicBezTo>
                    <a:cubicBezTo>
                      <a:pt x="328" y="281"/>
                      <a:pt x="328" y="281"/>
                      <a:pt x="328" y="281"/>
                    </a:cubicBezTo>
                    <a:cubicBezTo>
                      <a:pt x="327" y="284"/>
                      <a:pt x="328" y="287"/>
                      <a:pt x="331" y="289"/>
                    </a:cubicBezTo>
                    <a:cubicBezTo>
                      <a:pt x="332" y="289"/>
                      <a:pt x="333" y="289"/>
                      <a:pt x="334" y="289"/>
                    </a:cubicBezTo>
                    <a:cubicBezTo>
                      <a:pt x="336" y="289"/>
                      <a:pt x="338" y="288"/>
                      <a:pt x="339" y="285"/>
                    </a:cubicBezTo>
                    <a:cubicBezTo>
                      <a:pt x="363" y="233"/>
                      <a:pt x="363" y="233"/>
                      <a:pt x="363" y="233"/>
                    </a:cubicBezTo>
                    <a:cubicBezTo>
                      <a:pt x="364" y="230"/>
                      <a:pt x="363" y="226"/>
                      <a:pt x="360" y="225"/>
                    </a:cubicBezTo>
                    <a:cubicBezTo>
                      <a:pt x="359" y="225"/>
                      <a:pt x="358" y="224"/>
                      <a:pt x="357" y="224"/>
                    </a:cubicBezTo>
                    <a:moveTo>
                      <a:pt x="415" y="94"/>
                    </a:moveTo>
                    <a:cubicBezTo>
                      <a:pt x="413" y="94"/>
                      <a:pt x="411" y="96"/>
                      <a:pt x="410" y="98"/>
                    </a:cubicBezTo>
                    <a:cubicBezTo>
                      <a:pt x="371" y="186"/>
                      <a:pt x="371" y="186"/>
                      <a:pt x="371" y="186"/>
                    </a:cubicBezTo>
                    <a:cubicBezTo>
                      <a:pt x="369" y="189"/>
                      <a:pt x="371" y="192"/>
                      <a:pt x="374" y="194"/>
                    </a:cubicBezTo>
                    <a:cubicBezTo>
                      <a:pt x="374" y="194"/>
                      <a:pt x="375" y="194"/>
                      <a:pt x="376" y="194"/>
                    </a:cubicBezTo>
                    <a:cubicBezTo>
                      <a:pt x="378" y="194"/>
                      <a:pt x="381" y="193"/>
                      <a:pt x="382" y="191"/>
                    </a:cubicBezTo>
                    <a:cubicBezTo>
                      <a:pt x="421" y="103"/>
                      <a:pt x="421" y="103"/>
                      <a:pt x="421" y="103"/>
                    </a:cubicBezTo>
                    <a:cubicBezTo>
                      <a:pt x="422" y="100"/>
                      <a:pt x="421" y="96"/>
                      <a:pt x="418" y="95"/>
                    </a:cubicBezTo>
                    <a:cubicBezTo>
                      <a:pt x="417" y="95"/>
                      <a:pt x="416" y="94"/>
                      <a:pt x="415" y="94"/>
                    </a:cubicBezTo>
                    <a:moveTo>
                      <a:pt x="458" y="0"/>
                    </a:moveTo>
                    <a:cubicBezTo>
                      <a:pt x="456" y="0"/>
                      <a:pt x="453" y="1"/>
                      <a:pt x="452" y="3"/>
                    </a:cubicBezTo>
                    <a:cubicBezTo>
                      <a:pt x="434" y="45"/>
                      <a:pt x="434" y="45"/>
                      <a:pt x="434" y="45"/>
                    </a:cubicBezTo>
                    <a:cubicBezTo>
                      <a:pt x="432" y="48"/>
                      <a:pt x="434" y="52"/>
                      <a:pt x="437" y="53"/>
                    </a:cubicBezTo>
                    <a:cubicBezTo>
                      <a:pt x="437" y="54"/>
                      <a:pt x="438" y="54"/>
                      <a:pt x="439" y="54"/>
                    </a:cubicBezTo>
                    <a:cubicBezTo>
                      <a:pt x="441" y="54"/>
                      <a:pt x="444" y="52"/>
                      <a:pt x="445" y="50"/>
                    </a:cubicBezTo>
                    <a:cubicBezTo>
                      <a:pt x="463" y="8"/>
                      <a:pt x="463" y="8"/>
                      <a:pt x="463" y="8"/>
                    </a:cubicBezTo>
                    <a:cubicBezTo>
                      <a:pt x="465" y="5"/>
                      <a:pt x="463" y="1"/>
                      <a:pt x="460" y="0"/>
                    </a:cubicBezTo>
                    <a:cubicBezTo>
                      <a:pt x="460" y="0"/>
                      <a:pt x="459" y="0"/>
                      <a:pt x="45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12" name="Freeform 238"/>
              <p:cNvSpPr>
                <a:spLocks noChangeArrowheads="1"/>
              </p:cNvSpPr>
              <p:nvPr/>
            </p:nvSpPr>
            <p:spPr bwMode="auto">
              <a:xfrm>
                <a:off x="0" y="1036638"/>
                <a:ext cx="17463" cy="23813"/>
              </a:xfrm>
              <a:custGeom>
                <a:avLst/>
                <a:gdLst>
                  <a:gd name="T0" fmla="*/ 17 w 24"/>
                  <a:gd name="T1" fmla="*/ 0 h 34"/>
                  <a:gd name="T2" fmla="*/ 12 w 24"/>
                  <a:gd name="T3" fmla="*/ 4 h 34"/>
                  <a:gd name="T4" fmla="*/ 2 w 24"/>
                  <a:gd name="T5" fmla="*/ 26 h 34"/>
                  <a:gd name="T6" fmla="*/ 5 w 24"/>
                  <a:gd name="T7" fmla="*/ 34 h 34"/>
                  <a:gd name="T8" fmla="*/ 7 w 24"/>
                  <a:gd name="T9" fmla="*/ 34 h 34"/>
                  <a:gd name="T10" fmla="*/ 13 w 24"/>
                  <a:gd name="T11" fmla="*/ 31 h 34"/>
                  <a:gd name="T12" fmla="*/ 23 w 24"/>
                  <a:gd name="T13" fmla="*/ 9 h 34"/>
                  <a:gd name="T14" fmla="*/ 19 w 24"/>
                  <a:gd name="T15" fmla="*/ 1 h 34"/>
                  <a:gd name="T16" fmla="*/ 17 w 24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34">
                    <a:moveTo>
                      <a:pt x="17" y="0"/>
                    </a:moveTo>
                    <a:cubicBezTo>
                      <a:pt x="15" y="0"/>
                      <a:pt x="13" y="2"/>
                      <a:pt x="12" y="4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29"/>
                      <a:pt x="2" y="32"/>
                      <a:pt x="5" y="34"/>
                    </a:cubicBezTo>
                    <a:cubicBezTo>
                      <a:pt x="6" y="34"/>
                      <a:pt x="6" y="34"/>
                      <a:pt x="7" y="34"/>
                    </a:cubicBezTo>
                    <a:cubicBezTo>
                      <a:pt x="10" y="34"/>
                      <a:pt x="12" y="33"/>
                      <a:pt x="13" y="31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4" y="6"/>
                      <a:pt x="23" y="2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313" name="组合 256"/>
            <p:cNvGrpSpPr/>
            <p:nvPr/>
          </p:nvGrpSpPr>
          <p:grpSpPr bwMode="auto">
            <a:xfrm>
              <a:off x="0" y="593726"/>
              <a:ext cx="347656" cy="787405"/>
              <a:chOff x="0" y="0"/>
              <a:chExt cx="293687" cy="665162"/>
            </a:xfrm>
          </p:grpSpPr>
          <p:sp>
            <p:nvSpPr>
              <p:cNvPr id="6314" name="Freeform 2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7463" cy="25400"/>
              </a:xfrm>
              <a:custGeom>
                <a:avLst/>
                <a:gdLst>
                  <a:gd name="T0" fmla="*/ 7 w 23"/>
                  <a:gd name="T1" fmla="*/ 0 h 34"/>
                  <a:gd name="T2" fmla="*/ 4 w 23"/>
                  <a:gd name="T3" fmla="*/ 0 h 34"/>
                  <a:gd name="T4" fmla="*/ 1 w 23"/>
                  <a:gd name="T5" fmla="*/ 8 h 34"/>
                  <a:gd name="T6" fmla="*/ 11 w 23"/>
                  <a:gd name="T7" fmla="*/ 30 h 34"/>
                  <a:gd name="T8" fmla="*/ 16 w 23"/>
                  <a:gd name="T9" fmla="*/ 34 h 34"/>
                  <a:gd name="T10" fmla="*/ 18 w 23"/>
                  <a:gd name="T11" fmla="*/ 33 h 34"/>
                  <a:gd name="T12" fmla="*/ 22 w 23"/>
                  <a:gd name="T13" fmla="*/ 25 h 34"/>
                  <a:gd name="T14" fmla="*/ 12 w 23"/>
                  <a:gd name="T15" fmla="*/ 3 h 34"/>
                  <a:gd name="T16" fmla="*/ 7 w 23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4">
                    <a:moveTo>
                      <a:pt x="7" y="0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1" y="1"/>
                      <a:pt x="0" y="5"/>
                      <a:pt x="1" y="8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2" y="32"/>
                      <a:pt x="14" y="34"/>
                      <a:pt x="16" y="34"/>
                    </a:cubicBezTo>
                    <a:cubicBezTo>
                      <a:pt x="17" y="34"/>
                      <a:pt x="18" y="34"/>
                      <a:pt x="18" y="33"/>
                    </a:cubicBezTo>
                    <a:cubicBezTo>
                      <a:pt x="22" y="32"/>
                      <a:pt x="23" y="28"/>
                      <a:pt x="22" y="25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1"/>
                      <a:pt x="9" y="0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15" name="Freeform 240"/>
              <p:cNvSpPr>
                <a:spLocks noEditPoints="1" noChangeArrowheads="1"/>
              </p:cNvSpPr>
              <p:nvPr/>
            </p:nvSpPr>
            <p:spPr bwMode="auto">
              <a:xfrm>
                <a:off x="22225" y="52387"/>
                <a:ext cx="120650" cy="265113"/>
              </a:xfrm>
              <a:custGeom>
                <a:avLst/>
                <a:gdLst>
                  <a:gd name="T0" fmla="*/ 141 w 168"/>
                  <a:gd name="T1" fmla="*/ 310 h 368"/>
                  <a:gd name="T2" fmla="*/ 139 w 168"/>
                  <a:gd name="T3" fmla="*/ 311 h 368"/>
                  <a:gd name="T4" fmla="*/ 136 w 168"/>
                  <a:gd name="T5" fmla="*/ 318 h 368"/>
                  <a:gd name="T6" fmla="*/ 156 w 168"/>
                  <a:gd name="T7" fmla="*/ 365 h 368"/>
                  <a:gd name="T8" fmla="*/ 158 w 168"/>
                  <a:gd name="T9" fmla="*/ 368 h 368"/>
                  <a:gd name="T10" fmla="*/ 162 w 168"/>
                  <a:gd name="T11" fmla="*/ 364 h 368"/>
                  <a:gd name="T12" fmla="*/ 164 w 168"/>
                  <a:gd name="T13" fmla="*/ 363 h 368"/>
                  <a:gd name="T14" fmla="*/ 167 w 168"/>
                  <a:gd name="T15" fmla="*/ 364 h 368"/>
                  <a:gd name="T16" fmla="*/ 167 w 168"/>
                  <a:gd name="T17" fmla="*/ 360 h 368"/>
                  <a:gd name="T18" fmla="*/ 147 w 168"/>
                  <a:gd name="T19" fmla="*/ 314 h 368"/>
                  <a:gd name="T20" fmla="*/ 141 w 168"/>
                  <a:gd name="T21" fmla="*/ 310 h 368"/>
                  <a:gd name="T22" fmla="*/ 83 w 168"/>
                  <a:gd name="T23" fmla="*/ 177 h 368"/>
                  <a:gd name="T24" fmla="*/ 81 w 168"/>
                  <a:gd name="T25" fmla="*/ 177 h 368"/>
                  <a:gd name="T26" fmla="*/ 78 w 168"/>
                  <a:gd name="T27" fmla="*/ 185 h 368"/>
                  <a:gd name="T28" fmla="*/ 100 w 168"/>
                  <a:gd name="T29" fmla="*/ 235 h 368"/>
                  <a:gd name="T30" fmla="*/ 105 w 168"/>
                  <a:gd name="T31" fmla="*/ 239 h 368"/>
                  <a:gd name="T32" fmla="*/ 107 w 168"/>
                  <a:gd name="T33" fmla="*/ 238 h 368"/>
                  <a:gd name="T34" fmla="*/ 111 w 168"/>
                  <a:gd name="T35" fmla="*/ 230 h 368"/>
                  <a:gd name="T36" fmla="*/ 89 w 168"/>
                  <a:gd name="T37" fmla="*/ 180 h 368"/>
                  <a:gd name="T38" fmla="*/ 83 w 168"/>
                  <a:gd name="T39" fmla="*/ 177 h 368"/>
                  <a:gd name="T40" fmla="*/ 60 w 168"/>
                  <a:gd name="T41" fmla="*/ 123 h 368"/>
                  <a:gd name="T42" fmla="*/ 58 w 168"/>
                  <a:gd name="T43" fmla="*/ 124 h 368"/>
                  <a:gd name="T44" fmla="*/ 55 w 168"/>
                  <a:gd name="T45" fmla="*/ 132 h 368"/>
                  <a:gd name="T46" fmla="*/ 61 w 168"/>
                  <a:gd name="T47" fmla="*/ 145 h 368"/>
                  <a:gd name="T48" fmla="*/ 66 w 168"/>
                  <a:gd name="T49" fmla="*/ 149 h 368"/>
                  <a:gd name="T50" fmla="*/ 68 w 168"/>
                  <a:gd name="T51" fmla="*/ 148 h 368"/>
                  <a:gd name="T52" fmla="*/ 72 w 168"/>
                  <a:gd name="T53" fmla="*/ 140 h 368"/>
                  <a:gd name="T54" fmla="*/ 66 w 168"/>
                  <a:gd name="T55" fmla="*/ 127 h 368"/>
                  <a:gd name="T56" fmla="*/ 60 w 168"/>
                  <a:gd name="T57" fmla="*/ 123 h 368"/>
                  <a:gd name="T58" fmla="*/ 7 w 168"/>
                  <a:gd name="T59" fmla="*/ 0 h 368"/>
                  <a:gd name="T60" fmla="*/ 4 w 168"/>
                  <a:gd name="T61" fmla="*/ 0 h 368"/>
                  <a:gd name="T62" fmla="*/ 1 w 168"/>
                  <a:gd name="T63" fmla="*/ 8 h 368"/>
                  <a:gd name="T64" fmla="*/ 37 w 168"/>
                  <a:gd name="T65" fmla="*/ 92 h 368"/>
                  <a:gd name="T66" fmla="*/ 43 w 168"/>
                  <a:gd name="T67" fmla="*/ 95 h 368"/>
                  <a:gd name="T68" fmla="*/ 45 w 168"/>
                  <a:gd name="T69" fmla="*/ 95 h 368"/>
                  <a:gd name="T70" fmla="*/ 48 w 168"/>
                  <a:gd name="T71" fmla="*/ 87 h 368"/>
                  <a:gd name="T72" fmla="*/ 12 w 168"/>
                  <a:gd name="T73" fmla="*/ 3 h 368"/>
                  <a:gd name="T74" fmla="*/ 7 w 168"/>
                  <a:gd name="T75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8" h="368">
                    <a:moveTo>
                      <a:pt x="141" y="310"/>
                    </a:moveTo>
                    <a:cubicBezTo>
                      <a:pt x="140" y="310"/>
                      <a:pt x="140" y="310"/>
                      <a:pt x="139" y="311"/>
                    </a:cubicBezTo>
                    <a:cubicBezTo>
                      <a:pt x="136" y="312"/>
                      <a:pt x="134" y="315"/>
                      <a:pt x="136" y="318"/>
                    </a:cubicBezTo>
                    <a:cubicBezTo>
                      <a:pt x="156" y="365"/>
                      <a:pt x="156" y="365"/>
                      <a:pt x="156" y="365"/>
                    </a:cubicBezTo>
                    <a:cubicBezTo>
                      <a:pt x="156" y="366"/>
                      <a:pt x="157" y="367"/>
                      <a:pt x="158" y="368"/>
                    </a:cubicBezTo>
                    <a:cubicBezTo>
                      <a:pt x="159" y="366"/>
                      <a:pt x="160" y="365"/>
                      <a:pt x="162" y="364"/>
                    </a:cubicBezTo>
                    <a:cubicBezTo>
                      <a:pt x="163" y="364"/>
                      <a:pt x="163" y="363"/>
                      <a:pt x="164" y="363"/>
                    </a:cubicBezTo>
                    <a:cubicBezTo>
                      <a:pt x="165" y="363"/>
                      <a:pt x="166" y="364"/>
                      <a:pt x="167" y="364"/>
                    </a:cubicBezTo>
                    <a:cubicBezTo>
                      <a:pt x="168" y="363"/>
                      <a:pt x="167" y="362"/>
                      <a:pt x="167" y="360"/>
                    </a:cubicBezTo>
                    <a:cubicBezTo>
                      <a:pt x="147" y="314"/>
                      <a:pt x="147" y="314"/>
                      <a:pt x="147" y="314"/>
                    </a:cubicBezTo>
                    <a:cubicBezTo>
                      <a:pt x="146" y="311"/>
                      <a:pt x="143" y="310"/>
                      <a:pt x="141" y="310"/>
                    </a:cubicBezTo>
                    <a:moveTo>
                      <a:pt x="83" y="177"/>
                    </a:moveTo>
                    <a:cubicBezTo>
                      <a:pt x="83" y="177"/>
                      <a:pt x="82" y="177"/>
                      <a:pt x="81" y="177"/>
                    </a:cubicBezTo>
                    <a:cubicBezTo>
                      <a:pt x="78" y="178"/>
                      <a:pt x="77" y="182"/>
                      <a:pt x="78" y="185"/>
                    </a:cubicBezTo>
                    <a:cubicBezTo>
                      <a:pt x="100" y="235"/>
                      <a:pt x="100" y="235"/>
                      <a:pt x="100" y="235"/>
                    </a:cubicBezTo>
                    <a:cubicBezTo>
                      <a:pt x="100" y="237"/>
                      <a:pt x="103" y="239"/>
                      <a:pt x="105" y="239"/>
                    </a:cubicBezTo>
                    <a:cubicBezTo>
                      <a:pt x="106" y="239"/>
                      <a:pt x="107" y="238"/>
                      <a:pt x="107" y="238"/>
                    </a:cubicBezTo>
                    <a:cubicBezTo>
                      <a:pt x="110" y="237"/>
                      <a:pt x="112" y="233"/>
                      <a:pt x="111" y="230"/>
                    </a:cubicBezTo>
                    <a:cubicBezTo>
                      <a:pt x="89" y="180"/>
                      <a:pt x="89" y="180"/>
                      <a:pt x="89" y="180"/>
                    </a:cubicBezTo>
                    <a:cubicBezTo>
                      <a:pt x="88" y="178"/>
                      <a:pt x="86" y="177"/>
                      <a:pt x="83" y="177"/>
                    </a:cubicBezTo>
                    <a:moveTo>
                      <a:pt x="60" y="123"/>
                    </a:moveTo>
                    <a:cubicBezTo>
                      <a:pt x="59" y="123"/>
                      <a:pt x="59" y="123"/>
                      <a:pt x="58" y="124"/>
                    </a:cubicBezTo>
                    <a:cubicBezTo>
                      <a:pt x="55" y="125"/>
                      <a:pt x="53" y="129"/>
                      <a:pt x="55" y="132"/>
                    </a:cubicBezTo>
                    <a:cubicBezTo>
                      <a:pt x="61" y="145"/>
                      <a:pt x="61" y="145"/>
                      <a:pt x="61" y="145"/>
                    </a:cubicBezTo>
                    <a:cubicBezTo>
                      <a:pt x="61" y="147"/>
                      <a:pt x="64" y="149"/>
                      <a:pt x="66" y="149"/>
                    </a:cubicBezTo>
                    <a:cubicBezTo>
                      <a:pt x="67" y="149"/>
                      <a:pt x="68" y="148"/>
                      <a:pt x="68" y="148"/>
                    </a:cubicBezTo>
                    <a:cubicBezTo>
                      <a:pt x="71" y="147"/>
                      <a:pt x="73" y="143"/>
                      <a:pt x="72" y="140"/>
                    </a:cubicBezTo>
                    <a:cubicBezTo>
                      <a:pt x="66" y="127"/>
                      <a:pt x="66" y="127"/>
                      <a:pt x="66" y="127"/>
                    </a:cubicBezTo>
                    <a:cubicBezTo>
                      <a:pt x="65" y="125"/>
                      <a:pt x="63" y="123"/>
                      <a:pt x="60" y="123"/>
                    </a:cubicBezTo>
                    <a:moveTo>
                      <a:pt x="7" y="0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1" y="2"/>
                      <a:pt x="0" y="5"/>
                      <a:pt x="1" y="8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8" y="94"/>
                      <a:pt x="41" y="95"/>
                      <a:pt x="43" y="95"/>
                    </a:cubicBezTo>
                    <a:cubicBezTo>
                      <a:pt x="44" y="95"/>
                      <a:pt x="44" y="95"/>
                      <a:pt x="45" y="95"/>
                    </a:cubicBezTo>
                    <a:cubicBezTo>
                      <a:pt x="48" y="93"/>
                      <a:pt x="50" y="90"/>
                      <a:pt x="48" y="87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1"/>
                      <a:pt x="9" y="0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16" name="Freeform 241"/>
              <p:cNvSpPr>
                <a:spLocks noEditPoints="1" noChangeArrowheads="1"/>
              </p:cNvSpPr>
              <p:nvPr/>
            </p:nvSpPr>
            <p:spPr bwMode="auto">
              <a:xfrm>
                <a:off x="136525" y="314325"/>
                <a:ext cx="146050" cy="325438"/>
              </a:xfrm>
              <a:custGeom>
                <a:avLst/>
                <a:gdLst>
                  <a:gd name="T0" fmla="*/ 161 w 204"/>
                  <a:gd name="T1" fmla="*/ 357 h 453"/>
                  <a:gd name="T2" fmla="*/ 158 w 204"/>
                  <a:gd name="T3" fmla="*/ 358 h 453"/>
                  <a:gd name="T4" fmla="*/ 155 w 204"/>
                  <a:gd name="T5" fmla="*/ 366 h 453"/>
                  <a:gd name="T6" fmla="*/ 191 w 204"/>
                  <a:gd name="T7" fmla="*/ 449 h 453"/>
                  <a:gd name="T8" fmla="*/ 197 w 204"/>
                  <a:gd name="T9" fmla="*/ 453 h 453"/>
                  <a:gd name="T10" fmla="*/ 199 w 204"/>
                  <a:gd name="T11" fmla="*/ 452 h 453"/>
                  <a:gd name="T12" fmla="*/ 203 w 204"/>
                  <a:gd name="T13" fmla="*/ 445 h 453"/>
                  <a:gd name="T14" fmla="*/ 166 w 204"/>
                  <a:gd name="T15" fmla="*/ 361 h 453"/>
                  <a:gd name="T16" fmla="*/ 161 w 204"/>
                  <a:gd name="T17" fmla="*/ 357 h 453"/>
                  <a:gd name="T18" fmla="*/ 122 w 204"/>
                  <a:gd name="T19" fmla="*/ 267 h 453"/>
                  <a:gd name="T20" fmla="*/ 119 w 204"/>
                  <a:gd name="T21" fmla="*/ 268 h 453"/>
                  <a:gd name="T22" fmla="*/ 116 w 204"/>
                  <a:gd name="T23" fmla="*/ 276 h 453"/>
                  <a:gd name="T24" fmla="*/ 134 w 204"/>
                  <a:gd name="T25" fmla="*/ 316 h 453"/>
                  <a:gd name="T26" fmla="*/ 139 w 204"/>
                  <a:gd name="T27" fmla="*/ 319 h 453"/>
                  <a:gd name="T28" fmla="*/ 142 w 204"/>
                  <a:gd name="T29" fmla="*/ 319 h 453"/>
                  <a:gd name="T30" fmla="*/ 145 w 204"/>
                  <a:gd name="T31" fmla="*/ 311 h 453"/>
                  <a:gd name="T32" fmla="*/ 127 w 204"/>
                  <a:gd name="T33" fmla="*/ 271 h 453"/>
                  <a:gd name="T34" fmla="*/ 122 w 204"/>
                  <a:gd name="T35" fmla="*/ 267 h 453"/>
                  <a:gd name="T36" fmla="*/ 99 w 204"/>
                  <a:gd name="T37" fmla="*/ 214 h 453"/>
                  <a:gd name="T38" fmla="*/ 96 w 204"/>
                  <a:gd name="T39" fmla="*/ 215 h 453"/>
                  <a:gd name="T40" fmla="*/ 93 w 204"/>
                  <a:gd name="T41" fmla="*/ 222 h 453"/>
                  <a:gd name="T42" fmla="*/ 99 w 204"/>
                  <a:gd name="T43" fmla="*/ 236 h 453"/>
                  <a:gd name="T44" fmla="*/ 105 w 204"/>
                  <a:gd name="T45" fmla="*/ 239 h 453"/>
                  <a:gd name="T46" fmla="*/ 107 w 204"/>
                  <a:gd name="T47" fmla="*/ 239 h 453"/>
                  <a:gd name="T48" fmla="*/ 110 w 204"/>
                  <a:gd name="T49" fmla="*/ 231 h 453"/>
                  <a:gd name="T50" fmla="*/ 104 w 204"/>
                  <a:gd name="T51" fmla="*/ 218 h 453"/>
                  <a:gd name="T52" fmla="*/ 99 w 204"/>
                  <a:gd name="T53" fmla="*/ 214 h 453"/>
                  <a:gd name="T54" fmla="*/ 45 w 204"/>
                  <a:gd name="T55" fmla="*/ 91 h 453"/>
                  <a:gd name="T56" fmla="*/ 43 w 204"/>
                  <a:gd name="T57" fmla="*/ 91 h 453"/>
                  <a:gd name="T58" fmla="*/ 40 w 204"/>
                  <a:gd name="T59" fmla="*/ 99 h 453"/>
                  <a:gd name="T60" fmla="*/ 76 w 204"/>
                  <a:gd name="T61" fmla="*/ 182 h 453"/>
                  <a:gd name="T62" fmla="*/ 81 w 204"/>
                  <a:gd name="T63" fmla="*/ 186 h 453"/>
                  <a:gd name="T64" fmla="*/ 84 w 204"/>
                  <a:gd name="T65" fmla="*/ 185 h 453"/>
                  <a:gd name="T66" fmla="*/ 87 w 204"/>
                  <a:gd name="T67" fmla="*/ 178 h 453"/>
                  <a:gd name="T68" fmla="*/ 51 w 204"/>
                  <a:gd name="T69" fmla="*/ 94 h 453"/>
                  <a:gd name="T70" fmla="*/ 45 w 204"/>
                  <a:gd name="T71" fmla="*/ 91 h 453"/>
                  <a:gd name="T72" fmla="*/ 6 w 204"/>
                  <a:gd name="T73" fmla="*/ 0 h 453"/>
                  <a:gd name="T74" fmla="*/ 4 w 204"/>
                  <a:gd name="T75" fmla="*/ 1 h 453"/>
                  <a:gd name="T76" fmla="*/ 0 w 204"/>
                  <a:gd name="T77" fmla="*/ 5 h 453"/>
                  <a:gd name="T78" fmla="*/ 1 w 204"/>
                  <a:gd name="T79" fmla="*/ 9 h 453"/>
                  <a:gd name="T80" fmla="*/ 18 w 204"/>
                  <a:gd name="T81" fmla="*/ 49 h 453"/>
                  <a:gd name="T82" fmla="*/ 24 w 204"/>
                  <a:gd name="T83" fmla="*/ 52 h 453"/>
                  <a:gd name="T84" fmla="*/ 26 w 204"/>
                  <a:gd name="T85" fmla="*/ 52 h 453"/>
                  <a:gd name="T86" fmla="*/ 29 w 204"/>
                  <a:gd name="T87" fmla="*/ 44 h 453"/>
                  <a:gd name="T88" fmla="*/ 12 w 204"/>
                  <a:gd name="T89" fmla="*/ 4 h 453"/>
                  <a:gd name="T90" fmla="*/ 9 w 204"/>
                  <a:gd name="T91" fmla="*/ 1 h 453"/>
                  <a:gd name="T92" fmla="*/ 6 w 204"/>
                  <a:gd name="T93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4" h="453">
                    <a:moveTo>
                      <a:pt x="161" y="357"/>
                    </a:moveTo>
                    <a:cubicBezTo>
                      <a:pt x="160" y="357"/>
                      <a:pt x="159" y="358"/>
                      <a:pt x="158" y="358"/>
                    </a:cubicBezTo>
                    <a:cubicBezTo>
                      <a:pt x="155" y="359"/>
                      <a:pt x="154" y="363"/>
                      <a:pt x="155" y="366"/>
                    </a:cubicBezTo>
                    <a:cubicBezTo>
                      <a:pt x="191" y="449"/>
                      <a:pt x="191" y="449"/>
                      <a:pt x="191" y="449"/>
                    </a:cubicBezTo>
                    <a:cubicBezTo>
                      <a:pt x="192" y="452"/>
                      <a:pt x="195" y="453"/>
                      <a:pt x="197" y="453"/>
                    </a:cubicBezTo>
                    <a:cubicBezTo>
                      <a:pt x="198" y="453"/>
                      <a:pt x="199" y="453"/>
                      <a:pt x="199" y="452"/>
                    </a:cubicBezTo>
                    <a:cubicBezTo>
                      <a:pt x="202" y="451"/>
                      <a:pt x="204" y="448"/>
                      <a:pt x="203" y="445"/>
                    </a:cubicBezTo>
                    <a:cubicBezTo>
                      <a:pt x="166" y="361"/>
                      <a:pt x="166" y="361"/>
                      <a:pt x="166" y="361"/>
                    </a:cubicBezTo>
                    <a:cubicBezTo>
                      <a:pt x="165" y="359"/>
                      <a:pt x="163" y="357"/>
                      <a:pt x="161" y="357"/>
                    </a:cubicBezTo>
                    <a:moveTo>
                      <a:pt x="122" y="267"/>
                    </a:moveTo>
                    <a:cubicBezTo>
                      <a:pt x="121" y="267"/>
                      <a:pt x="120" y="268"/>
                      <a:pt x="119" y="268"/>
                    </a:cubicBezTo>
                    <a:cubicBezTo>
                      <a:pt x="116" y="269"/>
                      <a:pt x="115" y="273"/>
                      <a:pt x="116" y="276"/>
                    </a:cubicBezTo>
                    <a:cubicBezTo>
                      <a:pt x="134" y="316"/>
                      <a:pt x="134" y="316"/>
                      <a:pt x="134" y="316"/>
                    </a:cubicBezTo>
                    <a:cubicBezTo>
                      <a:pt x="135" y="318"/>
                      <a:pt x="137" y="319"/>
                      <a:pt x="139" y="319"/>
                    </a:cubicBezTo>
                    <a:cubicBezTo>
                      <a:pt x="140" y="319"/>
                      <a:pt x="141" y="319"/>
                      <a:pt x="142" y="319"/>
                    </a:cubicBezTo>
                    <a:cubicBezTo>
                      <a:pt x="145" y="318"/>
                      <a:pt x="146" y="314"/>
                      <a:pt x="145" y="311"/>
                    </a:cubicBezTo>
                    <a:cubicBezTo>
                      <a:pt x="127" y="271"/>
                      <a:pt x="127" y="271"/>
                      <a:pt x="127" y="271"/>
                    </a:cubicBezTo>
                    <a:cubicBezTo>
                      <a:pt x="126" y="269"/>
                      <a:pt x="124" y="267"/>
                      <a:pt x="122" y="267"/>
                    </a:cubicBezTo>
                    <a:moveTo>
                      <a:pt x="99" y="214"/>
                    </a:moveTo>
                    <a:cubicBezTo>
                      <a:pt x="98" y="214"/>
                      <a:pt x="97" y="214"/>
                      <a:pt x="96" y="215"/>
                    </a:cubicBezTo>
                    <a:cubicBezTo>
                      <a:pt x="93" y="216"/>
                      <a:pt x="92" y="219"/>
                      <a:pt x="93" y="222"/>
                    </a:cubicBezTo>
                    <a:cubicBezTo>
                      <a:pt x="99" y="236"/>
                      <a:pt x="99" y="236"/>
                      <a:pt x="99" y="236"/>
                    </a:cubicBezTo>
                    <a:cubicBezTo>
                      <a:pt x="100" y="238"/>
                      <a:pt x="102" y="239"/>
                      <a:pt x="105" y="239"/>
                    </a:cubicBezTo>
                    <a:cubicBezTo>
                      <a:pt x="105" y="239"/>
                      <a:pt x="106" y="239"/>
                      <a:pt x="107" y="239"/>
                    </a:cubicBezTo>
                    <a:cubicBezTo>
                      <a:pt x="110" y="238"/>
                      <a:pt x="111" y="234"/>
                      <a:pt x="110" y="231"/>
                    </a:cubicBezTo>
                    <a:cubicBezTo>
                      <a:pt x="104" y="218"/>
                      <a:pt x="104" y="218"/>
                      <a:pt x="104" y="218"/>
                    </a:cubicBezTo>
                    <a:cubicBezTo>
                      <a:pt x="103" y="215"/>
                      <a:pt x="101" y="214"/>
                      <a:pt x="99" y="214"/>
                    </a:cubicBezTo>
                    <a:moveTo>
                      <a:pt x="45" y="91"/>
                    </a:moveTo>
                    <a:cubicBezTo>
                      <a:pt x="44" y="91"/>
                      <a:pt x="44" y="91"/>
                      <a:pt x="43" y="91"/>
                    </a:cubicBezTo>
                    <a:cubicBezTo>
                      <a:pt x="40" y="92"/>
                      <a:pt x="38" y="96"/>
                      <a:pt x="40" y="99"/>
                    </a:cubicBezTo>
                    <a:cubicBezTo>
                      <a:pt x="76" y="182"/>
                      <a:pt x="76" y="182"/>
                      <a:pt x="76" y="182"/>
                    </a:cubicBezTo>
                    <a:cubicBezTo>
                      <a:pt x="77" y="185"/>
                      <a:pt x="79" y="186"/>
                      <a:pt x="81" y="186"/>
                    </a:cubicBezTo>
                    <a:cubicBezTo>
                      <a:pt x="82" y="186"/>
                      <a:pt x="83" y="186"/>
                      <a:pt x="84" y="185"/>
                    </a:cubicBezTo>
                    <a:cubicBezTo>
                      <a:pt x="87" y="184"/>
                      <a:pt x="88" y="181"/>
                      <a:pt x="87" y="178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0" y="92"/>
                      <a:pt x="48" y="91"/>
                      <a:pt x="45" y="91"/>
                    </a:cubicBezTo>
                    <a:moveTo>
                      <a:pt x="6" y="0"/>
                    </a:moveTo>
                    <a:cubicBezTo>
                      <a:pt x="5" y="0"/>
                      <a:pt x="5" y="1"/>
                      <a:pt x="4" y="1"/>
                    </a:cubicBezTo>
                    <a:cubicBezTo>
                      <a:pt x="2" y="2"/>
                      <a:pt x="1" y="3"/>
                      <a:pt x="0" y="5"/>
                    </a:cubicBezTo>
                    <a:cubicBezTo>
                      <a:pt x="0" y="6"/>
                      <a:pt x="0" y="8"/>
                      <a:pt x="1" y="9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9" y="51"/>
                      <a:pt x="21" y="52"/>
                      <a:pt x="24" y="52"/>
                    </a:cubicBezTo>
                    <a:cubicBezTo>
                      <a:pt x="24" y="52"/>
                      <a:pt x="25" y="52"/>
                      <a:pt x="26" y="52"/>
                    </a:cubicBezTo>
                    <a:cubicBezTo>
                      <a:pt x="29" y="51"/>
                      <a:pt x="30" y="47"/>
                      <a:pt x="29" y="4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3"/>
                      <a:pt x="10" y="2"/>
                      <a:pt x="9" y="1"/>
                    </a:cubicBezTo>
                    <a:cubicBezTo>
                      <a:pt x="8" y="1"/>
                      <a:pt x="7" y="0"/>
                      <a:pt x="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17" name="Freeform 242"/>
              <p:cNvSpPr>
                <a:spLocks noChangeArrowheads="1"/>
              </p:cNvSpPr>
              <p:nvPr/>
            </p:nvSpPr>
            <p:spPr bwMode="auto">
              <a:xfrm>
                <a:off x="277812" y="639762"/>
                <a:ext cx="15875" cy="25400"/>
              </a:xfrm>
              <a:custGeom>
                <a:avLst/>
                <a:gdLst>
                  <a:gd name="T0" fmla="*/ 7 w 23"/>
                  <a:gd name="T1" fmla="*/ 0 h 34"/>
                  <a:gd name="T2" fmla="*/ 4 w 23"/>
                  <a:gd name="T3" fmla="*/ 1 h 34"/>
                  <a:gd name="T4" fmla="*/ 1 w 23"/>
                  <a:gd name="T5" fmla="*/ 9 h 34"/>
                  <a:gd name="T6" fmla="*/ 11 w 23"/>
                  <a:gd name="T7" fmla="*/ 31 h 34"/>
                  <a:gd name="T8" fmla="*/ 16 w 23"/>
                  <a:gd name="T9" fmla="*/ 34 h 34"/>
                  <a:gd name="T10" fmla="*/ 19 w 23"/>
                  <a:gd name="T11" fmla="*/ 34 h 34"/>
                  <a:gd name="T12" fmla="*/ 22 w 23"/>
                  <a:gd name="T13" fmla="*/ 26 h 34"/>
                  <a:gd name="T14" fmla="*/ 12 w 23"/>
                  <a:gd name="T15" fmla="*/ 4 h 34"/>
                  <a:gd name="T16" fmla="*/ 7 w 23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4">
                    <a:moveTo>
                      <a:pt x="7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1" y="2"/>
                      <a:pt x="0" y="6"/>
                      <a:pt x="1" y="9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2" y="33"/>
                      <a:pt x="14" y="34"/>
                      <a:pt x="16" y="34"/>
                    </a:cubicBezTo>
                    <a:cubicBezTo>
                      <a:pt x="17" y="34"/>
                      <a:pt x="18" y="34"/>
                      <a:pt x="19" y="34"/>
                    </a:cubicBezTo>
                    <a:cubicBezTo>
                      <a:pt x="22" y="32"/>
                      <a:pt x="23" y="29"/>
                      <a:pt x="22" y="26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2"/>
                      <a:pt x="9" y="0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318" name="组合 254"/>
            <p:cNvGrpSpPr/>
            <p:nvPr/>
          </p:nvGrpSpPr>
          <p:grpSpPr bwMode="auto">
            <a:xfrm>
              <a:off x="2974976" y="777876"/>
              <a:ext cx="380991" cy="806447"/>
              <a:chOff x="0" y="0"/>
              <a:chExt cx="322263" cy="679450"/>
            </a:xfrm>
          </p:grpSpPr>
          <p:sp>
            <p:nvSpPr>
              <p:cNvPr id="6319" name="Freeform 243"/>
              <p:cNvSpPr>
                <a:spLocks noChangeArrowheads="1"/>
              </p:cNvSpPr>
              <p:nvPr/>
            </p:nvSpPr>
            <p:spPr bwMode="auto">
              <a:xfrm>
                <a:off x="306388" y="0"/>
                <a:ext cx="15875" cy="23813"/>
              </a:xfrm>
              <a:custGeom>
                <a:avLst/>
                <a:gdLst>
                  <a:gd name="T0" fmla="*/ 16 w 23"/>
                  <a:gd name="T1" fmla="*/ 0 h 33"/>
                  <a:gd name="T2" fmla="*/ 11 w 23"/>
                  <a:gd name="T3" fmla="*/ 3 h 33"/>
                  <a:gd name="T4" fmla="*/ 1 w 23"/>
                  <a:gd name="T5" fmla="*/ 25 h 33"/>
                  <a:gd name="T6" fmla="*/ 4 w 23"/>
                  <a:gd name="T7" fmla="*/ 33 h 33"/>
                  <a:gd name="T8" fmla="*/ 6 w 23"/>
                  <a:gd name="T9" fmla="*/ 33 h 33"/>
                  <a:gd name="T10" fmla="*/ 12 w 23"/>
                  <a:gd name="T11" fmla="*/ 30 h 33"/>
                  <a:gd name="T12" fmla="*/ 22 w 23"/>
                  <a:gd name="T13" fmla="*/ 8 h 33"/>
                  <a:gd name="T14" fmla="*/ 19 w 23"/>
                  <a:gd name="T15" fmla="*/ 0 h 33"/>
                  <a:gd name="T16" fmla="*/ 16 w 23"/>
                  <a:gd name="T1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3">
                    <a:moveTo>
                      <a:pt x="16" y="0"/>
                    </a:moveTo>
                    <a:cubicBezTo>
                      <a:pt x="14" y="0"/>
                      <a:pt x="12" y="1"/>
                      <a:pt x="11" y="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8"/>
                      <a:pt x="1" y="31"/>
                      <a:pt x="4" y="33"/>
                    </a:cubicBezTo>
                    <a:cubicBezTo>
                      <a:pt x="5" y="33"/>
                      <a:pt x="5" y="33"/>
                      <a:pt x="6" y="33"/>
                    </a:cubicBezTo>
                    <a:cubicBezTo>
                      <a:pt x="9" y="33"/>
                      <a:pt x="11" y="32"/>
                      <a:pt x="12" y="30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5"/>
                      <a:pt x="22" y="2"/>
                      <a:pt x="19" y="0"/>
                    </a:cubicBezTo>
                    <a:cubicBezTo>
                      <a:pt x="18" y="0"/>
                      <a:pt x="17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0" name="Freeform 244"/>
              <p:cNvSpPr>
                <a:spLocks noEditPoints="1" noChangeArrowheads="1"/>
              </p:cNvSpPr>
              <p:nvPr/>
            </p:nvSpPr>
            <p:spPr bwMode="auto">
              <a:xfrm>
                <a:off x="238125" y="47625"/>
                <a:ext cx="61913" cy="119063"/>
              </a:xfrm>
              <a:custGeom>
                <a:avLst/>
                <a:gdLst>
                  <a:gd name="T0" fmla="*/ 28 w 85"/>
                  <a:gd name="T1" fmla="*/ 110 h 166"/>
                  <a:gd name="T2" fmla="*/ 22 w 85"/>
                  <a:gd name="T3" fmla="*/ 113 h 166"/>
                  <a:gd name="T4" fmla="*/ 1 w 85"/>
                  <a:gd name="T5" fmla="*/ 158 h 166"/>
                  <a:gd name="T6" fmla="*/ 4 w 85"/>
                  <a:gd name="T7" fmla="*/ 166 h 166"/>
                  <a:gd name="T8" fmla="*/ 7 w 85"/>
                  <a:gd name="T9" fmla="*/ 166 h 166"/>
                  <a:gd name="T10" fmla="*/ 12 w 85"/>
                  <a:gd name="T11" fmla="*/ 163 h 166"/>
                  <a:gd name="T12" fmla="*/ 33 w 85"/>
                  <a:gd name="T13" fmla="*/ 118 h 166"/>
                  <a:gd name="T14" fmla="*/ 30 w 85"/>
                  <a:gd name="T15" fmla="*/ 110 h 166"/>
                  <a:gd name="T16" fmla="*/ 28 w 85"/>
                  <a:gd name="T17" fmla="*/ 110 h 166"/>
                  <a:gd name="T18" fmla="*/ 79 w 85"/>
                  <a:gd name="T19" fmla="*/ 0 h 166"/>
                  <a:gd name="T20" fmla="*/ 73 w 85"/>
                  <a:gd name="T21" fmla="*/ 3 h 166"/>
                  <a:gd name="T22" fmla="*/ 39 w 85"/>
                  <a:gd name="T23" fmla="*/ 78 h 166"/>
                  <a:gd name="T24" fmla="*/ 42 w 85"/>
                  <a:gd name="T25" fmla="*/ 86 h 166"/>
                  <a:gd name="T26" fmla="*/ 44 w 85"/>
                  <a:gd name="T27" fmla="*/ 86 h 166"/>
                  <a:gd name="T28" fmla="*/ 50 w 85"/>
                  <a:gd name="T29" fmla="*/ 83 h 166"/>
                  <a:gd name="T30" fmla="*/ 84 w 85"/>
                  <a:gd name="T31" fmla="*/ 8 h 166"/>
                  <a:gd name="T32" fmla="*/ 81 w 85"/>
                  <a:gd name="T33" fmla="*/ 0 h 166"/>
                  <a:gd name="T34" fmla="*/ 79 w 85"/>
                  <a:gd name="T3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5" h="166">
                    <a:moveTo>
                      <a:pt x="28" y="110"/>
                    </a:moveTo>
                    <a:cubicBezTo>
                      <a:pt x="25" y="110"/>
                      <a:pt x="23" y="111"/>
                      <a:pt x="22" y="113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0" y="161"/>
                      <a:pt x="1" y="164"/>
                      <a:pt x="4" y="166"/>
                    </a:cubicBezTo>
                    <a:cubicBezTo>
                      <a:pt x="5" y="166"/>
                      <a:pt x="6" y="166"/>
                      <a:pt x="7" y="166"/>
                    </a:cubicBezTo>
                    <a:cubicBezTo>
                      <a:pt x="9" y="166"/>
                      <a:pt x="11" y="165"/>
                      <a:pt x="12" y="163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4" y="115"/>
                      <a:pt x="33" y="112"/>
                      <a:pt x="30" y="110"/>
                    </a:cubicBezTo>
                    <a:cubicBezTo>
                      <a:pt x="29" y="110"/>
                      <a:pt x="28" y="110"/>
                      <a:pt x="28" y="110"/>
                    </a:cubicBezTo>
                    <a:moveTo>
                      <a:pt x="79" y="0"/>
                    </a:moveTo>
                    <a:cubicBezTo>
                      <a:pt x="76" y="0"/>
                      <a:pt x="74" y="1"/>
                      <a:pt x="73" y="3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7" y="81"/>
                      <a:pt x="39" y="84"/>
                      <a:pt x="42" y="86"/>
                    </a:cubicBezTo>
                    <a:cubicBezTo>
                      <a:pt x="42" y="86"/>
                      <a:pt x="43" y="86"/>
                      <a:pt x="44" y="86"/>
                    </a:cubicBezTo>
                    <a:cubicBezTo>
                      <a:pt x="46" y="86"/>
                      <a:pt x="49" y="85"/>
                      <a:pt x="50" y="83"/>
                    </a:cubicBezTo>
                    <a:cubicBezTo>
                      <a:pt x="84" y="8"/>
                      <a:pt x="84" y="8"/>
                      <a:pt x="84" y="8"/>
                    </a:cubicBezTo>
                    <a:cubicBezTo>
                      <a:pt x="85" y="5"/>
                      <a:pt x="84" y="2"/>
                      <a:pt x="81" y="0"/>
                    </a:cubicBezTo>
                    <a:cubicBezTo>
                      <a:pt x="80" y="0"/>
                      <a:pt x="79" y="0"/>
                      <a:pt x="7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1" name="Freeform 245"/>
              <p:cNvSpPr>
                <a:spLocks noEditPoints="1" noChangeArrowheads="1"/>
              </p:cNvSpPr>
              <p:nvPr/>
            </p:nvSpPr>
            <p:spPr bwMode="auto">
              <a:xfrm>
                <a:off x="31750" y="211137"/>
                <a:ext cx="192088" cy="400050"/>
              </a:xfrm>
              <a:custGeom>
                <a:avLst/>
                <a:gdLst>
                  <a:gd name="T0" fmla="*/ 28 w 266"/>
                  <a:gd name="T1" fmla="*/ 499 h 555"/>
                  <a:gd name="T2" fmla="*/ 22 w 266"/>
                  <a:gd name="T3" fmla="*/ 502 h 555"/>
                  <a:gd name="T4" fmla="*/ 1 w 266"/>
                  <a:gd name="T5" fmla="*/ 547 h 555"/>
                  <a:gd name="T6" fmla="*/ 4 w 266"/>
                  <a:gd name="T7" fmla="*/ 555 h 555"/>
                  <a:gd name="T8" fmla="*/ 7 w 266"/>
                  <a:gd name="T9" fmla="*/ 555 h 555"/>
                  <a:gd name="T10" fmla="*/ 12 w 266"/>
                  <a:gd name="T11" fmla="*/ 552 h 555"/>
                  <a:gd name="T12" fmla="*/ 33 w 266"/>
                  <a:gd name="T13" fmla="*/ 507 h 555"/>
                  <a:gd name="T14" fmla="*/ 30 w 266"/>
                  <a:gd name="T15" fmla="*/ 499 h 555"/>
                  <a:gd name="T16" fmla="*/ 28 w 266"/>
                  <a:gd name="T17" fmla="*/ 499 h 555"/>
                  <a:gd name="T18" fmla="*/ 79 w 266"/>
                  <a:gd name="T19" fmla="*/ 389 h 555"/>
                  <a:gd name="T20" fmla="*/ 73 w 266"/>
                  <a:gd name="T21" fmla="*/ 393 h 555"/>
                  <a:gd name="T22" fmla="*/ 39 w 266"/>
                  <a:gd name="T23" fmla="*/ 467 h 555"/>
                  <a:gd name="T24" fmla="*/ 42 w 266"/>
                  <a:gd name="T25" fmla="*/ 475 h 555"/>
                  <a:gd name="T26" fmla="*/ 44 w 266"/>
                  <a:gd name="T27" fmla="*/ 475 h 555"/>
                  <a:gd name="T28" fmla="*/ 49 w 266"/>
                  <a:gd name="T29" fmla="*/ 472 h 555"/>
                  <a:gd name="T30" fmla="*/ 84 w 266"/>
                  <a:gd name="T31" fmla="*/ 398 h 555"/>
                  <a:gd name="T32" fmla="*/ 81 w 266"/>
                  <a:gd name="T33" fmla="*/ 390 h 555"/>
                  <a:gd name="T34" fmla="*/ 79 w 266"/>
                  <a:gd name="T35" fmla="*/ 389 h 555"/>
                  <a:gd name="T36" fmla="*/ 116 w 266"/>
                  <a:gd name="T37" fmla="*/ 309 h 555"/>
                  <a:gd name="T38" fmla="*/ 110 w 266"/>
                  <a:gd name="T39" fmla="*/ 312 h 555"/>
                  <a:gd name="T40" fmla="*/ 94 w 266"/>
                  <a:gd name="T41" fmla="*/ 348 h 555"/>
                  <a:gd name="T42" fmla="*/ 97 w 266"/>
                  <a:gd name="T43" fmla="*/ 356 h 555"/>
                  <a:gd name="T44" fmla="*/ 99 w 266"/>
                  <a:gd name="T45" fmla="*/ 357 h 555"/>
                  <a:gd name="T46" fmla="*/ 105 w 266"/>
                  <a:gd name="T47" fmla="*/ 353 h 555"/>
                  <a:gd name="T48" fmla="*/ 121 w 266"/>
                  <a:gd name="T49" fmla="*/ 317 h 555"/>
                  <a:gd name="T50" fmla="*/ 118 w 266"/>
                  <a:gd name="T51" fmla="*/ 310 h 555"/>
                  <a:gd name="T52" fmla="*/ 116 w 266"/>
                  <a:gd name="T53" fmla="*/ 309 h 555"/>
                  <a:gd name="T54" fmla="*/ 171 w 266"/>
                  <a:gd name="T55" fmla="*/ 190 h 555"/>
                  <a:gd name="T56" fmla="*/ 166 w 266"/>
                  <a:gd name="T57" fmla="*/ 194 h 555"/>
                  <a:gd name="T58" fmla="*/ 145 w 266"/>
                  <a:gd name="T59" fmla="*/ 238 h 555"/>
                  <a:gd name="T60" fmla="*/ 148 w 266"/>
                  <a:gd name="T61" fmla="*/ 246 h 555"/>
                  <a:gd name="T62" fmla="*/ 150 w 266"/>
                  <a:gd name="T63" fmla="*/ 247 h 555"/>
                  <a:gd name="T64" fmla="*/ 156 w 266"/>
                  <a:gd name="T65" fmla="*/ 243 h 555"/>
                  <a:gd name="T66" fmla="*/ 176 w 266"/>
                  <a:gd name="T67" fmla="*/ 199 h 555"/>
                  <a:gd name="T68" fmla="*/ 174 w 266"/>
                  <a:gd name="T69" fmla="*/ 191 h 555"/>
                  <a:gd name="T70" fmla="*/ 171 w 266"/>
                  <a:gd name="T71" fmla="*/ 190 h 555"/>
                  <a:gd name="T72" fmla="*/ 222 w 266"/>
                  <a:gd name="T73" fmla="*/ 80 h 555"/>
                  <a:gd name="T74" fmla="*/ 217 w 266"/>
                  <a:gd name="T75" fmla="*/ 84 h 555"/>
                  <a:gd name="T76" fmla="*/ 182 w 266"/>
                  <a:gd name="T77" fmla="*/ 158 h 555"/>
                  <a:gd name="T78" fmla="*/ 185 w 266"/>
                  <a:gd name="T79" fmla="*/ 166 h 555"/>
                  <a:gd name="T80" fmla="*/ 188 w 266"/>
                  <a:gd name="T81" fmla="*/ 167 h 555"/>
                  <a:gd name="T82" fmla="*/ 193 w 266"/>
                  <a:gd name="T83" fmla="*/ 163 h 555"/>
                  <a:gd name="T84" fmla="*/ 228 w 266"/>
                  <a:gd name="T85" fmla="*/ 89 h 555"/>
                  <a:gd name="T86" fmla="*/ 225 w 266"/>
                  <a:gd name="T87" fmla="*/ 81 h 555"/>
                  <a:gd name="T88" fmla="*/ 222 w 266"/>
                  <a:gd name="T89" fmla="*/ 80 h 555"/>
                  <a:gd name="T90" fmla="*/ 259 w 266"/>
                  <a:gd name="T91" fmla="*/ 0 h 555"/>
                  <a:gd name="T92" fmla="*/ 254 w 266"/>
                  <a:gd name="T93" fmla="*/ 4 h 555"/>
                  <a:gd name="T94" fmla="*/ 237 w 266"/>
                  <a:gd name="T95" fmla="*/ 39 h 555"/>
                  <a:gd name="T96" fmla="*/ 240 w 266"/>
                  <a:gd name="T97" fmla="*/ 47 h 555"/>
                  <a:gd name="T98" fmla="*/ 243 w 266"/>
                  <a:gd name="T99" fmla="*/ 48 h 555"/>
                  <a:gd name="T100" fmla="*/ 248 w 266"/>
                  <a:gd name="T101" fmla="*/ 45 h 555"/>
                  <a:gd name="T102" fmla="*/ 265 w 266"/>
                  <a:gd name="T103" fmla="*/ 9 h 555"/>
                  <a:gd name="T104" fmla="*/ 262 w 266"/>
                  <a:gd name="T105" fmla="*/ 1 h 555"/>
                  <a:gd name="T106" fmla="*/ 259 w 266"/>
                  <a:gd name="T107" fmla="*/ 0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6" h="555">
                    <a:moveTo>
                      <a:pt x="28" y="499"/>
                    </a:moveTo>
                    <a:cubicBezTo>
                      <a:pt x="25" y="499"/>
                      <a:pt x="23" y="500"/>
                      <a:pt x="22" y="502"/>
                    </a:cubicBezTo>
                    <a:cubicBezTo>
                      <a:pt x="1" y="547"/>
                      <a:pt x="1" y="547"/>
                      <a:pt x="1" y="547"/>
                    </a:cubicBezTo>
                    <a:cubicBezTo>
                      <a:pt x="0" y="550"/>
                      <a:pt x="1" y="553"/>
                      <a:pt x="4" y="555"/>
                    </a:cubicBezTo>
                    <a:cubicBezTo>
                      <a:pt x="5" y="555"/>
                      <a:pt x="6" y="555"/>
                      <a:pt x="7" y="555"/>
                    </a:cubicBezTo>
                    <a:cubicBezTo>
                      <a:pt x="9" y="555"/>
                      <a:pt x="11" y="554"/>
                      <a:pt x="12" y="552"/>
                    </a:cubicBezTo>
                    <a:cubicBezTo>
                      <a:pt x="33" y="507"/>
                      <a:pt x="33" y="507"/>
                      <a:pt x="33" y="507"/>
                    </a:cubicBezTo>
                    <a:cubicBezTo>
                      <a:pt x="34" y="504"/>
                      <a:pt x="33" y="501"/>
                      <a:pt x="30" y="499"/>
                    </a:cubicBezTo>
                    <a:cubicBezTo>
                      <a:pt x="29" y="499"/>
                      <a:pt x="28" y="499"/>
                      <a:pt x="28" y="499"/>
                    </a:cubicBezTo>
                    <a:moveTo>
                      <a:pt x="79" y="389"/>
                    </a:moveTo>
                    <a:cubicBezTo>
                      <a:pt x="76" y="389"/>
                      <a:pt x="74" y="390"/>
                      <a:pt x="73" y="393"/>
                    </a:cubicBezTo>
                    <a:cubicBezTo>
                      <a:pt x="39" y="467"/>
                      <a:pt x="39" y="467"/>
                      <a:pt x="39" y="467"/>
                    </a:cubicBezTo>
                    <a:cubicBezTo>
                      <a:pt x="37" y="470"/>
                      <a:pt x="39" y="473"/>
                      <a:pt x="42" y="475"/>
                    </a:cubicBezTo>
                    <a:cubicBezTo>
                      <a:pt x="42" y="475"/>
                      <a:pt x="43" y="475"/>
                      <a:pt x="44" y="475"/>
                    </a:cubicBezTo>
                    <a:cubicBezTo>
                      <a:pt x="46" y="475"/>
                      <a:pt x="48" y="474"/>
                      <a:pt x="49" y="472"/>
                    </a:cubicBezTo>
                    <a:cubicBezTo>
                      <a:pt x="84" y="398"/>
                      <a:pt x="84" y="398"/>
                      <a:pt x="84" y="398"/>
                    </a:cubicBezTo>
                    <a:cubicBezTo>
                      <a:pt x="85" y="395"/>
                      <a:pt x="84" y="391"/>
                      <a:pt x="81" y="390"/>
                    </a:cubicBezTo>
                    <a:cubicBezTo>
                      <a:pt x="80" y="389"/>
                      <a:pt x="79" y="389"/>
                      <a:pt x="79" y="389"/>
                    </a:cubicBezTo>
                    <a:moveTo>
                      <a:pt x="116" y="309"/>
                    </a:moveTo>
                    <a:cubicBezTo>
                      <a:pt x="114" y="309"/>
                      <a:pt x="111" y="310"/>
                      <a:pt x="110" y="312"/>
                    </a:cubicBezTo>
                    <a:cubicBezTo>
                      <a:pt x="94" y="348"/>
                      <a:pt x="94" y="348"/>
                      <a:pt x="94" y="348"/>
                    </a:cubicBezTo>
                    <a:cubicBezTo>
                      <a:pt x="92" y="351"/>
                      <a:pt x="94" y="355"/>
                      <a:pt x="97" y="356"/>
                    </a:cubicBezTo>
                    <a:cubicBezTo>
                      <a:pt x="98" y="356"/>
                      <a:pt x="98" y="357"/>
                      <a:pt x="99" y="357"/>
                    </a:cubicBezTo>
                    <a:cubicBezTo>
                      <a:pt x="102" y="357"/>
                      <a:pt x="104" y="355"/>
                      <a:pt x="105" y="353"/>
                    </a:cubicBezTo>
                    <a:cubicBezTo>
                      <a:pt x="121" y="317"/>
                      <a:pt x="121" y="317"/>
                      <a:pt x="121" y="317"/>
                    </a:cubicBezTo>
                    <a:cubicBezTo>
                      <a:pt x="123" y="314"/>
                      <a:pt x="121" y="311"/>
                      <a:pt x="118" y="310"/>
                    </a:cubicBezTo>
                    <a:cubicBezTo>
                      <a:pt x="118" y="309"/>
                      <a:pt x="117" y="309"/>
                      <a:pt x="116" y="309"/>
                    </a:cubicBezTo>
                    <a:moveTo>
                      <a:pt x="171" y="190"/>
                    </a:moveTo>
                    <a:cubicBezTo>
                      <a:pt x="169" y="190"/>
                      <a:pt x="167" y="192"/>
                      <a:pt x="166" y="194"/>
                    </a:cubicBezTo>
                    <a:cubicBezTo>
                      <a:pt x="145" y="238"/>
                      <a:pt x="145" y="238"/>
                      <a:pt x="145" y="238"/>
                    </a:cubicBezTo>
                    <a:cubicBezTo>
                      <a:pt x="143" y="241"/>
                      <a:pt x="145" y="245"/>
                      <a:pt x="148" y="246"/>
                    </a:cubicBezTo>
                    <a:cubicBezTo>
                      <a:pt x="149" y="247"/>
                      <a:pt x="149" y="247"/>
                      <a:pt x="150" y="247"/>
                    </a:cubicBezTo>
                    <a:cubicBezTo>
                      <a:pt x="153" y="247"/>
                      <a:pt x="155" y="245"/>
                      <a:pt x="156" y="243"/>
                    </a:cubicBezTo>
                    <a:cubicBezTo>
                      <a:pt x="176" y="199"/>
                      <a:pt x="176" y="199"/>
                      <a:pt x="176" y="199"/>
                    </a:cubicBezTo>
                    <a:cubicBezTo>
                      <a:pt x="178" y="196"/>
                      <a:pt x="177" y="192"/>
                      <a:pt x="174" y="191"/>
                    </a:cubicBezTo>
                    <a:cubicBezTo>
                      <a:pt x="173" y="190"/>
                      <a:pt x="172" y="190"/>
                      <a:pt x="171" y="190"/>
                    </a:cubicBezTo>
                    <a:moveTo>
                      <a:pt x="222" y="80"/>
                    </a:moveTo>
                    <a:cubicBezTo>
                      <a:pt x="220" y="80"/>
                      <a:pt x="218" y="82"/>
                      <a:pt x="217" y="84"/>
                    </a:cubicBezTo>
                    <a:cubicBezTo>
                      <a:pt x="182" y="158"/>
                      <a:pt x="182" y="158"/>
                      <a:pt x="182" y="158"/>
                    </a:cubicBezTo>
                    <a:cubicBezTo>
                      <a:pt x="181" y="161"/>
                      <a:pt x="182" y="165"/>
                      <a:pt x="185" y="166"/>
                    </a:cubicBezTo>
                    <a:cubicBezTo>
                      <a:pt x="186" y="166"/>
                      <a:pt x="187" y="167"/>
                      <a:pt x="188" y="167"/>
                    </a:cubicBezTo>
                    <a:cubicBezTo>
                      <a:pt x="190" y="167"/>
                      <a:pt x="192" y="165"/>
                      <a:pt x="193" y="163"/>
                    </a:cubicBezTo>
                    <a:cubicBezTo>
                      <a:pt x="228" y="89"/>
                      <a:pt x="228" y="89"/>
                      <a:pt x="228" y="89"/>
                    </a:cubicBezTo>
                    <a:cubicBezTo>
                      <a:pt x="229" y="86"/>
                      <a:pt x="228" y="82"/>
                      <a:pt x="225" y="81"/>
                    </a:cubicBezTo>
                    <a:cubicBezTo>
                      <a:pt x="224" y="81"/>
                      <a:pt x="223" y="80"/>
                      <a:pt x="222" y="80"/>
                    </a:cubicBezTo>
                    <a:moveTo>
                      <a:pt x="259" y="0"/>
                    </a:moveTo>
                    <a:cubicBezTo>
                      <a:pt x="257" y="0"/>
                      <a:pt x="255" y="2"/>
                      <a:pt x="254" y="4"/>
                    </a:cubicBezTo>
                    <a:cubicBezTo>
                      <a:pt x="237" y="39"/>
                      <a:pt x="237" y="39"/>
                      <a:pt x="237" y="39"/>
                    </a:cubicBezTo>
                    <a:cubicBezTo>
                      <a:pt x="236" y="42"/>
                      <a:pt x="237" y="46"/>
                      <a:pt x="240" y="47"/>
                    </a:cubicBezTo>
                    <a:cubicBezTo>
                      <a:pt x="241" y="48"/>
                      <a:pt x="242" y="48"/>
                      <a:pt x="243" y="48"/>
                    </a:cubicBezTo>
                    <a:cubicBezTo>
                      <a:pt x="245" y="48"/>
                      <a:pt x="247" y="47"/>
                      <a:pt x="248" y="45"/>
                    </a:cubicBezTo>
                    <a:cubicBezTo>
                      <a:pt x="265" y="9"/>
                      <a:pt x="265" y="9"/>
                      <a:pt x="265" y="9"/>
                    </a:cubicBezTo>
                    <a:cubicBezTo>
                      <a:pt x="266" y="6"/>
                      <a:pt x="265" y="2"/>
                      <a:pt x="262" y="1"/>
                    </a:cubicBezTo>
                    <a:cubicBezTo>
                      <a:pt x="261" y="1"/>
                      <a:pt x="260" y="0"/>
                      <a:pt x="25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2" name="Freeform 246"/>
              <p:cNvSpPr>
                <a:spLocks noChangeArrowheads="1"/>
              </p:cNvSpPr>
              <p:nvPr/>
            </p:nvSpPr>
            <p:spPr bwMode="auto">
              <a:xfrm>
                <a:off x="0" y="655637"/>
                <a:ext cx="17463" cy="23813"/>
              </a:xfrm>
              <a:custGeom>
                <a:avLst/>
                <a:gdLst>
                  <a:gd name="T0" fmla="*/ 17 w 24"/>
                  <a:gd name="T1" fmla="*/ 0 h 33"/>
                  <a:gd name="T2" fmla="*/ 12 w 24"/>
                  <a:gd name="T3" fmla="*/ 3 h 33"/>
                  <a:gd name="T4" fmla="*/ 2 w 24"/>
                  <a:gd name="T5" fmla="*/ 25 h 33"/>
                  <a:gd name="T6" fmla="*/ 5 w 24"/>
                  <a:gd name="T7" fmla="*/ 33 h 33"/>
                  <a:gd name="T8" fmla="*/ 7 w 24"/>
                  <a:gd name="T9" fmla="*/ 33 h 33"/>
                  <a:gd name="T10" fmla="*/ 13 w 24"/>
                  <a:gd name="T11" fmla="*/ 30 h 33"/>
                  <a:gd name="T12" fmla="*/ 23 w 24"/>
                  <a:gd name="T13" fmla="*/ 8 h 33"/>
                  <a:gd name="T14" fmla="*/ 20 w 24"/>
                  <a:gd name="T15" fmla="*/ 0 h 33"/>
                  <a:gd name="T16" fmla="*/ 17 w 24"/>
                  <a:gd name="T1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33">
                    <a:moveTo>
                      <a:pt x="17" y="0"/>
                    </a:moveTo>
                    <a:cubicBezTo>
                      <a:pt x="15" y="0"/>
                      <a:pt x="13" y="1"/>
                      <a:pt x="12" y="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0" y="28"/>
                      <a:pt x="2" y="31"/>
                      <a:pt x="5" y="33"/>
                    </a:cubicBezTo>
                    <a:cubicBezTo>
                      <a:pt x="5" y="33"/>
                      <a:pt x="6" y="33"/>
                      <a:pt x="7" y="33"/>
                    </a:cubicBezTo>
                    <a:cubicBezTo>
                      <a:pt x="9" y="33"/>
                      <a:pt x="12" y="32"/>
                      <a:pt x="13" y="30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5"/>
                      <a:pt x="23" y="1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6323" name="组合 252"/>
            <p:cNvGrpSpPr/>
            <p:nvPr/>
          </p:nvGrpSpPr>
          <p:grpSpPr bwMode="auto">
            <a:xfrm>
              <a:off x="777874" y="2149476"/>
              <a:ext cx="1722438" cy="1404937"/>
              <a:chOff x="0" y="0"/>
              <a:chExt cx="1452563" cy="1185862"/>
            </a:xfrm>
          </p:grpSpPr>
          <p:sp>
            <p:nvSpPr>
              <p:cNvPr id="6324" name="Freeform 5"/>
              <p:cNvSpPr>
                <a:spLocks noChangeArrowheads="1"/>
              </p:cNvSpPr>
              <p:nvPr/>
            </p:nvSpPr>
            <p:spPr bwMode="auto">
              <a:xfrm>
                <a:off x="0" y="22225"/>
                <a:ext cx="727075" cy="363538"/>
              </a:xfrm>
              <a:custGeom>
                <a:avLst/>
                <a:gdLst>
                  <a:gd name="T0" fmla="*/ 458 w 458"/>
                  <a:gd name="T1" fmla="*/ 115 h 229"/>
                  <a:gd name="T2" fmla="*/ 115 w 458"/>
                  <a:gd name="T3" fmla="*/ 229 h 229"/>
                  <a:gd name="T4" fmla="*/ 0 w 458"/>
                  <a:gd name="T5" fmla="*/ 115 h 229"/>
                  <a:gd name="T6" fmla="*/ 344 w 458"/>
                  <a:gd name="T7" fmla="*/ 0 h 229"/>
                  <a:gd name="T8" fmla="*/ 458 w 458"/>
                  <a:gd name="T9" fmla="*/ 11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9">
                    <a:moveTo>
                      <a:pt x="458" y="115"/>
                    </a:moveTo>
                    <a:lnTo>
                      <a:pt x="115" y="229"/>
                    </a:lnTo>
                    <a:lnTo>
                      <a:pt x="0" y="115"/>
                    </a:lnTo>
                    <a:lnTo>
                      <a:pt x="344" y="0"/>
                    </a:lnTo>
                    <a:lnTo>
                      <a:pt x="458" y="115"/>
                    </a:lnTo>
                    <a:close/>
                  </a:path>
                </a:pathLst>
              </a:custGeom>
              <a:solidFill>
                <a:srgbClr val="D49C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5" name="Freeform 6"/>
              <p:cNvSpPr>
                <a:spLocks noChangeArrowheads="1"/>
              </p:cNvSpPr>
              <p:nvPr/>
            </p:nvSpPr>
            <p:spPr bwMode="auto">
              <a:xfrm>
                <a:off x="727075" y="22225"/>
                <a:ext cx="725488" cy="363538"/>
              </a:xfrm>
              <a:custGeom>
                <a:avLst/>
                <a:gdLst>
                  <a:gd name="T0" fmla="*/ 0 w 457"/>
                  <a:gd name="T1" fmla="*/ 115 h 229"/>
                  <a:gd name="T2" fmla="*/ 343 w 457"/>
                  <a:gd name="T3" fmla="*/ 229 h 229"/>
                  <a:gd name="T4" fmla="*/ 457 w 457"/>
                  <a:gd name="T5" fmla="*/ 115 h 229"/>
                  <a:gd name="T6" fmla="*/ 115 w 457"/>
                  <a:gd name="T7" fmla="*/ 0 h 229"/>
                  <a:gd name="T8" fmla="*/ 0 w 457"/>
                  <a:gd name="T9" fmla="*/ 11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9">
                    <a:moveTo>
                      <a:pt x="0" y="115"/>
                    </a:moveTo>
                    <a:lnTo>
                      <a:pt x="343" y="229"/>
                    </a:lnTo>
                    <a:lnTo>
                      <a:pt x="457" y="115"/>
                    </a:lnTo>
                    <a:lnTo>
                      <a:pt x="115" y="0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FBCA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6" name="Freeform 7"/>
              <p:cNvSpPr>
                <a:spLocks noChangeArrowheads="1"/>
              </p:cNvSpPr>
              <p:nvPr/>
            </p:nvSpPr>
            <p:spPr bwMode="auto">
              <a:xfrm>
                <a:off x="727075" y="22225"/>
                <a:ext cx="725488" cy="363538"/>
              </a:xfrm>
              <a:custGeom>
                <a:avLst/>
                <a:gdLst>
                  <a:gd name="T0" fmla="*/ 0 w 457"/>
                  <a:gd name="T1" fmla="*/ 115 h 229"/>
                  <a:gd name="T2" fmla="*/ 343 w 457"/>
                  <a:gd name="T3" fmla="*/ 229 h 229"/>
                  <a:gd name="T4" fmla="*/ 457 w 457"/>
                  <a:gd name="T5" fmla="*/ 115 h 229"/>
                  <a:gd name="T6" fmla="*/ 115 w 457"/>
                  <a:gd name="T7" fmla="*/ 0 h 229"/>
                  <a:gd name="T8" fmla="*/ 0 w 457"/>
                  <a:gd name="T9" fmla="*/ 11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9">
                    <a:moveTo>
                      <a:pt x="0" y="115"/>
                    </a:moveTo>
                    <a:lnTo>
                      <a:pt x="343" y="229"/>
                    </a:lnTo>
                    <a:lnTo>
                      <a:pt x="457" y="115"/>
                    </a:lnTo>
                    <a:lnTo>
                      <a:pt x="115" y="0"/>
                    </a:lnTo>
                    <a:lnTo>
                      <a:pt x="0" y="11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7" name="Freeform 8"/>
              <p:cNvSpPr>
                <a:spLocks noChangeArrowheads="1"/>
              </p:cNvSpPr>
              <p:nvPr/>
            </p:nvSpPr>
            <p:spPr bwMode="auto">
              <a:xfrm>
                <a:off x="182563" y="204787"/>
                <a:ext cx="544513" cy="363538"/>
              </a:xfrm>
              <a:custGeom>
                <a:avLst/>
                <a:gdLst>
                  <a:gd name="T0" fmla="*/ 0 w 343"/>
                  <a:gd name="T1" fmla="*/ 114 h 229"/>
                  <a:gd name="T2" fmla="*/ 343 w 343"/>
                  <a:gd name="T3" fmla="*/ 229 h 229"/>
                  <a:gd name="T4" fmla="*/ 343 w 343"/>
                  <a:gd name="T5" fmla="*/ 0 h 229"/>
                  <a:gd name="T6" fmla="*/ 0 w 343"/>
                  <a:gd name="T7" fmla="*/ 11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3" h="229">
                    <a:moveTo>
                      <a:pt x="0" y="114"/>
                    </a:moveTo>
                    <a:lnTo>
                      <a:pt x="343" y="229"/>
                    </a:lnTo>
                    <a:lnTo>
                      <a:pt x="343" y="0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A37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8" name="Freeform 9"/>
              <p:cNvSpPr>
                <a:spLocks noChangeArrowheads="1"/>
              </p:cNvSpPr>
              <p:nvPr/>
            </p:nvSpPr>
            <p:spPr bwMode="auto">
              <a:xfrm>
                <a:off x="727075" y="204787"/>
                <a:ext cx="544513" cy="363538"/>
              </a:xfrm>
              <a:custGeom>
                <a:avLst/>
                <a:gdLst>
                  <a:gd name="T0" fmla="*/ 0 w 343"/>
                  <a:gd name="T1" fmla="*/ 0 h 229"/>
                  <a:gd name="T2" fmla="*/ 0 w 343"/>
                  <a:gd name="T3" fmla="*/ 229 h 229"/>
                  <a:gd name="T4" fmla="*/ 343 w 343"/>
                  <a:gd name="T5" fmla="*/ 114 h 229"/>
                  <a:gd name="T6" fmla="*/ 0 w 343"/>
                  <a:gd name="T7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3" h="229">
                    <a:moveTo>
                      <a:pt x="0" y="0"/>
                    </a:moveTo>
                    <a:lnTo>
                      <a:pt x="0" y="229"/>
                    </a:lnTo>
                    <a:lnTo>
                      <a:pt x="343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7B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29" name="Freeform 10"/>
              <p:cNvSpPr>
                <a:spLocks noChangeArrowheads="1"/>
              </p:cNvSpPr>
              <p:nvPr/>
            </p:nvSpPr>
            <p:spPr bwMode="auto">
              <a:xfrm>
                <a:off x="727075" y="204787"/>
                <a:ext cx="544513" cy="363538"/>
              </a:xfrm>
              <a:custGeom>
                <a:avLst/>
                <a:gdLst>
                  <a:gd name="T0" fmla="*/ 0 w 343"/>
                  <a:gd name="T1" fmla="*/ 0 h 229"/>
                  <a:gd name="T2" fmla="*/ 0 w 343"/>
                  <a:gd name="T3" fmla="*/ 229 h 229"/>
                  <a:gd name="T4" fmla="*/ 343 w 343"/>
                  <a:gd name="T5" fmla="*/ 114 h 229"/>
                  <a:gd name="T6" fmla="*/ 0 w 343"/>
                  <a:gd name="T7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3" h="229">
                    <a:moveTo>
                      <a:pt x="0" y="0"/>
                    </a:moveTo>
                    <a:lnTo>
                      <a:pt x="0" y="229"/>
                    </a:lnTo>
                    <a:lnTo>
                      <a:pt x="343" y="11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0" name="Freeform 168"/>
              <p:cNvSpPr>
                <a:spLocks noChangeArrowheads="1"/>
              </p:cNvSpPr>
              <p:nvPr/>
            </p:nvSpPr>
            <p:spPr bwMode="auto">
              <a:xfrm>
                <a:off x="561975" y="198437"/>
                <a:ext cx="612775" cy="395288"/>
              </a:xfrm>
              <a:custGeom>
                <a:avLst/>
                <a:gdLst>
                  <a:gd name="T0" fmla="*/ 726 w 851"/>
                  <a:gd name="T1" fmla="*/ 235 h 550"/>
                  <a:gd name="T2" fmla="*/ 727 w 851"/>
                  <a:gd name="T3" fmla="*/ 213 h 550"/>
                  <a:gd name="T4" fmla="*/ 514 w 851"/>
                  <a:gd name="T5" fmla="*/ 0 h 550"/>
                  <a:gd name="T6" fmla="*/ 344 w 851"/>
                  <a:gd name="T7" fmla="*/ 85 h 550"/>
                  <a:gd name="T8" fmla="*/ 280 w 851"/>
                  <a:gd name="T9" fmla="*/ 71 h 550"/>
                  <a:gd name="T10" fmla="*/ 120 w 851"/>
                  <a:gd name="T11" fmla="*/ 231 h 550"/>
                  <a:gd name="T12" fmla="*/ 120 w 851"/>
                  <a:gd name="T13" fmla="*/ 236 h 550"/>
                  <a:gd name="T14" fmla="*/ 0 w 851"/>
                  <a:gd name="T15" fmla="*/ 391 h 550"/>
                  <a:gd name="T16" fmla="*/ 160 w 851"/>
                  <a:gd name="T17" fmla="*/ 550 h 550"/>
                  <a:gd name="T18" fmla="*/ 691 w 851"/>
                  <a:gd name="T19" fmla="*/ 550 h 550"/>
                  <a:gd name="T20" fmla="*/ 691 w 851"/>
                  <a:gd name="T21" fmla="*/ 550 h 550"/>
                  <a:gd name="T22" fmla="*/ 692 w 851"/>
                  <a:gd name="T23" fmla="*/ 550 h 550"/>
                  <a:gd name="T24" fmla="*/ 851 w 851"/>
                  <a:gd name="T25" fmla="*/ 391 h 550"/>
                  <a:gd name="T26" fmla="*/ 726 w 851"/>
                  <a:gd name="T27" fmla="*/ 235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1" h="550">
                    <a:moveTo>
                      <a:pt x="726" y="235"/>
                    </a:moveTo>
                    <a:cubicBezTo>
                      <a:pt x="727" y="227"/>
                      <a:pt x="727" y="220"/>
                      <a:pt x="727" y="213"/>
                    </a:cubicBezTo>
                    <a:cubicBezTo>
                      <a:pt x="727" y="95"/>
                      <a:pt x="632" y="0"/>
                      <a:pt x="514" y="0"/>
                    </a:cubicBezTo>
                    <a:cubicBezTo>
                      <a:pt x="445" y="0"/>
                      <a:pt x="383" y="33"/>
                      <a:pt x="344" y="85"/>
                    </a:cubicBezTo>
                    <a:cubicBezTo>
                      <a:pt x="324" y="76"/>
                      <a:pt x="302" y="71"/>
                      <a:pt x="280" y="71"/>
                    </a:cubicBezTo>
                    <a:cubicBezTo>
                      <a:pt x="191" y="71"/>
                      <a:pt x="120" y="143"/>
                      <a:pt x="120" y="231"/>
                    </a:cubicBezTo>
                    <a:cubicBezTo>
                      <a:pt x="120" y="233"/>
                      <a:pt x="120" y="234"/>
                      <a:pt x="120" y="236"/>
                    </a:cubicBezTo>
                    <a:cubicBezTo>
                      <a:pt x="51" y="254"/>
                      <a:pt x="0" y="316"/>
                      <a:pt x="0" y="391"/>
                    </a:cubicBezTo>
                    <a:cubicBezTo>
                      <a:pt x="0" y="479"/>
                      <a:pt x="72" y="550"/>
                      <a:pt x="160" y="550"/>
                    </a:cubicBezTo>
                    <a:cubicBezTo>
                      <a:pt x="691" y="550"/>
                      <a:pt x="691" y="550"/>
                      <a:pt x="691" y="550"/>
                    </a:cubicBezTo>
                    <a:cubicBezTo>
                      <a:pt x="691" y="550"/>
                      <a:pt x="691" y="550"/>
                      <a:pt x="691" y="550"/>
                    </a:cubicBezTo>
                    <a:cubicBezTo>
                      <a:pt x="691" y="550"/>
                      <a:pt x="691" y="550"/>
                      <a:pt x="692" y="550"/>
                    </a:cubicBezTo>
                    <a:cubicBezTo>
                      <a:pt x="780" y="550"/>
                      <a:pt x="851" y="479"/>
                      <a:pt x="851" y="391"/>
                    </a:cubicBezTo>
                    <a:cubicBezTo>
                      <a:pt x="851" y="314"/>
                      <a:pt x="798" y="250"/>
                      <a:pt x="726" y="23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1" name="Freeform 169"/>
              <p:cNvSpPr>
                <a:spLocks noEditPoints="1" noChangeArrowheads="1"/>
              </p:cNvSpPr>
              <p:nvPr/>
            </p:nvSpPr>
            <p:spPr bwMode="auto">
              <a:xfrm>
                <a:off x="1001713" y="200025"/>
                <a:ext cx="276225" cy="406400"/>
              </a:xfrm>
              <a:custGeom>
                <a:avLst/>
                <a:gdLst>
                  <a:gd name="T0" fmla="*/ 356 w 385"/>
                  <a:gd name="T1" fmla="*/ 49 h 563"/>
                  <a:gd name="T2" fmla="*/ 133 w 385"/>
                  <a:gd name="T3" fmla="*/ 4 h 563"/>
                  <a:gd name="T4" fmla="*/ 94 w 385"/>
                  <a:gd name="T5" fmla="*/ 29 h 563"/>
                  <a:gd name="T6" fmla="*/ 3 w 385"/>
                  <a:gd name="T7" fmla="*/ 476 h 563"/>
                  <a:gd name="T8" fmla="*/ 29 w 385"/>
                  <a:gd name="T9" fmla="*/ 514 h 563"/>
                  <a:gd name="T10" fmla="*/ 252 w 385"/>
                  <a:gd name="T11" fmla="*/ 560 h 563"/>
                  <a:gd name="T12" fmla="*/ 291 w 385"/>
                  <a:gd name="T13" fmla="*/ 534 h 563"/>
                  <a:gd name="T14" fmla="*/ 382 w 385"/>
                  <a:gd name="T15" fmla="*/ 88 h 563"/>
                  <a:gd name="T16" fmla="*/ 356 w 385"/>
                  <a:gd name="T17" fmla="*/ 49 h 563"/>
                  <a:gd name="T18" fmla="*/ 265 w 385"/>
                  <a:gd name="T19" fmla="*/ 496 h 563"/>
                  <a:gd name="T20" fmla="*/ 42 w 385"/>
                  <a:gd name="T21" fmla="*/ 451 h 563"/>
                  <a:gd name="T22" fmla="*/ 126 w 385"/>
                  <a:gd name="T23" fmla="*/ 36 h 563"/>
                  <a:gd name="T24" fmla="*/ 126 w 385"/>
                  <a:gd name="T25" fmla="*/ 36 h 563"/>
                  <a:gd name="T26" fmla="*/ 350 w 385"/>
                  <a:gd name="T27" fmla="*/ 81 h 563"/>
                  <a:gd name="T28" fmla="*/ 350 w 385"/>
                  <a:gd name="T29" fmla="*/ 81 h 563"/>
                  <a:gd name="T30" fmla="*/ 265 w 385"/>
                  <a:gd name="T31" fmla="*/ 496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5" h="563">
                    <a:moveTo>
                      <a:pt x="356" y="49"/>
                    </a:moveTo>
                    <a:cubicBezTo>
                      <a:pt x="133" y="4"/>
                      <a:pt x="133" y="4"/>
                      <a:pt x="133" y="4"/>
                    </a:cubicBezTo>
                    <a:cubicBezTo>
                      <a:pt x="115" y="0"/>
                      <a:pt x="98" y="12"/>
                      <a:pt x="94" y="29"/>
                    </a:cubicBezTo>
                    <a:cubicBezTo>
                      <a:pt x="3" y="476"/>
                      <a:pt x="3" y="476"/>
                      <a:pt x="3" y="476"/>
                    </a:cubicBezTo>
                    <a:cubicBezTo>
                      <a:pt x="0" y="494"/>
                      <a:pt x="11" y="511"/>
                      <a:pt x="29" y="514"/>
                    </a:cubicBezTo>
                    <a:cubicBezTo>
                      <a:pt x="252" y="560"/>
                      <a:pt x="252" y="560"/>
                      <a:pt x="252" y="560"/>
                    </a:cubicBezTo>
                    <a:cubicBezTo>
                      <a:pt x="270" y="563"/>
                      <a:pt x="287" y="552"/>
                      <a:pt x="291" y="534"/>
                    </a:cubicBezTo>
                    <a:cubicBezTo>
                      <a:pt x="382" y="88"/>
                      <a:pt x="382" y="88"/>
                      <a:pt x="382" y="88"/>
                    </a:cubicBezTo>
                    <a:cubicBezTo>
                      <a:pt x="385" y="70"/>
                      <a:pt x="374" y="53"/>
                      <a:pt x="356" y="49"/>
                    </a:cubicBezTo>
                    <a:close/>
                    <a:moveTo>
                      <a:pt x="265" y="496"/>
                    </a:moveTo>
                    <a:cubicBezTo>
                      <a:pt x="42" y="451"/>
                      <a:pt x="42" y="451"/>
                      <a:pt x="42" y="451"/>
                    </a:cubicBezTo>
                    <a:cubicBezTo>
                      <a:pt x="126" y="36"/>
                      <a:pt x="126" y="36"/>
                      <a:pt x="126" y="36"/>
                    </a:cubicBezTo>
                    <a:cubicBezTo>
                      <a:pt x="126" y="36"/>
                      <a:pt x="126" y="36"/>
                      <a:pt x="126" y="36"/>
                    </a:cubicBezTo>
                    <a:cubicBezTo>
                      <a:pt x="350" y="81"/>
                      <a:pt x="350" y="81"/>
                      <a:pt x="350" y="81"/>
                    </a:cubicBezTo>
                    <a:cubicBezTo>
                      <a:pt x="350" y="81"/>
                      <a:pt x="350" y="81"/>
                      <a:pt x="350" y="81"/>
                    </a:cubicBezTo>
                    <a:lnTo>
                      <a:pt x="265" y="496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2" name="Freeform 170"/>
              <p:cNvSpPr>
                <a:spLocks noChangeArrowheads="1"/>
              </p:cNvSpPr>
              <p:nvPr/>
            </p:nvSpPr>
            <p:spPr bwMode="auto">
              <a:xfrm>
                <a:off x="1089025" y="554037"/>
                <a:ext cx="36513" cy="19050"/>
              </a:xfrm>
              <a:custGeom>
                <a:avLst/>
                <a:gdLst>
                  <a:gd name="T0" fmla="*/ 21 w 23"/>
                  <a:gd name="T1" fmla="*/ 12 h 12"/>
                  <a:gd name="T2" fmla="*/ 0 w 23"/>
                  <a:gd name="T3" fmla="*/ 8 h 12"/>
                  <a:gd name="T4" fmla="*/ 1 w 23"/>
                  <a:gd name="T5" fmla="*/ 0 h 12"/>
                  <a:gd name="T6" fmla="*/ 23 w 23"/>
                  <a:gd name="T7" fmla="*/ 5 h 12"/>
                  <a:gd name="T8" fmla="*/ 21 w 23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2">
                    <a:moveTo>
                      <a:pt x="21" y="12"/>
                    </a:moveTo>
                    <a:lnTo>
                      <a:pt x="0" y="8"/>
                    </a:lnTo>
                    <a:lnTo>
                      <a:pt x="1" y="0"/>
                    </a:lnTo>
                    <a:lnTo>
                      <a:pt x="23" y="5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3F5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3" name="Freeform 171"/>
              <p:cNvSpPr>
                <a:spLocks noChangeArrowheads="1"/>
              </p:cNvSpPr>
              <p:nvPr/>
            </p:nvSpPr>
            <p:spPr bwMode="auto">
              <a:xfrm>
                <a:off x="1031875" y="227012"/>
                <a:ext cx="220663" cy="330200"/>
              </a:xfrm>
              <a:custGeom>
                <a:avLst/>
                <a:gdLst>
                  <a:gd name="T0" fmla="*/ 38 w 139"/>
                  <a:gd name="T1" fmla="*/ 0 h 208"/>
                  <a:gd name="T2" fmla="*/ 38 w 139"/>
                  <a:gd name="T3" fmla="*/ 0 h 208"/>
                  <a:gd name="T4" fmla="*/ 0 w 139"/>
                  <a:gd name="T5" fmla="*/ 188 h 208"/>
                  <a:gd name="T6" fmla="*/ 101 w 139"/>
                  <a:gd name="T7" fmla="*/ 208 h 208"/>
                  <a:gd name="T8" fmla="*/ 139 w 139"/>
                  <a:gd name="T9" fmla="*/ 20 h 208"/>
                  <a:gd name="T10" fmla="*/ 38 w 139"/>
                  <a:gd name="T1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208">
                    <a:moveTo>
                      <a:pt x="38" y="0"/>
                    </a:moveTo>
                    <a:lnTo>
                      <a:pt x="38" y="0"/>
                    </a:lnTo>
                    <a:lnTo>
                      <a:pt x="0" y="188"/>
                    </a:lnTo>
                    <a:lnTo>
                      <a:pt x="101" y="208"/>
                    </a:lnTo>
                    <a:lnTo>
                      <a:pt x="139" y="2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4" name="Freeform 172"/>
              <p:cNvSpPr>
                <a:spLocks noChangeArrowheads="1"/>
              </p:cNvSpPr>
              <p:nvPr/>
            </p:nvSpPr>
            <p:spPr bwMode="auto">
              <a:xfrm>
                <a:off x="1100138" y="280987"/>
                <a:ext cx="93663" cy="95250"/>
              </a:xfrm>
              <a:custGeom>
                <a:avLst/>
                <a:gdLst>
                  <a:gd name="T0" fmla="*/ 131 w 131"/>
                  <a:gd name="T1" fmla="*/ 130 h 134"/>
                  <a:gd name="T2" fmla="*/ 129 w 131"/>
                  <a:gd name="T3" fmla="*/ 107 h 134"/>
                  <a:gd name="T4" fmla="*/ 125 w 131"/>
                  <a:gd name="T5" fmla="*/ 100 h 134"/>
                  <a:gd name="T6" fmla="*/ 93 w 131"/>
                  <a:gd name="T7" fmla="*/ 77 h 134"/>
                  <a:gd name="T8" fmla="*/ 93 w 131"/>
                  <a:gd name="T9" fmla="*/ 77 h 134"/>
                  <a:gd name="T10" fmla="*/ 94 w 131"/>
                  <a:gd name="T11" fmla="*/ 70 h 134"/>
                  <a:gd name="T12" fmla="*/ 109 w 131"/>
                  <a:gd name="T13" fmla="*/ 45 h 134"/>
                  <a:gd name="T14" fmla="*/ 110 w 131"/>
                  <a:gd name="T15" fmla="*/ 36 h 134"/>
                  <a:gd name="T16" fmla="*/ 90 w 131"/>
                  <a:gd name="T17" fmla="*/ 3 h 134"/>
                  <a:gd name="T18" fmla="*/ 58 w 131"/>
                  <a:gd name="T19" fmla="*/ 25 h 134"/>
                  <a:gd name="T20" fmla="*/ 56 w 131"/>
                  <a:gd name="T21" fmla="*/ 34 h 134"/>
                  <a:gd name="T22" fmla="*/ 59 w 131"/>
                  <a:gd name="T23" fmla="*/ 63 h 134"/>
                  <a:gd name="T24" fmla="*/ 58 w 131"/>
                  <a:gd name="T25" fmla="*/ 70 h 134"/>
                  <a:gd name="T26" fmla="*/ 58 w 131"/>
                  <a:gd name="T27" fmla="*/ 70 h 134"/>
                  <a:gd name="T28" fmla="*/ 19 w 131"/>
                  <a:gd name="T29" fmla="*/ 78 h 134"/>
                  <a:gd name="T30" fmla="*/ 12 w 131"/>
                  <a:gd name="T31" fmla="*/ 83 h 134"/>
                  <a:gd name="T32" fmla="*/ 2 w 131"/>
                  <a:gd name="T33" fmla="*/ 104 h 134"/>
                  <a:gd name="T34" fmla="*/ 4 w 131"/>
                  <a:gd name="T35" fmla="*/ 109 h 134"/>
                  <a:gd name="T36" fmla="*/ 66 w 131"/>
                  <a:gd name="T37" fmla="*/ 121 h 134"/>
                  <a:gd name="T38" fmla="*/ 127 w 131"/>
                  <a:gd name="T39" fmla="*/ 134 h 134"/>
                  <a:gd name="T40" fmla="*/ 131 w 131"/>
                  <a:gd name="T41" fmla="*/ 13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1" h="134">
                    <a:moveTo>
                      <a:pt x="131" y="130"/>
                    </a:moveTo>
                    <a:cubicBezTo>
                      <a:pt x="129" y="107"/>
                      <a:pt x="129" y="107"/>
                      <a:pt x="129" y="107"/>
                    </a:cubicBezTo>
                    <a:cubicBezTo>
                      <a:pt x="129" y="104"/>
                      <a:pt x="127" y="101"/>
                      <a:pt x="125" y="100"/>
                    </a:cubicBezTo>
                    <a:cubicBezTo>
                      <a:pt x="93" y="77"/>
                      <a:pt x="93" y="77"/>
                      <a:pt x="93" y="77"/>
                    </a:cubicBezTo>
                    <a:cubicBezTo>
                      <a:pt x="93" y="77"/>
                      <a:pt x="93" y="77"/>
                      <a:pt x="93" y="77"/>
                    </a:cubicBezTo>
                    <a:cubicBezTo>
                      <a:pt x="94" y="70"/>
                      <a:pt x="94" y="70"/>
                      <a:pt x="94" y="70"/>
                    </a:cubicBezTo>
                    <a:cubicBezTo>
                      <a:pt x="101" y="65"/>
                      <a:pt x="106" y="56"/>
                      <a:pt x="109" y="45"/>
                    </a:cubicBezTo>
                    <a:cubicBezTo>
                      <a:pt x="110" y="36"/>
                      <a:pt x="110" y="36"/>
                      <a:pt x="110" y="36"/>
                    </a:cubicBezTo>
                    <a:cubicBezTo>
                      <a:pt x="113" y="21"/>
                      <a:pt x="104" y="6"/>
                      <a:pt x="90" y="3"/>
                    </a:cubicBezTo>
                    <a:cubicBezTo>
                      <a:pt x="75" y="0"/>
                      <a:pt x="61" y="10"/>
                      <a:pt x="58" y="25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4" y="45"/>
                      <a:pt x="55" y="55"/>
                      <a:pt x="59" y="63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19" y="78"/>
                      <a:pt x="19" y="78"/>
                      <a:pt x="19" y="78"/>
                    </a:cubicBezTo>
                    <a:cubicBezTo>
                      <a:pt x="16" y="79"/>
                      <a:pt x="14" y="81"/>
                      <a:pt x="12" y="83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0" y="106"/>
                      <a:pt x="2" y="108"/>
                      <a:pt x="4" y="109"/>
                    </a:cubicBezTo>
                    <a:cubicBezTo>
                      <a:pt x="66" y="121"/>
                      <a:pt x="66" y="121"/>
                      <a:pt x="66" y="121"/>
                    </a:cubicBezTo>
                    <a:cubicBezTo>
                      <a:pt x="127" y="134"/>
                      <a:pt x="127" y="134"/>
                      <a:pt x="127" y="134"/>
                    </a:cubicBezTo>
                    <a:cubicBezTo>
                      <a:pt x="130" y="134"/>
                      <a:pt x="131" y="133"/>
                      <a:pt x="131" y="130"/>
                    </a:cubicBezTo>
                    <a:close/>
                  </a:path>
                </a:pathLst>
              </a:custGeom>
              <a:solidFill>
                <a:srgbClr val="62C3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5" name="Freeform 173"/>
              <p:cNvSpPr>
                <a:spLocks noChangeArrowheads="1"/>
              </p:cNvSpPr>
              <p:nvPr/>
            </p:nvSpPr>
            <p:spPr bwMode="auto">
              <a:xfrm>
                <a:off x="1087438" y="387350"/>
                <a:ext cx="103188" cy="44450"/>
              </a:xfrm>
              <a:custGeom>
                <a:avLst/>
                <a:gdLst>
                  <a:gd name="T0" fmla="*/ 62 w 65"/>
                  <a:gd name="T1" fmla="*/ 28 h 28"/>
                  <a:gd name="T2" fmla="*/ 0 w 65"/>
                  <a:gd name="T3" fmla="*/ 16 h 28"/>
                  <a:gd name="T4" fmla="*/ 3 w 65"/>
                  <a:gd name="T5" fmla="*/ 0 h 28"/>
                  <a:gd name="T6" fmla="*/ 65 w 65"/>
                  <a:gd name="T7" fmla="*/ 13 h 28"/>
                  <a:gd name="T8" fmla="*/ 62 w 65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8">
                    <a:moveTo>
                      <a:pt x="62" y="28"/>
                    </a:moveTo>
                    <a:lnTo>
                      <a:pt x="0" y="16"/>
                    </a:lnTo>
                    <a:lnTo>
                      <a:pt x="3" y="0"/>
                    </a:lnTo>
                    <a:lnTo>
                      <a:pt x="65" y="13"/>
                    </a:lnTo>
                    <a:lnTo>
                      <a:pt x="62" y="28"/>
                    </a:ln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6" name="Freeform 174"/>
              <p:cNvSpPr>
                <a:spLocks noChangeArrowheads="1"/>
              </p:cNvSpPr>
              <p:nvPr/>
            </p:nvSpPr>
            <p:spPr bwMode="auto">
              <a:xfrm>
                <a:off x="1079500" y="423862"/>
                <a:ext cx="103188" cy="44450"/>
              </a:xfrm>
              <a:custGeom>
                <a:avLst/>
                <a:gdLst>
                  <a:gd name="T0" fmla="*/ 62 w 65"/>
                  <a:gd name="T1" fmla="*/ 28 h 28"/>
                  <a:gd name="T2" fmla="*/ 0 w 65"/>
                  <a:gd name="T3" fmla="*/ 16 h 28"/>
                  <a:gd name="T4" fmla="*/ 3 w 65"/>
                  <a:gd name="T5" fmla="*/ 0 h 28"/>
                  <a:gd name="T6" fmla="*/ 65 w 65"/>
                  <a:gd name="T7" fmla="*/ 13 h 28"/>
                  <a:gd name="T8" fmla="*/ 62 w 65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8">
                    <a:moveTo>
                      <a:pt x="62" y="28"/>
                    </a:moveTo>
                    <a:lnTo>
                      <a:pt x="0" y="16"/>
                    </a:lnTo>
                    <a:lnTo>
                      <a:pt x="3" y="0"/>
                    </a:lnTo>
                    <a:lnTo>
                      <a:pt x="65" y="13"/>
                    </a:lnTo>
                    <a:lnTo>
                      <a:pt x="62" y="28"/>
                    </a:ln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7" name="Freeform 175"/>
              <p:cNvSpPr>
                <a:spLocks noChangeArrowheads="1"/>
              </p:cNvSpPr>
              <p:nvPr/>
            </p:nvSpPr>
            <p:spPr bwMode="auto">
              <a:xfrm>
                <a:off x="1095375" y="466725"/>
                <a:ext cx="53975" cy="34925"/>
              </a:xfrm>
              <a:custGeom>
                <a:avLst/>
                <a:gdLst>
                  <a:gd name="T0" fmla="*/ 31 w 34"/>
                  <a:gd name="T1" fmla="*/ 22 h 22"/>
                  <a:gd name="T2" fmla="*/ 0 w 34"/>
                  <a:gd name="T3" fmla="*/ 16 h 22"/>
                  <a:gd name="T4" fmla="*/ 3 w 34"/>
                  <a:gd name="T5" fmla="*/ 0 h 22"/>
                  <a:gd name="T6" fmla="*/ 34 w 34"/>
                  <a:gd name="T7" fmla="*/ 6 h 22"/>
                  <a:gd name="T8" fmla="*/ 31 w 34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1" y="22"/>
                    </a:moveTo>
                    <a:lnTo>
                      <a:pt x="0" y="16"/>
                    </a:lnTo>
                    <a:lnTo>
                      <a:pt x="3" y="0"/>
                    </a:lnTo>
                    <a:lnTo>
                      <a:pt x="34" y="6"/>
                    </a:lnTo>
                    <a:lnTo>
                      <a:pt x="31" y="22"/>
                    </a:ln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8" name="Freeform 176"/>
              <p:cNvSpPr>
                <a:spLocks noChangeArrowheads="1"/>
              </p:cNvSpPr>
              <p:nvPr/>
            </p:nvSpPr>
            <p:spPr bwMode="auto">
              <a:xfrm>
                <a:off x="1087438" y="434975"/>
                <a:ext cx="11113" cy="9525"/>
              </a:xfrm>
              <a:custGeom>
                <a:avLst/>
                <a:gdLst>
                  <a:gd name="T0" fmla="*/ 14 w 14"/>
                  <a:gd name="T1" fmla="*/ 8 h 14"/>
                  <a:gd name="T2" fmla="*/ 6 w 14"/>
                  <a:gd name="T3" fmla="*/ 13 h 14"/>
                  <a:gd name="T4" fmla="*/ 1 w 14"/>
                  <a:gd name="T5" fmla="*/ 5 h 14"/>
                  <a:gd name="T6" fmla="*/ 8 w 14"/>
                  <a:gd name="T7" fmla="*/ 0 h 14"/>
                  <a:gd name="T8" fmla="*/ 14 w 14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8"/>
                    </a:moveTo>
                    <a:cubicBezTo>
                      <a:pt x="13" y="12"/>
                      <a:pt x="9" y="14"/>
                      <a:pt x="6" y="13"/>
                    </a:cubicBezTo>
                    <a:cubicBezTo>
                      <a:pt x="2" y="12"/>
                      <a:pt x="0" y="9"/>
                      <a:pt x="1" y="5"/>
                    </a:cubicBezTo>
                    <a:cubicBezTo>
                      <a:pt x="1" y="2"/>
                      <a:pt x="5" y="0"/>
                      <a:pt x="8" y="0"/>
                    </a:cubicBezTo>
                    <a:cubicBezTo>
                      <a:pt x="12" y="1"/>
                      <a:pt x="14" y="4"/>
                      <a:pt x="14" y="8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39" name="Freeform 177"/>
              <p:cNvSpPr>
                <a:spLocks noChangeArrowheads="1"/>
              </p:cNvSpPr>
              <p:nvPr/>
            </p:nvSpPr>
            <p:spPr bwMode="auto">
              <a:xfrm>
                <a:off x="1112838" y="439737"/>
                <a:ext cx="11113" cy="9525"/>
              </a:xfrm>
              <a:custGeom>
                <a:avLst/>
                <a:gdLst>
                  <a:gd name="T0" fmla="*/ 14 w 15"/>
                  <a:gd name="T1" fmla="*/ 8 h 14"/>
                  <a:gd name="T2" fmla="*/ 6 w 15"/>
                  <a:gd name="T3" fmla="*/ 13 h 14"/>
                  <a:gd name="T4" fmla="*/ 1 w 15"/>
                  <a:gd name="T5" fmla="*/ 5 h 14"/>
                  <a:gd name="T6" fmla="*/ 9 w 15"/>
                  <a:gd name="T7" fmla="*/ 0 h 14"/>
                  <a:gd name="T8" fmla="*/ 14 w 15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4" y="8"/>
                    </a:moveTo>
                    <a:cubicBezTo>
                      <a:pt x="13" y="12"/>
                      <a:pt x="10" y="14"/>
                      <a:pt x="6" y="13"/>
                    </a:cubicBezTo>
                    <a:cubicBezTo>
                      <a:pt x="3" y="12"/>
                      <a:pt x="0" y="9"/>
                      <a:pt x="1" y="5"/>
                    </a:cubicBezTo>
                    <a:cubicBezTo>
                      <a:pt x="2" y="2"/>
                      <a:pt x="5" y="0"/>
                      <a:pt x="9" y="0"/>
                    </a:cubicBezTo>
                    <a:cubicBezTo>
                      <a:pt x="12" y="1"/>
                      <a:pt x="15" y="4"/>
                      <a:pt x="14" y="8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0" name="Freeform 178"/>
              <p:cNvSpPr>
                <a:spLocks noChangeArrowheads="1"/>
              </p:cNvSpPr>
              <p:nvPr/>
            </p:nvSpPr>
            <p:spPr bwMode="auto">
              <a:xfrm>
                <a:off x="1100138" y="436562"/>
                <a:ext cx="9525" cy="9525"/>
              </a:xfrm>
              <a:custGeom>
                <a:avLst/>
                <a:gdLst>
                  <a:gd name="T0" fmla="*/ 14 w 14"/>
                  <a:gd name="T1" fmla="*/ 8 h 14"/>
                  <a:gd name="T2" fmla="*/ 6 w 14"/>
                  <a:gd name="T3" fmla="*/ 14 h 14"/>
                  <a:gd name="T4" fmla="*/ 1 w 14"/>
                  <a:gd name="T5" fmla="*/ 6 h 14"/>
                  <a:gd name="T6" fmla="*/ 9 w 14"/>
                  <a:gd name="T7" fmla="*/ 1 h 14"/>
                  <a:gd name="T8" fmla="*/ 14 w 14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8"/>
                    </a:moveTo>
                    <a:cubicBezTo>
                      <a:pt x="13" y="12"/>
                      <a:pt x="10" y="14"/>
                      <a:pt x="6" y="14"/>
                    </a:cubicBezTo>
                    <a:cubicBezTo>
                      <a:pt x="2" y="13"/>
                      <a:pt x="0" y="9"/>
                      <a:pt x="1" y="6"/>
                    </a:cubicBezTo>
                    <a:cubicBezTo>
                      <a:pt x="2" y="2"/>
                      <a:pt x="5" y="0"/>
                      <a:pt x="9" y="1"/>
                    </a:cubicBezTo>
                    <a:cubicBezTo>
                      <a:pt x="12" y="1"/>
                      <a:pt x="14" y="5"/>
                      <a:pt x="14" y="8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1" name="Freeform 179"/>
              <p:cNvSpPr>
                <a:spLocks noChangeArrowheads="1"/>
              </p:cNvSpPr>
              <p:nvPr/>
            </p:nvSpPr>
            <p:spPr bwMode="auto">
              <a:xfrm>
                <a:off x="1125538" y="441325"/>
                <a:ext cx="9525" cy="11113"/>
              </a:xfrm>
              <a:custGeom>
                <a:avLst/>
                <a:gdLst>
                  <a:gd name="T0" fmla="*/ 14 w 15"/>
                  <a:gd name="T1" fmla="*/ 8 h 14"/>
                  <a:gd name="T2" fmla="*/ 6 w 15"/>
                  <a:gd name="T3" fmla="*/ 14 h 14"/>
                  <a:gd name="T4" fmla="*/ 1 w 15"/>
                  <a:gd name="T5" fmla="*/ 6 h 14"/>
                  <a:gd name="T6" fmla="*/ 9 w 15"/>
                  <a:gd name="T7" fmla="*/ 1 h 14"/>
                  <a:gd name="T8" fmla="*/ 14 w 15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4" y="8"/>
                    </a:moveTo>
                    <a:cubicBezTo>
                      <a:pt x="13" y="12"/>
                      <a:pt x="10" y="14"/>
                      <a:pt x="6" y="14"/>
                    </a:cubicBezTo>
                    <a:cubicBezTo>
                      <a:pt x="3" y="13"/>
                      <a:pt x="0" y="9"/>
                      <a:pt x="1" y="6"/>
                    </a:cubicBezTo>
                    <a:cubicBezTo>
                      <a:pt x="2" y="2"/>
                      <a:pt x="5" y="0"/>
                      <a:pt x="9" y="1"/>
                    </a:cubicBezTo>
                    <a:cubicBezTo>
                      <a:pt x="12" y="1"/>
                      <a:pt x="15" y="5"/>
                      <a:pt x="14" y="8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2" name="Freeform 180"/>
              <p:cNvSpPr>
                <a:spLocks noChangeArrowheads="1"/>
              </p:cNvSpPr>
              <p:nvPr/>
            </p:nvSpPr>
            <p:spPr bwMode="auto">
              <a:xfrm>
                <a:off x="1095375" y="396875"/>
                <a:ext cx="11113" cy="9525"/>
              </a:xfrm>
              <a:custGeom>
                <a:avLst/>
                <a:gdLst>
                  <a:gd name="T0" fmla="*/ 14 w 15"/>
                  <a:gd name="T1" fmla="*/ 9 h 14"/>
                  <a:gd name="T2" fmla="*/ 6 w 15"/>
                  <a:gd name="T3" fmla="*/ 14 h 14"/>
                  <a:gd name="T4" fmla="*/ 1 w 15"/>
                  <a:gd name="T5" fmla="*/ 6 h 14"/>
                  <a:gd name="T6" fmla="*/ 9 w 15"/>
                  <a:gd name="T7" fmla="*/ 1 h 14"/>
                  <a:gd name="T8" fmla="*/ 14 w 15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4" y="9"/>
                    </a:moveTo>
                    <a:cubicBezTo>
                      <a:pt x="13" y="12"/>
                      <a:pt x="10" y="14"/>
                      <a:pt x="6" y="14"/>
                    </a:cubicBezTo>
                    <a:cubicBezTo>
                      <a:pt x="3" y="13"/>
                      <a:pt x="0" y="10"/>
                      <a:pt x="1" y="6"/>
                    </a:cubicBezTo>
                    <a:cubicBezTo>
                      <a:pt x="2" y="2"/>
                      <a:pt x="5" y="0"/>
                      <a:pt x="9" y="1"/>
                    </a:cubicBezTo>
                    <a:cubicBezTo>
                      <a:pt x="12" y="2"/>
                      <a:pt x="15" y="5"/>
                      <a:pt x="14" y="9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3" name="Freeform 181"/>
              <p:cNvSpPr>
                <a:spLocks noChangeArrowheads="1"/>
              </p:cNvSpPr>
              <p:nvPr/>
            </p:nvSpPr>
            <p:spPr bwMode="auto">
              <a:xfrm>
                <a:off x="1144588" y="406400"/>
                <a:ext cx="11113" cy="11113"/>
              </a:xfrm>
              <a:custGeom>
                <a:avLst/>
                <a:gdLst>
                  <a:gd name="T0" fmla="*/ 14 w 14"/>
                  <a:gd name="T1" fmla="*/ 9 h 14"/>
                  <a:gd name="T2" fmla="*/ 6 w 14"/>
                  <a:gd name="T3" fmla="*/ 14 h 14"/>
                  <a:gd name="T4" fmla="*/ 1 w 14"/>
                  <a:gd name="T5" fmla="*/ 6 h 14"/>
                  <a:gd name="T6" fmla="*/ 8 w 14"/>
                  <a:gd name="T7" fmla="*/ 1 h 14"/>
                  <a:gd name="T8" fmla="*/ 14 w 14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9"/>
                    </a:moveTo>
                    <a:cubicBezTo>
                      <a:pt x="13" y="12"/>
                      <a:pt x="9" y="14"/>
                      <a:pt x="6" y="14"/>
                    </a:cubicBezTo>
                    <a:cubicBezTo>
                      <a:pt x="2" y="13"/>
                      <a:pt x="0" y="9"/>
                      <a:pt x="1" y="6"/>
                    </a:cubicBezTo>
                    <a:cubicBezTo>
                      <a:pt x="1" y="2"/>
                      <a:pt x="5" y="0"/>
                      <a:pt x="8" y="1"/>
                    </a:cubicBezTo>
                    <a:cubicBezTo>
                      <a:pt x="12" y="2"/>
                      <a:pt x="14" y="5"/>
                      <a:pt x="14" y="9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4" name="Freeform 182"/>
              <p:cNvSpPr>
                <a:spLocks noChangeArrowheads="1"/>
              </p:cNvSpPr>
              <p:nvPr/>
            </p:nvSpPr>
            <p:spPr bwMode="auto">
              <a:xfrm>
                <a:off x="1120775" y="401637"/>
                <a:ext cx="9525" cy="11113"/>
              </a:xfrm>
              <a:custGeom>
                <a:avLst/>
                <a:gdLst>
                  <a:gd name="T0" fmla="*/ 13 w 14"/>
                  <a:gd name="T1" fmla="*/ 9 h 14"/>
                  <a:gd name="T2" fmla="*/ 6 w 14"/>
                  <a:gd name="T3" fmla="*/ 14 h 14"/>
                  <a:gd name="T4" fmla="*/ 0 w 14"/>
                  <a:gd name="T5" fmla="*/ 6 h 14"/>
                  <a:gd name="T6" fmla="*/ 8 w 14"/>
                  <a:gd name="T7" fmla="*/ 1 h 14"/>
                  <a:gd name="T8" fmla="*/ 13 w 14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9"/>
                    </a:moveTo>
                    <a:cubicBezTo>
                      <a:pt x="13" y="12"/>
                      <a:pt x="9" y="14"/>
                      <a:pt x="6" y="14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1" y="2"/>
                      <a:pt x="5" y="0"/>
                      <a:pt x="8" y="1"/>
                    </a:cubicBezTo>
                    <a:cubicBezTo>
                      <a:pt x="12" y="2"/>
                      <a:pt x="14" y="5"/>
                      <a:pt x="13" y="9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5" name="Freeform 183"/>
              <p:cNvSpPr>
                <a:spLocks noChangeArrowheads="1"/>
              </p:cNvSpPr>
              <p:nvPr/>
            </p:nvSpPr>
            <p:spPr bwMode="auto">
              <a:xfrm>
                <a:off x="1108075" y="400050"/>
                <a:ext cx="9525" cy="9525"/>
              </a:xfrm>
              <a:custGeom>
                <a:avLst/>
                <a:gdLst>
                  <a:gd name="T0" fmla="*/ 13 w 14"/>
                  <a:gd name="T1" fmla="*/ 8 h 14"/>
                  <a:gd name="T2" fmla="*/ 5 w 14"/>
                  <a:gd name="T3" fmla="*/ 13 h 14"/>
                  <a:gd name="T4" fmla="*/ 0 w 14"/>
                  <a:gd name="T5" fmla="*/ 6 h 14"/>
                  <a:gd name="T6" fmla="*/ 8 w 14"/>
                  <a:gd name="T7" fmla="*/ 0 h 14"/>
                  <a:gd name="T8" fmla="*/ 13 w 14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8"/>
                    </a:moveTo>
                    <a:cubicBezTo>
                      <a:pt x="12" y="12"/>
                      <a:pt x="9" y="14"/>
                      <a:pt x="5" y="13"/>
                    </a:cubicBezTo>
                    <a:cubicBezTo>
                      <a:pt x="2" y="13"/>
                      <a:pt x="0" y="9"/>
                      <a:pt x="0" y="6"/>
                    </a:cubicBezTo>
                    <a:cubicBezTo>
                      <a:pt x="1" y="2"/>
                      <a:pt x="5" y="0"/>
                      <a:pt x="8" y="0"/>
                    </a:cubicBezTo>
                    <a:cubicBezTo>
                      <a:pt x="12" y="1"/>
                      <a:pt x="14" y="5"/>
                      <a:pt x="13" y="8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6" name="Freeform 184"/>
              <p:cNvSpPr>
                <a:spLocks noChangeArrowheads="1"/>
              </p:cNvSpPr>
              <p:nvPr/>
            </p:nvSpPr>
            <p:spPr bwMode="auto">
              <a:xfrm>
                <a:off x="1133475" y="404812"/>
                <a:ext cx="9525" cy="9525"/>
              </a:xfrm>
              <a:custGeom>
                <a:avLst/>
                <a:gdLst>
                  <a:gd name="T0" fmla="*/ 13 w 14"/>
                  <a:gd name="T1" fmla="*/ 8 h 14"/>
                  <a:gd name="T2" fmla="*/ 6 w 14"/>
                  <a:gd name="T3" fmla="*/ 13 h 14"/>
                  <a:gd name="T4" fmla="*/ 1 w 14"/>
                  <a:gd name="T5" fmla="*/ 5 h 14"/>
                  <a:gd name="T6" fmla="*/ 8 w 14"/>
                  <a:gd name="T7" fmla="*/ 0 h 14"/>
                  <a:gd name="T8" fmla="*/ 13 w 14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8"/>
                    </a:moveTo>
                    <a:cubicBezTo>
                      <a:pt x="13" y="12"/>
                      <a:pt x="9" y="14"/>
                      <a:pt x="6" y="13"/>
                    </a:cubicBezTo>
                    <a:cubicBezTo>
                      <a:pt x="2" y="12"/>
                      <a:pt x="0" y="9"/>
                      <a:pt x="1" y="5"/>
                    </a:cubicBezTo>
                    <a:cubicBezTo>
                      <a:pt x="1" y="2"/>
                      <a:pt x="5" y="0"/>
                      <a:pt x="8" y="0"/>
                    </a:cubicBezTo>
                    <a:cubicBezTo>
                      <a:pt x="12" y="1"/>
                      <a:pt x="14" y="5"/>
                      <a:pt x="13" y="8"/>
                    </a:cubicBez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7" name="Freeform 185"/>
              <p:cNvSpPr>
                <a:spLocks noChangeArrowheads="1"/>
              </p:cNvSpPr>
              <p:nvPr/>
            </p:nvSpPr>
            <p:spPr bwMode="auto">
              <a:xfrm>
                <a:off x="1109663" y="477837"/>
                <a:ext cx="26988" cy="12700"/>
              </a:xfrm>
              <a:custGeom>
                <a:avLst/>
                <a:gdLst>
                  <a:gd name="T0" fmla="*/ 16 w 17"/>
                  <a:gd name="T1" fmla="*/ 8 h 8"/>
                  <a:gd name="T2" fmla="*/ 0 w 17"/>
                  <a:gd name="T3" fmla="*/ 4 h 8"/>
                  <a:gd name="T4" fmla="*/ 1 w 17"/>
                  <a:gd name="T5" fmla="*/ 0 h 8"/>
                  <a:gd name="T6" fmla="*/ 17 w 17"/>
                  <a:gd name="T7" fmla="*/ 3 h 8"/>
                  <a:gd name="T8" fmla="*/ 16 w 17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8">
                    <a:moveTo>
                      <a:pt x="16" y="8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7" y="3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F8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8" name="Freeform 186"/>
              <p:cNvSpPr>
                <a:spLocks noChangeArrowheads="1"/>
              </p:cNvSpPr>
              <p:nvPr/>
            </p:nvSpPr>
            <p:spPr bwMode="auto">
              <a:xfrm>
                <a:off x="441325" y="0"/>
                <a:ext cx="174625" cy="307975"/>
              </a:xfrm>
              <a:custGeom>
                <a:avLst/>
                <a:gdLst>
                  <a:gd name="T0" fmla="*/ 243 w 243"/>
                  <a:gd name="T1" fmla="*/ 14 h 427"/>
                  <a:gd name="T2" fmla="*/ 0 w 243"/>
                  <a:gd name="T3" fmla="*/ 45 h 427"/>
                  <a:gd name="T4" fmla="*/ 171 w 243"/>
                  <a:gd name="T5" fmla="*/ 427 h 427"/>
                  <a:gd name="T6" fmla="*/ 243 w 243"/>
                  <a:gd name="T7" fmla="*/ 14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3" h="427">
                    <a:moveTo>
                      <a:pt x="243" y="14"/>
                    </a:moveTo>
                    <a:cubicBezTo>
                      <a:pt x="161" y="0"/>
                      <a:pt x="76" y="11"/>
                      <a:pt x="0" y="45"/>
                    </a:cubicBezTo>
                    <a:cubicBezTo>
                      <a:pt x="171" y="427"/>
                      <a:pt x="171" y="427"/>
                      <a:pt x="171" y="427"/>
                    </a:cubicBezTo>
                    <a:lnTo>
                      <a:pt x="243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49" name="Freeform 187"/>
              <p:cNvSpPr>
                <a:spLocks noChangeArrowheads="1"/>
              </p:cNvSpPr>
              <p:nvPr/>
            </p:nvSpPr>
            <p:spPr bwMode="auto">
              <a:xfrm>
                <a:off x="565150" y="11112"/>
                <a:ext cx="307975" cy="322263"/>
              </a:xfrm>
              <a:custGeom>
                <a:avLst/>
                <a:gdLst>
                  <a:gd name="T0" fmla="*/ 417 w 428"/>
                  <a:gd name="T1" fmla="*/ 448 h 448"/>
                  <a:gd name="T2" fmla="*/ 261 w 428"/>
                  <a:gd name="T3" fmla="*/ 86 h 448"/>
                  <a:gd name="T4" fmla="*/ 72 w 428"/>
                  <a:gd name="T5" fmla="*/ 0 h 448"/>
                  <a:gd name="T6" fmla="*/ 0 w 428"/>
                  <a:gd name="T7" fmla="*/ 413 h 448"/>
                  <a:gd name="T8" fmla="*/ 417 w 428"/>
                  <a:gd name="T9" fmla="*/ 448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448">
                    <a:moveTo>
                      <a:pt x="417" y="448"/>
                    </a:moveTo>
                    <a:cubicBezTo>
                      <a:pt x="428" y="314"/>
                      <a:pt x="374" y="176"/>
                      <a:pt x="261" y="86"/>
                    </a:cubicBezTo>
                    <a:cubicBezTo>
                      <a:pt x="204" y="40"/>
                      <a:pt x="139" y="12"/>
                      <a:pt x="72" y="0"/>
                    </a:cubicBezTo>
                    <a:cubicBezTo>
                      <a:pt x="0" y="413"/>
                      <a:pt x="0" y="413"/>
                      <a:pt x="0" y="413"/>
                    </a:cubicBezTo>
                    <a:cubicBezTo>
                      <a:pt x="417" y="448"/>
                      <a:pt x="417" y="448"/>
                      <a:pt x="417" y="448"/>
                    </a:cubicBezTo>
                  </a:path>
                </a:pathLst>
              </a:custGeom>
              <a:solidFill>
                <a:srgbClr val="7AA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0" name="Freeform 188"/>
              <p:cNvSpPr>
                <a:spLocks noChangeArrowheads="1"/>
              </p:cNvSpPr>
              <p:nvPr/>
            </p:nvSpPr>
            <p:spPr bwMode="auto">
              <a:xfrm>
                <a:off x="522288" y="307975"/>
                <a:ext cx="342900" cy="312738"/>
              </a:xfrm>
              <a:custGeom>
                <a:avLst/>
                <a:gdLst>
                  <a:gd name="T0" fmla="*/ 0 w 476"/>
                  <a:gd name="T1" fmla="*/ 414 h 434"/>
                  <a:gd name="T2" fmla="*/ 385 w 476"/>
                  <a:gd name="T3" fmla="*/ 261 h 434"/>
                  <a:gd name="T4" fmla="*/ 476 w 476"/>
                  <a:gd name="T5" fmla="*/ 35 h 434"/>
                  <a:gd name="T6" fmla="*/ 59 w 476"/>
                  <a:gd name="T7" fmla="*/ 0 h 434"/>
                  <a:gd name="T8" fmla="*/ 0 w 476"/>
                  <a:gd name="T9" fmla="*/ 414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434">
                    <a:moveTo>
                      <a:pt x="0" y="414"/>
                    </a:moveTo>
                    <a:cubicBezTo>
                      <a:pt x="141" y="434"/>
                      <a:pt x="290" y="381"/>
                      <a:pt x="385" y="261"/>
                    </a:cubicBezTo>
                    <a:cubicBezTo>
                      <a:pt x="439" y="194"/>
                      <a:pt x="469" y="115"/>
                      <a:pt x="476" y="35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0" y="414"/>
                      <a:pt x="0" y="414"/>
                      <a:pt x="0" y="414"/>
                    </a:cubicBezTo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1" name="Freeform 189"/>
              <p:cNvSpPr>
                <a:spLocks noChangeArrowheads="1"/>
              </p:cNvSpPr>
              <p:nvPr/>
            </p:nvSpPr>
            <p:spPr bwMode="auto">
              <a:xfrm>
                <a:off x="225425" y="33337"/>
                <a:ext cx="339725" cy="573088"/>
              </a:xfrm>
              <a:custGeom>
                <a:avLst/>
                <a:gdLst>
                  <a:gd name="T0" fmla="*/ 210 w 472"/>
                  <a:gd name="T1" fmla="*/ 709 h 796"/>
                  <a:gd name="T2" fmla="*/ 413 w 472"/>
                  <a:gd name="T3" fmla="*/ 796 h 796"/>
                  <a:gd name="T4" fmla="*/ 472 w 472"/>
                  <a:gd name="T5" fmla="*/ 382 h 796"/>
                  <a:gd name="T6" fmla="*/ 301 w 472"/>
                  <a:gd name="T7" fmla="*/ 0 h 796"/>
                  <a:gd name="T8" fmla="*/ 145 w 472"/>
                  <a:gd name="T9" fmla="*/ 120 h 796"/>
                  <a:gd name="T10" fmla="*/ 210 w 472"/>
                  <a:gd name="T11" fmla="*/ 709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" h="796">
                    <a:moveTo>
                      <a:pt x="210" y="709"/>
                    </a:moveTo>
                    <a:cubicBezTo>
                      <a:pt x="271" y="757"/>
                      <a:pt x="341" y="786"/>
                      <a:pt x="413" y="796"/>
                    </a:cubicBezTo>
                    <a:cubicBezTo>
                      <a:pt x="472" y="382"/>
                      <a:pt x="472" y="382"/>
                      <a:pt x="472" y="382"/>
                    </a:cubicBezTo>
                    <a:cubicBezTo>
                      <a:pt x="301" y="0"/>
                      <a:pt x="301" y="0"/>
                      <a:pt x="301" y="0"/>
                    </a:cubicBezTo>
                    <a:cubicBezTo>
                      <a:pt x="242" y="26"/>
                      <a:pt x="188" y="66"/>
                      <a:pt x="145" y="120"/>
                    </a:cubicBezTo>
                    <a:cubicBezTo>
                      <a:pt x="0" y="301"/>
                      <a:pt x="29" y="564"/>
                      <a:pt x="210" y="709"/>
                    </a:cubicBezTo>
                    <a:close/>
                  </a:path>
                </a:pathLst>
              </a:custGeom>
              <a:solidFill>
                <a:srgbClr val="EF4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2" name="Freeform 190"/>
              <p:cNvSpPr>
                <a:spLocks noEditPoints="1" noChangeArrowheads="1"/>
              </p:cNvSpPr>
              <p:nvPr/>
            </p:nvSpPr>
            <p:spPr bwMode="auto">
              <a:xfrm>
                <a:off x="171450" y="244475"/>
                <a:ext cx="349250" cy="341313"/>
              </a:xfrm>
              <a:custGeom>
                <a:avLst/>
                <a:gdLst>
                  <a:gd name="T0" fmla="*/ 163 w 220"/>
                  <a:gd name="T1" fmla="*/ 0 h 215"/>
                  <a:gd name="T2" fmla="*/ 149 w 220"/>
                  <a:gd name="T3" fmla="*/ 2 h 215"/>
                  <a:gd name="T4" fmla="*/ 0 w 220"/>
                  <a:gd name="T5" fmla="*/ 25 h 215"/>
                  <a:gd name="T6" fmla="*/ 30 w 220"/>
                  <a:gd name="T7" fmla="*/ 215 h 215"/>
                  <a:gd name="T8" fmla="*/ 220 w 220"/>
                  <a:gd name="T9" fmla="*/ 185 h 215"/>
                  <a:gd name="T10" fmla="*/ 196 w 220"/>
                  <a:gd name="T11" fmla="*/ 36 h 215"/>
                  <a:gd name="T12" fmla="*/ 194 w 220"/>
                  <a:gd name="T13" fmla="*/ 22 h 215"/>
                  <a:gd name="T14" fmla="*/ 163 w 220"/>
                  <a:gd name="T15" fmla="*/ 0 h 215"/>
                  <a:gd name="T16" fmla="*/ 212 w 220"/>
                  <a:gd name="T17" fmla="*/ 179 h 215"/>
                  <a:gd name="T18" fmla="*/ 198 w 220"/>
                  <a:gd name="T19" fmla="*/ 181 h 215"/>
                  <a:gd name="T20" fmla="*/ 196 w 220"/>
                  <a:gd name="T21" fmla="*/ 168 h 215"/>
                  <a:gd name="T22" fmla="*/ 210 w 220"/>
                  <a:gd name="T23" fmla="*/ 166 h 215"/>
                  <a:gd name="T24" fmla="*/ 212 w 220"/>
                  <a:gd name="T25" fmla="*/ 179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0" h="215">
                    <a:moveTo>
                      <a:pt x="163" y="0"/>
                    </a:moveTo>
                    <a:lnTo>
                      <a:pt x="149" y="2"/>
                    </a:lnTo>
                    <a:lnTo>
                      <a:pt x="0" y="25"/>
                    </a:lnTo>
                    <a:lnTo>
                      <a:pt x="30" y="215"/>
                    </a:lnTo>
                    <a:lnTo>
                      <a:pt x="220" y="185"/>
                    </a:lnTo>
                    <a:lnTo>
                      <a:pt x="196" y="36"/>
                    </a:lnTo>
                    <a:lnTo>
                      <a:pt x="194" y="22"/>
                    </a:lnTo>
                    <a:lnTo>
                      <a:pt x="163" y="0"/>
                    </a:lnTo>
                    <a:close/>
                    <a:moveTo>
                      <a:pt x="212" y="179"/>
                    </a:moveTo>
                    <a:lnTo>
                      <a:pt x="198" y="181"/>
                    </a:lnTo>
                    <a:lnTo>
                      <a:pt x="196" y="168"/>
                    </a:lnTo>
                    <a:lnTo>
                      <a:pt x="210" y="166"/>
                    </a:lnTo>
                    <a:lnTo>
                      <a:pt x="212" y="179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3" name="Freeform 191"/>
              <p:cNvSpPr>
                <a:spLocks noChangeArrowheads="1"/>
              </p:cNvSpPr>
              <p:nvPr/>
            </p:nvSpPr>
            <p:spPr bwMode="auto">
              <a:xfrm>
                <a:off x="246063" y="249237"/>
                <a:ext cx="168275" cy="130175"/>
              </a:xfrm>
              <a:custGeom>
                <a:avLst/>
                <a:gdLst>
                  <a:gd name="T0" fmla="*/ 106 w 106"/>
                  <a:gd name="T1" fmla="*/ 67 h 82"/>
                  <a:gd name="T2" fmla="*/ 11 w 106"/>
                  <a:gd name="T3" fmla="*/ 82 h 82"/>
                  <a:gd name="T4" fmla="*/ 0 w 106"/>
                  <a:gd name="T5" fmla="*/ 15 h 82"/>
                  <a:gd name="T6" fmla="*/ 95 w 106"/>
                  <a:gd name="T7" fmla="*/ 0 h 82"/>
                  <a:gd name="T8" fmla="*/ 106 w 106"/>
                  <a:gd name="T9" fmla="*/ 6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82">
                    <a:moveTo>
                      <a:pt x="106" y="67"/>
                    </a:moveTo>
                    <a:lnTo>
                      <a:pt x="11" y="82"/>
                    </a:lnTo>
                    <a:lnTo>
                      <a:pt x="0" y="15"/>
                    </a:lnTo>
                    <a:lnTo>
                      <a:pt x="95" y="0"/>
                    </a:lnTo>
                    <a:lnTo>
                      <a:pt x="106" y="6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4" name="Freeform 192"/>
              <p:cNvSpPr>
                <a:spLocks noChangeArrowheads="1"/>
              </p:cNvSpPr>
              <p:nvPr/>
            </p:nvSpPr>
            <p:spPr bwMode="auto">
              <a:xfrm>
                <a:off x="355600" y="263525"/>
                <a:ext cx="36513" cy="88900"/>
              </a:xfrm>
              <a:custGeom>
                <a:avLst/>
                <a:gdLst>
                  <a:gd name="T0" fmla="*/ 14 w 23"/>
                  <a:gd name="T1" fmla="*/ 0 h 56"/>
                  <a:gd name="T2" fmla="*/ 0 w 23"/>
                  <a:gd name="T3" fmla="*/ 2 h 56"/>
                  <a:gd name="T4" fmla="*/ 9 w 23"/>
                  <a:gd name="T5" fmla="*/ 56 h 56"/>
                  <a:gd name="T6" fmla="*/ 23 w 23"/>
                  <a:gd name="T7" fmla="*/ 54 h 56"/>
                  <a:gd name="T8" fmla="*/ 14 w 23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56">
                    <a:moveTo>
                      <a:pt x="14" y="0"/>
                    </a:moveTo>
                    <a:lnTo>
                      <a:pt x="0" y="2"/>
                    </a:lnTo>
                    <a:lnTo>
                      <a:pt x="9" y="56"/>
                    </a:lnTo>
                    <a:lnTo>
                      <a:pt x="23" y="5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5" name="Freeform 193"/>
              <p:cNvSpPr>
                <a:spLocks noChangeArrowheads="1"/>
              </p:cNvSpPr>
              <p:nvPr/>
            </p:nvSpPr>
            <p:spPr bwMode="auto">
              <a:xfrm>
                <a:off x="241300" y="395287"/>
                <a:ext cx="236538" cy="182563"/>
              </a:xfrm>
              <a:custGeom>
                <a:avLst/>
                <a:gdLst>
                  <a:gd name="T0" fmla="*/ 300 w 329"/>
                  <a:gd name="T1" fmla="*/ 30 h 254"/>
                  <a:gd name="T2" fmla="*/ 300 w 329"/>
                  <a:gd name="T3" fmla="*/ 26 h 254"/>
                  <a:gd name="T4" fmla="*/ 299 w 329"/>
                  <a:gd name="T5" fmla="*/ 26 h 254"/>
                  <a:gd name="T6" fmla="*/ 265 w 329"/>
                  <a:gd name="T7" fmla="*/ 3 h 254"/>
                  <a:gd name="T8" fmla="*/ 26 w 329"/>
                  <a:gd name="T9" fmla="*/ 41 h 254"/>
                  <a:gd name="T10" fmla="*/ 1 w 329"/>
                  <a:gd name="T11" fmla="*/ 73 h 254"/>
                  <a:gd name="T12" fmla="*/ 1 w 329"/>
                  <a:gd name="T13" fmla="*/ 73 h 254"/>
                  <a:gd name="T14" fmla="*/ 1 w 329"/>
                  <a:gd name="T15" fmla="*/ 75 h 254"/>
                  <a:gd name="T16" fmla="*/ 1 w 329"/>
                  <a:gd name="T17" fmla="*/ 75 h 254"/>
                  <a:gd name="T18" fmla="*/ 1 w 329"/>
                  <a:gd name="T19" fmla="*/ 75 h 254"/>
                  <a:gd name="T20" fmla="*/ 6 w 329"/>
                  <a:gd name="T21" fmla="*/ 105 h 254"/>
                  <a:gd name="T22" fmla="*/ 11 w 329"/>
                  <a:gd name="T23" fmla="*/ 135 h 254"/>
                  <a:gd name="T24" fmla="*/ 15 w 329"/>
                  <a:gd name="T25" fmla="*/ 165 h 254"/>
                  <a:gd name="T26" fmla="*/ 20 w 329"/>
                  <a:gd name="T27" fmla="*/ 195 h 254"/>
                  <a:gd name="T28" fmla="*/ 25 w 329"/>
                  <a:gd name="T29" fmla="*/ 222 h 254"/>
                  <a:gd name="T30" fmla="*/ 25 w 329"/>
                  <a:gd name="T31" fmla="*/ 225 h 254"/>
                  <a:gd name="T32" fmla="*/ 25 w 329"/>
                  <a:gd name="T33" fmla="*/ 227 h 254"/>
                  <a:gd name="T34" fmla="*/ 29 w 329"/>
                  <a:gd name="T35" fmla="*/ 248 h 254"/>
                  <a:gd name="T36" fmla="*/ 30 w 329"/>
                  <a:gd name="T37" fmla="*/ 254 h 254"/>
                  <a:gd name="T38" fmla="*/ 328 w 329"/>
                  <a:gd name="T39" fmla="*/ 207 h 254"/>
                  <a:gd name="T40" fmla="*/ 329 w 329"/>
                  <a:gd name="T41" fmla="*/ 208 h 254"/>
                  <a:gd name="T42" fmla="*/ 324 w 329"/>
                  <a:gd name="T43" fmla="*/ 179 h 254"/>
                  <a:gd name="T44" fmla="*/ 324 w 329"/>
                  <a:gd name="T45" fmla="*/ 177 h 254"/>
                  <a:gd name="T46" fmla="*/ 323 w 329"/>
                  <a:gd name="T47" fmla="*/ 175 h 254"/>
                  <a:gd name="T48" fmla="*/ 319 w 329"/>
                  <a:gd name="T49" fmla="*/ 150 h 254"/>
                  <a:gd name="T50" fmla="*/ 319 w 329"/>
                  <a:gd name="T51" fmla="*/ 150 h 254"/>
                  <a:gd name="T52" fmla="*/ 319 w 329"/>
                  <a:gd name="T53" fmla="*/ 145 h 254"/>
                  <a:gd name="T54" fmla="*/ 319 w 329"/>
                  <a:gd name="T55" fmla="*/ 145 h 254"/>
                  <a:gd name="T56" fmla="*/ 315 w 329"/>
                  <a:gd name="T57" fmla="*/ 120 h 254"/>
                  <a:gd name="T58" fmla="*/ 315 w 329"/>
                  <a:gd name="T59" fmla="*/ 120 h 254"/>
                  <a:gd name="T60" fmla="*/ 314 w 329"/>
                  <a:gd name="T61" fmla="*/ 115 h 254"/>
                  <a:gd name="T62" fmla="*/ 314 w 329"/>
                  <a:gd name="T63" fmla="*/ 115 h 254"/>
                  <a:gd name="T64" fmla="*/ 310 w 329"/>
                  <a:gd name="T65" fmla="*/ 90 h 254"/>
                  <a:gd name="T66" fmla="*/ 310 w 329"/>
                  <a:gd name="T67" fmla="*/ 90 h 254"/>
                  <a:gd name="T68" fmla="*/ 309 w 329"/>
                  <a:gd name="T69" fmla="*/ 85 h 254"/>
                  <a:gd name="T70" fmla="*/ 309 w 329"/>
                  <a:gd name="T71" fmla="*/ 85 h 254"/>
                  <a:gd name="T72" fmla="*/ 305 w 329"/>
                  <a:gd name="T73" fmla="*/ 60 h 254"/>
                  <a:gd name="T74" fmla="*/ 305 w 329"/>
                  <a:gd name="T75" fmla="*/ 60 h 254"/>
                  <a:gd name="T76" fmla="*/ 304 w 329"/>
                  <a:gd name="T77" fmla="*/ 55 h 254"/>
                  <a:gd name="T78" fmla="*/ 304 w 329"/>
                  <a:gd name="T79" fmla="*/ 56 h 254"/>
                  <a:gd name="T80" fmla="*/ 300 w 329"/>
                  <a:gd name="T81" fmla="*/ 3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9" h="254">
                    <a:moveTo>
                      <a:pt x="300" y="30"/>
                    </a:moveTo>
                    <a:cubicBezTo>
                      <a:pt x="300" y="26"/>
                      <a:pt x="300" y="26"/>
                      <a:pt x="300" y="26"/>
                    </a:cubicBezTo>
                    <a:cubicBezTo>
                      <a:pt x="299" y="26"/>
                      <a:pt x="299" y="26"/>
                      <a:pt x="299" y="26"/>
                    </a:cubicBezTo>
                    <a:cubicBezTo>
                      <a:pt x="296" y="10"/>
                      <a:pt x="281" y="0"/>
                      <a:pt x="265" y="3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11" y="43"/>
                      <a:pt x="0" y="57"/>
                      <a:pt x="1" y="73"/>
                    </a:cubicBezTo>
                    <a:cubicBezTo>
                      <a:pt x="1" y="73"/>
                      <a:pt x="1" y="73"/>
                      <a:pt x="1" y="73"/>
                    </a:cubicBezTo>
                    <a:cubicBezTo>
                      <a:pt x="1" y="75"/>
                      <a:pt x="1" y="75"/>
                      <a:pt x="1" y="75"/>
                    </a:cubicBezTo>
                    <a:cubicBezTo>
                      <a:pt x="1" y="75"/>
                      <a:pt x="1" y="75"/>
                      <a:pt x="1" y="75"/>
                    </a:cubicBezTo>
                    <a:cubicBezTo>
                      <a:pt x="1" y="75"/>
                      <a:pt x="1" y="75"/>
                      <a:pt x="1" y="75"/>
                    </a:cubicBezTo>
                    <a:cubicBezTo>
                      <a:pt x="6" y="105"/>
                      <a:pt x="6" y="105"/>
                      <a:pt x="6" y="105"/>
                    </a:cubicBezTo>
                    <a:cubicBezTo>
                      <a:pt x="11" y="135"/>
                      <a:pt x="11" y="135"/>
                      <a:pt x="11" y="135"/>
                    </a:cubicBezTo>
                    <a:cubicBezTo>
                      <a:pt x="15" y="165"/>
                      <a:pt x="15" y="165"/>
                      <a:pt x="15" y="165"/>
                    </a:cubicBezTo>
                    <a:cubicBezTo>
                      <a:pt x="20" y="195"/>
                      <a:pt x="20" y="195"/>
                      <a:pt x="20" y="195"/>
                    </a:cubicBezTo>
                    <a:cubicBezTo>
                      <a:pt x="25" y="222"/>
                      <a:pt x="25" y="222"/>
                      <a:pt x="25" y="222"/>
                    </a:cubicBezTo>
                    <a:cubicBezTo>
                      <a:pt x="25" y="225"/>
                      <a:pt x="25" y="225"/>
                      <a:pt x="25" y="225"/>
                    </a:cubicBezTo>
                    <a:cubicBezTo>
                      <a:pt x="25" y="227"/>
                      <a:pt x="25" y="227"/>
                      <a:pt x="25" y="227"/>
                    </a:cubicBezTo>
                    <a:cubicBezTo>
                      <a:pt x="29" y="248"/>
                      <a:pt x="29" y="248"/>
                      <a:pt x="29" y="248"/>
                    </a:cubicBezTo>
                    <a:cubicBezTo>
                      <a:pt x="30" y="254"/>
                      <a:pt x="30" y="254"/>
                      <a:pt x="30" y="254"/>
                    </a:cubicBezTo>
                    <a:cubicBezTo>
                      <a:pt x="328" y="207"/>
                      <a:pt x="328" y="207"/>
                      <a:pt x="328" y="207"/>
                    </a:cubicBezTo>
                    <a:cubicBezTo>
                      <a:pt x="329" y="208"/>
                      <a:pt x="329" y="208"/>
                      <a:pt x="329" y="208"/>
                    </a:cubicBezTo>
                    <a:cubicBezTo>
                      <a:pt x="324" y="179"/>
                      <a:pt x="324" y="179"/>
                      <a:pt x="324" y="179"/>
                    </a:cubicBezTo>
                    <a:cubicBezTo>
                      <a:pt x="324" y="177"/>
                      <a:pt x="324" y="177"/>
                      <a:pt x="324" y="177"/>
                    </a:cubicBezTo>
                    <a:cubicBezTo>
                      <a:pt x="323" y="175"/>
                      <a:pt x="323" y="175"/>
                      <a:pt x="323" y="175"/>
                    </a:cubicBezTo>
                    <a:cubicBezTo>
                      <a:pt x="319" y="150"/>
                      <a:pt x="319" y="150"/>
                      <a:pt x="319" y="150"/>
                    </a:cubicBezTo>
                    <a:cubicBezTo>
                      <a:pt x="319" y="150"/>
                      <a:pt x="319" y="150"/>
                      <a:pt x="319" y="150"/>
                    </a:cubicBezTo>
                    <a:cubicBezTo>
                      <a:pt x="319" y="145"/>
                      <a:pt x="319" y="145"/>
                      <a:pt x="319" y="145"/>
                    </a:cubicBezTo>
                    <a:cubicBezTo>
                      <a:pt x="319" y="145"/>
                      <a:pt x="319" y="145"/>
                      <a:pt x="319" y="145"/>
                    </a:cubicBezTo>
                    <a:cubicBezTo>
                      <a:pt x="315" y="120"/>
                      <a:pt x="315" y="120"/>
                      <a:pt x="315" y="120"/>
                    </a:cubicBezTo>
                    <a:cubicBezTo>
                      <a:pt x="315" y="120"/>
                      <a:pt x="315" y="120"/>
                      <a:pt x="315" y="120"/>
                    </a:cubicBezTo>
                    <a:cubicBezTo>
                      <a:pt x="314" y="115"/>
                      <a:pt x="314" y="115"/>
                      <a:pt x="314" y="115"/>
                    </a:cubicBezTo>
                    <a:cubicBezTo>
                      <a:pt x="314" y="115"/>
                      <a:pt x="314" y="115"/>
                      <a:pt x="314" y="115"/>
                    </a:cubicBezTo>
                    <a:cubicBezTo>
                      <a:pt x="310" y="90"/>
                      <a:pt x="310" y="90"/>
                      <a:pt x="310" y="90"/>
                    </a:cubicBezTo>
                    <a:cubicBezTo>
                      <a:pt x="310" y="90"/>
                      <a:pt x="310" y="90"/>
                      <a:pt x="310" y="90"/>
                    </a:cubicBezTo>
                    <a:cubicBezTo>
                      <a:pt x="309" y="85"/>
                      <a:pt x="309" y="85"/>
                      <a:pt x="309" y="85"/>
                    </a:cubicBezTo>
                    <a:cubicBezTo>
                      <a:pt x="309" y="85"/>
                      <a:pt x="309" y="85"/>
                      <a:pt x="309" y="85"/>
                    </a:cubicBezTo>
                    <a:cubicBezTo>
                      <a:pt x="305" y="60"/>
                      <a:pt x="305" y="60"/>
                      <a:pt x="305" y="60"/>
                    </a:cubicBezTo>
                    <a:cubicBezTo>
                      <a:pt x="305" y="60"/>
                      <a:pt x="305" y="60"/>
                      <a:pt x="305" y="60"/>
                    </a:cubicBezTo>
                    <a:cubicBezTo>
                      <a:pt x="304" y="55"/>
                      <a:pt x="304" y="55"/>
                      <a:pt x="304" y="55"/>
                    </a:cubicBezTo>
                    <a:cubicBezTo>
                      <a:pt x="304" y="56"/>
                      <a:pt x="304" y="56"/>
                      <a:pt x="304" y="56"/>
                    </a:cubicBezTo>
                    <a:cubicBezTo>
                      <a:pt x="300" y="30"/>
                      <a:pt x="300" y="30"/>
                      <a:pt x="300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6" name="Freeform 194"/>
              <p:cNvSpPr>
                <a:spLocks noChangeArrowheads="1"/>
              </p:cNvSpPr>
              <p:nvPr/>
            </p:nvSpPr>
            <p:spPr bwMode="auto">
              <a:xfrm>
                <a:off x="187325" y="280987"/>
                <a:ext cx="12700" cy="6350"/>
              </a:xfrm>
              <a:custGeom>
                <a:avLst/>
                <a:gdLst>
                  <a:gd name="T0" fmla="*/ 8 w 8"/>
                  <a:gd name="T1" fmla="*/ 3 h 4"/>
                  <a:gd name="T2" fmla="*/ 1 w 8"/>
                  <a:gd name="T3" fmla="*/ 4 h 4"/>
                  <a:gd name="T4" fmla="*/ 0 w 8"/>
                  <a:gd name="T5" fmla="*/ 1 h 4"/>
                  <a:gd name="T6" fmla="*/ 7 w 8"/>
                  <a:gd name="T7" fmla="*/ 0 h 4"/>
                  <a:gd name="T8" fmla="*/ 8 w 8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8" y="3"/>
                    </a:moveTo>
                    <a:lnTo>
                      <a:pt x="1" y="4"/>
                    </a:lnTo>
                    <a:lnTo>
                      <a:pt x="0" y="1"/>
                    </a:lnTo>
                    <a:lnTo>
                      <a:pt x="7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7" name="Freeform 195"/>
              <p:cNvSpPr>
                <a:spLocks noChangeArrowheads="1"/>
              </p:cNvSpPr>
              <p:nvPr/>
            </p:nvSpPr>
            <p:spPr bwMode="auto">
              <a:xfrm>
                <a:off x="260350" y="533400"/>
                <a:ext cx="217488" cy="44450"/>
              </a:xfrm>
              <a:custGeom>
                <a:avLst/>
                <a:gdLst>
                  <a:gd name="T0" fmla="*/ 137 w 137"/>
                  <a:gd name="T1" fmla="*/ 7 h 28"/>
                  <a:gd name="T2" fmla="*/ 1 w 137"/>
                  <a:gd name="T3" fmla="*/ 28 h 28"/>
                  <a:gd name="T4" fmla="*/ 0 w 137"/>
                  <a:gd name="T5" fmla="*/ 22 h 28"/>
                  <a:gd name="T6" fmla="*/ 136 w 137"/>
                  <a:gd name="T7" fmla="*/ 0 h 28"/>
                  <a:gd name="T8" fmla="*/ 137 w 137"/>
                  <a:gd name="T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8">
                    <a:moveTo>
                      <a:pt x="137" y="7"/>
                    </a:moveTo>
                    <a:lnTo>
                      <a:pt x="1" y="28"/>
                    </a:lnTo>
                    <a:lnTo>
                      <a:pt x="0" y="22"/>
                    </a:lnTo>
                    <a:lnTo>
                      <a:pt x="136" y="0"/>
                    </a:lnTo>
                    <a:lnTo>
                      <a:pt x="137" y="7"/>
                    </a:ln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8" name="Freeform 196"/>
              <p:cNvSpPr>
                <a:spLocks noChangeArrowheads="1"/>
              </p:cNvSpPr>
              <p:nvPr/>
            </p:nvSpPr>
            <p:spPr bwMode="auto">
              <a:xfrm>
                <a:off x="257175" y="509587"/>
                <a:ext cx="215900" cy="46038"/>
              </a:xfrm>
              <a:custGeom>
                <a:avLst/>
                <a:gdLst>
                  <a:gd name="T0" fmla="*/ 1 w 136"/>
                  <a:gd name="T1" fmla="*/ 29 h 29"/>
                  <a:gd name="T2" fmla="*/ 0 w 136"/>
                  <a:gd name="T3" fmla="*/ 22 h 29"/>
                  <a:gd name="T4" fmla="*/ 135 w 136"/>
                  <a:gd name="T5" fmla="*/ 0 h 29"/>
                  <a:gd name="T6" fmla="*/ 136 w 136"/>
                  <a:gd name="T7" fmla="*/ 8 h 29"/>
                  <a:gd name="T8" fmla="*/ 1 w 13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29">
                    <a:moveTo>
                      <a:pt x="1" y="29"/>
                    </a:moveTo>
                    <a:lnTo>
                      <a:pt x="0" y="22"/>
                    </a:lnTo>
                    <a:lnTo>
                      <a:pt x="135" y="0"/>
                    </a:lnTo>
                    <a:lnTo>
                      <a:pt x="136" y="8"/>
                    </a:ln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59" name="Freeform 197"/>
              <p:cNvSpPr>
                <a:spLocks noChangeArrowheads="1"/>
              </p:cNvSpPr>
              <p:nvPr/>
            </p:nvSpPr>
            <p:spPr bwMode="auto">
              <a:xfrm>
                <a:off x="254000" y="484187"/>
                <a:ext cx="215900" cy="46038"/>
              </a:xfrm>
              <a:custGeom>
                <a:avLst/>
                <a:gdLst>
                  <a:gd name="T0" fmla="*/ 0 w 136"/>
                  <a:gd name="T1" fmla="*/ 29 h 29"/>
                  <a:gd name="T2" fmla="*/ 0 w 136"/>
                  <a:gd name="T3" fmla="*/ 22 h 29"/>
                  <a:gd name="T4" fmla="*/ 135 w 136"/>
                  <a:gd name="T5" fmla="*/ 0 h 29"/>
                  <a:gd name="T6" fmla="*/ 136 w 136"/>
                  <a:gd name="T7" fmla="*/ 8 h 29"/>
                  <a:gd name="T8" fmla="*/ 0 w 13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29">
                    <a:moveTo>
                      <a:pt x="0" y="29"/>
                    </a:moveTo>
                    <a:lnTo>
                      <a:pt x="0" y="22"/>
                    </a:lnTo>
                    <a:lnTo>
                      <a:pt x="135" y="0"/>
                    </a:lnTo>
                    <a:lnTo>
                      <a:pt x="136" y="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0" name="Freeform 198"/>
              <p:cNvSpPr>
                <a:spLocks noChangeArrowheads="1"/>
              </p:cNvSpPr>
              <p:nvPr/>
            </p:nvSpPr>
            <p:spPr bwMode="auto">
              <a:xfrm>
                <a:off x="249238" y="460375"/>
                <a:ext cx="215900" cy="46038"/>
              </a:xfrm>
              <a:custGeom>
                <a:avLst/>
                <a:gdLst>
                  <a:gd name="T0" fmla="*/ 1 w 136"/>
                  <a:gd name="T1" fmla="*/ 29 h 29"/>
                  <a:gd name="T2" fmla="*/ 0 w 136"/>
                  <a:gd name="T3" fmla="*/ 21 h 29"/>
                  <a:gd name="T4" fmla="*/ 135 w 136"/>
                  <a:gd name="T5" fmla="*/ 0 h 29"/>
                  <a:gd name="T6" fmla="*/ 136 w 136"/>
                  <a:gd name="T7" fmla="*/ 7 h 29"/>
                  <a:gd name="T8" fmla="*/ 1 w 13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29">
                    <a:moveTo>
                      <a:pt x="1" y="29"/>
                    </a:moveTo>
                    <a:lnTo>
                      <a:pt x="0" y="21"/>
                    </a:lnTo>
                    <a:lnTo>
                      <a:pt x="135" y="0"/>
                    </a:lnTo>
                    <a:lnTo>
                      <a:pt x="136" y="7"/>
                    </a:ln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1" name="Freeform 199"/>
              <p:cNvSpPr>
                <a:spLocks noChangeArrowheads="1"/>
              </p:cNvSpPr>
              <p:nvPr/>
            </p:nvSpPr>
            <p:spPr bwMode="auto">
              <a:xfrm>
                <a:off x="244475" y="434975"/>
                <a:ext cx="217488" cy="46038"/>
              </a:xfrm>
              <a:custGeom>
                <a:avLst/>
                <a:gdLst>
                  <a:gd name="T0" fmla="*/ 1 w 137"/>
                  <a:gd name="T1" fmla="*/ 29 h 29"/>
                  <a:gd name="T2" fmla="*/ 0 w 137"/>
                  <a:gd name="T3" fmla="*/ 21 h 29"/>
                  <a:gd name="T4" fmla="*/ 136 w 137"/>
                  <a:gd name="T5" fmla="*/ 0 h 29"/>
                  <a:gd name="T6" fmla="*/ 137 w 137"/>
                  <a:gd name="T7" fmla="*/ 7 h 29"/>
                  <a:gd name="T8" fmla="*/ 1 w 13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9">
                    <a:moveTo>
                      <a:pt x="1" y="29"/>
                    </a:moveTo>
                    <a:lnTo>
                      <a:pt x="0" y="21"/>
                    </a:lnTo>
                    <a:lnTo>
                      <a:pt x="136" y="0"/>
                    </a:lnTo>
                    <a:lnTo>
                      <a:pt x="137" y="7"/>
                    </a:ln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2" name="Freeform 200"/>
              <p:cNvSpPr>
                <a:spLocks noChangeArrowheads="1"/>
              </p:cNvSpPr>
              <p:nvPr/>
            </p:nvSpPr>
            <p:spPr bwMode="auto">
              <a:xfrm>
                <a:off x="241300" y="409575"/>
                <a:ext cx="215900" cy="46038"/>
              </a:xfrm>
              <a:custGeom>
                <a:avLst/>
                <a:gdLst>
                  <a:gd name="T0" fmla="*/ 1 w 136"/>
                  <a:gd name="T1" fmla="*/ 29 h 29"/>
                  <a:gd name="T2" fmla="*/ 0 w 136"/>
                  <a:gd name="T3" fmla="*/ 22 h 29"/>
                  <a:gd name="T4" fmla="*/ 135 w 136"/>
                  <a:gd name="T5" fmla="*/ 0 h 29"/>
                  <a:gd name="T6" fmla="*/ 136 w 136"/>
                  <a:gd name="T7" fmla="*/ 8 h 29"/>
                  <a:gd name="T8" fmla="*/ 1 w 13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29">
                    <a:moveTo>
                      <a:pt x="1" y="29"/>
                    </a:moveTo>
                    <a:lnTo>
                      <a:pt x="0" y="22"/>
                    </a:lnTo>
                    <a:lnTo>
                      <a:pt x="135" y="0"/>
                    </a:lnTo>
                    <a:lnTo>
                      <a:pt x="136" y="8"/>
                    </a:ln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3" name="Freeform 201"/>
              <p:cNvSpPr>
                <a:spLocks noChangeArrowheads="1"/>
              </p:cNvSpPr>
              <p:nvPr/>
            </p:nvSpPr>
            <p:spPr bwMode="auto">
              <a:xfrm>
                <a:off x="466725" y="485775"/>
                <a:ext cx="257175" cy="254000"/>
              </a:xfrm>
              <a:custGeom>
                <a:avLst/>
                <a:gdLst>
                  <a:gd name="T0" fmla="*/ 0 w 162"/>
                  <a:gd name="T1" fmla="*/ 0 h 160"/>
                  <a:gd name="T2" fmla="*/ 102 w 162"/>
                  <a:gd name="T3" fmla="*/ 160 h 160"/>
                  <a:gd name="T4" fmla="*/ 162 w 162"/>
                  <a:gd name="T5" fmla="*/ 9 h 160"/>
                  <a:gd name="T6" fmla="*/ 0 w 162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2" h="160">
                    <a:moveTo>
                      <a:pt x="0" y="0"/>
                    </a:moveTo>
                    <a:lnTo>
                      <a:pt x="102" y="160"/>
                    </a:lnTo>
                    <a:lnTo>
                      <a:pt x="16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4" name="Freeform 202"/>
              <p:cNvSpPr>
                <a:spLocks noChangeArrowheads="1"/>
              </p:cNvSpPr>
              <p:nvPr/>
            </p:nvSpPr>
            <p:spPr bwMode="auto">
              <a:xfrm>
                <a:off x="628650" y="500062"/>
                <a:ext cx="354013" cy="239713"/>
              </a:xfrm>
              <a:custGeom>
                <a:avLst/>
                <a:gdLst>
                  <a:gd name="T0" fmla="*/ 0 w 223"/>
                  <a:gd name="T1" fmla="*/ 151 h 151"/>
                  <a:gd name="T2" fmla="*/ 223 w 223"/>
                  <a:gd name="T3" fmla="*/ 8 h 151"/>
                  <a:gd name="T4" fmla="*/ 60 w 223"/>
                  <a:gd name="T5" fmla="*/ 0 h 151"/>
                  <a:gd name="T6" fmla="*/ 0 w 223"/>
                  <a:gd name="T7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3" h="151">
                    <a:moveTo>
                      <a:pt x="0" y="151"/>
                    </a:moveTo>
                    <a:lnTo>
                      <a:pt x="223" y="8"/>
                    </a:lnTo>
                    <a:lnTo>
                      <a:pt x="60" y="0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5" name="Freeform 203"/>
              <p:cNvSpPr>
                <a:spLocks noChangeArrowheads="1"/>
              </p:cNvSpPr>
              <p:nvPr/>
            </p:nvSpPr>
            <p:spPr bwMode="auto">
              <a:xfrm>
                <a:off x="723900" y="258762"/>
                <a:ext cx="258763" cy="254000"/>
              </a:xfrm>
              <a:custGeom>
                <a:avLst/>
                <a:gdLst>
                  <a:gd name="T0" fmla="*/ 0 w 163"/>
                  <a:gd name="T1" fmla="*/ 152 h 160"/>
                  <a:gd name="T2" fmla="*/ 163 w 163"/>
                  <a:gd name="T3" fmla="*/ 160 h 160"/>
                  <a:gd name="T4" fmla="*/ 61 w 163"/>
                  <a:gd name="T5" fmla="*/ 0 h 160"/>
                  <a:gd name="T6" fmla="*/ 0 w 163"/>
                  <a:gd name="T7" fmla="*/ 15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3" h="160">
                    <a:moveTo>
                      <a:pt x="0" y="152"/>
                    </a:moveTo>
                    <a:lnTo>
                      <a:pt x="163" y="160"/>
                    </a:lnTo>
                    <a:lnTo>
                      <a:pt x="61" y="0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FD6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6" name="Freeform 204"/>
              <p:cNvSpPr>
                <a:spLocks noChangeArrowheads="1"/>
              </p:cNvSpPr>
              <p:nvPr/>
            </p:nvSpPr>
            <p:spPr bwMode="auto">
              <a:xfrm>
                <a:off x="723900" y="258762"/>
                <a:ext cx="258763" cy="254000"/>
              </a:xfrm>
              <a:custGeom>
                <a:avLst/>
                <a:gdLst>
                  <a:gd name="T0" fmla="*/ 0 w 163"/>
                  <a:gd name="T1" fmla="*/ 152 h 160"/>
                  <a:gd name="T2" fmla="*/ 163 w 163"/>
                  <a:gd name="T3" fmla="*/ 160 h 160"/>
                  <a:gd name="T4" fmla="*/ 61 w 163"/>
                  <a:gd name="T5" fmla="*/ 0 h 160"/>
                  <a:gd name="T6" fmla="*/ 0 w 163"/>
                  <a:gd name="T7" fmla="*/ 15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3" h="160">
                    <a:moveTo>
                      <a:pt x="0" y="152"/>
                    </a:moveTo>
                    <a:lnTo>
                      <a:pt x="163" y="160"/>
                    </a:lnTo>
                    <a:lnTo>
                      <a:pt x="61" y="0"/>
                    </a:lnTo>
                    <a:lnTo>
                      <a:pt x="0" y="1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7" name="Freeform 206"/>
              <p:cNvSpPr>
                <a:spLocks noChangeArrowheads="1"/>
              </p:cNvSpPr>
              <p:nvPr/>
            </p:nvSpPr>
            <p:spPr bwMode="auto">
              <a:xfrm>
                <a:off x="466725" y="258762"/>
                <a:ext cx="354013" cy="274638"/>
              </a:xfrm>
              <a:custGeom>
                <a:avLst/>
                <a:gdLst>
                  <a:gd name="T0" fmla="*/ 223 w 223"/>
                  <a:gd name="T1" fmla="*/ 0 h 173"/>
                  <a:gd name="T2" fmla="*/ 0 w 223"/>
                  <a:gd name="T3" fmla="*/ 143 h 173"/>
                  <a:gd name="T4" fmla="*/ 176 w 223"/>
                  <a:gd name="T5" fmla="*/ 173 h 173"/>
                  <a:gd name="T6" fmla="*/ 223 w 223"/>
                  <a:gd name="T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3" h="173">
                    <a:moveTo>
                      <a:pt x="223" y="0"/>
                    </a:moveTo>
                    <a:lnTo>
                      <a:pt x="0" y="143"/>
                    </a:lnTo>
                    <a:lnTo>
                      <a:pt x="176" y="17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B7BF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8" name="Freeform 207"/>
              <p:cNvSpPr>
                <a:spLocks noChangeArrowheads="1"/>
              </p:cNvSpPr>
              <p:nvPr/>
            </p:nvSpPr>
            <p:spPr bwMode="auto">
              <a:xfrm>
                <a:off x="466725" y="258762"/>
                <a:ext cx="354013" cy="274638"/>
              </a:xfrm>
              <a:custGeom>
                <a:avLst/>
                <a:gdLst>
                  <a:gd name="T0" fmla="*/ 223 w 223"/>
                  <a:gd name="T1" fmla="*/ 0 h 173"/>
                  <a:gd name="T2" fmla="*/ 0 w 223"/>
                  <a:gd name="T3" fmla="*/ 143 h 173"/>
                  <a:gd name="T4" fmla="*/ 176 w 223"/>
                  <a:gd name="T5" fmla="*/ 173 h 173"/>
                  <a:gd name="T6" fmla="*/ 223 w 223"/>
                  <a:gd name="T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3" h="173">
                    <a:moveTo>
                      <a:pt x="223" y="0"/>
                    </a:moveTo>
                    <a:lnTo>
                      <a:pt x="0" y="143"/>
                    </a:lnTo>
                    <a:lnTo>
                      <a:pt x="176" y="173"/>
                    </a:lnTo>
                    <a:lnTo>
                      <a:pt x="22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69" name="Freeform 208"/>
              <p:cNvSpPr>
                <a:spLocks noChangeArrowheads="1"/>
              </p:cNvSpPr>
              <p:nvPr/>
            </p:nvSpPr>
            <p:spPr bwMode="auto">
              <a:xfrm>
                <a:off x="466725" y="258762"/>
                <a:ext cx="354013" cy="263525"/>
              </a:xfrm>
              <a:custGeom>
                <a:avLst/>
                <a:gdLst>
                  <a:gd name="T0" fmla="*/ 223 w 223"/>
                  <a:gd name="T1" fmla="*/ 0 h 166"/>
                  <a:gd name="T2" fmla="*/ 0 w 223"/>
                  <a:gd name="T3" fmla="*/ 143 h 166"/>
                  <a:gd name="T4" fmla="*/ 172 w 223"/>
                  <a:gd name="T5" fmla="*/ 166 h 166"/>
                  <a:gd name="T6" fmla="*/ 223 w 223"/>
                  <a:gd name="T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3" h="166">
                    <a:moveTo>
                      <a:pt x="223" y="0"/>
                    </a:moveTo>
                    <a:lnTo>
                      <a:pt x="0" y="143"/>
                    </a:lnTo>
                    <a:lnTo>
                      <a:pt x="172" y="166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7F9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0" name="Freeform 209"/>
              <p:cNvSpPr>
                <a:spLocks noChangeArrowheads="1"/>
              </p:cNvSpPr>
              <p:nvPr/>
            </p:nvSpPr>
            <p:spPr bwMode="auto">
              <a:xfrm>
                <a:off x="466725" y="258762"/>
                <a:ext cx="354013" cy="263525"/>
              </a:xfrm>
              <a:custGeom>
                <a:avLst/>
                <a:gdLst>
                  <a:gd name="T0" fmla="*/ 223 w 223"/>
                  <a:gd name="T1" fmla="*/ 0 h 166"/>
                  <a:gd name="T2" fmla="*/ 0 w 223"/>
                  <a:gd name="T3" fmla="*/ 143 h 166"/>
                  <a:gd name="T4" fmla="*/ 172 w 223"/>
                  <a:gd name="T5" fmla="*/ 166 h 166"/>
                  <a:gd name="T6" fmla="*/ 223 w 223"/>
                  <a:gd name="T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3" h="166">
                    <a:moveTo>
                      <a:pt x="223" y="0"/>
                    </a:moveTo>
                    <a:lnTo>
                      <a:pt x="0" y="143"/>
                    </a:lnTo>
                    <a:lnTo>
                      <a:pt x="172" y="166"/>
                    </a:lnTo>
                    <a:lnTo>
                      <a:pt x="22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1" name="Freeform 210"/>
              <p:cNvSpPr>
                <a:spLocks noChangeArrowheads="1"/>
              </p:cNvSpPr>
              <p:nvPr/>
            </p:nvSpPr>
            <p:spPr bwMode="auto">
              <a:xfrm>
                <a:off x="863600" y="615949"/>
                <a:ext cx="50800" cy="26988"/>
              </a:xfrm>
              <a:custGeom>
                <a:avLst/>
                <a:gdLst>
                  <a:gd name="T0" fmla="*/ 69 w 70"/>
                  <a:gd name="T1" fmla="*/ 0 h 38"/>
                  <a:gd name="T2" fmla="*/ 52 w 70"/>
                  <a:gd name="T3" fmla="*/ 1 h 38"/>
                  <a:gd name="T4" fmla="*/ 34 w 70"/>
                  <a:gd name="T5" fmla="*/ 2 h 38"/>
                  <a:gd name="T6" fmla="*/ 17 w 70"/>
                  <a:gd name="T7" fmla="*/ 4 h 38"/>
                  <a:gd name="T8" fmla="*/ 0 w 70"/>
                  <a:gd name="T9" fmla="*/ 5 h 38"/>
                  <a:gd name="T10" fmla="*/ 37 w 70"/>
                  <a:gd name="T11" fmla="*/ 37 h 38"/>
                  <a:gd name="T12" fmla="*/ 69 w 70"/>
                  <a:gd name="T13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38">
                    <a:moveTo>
                      <a:pt x="69" y="0"/>
                    </a:moveTo>
                    <a:cubicBezTo>
                      <a:pt x="52" y="1"/>
                      <a:pt x="52" y="1"/>
                      <a:pt x="52" y="1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24"/>
                      <a:pt x="18" y="38"/>
                      <a:pt x="37" y="37"/>
                    </a:cubicBezTo>
                    <a:cubicBezTo>
                      <a:pt x="56" y="35"/>
                      <a:pt x="70" y="19"/>
                      <a:pt x="69" y="0"/>
                    </a:cubicBezTo>
                    <a:close/>
                  </a:path>
                </a:pathLst>
              </a:custGeom>
              <a:solidFill>
                <a:srgbClr val="FCB9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2" name="Freeform 211"/>
              <p:cNvSpPr>
                <a:spLocks noEditPoints="1" noChangeArrowheads="1"/>
              </p:cNvSpPr>
              <p:nvPr/>
            </p:nvSpPr>
            <p:spPr bwMode="auto">
              <a:xfrm>
                <a:off x="728662" y="114299"/>
                <a:ext cx="260350" cy="257175"/>
              </a:xfrm>
              <a:custGeom>
                <a:avLst/>
                <a:gdLst>
                  <a:gd name="T0" fmla="*/ 7 w 361"/>
                  <a:gd name="T1" fmla="*/ 194 h 357"/>
                  <a:gd name="T2" fmla="*/ 186 w 361"/>
                  <a:gd name="T3" fmla="*/ 354 h 357"/>
                  <a:gd name="T4" fmla="*/ 194 w 361"/>
                  <a:gd name="T5" fmla="*/ 353 h 357"/>
                  <a:gd name="T6" fmla="*/ 353 w 361"/>
                  <a:gd name="T7" fmla="*/ 166 h 357"/>
                  <a:gd name="T8" fmla="*/ 166 w 361"/>
                  <a:gd name="T9" fmla="*/ 8 h 357"/>
                  <a:gd name="T10" fmla="*/ 157 w 361"/>
                  <a:gd name="T11" fmla="*/ 9 h 357"/>
                  <a:gd name="T12" fmla="*/ 7 w 361"/>
                  <a:gd name="T13" fmla="*/ 194 h 357"/>
                  <a:gd name="T14" fmla="*/ 169 w 361"/>
                  <a:gd name="T15" fmla="*/ 42 h 357"/>
                  <a:gd name="T16" fmla="*/ 318 w 361"/>
                  <a:gd name="T17" fmla="*/ 169 h 357"/>
                  <a:gd name="T18" fmla="*/ 191 w 361"/>
                  <a:gd name="T19" fmla="*/ 319 h 357"/>
                  <a:gd name="T20" fmla="*/ 183 w 361"/>
                  <a:gd name="T21" fmla="*/ 319 h 357"/>
                  <a:gd name="T22" fmla="*/ 42 w 361"/>
                  <a:gd name="T23" fmla="*/ 192 h 357"/>
                  <a:gd name="T24" fmla="*/ 160 w 361"/>
                  <a:gd name="T25" fmla="*/ 43 h 357"/>
                  <a:gd name="T26" fmla="*/ 169 w 361"/>
                  <a:gd name="T27" fmla="*/ 4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1" h="357">
                    <a:moveTo>
                      <a:pt x="7" y="194"/>
                    </a:moveTo>
                    <a:cubicBezTo>
                      <a:pt x="15" y="287"/>
                      <a:pt x="94" y="357"/>
                      <a:pt x="186" y="354"/>
                    </a:cubicBezTo>
                    <a:cubicBezTo>
                      <a:pt x="188" y="354"/>
                      <a:pt x="191" y="353"/>
                      <a:pt x="194" y="353"/>
                    </a:cubicBezTo>
                    <a:cubicBezTo>
                      <a:pt x="290" y="345"/>
                      <a:pt x="361" y="262"/>
                      <a:pt x="353" y="166"/>
                    </a:cubicBezTo>
                    <a:cubicBezTo>
                      <a:pt x="345" y="71"/>
                      <a:pt x="261" y="0"/>
                      <a:pt x="166" y="8"/>
                    </a:cubicBezTo>
                    <a:cubicBezTo>
                      <a:pt x="163" y="8"/>
                      <a:pt x="160" y="8"/>
                      <a:pt x="157" y="9"/>
                    </a:cubicBezTo>
                    <a:cubicBezTo>
                      <a:pt x="66" y="20"/>
                      <a:pt x="0" y="102"/>
                      <a:pt x="7" y="194"/>
                    </a:cubicBezTo>
                    <a:moveTo>
                      <a:pt x="169" y="42"/>
                    </a:moveTo>
                    <a:cubicBezTo>
                      <a:pt x="245" y="36"/>
                      <a:pt x="312" y="93"/>
                      <a:pt x="318" y="169"/>
                    </a:cubicBezTo>
                    <a:cubicBezTo>
                      <a:pt x="325" y="245"/>
                      <a:pt x="268" y="312"/>
                      <a:pt x="191" y="319"/>
                    </a:cubicBezTo>
                    <a:cubicBezTo>
                      <a:pt x="189" y="319"/>
                      <a:pt x="186" y="319"/>
                      <a:pt x="183" y="319"/>
                    </a:cubicBezTo>
                    <a:cubicBezTo>
                      <a:pt x="110" y="320"/>
                      <a:pt x="48" y="265"/>
                      <a:pt x="42" y="192"/>
                    </a:cubicBezTo>
                    <a:cubicBezTo>
                      <a:pt x="36" y="118"/>
                      <a:pt x="88" y="54"/>
                      <a:pt x="160" y="43"/>
                    </a:cubicBezTo>
                    <a:cubicBezTo>
                      <a:pt x="163" y="43"/>
                      <a:pt x="166" y="42"/>
                      <a:pt x="169" y="42"/>
                    </a:cubicBezTo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3" name="Rectangle 212"/>
              <p:cNvSpPr>
                <a:spLocks noChangeArrowheads="1"/>
              </p:cNvSpPr>
              <p:nvPr/>
            </p:nvSpPr>
            <p:spPr bwMode="auto">
              <a:xfrm>
                <a:off x="822325" y="144462"/>
                <a:ext cx="125413" cy="76200"/>
              </a:xfrm>
              <a:prstGeom prst="rect">
                <a:avLst/>
              </a:prstGeom>
              <a:solidFill>
                <a:srgbClr val="FCD5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6374" name="Freeform 213"/>
              <p:cNvSpPr>
                <a:spLocks noChangeArrowheads="1"/>
              </p:cNvSpPr>
              <p:nvPr/>
            </p:nvSpPr>
            <p:spPr bwMode="auto">
              <a:xfrm>
                <a:off x="852487" y="198437"/>
                <a:ext cx="106363" cy="144463"/>
              </a:xfrm>
              <a:custGeom>
                <a:avLst/>
                <a:gdLst>
                  <a:gd name="T0" fmla="*/ 111 w 147"/>
                  <a:gd name="T1" fmla="*/ 0 h 201"/>
                  <a:gd name="T2" fmla="*/ 0 w 147"/>
                  <a:gd name="T3" fmla="*/ 31 h 201"/>
                  <a:gd name="T4" fmla="*/ 17 w 147"/>
                  <a:gd name="T5" fmla="*/ 180 h 201"/>
                  <a:gd name="T6" fmla="*/ 31 w 147"/>
                  <a:gd name="T7" fmla="*/ 201 h 201"/>
                  <a:gd name="T8" fmla="*/ 147 w 147"/>
                  <a:gd name="T9" fmla="*/ 65 h 201"/>
                  <a:gd name="T10" fmla="*/ 146 w 147"/>
                  <a:gd name="T11" fmla="*/ 53 h 201"/>
                  <a:gd name="T12" fmla="*/ 146 w 147"/>
                  <a:gd name="T13" fmla="*/ 52 h 201"/>
                  <a:gd name="T14" fmla="*/ 131 w 147"/>
                  <a:gd name="T15" fmla="*/ 1 h 201"/>
                  <a:gd name="T16" fmla="*/ 111 w 147"/>
                  <a:gd name="T17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7" h="201">
                    <a:moveTo>
                      <a:pt x="111" y="0"/>
                    </a:moveTo>
                    <a:cubicBezTo>
                      <a:pt x="71" y="0"/>
                      <a:pt x="33" y="11"/>
                      <a:pt x="0" y="31"/>
                    </a:cubicBezTo>
                    <a:cubicBezTo>
                      <a:pt x="15" y="79"/>
                      <a:pt x="21" y="130"/>
                      <a:pt x="17" y="180"/>
                    </a:cubicBezTo>
                    <a:cubicBezTo>
                      <a:pt x="31" y="201"/>
                      <a:pt x="31" y="201"/>
                      <a:pt x="31" y="201"/>
                    </a:cubicBezTo>
                    <a:cubicBezTo>
                      <a:pt x="98" y="190"/>
                      <a:pt x="147" y="132"/>
                      <a:pt x="147" y="65"/>
                    </a:cubicBezTo>
                    <a:cubicBezTo>
                      <a:pt x="147" y="61"/>
                      <a:pt x="147" y="57"/>
                      <a:pt x="146" y="53"/>
                    </a:cubicBezTo>
                    <a:cubicBezTo>
                      <a:pt x="146" y="53"/>
                      <a:pt x="146" y="52"/>
                      <a:pt x="146" y="52"/>
                    </a:cubicBezTo>
                    <a:cubicBezTo>
                      <a:pt x="145" y="34"/>
                      <a:pt x="139" y="16"/>
                      <a:pt x="131" y="1"/>
                    </a:cubicBezTo>
                    <a:cubicBezTo>
                      <a:pt x="125" y="0"/>
                      <a:pt x="118" y="0"/>
                      <a:pt x="11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5" name="Freeform 214"/>
              <p:cNvSpPr>
                <a:spLocks noChangeArrowheads="1"/>
              </p:cNvSpPr>
              <p:nvPr/>
            </p:nvSpPr>
            <p:spPr bwMode="auto">
              <a:xfrm>
                <a:off x="758825" y="152399"/>
                <a:ext cx="109538" cy="176213"/>
              </a:xfrm>
              <a:custGeom>
                <a:avLst/>
                <a:gdLst>
                  <a:gd name="T0" fmla="*/ 89 w 152"/>
                  <a:gd name="T1" fmla="*/ 0 h 245"/>
                  <a:gd name="T2" fmla="*/ 0 w 152"/>
                  <a:gd name="T3" fmla="*/ 129 h 245"/>
                  <a:gd name="T4" fmla="*/ 1 w 152"/>
                  <a:gd name="T5" fmla="*/ 141 h 245"/>
                  <a:gd name="T6" fmla="*/ 1 w 152"/>
                  <a:gd name="T7" fmla="*/ 141 h 245"/>
                  <a:gd name="T8" fmla="*/ 1 w 152"/>
                  <a:gd name="T9" fmla="*/ 142 h 245"/>
                  <a:gd name="T10" fmla="*/ 1 w 152"/>
                  <a:gd name="T11" fmla="*/ 142 h 245"/>
                  <a:gd name="T12" fmla="*/ 1 w 152"/>
                  <a:gd name="T13" fmla="*/ 143 h 245"/>
                  <a:gd name="T14" fmla="*/ 17 w 152"/>
                  <a:gd name="T15" fmla="*/ 195 h 245"/>
                  <a:gd name="T16" fmla="*/ 87 w 152"/>
                  <a:gd name="T17" fmla="*/ 149 h 245"/>
                  <a:gd name="T18" fmla="*/ 148 w 152"/>
                  <a:gd name="T19" fmla="*/ 245 h 245"/>
                  <a:gd name="T20" fmla="*/ 131 w 152"/>
                  <a:gd name="T21" fmla="*/ 96 h 245"/>
                  <a:gd name="T22" fmla="*/ 115 w 152"/>
                  <a:gd name="T23" fmla="*/ 52 h 245"/>
                  <a:gd name="T24" fmla="*/ 57 w 152"/>
                  <a:gd name="T25" fmla="*/ 133 h 245"/>
                  <a:gd name="T26" fmla="*/ 46 w 152"/>
                  <a:gd name="T27" fmla="*/ 146 h 245"/>
                  <a:gd name="T28" fmla="*/ 45 w 152"/>
                  <a:gd name="T29" fmla="*/ 146 h 245"/>
                  <a:gd name="T30" fmla="*/ 33 w 152"/>
                  <a:gd name="T31" fmla="*/ 135 h 245"/>
                  <a:gd name="T32" fmla="*/ 105 w 152"/>
                  <a:gd name="T33" fmla="*/ 29 h 245"/>
                  <a:gd name="T34" fmla="*/ 89 w 152"/>
                  <a:gd name="T35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2" h="245">
                    <a:moveTo>
                      <a:pt x="89" y="0"/>
                    </a:moveTo>
                    <a:cubicBezTo>
                      <a:pt x="37" y="20"/>
                      <a:pt x="1" y="71"/>
                      <a:pt x="0" y="129"/>
                    </a:cubicBezTo>
                    <a:cubicBezTo>
                      <a:pt x="0" y="133"/>
                      <a:pt x="1" y="137"/>
                      <a:pt x="1" y="141"/>
                    </a:cubicBezTo>
                    <a:cubicBezTo>
                      <a:pt x="1" y="141"/>
                      <a:pt x="1" y="141"/>
                      <a:pt x="1" y="141"/>
                    </a:cubicBezTo>
                    <a:cubicBezTo>
                      <a:pt x="1" y="141"/>
                      <a:pt x="1" y="141"/>
                      <a:pt x="1" y="142"/>
                    </a:cubicBezTo>
                    <a:cubicBezTo>
                      <a:pt x="1" y="142"/>
                      <a:pt x="1" y="142"/>
                      <a:pt x="1" y="142"/>
                    </a:cubicBezTo>
                    <a:cubicBezTo>
                      <a:pt x="1" y="143"/>
                      <a:pt x="1" y="143"/>
                      <a:pt x="1" y="143"/>
                    </a:cubicBezTo>
                    <a:cubicBezTo>
                      <a:pt x="3" y="162"/>
                      <a:pt x="8" y="179"/>
                      <a:pt x="17" y="195"/>
                    </a:cubicBezTo>
                    <a:cubicBezTo>
                      <a:pt x="87" y="149"/>
                      <a:pt x="87" y="149"/>
                      <a:pt x="87" y="149"/>
                    </a:cubicBezTo>
                    <a:cubicBezTo>
                      <a:pt x="148" y="245"/>
                      <a:pt x="148" y="245"/>
                      <a:pt x="148" y="245"/>
                    </a:cubicBezTo>
                    <a:cubicBezTo>
                      <a:pt x="152" y="195"/>
                      <a:pt x="146" y="144"/>
                      <a:pt x="131" y="96"/>
                    </a:cubicBezTo>
                    <a:cubicBezTo>
                      <a:pt x="127" y="81"/>
                      <a:pt x="121" y="66"/>
                      <a:pt x="115" y="52"/>
                    </a:cubicBezTo>
                    <a:cubicBezTo>
                      <a:pt x="79" y="61"/>
                      <a:pt x="54" y="95"/>
                      <a:pt x="57" y="133"/>
                    </a:cubicBezTo>
                    <a:cubicBezTo>
                      <a:pt x="58" y="140"/>
                      <a:pt x="53" y="146"/>
                      <a:pt x="46" y="146"/>
                    </a:cubicBezTo>
                    <a:cubicBezTo>
                      <a:pt x="45" y="146"/>
                      <a:pt x="45" y="146"/>
                      <a:pt x="45" y="146"/>
                    </a:cubicBezTo>
                    <a:cubicBezTo>
                      <a:pt x="39" y="146"/>
                      <a:pt x="34" y="141"/>
                      <a:pt x="33" y="135"/>
                    </a:cubicBezTo>
                    <a:cubicBezTo>
                      <a:pt x="29" y="87"/>
                      <a:pt x="60" y="43"/>
                      <a:pt x="105" y="29"/>
                    </a:cubicBezTo>
                    <a:cubicBezTo>
                      <a:pt x="100" y="20"/>
                      <a:pt x="95" y="10"/>
                      <a:pt x="89" y="0"/>
                    </a:cubicBezTo>
                  </a:path>
                </a:pathLst>
              </a:custGeom>
              <a:solidFill>
                <a:srgbClr val="95BD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6" name="Freeform 215"/>
              <p:cNvSpPr>
                <a:spLocks noChangeArrowheads="1"/>
              </p:cNvSpPr>
              <p:nvPr/>
            </p:nvSpPr>
            <p:spPr bwMode="auto">
              <a:xfrm>
                <a:off x="801687" y="258762"/>
                <a:ext cx="73025" cy="85725"/>
              </a:xfrm>
              <a:custGeom>
                <a:avLst/>
                <a:gdLst>
                  <a:gd name="T0" fmla="*/ 26 w 101"/>
                  <a:gd name="T1" fmla="*/ 0 h 119"/>
                  <a:gd name="T2" fmla="*/ 26 w 101"/>
                  <a:gd name="T3" fmla="*/ 0 h 119"/>
                  <a:gd name="T4" fmla="*/ 0 w 101"/>
                  <a:gd name="T5" fmla="*/ 95 h 119"/>
                  <a:gd name="T6" fmla="*/ 78 w 101"/>
                  <a:gd name="T7" fmla="*/ 119 h 119"/>
                  <a:gd name="T8" fmla="*/ 78 w 101"/>
                  <a:gd name="T9" fmla="*/ 119 h 119"/>
                  <a:gd name="T10" fmla="*/ 78 w 101"/>
                  <a:gd name="T11" fmla="*/ 119 h 119"/>
                  <a:gd name="T12" fmla="*/ 81 w 101"/>
                  <a:gd name="T13" fmla="*/ 119 h 119"/>
                  <a:gd name="T14" fmla="*/ 81 w 101"/>
                  <a:gd name="T15" fmla="*/ 119 h 119"/>
                  <a:gd name="T16" fmla="*/ 89 w 101"/>
                  <a:gd name="T17" fmla="*/ 119 h 119"/>
                  <a:gd name="T18" fmla="*/ 101 w 101"/>
                  <a:gd name="T19" fmla="*/ 117 h 119"/>
                  <a:gd name="T20" fmla="*/ 87 w 101"/>
                  <a:gd name="T21" fmla="*/ 96 h 119"/>
                  <a:gd name="T22" fmla="*/ 26 w 101"/>
                  <a:gd name="T23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1" h="119">
                    <a:moveTo>
                      <a:pt x="26" y="0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3" y="110"/>
                      <a:pt x="50" y="119"/>
                      <a:pt x="78" y="119"/>
                    </a:cubicBezTo>
                    <a:cubicBezTo>
                      <a:pt x="78" y="119"/>
                      <a:pt x="78" y="119"/>
                      <a:pt x="78" y="119"/>
                    </a:cubicBezTo>
                    <a:cubicBezTo>
                      <a:pt x="78" y="119"/>
                      <a:pt x="78" y="119"/>
                      <a:pt x="78" y="119"/>
                    </a:cubicBezTo>
                    <a:cubicBezTo>
                      <a:pt x="79" y="119"/>
                      <a:pt x="80" y="119"/>
                      <a:pt x="81" y="119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4" y="119"/>
                      <a:pt x="87" y="119"/>
                      <a:pt x="89" y="119"/>
                    </a:cubicBezTo>
                    <a:cubicBezTo>
                      <a:pt x="93" y="118"/>
                      <a:pt x="97" y="118"/>
                      <a:pt x="101" y="117"/>
                    </a:cubicBezTo>
                    <a:cubicBezTo>
                      <a:pt x="87" y="96"/>
                      <a:pt x="87" y="96"/>
                      <a:pt x="87" y="96"/>
                    </a:cubicBezTo>
                    <a:cubicBezTo>
                      <a:pt x="26" y="0"/>
                      <a:pt x="26" y="0"/>
                      <a:pt x="26" y="0"/>
                    </a:cubicBezTo>
                  </a:path>
                </a:pathLst>
              </a:custGeom>
              <a:solidFill>
                <a:srgbClr val="D9DE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7" name="Freeform 216"/>
              <p:cNvSpPr>
                <a:spLocks noChangeArrowheads="1"/>
              </p:cNvSpPr>
              <p:nvPr/>
            </p:nvSpPr>
            <p:spPr bwMode="auto">
              <a:xfrm>
                <a:off x="800100" y="258762"/>
                <a:ext cx="20638" cy="68263"/>
              </a:xfrm>
              <a:custGeom>
                <a:avLst/>
                <a:gdLst>
                  <a:gd name="T0" fmla="*/ 29 w 29"/>
                  <a:gd name="T1" fmla="*/ 0 h 95"/>
                  <a:gd name="T2" fmla="*/ 29 w 29"/>
                  <a:gd name="T3" fmla="*/ 0 h 95"/>
                  <a:gd name="T4" fmla="*/ 0 w 29"/>
                  <a:gd name="T5" fmla="*/ 93 h 95"/>
                  <a:gd name="T6" fmla="*/ 3 w 29"/>
                  <a:gd name="T7" fmla="*/ 95 h 95"/>
                  <a:gd name="T8" fmla="*/ 29 w 29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95">
                    <a:moveTo>
                      <a:pt x="29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1" y="94"/>
                      <a:pt x="2" y="95"/>
                      <a:pt x="3" y="95"/>
                    </a:cubicBezTo>
                    <a:cubicBezTo>
                      <a:pt x="29" y="0"/>
                      <a:pt x="29" y="0"/>
                      <a:pt x="29" y="0"/>
                    </a:cubicBezTo>
                  </a:path>
                </a:pathLst>
              </a:custGeom>
              <a:solidFill>
                <a:srgbClr val="C5C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8" name="Freeform 217"/>
              <p:cNvSpPr>
                <a:spLocks noChangeArrowheads="1"/>
              </p:cNvSpPr>
              <p:nvPr/>
            </p:nvSpPr>
            <p:spPr bwMode="auto">
              <a:xfrm>
                <a:off x="771525" y="258762"/>
                <a:ext cx="49213" cy="66675"/>
              </a:xfrm>
              <a:custGeom>
                <a:avLst/>
                <a:gdLst>
                  <a:gd name="T0" fmla="*/ 70 w 70"/>
                  <a:gd name="T1" fmla="*/ 0 h 93"/>
                  <a:gd name="T2" fmla="*/ 0 w 70"/>
                  <a:gd name="T3" fmla="*/ 46 h 93"/>
                  <a:gd name="T4" fmla="*/ 41 w 70"/>
                  <a:gd name="T5" fmla="*/ 93 h 93"/>
                  <a:gd name="T6" fmla="*/ 70 w 70"/>
                  <a:gd name="T7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93">
                    <a:moveTo>
                      <a:pt x="70" y="0"/>
                    </a:moveTo>
                    <a:cubicBezTo>
                      <a:pt x="0" y="46"/>
                      <a:pt x="0" y="46"/>
                      <a:pt x="0" y="46"/>
                    </a:cubicBezTo>
                    <a:cubicBezTo>
                      <a:pt x="10" y="65"/>
                      <a:pt x="24" y="81"/>
                      <a:pt x="41" y="93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F9F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79" name="Freeform 218"/>
              <p:cNvSpPr>
                <a:spLocks noEditPoints="1" noChangeArrowheads="1"/>
              </p:cNvSpPr>
              <p:nvPr/>
            </p:nvSpPr>
            <p:spPr bwMode="auto">
              <a:xfrm>
                <a:off x="758825" y="144462"/>
                <a:ext cx="200025" cy="200025"/>
              </a:xfrm>
              <a:custGeom>
                <a:avLst/>
                <a:gdLst>
                  <a:gd name="T0" fmla="*/ 139 w 278"/>
                  <a:gd name="T1" fmla="*/ 277 h 277"/>
                  <a:gd name="T2" fmla="*/ 139 w 278"/>
                  <a:gd name="T3" fmla="*/ 277 h 277"/>
                  <a:gd name="T4" fmla="*/ 139 w 278"/>
                  <a:gd name="T5" fmla="*/ 277 h 277"/>
                  <a:gd name="T6" fmla="*/ 139 w 278"/>
                  <a:gd name="T7" fmla="*/ 277 h 277"/>
                  <a:gd name="T8" fmla="*/ 142 w 278"/>
                  <a:gd name="T9" fmla="*/ 277 h 277"/>
                  <a:gd name="T10" fmla="*/ 139 w 278"/>
                  <a:gd name="T11" fmla="*/ 277 h 277"/>
                  <a:gd name="T12" fmla="*/ 142 w 278"/>
                  <a:gd name="T13" fmla="*/ 277 h 277"/>
                  <a:gd name="T14" fmla="*/ 1 w 278"/>
                  <a:gd name="T15" fmla="*/ 151 h 277"/>
                  <a:gd name="T16" fmla="*/ 1 w 278"/>
                  <a:gd name="T17" fmla="*/ 152 h 277"/>
                  <a:gd name="T18" fmla="*/ 1 w 278"/>
                  <a:gd name="T19" fmla="*/ 151 h 277"/>
                  <a:gd name="T20" fmla="*/ 1 w 278"/>
                  <a:gd name="T21" fmla="*/ 150 h 277"/>
                  <a:gd name="T22" fmla="*/ 1 w 278"/>
                  <a:gd name="T23" fmla="*/ 151 h 277"/>
                  <a:gd name="T24" fmla="*/ 1 w 278"/>
                  <a:gd name="T25" fmla="*/ 150 h 277"/>
                  <a:gd name="T26" fmla="*/ 277 w 278"/>
                  <a:gd name="T27" fmla="*/ 126 h 277"/>
                  <a:gd name="T28" fmla="*/ 277 w 278"/>
                  <a:gd name="T29" fmla="*/ 127 h 277"/>
                  <a:gd name="T30" fmla="*/ 278 w 278"/>
                  <a:gd name="T31" fmla="*/ 139 h 277"/>
                  <a:gd name="T32" fmla="*/ 277 w 278"/>
                  <a:gd name="T33" fmla="*/ 127 h 277"/>
                  <a:gd name="T34" fmla="*/ 277 w 278"/>
                  <a:gd name="T35" fmla="*/ 126 h 277"/>
                  <a:gd name="T36" fmla="*/ 128 w 278"/>
                  <a:gd name="T37" fmla="*/ 0 h 277"/>
                  <a:gd name="T38" fmla="*/ 128 w 278"/>
                  <a:gd name="T39" fmla="*/ 0 h 277"/>
                  <a:gd name="T40" fmla="*/ 119 w 278"/>
                  <a:gd name="T41" fmla="*/ 1 h 277"/>
                  <a:gd name="T42" fmla="*/ 0 w 278"/>
                  <a:gd name="T43" fmla="*/ 138 h 277"/>
                  <a:gd name="T44" fmla="*/ 89 w 278"/>
                  <a:gd name="T45" fmla="*/ 9 h 277"/>
                  <a:gd name="T46" fmla="*/ 119 w 278"/>
                  <a:gd name="T47" fmla="*/ 1 h 277"/>
                  <a:gd name="T48" fmla="*/ 128 w 278"/>
                  <a:gd name="T49" fmla="*/ 0 h 277"/>
                  <a:gd name="T50" fmla="*/ 128 w 278"/>
                  <a:gd name="T51" fmla="*/ 0 h 277"/>
                  <a:gd name="T52" fmla="*/ 139 w 278"/>
                  <a:gd name="T53" fmla="*/ 0 h 277"/>
                  <a:gd name="T54" fmla="*/ 128 w 278"/>
                  <a:gd name="T55" fmla="*/ 0 h 277"/>
                  <a:gd name="T56" fmla="*/ 139 w 278"/>
                  <a:gd name="T57" fmla="*/ 0 h 277"/>
                  <a:gd name="T58" fmla="*/ 139 w 278"/>
                  <a:gd name="T59" fmla="*/ 0 h 277"/>
                  <a:gd name="T60" fmla="*/ 139 w 278"/>
                  <a:gd name="T61" fmla="*/ 0 h 277"/>
                  <a:gd name="T62" fmla="*/ 139 w 278"/>
                  <a:gd name="T63" fmla="*/ 0 h 277"/>
                  <a:gd name="T64" fmla="*/ 139 w 278"/>
                  <a:gd name="T65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8" h="277">
                    <a:moveTo>
                      <a:pt x="139" y="277"/>
                    </a:moveTo>
                    <a:cubicBezTo>
                      <a:pt x="139" y="277"/>
                      <a:pt x="139" y="277"/>
                      <a:pt x="139" y="277"/>
                    </a:cubicBezTo>
                    <a:cubicBezTo>
                      <a:pt x="139" y="277"/>
                      <a:pt x="139" y="277"/>
                      <a:pt x="139" y="277"/>
                    </a:cubicBezTo>
                    <a:cubicBezTo>
                      <a:pt x="139" y="277"/>
                      <a:pt x="139" y="277"/>
                      <a:pt x="139" y="277"/>
                    </a:cubicBezTo>
                    <a:moveTo>
                      <a:pt x="142" y="277"/>
                    </a:moveTo>
                    <a:cubicBezTo>
                      <a:pt x="141" y="277"/>
                      <a:pt x="140" y="277"/>
                      <a:pt x="139" y="277"/>
                    </a:cubicBezTo>
                    <a:cubicBezTo>
                      <a:pt x="140" y="277"/>
                      <a:pt x="141" y="277"/>
                      <a:pt x="142" y="277"/>
                    </a:cubicBezTo>
                    <a:moveTo>
                      <a:pt x="1" y="151"/>
                    </a:moveTo>
                    <a:cubicBezTo>
                      <a:pt x="1" y="152"/>
                      <a:pt x="1" y="152"/>
                      <a:pt x="1" y="152"/>
                    </a:cubicBezTo>
                    <a:cubicBezTo>
                      <a:pt x="1" y="152"/>
                      <a:pt x="1" y="152"/>
                      <a:pt x="1" y="151"/>
                    </a:cubicBezTo>
                    <a:moveTo>
                      <a:pt x="1" y="150"/>
                    </a:moveTo>
                    <a:cubicBezTo>
                      <a:pt x="1" y="150"/>
                      <a:pt x="1" y="150"/>
                      <a:pt x="1" y="151"/>
                    </a:cubicBezTo>
                    <a:cubicBezTo>
                      <a:pt x="1" y="150"/>
                      <a:pt x="1" y="150"/>
                      <a:pt x="1" y="150"/>
                    </a:cubicBezTo>
                    <a:moveTo>
                      <a:pt x="277" y="126"/>
                    </a:moveTo>
                    <a:cubicBezTo>
                      <a:pt x="277" y="126"/>
                      <a:pt x="277" y="127"/>
                      <a:pt x="277" y="127"/>
                    </a:cubicBezTo>
                    <a:cubicBezTo>
                      <a:pt x="278" y="131"/>
                      <a:pt x="278" y="135"/>
                      <a:pt x="278" y="139"/>
                    </a:cubicBezTo>
                    <a:cubicBezTo>
                      <a:pt x="278" y="135"/>
                      <a:pt x="278" y="131"/>
                      <a:pt x="277" y="127"/>
                    </a:cubicBezTo>
                    <a:cubicBezTo>
                      <a:pt x="277" y="127"/>
                      <a:pt x="277" y="126"/>
                      <a:pt x="277" y="126"/>
                    </a:cubicBezTo>
                    <a:moveTo>
                      <a:pt x="128" y="0"/>
                    </a:moveTo>
                    <a:cubicBezTo>
                      <a:pt x="128" y="0"/>
                      <a:pt x="128" y="0"/>
                      <a:pt x="128" y="0"/>
                    </a:cubicBezTo>
                    <a:cubicBezTo>
                      <a:pt x="125" y="0"/>
                      <a:pt x="122" y="1"/>
                      <a:pt x="119" y="1"/>
                    </a:cubicBezTo>
                    <a:cubicBezTo>
                      <a:pt x="51" y="11"/>
                      <a:pt x="1" y="70"/>
                      <a:pt x="0" y="138"/>
                    </a:cubicBezTo>
                    <a:cubicBezTo>
                      <a:pt x="1" y="80"/>
                      <a:pt x="37" y="29"/>
                      <a:pt x="89" y="9"/>
                    </a:cubicBezTo>
                    <a:cubicBezTo>
                      <a:pt x="99" y="5"/>
                      <a:pt x="109" y="3"/>
                      <a:pt x="119" y="1"/>
                    </a:cubicBezTo>
                    <a:cubicBezTo>
                      <a:pt x="122" y="1"/>
                      <a:pt x="125" y="0"/>
                      <a:pt x="128" y="0"/>
                    </a:cubicBezTo>
                    <a:cubicBezTo>
                      <a:pt x="128" y="0"/>
                      <a:pt x="128" y="0"/>
                      <a:pt x="128" y="0"/>
                    </a:cubicBezTo>
                    <a:moveTo>
                      <a:pt x="139" y="0"/>
                    </a:moveTo>
                    <a:cubicBezTo>
                      <a:pt x="136" y="0"/>
                      <a:pt x="132" y="0"/>
                      <a:pt x="128" y="0"/>
                    </a:cubicBezTo>
                    <a:cubicBezTo>
                      <a:pt x="132" y="0"/>
                      <a:pt x="136" y="0"/>
                      <a:pt x="139" y="0"/>
                    </a:cubicBezTo>
                    <a:moveTo>
                      <a:pt x="139" y="0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39" y="0"/>
                      <a:pt x="139" y="0"/>
                      <a:pt x="139" y="0"/>
                    </a:cubicBezTo>
                  </a:path>
                </a:pathLst>
              </a:custGeom>
              <a:solidFill>
                <a:srgbClr val="3E5D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0" name="Freeform 219"/>
              <p:cNvSpPr>
                <a:spLocks noChangeArrowheads="1"/>
              </p:cNvSpPr>
              <p:nvPr/>
            </p:nvSpPr>
            <p:spPr bwMode="auto">
              <a:xfrm>
                <a:off x="833437" y="169862"/>
                <a:ext cx="22225" cy="19050"/>
              </a:xfrm>
              <a:custGeom>
                <a:avLst/>
                <a:gdLst>
                  <a:gd name="T0" fmla="*/ 17 w 30"/>
                  <a:gd name="T1" fmla="*/ 0 h 26"/>
                  <a:gd name="T2" fmla="*/ 15 w 30"/>
                  <a:gd name="T3" fmla="*/ 0 h 26"/>
                  <a:gd name="T4" fmla="*/ 0 w 30"/>
                  <a:gd name="T5" fmla="*/ 3 h 26"/>
                  <a:gd name="T6" fmla="*/ 10 w 30"/>
                  <a:gd name="T7" fmla="*/ 26 h 26"/>
                  <a:gd name="T8" fmla="*/ 19 w 30"/>
                  <a:gd name="T9" fmla="*/ 24 h 26"/>
                  <a:gd name="T10" fmla="*/ 29 w 30"/>
                  <a:gd name="T11" fmla="*/ 10 h 26"/>
                  <a:gd name="T12" fmla="*/ 17 w 30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6">
                    <a:moveTo>
                      <a:pt x="17" y="0"/>
                    </a:moveTo>
                    <a:cubicBezTo>
                      <a:pt x="16" y="0"/>
                      <a:pt x="16" y="0"/>
                      <a:pt x="15" y="0"/>
                    </a:cubicBezTo>
                    <a:cubicBezTo>
                      <a:pt x="10" y="1"/>
                      <a:pt x="5" y="2"/>
                      <a:pt x="0" y="3"/>
                    </a:cubicBezTo>
                    <a:cubicBezTo>
                      <a:pt x="4" y="11"/>
                      <a:pt x="7" y="18"/>
                      <a:pt x="10" y="26"/>
                    </a:cubicBezTo>
                    <a:cubicBezTo>
                      <a:pt x="13" y="25"/>
                      <a:pt x="16" y="24"/>
                      <a:pt x="19" y="24"/>
                    </a:cubicBezTo>
                    <a:cubicBezTo>
                      <a:pt x="25" y="23"/>
                      <a:pt x="30" y="17"/>
                      <a:pt x="29" y="10"/>
                    </a:cubicBezTo>
                    <a:cubicBezTo>
                      <a:pt x="28" y="4"/>
                      <a:pt x="23" y="0"/>
                      <a:pt x="17" y="0"/>
                    </a:cubicBezTo>
                  </a:path>
                </a:pathLst>
              </a:custGeom>
              <a:solidFill>
                <a:srgbClr val="FDE6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1" name="Freeform 220"/>
              <p:cNvSpPr>
                <a:spLocks noChangeArrowheads="1"/>
              </p:cNvSpPr>
              <p:nvPr/>
            </p:nvSpPr>
            <p:spPr bwMode="auto">
              <a:xfrm>
                <a:off x="779462" y="173037"/>
                <a:ext cx="61913" cy="84138"/>
              </a:xfrm>
              <a:custGeom>
                <a:avLst/>
                <a:gdLst>
                  <a:gd name="T0" fmla="*/ 76 w 86"/>
                  <a:gd name="T1" fmla="*/ 0 h 117"/>
                  <a:gd name="T2" fmla="*/ 4 w 86"/>
                  <a:gd name="T3" fmla="*/ 106 h 117"/>
                  <a:gd name="T4" fmla="*/ 16 w 86"/>
                  <a:gd name="T5" fmla="*/ 117 h 117"/>
                  <a:gd name="T6" fmla="*/ 17 w 86"/>
                  <a:gd name="T7" fmla="*/ 117 h 117"/>
                  <a:gd name="T8" fmla="*/ 28 w 86"/>
                  <a:gd name="T9" fmla="*/ 104 h 117"/>
                  <a:gd name="T10" fmla="*/ 86 w 86"/>
                  <a:gd name="T11" fmla="*/ 23 h 117"/>
                  <a:gd name="T12" fmla="*/ 76 w 86"/>
                  <a:gd name="T1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117">
                    <a:moveTo>
                      <a:pt x="76" y="0"/>
                    </a:moveTo>
                    <a:cubicBezTo>
                      <a:pt x="31" y="14"/>
                      <a:pt x="0" y="58"/>
                      <a:pt x="4" y="106"/>
                    </a:cubicBezTo>
                    <a:cubicBezTo>
                      <a:pt x="5" y="112"/>
                      <a:pt x="10" y="117"/>
                      <a:pt x="16" y="117"/>
                    </a:cubicBezTo>
                    <a:cubicBezTo>
                      <a:pt x="17" y="117"/>
                      <a:pt x="17" y="117"/>
                      <a:pt x="17" y="117"/>
                    </a:cubicBezTo>
                    <a:cubicBezTo>
                      <a:pt x="24" y="117"/>
                      <a:pt x="29" y="111"/>
                      <a:pt x="28" y="104"/>
                    </a:cubicBezTo>
                    <a:cubicBezTo>
                      <a:pt x="25" y="66"/>
                      <a:pt x="50" y="32"/>
                      <a:pt x="86" y="23"/>
                    </a:cubicBezTo>
                    <a:cubicBezTo>
                      <a:pt x="83" y="15"/>
                      <a:pt x="80" y="8"/>
                      <a:pt x="76" y="0"/>
                    </a:cubicBezTo>
                  </a:path>
                </a:pathLst>
              </a:custGeom>
              <a:solidFill>
                <a:srgbClr val="BFD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2" name="Freeform 221"/>
              <p:cNvSpPr>
                <a:spLocks noChangeArrowheads="1"/>
              </p:cNvSpPr>
              <p:nvPr/>
            </p:nvSpPr>
            <p:spPr bwMode="auto">
              <a:xfrm>
                <a:off x="855662" y="368299"/>
                <a:ext cx="30163" cy="52388"/>
              </a:xfrm>
              <a:custGeom>
                <a:avLst/>
                <a:gdLst>
                  <a:gd name="T0" fmla="*/ 19 w 19"/>
                  <a:gd name="T1" fmla="*/ 31 h 33"/>
                  <a:gd name="T2" fmla="*/ 16 w 19"/>
                  <a:gd name="T3" fmla="*/ 0 h 33"/>
                  <a:gd name="T4" fmla="*/ 8 w 19"/>
                  <a:gd name="T5" fmla="*/ 0 h 33"/>
                  <a:gd name="T6" fmla="*/ 0 w 19"/>
                  <a:gd name="T7" fmla="*/ 1 h 33"/>
                  <a:gd name="T8" fmla="*/ 3 w 19"/>
                  <a:gd name="T9" fmla="*/ 33 h 33"/>
                  <a:gd name="T10" fmla="*/ 11 w 19"/>
                  <a:gd name="T11" fmla="*/ 32 h 33"/>
                  <a:gd name="T12" fmla="*/ 19 w 19"/>
                  <a:gd name="T13" fmla="*/ 3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33">
                    <a:moveTo>
                      <a:pt x="19" y="31"/>
                    </a:moveTo>
                    <a:lnTo>
                      <a:pt x="16" y="0"/>
                    </a:lnTo>
                    <a:lnTo>
                      <a:pt x="8" y="0"/>
                    </a:lnTo>
                    <a:lnTo>
                      <a:pt x="0" y="1"/>
                    </a:lnTo>
                    <a:lnTo>
                      <a:pt x="3" y="33"/>
                    </a:lnTo>
                    <a:lnTo>
                      <a:pt x="11" y="32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3" name="Freeform 222"/>
              <p:cNvSpPr>
                <a:spLocks noChangeArrowheads="1"/>
              </p:cNvSpPr>
              <p:nvPr/>
            </p:nvSpPr>
            <p:spPr bwMode="auto">
              <a:xfrm>
                <a:off x="873125" y="417512"/>
                <a:ext cx="26988" cy="26988"/>
              </a:xfrm>
              <a:custGeom>
                <a:avLst/>
                <a:gdLst>
                  <a:gd name="T0" fmla="*/ 1 w 17"/>
                  <a:gd name="T1" fmla="*/ 17 h 17"/>
                  <a:gd name="T2" fmla="*/ 17 w 17"/>
                  <a:gd name="T3" fmla="*/ 15 h 17"/>
                  <a:gd name="T4" fmla="*/ 15 w 17"/>
                  <a:gd name="T5" fmla="*/ 0 h 17"/>
                  <a:gd name="T6" fmla="*/ 8 w 17"/>
                  <a:gd name="T7" fmla="*/ 0 h 17"/>
                  <a:gd name="T8" fmla="*/ 0 w 17"/>
                  <a:gd name="T9" fmla="*/ 1 h 17"/>
                  <a:gd name="T10" fmla="*/ 1 w 17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1" y="17"/>
                    </a:moveTo>
                    <a:lnTo>
                      <a:pt x="17" y="15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0" y="1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4" name="Freeform 223"/>
              <p:cNvSpPr>
                <a:spLocks noChangeArrowheads="1"/>
              </p:cNvSpPr>
              <p:nvPr/>
            </p:nvSpPr>
            <p:spPr bwMode="auto">
              <a:xfrm>
                <a:off x="876300" y="454024"/>
                <a:ext cx="38100" cy="163513"/>
              </a:xfrm>
              <a:custGeom>
                <a:avLst/>
                <a:gdLst>
                  <a:gd name="T0" fmla="*/ 0 w 24"/>
                  <a:gd name="T1" fmla="*/ 1 h 103"/>
                  <a:gd name="T2" fmla="*/ 8 w 24"/>
                  <a:gd name="T3" fmla="*/ 103 h 103"/>
                  <a:gd name="T4" fmla="*/ 16 w 24"/>
                  <a:gd name="T5" fmla="*/ 102 h 103"/>
                  <a:gd name="T6" fmla="*/ 24 w 24"/>
                  <a:gd name="T7" fmla="*/ 102 h 103"/>
                  <a:gd name="T8" fmla="*/ 16 w 24"/>
                  <a:gd name="T9" fmla="*/ 0 h 103"/>
                  <a:gd name="T10" fmla="*/ 0 w 24"/>
                  <a:gd name="T11" fmla="*/ 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103">
                    <a:moveTo>
                      <a:pt x="0" y="1"/>
                    </a:moveTo>
                    <a:lnTo>
                      <a:pt x="8" y="103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1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5" name="Freeform 224"/>
              <p:cNvSpPr>
                <a:spLocks noChangeArrowheads="1"/>
              </p:cNvSpPr>
              <p:nvPr/>
            </p:nvSpPr>
            <p:spPr bwMode="auto">
              <a:xfrm>
                <a:off x="847725" y="419099"/>
                <a:ext cx="26988" cy="26988"/>
              </a:xfrm>
              <a:custGeom>
                <a:avLst/>
                <a:gdLst>
                  <a:gd name="T0" fmla="*/ 17 w 17"/>
                  <a:gd name="T1" fmla="*/ 16 h 17"/>
                  <a:gd name="T2" fmla="*/ 16 w 17"/>
                  <a:gd name="T3" fmla="*/ 0 h 17"/>
                  <a:gd name="T4" fmla="*/ 8 w 17"/>
                  <a:gd name="T5" fmla="*/ 1 h 17"/>
                  <a:gd name="T6" fmla="*/ 0 w 17"/>
                  <a:gd name="T7" fmla="*/ 1 h 17"/>
                  <a:gd name="T8" fmla="*/ 1 w 17"/>
                  <a:gd name="T9" fmla="*/ 17 h 17"/>
                  <a:gd name="T10" fmla="*/ 17 w 17"/>
                  <a:gd name="T11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17" y="16"/>
                    </a:moveTo>
                    <a:lnTo>
                      <a:pt x="16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1" y="17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405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6" name="Freeform 225"/>
              <p:cNvSpPr>
                <a:spLocks noChangeArrowheads="1"/>
              </p:cNvSpPr>
              <p:nvPr/>
            </p:nvSpPr>
            <p:spPr bwMode="auto">
              <a:xfrm>
                <a:off x="850900" y="455612"/>
                <a:ext cx="38100" cy="163513"/>
              </a:xfrm>
              <a:custGeom>
                <a:avLst/>
                <a:gdLst>
                  <a:gd name="T0" fmla="*/ 24 w 24"/>
                  <a:gd name="T1" fmla="*/ 102 h 103"/>
                  <a:gd name="T2" fmla="*/ 16 w 24"/>
                  <a:gd name="T3" fmla="*/ 0 h 103"/>
                  <a:gd name="T4" fmla="*/ 0 w 24"/>
                  <a:gd name="T5" fmla="*/ 2 h 103"/>
                  <a:gd name="T6" fmla="*/ 8 w 24"/>
                  <a:gd name="T7" fmla="*/ 103 h 103"/>
                  <a:gd name="T8" fmla="*/ 16 w 24"/>
                  <a:gd name="T9" fmla="*/ 103 h 103"/>
                  <a:gd name="T10" fmla="*/ 24 w 24"/>
                  <a:gd name="T11" fmla="*/ 10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103">
                    <a:moveTo>
                      <a:pt x="24" y="102"/>
                    </a:moveTo>
                    <a:lnTo>
                      <a:pt x="16" y="0"/>
                    </a:lnTo>
                    <a:lnTo>
                      <a:pt x="0" y="2"/>
                    </a:lnTo>
                    <a:lnTo>
                      <a:pt x="8" y="103"/>
                    </a:lnTo>
                    <a:lnTo>
                      <a:pt x="16" y="103"/>
                    </a:lnTo>
                    <a:lnTo>
                      <a:pt x="24" y="102"/>
                    </a:lnTo>
                    <a:close/>
                  </a:path>
                </a:pathLst>
              </a:custGeom>
              <a:solidFill>
                <a:srgbClr val="0E34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7" name="Freeform 226"/>
              <p:cNvSpPr>
                <a:spLocks noChangeArrowheads="1"/>
              </p:cNvSpPr>
              <p:nvPr/>
            </p:nvSpPr>
            <p:spPr bwMode="auto">
              <a:xfrm>
                <a:off x="849312" y="441324"/>
                <a:ext cx="52388" cy="17463"/>
              </a:xfrm>
              <a:custGeom>
                <a:avLst/>
                <a:gdLst>
                  <a:gd name="T0" fmla="*/ 17 w 33"/>
                  <a:gd name="T1" fmla="*/ 9 h 11"/>
                  <a:gd name="T2" fmla="*/ 33 w 33"/>
                  <a:gd name="T3" fmla="*/ 8 h 11"/>
                  <a:gd name="T4" fmla="*/ 32 w 33"/>
                  <a:gd name="T5" fmla="*/ 0 h 11"/>
                  <a:gd name="T6" fmla="*/ 16 w 33"/>
                  <a:gd name="T7" fmla="*/ 2 h 11"/>
                  <a:gd name="T8" fmla="*/ 0 w 33"/>
                  <a:gd name="T9" fmla="*/ 3 h 11"/>
                  <a:gd name="T10" fmla="*/ 1 w 33"/>
                  <a:gd name="T11" fmla="*/ 11 h 11"/>
                  <a:gd name="T12" fmla="*/ 17 w 33"/>
                  <a:gd name="T13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1">
                    <a:moveTo>
                      <a:pt x="17" y="9"/>
                    </a:moveTo>
                    <a:lnTo>
                      <a:pt x="33" y="8"/>
                    </a:lnTo>
                    <a:lnTo>
                      <a:pt x="32" y="0"/>
                    </a:lnTo>
                    <a:lnTo>
                      <a:pt x="16" y="2"/>
                    </a:lnTo>
                    <a:lnTo>
                      <a:pt x="0" y="3"/>
                    </a:lnTo>
                    <a:lnTo>
                      <a:pt x="1" y="11"/>
                    </a:lnTo>
                    <a:lnTo>
                      <a:pt x="17" y="9"/>
                    </a:lnTo>
                    <a:close/>
                  </a:path>
                </a:pathLst>
              </a:custGeom>
              <a:solidFill>
                <a:srgbClr val="FCB9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8" name="Freeform 227"/>
              <p:cNvSpPr>
                <a:spLocks noChangeArrowheads="1"/>
              </p:cNvSpPr>
              <p:nvPr/>
            </p:nvSpPr>
            <p:spPr bwMode="auto">
              <a:xfrm>
                <a:off x="868362" y="779462"/>
                <a:ext cx="39688" cy="30163"/>
              </a:xfrm>
              <a:custGeom>
                <a:avLst/>
                <a:gdLst>
                  <a:gd name="T0" fmla="*/ 0 w 55"/>
                  <a:gd name="T1" fmla="*/ 23 h 42"/>
                  <a:gd name="T2" fmla="*/ 36 w 55"/>
                  <a:gd name="T3" fmla="*/ 36 h 42"/>
                  <a:gd name="T4" fmla="*/ 49 w 55"/>
                  <a:gd name="T5" fmla="*/ 0 h 42"/>
                  <a:gd name="T6" fmla="*/ 25 w 55"/>
                  <a:gd name="T7" fmla="*/ 11 h 42"/>
                  <a:gd name="T8" fmla="*/ 0 w 55"/>
                  <a:gd name="T9" fmla="*/ 2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2">
                    <a:moveTo>
                      <a:pt x="0" y="23"/>
                    </a:moveTo>
                    <a:cubicBezTo>
                      <a:pt x="6" y="36"/>
                      <a:pt x="22" y="42"/>
                      <a:pt x="36" y="36"/>
                    </a:cubicBezTo>
                    <a:cubicBezTo>
                      <a:pt x="49" y="30"/>
                      <a:pt x="55" y="14"/>
                      <a:pt x="49" y="0"/>
                    </a:cubicBezTo>
                    <a:cubicBezTo>
                      <a:pt x="25" y="11"/>
                      <a:pt x="25" y="11"/>
                      <a:pt x="25" y="11"/>
                    </a:cubicBez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E3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89" name="Freeform 228"/>
              <p:cNvSpPr>
                <a:spLocks noChangeArrowheads="1"/>
              </p:cNvSpPr>
              <p:nvPr/>
            </p:nvSpPr>
            <p:spPr bwMode="auto">
              <a:xfrm>
                <a:off x="873125" y="749299"/>
                <a:ext cx="30163" cy="38100"/>
              </a:xfrm>
              <a:custGeom>
                <a:avLst/>
                <a:gdLst>
                  <a:gd name="T0" fmla="*/ 8 w 19"/>
                  <a:gd name="T1" fmla="*/ 24 h 24"/>
                  <a:gd name="T2" fmla="*/ 19 w 19"/>
                  <a:gd name="T3" fmla="*/ 19 h 24"/>
                  <a:gd name="T4" fmla="*/ 11 w 19"/>
                  <a:gd name="T5" fmla="*/ 0 h 24"/>
                  <a:gd name="T6" fmla="*/ 0 w 19"/>
                  <a:gd name="T7" fmla="*/ 5 h 24"/>
                  <a:gd name="T8" fmla="*/ 8 w 19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4">
                    <a:moveTo>
                      <a:pt x="8" y="24"/>
                    </a:moveTo>
                    <a:lnTo>
                      <a:pt x="19" y="19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FAAB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0" name="Freeform 229"/>
              <p:cNvSpPr>
                <a:spLocks noChangeArrowheads="1"/>
              </p:cNvSpPr>
              <p:nvPr/>
            </p:nvSpPr>
            <p:spPr bwMode="auto">
              <a:xfrm>
                <a:off x="727075" y="430212"/>
                <a:ext cx="158750" cy="319088"/>
              </a:xfrm>
              <a:custGeom>
                <a:avLst/>
                <a:gdLst>
                  <a:gd name="T0" fmla="*/ 90 w 100"/>
                  <a:gd name="T1" fmla="*/ 201 h 201"/>
                  <a:gd name="T2" fmla="*/ 100 w 100"/>
                  <a:gd name="T3" fmla="*/ 196 h 201"/>
                  <a:gd name="T4" fmla="*/ 12 w 100"/>
                  <a:gd name="T5" fmla="*/ 0 h 201"/>
                  <a:gd name="T6" fmla="*/ 0 w 100"/>
                  <a:gd name="T7" fmla="*/ 5 h 201"/>
                  <a:gd name="T8" fmla="*/ 90 w 100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201">
                    <a:moveTo>
                      <a:pt x="90" y="201"/>
                    </a:moveTo>
                    <a:lnTo>
                      <a:pt x="100" y="196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90" y="201"/>
                    </a:lnTo>
                    <a:close/>
                  </a:path>
                </a:pathLst>
              </a:custGeom>
              <a:solidFill>
                <a:srgbClr val="FAAB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1" name="Freeform 230"/>
              <p:cNvSpPr>
                <a:spLocks noChangeArrowheads="1"/>
              </p:cNvSpPr>
              <p:nvPr/>
            </p:nvSpPr>
            <p:spPr bwMode="auto">
              <a:xfrm>
                <a:off x="709612" y="438149"/>
                <a:ext cx="160338" cy="319088"/>
              </a:xfrm>
              <a:custGeom>
                <a:avLst/>
                <a:gdLst>
                  <a:gd name="T0" fmla="*/ 11 w 101"/>
                  <a:gd name="T1" fmla="*/ 0 h 201"/>
                  <a:gd name="T2" fmla="*/ 0 w 101"/>
                  <a:gd name="T3" fmla="*/ 5 h 201"/>
                  <a:gd name="T4" fmla="*/ 89 w 101"/>
                  <a:gd name="T5" fmla="*/ 201 h 201"/>
                  <a:gd name="T6" fmla="*/ 101 w 101"/>
                  <a:gd name="T7" fmla="*/ 196 h 201"/>
                  <a:gd name="T8" fmla="*/ 11 w 101"/>
                  <a:gd name="T9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01">
                    <a:moveTo>
                      <a:pt x="11" y="0"/>
                    </a:moveTo>
                    <a:lnTo>
                      <a:pt x="0" y="5"/>
                    </a:lnTo>
                    <a:lnTo>
                      <a:pt x="89" y="201"/>
                    </a:lnTo>
                    <a:lnTo>
                      <a:pt x="101" y="19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196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2" name="Freeform 231"/>
              <p:cNvSpPr>
                <a:spLocks noChangeArrowheads="1"/>
              </p:cNvSpPr>
              <p:nvPr/>
            </p:nvSpPr>
            <p:spPr bwMode="auto">
              <a:xfrm>
                <a:off x="855662" y="757237"/>
                <a:ext cx="30163" cy="38100"/>
              </a:xfrm>
              <a:custGeom>
                <a:avLst/>
                <a:gdLst>
                  <a:gd name="T0" fmla="*/ 11 w 19"/>
                  <a:gd name="T1" fmla="*/ 0 h 24"/>
                  <a:gd name="T2" fmla="*/ 0 w 19"/>
                  <a:gd name="T3" fmla="*/ 5 h 24"/>
                  <a:gd name="T4" fmla="*/ 8 w 19"/>
                  <a:gd name="T5" fmla="*/ 24 h 24"/>
                  <a:gd name="T6" fmla="*/ 19 w 19"/>
                  <a:gd name="T7" fmla="*/ 19 h 24"/>
                  <a:gd name="T8" fmla="*/ 11 w 19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4">
                    <a:moveTo>
                      <a:pt x="11" y="0"/>
                    </a:moveTo>
                    <a:lnTo>
                      <a:pt x="0" y="5"/>
                    </a:lnTo>
                    <a:lnTo>
                      <a:pt x="8" y="24"/>
                    </a:lnTo>
                    <a:lnTo>
                      <a:pt x="19" y="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196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3" name="Freeform 232"/>
              <p:cNvSpPr>
                <a:spLocks noChangeArrowheads="1"/>
              </p:cNvSpPr>
              <p:nvPr/>
            </p:nvSpPr>
            <p:spPr bwMode="auto">
              <a:xfrm>
                <a:off x="850900" y="741362"/>
                <a:ext cx="39688" cy="23813"/>
              </a:xfrm>
              <a:custGeom>
                <a:avLst/>
                <a:gdLst>
                  <a:gd name="T0" fmla="*/ 0 w 25"/>
                  <a:gd name="T1" fmla="*/ 10 h 15"/>
                  <a:gd name="T2" fmla="*/ 3 w 25"/>
                  <a:gd name="T3" fmla="*/ 15 h 15"/>
                  <a:gd name="T4" fmla="*/ 14 w 25"/>
                  <a:gd name="T5" fmla="*/ 10 h 15"/>
                  <a:gd name="T6" fmla="*/ 25 w 25"/>
                  <a:gd name="T7" fmla="*/ 5 h 15"/>
                  <a:gd name="T8" fmla="*/ 22 w 25"/>
                  <a:gd name="T9" fmla="*/ 0 h 15"/>
                  <a:gd name="T10" fmla="*/ 12 w 25"/>
                  <a:gd name="T11" fmla="*/ 5 h 15"/>
                  <a:gd name="T12" fmla="*/ 0 w 25"/>
                  <a:gd name="T13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15">
                    <a:moveTo>
                      <a:pt x="0" y="10"/>
                    </a:moveTo>
                    <a:lnTo>
                      <a:pt x="3" y="15"/>
                    </a:lnTo>
                    <a:lnTo>
                      <a:pt x="14" y="10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12" y="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B5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4" name="Freeform 233"/>
              <p:cNvSpPr>
                <a:spLocks noChangeArrowheads="1"/>
              </p:cNvSpPr>
              <p:nvPr/>
            </p:nvSpPr>
            <p:spPr bwMode="auto">
              <a:xfrm>
                <a:off x="700087" y="384174"/>
                <a:ext cx="46038" cy="61913"/>
              </a:xfrm>
              <a:custGeom>
                <a:avLst/>
                <a:gdLst>
                  <a:gd name="T0" fmla="*/ 6 w 29"/>
                  <a:gd name="T1" fmla="*/ 39 h 39"/>
                  <a:gd name="T2" fmla="*/ 17 w 29"/>
                  <a:gd name="T3" fmla="*/ 34 h 39"/>
                  <a:gd name="T4" fmla="*/ 29 w 29"/>
                  <a:gd name="T5" fmla="*/ 29 h 39"/>
                  <a:gd name="T6" fmla="*/ 7 w 29"/>
                  <a:gd name="T7" fmla="*/ 0 h 39"/>
                  <a:gd name="T8" fmla="*/ 0 w 29"/>
                  <a:gd name="T9" fmla="*/ 4 h 39"/>
                  <a:gd name="T10" fmla="*/ 6 w 29"/>
                  <a:gd name="T1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9">
                    <a:moveTo>
                      <a:pt x="6" y="39"/>
                    </a:moveTo>
                    <a:lnTo>
                      <a:pt x="17" y="34"/>
                    </a:lnTo>
                    <a:lnTo>
                      <a:pt x="29" y="29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6" y="39"/>
                    </a:lnTo>
                    <a:close/>
                  </a:path>
                </a:pathLst>
              </a:custGeom>
              <a:solidFill>
                <a:srgbClr val="FFEE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5" name="Freeform 234"/>
              <p:cNvSpPr>
                <a:spLocks noChangeArrowheads="1"/>
              </p:cNvSpPr>
              <p:nvPr/>
            </p:nvSpPr>
            <p:spPr bwMode="auto">
              <a:xfrm>
                <a:off x="695325" y="366712"/>
                <a:ext cx="15875" cy="23813"/>
              </a:xfrm>
              <a:custGeom>
                <a:avLst/>
                <a:gdLst>
                  <a:gd name="T0" fmla="*/ 10 w 10"/>
                  <a:gd name="T1" fmla="*/ 11 h 15"/>
                  <a:gd name="T2" fmla="*/ 0 w 10"/>
                  <a:gd name="T3" fmla="*/ 0 h 15"/>
                  <a:gd name="T4" fmla="*/ 3 w 10"/>
                  <a:gd name="T5" fmla="*/ 15 h 15"/>
                  <a:gd name="T6" fmla="*/ 10 w 10"/>
                  <a:gd name="T7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10" y="11"/>
                    </a:moveTo>
                    <a:lnTo>
                      <a:pt x="0" y="0"/>
                    </a:lnTo>
                    <a:lnTo>
                      <a:pt x="3" y="15"/>
                    </a:lnTo>
                    <a:lnTo>
                      <a:pt x="10" y="11"/>
                    </a:lnTo>
                    <a:close/>
                  </a:path>
                </a:pathLst>
              </a:custGeom>
              <a:solidFill>
                <a:srgbClr val="0E3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6" name="Freeform 11"/>
              <p:cNvSpPr>
                <a:spLocks noChangeArrowheads="1"/>
              </p:cNvSpPr>
              <p:nvPr/>
            </p:nvSpPr>
            <p:spPr bwMode="auto">
              <a:xfrm>
                <a:off x="182563" y="385762"/>
                <a:ext cx="544513" cy="800100"/>
              </a:xfrm>
              <a:custGeom>
                <a:avLst/>
                <a:gdLst>
                  <a:gd name="T0" fmla="*/ 0 w 343"/>
                  <a:gd name="T1" fmla="*/ 0 h 504"/>
                  <a:gd name="T2" fmla="*/ 0 w 343"/>
                  <a:gd name="T3" fmla="*/ 115 h 504"/>
                  <a:gd name="T4" fmla="*/ 0 w 343"/>
                  <a:gd name="T5" fmla="*/ 390 h 504"/>
                  <a:gd name="T6" fmla="*/ 343 w 343"/>
                  <a:gd name="T7" fmla="*/ 504 h 504"/>
                  <a:gd name="T8" fmla="*/ 343 w 343"/>
                  <a:gd name="T9" fmla="*/ 229 h 504"/>
                  <a:gd name="T10" fmla="*/ 343 w 343"/>
                  <a:gd name="T11" fmla="*/ 115 h 504"/>
                  <a:gd name="T12" fmla="*/ 0 w 343"/>
                  <a:gd name="T13" fmla="*/ 0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3" h="504">
                    <a:moveTo>
                      <a:pt x="0" y="0"/>
                    </a:moveTo>
                    <a:lnTo>
                      <a:pt x="0" y="115"/>
                    </a:lnTo>
                    <a:lnTo>
                      <a:pt x="0" y="390"/>
                    </a:lnTo>
                    <a:lnTo>
                      <a:pt x="343" y="504"/>
                    </a:lnTo>
                    <a:lnTo>
                      <a:pt x="343" y="229"/>
                    </a:lnTo>
                    <a:lnTo>
                      <a:pt x="343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9C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7" name="Freeform 13"/>
              <p:cNvSpPr>
                <a:spLocks noChangeArrowheads="1"/>
              </p:cNvSpPr>
              <p:nvPr/>
            </p:nvSpPr>
            <p:spPr bwMode="auto">
              <a:xfrm>
                <a:off x="727075" y="385762"/>
                <a:ext cx="544513" cy="800100"/>
              </a:xfrm>
              <a:custGeom>
                <a:avLst/>
                <a:gdLst>
                  <a:gd name="T0" fmla="*/ 0 w 343"/>
                  <a:gd name="T1" fmla="*/ 115 h 504"/>
                  <a:gd name="T2" fmla="*/ 0 w 343"/>
                  <a:gd name="T3" fmla="*/ 229 h 504"/>
                  <a:gd name="T4" fmla="*/ 0 w 343"/>
                  <a:gd name="T5" fmla="*/ 504 h 504"/>
                  <a:gd name="T6" fmla="*/ 343 w 343"/>
                  <a:gd name="T7" fmla="*/ 390 h 504"/>
                  <a:gd name="T8" fmla="*/ 343 w 343"/>
                  <a:gd name="T9" fmla="*/ 115 h 504"/>
                  <a:gd name="T10" fmla="*/ 343 w 343"/>
                  <a:gd name="T11" fmla="*/ 0 h 504"/>
                  <a:gd name="T12" fmla="*/ 0 w 343"/>
                  <a:gd name="T13" fmla="*/ 115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3" h="504">
                    <a:moveTo>
                      <a:pt x="0" y="115"/>
                    </a:moveTo>
                    <a:lnTo>
                      <a:pt x="0" y="229"/>
                    </a:lnTo>
                    <a:lnTo>
                      <a:pt x="0" y="504"/>
                    </a:lnTo>
                    <a:lnTo>
                      <a:pt x="343" y="390"/>
                    </a:lnTo>
                    <a:lnTo>
                      <a:pt x="343" y="115"/>
                    </a:lnTo>
                    <a:lnTo>
                      <a:pt x="343" y="0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FBCA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8" name="Freeform 14"/>
              <p:cNvSpPr>
                <a:spLocks noChangeArrowheads="1"/>
              </p:cNvSpPr>
              <p:nvPr/>
            </p:nvSpPr>
            <p:spPr bwMode="auto">
              <a:xfrm>
                <a:off x="727075" y="385762"/>
                <a:ext cx="725488" cy="363538"/>
              </a:xfrm>
              <a:custGeom>
                <a:avLst/>
                <a:gdLst>
                  <a:gd name="T0" fmla="*/ 457 w 457"/>
                  <a:gd name="T1" fmla="*/ 115 h 229"/>
                  <a:gd name="T2" fmla="*/ 115 w 457"/>
                  <a:gd name="T3" fmla="*/ 229 h 229"/>
                  <a:gd name="T4" fmla="*/ 0 w 457"/>
                  <a:gd name="T5" fmla="*/ 115 h 229"/>
                  <a:gd name="T6" fmla="*/ 343 w 457"/>
                  <a:gd name="T7" fmla="*/ 0 h 229"/>
                  <a:gd name="T8" fmla="*/ 457 w 457"/>
                  <a:gd name="T9" fmla="*/ 11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9">
                    <a:moveTo>
                      <a:pt x="457" y="115"/>
                    </a:moveTo>
                    <a:lnTo>
                      <a:pt x="115" y="229"/>
                    </a:lnTo>
                    <a:lnTo>
                      <a:pt x="0" y="115"/>
                    </a:lnTo>
                    <a:lnTo>
                      <a:pt x="343" y="0"/>
                    </a:lnTo>
                    <a:lnTo>
                      <a:pt x="457" y="115"/>
                    </a:lnTo>
                    <a:close/>
                  </a:path>
                </a:pathLst>
              </a:custGeom>
              <a:solidFill>
                <a:srgbClr val="D49C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6399" name="Freeform 12"/>
              <p:cNvSpPr>
                <a:spLocks noChangeArrowheads="1"/>
              </p:cNvSpPr>
              <p:nvPr/>
            </p:nvSpPr>
            <p:spPr bwMode="auto">
              <a:xfrm>
                <a:off x="0" y="385762"/>
                <a:ext cx="727075" cy="363538"/>
              </a:xfrm>
              <a:custGeom>
                <a:avLst/>
                <a:gdLst>
                  <a:gd name="T0" fmla="*/ 0 w 458"/>
                  <a:gd name="T1" fmla="*/ 115 h 229"/>
                  <a:gd name="T2" fmla="*/ 344 w 458"/>
                  <a:gd name="T3" fmla="*/ 229 h 229"/>
                  <a:gd name="T4" fmla="*/ 458 w 458"/>
                  <a:gd name="T5" fmla="*/ 115 h 229"/>
                  <a:gd name="T6" fmla="*/ 115 w 458"/>
                  <a:gd name="T7" fmla="*/ 0 h 229"/>
                  <a:gd name="T8" fmla="*/ 0 w 458"/>
                  <a:gd name="T9" fmla="*/ 11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9">
                    <a:moveTo>
                      <a:pt x="0" y="115"/>
                    </a:moveTo>
                    <a:lnTo>
                      <a:pt x="344" y="229"/>
                    </a:lnTo>
                    <a:lnTo>
                      <a:pt x="458" y="115"/>
                    </a:lnTo>
                    <a:lnTo>
                      <a:pt x="115" y="0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FBCA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</p:grpSp>
      <p:sp>
        <p:nvSpPr>
          <p:cNvPr id="6400" name="对角圆角矩形 257"/>
          <p:cNvSpPr>
            <a:spLocks noChangeArrowheads="1"/>
          </p:cNvSpPr>
          <p:nvPr/>
        </p:nvSpPr>
        <p:spPr bwMode="auto">
          <a:xfrm>
            <a:off x="1524000" y="1801813"/>
            <a:ext cx="3619500" cy="4381500"/>
          </a:xfrm>
          <a:custGeom>
            <a:avLst/>
            <a:gdLst>
              <a:gd name="T0" fmla="*/ 603266 w 3619525"/>
              <a:gd name="T1" fmla="*/ 0 h 4381531"/>
              <a:gd name="T2" fmla="*/ 3619525 w 3619525"/>
              <a:gd name="T3" fmla="*/ 0 h 4381531"/>
              <a:gd name="T4" fmla="*/ 3619525 w 3619525"/>
              <a:gd name="T5" fmla="*/ 0 h 4381531"/>
              <a:gd name="T6" fmla="*/ 3619525 w 3619525"/>
              <a:gd name="T7" fmla="*/ 3778265 h 4381531"/>
              <a:gd name="T8" fmla="*/ 3016259 w 3619525"/>
              <a:gd name="T9" fmla="*/ 4381531 h 4381531"/>
              <a:gd name="T10" fmla="*/ 0 w 3619525"/>
              <a:gd name="T11" fmla="*/ 4381531 h 4381531"/>
              <a:gd name="T12" fmla="*/ 0 w 3619525"/>
              <a:gd name="T13" fmla="*/ 4381531 h 4381531"/>
              <a:gd name="T14" fmla="*/ 0 w 3619525"/>
              <a:gd name="T15" fmla="*/ 603266 h 4381531"/>
              <a:gd name="T16" fmla="*/ 603266 w 3619525"/>
              <a:gd name="T17" fmla="*/ 0 h 438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19525" h="4381531">
                <a:moveTo>
                  <a:pt x="603266" y="0"/>
                </a:moveTo>
                <a:lnTo>
                  <a:pt x="3619525" y="0"/>
                </a:lnTo>
                <a:lnTo>
                  <a:pt x="3619525" y="3778265"/>
                </a:lnTo>
                <a:cubicBezTo>
                  <a:pt x="3619525" y="4111440"/>
                  <a:pt x="3349434" y="4381531"/>
                  <a:pt x="3016259" y="4381531"/>
                </a:cubicBezTo>
                <a:lnTo>
                  <a:pt x="0" y="4381531"/>
                </a:lnTo>
                <a:lnTo>
                  <a:pt x="0" y="603266"/>
                </a:lnTo>
                <a:cubicBezTo>
                  <a:pt x="0" y="270091"/>
                  <a:pt x="270091" y="0"/>
                  <a:pt x="603266" y="0"/>
                </a:cubicBezTo>
                <a:close/>
              </a:path>
            </a:pathLst>
          </a:custGeom>
          <a:solidFill>
            <a:srgbClr val="E1D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pSp>
        <p:nvGrpSpPr>
          <p:cNvPr id="6401" name="组合 285"/>
          <p:cNvGrpSpPr/>
          <p:nvPr/>
        </p:nvGrpSpPr>
        <p:grpSpPr bwMode="auto">
          <a:xfrm>
            <a:off x="1763664" y="3796607"/>
            <a:ext cx="3138532" cy="1749415"/>
            <a:chOff x="-206339" y="0"/>
            <a:chExt cx="3060090" cy="1312285"/>
          </a:xfrm>
        </p:grpSpPr>
        <p:sp>
          <p:nvSpPr>
            <p:cNvPr id="6402" name="矩形 286"/>
            <p:cNvSpPr>
              <a:spLocks noChangeArrowheads="1"/>
            </p:cNvSpPr>
            <p:nvPr/>
          </p:nvSpPr>
          <p:spPr bwMode="auto">
            <a:xfrm>
              <a:off x="185739" y="0"/>
              <a:ext cx="2275936" cy="284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请在此添加你的标题</a:t>
              </a:r>
            </a:p>
          </p:txBody>
        </p:sp>
        <p:sp>
          <p:nvSpPr>
            <p:cNvPr id="6403" name="TextBox 46"/>
            <p:cNvSpPr txBox="1">
              <a:spLocks noChangeArrowheads="1"/>
            </p:cNvSpPr>
            <p:nvPr/>
          </p:nvSpPr>
          <p:spPr bwMode="auto">
            <a:xfrm>
              <a:off x="-206339" y="290678"/>
              <a:ext cx="3060090" cy="1021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rgbClr val="1824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</p:grpSp>
      <p:pic>
        <p:nvPicPr>
          <p:cNvPr id="6404" name="图片 3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276426"/>
            <a:ext cx="668337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1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272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73" name="图片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4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275" name="图片 2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" name="图片 2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7" name="图片 2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8" name="图片 2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矩形 41"/>
          <p:cNvSpPr>
            <a:spLocks noChangeArrowheads="1"/>
          </p:cNvSpPr>
          <p:nvPr/>
        </p:nvSpPr>
        <p:spPr bwMode="auto">
          <a:xfrm>
            <a:off x="1297668" y="4699227"/>
            <a:ext cx="22624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174" name="TextBox 43"/>
          <p:cNvSpPr txBox="1">
            <a:spLocks noChangeArrowheads="1"/>
          </p:cNvSpPr>
          <p:nvPr/>
        </p:nvSpPr>
        <p:spPr bwMode="auto">
          <a:xfrm>
            <a:off x="2000250" y="3922713"/>
            <a:ext cx="857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700" dirty="0">
                <a:solidFill>
                  <a:schemeClr val="bg1"/>
                </a:solidFill>
              </a:rPr>
              <a:t>01</a:t>
            </a:r>
            <a:endParaRPr lang="zh-CN" altLang="en-US" sz="3700" dirty="0">
              <a:solidFill>
                <a:schemeClr val="bg1"/>
              </a:solidFill>
            </a:endParaRPr>
          </a:p>
        </p:txBody>
      </p:sp>
      <p:sp>
        <p:nvSpPr>
          <p:cNvPr id="7175" name="TextBox 45"/>
          <p:cNvSpPr txBox="1">
            <a:spLocks noChangeArrowheads="1"/>
          </p:cNvSpPr>
          <p:nvPr/>
        </p:nvSpPr>
        <p:spPr bwMode="auto">
          <a:xfrm>
            <a:off x="4572000" y="3922713"/>
            <a:ext cx="857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700">
                <a:solidFill>
                  <a:schemeClr val="bg1"/>
                </a:solidFill>
              </a:rPr>
              <a:t>02</a:t>
            </a:r>
            <a:endParaRPr lang="zh-CN" altLang="en-US" sz="3700">
              <a:solidFill>
                <a:schemeClr val="bg1"/>
              </a:solidFill>
            </a:endParaRPr>
          </a:p>
        </p:txBody>
      </p:sp>
      <p:sp>
        <p:nvSpPr>
          <p:cNvPr id="7176" name="TextBox 47"/>
          <p:cNvSpPr txBox="1">
            <a:spLocks noChangeArrowheads="1"/>
          </p:cNvSpPr>
          <p:nvPr/>
        </p:nvSpPr>
        <p:spPr bwMode="auto">
          <a:xfrm>
            <a:off x="7239000" y="3922713"/>
            <a:ext cx="857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700">
                <a:solidFill>
                  <a:schemeClr val="bg1"/>
                </a:solidFill>
              </a:rPr>
              <a:t>03</a:t>
            </a:r>
            <a:endParaRPr lang="zh-CN" altLang="en-US" sz="3700">
              <a:solidFill>
                <a:schemeClr val="bg1"/>
              </a:solidFill>
            </a:endParaRPr>
          </a:p>
        </p:txBody>
      </p:sp>
      <p:sp>
        <p:nvSpPr>
          <p:cNvPr id="7177" name="TextBox 49"/>
          <p:cNvSpPr txBox="1">
            <a:spLocks noChangeArrowheads="1"/>
          </p:cNvSpPr>
          <p:nvPr/>
        </p:nvSpPr>
        <p:spPr bwMode="auto">
          <a:xfrm>
            <a:off x="9715500" y="3922713"/>
            <a:ext cx="857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700">
                <a:solidFill>
                  <a:schemeClr val="bg1"/>
                </a:solidFill>
              </a:rPr>
              <a:t>04</a:t>
            </a:r>
            <a:endParaRPr lang="zh-CN" altLang="en-US" sz="370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720850" y="1554163"/>
            <a:ext cx="1363663" cy="1998662"/>
            <a:chOff x="1720850" y="1554163"/>
            <a:chExt cx="1363663" cy="1998662"/>
          </a:xfrm>
        </p:grpSpPr>
        <p:sp>
          <p:nvSpPr>
            <p:cNvPr id="7171" name="五边形 4"/>
            <p:cNvSpPr>
              <a:spLocks noChangeArrowheads="1"/>
            </p:cNvSpPr>
            <p:nvPr/>
          </p:nvSpPr>
          <p:spPr bwMode="auto">
            <a:xfrm rot="5400000">
              <a:off x="1403351" y="1871662"/>
              <a:ext cx="1998662" cy="1363663"/>
            </a:xfrm>
            <a:prstGeom prst="homePlate">
              <a:avLst>
                <a:gd name="adj" fmla="val 49982"/>
              </a:avLst>
            </a:prstGeom>
            <a:solidFill>
              <a:srgbClr val="E1DDBE"/>
            </a:solidFill>
            <a:ln w="12700">
              <a:solidFill>
                <a:srgbClr val="E1DDBE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719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0863" y="1892300"/>
              <a:ext cx="1177925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4276725" y="1554163"/>
            <a:ext cx="1362075" cy="1971675"/>
            <a:chOff x="4276725" y="1554163"/>
            <a:chExt cx="1362075" cy="1971675"/>
          </a:xfrm>
        </p:grpSpPr>
        <p:sp>
          <p:nvSpPr>
            <p:cNvPr id="7169" name="五边形 1"/>
            <p:cNvSpPr>
              <a:spLocks noChangeArrowheads="1"/>
            </p:cNvSpPr>
            <p:nvPr/>
          </p:nvSpPr>
          <p:spPr bwMode="auto">
            <a:xfrm rot="5400000">
              <a:off x="3971925" y="1858963"/>
              <a:ext cx="1971675" cy="1362075"/>
            </a:xfrm>
            <a:prstGeom prst="homePlate">
              <a:avLst>
                <a:gd name="adj" fmla="val 50041"/>
              </a:avLst>
            </a:prstGeom>
            <a:solidFill>
              <a:srgbClr val="E1DDBE"/>
            </a:solidFill>
            <a:ln w="12700">
              <a:solidFill>
                <a:srgbClr val="E1DDBE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7191" name="Picture 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5788" y="1892300"/>
              <a:ext cx="1123950" cy="112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3"/>
          <p:cNvGrpSpPr/>
          <p:nvPr/>
        </p:nvGrpSpPr>
        <p:grpSpPr>
          <a:xfrm>
            <a:off x="6831013" y="1554163"/>
            <a:ext cx="1362075" cy="1971675"/>
            <a:chOff x="6831013" y="1554163"/>
            <a:chExt cx="1362075" cy="1971675"/>
          </a:xfrm>
        </p:grpSpPr>
        <p:sp>
          <p:nvSpPr>
            <p:cNvPr id="7170" name="五边形 2"/>
            <p:cNvSpPr>
              <a:spLocks noChangeArrowheads="1"/>
            </p:cNvSpPr>
            <p:nvPr/>
          </p:nvSpPr>
          <p:spPr bwMode="auto">
            <a:xfrm rot="5400000">
              <a:off x="6526213" y="1858963"/>
              <a:ext cx="1971675" cy="1362075"/>
            </a:xfrm>
            <a:prstGeom prst="homePlate">
              <a:avLst>
                <a:gd name="adj" fmla="val 50041"/>
              </a:avLst>
            </a:prstGeom>
            <a:solidFill>
              <a:srgbClr val="E1DDBE"/>
            </a:solidFill>
            <a:ln w="12700">
              <a:solidFill>
                <a:srgbClr val="E1DDBE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719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8963" y="2027238"/>
              <a:ext cx="1174750" cy="79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组合 4"/>
          <p:cNvGrpSpPr/>
          <p:nvPr/>
        </p:nvGrpSpPr>
        <p:grpSpPr>
          <a:xfrm>
            <a:off x="9274175" y="1554163"/>
            <a:ext cx="1362075" cy="1971675"/>
            <a:chOff x="9274175" y="1554163"/>
            <a:chExt cx="1362075" cy="1971675"/>
          </a:xfrm>
        </p:grpSpPr>
        <p:sp>
          <p:nvSpPr>
            <p:cNvPr id="7172" name="五边形 24"/>
            <p:cNvSpPr>
              <a:spLocks noChangeArrowheads="1"/>
            </p:cNvSpPr>
            <p:nvPr/>
          </p:nvSpPr>
          <p:spPr bwMode="auto">
            <a:xfrm rot="5400000">
              <a:off x="8969375" y="1858963"/>
              <a:ext cx="1971675" cy="1362075"/>
            </a:xfrm>
            <a:prstGeom prst="homePlate">
              <a:avLst>
                <a:gd name="adj" fmla="val 50041"/>
              </a:avLst>
            </a:prstGeom>
            <a:solidFill>
              <a:srgbClr val="E1DDBE"/>
            </a:solidFill>
            <a:ln w="12700">
              <a:solidFill>
                <a:srgbClr val="E1DDBE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7193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3900" y="1611313"/>
              <a:ext cx="627063" cy="1535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矩形 41"/>
          <p:cNvSpPr>
            <a:spLocks noChangeArrowheads="1"/>
          </p:cNvSpPr>
          <p:nvPr/>
        </p:nvSpPr>
        <p:spPr bwMode="auto">
          <a:xfrm>
            <a:off x="3834215" y="4699227"/>
            <a:ext cx="22624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矩形 41"/>
          <p:cNvSpPr>
            <a:spLocks noChangeArrowheads="1"/>
          </p:cNvSpPr>
          <p:nvPr/>
        </p:nvSpPr>
        <p:spPr bwMode="auto">
          <a:xfrm>
            <a:off x="6400698" y="4699227"/>
            <a:ext cx="22624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矩形 41"/>
          <p:cNvSpPr>
            <a:spLocks noChangeArrowheads="1"/>
          </p:cNvSpPr>
          <p:nvPr/>
        </p:nvSpPr>
        <p:spPr bwMode="auto">
          <a:xfrm>
            <a:off x="8824005" y="4699227"/>
            <a:ext cx="22624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grpSp>
        <p:nvGrpSpPr>
          <p:cNvPr id="30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1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2" name="图片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4" name="图片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图片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图片 23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图片 2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2" name="组合 4"/>
          <p:cNvGrpSpPr/>
          <p:nvPr/>
        </p:nvGrpSpPr>
        <p:grpSpPr bwMode="auto">
          <a:xfrm>
            <a:off x="3363913" y="1666875"/>
            <a:ext cx="8412162" cy="4449763"/>
            <a:chOff x="0" y="0"/>
            <a:chExt cx="8412516" cy="4450361"/>
          </a:xfrm>
        </p:grpSpPr>
        <p:sp>
          <p:nvSpPr>
            <p:cNvPr id="8203" name="Freeform 10"/>
            <p:cNvSpPr>
              <a:spLocks noChangeArrowheads="1"/>
            </p:cNvSpPr>
            <p:nvPr/>
          </p:nvSpPr>
          <p:spPr bwMode="auto">
            <a:xfrm>
              <a:off x="5234105" y="146953"/>
              <a:ext cx="59585" cy="35068"/>
            </a:xfrm>
            <a:custGeom>
              <a:avLst/>
              <a:gdLst>
                <a:gd name="T0" fmla="*/ 8 w 15"/>
                <a:gd name="T1" fmla="*/ 0 h 8"/>
                <a:gd name="T2" fmla="*/ 9 w 15"/>
                <a:gd name="T3" fmla="*/ 1 h 8"/>
                <a:gd name="T4" fmla="*/ 12 w 15"/>
                <a:gd name="T5" fmla="*/ 7 h 8"/>
                <a:gd name="T6" fmla="*/ 5 w 15"/>
                <a:gd name="T7" fmla="*/ 4 h 8"/>
                <a:gd name="T8" fmla="*/ 8 w 1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8">
                  <a:moveTo>
                    <a:pt x="8" y="0"/>
                  </a:moveTo>
                  <a:cubicBezTo>
                    <a:pt x="9" y="0"/>
                    <a:pt x="9" y="0"/>
                    <a:pt x="9" y="1"/>
                  </a:cubicBezTo>
                  <a:cubicBezTo>
                    <a:pt x="10" y="4"/>
                    <a:pt x="15" y="4"/>
                    <a:pt x="12" y="7"/>
                  </a:cubicBezTo>
                  <a:cubicBezTo>
                    <a:pt x="8" y="8"/>
                    <a:pt x="10" y="2"/>
                    <a:pt x="5" y="4"/>
                  </a:cubicBezTo>
                  <a:cubicBezTo>
                    <a:pt x="0" y="2"/>
                    <a:pt x="11" y="4"/>
                    <a:pt x="8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04" name="Freeform 11"/>
            <p:cNvSpPr>
              <a:spLocks noChangeArrowheads="1"/>
            </p:cNvSpPr>
            <p:nvPr/>
          </p:nvSpPr>
          <p:spPr bwMode="auto">
            <a:xfrm>
              <a:off x="6113775" y="146953"/>
              <a:ext cx="120739" cy="65127"/>
            </a:xfrm>
            <a:custGeom>
              <a:avLst/>
              <a:gdLst>
                <a:gd name="T0" fmla="*/ 28 w 29"/>
                <a:gd name="T1" fmla="*/ 11 h 15"/>
                <a:gd name="T2" fmla="*/ 17 w 29"/>
                <a:gd name="T3" fmla="*/ 14 h 15"/>
                <a:gd name="T4" fmla="*/ 3 w 29"/>
                <a:gd name="T5" fmla="*/ 14 h 15"/>
                <a:gd name="T6" fmla="*/ 0 w 29"/>
                <a:gd name="T7" fmla="*/ 11 h 15"/>
                <a:gd name="T8" fmla="*/ 22 w 29"/>
                <a:gd name="T9" fmla="*/ 0 h 15"/>
                <a:gd name="T10" fmla="*/ 27 w 29"/>
                <a:gd name="T11" fmla="*/ 3 h 15"/>
                <a:gd name="T12" fmla="*/ 24 w 29"/>
                <a:gd name="T13" fmla="*/ 4 h 15"/>
                <a:gd name="T14" fmla="*/ 28 w 29"/>
                <a:gd name="T1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5">
                  <a:moveTo>
                    <a:pt x="28" y="11"/>
                  </a:moveTo>
                  <a:cubicBezTo>
                    <a:pt x="24" y="11"/>
                    <a:pt x="17" y="9"/>
                    <a:pt x="17" y="14"/>
                  </a:cubicBezTo>
                  <a:cubicBezTo>
                    <a:pt x="14" y="12"/>
                    <a:pt x="9" y="15"/>
                    <a:pt x="3" y="14"/>
                  </a:cubicBezTo>
                  <a:cubicBezTo>
                    <a:pt x="3" y="11"/>
                    <a:pt x="2" y="11"/>
                    <a:pt x="0" y="11"/>
                  </a:cubicBezTo>
                  <a:cubicBezTo>
                    <a:pt x="3" y="3"/>
                    <a:pt x="11" y="0"/>
                    <a:pt x="22" y="0"/>
                  </a:cubicBezTo>
                  <a:cubicBezTo>
                    <a:pt x="21" y="4"/>
                    <a:pt x="26" y="1"/>
                    <a:pt x="27" y="3"/>
                  </a:cubicBezTo>
                  <a:cubicBezTo>
                    <a:pt x="27" y="4"/>
                    <a:pt x="24" y="4"/>
                    <a:pt x="24" y="4"/>
                  </a:cubicBezTo>
                  <a:cubicBezTo>
                    <a:pt x="23" y="6"/>
                    <a:pt x="29" y="5"/>
                    <a:pt x="28" y="1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05" name="Freeform 12"/>
            <p:cNvSpPr>
              <a:spLocks noChangeArrowheads="1"/>
            </p:cNvSpPr>
            <p:nvPr/>
          </p:nvSpPr>
          <p:spPr bwMode="auto">
            <a:xfrm>
              <a:off x="5422271" y="150293"/>
              <a:ext cx="62721" cy="38408"/>
            </a:xfrm>
            <a:custGeom>
              <a:avLst/>
              <a:gdLst>
                <a:gd name="T0" fmla="*/ 15 w 15"/>
                <a:gd name="T1" fmla="*/ 2 h 9"/>
                <a:gd name="T2" fmla="*/ 14 w 15"/>
                <a:gd name="T3" fmla="*/ 7 h 9"/>
                <a:gd name="T4" fmla="*/ 8 w 15"/>
                <a:gd name="T5" fmla="*/ 9 h 9"/>
                <a:gd name="T6" fmla="*/ 1 w 15"/>
                <a:gd name="T7" fmla="*/ 4 h 9"/>
                <a:gd name="T8" fmla="*/ 9 w 15"/>
                <a:gd name="T9" fmla="*/ 4 h 9"/>
                <a:gd name="T10" fmla="*/ 15 w 15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9">
                  <a:moveTo>
                    <a:pt x="15" y="2"/>
                  </a:moveTo>
                  <a:cubicBezTo>
                    <a:pt x="14" y="3"/>
                    <a:pt x="13" y="5"/>
                    <a:pt x="14" y="7"/>
                  </a:cubicBezTo>
                  <a:cubicBezTo>
                    <a:pt x="11" y="7"/>
                    <a:pt x="10" y="8"/>
                    <a:pt x="8" y="9"/>
                  </a:cubicBezTo>
                  <a:cubicBezTo>
                    <a:pt x="6" y="7"/>
                    <a:pt x="0" y="9"/>
                    <a:pt x="1" y="4"/>
                  </a:cubicBezTo>
                  <a:cubicBezTo>
                    <a:pt x="5" y="5"/>
                    <a:pt x="6" y="1"/>
                    <a:pt x="9" y="4"/>
                  </a:cubicBezTo>
                  <a:cubicBezTo>
                    <a:pt x="12" y="4"/>
                    <a:pt x="11" y="0"/>
                    <a:pt x="15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06" name="Freeform 13"/>
            <p:cNvSpPr>
              <a:spLocks noChangeArrowheads="1"/>
            </p:cNvSpPr>
            <p:nvPr/>
          </p:nvSpPr>
          <p:spPr bwMode="auto">
            <a:xfrm>
              <a:off x="5052213" y="168663"/>
              <a:ext cx="78401" cy="43419"/>
            </a:xfrm>
            <a:custGeom>
              <a:avLst/>
              <a:gdLst>
                <a:gd name="T0" fmla="*/ 18 w 19"/>
                <a:gd name="T1" fmla="*/ 0 h 10"/>
                <a:gd name="T2" fmla="*/ 15 w 19"/>
                <a:gd name="T3" fmla="*/ 5 h 10"/>
                <a:gd name="T4" fmla="*/ 11 w 19"/>
                <a:gd name="T5" fmla="*/ 9 h 10"/>
                <a:gd name="T6" fmla="*/ 8 w 19"/>
                <a:gd name="T7" fmla="*/ 6 h 10"/>
                <a:gd name="T8" fmla="*/ 4 w 19"/>
                <a:gd name="T9" fmla="*/ 7 h 10"/>
                <a:gd name="T10" fmla="*/ 1 w 19"/>
                <a:gd name="T11" fmla="*/ 5 h 10"/>
                <a:gd name="T12" fmla="*/ 8 w 19"/>
                <a:gd name="T13" fmla="*/ 3 h 10"/>
                <a:gd name="T14" fmla="*/ 8 w 19"/>
                <a:gd name="T15" fmla="*/ 2 h 10"/>
                <a:gd name="T16" fmla="*/ 18 w 19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0">
                  <a:moveTo>
                    <a:pt x="18" y="0"/>
                  </a:moveTo>
                  <a:cubicBezTo>
                    <a:pt x="19" y="4"/>
                    <a:pt x="15" y="2"/>
                    <a:pt x="15" y="5"/>
                  </a:cubicBezTo>
                  <a:cubicBezTo>
                    <a:pt x="15" y="5"/>
                    <a:pt x="13" y="8"/>
                    <a:pt x="11" y="9"/>
                  </a:cubicBezTo>
                  <a:cubicBezTo>
                    <a:pt x="8" y="10"/>
                    <a:pt x="9" y="6"/>
                    <a:pt x="8" y="6"/>
                  </a:cubicBezTo>
                  <a:cubicBezTo>
                    <a:pt x="8" y="6"/>
                    <a:pt x="6" y="8"/>
                    <a:pt x="4" y="7"/>
                  </a:cubicBezTo>
                  <a:cubicBezTo>
                    <a:pt x="3" y="7"/>
                    <a:pt x="3" y="4"/>
                    <a:pt x="1" y="5"/>
                  </a:cubicBezTo>
                  <a:cubicBezTo>
                    <a:pt x="0" y="1"/>
                    <a:pt x="7" y="5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12" y="1"/>
                    <a:pt x="13" y="1"/>
                    <a:pt x="18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07" name="Freeform 14"/>
            <p:cNvSpPr>
              <a:spLocks noChangeArrowheads="1"/>
            </p:cNvSpPr>
            <p:nvPr/>
          </p:nvSpPr>
          <p:spPr bwMode="auto">
            <a:xfrm>
              <a:off x="5351709" y="168663"/>
              <a:ext cx="62721" cy="20039"/>
            </a:xfrm>
            <a:custGeom>
              <a:avLst/>
              <a:gdLst>
                <a:gd name="T0" fmla="*/ 14 w 15"/>
                <a:gd name="T1" fmla="*/ 5 h 5"/>
                <a:gd name="T2" fmla="*/ 3 w 15"/>
                <a:gd name="T3" fmla="*/ 5 h 5"/>
                <a:gd name="T4" fmla="*/ 7 w 15"/>
                <a:gd name="T5" fmla="*/ 0 h 5"/>
                <a:gd name="T6" fmla="*/ 14 w 1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5">
                  <a:moveTo>
                    <a:pt x="14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0" y="0"/>
                    <a:pt x="7" y="4"/>
                    <a:pt x="7" y="0"/>
                  </a:cubicBezTo>
                  <a:cubicBezTo>
                    <a:pt x="8" y="3"/>
                    <a:pt x="15" y="0"/>
                    <a:pt x="14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08" name="Freeform 15"/>
            <p:cNvSpPr>
              <a:spLocks noChangeArrowheads="1"/>
            </p:cNvSpPr>
            <p:nvPr/>
          </p:nvSpPr>
          <p:spPr bwMode="auto">
            <a:xfrm>
              <a:off x="5265467" y="195381"/>
              <a:ext cx="73699" cy="30059"/>
            </a:xfrm>
            <a:custGeom>
              <a:avLst/>
              <a:gdLst>
                <a:gd name="T0" fmla="*/ 12 w 18"/>
                <a:gd name="T1" fmla="*/ 0 h 7"/>
                <a:gd name="T2" fmla="*/ 12 w 18"/>
                <a:gd name="T3" fmla="*/ 6 h 7"/>
                <a:gd name="T4" fmla="*/ 0 w 18"/>
                <a:gd name="T5" fmla="*/ 4 h 7"/>
                <a:gd name="T6" fmla="*/ 12 w 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7">
                  <a:moveTo>
                    <a:pt x="12" y="0"/>
                  </a:moveTo>
                  <a:cubicBezTo>
                    <a:pt x="18" y="2"/>
                    <a:pt x="12" y="2"/>
                    <a:pt x="12" y="6"/>
                  </a:cubicBezTo>
                  <a:cubicBezTo>
                    <a:pt x="8" y="5"/>
                    <a:pt x="2" y="7"/>
                    <a:pt x="0" y="4"/>
                  </a:cubicBezTo>
                  <a:cubicBezTo>
                    <a:pt x="2" y="1"/>
                    <a:pt x="10" y="3"/>
                    <a:pt x="12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09" name="Freeform 16"/>
            <p:cNvSpPr>
              <a:spLocks noChangeArrowheads="1"/>
            </p:cNvSpPr>
            <p:nvPr/>
          </p:nvSpPr>
          <p:spPr bwMode="auto">
            <a:xfrm>
              <a:off x="1586853" y="220431"/>
              <a:ext cx="32929" cy="23379"/>
            </a:xfrm>
            <a:custGeom>
              <a:avLst/>
              <a:gdLst>
                <a:gd name="T0" fmla="*/ 0 w 8"/>
                <a:gd name="T1" fmla="*/ 0 h 5"/>
                <a:gd name="T2" fmla="*/ 8 w 8"/>
                <a:gd name="T3" fmla="*/ 5 h 5"/>
                <a:gd name="T4" fmla="*/ 0 w 8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5" y="0"/>
                    <a:pt x="8" y="0"/>
                    <a:pt x="8" y="5"/>
                  </a:cubicBezTo>
                  <a:cubicBezTo>
                    <a:pt x="5" y="3"/>
                    <a:pt x="0" y="4"/>
                    <a:pt x="0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0" name="Freeform 17"/>
            <p:cNvSpPr>
              <a:spLocks noChangeArrowheads="1"/>
            </p:cNvSpPr>
            <p:nvPr/>
          </p:nvSpPr>
          <p:spPr bwMode="auto">
            <a:xfrm>
              <a:off x="6156111" y="217091"/>
              <a:ext cx="136420" cy="70137"/>
            </a:xfrm>
            <a:custGeom>
              <a:avLst/>
              <a:gdLst>
                <a:gd name="T0" fmla="*/ 29 w 33"/>
                <a:gd name="T1" fmla="*/ 3 h 16"/>
                <a:gd name="T2" fmla="*/ 32 w 33"/>
                <a:gd name="T3" fmla="*/ 10 h 16"/>
                <a:gd name="T4" fmla="*/ 18 w 33"/>
                <a:gd name="T5" fmla="*/ 15 h 16"/>
                <a:gd name="T6" fmla="*/ 15 w 33"/>
                <a:gd name="T7" fmla="*/ 13 h 16"/>
                <a:gd name="T8" fmla="*/ 10 w 33"/>
                <a:gd name="T9" fmla="*/ 13 h 16"/>
                <a:gd name="T10" fmla="*/ 10 w 33"/>
                <a:gd name="T11" fmla="*/ 10 h 16"/>
                <a:gd name="T12" fmla="*/ 5 w 33"/>
                <a:gd name="T13" fmla="*/ 12 h 16"/>
                <a:gd name="T14" fmla="*/ 7 w 33"/>
                <a:gd name="T15" fmla="*/ 9 h 16"/>
                <a:gd name="T16" fmla="*/ 1 w 33"/>
                <a:gd name="T17" fmla="*/ 8 h 16"/>
                <a:gd name="T18" fmla="*/ 4 w 33"/>
                <a:gd name="T19" fmla="*/ 5 h 16"/>
                <a:gd name="T20" fmla="*/ 8 w 33"/>
                <a:gd name="T21" fmla="*/ 2 h 16"/>
                <a:gd name="T22" fmla="*/ 21 w 33"/>
                <a:gd name="T23" fmla="*/ 1 h 16"/>
                <a:gd name="T24" fmla="*/ 21 w 33"/>
                <a:gd name="T25" fmla="*/ 3 h 16"/>
                <a:gd name="T26" fmla="*/ 29 w 33"/>
                <a:gd name="T2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16">
                  <a:moveTo>
                    <a:pt x="29" y="3"/>
                  </a:moveTo>
                  <a:cubicBezTo>
                    <a:pt x="28" y="8"/>
                    <a:pt x="24" y="11"/>
                    <a:pt x="32" y="10"/>
                  </a:cubicBezTo>
                  <a:cubicBezTo>
                    <a:pt x="33" y="16"/>
                    <a:pt x="23" y="15"/>
                    <a:pt x="18" y="15"/>
                  </a:cubicBezTo>
                  <a:cubicBezTo>
                    <a:pt x="16" y="14"/>
                    <a:pt x="16" y="14"/>
                    <a:pt x="15" y="13"/>
                  </a:cubicBezTo>
                  <a:cubicBezTo>
                    <a:pt x="12" y="11"/>
                    <a:pt x="13" y="15"/>
                    <a:pt x="10" y="13"/>
                  </a:cubicBezTo>
                  <a:cubicBezTo>
                    <a:pt x="9" y="13"/>
                    <a:pt x="10" y="11"/>
                    <a:pt x="10" y="10"/>
                  </a:cubicBezTo>
                  <a:cubicBezTo>
                    <a:pt x="9" y="10"/>
                    <a:pt x="7" y="13"/>
                    <a:pt x="5" y="12"/>
                  </a:cubicBezTo>
                  <a:cubicBezTo>
                    <a:pt x="5" y="12"/>
                    <a:pt x="7" y="10"/>
                    <a:pt x="7" y="9"/>
                  </a:cubicBezTo>
                  <a:cubicBezTo>
                    <a:pt x="6" y="8"/>
                    <a:pt x="0" y="11"/>
                    <a:pt x="1" y="8"/>
                  </a:cubicBezTo>
                  <a:cubicBezTo>
                    <a:pt x="0" y="5"/>
                    <a:pt x="3" y="6"/>
                    <a:pt x="4" y="5"/>
                  </a:cubicBezTo>
                  <a:cubicBezTo>
                    <a:pt x="6" y="3"/>
                    <a:pt x="5" y="3"/>
                    <a:pt x="8" y="2"/>
                  </a:cubicBezTo>
                  <a:cubicBezTo>
                    <a:pt x="9" y="2"/>
                    <a:pt x="15" y="0"/>
                    <a:pt x="21" y="1"/>
                  </a:cubicBezTo>
                  <a:cubicBezTo>
                    <a:pt x="21" y="1"/>
                    <a:pt x="21" y="3"/>
                    <a:pt x="21" y="3"/>
                  </a:cubicBezTo>
                  <a:cubicBezTo>
                    <a:pt x="23" y="5"/>
                    <a:pt x="28" y="2"/>
                    <a:pt x="29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1" name="Freeform 18"/>
            <p:cNvSpPr>
              <a:spLocks noChangeArrowheads="1"/>
            </p:cNvSpPr>
            <p:nvPr/>
          </p:nvSpPr>
          <p:spPr bwMode="auto">
            <a:xfrm>
              <a:off x="6101231" y="217091"/>
              <a:ext cx="54881" cy="40079"/>
            </a:xfrm>
            <a:custGeom>
              <a:avLst/>
              <a:gdLst>
                <a:gd name="T0" fmla="*/ 13 w 13"/>
                <a:gd name="T1" fmla="*/ 5 h 9"/>
                <a:gd name="T2" fmla="*/ 9 w 13"/>
                <a:gd name="T3" fmla="*/ 5 h 9"/>
                <a:gd name="T4" fmla="*/ 7 w 13"/>
                <a:gd name="T5" fmla="*/ 8 h 9"/>
                <a:gd name="T6" fmla="*/ 0 w 13"/>
                <a:gd name="T7" fmla="*/ 5 h 9"/>
                <a:gd name="T8" fmla="*/ 13 w 13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9">
                  <a:moveTo>
                    <a:pt x="13" y="5"/>
                  </a:moveTo>
                  <a:cubicBezTo>
                    <a:pt x="12" y="7"/>
                    <a:pt x="10" y="5"/>
                    <a:pt x="9" y="5"/>
                  </a:cubicBezTo>
                  <a:cubicBezTo>
                    <a:pt x="7" y="5"/>
                    <a:pt x="7" y="7"/>
                    <a:pt x="7" y="8"/>
                  </a:cubicBezTo>
                  <a:cubicBezTo>
                    <a:pt x="3" y="9"/>
                    <a:pt x="4" y="4"/>
                    <a:pt x="0" y="5"/>
                  </a:cubicBezTo>
                  <a:cubicBezTo>
                    <a:pt x="3" y="0"/>
                    <a:pt x="9" y="3"/>
                    <a:pt x="13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2" name="Freeform 19"/>
            <p:cNvSpPr>
              <a:spLocks noChangeArrowheads="1"/>
            </p:cNvSpPr>
            <p:nvPr/>
          </p:nvSpPr>
          <p:spPr bwMode="auto">
            <a:xfrm>
              <a:off x="1466115" y="260509"/>
              <a:ext cx="136419" cy="80156"/>
            </a:xfrm>
            <a:custGeom>
              <a:avLst/>
              <a:gdLst>
                <a:gd name="T0" fmla="*/ 24 w 33"/>
                <a:gd name="T1" fmla="*/ 5 h 18"/>
                <a:gd name="T2" fmla="*/ 28 w 33"/>
                <a:gd name="T3" fmla="*/ 10 h 18"/>
                <a:gd name="T4" fmla="*/ 32 w 33"/>
                <a:gd name="T5" fmla="*/ 17 h 18"/>
                <a:gd name="T6" fmla="*/ 28 w 33"/>
                <a:gd name="T7" fmla="*/ 17 h 18"/>
                <a:gd name="T8" fmla="*/ 28 w 33"/>
                <a:gd name="T9" fmla="*/ 15 h 18"/>
                <a:gd name="T10" fmla="*/ 25 w 33"/>
                <a:gd name="T11" fmla="*/ 13 h 18"/>
                <a:gd name="T12" fmla="*/ 7 w 33"/>
                <a:gd name="T13" fmla="*/ 12 h 18"/>
                <a:gd name="T14" fmla="*/ 11 w 33"/>
                <a:gd name="T15" fmla="*/ 9 h 18"/>
                <a:gd name="T16" fmla="*/ 8 w 33"/>
                <a:gd name="T17" fmla="*/ 6 h 18"/>
                <a:gd name="T18" fmla="*/ 0 w 33"/>
                <a:gd name="T19" fmla="*/ 2 h 18"/>
                <a:gd name="T20" fmla="*/ 11 w 33"/>
                <a:gd name="T21" fmla="*/ 2 h 18"/>
                <a:gd name="T22" fmla="*/ 14 w 33"/>
                <a:gd name="T23" fmla="*/ 5 h 18"/>
                <a:gd name="T24" fmla="*/ 20 w 33"/>
                <a:gd name="T25" fmla="*/ 5 h 18"/>
                <a:gd name="T26" fmla="*/ 24 w 33"/>
                <a:gd name="T27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18">
                  <a:moveTo>
                    <a:pt x="24" y="5"/>
                  </a:moveTo>
                  <a:cubicBezTo>
                    <a:pt x="26" y="6"/>
                    <a:pt x="27" y="8"/>
                    <a:pt x="28" y="10"/>
                  </a:cubicBezTo>
                  <a:cubicBezTo>
                    <a:pt x="30" y="12"/>
                    <a:pt x="33" y="14"/>
                    <a:pt x="32" y="17"/>
                  </a:cubicBezTo>
                  <a:cubicBezTo>
                    <a:pt x="32" y="17"/>
                    <a:pt x="29" y="18"/>
                    <a:pt x="28" y="17"/>
                  </a:cubicBezTo>
                  <a:cubicBezTo>
                    <a:pt x="28" y="17"/>
                    <a:pt x="29" y="15"/>
                    <a:pt x="28" y="15"/>
                  </a:cubicBezTo>
                  <a:cubicBezTo>
                    <a:pt x="28" y="14"/>
                    <a:pt x="24" y="17"/>
                    <a:pt x="25" y="13"/>
                  </a:cubicBezTo>
                  <a:cubicBezTo>
                    <a:pt x="17" y="13"/>
                    <a:pt x="12" y="13"/>
                    <a:pt x="7" y="12"/>
                  </a:cubicBezTo>
                  <a:cubicBezTo>
                    <a:pt x="6" y="9"/>
                    <a:pt x="9" y="9"/>
                    <a:pt x="11" y="9"/>
                  </a:cubicBezTo>
                  <a:cubicBezTo>
                    <a:pt x="11" y="7"/>
                    <a:pt x="8" y="8"/>
                    <a:pt x="8" y="6"/>
                  </a:cubicBezTo>
                  <a:cubicBezTo>
                    <a:pt x="3" y="4"/>
                    <a:pt x="1" y="8"/>
                    <a:pt x="0" y="2"/>
                  </a:cubicBezTo>
                  <a:cubicBezTo>
                    <a:pt x="3" y="0"/>
                    <a:pt x="8" y="1"/>
                    <a:pt x="11" y="2"/>
                  </a:cubicBezTo>
                  <a:cubicBezTo>
                    <a:pt x="13" y="2"/>
                    <a:pt x="14" y="2"/>
                    <a:pt x="14" y="5"/>
                  </a:cubicBezTo>
                  <a:cubicBezTo>
                    <a:pt x="16" y="6"/>
                    <a:pt x="20" y="0"/>
                    <a:pt x="20" y="5"/>
                  </a:cubicBezTo>
                  <a:cubicBezTo>
                    <a:pt x="20" y="6"/>
                    <a:pt x="24" y="7"/>
                    <a:pt x="24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3" name="Freeform 20"/>
            <p:cNvSpPr>
              <a:spLocks noChangeArrowheads="1"/>
            </p:cNvSpPr>
            <p:nvPr/>
          </p:nvSpPr>
          <p:spPr bwMode="auto">
            <a:xfrm>
              <a:off x="6295667" y="260509"/>
              <a:ext cx="136419" cy="75147"/>
            </a:xfrm>
            <a:custGeom>
              <a:avLst/>
              <a:gdLst>
                <a:gd name="T0" fmla="*/ 13 w 33"/>
                <a:gd name="T1" fmla="*/ 0 h 17"/>
                <a:gd name="T2" fmla="*/ 19 w 33"/>
                <a:gd name="T3" fmla="*/ 5 h 17"/>
                <a:gd name="T4" fmla="*/ 20 w 33"/>
                <a:gd name="T5" fmla="*/ 2 h 17"/>
                <a:gd name="T6" fmla="*/ 23 w 33"/>
                <a:gd name="T7" fmla="*/ 5 h 17"/>
                <a:gd name="T8" fmla="*/ 26 w 33"/>
                <a:gd name="T9" fmla="*/ 5 h 17"/>
                <a:gd name="T10" fmla="*/ 26 w 33"/>
                <a:gd name="T11" fmla="*/ 6 h 17"/>
                <a:gd name="T12" fmla="*/ 32 w 33"/>
                <a:gd name="T13" fmla="*/ 7 h 17"/>
                <a:gd name="T14" fmla="*/ 22 w 33"/>
                <a:gd name="T15" fmla="*/ 10 h 17"/>
                <a:gd name="T16" fmla="*/ 20 w 33"/>
                <a:gd name="T17" fmla="*/ 13 h 17"/>
                <a:gd name="T18" fmla="*/ 8 w 33"/>
                <a:gd name="T19" fmla="*/ 13 h 17"/>
                <a:gd name="T20" fmla="*/ 6 w 33"/>
                <a:gd name="T21" fmla="*/ 16 h 17"/>
                <a:gd name="T22" fmla="*/ 1 w 33"/>
                <a:gd name="T23" fmla="*/ 15 h 17"/>
                <a:gd name="T24" fmla="*/ 1 w 33"/>
                <a:gd name="T25" fmla="*/ 10 h 17"/>
                <a:gd name="T26" fmla="*/ 4 w 33"/>
                <a:gd name="T27" fmla="*/ 10 h 17"/>
                <a:gd name="T28" fmla="*/ 5 w 33"/>
                <a:gd name="T29" fmla="*/ 6 h 17"/>
                <a:gd name="T30" fmla="*/ 8 w 33"/>
                <a:gd name="T31" fmla="*/ 6 h 17"/>
                <a:gd name="T32" fmla="*/ 13 w 33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17">
                  <a:moveTo>
                    <a:pt x="13" y="0"/>
                  </a:moveTo>
                  <a:cubicBezTo>
                    <a:pt x="14" y="3"/>
                    <a:pt x="20" y="0"/>
                    <a:pt x="19" y="5"/>
                  </a:cubicBezTo>
                  <a:cubicBezTo>
                    <a:pt x="20" y="6"/>
                    <a:pt x="20" y="2"/>
                    <a:pt x="20" y="2"/>
                  </a:cubicBezTo>
                  <a:cubicBezTo>
                    <a:pt x="22" y="2"/>
                    <a:pt x="22" y="4"/>
                    <a:pt x="23" y="5"/>
                  </a:cubicBezTo>
                  <a:cubicBezTo>
                    <a:pt x="24" y="5"/>
                    <a:pt x="26" y="4"/>
                    <a:pt x="26" y="5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8" y="7"/>
                    <a:pt x="32" y="5"/>
                    <a:pt x="32" y="7"/>
                  </a:cubicBezTo>
                  <a:cubicBezTo>
                    <a:pt x="33" y="13"/>
                    <a:pt x="25" y="9"/>
                    <a:pt x="22" y="10"/>
                  </a:cubicBezTo>
                  <a:cubicBezTo>
                    <a:pt x="20" y="10"/>
                    <a:pt x="21" y="13"/>
                    <a:pt x="20" y="13"/>
                  </a:cubicBezTo>
                  <a:cubicBezTo>
                    <a:pt x="17" y="15"/>
                    <a:pt x="9" y="14"/>
                    <a:pt x="8" y="13"/>
                  </a:cubicBezTo>
                  <a:cubicBezTo>
                    <a:pt x="6" y="13"/>
                    <a:pt x="7" y="15"/>
                    <a:pt x="6" y="16"/>
                  </a:cubicBezTo>
                  <a:cubicBezTo>
                    <a:pt x="4" y="13"/>
                    <a:pt x="4" y="17"/>
                    <a:pt x="1" y="15"/>
                  </a:cubicBezTo>
                  <a:cubicBezTo>
                    <a:pt x="1" y="14"/>
                    <a:pt x="0" y="11"/>
                    <a:pt x="1" y="10"/>
                  </a:cubicBezTo>
                  <a:cubicBezTo>
                    <a:pt x="1" y="10"/>
                    <a:pt x="3" y="11"/>
                    <a:pt x="4" y="10"/>
                  </a:cubicBezTo>
                  <a:cubicBezTo>
                    <a:pt x="5" y="9"/>
                    <a:pt x="4" y="7"/>
                    <a:pt x="5" y="6"/>
                  </a:cubicBezTo>
                  <a:cubicBezTo>
                    <a:pt x="5" y="6"/>
                    <a:pt x="7" y="7"/>
                    <a:pt x="8" y="6"/>
                  </a:cubicBezTo>
                  <a:cubicBezTo>
                    <a:pt x="9" y="4"/>
                    <a:pt x="12" y="3"/>
                    <a:pt x="13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4" name="Freeform 21"/>
            <p:cNvSpPr>
              <a:spLocks noChangeArrowheads="1"/>
            </p:cNvSpPr>
            <p:nvPr/>
          </p:nvSpPr>
          <p:spPr bwMode="auto">
            <a:xfrm>
              <a:off x="1227773" y="315616"/>
              <a:ext cx="26656" cy="41749"/>
            </a:xfrm>
            <a:custGeom>
              <a:avLst/>
              <a:gdLst>
                <a:gd name="T0" fmla="*/ 6 w 6"/>
                <a:gd name="T1" fmla="*/ 5 h 10"/>
                <a:gd name="T2" fmla="*/ 6 w 6"/>
                <a:gd name="T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0">
                  <a:moveTo>
                    <a:pt x="6" y="5"/>
                  </a:moveTo>
                  <a:cubicBezTo>
                    <a:pt x="3" y="10"/>
                    <a:pt x="0" y="0"/>
                    <a:pt x="6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5" name="Freeform 22"/>
            <p:cNvSpPr>
              <a:spLocks noChangeArrowheads="1"/>
            </p:cNvSpPr>
            <p:nvPr/>
          </p:nvSpPr>
          <p:spPr bwMode="auto">
            <a:xfrm>
              <a:off x="1281087" y="322296"/>
              <a:ext cx="75265" cy="48428"/>
            </a:xfrm>
            <a:custGeom>
              <a:avLst/>
              <a:gdLst>
                <a:gd name="T0" fmla="*/ 17 w 18"/>
                <a:gd name="T1" fmla="*/ 3 h 11"/>
                <a:gd name="T2" fmla="*/ 4 w 18"/>
                <a:gd name="T3" fmla="*/ 10 h 11"/>
                <a:gd name="T4" fmla="*/ 0 w 18"/>
                <a:gd name="T5" fmla="*/ 6 h 11"/>
                <a:gd name="T6" fmla="*/ 9 w 18"/>
                <a:gd name="T7" fmla="*/ 3 h 11"/>
                <a:gd name="T8" fmla="*/ 17 w 18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7" y="3"/>
                  </a:moveTo>
                  <a:cubicBezTo>
                    <a:pt x="18" y="11"/>
                    <a:pt x="8" y="7"/>
                    <a:pt x="4" y="10"/>
                  </a:cubicBezTo>
                  <a:cubicBezTo>
                    <a:pt x="2" y="10"/>
                    <a:pt x="3" y="6"/>
                    <a:pt x="0" y="6"/>
                  </a:cubicBezTo>
                  <a:cubicBezTo>
                    <a:pt x="1" y="2"/>
                    <a:pt x="8" y="7"/>
                    <a:pt x="9" y="3"/>
                  </a:cubicBezTo>
                  <a:cubicBezTo>
                    <a:pt x="9" y="0"/>
                    <a:pt x="12" y="5"/>
                    <a:pt x="17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6" name="Freeform 23"/>
            <p:cNvSpPr>
              <a:spLocks noChangeArrowheads="1"/>
            </p:cNvSpPr>
            <p:nvPr/>
          </p:nvSpPr>
          <p:spPr bwMode="auto">
            <a:xfrm>
              <a:off x="1693480" y="332316"/>
              <a:ext cx="65857" cy="35069"/>
            </a:xfrm>
            <a:custGeom>
              <a:avLst/>
              <a:gdLst>
                <a:gd name="T0" fmla="*/ 14 w 16"/>
                <a:gd name="T1" fmla="*/ 3 h 8"/>
                <a:gd name="T2" fmla="*/ 14 w 16"/>
                <a:gd name="T3" fmla="*/ 5 h 8"/>
                <a:gd name="T4" fmla="*/ 10 w 16"/>
                <a:gd name="T5" fmla="*/ 7 h 8"/>
                <a:gd name="T6" fmla="*/ 8 w 16"/>
                <a:gd name="T7" fmla="*/ 8 h 8"/>
                <a:gd name="T8" fmla="*/ 4 w 16"/>
                <a:gd name="T9" fmla="*/ 7 h 8"/>
                <a:gd name="T10" fmla="*/ 3 w 16"/>
                <a:gd name="T11" fmla="*/ 8 h 8"/>
                <a:gd name="T12" fmla="*/ 1 w 16"/>
                <a:gd name="T13" fmla="*/ 7 h 8"/>
                <a:gd name="T14" fmla="*/ 14 w 16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8">
                  <a:moveTo>
                    <a:pt x="14" y="3"/>
                  </a:moveTo>
                  <a:cubicBezTo>
                    <a:pt x="16" y="4"/>
                    <a:pt x="15" y="5"/>
                    <a:pt x="14" y="5"/>
                  </a:cubicBezTo>
                  <a:cubicBezTo>
                    <a:pt x="13" y="7"/>
                    <a:pt x="12" y="6"/>
                    <a:pt x="10" y="7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7" y="8"/>
                    <a:pt x="6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0" y="0"/>
                    <a:pt x="13" y="7"/>
                    <a:pt x="14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7" name="Freeform 24"/>
            <p:cNvSpPr>
              <a:spLocks noChangeArrowheads="1"/>
            </p:cNvSpPr>
            <p:nvPr/>
          </p:nvSpPr>
          <p:spPr bwMode="auto">
            <a:xfrm>
              <a:off x="1450435" y="349015"/>
              <a:ext cx="37633" cy="21709"/>
            </a:xfrm>
            <a:custGeom>
              <a:avLst/>
              <a:gdLst>
                <a:gd name="T0" fmla="*/ 0 w 9"/>
                <a:gd name="T1" fmla="*/ 3 h 5"/>
                <a:gd name="T2" fmla="*/ 7 w 9"/>
                <a:gd name="T3" fmla="*/ 4 h 5"/>
                <a:gd name="T4" fmla="*/ 0 w 9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cubicBezTo>
                    <a:pt x="0" y="1"/>
                    <a:pt x="9" y="0"/>
                    <a:pt x="7" y="4"/>
                  </a:cubicBezTo>
                  <a:cubicBezTo>
                    <a:pt x="4" y="3"/>
                    <a:pt x="4" y="5"/>
                    <a:pt x="0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8" name="Freeform 25"/>
            <p:cNvSpPr>
              <a:spLocks noChangeArrowheads="1"/>
            </p:cNvSpPr>
            <p:nvPr/>
          </p:nvSpPr>
          <p:spPr bwMode="auto">
            <a:xfrm>
              <a:off x="1814219" y="354025"/>
              <a:ext cx="20384" cy="23379"/>
            </a:xfrm>
            <a:custGeom>
              <a:avLst/>
              <a:gdLst>
                <a:gd name="T0" fmla="*/ 0 w 5"/>
                <a:gd name="T1" fmla="*/ 0 h 5"/>
                <a:gd name="T2" fmla="*/ 4 w 5"/>
                <a:gd name="T3" fmla="*/ 5 h 5"/>
                <a:gd name="T4" fmla="*/ 0 w 5"/>
                <a:gd name="T5" fmla="*/ 5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3" y="0"/>
                    <a:pt x="5" y="2"/>
                    <a:pt x="4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19" name="Freeform 26"/>
            <p:cNvSpPr>
              <a:spLocks noChangeArrowheads="1"/>
            </p:cNvSpPr>
            <p:nvPr/>
          </p:nvSpPr>
          <p:spPr bwMode="auto">
            <a:xfrm>
              <a:off x="1657416" y="389093"/>
              <a:ext cx="410825" cy="133595"/>
            </a:xfrm>
            <a:custGeom>
              <a:avLst/>
              <a:gdLst>
                <a:gd name="T0" fmla="*/ 100 w 100"/>
                <a:gd name="T1" fmla="*/ 16 h 30"/>
                <a:gd name="T2" fmla="*/ 100 w 100"/>
                <a:gd name="T3" fmla="*/ 23 h 30"/>
                <a:gd name="T4" fmla="*/ 96 w 100"/>
                <a:gd name="T5" fmla="*/ 26 h 30"/>
                <a:gd name="T6" fmla="*/ 79 w 100"/>
                <a:gd name="T7" fmla="*/ 26 h 30"/>
                <a:gd name="T8" fmla="*/ 73 w 100"/>
                <a:gd name="T9" fmla="*/ 29 h 30"/>
                <a:gd name="T10" fmla="*/ 69 w 100"/>
                <a:gd name="T11" fmla="*/ 28 h 30"/>
                <a:gd name="T12" fmla="*/ 68 w 100"/>
                <a:gd name="T13" fmla="*/ 29 h 30"/>
                <a:gd name="T14" fmla="*/ 62 w 100"/>
                <a:gd name="T15" fmla="*/ 29 h 30"/>
                <a:gd name="T16" fmla="*/ 62 w 100"/>
                <a:gd name="T17" fmla="*/ 28 h 30"/>
                <a:gd name="T18" fmla="*/ 59 w 100"/>
                <a:gd name="T19" fmla="*/ 29 h 30"/>
                <a:gd name="T20" fmla="*/ 54 w 100"/>
                <a:gd name="T21" fmla="*/ 26 h 30"/>
                <a:gd name="T22" fmla="*/ 33 w 100"/>
                <a:gd name="T23" fmla="*/ 26 h 30"/>
                <a:gd name="T24" fmla="*/ 34 w 100"/>
                <a:gd name="T25" fmla="*/ 23 h 30"/>
                <a:gd name="T26" fmla="*/ 31 w 100"/>
                <a:gd name="T27" fmla="*/ 22 h 30"/>
                <a:gd name="T28" fmla="*/ 28 w 100"/>
                <a:gd name="T29" fmla="*/ 16 h 30"/>
                <a:gd name="T30" fmla="*/ 31 w 100"/>
                <a:gd name="T31" fmla="*/ 14 h 30"/>
                <a:gd name="T32" fmla="*/ 28 w 100"/>
                <a:gd name="T33" fmla="*/ 8 h 30"/>
                <a:gd name="T34" fmla="*/ 16 w 100"/>
                <a:gd name="T35" fmla="*/ 9 h 30"/>
                <a:gd name="T36" fmla="*/ 13 w 100"/>
                <a:gd name="T37" fmla="*/ 7 h 30"/>
                <a:gd name="T38" fmla="*/ 10 w 100"/>
                <a:gd name="T39" fmla="*/ 5 h 30"/>
                <a:gd name="T40" fmla="*/ 5 w 100"/>
                <a:gd name="T41" fmla="*/ 7 h 30"/>
                <a:gd name="T42" fmla="*/ 2 w 100"/>
                <a:gd name="T43" fmla="*/ 1 h 30"/>
                <a:gd name="T44" fmla="*/ 17 w 100"/>
                <a:gd name="T45" fmla="*/ 0 h 30"/>
                <a:gd name="T46" fmla="*/ 20 w 100"/>
                <a:gd name="T47" fmla="*/ 1 h 30"/>
                <a:gd name="T48" fmla="*/ 20 w 100"/>
                <a:gd name="T49" fmla="*/ 4 h 30"/>
                <a:gd name="T50" fmla="*/ 24 w 100"/>
                <a:gd name="T51" fmla="*/ 7 h 30"/>
                <a:gd name="T52" fmla="*/ 37 w 100"/>
                <a:gd name="T53" fmla="*/ 7 h 30"/>
                <a:gd name="T54" fmla="*/ 37 w 100"/>
                <a:gd name="T55" fmla="*/ 14 h 30"/>
                <a:gd name="T56" fmla="*/ 47 w 100"/>
                <a:gd name="T57" fmla="*/ 15 h 30"/>
                <a:gd name="T58" fmla="*/ 47 w 100"/>
                <a:gd name="T59" fmla="*/ 18 h 30"/>
                <a:gd name="T60" fmla="*/ 49 w 100"/>
                <a:gd name="T61" fmla="*/ 16 h 30"/>
                <a:gd name="T62" fmla="*/ 66 w 100"/>
                <a:gd name="T63" fmla="*/ 16 h 30"/>
                <a:gd name="T64" fmla="*/ 69 w 100"/>
                <a:gd name="T65" fmla="*/ 18 h 30"/>
                <a:gd name="T66" fmla="*/ 73 w 100"/>
                <a:gd name="T67" fmla="*/ 15 h 30"/>
                <a:gd name="T68" fmla="*/ 77 w 100"/>
                <a:gd name="T69" fmla="*/ 15 h 30"/>
                <a:gd name="T70" fmla="*/ 100 w 100"/>
                <a:gd name="T71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30">
                  <a:moveTo>
                    <a:pt x="100" y="16"/>
                  </a:moveTo>
                  <a:cubicBezTo>
                    <a:pt x="100" y="23"/>
                    <a:pt x="100" y="23"/>
                    <a:pt x="100" y="23"/>
                  </a:cubicBezTo>
                  <a:cubicBezTo>
                    <a:pt x="98" y="23"/>
                    <a:pt x="96" y="24"/>
                    <a:pt x="96" y="26"/>
                  </a:cubicBezTo>
                  <a:cubicBezTo>
                    <a:pt x="89" y="27"/>
                    <a:pt x="84" y="26"/>
                    <a:pt x="79" y="26"/>
                  </a:cubicBezTo>
                  <a:cubicBezTo>
                    <a:pt x="77" y="26"/>
                    <a:pt x="75" y="29"/>
                    <a:pt x="73" y="29"/>
                  </a:cubicBezTo>
                  <a:cubicBezTo>
                    <a:pt x="71" y="29"/>
                    <a:pt x="71" y="28"/>
                    <a:pt x="69" y="28"/>
                  </a:cubicBezTo>
                  <a:cubicBezTo>
                    <a:pt x="70" y="28"/>
                    <a:pt x="68" y="29"/>
                    <a:pt x="68" y="29"/>
                  </a:cubicBezTo>
                  <a:cubicBezTo>
                    <a:pt x="67" y="29"/>
                    <a:pt x="62" y="29"/>
                    <a:pt x="62" y="29"/>
                  </a:cubicBezTo>
                  <a:cubicBezTo>
                    <a:pt x="62" y="29"/>
                    <a:pt x="62" y="28"/>
                    <a:pt x="62" y="28"/>
                  </a:cubicBezTo>
                  <a:cubicBezTo>
                    <a:pt x="61" y="27"/>
                    <a:pt x="59" y="29"/>
                    <a:pt x="59" y="29"/>
                  </a:cubicBezTo>
                  <a:cubicBezTo>
                    <a:pt x="56" y="28"/>
                    <a:pt x="56" y="26"/>
                    <a:pt x="54" y="26"/>
                  </a:cubicBezTo>
                  <a:cubicBezTo>
                    <a:pt x="48" y="26"/>
                    <a:pt x="41" y="30"/>
                    <a:pt x="33" y="26"/>
                  </a:cubicBezTo>
                  <a:cubicBezTo>
                    <a:pt x="33" y="25"/>
                    <a:pt x="34" y="25"/>
                    <a:pt x="34" y="23"/>
                  </a:cubicBezTo>
                  <a:cubicBezTo>
                    <a:pt x="34" y="21"/>
                    <a:pt x="32" y="23"/>
                    <a:pt x="31" y="22"/>
                  </a:cubicBezTo>
                  <a:cubicBezTo>
                    <a:pt x="30" y="20"/>
                    <a:pt x="31" y="17"/>
                    <a:pt x="28" y="16"/>
                  </a:cubicBezTo>
                  <a:cubicBezTo>
                    <a:pt x="29" y="15"/>
                    <a:pt x="31" y="15"/>
                    <a:pt x="31" y="14"/>
                  </a:cubicBezTo>
                  <a:cubicBezTo>
                    <a:pt x="31" y="11"/>
                    <a:pt x="27" y="12"/>
                    <a:pt x="28" y="8"/>
                  </a:cubicBezTo>
                  <a:cubicBezTo>
                    <a:pt x="26" y="10"/>
                    <a:pt x="20" y="9"/>
                    <a:pt x="16" y="9"/>
                  </a:cubicBezTo>
                  <a:cubicBezTo>
                    <a:pt x="13" y="11"/>
                    <a:pt x="14" y="7"/>
                    <a:pt x="13" y="7"/>
                  </a:cubicBezTo>
                  <a:cubicBezTo>
                    <a:pt x="12" y="6"/>
                    <a:pt x="10" y="7"/>
                    <a:pt x="10" y="5"/>
                  </a:cubicBezTo>
                  <a:cubicBezTo>
                    <a:pt x="9" y="6"/>
                    <a:pt x="7" y="7"/>
                    <a:pt x="5" y="7"/>
                  </a:cubicBezTo>
                  <a:cubicBezTo>
                    <a:pt x="9" y="2"/>
                    <a:pt x="0" y="6"/>
                    <a:pt x="2" y="1"/>
                  </a:cubicBezTo>
                  <a:cubicBezTo>
                    <a:pt x="8" y="2"/>
                    <a:pt x="12" y="0"/>
                    <a:pt x="17" y="0"/>
                  </a:cubicBezTo>
                  <a:cubicBezTo>
                    <a:pt x="17" y="1"/>
                    <a:pt x="19" y="0"/>
                    <a:pt x="20" y="1"/>
                  </a:cubicBezTo>
                  <a:cubicBezTo>
                    <a:pt x="20" y="1"/>
                    <a:pt x="20" y="3"/>
                    <a:pt x="20" y="4"/>
                  </a:cubicBezTo>
                  <a:cubicBezTo>
                    <a:pt x="21" y="5"/>
                    <a:pt x="25" y="3"/>
                    <a:pt x="24" y="7"/>
                  </a:cubicBezTo>
                  <a:cubicBezTo>
                    <a:pt x="28" y="3"/>
                    <a:pt x="32" y="7"/>
                    <a:pt x="37" y="7"/>
                  </a:cubicBezTo>
                  <a:cubicBezTo>
                    <a:pt x="36" y="11"/>
                    <a:pt x="39" y="11"/>
                    <a:pt x="37" y="14"/>
                  </a:cubicBezTo>
                  <a:cubicBezTo>
                    <a:pt x="39" y="14"/>
                    <a:pt x="43" y="13"/>
                    <a:pt x="47" y="15"/>
                  </a:cubicBezTo>
                  <a:cubicBezTo>
                    <a:pt x="48" y="15"/>
                    <a:pt x="40" y="18"/>
                    <a:pt x="47" y="18"/>
                  </a:cubicBezTo>
                  <a:cubicBezTo>
                    <a:pt x="48" y="18"/>
                    <a:pt x="48" y="16"/>
                    <a:pt x="49" y="16"/>
                  </a:cubicBezTo>
                  <a:cubicBezTo>
                    <a:pt x="54" y="16"/>
                    <a:pt x="60" y="16"/>
                    <a:pt x="66" y="16"/>
                  </a:cubicBezTo>
                  <a:cubicBezTo>
                    <a:pt x="67" y="16"/>
                    <a:pt x="69" y="18"/>
                    <a:pt x="69" y="18"/>
                  </a:cubicBezTo>
                  <a:cubicBezTo>
                    <a:pt x="72" y="17"/>
                    <a:pt x="66" y="15"/>
                    <a:pt x="73" y="15"/>
                  </a:cubicBezTo>
                  <a:cubicBezTo>
                    <a:pt x="75" y="15"/>
                    <a:pt x="76" y="15"/>
                    <a:pt x="77" y="15"/>
                  </a:cubicBezTo>
                  <a:cubicBezTo>
                    <a:pt x="83" y="14"/>
                    <a:pt x="92" y="14"/>
                    <a:pt x="100" y="16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0" name="Freeform 27"/>
            <p:cNvSpPr>
              <a:spLocks noChangeArrowheads="1"/>
            </p:cNvSpPr>
            <p:nvPr/>
          </p:nvSpPr>
          <p:spPr bwMode="auto">
            <a:xfrm>
              <a:off x="5161976" y="384084"/>
              <a:ext cx="413961" cy="318956"/>
            </a:xfrm>
            <a:custGeom>
              <a:avLst/>
              <a:gdLst>
                <a:gd name="T0" fmla="*/ 82 w 100"/>
                <a:gd name="T1" fmla="*/ 2 h 72"/>
                <a:gd name="T2" fmla="*/ 99 w 100"/>
                <a:gd name="T3" fmla="*/ 1 h 72"/>
                <a:gd name="T4" fmla="*/ 98 w 100"/>
                <a:gd name="T5" fmla="*/ 8 h 72"/>
                <a:gd name="T6" fmla="*/ 79 w 100"/>
                <a:gd name="T7" fmla="*/ 10 h 72"/>
                <a:gd name="T8" fmla="*/ 77 w 100"/>
                <a:gd name="T9" fmla="*/ 13 h 72"/>
                <a:gd name="T10" fmla="*/ 74 w 100"/>
                <a:gd name="T11" fmla="*/ 13 h 72"/>
                <a:gd name="T12" fmla="*/ 71 w 100"/>
                <a:gd name="T13" fmla="*/ 16 h 72"/>
                <a:gd name="T14" fmla="*/ 68 w 100"/>
                <a:gd name="T15" fmla="*/ 15 h 72"/>
                <a:gd name="T16" fmla="*/ 63 w 100"/>
                <a:gd name="T17" fmla="*/ 16 h 72"/>
                <a:gd name="T18" fmla="*/ 57 w 100"/>
                <a:gd name="T19" fmla="*/ 17 h 72"/>
                <a:gd name="T20" fmla="*/ 56 w 100"/>
                <a:gd name="T21" fmla="*/ 20 h 72"/>
                <a:gd name="T22" fmla="*/ 49 w 100"/>
                <a:gd name="T23" fmla="*/ 24 h 72"/>
                <a:gd name="T24" fmla="*/ 44 w 100"/>
                <a:gd name="T25" fmla="*/ 27 h 72"/>
                <a:gd name="T26" fmla="*/ 42 w 100"/>
                <a:gd name="T27" fmla="*/ 30 h 72"/>
                <a:gd name="T28" fmla="*/ 40 w 100"/>
                <a:gd name="T29" fmla="*/ 33 h 72"/>
                <a:gd name="T30" fmla="*/ 33 w 100"/>
                <a:gd name="T31" fmla="*/ 36 h 72"/>
                <a:gd name="T32" fmla="*/ 32 w 100"/>
                <a:gd name="T33" fmla="*/ 37 h 72"/>
                <a:gd name="T34" fmla="*/ 26 w 100"/>
                <a:gd name="T35" fmla="*/ 40 h 72"/>
                <a:gd name="T36" fmla="*/ 23 w 100"/>
                <a:gd name="T37" fmla="*/ 45 h 72"/>
                <a:gd name="T38" fmla="*/ 25 w 100"/>
                <a:gd name="T39" fmla="*/ 54 h 72"/>
                <a:gd name="T40" fmla="*/ 20 w 100"/>
                <a:gd name="T41" fmla="*/ 57 h 72"/>
                <a:gd name="T42" fmla="*/ 23 w 100"/>
                <a:gd name="T43" fmla="*/ 62 h 72"/>
                <a:gd name="T44" fmla="*/ 22 w 100"/>
                <a:gd name="T45" fmla="*/ 64 h 72"/>
                <a:gd name="T46" fmla="*/ 23 w 100"/>
                <a:gd name="T47" fmla="*/ 65 h 72"/>
                <a:gd name="T48" fmla="*/ 25 w 100"/>
                <a:gd name="T49" fmla="*/ 64 h 72"/>
                <a:gd name="T50" fmla="*/ 29 w 100"/>
                <a:gd name="T51" fmla="*/ 66 h 72"/>
                <a:gd name="T52" fmla="*/ 27 w 100"/>
                <a:gd name="T53" fmla="*/ 72 h 72"/>
                <a:gd name="T54" fmla="*/ 15 w 100"/>
                <a:gd name="T55" fmla="*/ 72 h 72"/>
                <a:gd name="T56" fmla="*/ 16 w 100"/>
                <a:gd name="T57" fmla="*/ 69 h 72"/>
                <a:gd name="T58" fmla="*/ 12 w 100"/>
                <a:gd name="T59" fmla="*/ 68 h 72"/>
                <a:gd name="T60" fmla="*/ 9 w 100"/>
                <a:gd name="T61" fmla="*/ 65 h 72"/>
                <a:gd name="T62" fmla="*/ 6 w 100"/>
                <a:gd name="T63" fmla="*/ 65 h 72"/>
                <a:gd name="T64" fmla="*/ 2 w 100"/>
                <a:gd name="T65" fmla="*/ 65 h 72"/>
                <a:gd name="T66" fmla="*/ 1 w 100"/>
                <a:gd name="T67" fmla="*/ 55 h 72"/>
                <a:gd name="T68" fmla="*/ 8 w 100"/>
                <a:gd name="T69" fmla="*/ 52 h 72"/>
                <a:gd name="T70" fmla="*/ 6 w 100"/>
                <a:gd name="T71" fmla="*/ 51 h 72"/>
                <a:gd name="T72" fmla="*/ 8 w 100"/>
                <a:gd name="T73" fmla="*/ 48 h 72"/>
                <a:gd name="T74" fmla="*/ 15 w 100"/>
                <a:gd name="T75" fmla="*/ 45 h 72"/>
                <a:gd name="T76" fmla="*/ 15 w 100"/>
                <a:gd name="T77" fmla="*/ 40 h 72"/>
                <a:gd name="T78" fmla="*/ 19 w 100"/>
                <a:gd name="T79" fmla="*/ 38 h 72"/>
                <a:gd name="T80" fmla="*/ 22 w 100"/>
                <a:gd name="T81" fmla="*/ 34 h 72"/>
                <a:gd name="T82" fmla="*/ 22 w 100"/>
                <a:gd name="T83" fmla="*/ 27 h 72"/>
                <a:gd name="T84" fmla="*/ 33 w 100"/>
                <a:gd name="T85" fmla="*/ 23 h 72"/>
                <a:gd name="T86" fmla="*/ 35 w 100"/>
                <a:gd name="T87" fmla="*/ 20 h 72"/>
                <a:gd name="T88" fmla="*/ 36 w 100"/>
                <a:gd name="T89" fmla="*/ 22 h 72"/>
                <a:gd name="T90" fmla="*/ 39 w 100"/>
                <a:gd name="T91" fmla="*/ 19 h 72"/>
                <a:gd name="T92" fmla="*/ 40 w 100"/>
                <a:gd name="T93" fmla="*/ 16 h 72"/>
                <a:gd name="T94" fmla="*/ 47 w 100"/>
                <a:gd name="T95" fmla="*/ 15 h 72"/>
                <a:gd name="T96" fmla="*/ 56 w 100"/>
                <a:gd name="T97" fmla="*/ 13 h 72"/>
                <a:gd name="T98" fmla="*/ 57 w 100"/>
                <a:gd name="T99" fmla="*/ 12 h 72"/>
                <a:gd name="T100" fmla="*/ 60 w 100"/>
                <a:gd name="T101" fmla="*/ 13 h 72"/>
                <a:gd name="T102" fmla="*/ 61 w 100"/>
                <a:gd name="T103" fmla="*/ 10 h 72"/>
                <a:gd name="T104" fmla="*/ 63 w 100"/>
                <a:gd name="T105" fmla="*/ 10 h 72"/>
                <a:gd name="T106" fmla="*/ 72 w 100"/>
                <a:gd name="T107" fmla="*/ 9 h 72"/>
                <a:gd name="T108" fmla="*/ 75 w 100"/>
                <a:gd name="T109" fmla="*/ 8 h 72"/>
                <a:gd name="T110" fmla="*/ 77 w 100"/>
                <a:gd name="T111" fmla="*/ 6 h 72"/>
                <a:gd name="T112" fmla="*/ 82 w 100"/>
                <a:gd name="T113" fmla="*/ 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" h="72">
                  <a:moveTo>
                    <a:pt x="82" y="2"/>
                  </a:moveTo>
                  <a:cubicBezTo>
                    <a:pt x="87" y="5"/>
                    <a:pt x="93" y="0"/>
                    <a:pt x="99" y="1"/>
                  </a:cubicBezTo>
                  <a:cubicBezTo>
                    <a:pt x="100" y="4"/>
                    <a:pt x="97" y="4"/>
                    <a:pt x="98" y="8"/>
                  </a:cubicBezTo>
                  <a:cubicBezTo>
                    <a:pt x="93" y="5"/>
                    <a:pt x="86" y="10"/>
                    <a:pt x="79" y="10"/>
                  </a:cubicBezTo>
                  <a:cubicBezTo>
                    <a:pt x="78" y="10"/>
                    <a:pt x="78" y="13"/>
                    <a:pt x="77" y="13"/>
                  </a:cubicBezTo>
                  <a:cubicBezTo>
                    <a:pt x="76" y="14"/>
                    <a:pt x="74" y="13"/>
                    <a:pt x="74" y="13"/>
                  </a:cubicBezTo>
                  <a:cubicBezTo>
                    <a:pt x="74" y="13"/>
                    <a:pt x="71" y="16"/>
                    <a:pt x="71" y="16"/>
                  </a:cubicBezTo>
                  <a:cubicBezTo>
                    <a:pt x="70" y="16"/>
                    <a:pt x="70" y="14"/>
                    <a:pt x="68" y="15"/>
                  </a:cubicBezTo>
                  <a:cubicBezTo>
                    <a:pt x="67" y="15"/>
                    <a:pt x="65" y="15"/>
                    <a:pt x="63" y="16"/>
                  </a:cubicBezTo>
                  <a:cubicBezTo>
                    <a:pt x="62" y="16"/>
                    <a:pt x="59" y="17"/>
                    <a:pt x="57" y="17"/>
                  </a:cubicBezTo>
                  <a:cubicBezTo>
                    <a:pt x="55" y="18"/>
                    <a:pt x="57" y="19"/>
                    <a:pt x="56" y="20"/>
                  </a:cubicBezTo>
                  <a:cubicBezTo>
                    <a:pt x="55" y="21"/>
                    <a:pt x="49" y="20"/>
                    <a:pt x="49" y="24"/>
                  </a:cubicBezTo>
                  <a:cubicBezTo>
                    <a:pt x="48" y="26"/>
                    <a:pt x="45" y="27"/>
                    <a:pt x="44" y="27"/>
                  </a:cubicBezTo>
                  <a:cubicBezTo>
                    <a:pt x="44" y="28"/>
                    <a:pt x="42" y="29"/>
                    <a:pt x="42" y="30"/>
                  </a:cubicBezTo>
                  <a:cubicBezTo>
                    <a:pt x="41" y="31"/>
                    <a:pt x="40" y="31"/>
                    <a:pt x="40" y="33"/>
                  </a:cubicBezTo>
                  <a:cubicBezTo>
                    <a:pt x="35" y="34"/>
                    <a:pt x="36" y="32"/>
                    <a:pt x="33" y="36"/>
                  </a:cubicBezTo>
                  <a:cubicBezTo>
                    <a:pt x="33" y="36"/>
                    <a:pt x="32" y="35"/>
                    <a:pt x="32" y="37"/>
                  </a:cubicBezTo>
                  <a:cubicBezTo>
                    <a:pt x="32" y="39"/>
                    <a:pt x="28" y="38"/>
                    <a:pt x="26" y="40"/>
                  </a:cubicBezTo>
                  <a:cubicBezTo>
                    <a:pt x="26" y="42"/>
                    <a:pt x="28" y="47"/>
                    <a:pt x="23" y="45"/>
                  </a:cubicBezTo>
                  <a:cubicBezTo>
                    <a:pt x="24" y="48"/>
                    <a:pt x="22" y="54"/>
                    <a:pt x="25" y="54"/>
                  </a:cubicBezTo>
                  <a:cubicBezTo>
                    <a:pt x="24" y="55"/>
                    <a:pt x="22" y="56"/>
                    <a:pt x="20" y="57"/>
                  </a:cubicBezTo>
                  <a:cubicBezTo>
                    <a:pt x="19" y="60"/>
                    <a:pt x="24" y="59"/>
                    <a:pt x="23" y="62"/>
                  </a:cubicBezTo>
                  <a:cubicBezTo>
                    <a:pt x="23" y="62"/>
                    <a:pt x="21" y="63"/>
                    <a:pt x="22" y="64"/>
                  </a:cubicBezTo>
                  <a:cubicBezTo>
                    <a:pt x="22" y="63"/>
                    <a:pt x="24" y="65"/>
                    <a:pt x="23" y="65"/>
                  </a:cubicBezTo>
                  <a:cubicBezTo>
                    <a:pt x="24" y="65"/>
                    <a:pt x="25" y="64"/>
                    <a:pt x="25" y="64"/>
                  </a:cubicBezTo>
                  <a:cubicBezTo>
                    <a:pt x="26" y="64"/>
                    <a:pt x="26" y="67"/>
                    <a:pt x="29" y="66"/>
                  </a:cubicBezTo>
                  <a:cubicBezTo>
                    <a:pt x="29" y="69"/>
                    <a:pt x="27" y="69"/>
                    <a:pt x="27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7" y="70"/>
                    <a:pt x="16" y="69"/>
                  </a:cubicBezTo>
                  <a:cubicBezTo>
                    <a:pt x="15" y="68"/>
                    <a:pt x="14" y="69"/>
                    <a:pt x="12" y="68"/>
                  </a:cubicBezTo>
                  <a:cubicBezTo>
                    <a:pt x="11" y="67"/>
                    <a:pt x="10" y="65"/>
                    <a:pt x="9" y="65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5" y="64"/>
                    <a:pt x="5" y="65"/>
                    <a:pt x="2" y="65"/>
                  </a:cubicBezTo>
                  <a:cubicBezTo>
                    <a:pt x="2" y="62"/>
                    <a:pt x="0" y="60"/>
                    <a:pt x="1" y="55"/>
                  </a:cubicBezTo>
                  <a:cubicBezTo>
                    <a:pt x="5" y="60"/>
                    <a:pt x="1" y="50"/>
                    <a:pt x="8" y="52"/>
                  </a:cubicBezTo>
                  <a:cubicBezTo>
                    <a:pt x="9" y="51"/>
                    <a:pt x="6" y="51"/>
                    <a:pt x="6" y="51"/>
                  </a:cubicBezTo>
                  <a:cubicBezTo>
                    <a:pt x="7" y="50"/>
                    <a:pt x="11" y="49"/>
                    <a:pt x="8" y="48"/>
                  </a:cubicBezTo>
                  <a:cubicBezTo>
                    <a:pt x="9" y="46"/>
                    <a:pt x="12" y="46"/>
                    <a:pt x="15" y="45"/>
                  </a:cubicBezTo>
                  <a:cubicBezTo>
                    <a:pt x="14" y="43"/>
                    <a:pt x="19" y="41"/>
                    <a:pt x="15" y="40"/>
                  </a:cubicBezTo>
                  <a:cubicBezTo>
                    <a:pt x="15" y="38"/>
                    <a:pt x="17" y="39"/>
                    <a:pt x="19" y="38"/>
                  </a:cubicBezTo>
                  <a:cubicBezTo>
                    <a:pt x="19" y="36"/>
                    <a:pt x="20" y="35"/>
                    <a:pt x="22" y="34"/>
                  </a:cubicBezTo>
                  <a:cubicBezTo>
                    <a:pt x="19" y="32"/>
                    <a:pt x="23" y="32"/>
                    <a:pt x="22" y="27"/>
                  </a:cubicBezTo>
                  <a:cubicBezTo>
                    <a:pt x="27" y="27"/>
                    <a:pt x="29" y="24"/>
                    <a:pt x="33" y="23"/>
                  </a:cubicBezTo>
                  <a:cubicBezTo>
                    <a:pt x="35" y="24"/>
                    <a:pt x="34" y="21"/>
                    <a:pt x="35" y="20"/>
                  </a:cubicBezTo>
                  <a:cubicBezTo>
                    <a:pt x="35" y="20"/>
                    <a:pt x="36" y="21"/>
                    <a:pt x="36" y="22"/>
                  </a:cubicBezTo>
                  <a:cubicBezTo>
                    <a:pt x="37" y="21"/>
                    <a:pt x="38" y="20"/>
                    <a:pt x="39" y="19"/>
                  </a:cubicBezTo>
                  <a:cubicBezTo>
                    <a:pt x="39" y="18"/>
                    <a:pt x="40" y="18"/>
                    <a:pt x="40" y="16"/>
                  </a:cubicBezTo>
                  <a:cubicBezTo>
                    <a:pt x="43" y="16"/>
                    <a:pt x="45" y="16"/>
                    <a:pt x="47" y="15"/>
                  </a:cubicBezTo>
                  <a:cubicBezTo>
                    <a:pt x="49" y="13"/>
                    <a:pt x="51" y="14"/>
                    <a:pt x="56" y="13"/>
                  </a:cubicBezTo>
                  <a:cubicBezTo>
                    <a:pt x="57" y="13"/>
                    <a:pt x="56" y="12"/>
                    <a:pt x="57" y="12"/>
                  </a:cubicBezTo>
                  <a:cubicBezTo>
                    <a:pt x="59" y="11"/>
                    <a:pt x="60" y="13"/>
                    <a:pt x="60" y="13"/>
                  </a:cubicBezTo>
                  <a:cubicBezTo>
                    <a:pt x="62" y="13"/>
                    <a:pt x="59" y="10"/>
                    <a:pt x="61" y="10"/>
                  </a:cubicBezTo>
                  <a:cubicBezTo>
                    <a:pt x="62" y="10"/>
                    <a:pt x="62" y="10"/>
                    <a:pt x="63" y="10"/>
                  </a:cubicBezTo>
                  <a:cubicBezTo>
                    <a:pt x="64" y="10"/>
                    <a:pt x="68" y="10"/>
                    <a:pt x="72" y="9"/>
                  </a:cubicBezTo>
                  <a:cubicBezTo>
                    <a:pt x="75" y="8"/>
                    <a:pt x="74" y="9"/>
                    <a:pt x="75" y="8"/>
                  </a:cubicBezTo>
                  <a:cubicBezTo>
                    <a:pt x="75" y="8"/>
                    <a:pt x="77" y="6"/>
                    <a:pt x="77" y="6"/>
                  </a:cubicBezTo>
                  <a:cubicBezTo>
                    <a:pt x="81" y="4"/>
                    <a:pt x="82" y="9"/>
                    <a:pt x="82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1" name="Freeform 28"/>
            <p:cNvSpPr>
              <a:spLocks noChangeArrowheads="1"/>
            </p:cNvSpPr>
            <p:nvPr/>
          </p:nvSpPr>
          <p:spPr bwMode="auto">
            <a:xfrm>
              <a:off x="1550789" y="402452"/>
              <a:ext cx="45472" cy="23379"/>
            </a:xfrm>
            <a:custGeom>
              <a:avLst/>
              <a:gdLst>
                <a:gd name="T0" fmla="*/ 8 w 11"/>
                <a:gd name="T1" fmla="*/ 1 h 5"/>
                <a:gd name="T2" fmla="*/ 11 w 11"/>
                <a:gd name="T3" fmla="*/ 1 h 5"/>
                <a:gd name="T4" fmla="*/ 8 w 11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5">
                  <a:moveTo>
                    <a:pt x="8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5"/>
                    <a:pt x="0" y="0"/>
                    <a:pt x="8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2" name="Freeform 29"/>
            <p:cNvSpPr>
              <a:spLocks noChangeArrowheads="1"/>
            </p:cNvSpPr>
            <p:nvPr/>
          </p:nvSpPr>
          <p:spPr bwMode="auto">
            <a:xfrm>
              <a:off x="7178471" y="429172"/>
              <a:ext cx="127012" cy="106876"/>
            </a:xfrm>
            <a:custGeom>
              <a:avLst/>
              <a:gdLst>
                <a:gd name="T0" fmla="*/ 8 w 31"/>
                <a:gd name="T1" fmla="*/ 0 h 24"/>
                <a:gd name="T2" fmla="*/ 10 w 31"/>
                <a:gd name="T3" fmla="*/ 2 h 24"/>
                <a:gd name="T4" fmla="*/ 18 w 31"/>
                <a:gd name="T5" fmla="*/ 6 h 24"/>
                <a:gd name="T6" fmla="*/ 22 w 31"/>
                <a:gd name="T7" fmla="*/ 3 h 24"/>
                <a:gd name="T8" fmla="*/ 31 w 31"/>
                <a:gd name="T9" fmla="*/ 5 h 24"/>
                <a:gd name="T10" fmla="*/ 28 w 31"/>
                <a:gd name="T11" fmla="*/ 12 h 24"/>
                <a:gd name="T12" fmla="*/ 17 w 31"/>
                <a:gd name="T13" fmla="*/ 14 h 24"/>
                <a:gd name="T14" fmla="*/ 17 w 31"/>
                <a:gd name="T15" fmla="*/ 16 h 24"/>
                <a:gd name="T16" fmla="*/ 14 w 31"/>
                <a:gd name="T17" fmla="*/ 19 h 24"/>
                <a:gd name="T18" fmla="*/ 10 w 31"/>
                <a:gd name="T19" fmla="*/ 20 h 24"/>
                <a:gd name="T20" fmla="*/ 4 w 31"/>
                <a:gd name="T21" fmla="*/ 17 h 24"/>
                <a:gd name="T22" fmla="*/ 0 w 31"/>
                <a:gd name="T23" fmla="*/ 6 h 24"/>
                <a:gd name="T24" fmla="*/ 8 w 31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4">
                  <a:moveTo>
                    <a:pt x="8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1" y="5"/>
                    <a:pt x="16" y="4"/>
                    <a:pt x="18" y="6"/>
                  </a:cubicBezTo>
                  <a:cubicBezTo>
                    <a:pt x="21" y="7"/>
                    <a:pt x="22" y="3"/>
                    <a:pt x="22" y="3"/>
                  </a:cubicBezTo>
                  <a:cubicBezTo>
                    <a:pt x="24" y="3"/>
                    <a:pt x="26" y="6"/>
                    <a:pt x="31" y="5"/>
                  </a:cubicBezTo>
                  <a:cubicBezTo>
                    <a:pt x="30" y="6"/>
                    <a:pt x="23" y="9"/>
                    <a:pt x="28" y="12"/>
                  </a:cubicBezTo>
                  <a:cubicBezTo>
                    <a:pt x="27" y="15"/>
                    <a:pt x="22" y="14"/>
                    <a:pt x="17" y="14"/>
                  </a:cubicBezTo>
                  <a:cubicBezTo>
                    <a:pt x="15" y="15"/>
                    <a:pt x="16" y="16"/>
                    <a:pt x="17" y="16"/>
                  </a:cubicBezTo>
                  <a:cubicBezTo>
                    <a:pt x="18" y="18"/>
                    <a:pt x="9" y="17"/>
                    <a:pt x="14" y="19"/>
                  </a:cubicBezTo>
                  <a:cubicBezTo>
                    <a:pt x="14" y="24"/>
                    <a:pt x="9" y="16"/>
                    <a:pt x="10" y="20"/>
                  </a:cubicBezTo>
                  <a:cubicBezTo>
                    <a:pt x="8" y="19"/>
                    <a:pt x="9" y="16"/>
                    <a:pt x="4" y="17"/>
                  </a:cubicBezTo>
                  <a:cubicBezTo>
                    <a:pt x="3" y="13"/>
                    <a:pt x="4" y="7"/>
                    <a:pt x="0" y="6"/>
                  </a:cubicBezTo>
                  <a:cubicBezTo>
                    <a:pt x="1" y="3"/>
                    <a:pt x="9" y="6"/>
                    <a:pt x="8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3" name="Freeform 30"/>
            <p:cNvSpPr>
              <a:spLocks noChangeArrowheads="1"/>
            </p:cNvSpPr>
            <p:nvPr/>
          </p:nvSpPr>
          <p:spPr bwMode="auto">
            <a:xfrm>
              <a:off x="1133691" y="442531"/>
              <a:ext cx="32928" cy="26719"/>
            </a:xfrm>
            <a:custGeom>
              <a:avLst/>
              <a:gdLst>
                <a:gd name="T0" fmla="*/ 4 w 8"/>
                <a:gd name="T1" fmla="*/ 0 h 6"/>
                <a:gd name="T2" fmla="*/ 5 w 8"/>
                <a:gd name="T3" fmla="*/ 6 h 6"/>
                <a:gd name="T4" fmla="*/ 0 w 8"/>
                <a:gd name="T5" fmla="*/ 4 h 6"/>
                <a:gd name="T6" fmla="*/ 4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4" y="0"/>
                  </a:moveTo>
                  <a:cubicBezTo>
                    <a:pt x="8" y="1"/>
                    <a:pt x="5" y="2"/>
                    <a:pt x="5" y="6"/>
                  </a:cubicBezTo>
                  <a:cubicBezTo>
                    <a:pt x="4" y="5"/>
                    <a:pt x="2" y="4"/>
                    <a:pt x="0" y="4"/>
                  </a:cubicBezTo>
                  <a:cubicBezTo>
                    <a:pt x="0" y="2"/>
                    <a:pt x="4" y="3"/>
                    <a:pt x="4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4" name="Freeform 33"/>
            <p:cNvSpPr>
              <a:spLocks noChangeArrowheads="1"/>
            </p:cNvSpPr>
            <p:nvPr/>
          </p:nvSpPr>
          <p:spPr bwMode="auto">
            <a:xfrm>
              <a:off x="1525700" y="544397"/>
              <a:ext cx="142691" cy="128584"/>
            </a:xfrm>
            <a:custGeom>
              <a:avLst/>
              <a:gdLst>
                <a:gd name="T0" fmla="*/ 11 w 35"/>
                <a:gd name="T1" fmla="*/ 5 h 29"/>
                <a:gd name="T2" fmla="*/ 11 w 35"/>
                <a:gd name="T3" fmla="*/ 4 h 29"/>
                <a:gd name="T4" fmla="*/ 27 w 35"/>
                <a:gd name="T5" fmla="*/ 0 h 29"/>
                <a:gd name="T6" fmla="*/ 30 w 35"/>
                <a:gd name="T7" fmla="*/ 5 h 29"/>
                <a:gd name="T8" fmla="*/ 27 w 35"/>
                <a:gd name="T9" fmla="*/ 9 h 29"/>
                <a:gd name="T10" fmla="*/ 34 w 35"/>
                <a:gd name="T11" fmla="*/ 11 h 29"/>
                <a:gd name="T12" fmla="*/ 35 w 35"/>
                <a:gd name="T13" fmla="*/ 22 h 29"/>
                <a:gd name="T14" fmla="*/ 31 w 35"/>
                <a:gd name="T15" fmla="*/ 22 h 29"/>
                <a:gd name="T16" fmla="*/ 31 w 35"/>
                <a:gd name="T17" fmla="*/ 25 h 29"/>
                <a:gd name="T18" fmla="*/ 27 w 35"/>
                <a:gd name="T19" fmla="*/ 25 h 29"/>
                <a:gd name="T20" fmla="*/ 23 w 35"/>
                <a:gd name="T21" fmla="*/ 28 h 29"/>
                <a:gd name="T22" fmla="*/ 18 w 35"/>
                <a:gd name="T23" fmla="*/ 23 h 29"/>
                <a:gd name="T24" fmla="*/ 14 w 35"/>
                <a:gd name="T25" fmla="*/ 19 h 29"/>
                <a:gd name="T26" fmla="*/ 11 w 35"/>
                <a:gd name="T27" fmla="*/ 16 h 29"/>
                <a:gd name="T28" fmla="*/ 4 w 35"/>
                <a:gd name="T29" fmla="*/ 15 h 29"/>
                <a:gd name="T30" fmla="*/ 0 w 35"/>
                <a:gd name="T31" fmla="*/ 12 h 29"/>
                <a:gd name="T32" fmla="*/ 14 w 35"/>
                <a:gd name="T33" fmla="*/ 14 h 29"/>
                <a:gd name="T34" fmla="*/ 15 w 35"/>
                <a:gd name="T35" fmla="*/ 8 h 29"/>
                <a:gd name="T36" fmla="*/ 10 w 35"/>
                <a:gd name="T37" fmla="*/ 4 h 29"/>
                <a:gd name="T38" fmla="*/ 11 w 35"/>
                <a:gd name="T39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29">
                  <a:moveTo>
                    <a:pt x="11" y="5"/>
                  </a:moveTo>
                  <a:cubicBezTo>
                    <a:pt x="13" y="5"/>
                    <a:pt x="12" y="4"/>
                    <a:pt x="11" y="4"/>
                  </a:cubicBezTo>
                  <a:cubicBezTo>
                    <a:pt x="15" y="1"/>
                    <a:pt x="25" y="4"/>
                    <a:pt x="27" y="0"/>
                  </a:cubicBezTo>
                  <a:cubicBezTo>
                    <a:pt x="29" y="1"/>
                    <a:pt x="29" y="3"/>
                    <a:pt x="30" y="5"/>
                  </a:cubicBezTo>
                  <a:cubicBezTo>
                    <a:pt x="30" y="8"/>
                    <a:pt x="27" y="7"/>
                    <a:pt x="27" y="9"/>
                  </a:cubicBezTo>
                  <a:cubicBezTo>
                    <a:pt x="28" y="14"/>
                    <a:pt x="30" y="11"/>
                    <a:pt x="34" y="11"/>
                  </a:cubicBezTo>
                  <a:cubicBezTo>
                    <a:pt x="35" y="16"/>
                    <a:pt x="34" y="16"/>
                    <a:pt x="35" y="22"/>
                  </a:cubicBezTo>
                  <a:cubicBezTo>
                    <a:pt x="34" y="23"/>
                    <a:pt x="32" y="21"/>
                    <a:pt x="31" y="22"/>
                  </a:cubicBezTo>
                  <a:cubicBezTo>
                    <a:pt x="31" y="22"/>
                    <a:pt x="31" y="25"/>
                    <a:pt x="31" y="25"/>
                  </a:cubicBezTo>
                  <a:cubicBezTo>
                    <a:pt x="30" y="25"/>
                    <a:pt x="28" y="25"/>
                    <a:pt x="27" y="25"/>
                  </a:cubicBezTo>
                  <a:cubicBezTo>
                    <a:pt x="25" y="25"/>
                    <a:pt x="25" y="27"/>
                    <a:pt x="23" y="28"/>
                  </a:cubicBezTo>
                  <a:cubicBezTo>
                    <a:pt x="19" y="29"/>
                    <a:pt x="19" y="25"/>
                    <a:pt x="18" y="23"/>
                  </a:cubicBezTo>
                  <a:cubicBezTo>
                    <a:pt x="17" y="22"/>
                    <a:pt x="13" y="22"/>
                    <a:pt x="14" y="19"/>
                  </a:cubicBezTo>
                  <a:cubicBezTo>
                    <a:pt x="12" y="20"/>
                    <a:pt x="11" y="18"/>
                    <a:pt x="11" y="16"/>
                  </a:cubicBezTo>
                  <a:cubicBezTo>
                    <a:pt x="9" y="17"/>
                    <a:pt x="7" y="16"/>
                    <a:pt x="4" y="15"/>
                  </a:cubicBezTo>
                  <a:cubicBezTo>
                    <a:pt x="2" y="14"/>
                    <a:pt x="0" y="16"/>
                    <a:pt x="0" y="12"/>
                  </a:cubicBezTo>
                  <a:cubicBezTo>
                    <a:pt x="6" y="11"/>
                    <a:pt x="8" y="15"/>
                    <a:pt x="14" y="14"/>
                  </a:cubicBezTo>
                  <a:cubicBezTo>
                    <a:pt x="16" y="13"/>
                    <a:pt x="15" y="10"/>
                    <a:pt x="15" y="8"/>
                  </a:cubicBezTo>
                  <a:cubicBezTo>
                    <a:pt x="16" y="4"/>
                    <a:pt x="8" y="9"/>
                    <a:pt x="10" y="4"/>
                  </a:cubicBezTo>
                  <a:cubicBezTo>
                    <a:pt x="11" y="4"/>
                    <a:pt x="11" y="4"/>
                    <a:pt x="11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5" name="Freeform 34"/>
            <p:cNvSpPr>
              <a:spLocks noChangeArrowheads="1"/>
            </p:cNvSpPr>
            <p:nvPr/>
          </p:nvSpPr>
          <p:spPr bwMode="auto">
            <a:xfrm>
              <a:off x="2043152" y="552747"/>
              <a:ext cx="90947" cy="45088"/>
            </a:xfrm>
            <a:custGeom>
              <a:avLst/>
              <a:gdLst>
                <a:gd name="T0" fmla="*/ 0 w 22"/>
                <a:gd name="T1" fmla="*/ 2 h 10"/>
                <a:gd name="T2" fmla="*/ 6 w 22"/>
                <a:gd name="T3" fmla="*/ 0 h 10"/>
                <a:gd name="T4" fmla="*/ 21 w 22"/>
                <a:gd name="T5" fmla="*/ 5 h 10"/>
                <a:gd name="T6" fmla="*/ 20 w 22"/>
                <a:gd name="T7" fmla="*/ 10 h 10"/>
                <a:gd name="T8" fmla="*/ 5 w 22"/>
                <a:gd name="T9" fmla="*/ 5 h 10"/>
                <a:gd name="T10" fmla="*/ 0 w 22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0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11" y="1"/>
                    <a:pt x="17" y="4"/>
                    <a:pt x="21" y="5"/>
                  </a:cubicBezTo>
                  <a:cubicBezTo>
                    <a:pt x="22" y="7"/>
                    <a:pt x="20" y="8"/>
                    <a:pt x="20" y="10"/>
                  </a:cubicBezTo>
                  <a:cubicBezTo>
                    <a:pt x="12" y="10"/>
                    <a:pt x="9" y="9"/>
                    <a:pt x="5" y="5"/>
                  </a:cubicBezTo>
                  <a:cubicBezTo>
                    <a:pt x="3" y="4"/>
                    <a:pt x="3" y="1"/>
                    <a:pt x="0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6" name="Freeform 35"/>
            <p:cNvSpPr>
              <a:spLocks noChangeArrowheads="1"/>
            </p:cNvSpPr>
            <p:nvPr/>
          </p:nvSpPr>
          <p:spPr bwMode="auto">
            <a:xfrm>
              <a:off x="7260009" y="552747"/>
              <a:ext cx="58017" cy="26719"/>
            </a:xfrm>
            <a:custGeom>
              <a:avLst/>
              <a:gdLst>
                <a:gd name="T0" fmla="*/ 14 w 14"/>
                <a:gd name="T1" fmla="*/ 5 h 6"/>
                <a:gd name="T2" fmla="*/ 0 w 14"/>
                <a:gd name="T3" fmla="*/ 3 h 6"/>
                <a:gd name="T4" fmla="*/ 4 w 14"/>
                <a:gd name="T5" fmla="*/ 0 h 6"/>
                <a:gd name="T6" fmla="*/ 14 w 14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6">
                  <a:moveTo>
                    <a:pt x="14" y="5"/>
                  </a:moveTo>
                  <a:cubicBezTo>
                    <a:pt x="12" y="6"/>
                    <a:pt x="3" y="5"/>
                    <a:pt x="0" y="3"/>
                  </a:cubicBezTo>
                  <a:cubicBezTo>
                    <a:pt x="0" y="1"/>
                    <a:pt x="4" y="3"/>
                    <a:pt x="4" y="0"/>
                  </a:cubicBezTo>
                  <a:cubicBezTo>
                    <a:pt x="7" y="2"/>
                    <a:pt x="14" y="0"/>
                    <a:pt x="14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7" name="Freeform 36"/>
            <p:cNvSpPr>
              <a:spLocks noChangeArrowheads="1"/>
            </p:cNvSpPr>
            <p:nvPr/>
          </p:nvSpPr>
          <p:spPr bwMode="auto">
            <a:xfrm>
              <a:off x="2681343" y="689680"/>
              <a:ext cx="45473" cy="35069"/>
            </a:xfrm>
            <a:custGeom>
              <a:avLst/>
              <a:gdLst>
                <a:gd name="T0" fmla="*/ 11 w 11"/>
                <a:gd name="T1" fmla="*/ 6 h 8"/>
                <a:gd name="T2" fmla="*/ 0 w 11"/>
                <a:gd name="T3" fmla="*/ 3 h 8"/>
                <a:gd name="T4" fmla="*/ 11 w 11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6"/>
                  </a:moveTo>
                  <a:cubicBezTo>
                    <a:pt x="4" y="8"/>
                    <a:pt x="5" y="2"/>
                    <a:pt x="0" y="3"/>
                  </a:cubicBezTo>
                  <a:cubicBezTo>
                    <a:pt x="2" y="0"/>
                    <a:pt x="11" y="2"/>
                    <a:pt x="11" y="6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8" name="Freeform 37"/>
            <p:cNvSpPr>
              <a:spLocks noChangeArrowheads="1"/>
            </p:cNvSpPr>
            <p:nvPr/>
          </p:nvSpPr>
          <p:spPr bwMode="auto">
            <a:xfrm>
              <a:off x="2648415" y="724749"/>
              <a:ext cx="67425" cy="41748"/>
            </a:xfrm>
            <a:custGeom>
              <a:avLst/>
              <a:gdLst>
                <a:gd name="T0" fmla="*/ 16 w 16"/>
                <a:gd name="T1" fmla="*/ 5 h 9"/>
                <a:gd name="T2" fmla="*/ 2 w 16"/>
                <a:gd name="T3" fmla="*/ 5 h 9"/>
                <a:gd name="T4" fmla="*/ 6 w 16"/>
                <a:gd name="T5" fmla="*/ 1 h 9"/>
                <a:gd name="T6" fmla="*/ 16 w 16"/>
                <a:gd name="T7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9">
                  <a:moveTo>
                    <a:pt x="16" y="5"/>
                  </a:moveTo>
                  <a:cubicBezTo>
                    <a:pt x="14" y="9"/>
                    <a:pt x="4" y="9"/>
                    <a:pt x="2" y="5"/>
                  </a:cubicBezTo>
                  <a:cubicBezTo>
                    <a:pt x="0" y="0"/>
                    <a:pt x="7" y="4"/>
                    <a:pt x="6" y="1"/>
                  </a:cubicBezTo>
                  <a:cubicBezTo>
                    <a:pt x="9" y="3"/>
                    <a:pt x="12" y="4"/>
                    <a:pt x="16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29" name="Freeform 38"/>
            <p:cNvSpPr>
              <a:spLocks noChangeArrowheads="1"/>
            </p:cNvSpPr>
            <p:nvPr/>
          </p:nvSpPr>
          <p:spPr bwMode="auto">
            <a:xfrm>
              <a:off x="5080439" y="751468"/>
              <a:ext cx="40769" cy="41748"/>
            </a:xfrm>
            <a:custGeom>
              <a:avLst/>
              <a:gdLst>
                <a:gd name="T0" fmla="*/ 4 w 10"/>
                <a:gd name="T1" fmla="*/ 0 h 9"/>
                <a:gd name="T2" fmla="*/ 10 w 10"/>
                <a:gd name="T3" fmla="*/ 6 h 9"/>
                <a:gd name="T4" fmla="*/ 3 w 10"/>
                <a:gd name="T5" fmla="*/ 9 h 9"/>
                <a:gd name="T6" fmla="*/ 1 w 10"/>
                <a:gd name="T7" fmla="*/ 2 h 9"/>
                <a:gd name="T8" fmla="*/ 4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cubicBezTo>
                    <a:pt x="8" y="0"/>
                    <a:pt x="9" y="2"/>
                    <a:pt x="10" y="6"/>
                  </a:cubicBezTo>
                  <a:cubicBezTo>
                    <a:pt x="6" y="6"/>
                    <a:pt x="3" y="6"/>
                    <a:pt x="3" y="9"/>
                  </a:cubicBezTo>
                  <a:cubicBezTo>
                    <a:pt x="0" y="9"/>
                    <a:pt x="2" y="4"/>
                    <a:pt x="1" y="2"/>
                  </a:cubicBezTo>
                  <a:cubicBezTo>
                    <a:pt x="3" y="2"/>
                    <a:pt x="4" y="1"/>
                    <a:pt x="4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0" name="Freeform 39"/>
            <p:cNvSpPr>
              <a:spLocks noChangeArrowheads="1"/>
            </p:cNvSpPr>
            <p:nvPr/>
          </p:nvSpPr>
          <p:spPr bwMode="auto">
            <a:xfrm>
              <a:off x="1393985" y="779856"/>
              <a:ext cx="40769" cy="30059"/>
            </a:xfrm>
            <a:custGeom>
              <a:avLst/>
              <a:gdLst>
                <a:gd name="T0" fmla="*/ 10 w 10"/>
                <a:gd name="T1" fmla="*/ 6 h 7"/>
                <a:gd name="T2" fmla="*/ 0 w 10"/>
                <a:gd name="T3" fmla="*/ 7 h 7"/>
                <a:gd name="T4" fmla="*/ 10 w 10"/>
                <a:gd name="T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6"/>
                  </a:moveTo>
                  <a:cubicBezTo>
                    <a:pt x="5" y="5"/>
                    <a:pt x="3" y="6"/>
                    <a:pt x="0" y="7"/>
                  </a:cubicBezTo>
                  <a:cubicBezTo>
                    <a:pt x="0" y="4"/>
                    <a:pt x="10" y="0"/>
                    <a:pt x="10" y="6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1" name="Freeform 40"/>
            <p:cNvSpPr>
              <a:spLocks noChangeArrowheads="1"/>
            </p:cNvSpPr>
            <p:nvPr/>
          </p:nvSpPr>
          <p:spPr bwMode="auto">
            <a:xfrm>
              <a:off x="2118419" y="799896"/>
              <a:ext cx="73697" cy="50097"/>
            </a:xfrm>
            <a:custGeom>
              <a:avLst/>
              <a:gdLst>
                <a:gd name="T0" fmla="*/ 15 w 18"/>
                <a:gd name="T1" fmla="*/ 2 h 11"/>
                <a:gd name="T2" fmla="*/ 16 w 18"/>
                <a:gd name="T3" fmla="*/ 10 h 11"/>
                <a:gd name="T4" fmla="*/ 2 w 18"/>
                <a:gd name="T5" fmla="*/ 8 h 11"/>
                <a:gd name="T6" fmla="*/ 5 w 18"/>
                <a:gd name="T7" fmla="*/ 2 h 11"/>
                <a:gd name="T8" fmla="*/ 15 w 18"/>
                <a:gd name="T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5" y="2"/>
                  </a:moveTo>
                  <a:cubicBezTo>
                    <a:pt x="16" y="4"/>
                    <a:pt x="18" y="9"/>
                    <a:pt x="16" y="10"/>
                  </a:cubicBezTo>
                  <a:cubicBezTo>
                    <a:pt x="11" y="10"/>
                    <a:pt x="4" y="11"/>
                    <a:pt x="2" y="8"/>
                  </a:cubicBezTo>
                  <a:cubicBezTo>
                    <a:pt x="0" y="3"/>
                    <a:pt x="6" y="6"/>
                    <a:pt x="5" y="2"/>
                  </a:cubicBezTo>
                  <a:cubicBezTo>
                    <a:pt x="9" y="0"/>
                    <a:pt x="14" y="4"/>
                    <a:pt x="15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2" name="Freeform 41"/>
            <p:cNvSpPr>
              <a:spLocks noChangeArrowheads="1"/>
            </p:cNvSpPr>
            <p:nvPr/>
          </p:nvSpPr>
          <p:spPr bwMode="auto">
            <a:xfrm>
              <a:off x="2094897" y="933491"/>
              <a:ext cx="84673" cy="45088"/>
            </a:xfrm>
            <a:custGeom>
              <a:avLst/>
              <a:gdLst>
                <a:gd name="T0" fmla="*/ 19 w 21"/>
                <a:gd name="T1" fmla="*/ 4 h 10"/>
                <a:gd name="T2" fmla="*/ 14 w 21"/>
                <a:gd name="T3" fmla="*/ 7 h 10"/>
                <a:gd name="T4" fmla="*/ 8 w 21"/>
                <a:gd name="T5" fmla="*/ 8 h 10"/>
                <a:gd name="T6" fmla="*/ 2 w 21"/>
                <a:gd name="T7" fmla="*/ 7 h 10"/>
                <a:gd name="T8" fmla="*/ 4 w 21"/>
                <a:gd name="T9" fmla="*/ 3 h 10"/>
                <a:gd name="T10" fmla="*/ 8 w 21"/>
                <a:gd name="T11" fmla="*/ 0 h 10"/>
                <a:gd name="T12" fmla="*/ 19 w 21"/>
                <a:gd name="T1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0">
                  <a:moveTo>
                    <a:pt x="19" y="4"/>
                  </a:moveTo>
                  <a:cubicBezTo>
                    <a:pt x="21" y="8"/>
                    <a:pt x="16" y="7"/>
                    <a:pt x="14" y="7"/>
                  </a:cubicBezTo>
                  <a:cubicBezTo>
                    <a:pt x="13" y="7"/>
                    <a:pt x="9" y="10"/>
                    <a:pt x="8" y="8"/>
                  </a:cubicBezTo>
                  <a:cubicBezTo>
                    <a:pt x="7" y="7"/>
                    <a:pt x="4" y="8"/>
                    <a:pt x="2" y="7"/>
                  </a:cubicBezTo>
                  <a:cubicBezTo>
                    <a:pt x="0" y="3"/>
                    <a:pt x="9" y="4"/>
                    <a:pt x="4" y="3"/>
                  </a:cubicBezTo>
                  <a:cubicBezTo>
                    <a:pt x="4" y="1"/>
                    <a:pt x="8" y="2"/>
                    <a:pt x="8" y="0"/>
                  </a:cubicBezTo>
                  <a:cubicBezTo>
                    <a:pt x="12" y="1"/>
                    <a:pt x="17" y="2"/>
                    <a:pt x="19" y="4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3" name="Freeform 42"/>
            <p:cNvSpPr>
              <a:spLocks noChangeArrowheads="1"/>
            </p:cNvSpPr>
            <p:nvPr/>
          </p:nvSpPr>
          <p:spPr bwMode="auto">
            <a:xfrm>
              <a:off x="2094897" y="1000288"/>
              <a:ext cx="39201" cy="23379"/>
            </a:xfrm>
            <a:custGeom>
              <a:avLst/>
              <a:gdLst>
                <a:gd name="T0" fmla="*/ 8 w 10"/>
                <a:gd name="T1" fmla="*/ 5 h 5"/>
                <a:gd name="T2" fmla="*/ 2 w 10"/>
                <a:gd name="T3" fmla="*/ 5 h 5"/>
                <a:gd name="T4" fmla="*/ 8 w 10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5">
                  <a:moveTo>
                    <a:pt x="8" y="5"/>
                  </a:moveTo>
                  <a:cubicBezTo>
                    <a:pt x="5" y="2"/>
                    <a:pt x="6" y="5"/>
                    <a:pt x="2" y="5"/>
                  </a:cubicBezTo>
                  <a:cubicBezTo>
                    <a:pt x="0" y="0"/>
                    <a:pt x="10" y="0"/>
                    <a:pt x="8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4" name="Freeform 43"/>
            <p:cNvSpPr>
              <a:spLocks noChangeArrowheads="1"/>
            </p:cNvSpPr>
            <p:nvPr/>
          </p:nvSpPr>
          <p:spPr bwMode="auto">
            <a:xfrm>
              <a:off x="1964751" y="1030347"/>
              <a:ext cx="45472" cy="26719"/>
            </a:xfrm>
            <a:custGeom>
              <a:avLst/>
              <a:gdLst>
                <a:gd name="T0" fmla="*/ 9 w 11"/>
                <a:gd name="T1" fmla="*/ 0 h 6"/>
                <a:gd name="T2" fmla="*/ 11 w 11"/>
                <a:gd name="T3" fmla="*/ 3 h 6"/>
                <a:gd name="T4" fmla="*/ 5 w 11"/>
                <a:gd name="T5" fmla="*/ 5 h 6"/>
                <a:gd name="T6" fmla="*/ 0 w 11"/>
                <a:gd name="T7" fmla="*/ 5 h 6"/>
                <a:gd name="T8" fmla="*/ 9 w 1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cubicBezTo>
                    <a:pt x="9" y="2"/>
                    <a:pt x="10" y="3"/>
                    <a:pt x="11" y="3"/>
                  </a:cubicBezTo>
                  <a:cubicBezTo>
                    <a:pt x="11" y="6"/>
                    <a:pt x="6" y="3"/>
                    <a:pt x="5" y="5"/>
                  </a:cubicBezTo>
                  <a:cubicBezTo>
                    <a:pt x="4" y="6"/>
                    <a:pt x="5" y="5"/>
                    <a:pt x="0" y="5"/>
                  </a:cubicBezTo>
                  <a:cubicBezTo>
                    <a:pt x="2" y="2"/>
                    <a:pt x="4" y="0"/>
                    <a:pt x="9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5" name="Freeform 44"/>
            <p:cNvSpPr>
              <a:spLocks noChangeArrowheads="1"/>
            </p:cNvSpPr>
            <p:nvPr/>
          </p:nvSpPr>
          <p:spPr bwMode="auto">
            <a:xfrm>
              <a:off x="2052560" y="1057065"/>
              <a:ext cx="15680" cy="31729"/>
            </a:xfrm>
            <a:custGeom>
              <a:avLst/>
              <a:gdLst>
                <a:gd name="T0" fmla="*/ 1 w 4"/>
                <a:gd name="T1" fmla="*/ 0 h 7"/>
                <a:gd name="T2" fmla="*/ 4 w 4"/>
                <a:gd name="T3" fmla="*/ 6 h 7"/>
                <a:gd name="T4" fmla="*/ 1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1" y="0"/>
                  </a:moveTo>
                  <a:cubicBezTo>
                    <a:pt x="4" y="0"/>
                    <a:pt x="4" y="2"/>
                    <a:pt x="4" y="6"/>
                  </a:cubicBezTo>
                  <a:cubicBezTo>
                    <a:pt x="0" y="7"/>
                    <a:pt x="1" y="2"/>
                    <a:pt x="1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6" name="Freeform 45"/>
            <p:cNvSpPr>
              <a:spLocks noChangeArrowheads="1"/>
            </p:cNvSpPr>
            <p:nvPr/>
          </p:nvSpPr>
          <p:spPr bwMode="auto">
            <a:xfrm>
              <a:off x="3703703" y="1319244"/>
              <a:ext cx="103491" cy="128584"/>
            </a:xfrm>
            <a:custGeom>
              <a:avLst/>
              <a:gdLst>
                <a:gd name="T0" fmla="*/ 10 w 25"/>
                <a:gd name="T1" fmla="*/ 0 h 29"/>
                <a:gd name="T2" fmla="*/ 11 w 25"/>
                <a:gd name="T3" fmla="*/ 1 h 29"/>
                <a:gd name="T4" fmla="*/ 21 w 25"/>
                <a:gd name="T5" fmla="*/ 1 h 29"/>
                <a:gd name="T6" fmla="*/ 25 w 25"/>
                <a:gd name="T7" fmla="*/ 4 h 29"/>
                <a:gd name="T8" fmla="*/ 24 w 25"/>
                <a:gd name="T9" fmla="*/ 7 h 29"/>
                <a:gd name="T10" fmla="*/ 21 w 25"/>
                <a:gd name="T11" fmla="*/ 8 h 29"/>
                <a:gd name="T12" fmla="*/ 24 w 25"/>
                <a:gd name="T13" fmla="*/ 15 h 29"/>
                <a:gd name="T14" fmla="*/ 22 w 25"/>
                <a:gd name="T15" fmla="*/ 22 h 29"/>
                <a:gd name="T16" fmla="*/ 15 w 25"/>
                <a:gd name="T17" fmla="*/ 22 h 29"/>
                <a:gd name="T18" fmla="*/ 14 w 25"/>
                <a:gd name="T19" fmla="*/ 27 h 29"/>
                <a:gd name="T20" fmla="*/ 11 w 25"/>
                <a:gd name="T21" fmla="*/ 29 h 29"/>
                <a:gd name="T22" fmla="*/ 3 w 25"/>
                <a:gd name="T23" fmla="*/ 29 h 29"/>
                <a:gd name="T24" fmla="*/ 6 w 25"/>
                <a:gd name="T25" fmla="*/ 21 h 29"/>
                <a:gd name="T26" fmla="*/ 6 w 25"/>
                <a:gd name="T27" fmla="*/ 15 h 29"/>
                <a:gd name="T28" fmla="*/ 3 w 25"/>
                <a:gd name="T29" fmla="*/ 8 h 29"/>
                <a:gd name="T30" fmla="*/ 8 w 25"/>
                <a:gd name="T31" fmla="*/ 10 h 29"/>
                <a:gd name="T32" fmla="*/ 10 w 2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29">
                  <a:moveTo>
                    <a:pt x="10" y="0"/>
                  </a:moveTo>
                  <a:cubicBezTo>
                    <a:pt x="11" y="0"/>
                    <a:pt x="11" y="1"/>
                    <a:pt x="11" y="1"/>
                  </a:cubicBezTo>
                  <a:cubicBezTo>
                    <a:pt x="11" y="4"/>
                    <a:pt x="17" y="0"/>
                    <a:pt x="21" y="1"/>
                  </a:cubicBezTo>
                  <a:cubicBezTo>
                    <a:pt x="22" y="3"/>
                    <a:pt x="23" y="4"/>
                    <a:pt x="25" y="4"/>
                  </a:cubicBezTo>
                  <a:cubicBezTo>
                    <a:pt x="25" y="6"/>
                    <a:pt x="25" y="7"/>
                    <a:pt x="24" y="7"/>
                  </a:cubicBezTo>
                  <a:cubicBezTo>
                    <a:pt x="24" y="8"/>
                    <a:pt x="22" y="8"/>
                    <a:pt x="21" y="8"/>
                  </a:cubicBezTo>
                  <a:cubicBezTo>
                    <a:pt x="21" y="12"/>
                    <a:pt x="24" y="12"/>
                    <a:pt x="24" y="15"/>
                  </a:cubicBezTo>
                  <a:cubicBezTo>
                    <a:pt x="24" y="17"/>
                    <a:pt x="22" y="19"/>
                    <a:pt x="22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3" y="22"/>
                    <a:pt x="15" y="25"/>
                    <a:pt x="14" y="27"/>
                  </a:cubicBezTo>
                  <a:cubicBezTo>
                    <a:pt x="14" y="27"/>
                    <a:pt x="10" y="27"/>
                    <a:pt x="11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4" y="27"/>
                    <a:pt x="0" y="20"/>
                    <a:pt x="6" y="21"/>
                  </a:cubicBezTo>
                  <a:cubicBezTo>
                    <a:pt x="6" y="17"/>
                    <a:pt x="3" y="18"/>
                    <a:pt x="6" y="15"/>
                  </a:cubicBezTo>
                  <a:cubicBezTo>
                    <a:pt x="7" y="11"/>
                    <a:pt x="2" y="13"/>
                    <a:pt x="3" y="8"/>
                  </a:cubicBezTo>
                  <a:cubicBezTo>
                    <a:pt x="6" y="8"/>
                    <a:pt x="6" y="9"/>
                    <a:pt x="8" y="10"/>
                  </a:cubicBezTo>
                  <a:cubicBezTo>
                    <a:pt x="11" y="9"/>
                    <a:pt x="9" y="3"/>
                    <a:pt x="10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7" name="Freeform 46"/>
            <p:cNvSpPr>
              <a:spLocks noChangeArrowheads="1"/>
            </p:cNvSpPr>
            <p:nvPr/>
          </p:nvSpPr>
          <p:spPr bwMode="auto">
            <a:xfrm>
              <a:off x="62721" y="1324253"/>
              <a:ext cx="32929" cy="31729"/>
            </a:xfrm>
            <a:custGeom>
              <a:avLst/>
              <a:gdLst>
                <a:gd name="T0" fmla="*/ 7 w 8"/>
                <a:gd name="T1" fmla="*/ 0 h 7"/>
                <a:gd name="T2" fmla="*/ 6 w 8"/>
                <a:gd name="T3" fmla="*/ 3 h 7"/>
                <a:gd name="T4" fmla="*/ 0 w 8"/>
                <a:gd name="T5" fmla="*/ 5 h 7"/>
                <a:gd name="T6" fmla="*/ 7 w 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7" y="0"/>
                  </a:moveTo>
                  <a:cubicBezTo>
                    <a:pt x="8" y="2"/>
                    <a:pt x="6" y="2"/>
                    <a:pt x="6" y="3"/>
                  </a:cubicBezTo>
                  <a:cubicBezTo>
                    <a:pt x="4" y="6"/>
                    <a:pt x="3" y="7"/>
                    <a:pt x="0" y="5"/>
                  </a:cubicBezTo>
                  <a:cubicBezTo>
                    <a:pt x="1" y="2"/>
                    <a:pt x="4" y="1"/>
                    <a:pt x="7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8" name="Freeform 47"/>
            <p:cNvSpPr>
              <a:spLocks noChangeArrowheads="1"/>
            </p:cNvSpPr>
            <p:nvPr/>
          </p:nvSpPr>
          <p:spPr bwMode="auto">
            <a:xfrm>
              <a:off x="815380" y="1349303"/>
              <a:ext cx="37633" cy="61787"/>
            </a:xfrm>
            <a:custGeom>
              <a:avLst/>
              <a:gdLst>
                <a:gd name="T0" fmla="*/ 2 w 9"/>
                <a:gd name="T1" fmla="*/ 0 h 14"/>
                <a:gd name="T2" fmla="*/ 9 w 9"/>
                <a:gd name="T3" fmla="*/ 10 h 14"/>
                <a:gd name="T4" fmla="*/ 4 w 9"/>
                <a:gd name="T5" fmla="*/ 7 h 14"/>
                <a:gd name="T6" fmla="*/ 2 w 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4">
                  <a:moveTo>
                    <a:pt x="2" y="0"/>
                  </a:moveTo>
                  <a:cubicBezTo>
                    <a:pt x="5" y="3"/>
                    <a:pt x="5" y="8"/>
                    <a:pt x="9" y="10"/>
                  </a:cubicBezTo>
                  <a:cubicBezTo>
                    <a:pt x="8" y="14"/>
                    <a:pt x="4" y="9"/>
                    <a:pt x="4" y="7"/>
                  </a:cubicBezTo>
                  <a:cubicBezTo>
                    <a:pt x="0" y="7"/>
                    <a:pt x="0" y="2"/>
                    <a:pt x="2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39" name="Freeform 48"/>
            <p:cNvSpPr>
              <a:spLocks noChangeArrowheads="1"/>
            </p:cNvSpPr>
            <p:nvPr/>
          </p:nvSpPr>
          <p:spPr bwMode="auto">
            <a:xfrm>
              <a:off x="7283529" y="1324253"/>
              <a:ext cx="61153" cy="287228"/>
            </a:xfrm>
            <a:custGeom>
              <a:avLst/>
              <a:gdLst>
                <a:gd name="T0" fmla="*/ 5 w 15"/>
                <a:gd name="T1" fmla="*/ 7 h 65"/>
                <a:gd name="T2" fmla="*/ 8 w 15"/>
                <a:gd name="T3" fmla="*/ 17 h 65"/>
                <a:gd name="T4" fmla="*/ 9 w 15"/>
                <a:gd name="T5" fmla="*/ 23 h 65"/>
                <a:gd name="T6" fmla="*/ 9 w 15"/>
                <a:gd name="T7" fmla="*/ 27 h 65"/>
                <a:gd name="T8" fmla="*/ 11 w 15"/>
                <a:gd name="T9" fmla="*/ 38 h 65"/>
                <a:gd name="T10" fmla="*/ 15 w 15"/>
                <a:gd name="T11" fmla="*/ 44 h 65"/>
                <a:gd name="T12" fmla="*/ 9 w 15"/>
                <a:gd name="T13" fmla="*/ 45 h 65"/>
                <a:gd name="T14" fmla="*/ 9 w 15"/>
                <a:gd name="T15" fmla="*/ 55 h 65"/>
                <a:gd name="T16" fmla="*/ 6 w 15"/>
                <a:gd name="T17" fmla="*/ 55 h 65"/>
                <a:gd name="T18" fmla="*/ 9 w 15"/>
                <a:gd name="T19" fmla="*/ 65 h 65"/>
                <a:gd name="T20" fmla="*/ 2 w 15"/>
                <a:gd name="T21" fmla="*/ 63 h 65"/>
                <a:gd name="T22" fmla="*/ 4 w 15"/>
                <a:gd name="T23" fmla="*/ 55 h 65"/>
                <a:gd name="T24" fmla="*/ 1 w 15"/>
                <a:gd name="T25" fmla="*/ 51 h 65"/>
                <a:gd name="T26" fmla="*/ 4 w 15"/>
                <a:gd name="T27" fmla="*/ 34 h 65"/>
                <a:gd name="T28" fmla="*/ 1 w 15"/>
                <a:gd name="T29" fmla="*/ 27 h 65"/>
                <a:gd name="T30" fmla="*/ 1 w 15"/>
                <a:gd name="T31" fmla="*/ 17 h 65"/>
                <a:gd name="T32" fmla="*/ 5 w 15"/>
                <a:gd name="T33" fmla="*/ 13 h 65"/>
                <a:gd name="T34" fmla="*/ 6 w 15"/>
                <a:gd name="T35" fmla="*/ 9 h 65"/>
                <a:gd name="T36" fmla="*/ 5 w 15"/>
                <a:gd name="T37" fmla="*/ 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65">
                  <a:moveTo>
                    <a:pt x="5" y="7"/>
                  </a:moveTo>
                  <a:cubicBezTo>
                    <a:pt x="11" y="0"/>
                    <a:pt x="5" y="15"/>
                    <a:pt x="8" y="17"/>
                  </a:cubicBezTo>
                  <a:cubicBezTo>
                    <a:pt x="10" y="19"/>
                    <a:pt x="6" y="20"/>
                    <a:pt x="9" y="23"/>
                  </a:cubicBezTo>
                  <a:cubicBezTo>
                    <a:pt x="11" y="25"/>
                    <a:pt x="9" y="25"/>
                    <a:pt x="9" y="27"/>
                  </a:cubicBezTo>
                  <a:cubicBezTo>
                    <a:pt x="9" y="28"/>
                    <a:pt x="12" y="33"/>
                    <a:pt x="11" y="38"/>
                  </a:cubicBezTo>
                  <a:cubicBezTo>
                    <a:pt x="10" y="42"/>
                    <a:pt x="13" y="43"/>
                    <a:pt x="15" y="44"/>
                  </a:cubicBezTo>
                  <a:cubicBezTo>
                    <a:pt x="14" y="47"/>
                    <a:pt x="11" y="47"/>
                    <a:pt x="9" y="45"/>
                  </a:cubicBezTo>
                  <a:cubicBezTo>
                    <a:pt x="8" y="49"/>
                    <a:pt x="9" y="55"/>
                    <a:pt x="9" y="55"/>
                  </a:cubicBezTo>
                  <a:cubicBezTo>
                    <a:pt x="9" y="55"/>
                    <a:pt x="6" y="55"/>
                    <a:pt x="6" y="55"/>
                  </a:cubicBezTo>
                  <a:cubicBezTo>
                    <a:pt x="6" y="58"/>
                    <a:pt x="10" y="59"/>
                    <a:pt x="9" y="65"/>
                  </a:cubicBezTo>
                  <a:cubicBezTo>
                    <a:pt x="5" y="63"/>
                    <a:pt x="5" y="65"/>
                    <a:pt x="2" y="63"/>
                  </a:cubicBezTo>
                  <a:cubicBezTo>
                    <a:pt x="5" y="60"/>
                    <a:pt x="1" y="59"/>
                    <a:pt x="4" y="55"/>
                  </a:cubicBezTo>
                  <a:cubicBezTo>
                    <a:pt x="4" y="53"/>
                    <a:pt x="2" y="51"/>
                    <a:pt x="1" y="51"/>
                  </a:cubicBezTo>
                  <a:cubicBezTo>
                    <a:pt x="2" y="47"/>
                    <a:pt x="5" y="41"/>
                    <a:pt x="4" y="34"/>
                  </a:cubicBezTo>
                  <a:cubicBezTo>
                    <a:pt x="3" y="31"/>
                    <a:pt x="1" y="29"/>
                    <a:pt x="1" y="27"/>
                  </a:cubicBezTo>
                  <a:cubicBezTo>
                    <a:pt x="0" y="23"/>
                    <a:pt x="4" y="20"/>
                    <a:pt x="1" y="17"/>
                  </a:cubicBezTo>
                  <a:cubicBezTo>
                    <a:pt x="1" y="15"/>
                    <a:pt x="3" y="14"/>
                    <a:pt x="5" y="13"/>
                  </a:cubicBezTo>
                  <a:cubicBezTo>
                    <a:pt x="5" y="11"/>
                    <a:pt x="5" y="9"/>
                    <a:pt x="6" y="9"/>
                  </a:cubicBezTo>
                  <a:cubicBezTo>
                    <a:pt x="7" y="8"/>
                    <a:pt x="6" y="7"/>
                    <a:pt x="5" y="7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0" name="Freeform 49"/>
            <p:cNvSpPr>
              <a:spLocks noChangeArrowheads="1"/>
            </p:cNvSpPr>
            <p:nvPr/>
          </p:nvSpPr>
          <p:spPr bwMode="auto">
            <a:xfrm>
              <a:off x="17249" y="1355983"/>
              <a:ext cx="15680" cy="30059"/>
            </a:xfrm>
            <a:custGeom>
              <a:avLst/>
              <a:gdLst>
                <a:gd name="T0" fmla="*/ 1 w 4"/>
                <a:gd name="T1" fmla="*/ 0 h 7"/>
                <a:gd name="T2" fmla="*/ 0 w 4"/>
                <a:gd name="T3" fmla="*/ 5 h 7"/>
                <a:gd name="T4" fmla="*/ 0 w 4"/>
                <a:gd name="T5" fmla="*/ 2 h 7"/>
                <a:gd name="T6" fmla="*/ 1 w 4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7">
                  <a:moveTo>
                    <a:pt x="1" y="0"/>
                  </a:moveTo>
                  <a:cubicBezTo>
                    <a:pt x="4" y="0"/>
                    <a:pt x="3" y="7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1" name="Freeform 50"/>
            <p:cNvSpPr>
              <a:spLocks noChangeArrowheads="1"/>
            </p:cNvSpPr>
            <p:nvPr/>
          </p:nvSpPr>
          <p:spPr bwMode="auto">
            <a:xfrm>
              <a:off x="2543356" y="1456179"/>
              <a:ext cx="172484" cy="155303"/>
            </a:xfrm>
            <a:custGeom>
              <a:avLst/>
              <a:gdLst>
                <a:gd name="T0" fmla="*/ 18 w 42"/>
                <a:gd name="T1" fmla="*/ 0 h 35"/>
                <a:gd name="T2" fmla="*/ 22 w 42"/>
                <a:gd name="T3" fmla="*/ 3 h 35"/>
                <a:gd name="T4" fmla="*/ 21 w 42"/>
                <a:gd name="T5" fmla="*/ 8 h 35"/>
                <a:gd name="T6" fmla="*/ 27 w 42"/>
                <a:gd name="T7" fmla="*/ 11 h 35"/>
                <a:gd name="T8" fmla="*/ 35 w 42"/>
                <a:gd name="T9" fmla="*/ 14 h 35"/>
                <a:gd name="T10" fmla="*/ 34 w 42"/>
                <a:gd name="T11" fmla="*/ 19 h 35"/>
                <a:gd name="T12" fmla="*/ 38 w 42"/>
                <a:gd name="T13" fmla="*/ 21 h 35"/>
                <a:gd name="T14" fmla="*/ 41 w 42"/>
                <a:gd name="T15" fmla="*/ 25 h 35"/>
                <a:gd name="T16" fmla="*/ 38 w 42"/>
                <a:gd name="T17" fmla="*/ 32 h 35"/>
                <a:gd name="T18" fmla="*/ 36 w 42"/>
                <a:gd name="T19" fmla="*/ 29 h 35"/>
                <a:gd name="T20" fmla="*/ 28 w 42"/>
                <a:gd name="T21" fmla="*/ 29 h 35"/>
                <a:gd name="T22" fmla="*/ 22 w 42"/>
                <a:gd name="T23" fmla="*/ 35 h 35"/>
                <a:gd name="T24" fmla="*/ 20 w 42"/>
                <a:gd name="T25" fmla="*/ 31 h 35"/>
                <a:gd name="T26" fmla="*/ 15 w 42"/>
                <a:gd name="T27" fmla="*/ 29 h 35"/>
                <a:gd name="T28" fmla="*/ 10 w 42"/>
                <a:gd name="T29" fmla="*/ 25 h 35"/>
                <a:gd name="T30" fmla="*/ 0 w 42"/>
                <a:gd name="T31" fmla="*/ 26 h 35"/>
                <a:gd name="T32" fmla="*/ 1 w 42"/>
                <a:gd name="T33" fmla="*/ 21 h 35"/>
                <a:gd name="T34" fmla="*/ 7 w 42"/>
                <a:gd name="T35" fmla="*/ 18 h 35"/>
                <a:gd name="T36" fmla="*/ 10 w 42"/>
                <a:gd name="T37" fmla="*/ 12 h 35"/>
                <a:gd name="T38" fmla="*/ 11 w 42"/>
                <a:gd name="T39" fmla="*/ 5 h 35"/>
                <a:gd name="T40" fmla="*/ 14 w 42"/>
                <a:gd name="T41" fmla="*/ 5 h 35"/>
                <a:gd name="T42" fmla="*/ 14 w 42"/>
                <a:gd name="T43" fmla="*/ 3 h 35"/>
                <a:gd name="T44" fmla="*/ 18 w 42"/>
                <a:gd name="T4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2" h="35">
                  <a:moveTo>
                    <a:pt x="18" y="0"/>
                  </a:moveTo>
                  <a:cubicBezTo>
                    <a:pt x="20" y="0"/>
                    <a:pt x="20" y="2"/>
                    <a:pt x="22" y="3"/>
                  </a:cubicBezTo>
                  <a:cubicBezTo>
                    <a:pt x="22" y="5"/>
                    <a:pt x="18" y="5"/>
                    <a:pt x="21" y="8"/>
                  </a:cubicBezTo>
                  <a:cubicBezTo>
                    <a:pt x="20" y="12"/>
                    <a:pt x="25" y="10"/>
                    <a:pt x="27" y="11"/>
                  </a:cubicBezTo>
                  <a:cubicBezTo>
                    <a:pt x="28" y="12"/>
                    <a:pt x="30" y="16"/>
                    <a:pt x="35" y="14"/>
                  </a:cubicBezTo>
                  <a:cubicBezTo>
                    <a:pt x="35" y="17"/>
                    <a:pt x="38" y="18"/>
                    <a:pt x="34" y="19"/>
                  </a:cubicBezTo>
                  <a:cubicBezTo>
                    <a:pt x="33" y="22"/>
                    <a:pt x="37" y="20"/>
                    <a:pt x="38" y="21"/>
                  </a:cubicBezTo>
                  <a:cubicBezTo>
                    <a:pt x="39" y="22"/>
                    <a:pt x="37" y="27"/>
                    <a:pt x="41" y="25"/>
                  </a:cubicBezTo>
                  <a:cubicBezTo>
                    <a:pt x="42" y="29"/>
                    <a:pt x="37" y="28"/>
                    <a:pt x="38" y="32"/>
                  </a:cubicBezTo>
                  <a:cubicBezTo>
                    <a:pt x="36" y="32"/>
                    <a:pt x="37" y="30"/>
                    <a:pt x="36" y="29"/>
                  </a:cubicBezTo>
                  <a:cubicBezTo>
                    <a:pt x="31" y="29"/>
                    <a:pt x="32" y="31"/>
                    <a:pt x="28" y="29"/>
                  </a:cubicBezTo>
                  <a:cubicBezTo>
                    <a:pt x="26" y="31"/>
                    <a:pt x="22" y="31"/>
                    <a:pt x="22" y="35"/>
                  </a:cubicBezTo>
                  <a:cubicBezTo>
                    <a:pt x="20" y="35"/>
                    <a:pt x="21" y="32"/>
                    <a:pt x="20" y="31"/>
                  </a:cubicBezTo>
                  <a:cubicBezTo>
                    <a:pt x="19" y="30"/>
                    <a:pt x="16" y="30"/>
                    <a:pt x="15" y="29"/>
                  </a:cubicBezTo>
                  <a:cubicBezTo>
                    <a:pt x="14" y="28"/>
                    <a:pt x="13" y="26"/>
                    <a:pt x="10" y="25"/>
                  </a:cubicBezTo>
                  <a:cubicBezTo>
                    <a:pt x="5" y="24"/>
                    <a:pt x="5" y="28"/>
                    <a:pt x="0" y="26"/>
                  </a:cubicBezTo>
                  <a:cubicBezTo>
                    <a:pt x="1" y="25"/>
                    <a:pt x="1" y="23"/>
                    <a:pt x="1" y="21"/>
                  </a:cubicBezTo>
                  <a:cubicBezTo>
                    <a:pt x="6" y="23"/>
                    <a:pt x="2" y="16"/>
                    <a:pt x="7" y="18"/>
                  </a:cubicBezTo>
                  <a:cubicBezTo>
                    <a:pt x="5" y="15"/>
                    <a:pt x="9" y="14"/>
                    <a:pt x="10" y="12"/>
                  </a:cubicBezTo>
                  <a:cubicBezTo>
                    <a:pt x="11" y="11"/>
                    <a:pt x="9" y="8"/>
                    <a:pt x="11" y="5"/>
                  </a:cubicBezTo>
                  <a:cubicBezTo>
                    <a:pt x="12" y="5"/>
                    <a:pt x="14" y="6"/>
                    <a:pt x="14" y="5"/>
                  </a:cubicBezTo>
                  <a:cubicBezTo>
                    <a:pt x="14" y="5"/>
                    <a:pt x="14" y="3"/>
                    <a:pt x="14" y="3"/>
                  </a:cubicBezTo>
                  <a:cubicBezTo>
                    <a:pt x="15" y="1"/>
                    <a:pt x="18" y="2"/>
                    <a:pt x="18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2" name="Freeform 51"/>
            <p:cNvSpPr>
              <a:spLocks noChangeArrowheads="1"/>
            </p:cNvSpPr>
            <p:nvPr/>
          </p:nvSpPr>
          <p:spPr bwMode="auto">
            <a:xfrm>
              <a:off x="2452409" y="1504607"/>
              <a:ext cx="36065" cy="40079"/>
            </a:xfrm>
            <a:custGeom>
              <a:avLst/>
              <a:gdLst>
                <a:gd name="T0" fmla="*/ 0 w 9"/>
                <a:gd name="T1" fmla="*/ 0 h 9"/>
                <a:gd name="T2" fmla="*/ 9 w 9"/>
                <a:gd name="T3" fmla="*/ 4 h 9"/>
                <a:gd name="T4" fmla="*/ 0 w 9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5" y="0"/>
                    <a:pt x="5" y="4"/>
                    <a:pt x="9" y="4"/>
                  </a:cubicBezTo>
                  <a:cubicBezTo>
                    <a:pt x="8" y="9"/>
                    <a:pt x="0" y="5"/>
                    <a:pt x="0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3" name="Freeform 52"/>
            <p:cNvSpPr>
              <a:spLocks noChangeArrowheads="1"/>
            </p:cNvSpPr>
            <p:nvPr/>
          </p:nvSpPr>
          <p:spPr bwMode="auto">
            <a:xfrm>
              <a:off x="7263145" y="1661580"/>
              <a:ext cx="123876" cy="91847"/>
            </a:xfrm>
            <a:custGeom>
              <a:avLst/>
              <a:gdLst>
                <a:gd name="T0" fmla="*/ 9 w 30"/>
                <a:gd name="T1" fmla="*/ 0 h 21"/>
                <a:gd name="T2" fmla="*/ 10 w 30"/>
                <a:gd name="T3" fmla="*/ 2 h 21"/>
                <a:gd name="T4" fmla="*/ 16 w 30"/>
                <a:gd name="T5" fmla="*/ 7 h 21"/>
                <a:gd name="T6" fmla="*/ 30 w 30"/>
                <a:gd name="T7" fmla="*/ 6 h 21"/>
                <a:gd name="T8" fmla="*/ 24 w 30"/>
                <a:gd name="T9" fmla="*/ 14 h 21"/>
                <a:gd name="T10" fmla="*/ 20 w 30"/>
                <a:gd name="T11" fmla="*/ 13 h 21"/>
                <a:gd name="T12" fmla="*/ 14 w 30"/>
                <a:gd name="T13" fmla="*/ 16 h 21"/>
                <a:gd name="T14" fmla="*/ 13 w 30"/>
                <a:gd name="T15" fmla="*/ 20 h 21"/>
                <a:gd name="T16" fmla="*/ 6 w 30"/>
                <a:gd name="T17" fmla="*/ 17 h 21"/>
                <a:gd name="T18" fmla="*/ 9 w 30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1">
                  <a:moveTo>
                    <a:pt x="9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0" y="5"/>
                    <a:pt x="15" y="4"/>
                    <a:pt x="16" y="7"/>
                  </a:cubicBezTo>
                  <a:cubicBezTo>
                    <a:pt x="20" y="5"/>
                    <a:pt x="24" y="8"/>
                    <a:pt x="30" y="6"/>
                  </a:cubicBezTo>
                  <a:cubicBezTo>
                    <a:pt x="29" y="10"/>
                    <a:pt x="24" y="10"/>
                    <a:pt x="24" y="14"/>
                  </a:cubicBezTo>
                  <a:cubicBezTo>
                    <a:pt x="22" y="15"/>
                    <a:pt x="22" y="13"/>
                    <a:pt x="20" y="13"/>
                  </a:cubicBezTo>
                  <a:cubicBezTo>
                    <a:pt x="17" y="12"/>
                    <a:pt x="15" y="19"/>
                    <a:pt x="14" y="16"/>
                  </a:cubicBezTo>
                  <a:cubicBezTo>
                    <a:pt x="12" y="16"/>
                    <a:pt x="13" y="18"/>
                    <a:pt x="13" y="20"/>
                  </a:cubicBezTo>
                  <a:cubicBezTo>
                    <a:pt x="9" y="21"/>
                    <a:pt x="9" y="12"/>
                    <a:pt x="6" y="17"/>
                  </a:cubicBezTo>
                  <a:cubicBezTo>
                    <a:pt x="0" y="13"/>
                    <a:pt x="4" y="3"/>
                    <a:pt x="9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4" name="Freeform 53"/>
            <p:cNvSpPr>
              <a:spLocks noChangeArrowheads="1"/>
            </p:cNvSpPr>
            <p:nvPr/>
          </p:nvSpPr>
          <p:spPr bwMode="auto">
            <a:xfrm>
              <a:off x="7048324" y="1771795"/>
              <a:ext cx="235205" cy="217091"/>
            </a:xfrm>
            <a:custGeom>
              <a:avLst/>
              <a:gdLst>
                <a:gd name="T0" fmla="*/ 51 w 57"/>
                <a:gd name="T1" fmla="*/ 0 h 49"/>
                <a:gd name="T2" fmla="*/ 55 w 57"/>
                <a:gd name="T3" fmla="*/ 2 h 49"/>
                <a:gd name="T4" fmla="*/ 55 w 57"/>
                <a:gd name="T5" fmla="*/ 23 h 49"/>
                <a:gd name="T6" fmla="*/ 53 w 57"/>
                <a:gd name="T7" fmla="*/ 20 h 49"/>
                <a:gd name="T8" fmla="*/ 53 w 57"/>
                <a:gd name="T9" fmla="*/ 28 h 49"/>
                <a:gd name="T10" fmla="*/ 51 w 57"/>
                <a:gd name="T11" fmla="*/ 27 h 49"/>
                <a:gd name="T12" fmla="*/ 51 w 57"/>
                <a:gd name="T13" fmla="*/ 41 h 49"/>
                <a:gd name="T14" fmla="*/ 48 w 57"/>
                <a:gd name="T15" fmla="*/ 40 h 49"/>
                <a:gd name="T16" fmla="*/ 44 w 57"/>
                <a:gd name="T17" fmla="*/ 42 h 49"/>
                <a:gd name="T18" fmla="*/ 41 w 57"/>
                <a:gd name="T19" fmla="*/ 41 h 49"/>
                <a:gd name="T20" fmla="*/ 35 w 57"/>
                <a:gd name="T21" fmla="*/ 42 h 49"/>
                <a:gd name="T22" fmla="*/ 28 w 57"/>
                <a:gd name="T23" fmla="*/ 44 h 49"/>
                <a:gd name="T24" fmla="*/ 25 w 57"/>
                <a:gd name="T25" fmla="*/ 49 h 49"/>
                <a:gd name="T26" fmla="*/ 20 w 57"/>
                <a:gd name="T27" fmla="*/ 42 h 49"/>
                <a:gd name="T28" fmla="*/ 17 w 57"/>
                <a:gd name="T29" fmla="*/ 45 h 49"/>
                <a:gd name="T30" fmla="*/ 14 w 57"/>
                <a:gd name="T31" fmla="*/ 44 h 49"/>
                <a:gd name="T32" fmla="*/ 0 w 57"/>
                <a:gd name="T33" fmla="*/ 47 h 49"/>
                <a:gd name="T34" fmla="*/ 2 w 57"/>
                <a:gd name="T35" fmla="*/ 41 h 49"/>
                <a:gd name="T36" fmla="*/ 4 w 57"/>
                <a:gd name="T37" fmla="*/ 42 h 49"/>
                <a:gd name="T38" fmla="*/ 6 w 57"/>
                <a:gd name="T39" fmla="*/ 40 h 49"/>
                <a:gd name="T40" fmla="*/ 25 w 57"/>
                <a:gd name="T41" fmla="*/ 38 h 49"/>
                <a:gd name="T42" fmla="*/ 28 w 57"/>
                <a:gd name="T43" fmla="*/ 28 h 49"/>
                <a:gd name="T44" fmla="*/ 31 w 57"/>
                <a:gd name="T45" fmla="*/ 26 h 49"/>
                <a:gd name="T46" fmla="*/ 39 w 57"/>
                <a:gd name="T47" fmla="*/ 27 h 49"/>
                <a:gd name="T48" fmla="*/ 39 w 57"/>
                <a:gd name="T49" fmla="*/ 21 h 49"/>
                <a:gd name="T50" fmla="*/ 41 w 57"/>
                <a:gd name="T51" fmla="*/ 24 h 49"/>
                <a:gd name="T52" fmla="*/ 42 w 57"/>
                <a:gd name="T53" fmla="*/ 17 h 49"/>
                <a:gd name="T54" fmla="*/ 46 w 57"/>
                <a:gd name="T55" fmla="*/ 6 h 49"/>
                <a:gd name="T56" fmla="*/ 51 w 57"/>
                <a:gd name="T5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" h="49">
                  <a:moveTo>
                    <a:pt x="51" y="0"/>
                  </a:moveTo>
                  <a:cubicBezTo>
                    <a:pt x="53" y="0"/>
                    <a:pt x="53" y="2"/>
                    <a:pt x="55" y="2"/>
                  </a:cubicBezTo>
                  <a:cubicBezTo>
                    <a:pt x="55" y="12"/>
                    <a:pt x="57" y="17"/>
                    <a:pt x="55" y="23"/>
                  </a:cubicBezTo>
                  <a:cubicBezTo>
                    <a:pt x="54" y="23"/>
                    <a:pt x="54" y="21"/>
                    <a:pt x="53" y="20"/>
                  </a:cubicBezTo>
                  <a:cubicBezTo>
                    <a:pt x="50" y="21"/>
                    <a:pt x="54" y="26"/>
                    <a:pt x="53" y="28"/>
                  </a:cubicBezTo>
                  <a:cubicBezTo>
                    <a:pt x="52" y="28"/>
                    <a:pt x="52" y="27"/>
                    <a:pt x="51" y="27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49" y="40"/>
                    <a:pt x="48" y="40"/>
                  </a:cubicBezTo>
                  <a:cubicBezTo>
                    <a:pt x="45" y="38"/>
                    <a:pt x="45" y="42"/>
                    <a:pt x="44" y="42"/>
                  </a:cubicBezTo>
                  <a:cubicBezTo>
                    <a:pt x="43" y="43"/>
                    <a:pt x="42" y="41"/>
                    <a:pt x="41" y="41"/>
                  </a:cubicBezTo>
                  <a:cubicBezTo>
                    <a:pt x="40" y="41"/>
                    <a:pt x="37" y="42"/>
                    <a:pt x="35" y="42"/>
                  </a:cubicBezTo>
                  <a:cubicBezTo>
                    <a:pt x="35" y="43"/>
                    <a:pt x="32" y="45"/>
                    <a:pt x="28" y="44"/>
                  </a:cubicBezTo>
                  <a:cubicBezTo>
                    <a:pt x="26" y="44"/>
                    <a:pt x="27" y="49"/>
                    <a:pt x="25" y="49"/>
                  </a:cubicBezTo>
                  <a:cubicBezTo>
                    <a:pt x="22" y="48"/>
                    <a:pt x="20" y="47"/>
                    <a:pt x="20" y="42"/>
                  </a:cubicBezTo>
                  <a:cubicBezTo>
                    <a:pt x="17" y="41"/>
                    <a:pt x="18" y="45"/>
                    <a:pt x="17" y="45"/>
                  </a:cubicBezTo>
                  <a:cubicBezTo>
                    <a:pt x="15" y="46"/>
                    <a:pt x="15" y="44"/>
                    <a:pt x="14" y="44"/>
                  </a:cubicBezTo>
                  <a:cubicBezTo>
                    <a:pt x="9" y="45"/>
                    <a:pt x="4" y="49"/>
                    <a:pt x="0" y="47"/>
                  </a:cubicBezTo>
                  <a:cubicBezTo>
                    <a:pt x="1" y="45"/>
                    <a:pt x="2" y="43"/>
                    <a:pt x="2" y="41"/>
                  </a:cubicBezTo>
                  <a:cubicBezTo>
                    <a:pt x="3" y="40"/>
                    <a:pt x="4" y="42"/>
                    <a:pt x="4" y="42"/>
                  </a:cubicBezTo>
                  <a:cubicBezTo>
                    <a:pt x="6" y="42"/>
                    <a:pt x="5" y="40"/>
                    <a:pt x="6" y="40"/>
                  </a:cubicBezTo>
                  <a:cubicBezTo>
                    <a:pt x="11" y="39"/>
                    <a:pt x="20" y="40"/>
                    <a:pt x="25" y="38"/>
                  </a:cubicBezTo>
                  <a:cubicBezTo>
                    <a:pt x="23" y="32"/>
                    <a:pt x="30" y="34"/>
                    <a:pt x="28" y="28"/>
                  </a:cubicBezTo>
                  <a:cubicBezTo>
                    <a:pt x="31" y="30"/>
                    <a:pt x="31" y="30"/>
                    <a:pt x="31" y="26"/>
                  </a:cubicBezTo>
                  <a:cubicBezTo>
                    <a:pt x="34" y="29"/>
                    <a:pt x="37" y="24"/>
                    <a:pt x="39" y="27"/>
                  </a:cubicBezTo>
                  <a:cubicBezTo>
                    <a:pt x="40" y="26"/>
                    <a:pt x="39" y="22"/>
                    <a:pt x="39" y="21"/>
                  </a:cubicBezTo>
                  <a:cubicBezTo>
                    <a:pt x="41" y="20"/>
                    <a:pt x="41" y="24"/>
                    <a:pt x="41" y="24"/>
                  </a:cubicBezTo>
                  <a:cubicBezTo>
                    <a:pt x="42" y="25"/>
                    <a:pt x="45" y="23"/>
                    <a:pt x="42" y="17"/>
                  </a:cubicBezTo>
                  <a:cubicBezTo>
                    <a:pt x="47" y="16"/>
                    <a:pt x="45" y="10"/>
                    <a:pt x="46" y="6"/>
                  </a:cubicBezTo>
                  <a:cubicBezTo>
                    <a:pt x="47" y="4"/>
                    <a:pt x="52" y="4"/>
                    <a:pt x="51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5" name="Freeform 54"/>
            <p:cNvSpPr>
              <a:spLocks noChangeArrowheads="1"/>
            </p:cNvSpPr>
            <p:nvPr/>
          </p:nvSpPr>
          <p:spPr bwMode="auto">
            <a:xfrm>
              <a:off x="4145888" y="1785155"/>
              <a:ext cx="40769" cy="48428"/>
            </a:xfrm>
            <a:custGeom>
              <a:avLst/>
              <a:gdLst>
                <a:gd name="T0" fmla="*/ 4 w 10"/>
                <a:gd name="T1" fmla="*/ 0 h 11"/>
                <a:gd name="T2" fmla="*/ 1 w 10"/>
                <a:gd name="T3" fmla="*/ 10 h 11"/>
                <a:gd name="T4" fmla="*/ 4 w 10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1">
                  <a:moveTo>
                    <a:pt x="4" y="0"/>
                  </a:moveTo>
                  <a:cubicBezTo>
                    <a:pt x="10" y="0"/>
                    <a:pt x="8" y="11"/>
                    <a:pt x="1" y="10"/>
                  </a:cubicBezTo>
                  <a:cubicBezTo>
                    <a:pt x="4" y="9"/>
                    <a:pt x="0" y="1"/>
                    <a:pt x="4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6" name="Freeform 55"/>
            <p:cNvSpPr>
              <a:spLocks noChangeArrowheads="1"/>
            </p:cNvSpPr>
            <p:nvPr/>
          </p:nvSpPr>
          <p:spPr bwMode="auto">
            <a:xfrm>
              <a:off x="4244676" y="1855292"/>
              <a:ext cx="61153" cy="50097"/>
            </a:xfrm>
            <a:custGeom>
              <a:avLst/>
              <a:gdLst>
                <a:gd name="T0" fmla="*/ 12 w 15"/>
                <a:gd name="T1" fmla="*/ 2 h 11"/>
                <a:gd name="T2" fmla="*/ 15 w 15"/>
                <a:gd name="T3" fmla="*/ 9 h 11"/>
                <a:gd name="T4" fmla="*/ 8 w 15"/>
                <a:gd name="T5" fmla="*/ 9 h 11"/>
                <a:gd name="T6" fmla="*/ 8 w 15"/>
                <a:gd name="T7" fmla="*/ 8 h 11"/>
                <a:gd name="T8" fmla="*/ 2 w 15"/>
                <a:gd name="T9" fmla="*/ 7 h 11"/>
                <a:gd name="T10" fmla="*/ 12 w 15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1">
                  <a:moveTo>
                    <a:pt x="12" y="2"/>
                  </a:moveTo>
                  <a:cubicBezTo>
                    <a:pt x="14" y="4"/>
                    <a:pt x="15" y="6"/>
                    <a:pt x="15" y="9"/>
                  </a:cubicBezTo>
                  <a:cubicBezTo>
                    <a:pt x="14" y="9"/>
                    <a:pt x="9" y="11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8"/>
                    <a:pt x="2" y="9"/>
                    <a:pt x="2" y="7"/>
                  </a:cubicBezTo>
                  <a:cubicBezTo>
                    <a:pt x="0" y="0"/>
                    <a:pt x="12" y="7"/>
                    <a:pt x="12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7" name="Freeform 56"/>
            <p:cNvSpPr>
              <a:spLocks noChangeArrowheads="1"/>
            </p:cNvSpPr>
            <p:nvPr/>
          </p:nvSpPr>
          <p:spPr bwMode="auto">
            <a:xfrm>
              <a:off x="4713517" y="1943799"/>
              <a:ext cx="45473" cy="23379"/>
            </a:xfrm>
            <a:custGeom>
              <a:avLst/>
              <a:gdLst>
                <a:gd name="T0" fmla="*/ 0 w 11"/>
                <a:gd name="T1" fmla="*/ 5 h 5"/>
                <a:gd name="T2" fmla="*/ 6 w 11"/>
                <a:gd name="T3" fmla="*/ 1 h 5"/>
                <a:gd name="T4" fmla="*/ 5 w 11"/>
                <a:gd name="T5" fmla="*/ 2 h 5"/>
                <a:gd name="T6" fmla="*/ 0 w 11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0" y="1"/>
                    <a:pt x="2" y="0"/>
                    <a:pt x="6" y="1"/>
                  </a:cubicBezTo>
                  <a:cubicBezTo>
                    <a:pt x="11" y="0"/>
                    <a:pt x="8" y="3"/>
                    <a:pt x="5" y="2"/>
                  </a:cubicBezTo>
                  <a:cubicBezTo>
                    <a:pt x="3" y="3"/>
                    <a:pt x="3" y="5"/>
                    <a:pt x="0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8" name="Freeform 57"/>
            <p:cNvSpPr>
              <a:spLocks noChangeArrowheads="1"/>
            </p:cNvSpPr>
            <p:nvPr/>
          </p:nvSpPr>
          <p:spPr bwMode="auto">
            <a:xfrm>
              <a:off x="7070277" y="1983876"/>
              <a:ext cx="45472" cy="25048"/>
            </a:xfrm>
            <a:custGeom>
              <a:avLst/>
              <a:gdLst>
                <a:gd name="T0" fmla="*/ 9 w 11"/>
                <a:gd name="T1" fmla="*/ 0 h 6"/>
                <a:gd name="T2" fmla="*/ 6 w 11"/>
                <a:gd name="T3" fmla="*/ 6 h 6"/>
                <a:gd name="T4" fmla="*/ 1 w 11"/>
                <a:gd name="T5" fmla="*/ 1 h 6"/>
                <a:gd name="T6" fmla="*/ 9 w 1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cubicBezTo>
                    <a:pt x="11" y="5"/>
                    <a:pt x="5" y="1"/>
                    <a:pt x="6" y="6"/>
                  </a:cubicBezTo>
                  <a:cubicBezTo>
                    <a:pt x="3" y="6"/>
                    <a:pt x="0" y="5"/>
                    <a:pt x="1" y="1"/>
                  </a:cubicBezTo>
                  <a:cubicBezTo>
                    <a:pt x="4" y="5"/>
                    <a:pt x="5" y="0"/>
                    <a:pt x="9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49" name="Freeform 58"/>
            <p:cNvSpPr>
              <a:spLocks noChangeArrowheads="1"/>
            </p:cNvSpPr>
            <p:nvPr/>
          </p:nvSpPr>
          <p:spPr bwMode="auto">
            <a:xfrm>
              <a:off x="6996579" y="1983876"/>
              <a:ext cx="61153" cy="70137"/>
            </a:xfrm>
            <a:custGeom>
              <a:avLst/>
              <a:gdLst>
                <a:gd name="T0" fmla="*/ 13 w 15"/>
                <a:gd name="T1" fmla="*/ 3 h 16"/>
                <a:gd name="T2" fmla="*/ 13 w 15"/>
                <a:gd name="T3" fmla="*/ 13 h 16"/>
                <a:gd name="T4" fmla="*/ 5 w 15"/>
                <a:gd name="T5" fmla="*/ 14 h 16"/>
                <a:gd name="T6" fmla="*/ 1 w 15"/>
                <a:gd name="T7" fmla="*/ 8 h 16"/>
                <a:gd name="T8" fmla="*/ 13 w 15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3" y="3"/>
                  </a:moveTo>
                  <a:cubicBezTo>
                    <a:pt x="15" y="7"/>
                    <a:pt x="9" y="11"/>
                    <a:pt x="13" y="13"/>
                  </a:cubicBezTo>
                  <a:cubicBezTo>
                    <a:pt x="13" y="16"/>
                    <a:pt x="7" y="13"/>
                    <a:pt x="5" y="14"/>
                  </a:cubicBezTo>
                  <a:cubicBezTo>
                    <a:pt x="5" y="9"/>
                    <a:pt x="6" y="6"/>
                    <a:pt x="1" y="8"/>
                  </a:cubicBezTo>
                  <a:cubicBezTo>
                    <a:pt x="0" y="2"/>
                    <a:pt x="8" y="0"/>
                    <a:pt x="13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0" name="Freeform 59"/>
            <p:cNvSpPr>
              <a:spLocks noChangeArrowheads="1"/>
            </p:cNvSpPr>
            <p:nvPr/>
          </p:nvSpPr>
          <p:spPr bwMode="auto">
            <a:xfrm>
              <a:off x="6777053" y="2232696"/>
              <a:ext cx="37633" cy="61788"/>
            </a:xfrm>
            <a:custGeom>
              <a:avLst/>
              <a:gdLst>
                <a:gd name="T0" fmla="*/ 9 w 9"/>
                <a:gd name="T1" fmla="*/ 6 h 14"/>
                <a:gd name="T2" fmla="*/ 6 w 9"/>
                <a:gd name="T3" fmla="*/ 14 h 14"/>
                <a:gd name="T4" fmla="*/ 0 w 9"/>
                <a:gd name="T5" fmla="*/ 14 h 14"/>
                <a:gd name="T6" fmla="*/ 2 w 9"/>
                <a:gd name="T7" fmla="*/ 4 h 14"/>
                <a:gd name="T8" fmla="*/ 9 w 9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4">
                  <a:moveTo>
                    <a:pt x="9" y="6"/>
                  </a:moveTo>
                  <a:cubicBezTo>
                    <a:pt x="9" y="10"/>
                    <a:pt x="4" y="9"/>
                    <a:pt x="6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2"/>
                    <a:pt x="5" y="6"/>
                    <a:pt x="2" y="4"/>
                  </a:cubicBezTo>
                  <a:cubicBezTo>
                    <a:pt x="3" y="1"/>
                    <a:pt x="9" y="0"/>
                    <a:pt x="9" y="6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1" name="Freeform 61"/>
            <p:cNvSpPr>
              <a:spLocks noChangeArrowheads="1"/>
            </p:cNvSpPr>
            <p:nvPr/>
          </p:nvSpPr>
          <p:spPr bwMode="auto">
            <a:xfrm>
              <a:off x="1953773" y="2281124"/>
              <a:ext cx="235205" cy="101865"/>
            </a:xfrm>
            <a:custGeom>
              <a:avLst/>
              <a:gdLst>
                <a:gd name="T0" fmla="*/ 56 w 57"/>
                <a:gd name="T1" fmla="*/ 16 h 23"/>
                <a:gd name="T2" fmla="*/ 43 w 57"/>
                <a:gd name="T3" fmla="*/ 20 h 23"/>
                <a:gd name="T4" fmla="*/ 41 w 57"/>
                <a:gd name="T5" fmla="*/ 13 h 23"/>
                <a:gd name="T6" fmla="*/ 25 w 57"/>
                <a:gd name="T7" fmla="*/ 10 h 23"/>
                <a:gd name="T8" fmla="*/ 24 w 57"/>
                <a:gd name="T9" fmla="*/ 6 h 23"/>
                <a:gd name="T10" fmla="*/ 10 w 57"/>
                <a:gd name="T11" fmla="*/ 6 h 23"/>
                <a:gd name="T12" fmla="*/ 0 w 57"/>
                <a:gd name="T13" fmla="*/ 9 h 23"/>
                <a:gd name="T14" fmla="*/ 5 w 57"/>
                <a:gd name="T15" fmla="*/ 2 h 23"/>
                <a:gd name="T16" fmla="*/ 18 w 57"/>
                <a:gd name="T17" fmla="*/ 0 h 23"/>
                <a:gd name="T18" fmla="*/ 22 w 57"/>
                <a:gd name="T19" fmla="*/ 3 h 23"/>
                <a:gd name="T20" fmla="*/ 27 w 57"/>
                <a:gd name="T21" fmla="*/ 5 h 23"/>
                <a:gd name="T22" fmla="*/ 38 w 57"/>
                <a:gd name="T23" fmla="*/ 6 h 23"/>
                <a:gd name="T24" fmla="*/ 42 w 57"/>
                <a:gd name="T25" fmla="*/ 13 h 23"/>
                <a:gd name="T26" fmla="*/ 46 w 57"/>
                <a:gd name="T27" fmla="*/ 14 h 23"/>
                <a:gd name="T28" fmla="*/ 56 w 57"/>
                <a:gd name="T29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23">
                  <a:moveTo>
                    <a:pt x="56" y="16"/>
                  </a:moveTo>
                  <a:cubicBezTo>
                    <a:pt x="57" y="23"/>
                    <a:pt x="44" y="15"/>
                    <a:pt x="43" y="20"/>
                  </a:cubicBezTo>
                  <a:cubicBezTo>
                    <a:pt x="40" y="20"/>
                    <a:pt x="43" y="14"/>
                    <a:pt x="41" y="13"/>
                  </a:cubicBezTo>
                  <a:cubicBezTo>
                    <a:pt x="36" y="12"/>
                    <a:pt x="30" y="11"/>
                    <a:pt x="25" y="10"/>
                  </a:cubicBezTo>
                  <a:cubicBezTo>
                    <a:pt x="24" y="9"/>
                    <a:pt x="24" y="8"/>
                    <a:pt x="24" y="6"/>
                  </a:cubicBezTo>
                  <a:cubicBezTo>
                    <a:pt x="18" y="6"/>
                    <a:pt x="14" y="5"/>
                    <a:pt x="10" y="6"/>
                  </a:cubicBezTo>
                  <a:cubicBezTo>
                    <a:pt x="6" y="7"/>
                    <a:pt x="4" y="10"/>
                    <a:pt x="0" y="9"/>
                  </a:cubicBezTo>
                  <a:cubicBezTo>
                    <a:pt x="0" y="5"/>
                    <a:pt x="6" y="6"/>
                    <a:pt x="5" y="2"/>
                  </a:cubicBezTo>
                  <a:cubicBezTo>
                    <a:pt x="9" y="1"/>
                    <a:pt x="17" y="4"/>
                    <a:pt x="18" y="0"/>
                  </a:cubicBezTo>
                  <a:cubicBezTo>
                    <a:pt x="24" y="1"/>
                    <a:pt x="16" y="2"/>
                    <a:pt x="22" y="3"/>
                  </a:cubicBezTo>
                  <a:cubicBezTo>
                    <a:pt x="22" y="3"/>
                    <a:pt x="26" y="4"/>
                    <a:pt x="27" y="5"/>
                  </a:cubicBezTo>
                  <a:cubicBezTo>
                    <a:pt x="28" y="6"/>
                    <a:pt x="32" y="6"/>
                    <a:pt x="38" y="6"/>
                  </a:cubicBezTo>
                  <a:cubicBezTo>
                    <a:pt x="36" y="11"/>
                    <a:pt x="45" y="7"/>
                    <a:pt x="42" y="13"/>
                  </a:cubicBezTo>
                  <a:cubicBezTo>
                    <a:pt x="44" y="11"/>
                    <a:pt x="45" y="12"/>
                    <a:pt x="46" y="14"/>
                  </a:cubicBezTo>
                  <a:cubicBezTo>
                    <a:pt x="49" y="15"/>
                    <a:pt x="55" y="13"/>
                    <a:pt x="56" y="16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2" name="Freeform 62"/>
            <p:cNvSpPr>
              <a:spLocks noChangeArrowheads="1"/>
            </p:cNvSpPr>
            <p:nvPr/>
          </p:nvSpPr>
          <p:spPr bwMode="auto">
            <a:xfrm>
              <a:off x="2228180" y="2369629"/>
              <a:ext cx="100355" cy="58448"/>
            </a:xfrm>
            <a:custGeom>
              <a:avLst/>
              <a:gdLst>
                <a:gd name="T0" fmla="*/ 2 w 24"/>
                <a:gd name="T1" fmla="*/ 0 h 13"/>
                <a:gd name="T2" fmla="*/ 13 w 24"/>
                <a:gd name="T3" fmla="*/ 1 h 13"/>
                <a:gd name="T4" fmla="*/ 18 w 24"/>
                <a:gd name="T5" fmla="*/ 3 h 13"/>
                <a:gd name="T6" fmla="*/ 24 w 24"/>
                <a:gd name="T7" fmla="*/ 6 h 13"/>
                <a:gd name="T8" fmla="*/ 4 w 24"/>
                <a:gd name="T9" fmla="*/ 8 h 13"/>
                <a:gd name="T10" fmla="*/ 7 w 24"/>
                <a:gd name="T11" fmla="*/ 7 h 13"/>
                <a:gd name="T12" fmla="*/ 2 w 24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3">
                  <a:moveTo>
                    <a:pt x="2" y="0"/>
                  </a:moveTo>
                  <a:cubicBezTo>
                    <a:pt x="4" y="2"/>
                    <a:pt x="9" y="0"/>
                    <a:pt x="13" y="1"/>
                  </a:cubicBezTo>
                  <a:cubicBezTo>
                    <a:pt x="13" y="2"/>
                    <a:pt x="17" y="7"/>
                    <a:pt x="18" y="3"/>
                  </a:cubicBezTo>
                  <a:cubicBezTo>
                    <a:pt x="21" y="3"/>
                    <a:pt x="20" y="7"/>
                    <a:pt x="24" y="6"/>
                  </a:cubicBezTo>
                  <a:cubicBezTo>
                    <a:pt x="24" y="13"/>
                    <a:pt x="9" y="10"/>
                    <a:pt x="4" y="8"/>
                  </a:cubicBezTo>
                  <a:cubicBezTo>
                    <a:pt x="4" y="7"/>
                    <a:pt x="7" y="7"/>
                    <a:pt x="7" y="7"/>
                  </a:cubicBezTo>
                  <a:cubicBezTo>
                    <a:pt x="7" y="5"/>
                    <a:pt x="0" y="5"/>
                    <a:pt x="2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3" name="Freeform 63"/>
            <p:cNvSpPr>
              <a:spLocks noChangeArrowheads="1"/>
            </p:cNvSpPr>
            <p:nvPr/>
          </p:nvSpPr>
          <p:spPr bwMode="auto">
            <a:xfrm>
              <a:off x="6505784" y="2372969"/>
              <a:ext cx="50177" cy="40079"/>
            </a:xfrm>
            <a:custGeom>
              <a:avLst/>
              <a:gdLst>
                <a:gd name="T0" fmla="*/ 10 w 12"/>
                <a:gd name="T1" fmla="*/ 0 h 9"/>
                <a:gd name="T2" fmla="*/ 7 w 12"/>
                <a:gd name="T3" fmla="*/ 9 h 9"/>
                <a:gd name="T4" fmla="*/ 0 w 12"/>
                <a:gd name="T5" fmla="*/ 3 h 9"/>
                <a:gd name="T6" fmla="*/ 3 w 12"/>
                <a:gd name="T7" fmla="*/ 0 h 9"/>
                <a:gd name="T8" fmla="*/ 10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10" y="0"/>
                  </a:moveTo>
                  <a:cubicBezTo>
                    <a:pt x="12" y="6"/>
                    <a:pt x="7" y="4"/>
                    <a:pt x="7" y="9"/>
                  </a:cubicBezTo>
                  <a:cubicBezTo>
                    <a:pt x="4" y="8"/>
                    <a:pt x="0" y="8"/>
                    <a:pt x="0" y="3"/>
                  </a:cubicBezTo>
                  <a:cubicBezTo>
                    <a:pt x="3" y="4"/>
                    <a:pt x="3" y="2"/>
                    <a:pt x="3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4" name="Freeform 64"/>
            <p:cNvSpPr>
              <a:spLocks noChangeArrowheads="1"/>
            </p:cNvSpPr>
            <p:nvPr/>
          </p:nvSpPr>
          <p:spPr bwMode="auto">
            <a:xfrm>
              <a:off x="2196820" y="2386329"/>
              <a:ext cx="37633" cy="31729"/>
            </a:xfrm>
            <a:custGeom>
              <a:avLst/>
              <a:gdLst>
                <a:gd name="T0" fmla="*/ 7 w 9"/>
                <a:gd name="T1" fmla="*/ 7 h 7"/>
                <a:gd name="T2" fmla="*/ 0 w 9"/>
                <a:gd name="T3" fmla="*/ 6 h 7"/>
                <a:gd name="T4" fmla="*/ 7 w 9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7">
                  <a:moveTo>
                    <a:pt x="7" y="7"/>
                  </a:moveTo>
                  <a:cubicBezTo>
                    <a:pt x="5" y="6"/>
                    <a:pt x="3" y="5"/>
                    <a:pt x="0" y="6"/>
                  </a:cubicBezTo>
                  <a:cubicBezTo>
                    <a:pt x="1" y="3"/>
                    <a:pt x="9" y="0"/>
                    <a:pt x="7" y="7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5" name="Freeform 65"/>
            <p:cNvSpPr>
              <a:spLocks noChangeArrowheads="1"/>
            </p:cNvSpPr>
            <p:nvPr/>
          </p:nvSpPr>
          <p:spPr bwMode="auto">
            <a:xfrm>
              <a:off x="2098033" y="2396348"/>
              <a:ext cx="45473" cy="31729"/>
            </a:xfrm>
            <a:custGeom>
              <a:avLst/>
              <a:gdLst>
                <a:gd name="T0" fmla="*/ 1 w 11"/>
                <a:gd name="T1" fmla="*/ 2 h 7"/>
                <a:gd name="T2" fmla="*/ 10 w 11"/>
                <a:gd name="T3" fmla="*/ 5 h 7"/>
                <a:gd name="T4" fmla="*/ 1 w 11"/>
                <a:gd name="T5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" y="2"/>
                  </a:moveTo>
                  <a:cubicBezTo>
                    <a:pt x="4" y="3"/>
                    <a:pt x="11" y="0"/>
                    <a:pt x="10" y="5"/>
                  </a:cubicBezTo>
                  <a:cubicBezTo>
                    <a:pt x="7" y="4"/>
                    <a:pt x="0" y="7"/>
                    <a:pt x="1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6" name="Freeform 66"/>
            <p:cNvSpPr>
              <a:spLocks noChangeArrowheads="1"/>
            </p:cNvSpPr>
            <p:nvPr/>
          </p:nvSpPr>
          <p:spPr bwMode="auto">
            <a:xfrm>
              <a:off x="6764509" y="2413048"/>
              <a:ext cx="65857" cy="120235"/>
            </a:xfrm>
            <a:custGeom>
              <a:avLst/>
              <a:gdLst>
                <a:gd name="T0" fmla="*/ 7 w 16"/>
                <a:gd name="T1" fmla="*/ 0 h 27"/>
                <a:gd name="T2" fmla="*/ 13 w 16"/>
                <a:gd name="T3" fmla="*/ 0 h 27"/>
                <a:gd name="T4" fmla="*/ 16 w 16"/>
                <a:gd name="T5" fmla="*/ 10 h 27"/>
                <a:gd name="T6" fmla="*/ 12 w 16"/>
                <a:gd name="T7" fmla="*/ 14 h 27"/>
                <a:gd name="T8" fmla="*/ 10 w 16"/>
                <a:gd name="T9" fmla="*/ 18 h 27"/>
                <a:gd name="T10" fmla="*/ 9 w 16"/>
                <a:gd name="T11" fmla="*/ 25 h 27"/>
                <a:gd name="T12" fmla="*/ 5 w 16"/>
                <a:gd name="T13" fmla="*/ 21 h 27"/>
                <a:gd name="T14" fmla="*/ 0 w 16"/>
                <a:gd name="T15" fmla="*/ 15 h 27"/>
                <a:gd name="T16" fmla="*/ 3 w 16"/>
                <a:gd name="T17" fmla="*/ 7 h 27"/>
                <a:gd name="T18" fmla="*/ 7 w 16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7">
                  <a:moveTo>
                    <a:pt x="7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2"/>
                    <a:pt x="15" y="6"/>
                    <a:pt x="16" y="10"/>
                  </a:cubicBezTo>
                  <a:cubicBezTo>
                    <a:pt x="13" y="10"/>
                    <a:pt x="15" y="14"/>
                    <a:pt x="12" y="14"/>
                  </a:cubicBezTo>
                  <a:cubicBezTo>
                    <a:pt x="12" y="16"/>
                    <a:pt x="12" y="18"/>
                    <a:pt x="10" y="18"/>
                  </a:cubicBezTo>
                  <a:cubicBezTo>
                    <a:pt x="9" y="20"/>
                    <a:pt x="12" y="25"/>
                    <a:pt x="9" y="25"/>
                  </a:cubicBezTo>
                  <a:cubicBezTo>
                    <a:pt x="4" y="27"/>
                    <a:pt x="8" y="21"/>
                    <a:pt x="5" y="21"/>
                  </a:cubicBezTo>
                  <a:cubicBezTo>
                    <a:pt x="3" y="21"/>
                    <a:pt x="2" y="17"/>
                    <a:pt x="0" y="15"/>
                  </a:cubicBezTo>
                  <a:cubicBezTo>
                    <a:pt x="0" y="11"/>
                    <a:pt x="5" y="13"/>
                    <a:pt x="3" y="7"/>
                  </a:cubicBezTo>
                  <a:cubicBezTo>
                    <a:pt x="7" y="10"/>
                    <a:pt x="7" y="3"/>
                    <a:pt x="7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7" name="Freeform 67"/>
            <p:cNvSpPr>
              <a:spLocks noChangeArrowheads="1"/>
            </p:cNvSpPr>
            <p:nvPr/>
          </p:nvSpPr>
          <p:spPr bwMode="auto">
            <a:xfrm>
              <a:off x="6830367" y="2514914"/>
              <a:ext cx="87811" cy="98525"/>
            </a:xfrm>
            <a:custGeom>
              <a:avLst/>
              <a:gdLst>
                <a:gd name="T0" fmla="*/ 11 w 21"/>
                <a:gd name="T1" fmla="*/ 2 h 22"/>
                <a:gd name="T2" fmla="*/ 15 w 21"/>
                <a:gd name="T3" fmla="*/ 6 h 22"/>
                <a:gd name="T4" fmla="*/ 14 w 21"/>
                <a:gd name="T5" fmla="*/ 8 h 22"/>
                <a:gd name="T6" fmla="*/ 15 w 21"/>
                <a:gd name="T7" fmla="*/ 11 h 22"/>
                <a:gd name="T8" fmla="*/ 21 w 21"/>
                <a:gd name="T9" fmla="*/ 18 h 22"/>
                <a:gd name="T10" fmla="*/ 18 w 21"/>
                <a:gd name="T11" fmla="*/ 22 h 22"/>
                <a:gd name="T12" fmla="*/ 14 w 21"/>
                <a:gd name="T13" fmla="*/ 22 h 22"/>
                <a:gd name="T14" fmla="*/ 7 w 21"/>
                <a:gd name="T15" fmla="*/ 15 h 22"/>
                <a:gd name="T16" fmla="*/ 10 w 21"/>
                <a:gd name="T17" fmla="*/ 12 h 22"/>
                <a:gd name="T18" fmla="*/ 0 w 21"/>
                <a:gd name="T19" fmla="*/ 4 h 22"/>
                <a:gd name="T20" fmla="*/ 11 w 21"/>
                <a:gd name="T21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2">
                  <a:moveTo>
                    <a:pt x="11" y="2"/>
                  </a:moveTo>
                  <a:cubicBezTo>
                    <a:pt x="7" y="7"/>
                    <a:pt x="14" y="5"/>
                    <a:pt x="15" y="6"/>
                  </a:cubicBezTo>
                  <a:cubicBezTo>
                    <a:pt x="16" y="8"/>
                    <a:pt x="14" y="7"/>
                    <a:pt x="14" y="8"/>
                  </a:cubicBezTo>
                  <a:cubicBezTo>
                    <a:pt x="14" y="8"/>
                    <a:pt x="15" y="10"/>
                    <a:pt x="15" y="11"/>
                  </a:cubicBezTo>
                  <a:cubicBezTo>
                    <a:pt x="17" y="13"/>
                    <a:pt x="21" y="13"/>
                    <a:pt x="21" y="18"/>
                  </a:cubicBezTo>
                  <a:cubicBezTo>
                    <a:pt x="18" y="17"/>
                    <a:pt x="18" y="20"/>
                    <a:pt x="18" y="22"/>
                  </a:cubicBezTo>
                  <a:cubicBezTo>
                    <a:pt x="17" y="21"/>
                    <a:pt x="14" y="20"/>
                    <a:pt x="14" y="22"/>
                  </a:cubicBezTo>
                  <a:cubicBezTo>
                    <a:pt x="10" y="21"/>
                    <a:pt x="11" y="15"/>
                    <a:pt x="7" y="15"/>
                  </a:cubicBezTo>
                  <a:cubicBezTo>
                    <a:pt x="7" y="13"/>
                    <a:pt x="10" y="14"/>
                    <a:pt x="10" y="12"/>
                  </a:cubicBezTo>
                  <a:cubicBezTo>
                    <a:pt x="6" y="9"/>
                    <a:pt x="4" y="5"/>
                    <a:pt x="0" y="4"/>
                  </a:cubicBezTo>
                  <a:cubicBezTo>
                    <a:pt x="3" y="0"/>
                    <a:pt x="6" y="1"/>
                    <a:pt x="11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58" name="Rectangle 68"/>
            <p:cNvSpPr>
              <a:spLocks noChangeArrowheads="1"/>
            </p:cNvSpPr>
            <p:nvPr/>
          </p:nvSpPr>
          <p:spPr bwMode="auto">
            <a:xfrm>
              <a:off x="6794303" y="2554992"/>
              <a:ext cx="20384" cy="13360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59" name="Freeform 69"/>
            <p:cNvSpPr>
              <a:spLocks noChangeArrowheads="1"/>
            </p:cNvSpPr>
            <p:nvPr/>
          </p:nvSpPr>
          <p:spPr bwMode="auto">
            <a:xfrm>
              <a:off x="6822527" y="2571692"/>
              <a:ext cx="50177" cy="76817"/>
            </a:xfrm>
            <a:custGeom>
              <a:avLst/>
              <a:gdLst>
                <a:gd name="T0" fmla="*/ 12 w 12"/>
                <a:gd name="T1" fmla="*/ 14 h 17"/>
                <a:gd name="T2" fmla="*/ 5 w 12"/>
                <a:gd name="T3" fmla="*/ 16 h 17"/>
                <a:gd name="T4" fmla="*/ 0 w 12"/>
                <a:gd name="T5" fmla="*/ 9 h 17"/>
                <a:gd name="T6" fmla="*/ 12 w 12"/>
                <a:gd name="T7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7">
                  <a:moveTo>
                    <a:pt x="12" y="14"/>
                  </a:moveTo>
                  <a:cubicBezTo>
                    <a:pt x="12" y="17"/>
                    <a:pt x="7" y="15"/>
                    <a:pt x="5" y="16"/>
                  </a:cubicBezTo>
                  <a:cubicBezTo>
                    <a:pt x="5" y="12"/>
                    <a:pt x="6" y="7"/>
                    <a:pt x="0" y="9"/>
                  </a:cubicBezTo>
                  <a:cubicBezTo>
                    <a:pt x="6" y="0"/>
                    <a:pt x="5" y="16"/>
                    <a:pt x="12" y="14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0" name="Freeform 70"/>
            <p:cNvSpPr>
              <a:spLocks noChangeArrowheads="1"/>
            </p:cNvSpPr>
            <p:nvPr/>
          </p:nvSpPr>
          <p:spPr bwMode="auto">
            <a:xfrm>
              <a:off x="5826824" y="2635149"/>
              <a:ext cx="48609" cy="91845"/>
            </a:xfrm>
            <a:custGeom>
              <a:avLst/>
              <a:gdLst>
                <a:gd name="T0" fmla="*/ 3 w 12"/>
                <a:gd name="T1" fmla="*/ 2 h 21"/>
                <a:gd name="T2" fmla="*/ 7 w 12"/>
                <a:gd name="T3" fmla="*/ 6 h 21"/>
                <a:gd name="T4" fmla="*/ 8 w 12"/>
                <a:gd name="T5" fmla="*/ 7 h 21"/>
                <a:gd name="T6" fmla="*/ 11 w 12"/>
                <a:gd name="T7" fmla="*/ 10 h 21"/>
                <a:gd name="T8" fmla="*/ 10 w 12"/>
                <a:gd name="T9" fmla="*/ 12 h 21"/>
                <a:gd name="T10" fmla="*/ 11 w 12"/>
                <a:gd name="T11" fmla="*/ 19 h 21"/>
                <a:gd name="T12" fmla="*/ 8 w 12"/>
                <a:gd name="T13" fmla="*/ 21 h 21"/>
                <a:gd name="T14" fmla="*/ 3 w 12"/>
                <a:gd name="T1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1">
                  <a:moveTo>
                    <a:pt x="3" y="2"/>
                  </a:moveTo>
                  <a:cubicBezTo>
                    <a:pt x="5" y="0"/>
                    <a:pt x="6" y="5"/>
                    <a:pt x="7" y="6"/>
                  </a:cubicBezTo>
                  <a:cubicBezTo>
                    <a:pt x="7" y="7"/>
                    <a:pt x="8" y="6"/>
                    <a:pt x="8" y="7"/>
                  </a:cubicBezTo>
                  <a:cubicBezTo>
                    <a:pt x="8" y="9"/>
                    <a:pt x="11" y="9"/>
                    <a:pt x="11" y="10"/>
                  </a:cubicBezTo>
                  <a:cubicBezTo>
                    <a:pt x="12" y="12"/>
                    <a:pt x="10" y="11"/>
                    <a:pt x="10" y="12"/>
                  </a:cubicBezTo>
                  <a:cubicBezTo>
                    <a:pt x="9" y="13"/>
                    <a:pt x="12" y="15"/>
                    <a:pt x="11" y="19"/>
                  </a:cubicBezTo>
                  <a:cubicBezTo>
                    <a:pt x="9" y="18"/>
                    <a:pt x="8" y="20"/>
                    <a:pt x="8" y="21"/>
                  </a:cubicBezTo>
                  <a:cubicBezTo>
                    <a:pt x="0" y="19"/>
                    <a:pt x="1" y="11"/>
                    <a:pt x="3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1" name="Freeform 71"/>
            <p:cNvSpPr>
              <a:spLocks noChangeArrowheads="1"/>
            </p:cNvSpPr>
            <p:nvPr/>
          </p:nvSpPr>
          <p:spPr bwMode="auto">
            <a:xfrm>
              <a:off x="6868000" y="2640158"/>
              <a:ext cx="62721" cy="100196"/>
            </a:xfrm>
            <a:custGeom>
              <a:avLst/>
              <a:gdLst>
                <a:gd name="T0" fmla="*/ 12 w 15"/>
                <a:gd name="T1" fmla="*/ 1 h 23"/>
                <a:gd name="T2" fmla="*/ 15 w 15"/>
                <a:gd name="T3" fmla="*/ 12 h 23"/>
                <a:gd name="T4" fmla="*/ 11 w 15"/>
                <a:gd name="T5" fmla="*/ 13 h 23"/>
                <a:gd name="T6" fmla="*/ 11 w 15"/>
                <a:gd name="T7" fmla="*/ 23 h 23"/>
                <a:gd name="T8" fmla="*/ 3 w 15"/>
                <a:gd name="T9" fmla="*/ 19 h 23"/>
                <a:gd name="T10" fmla="*/ 5 w 15"/>
                <a:gd name="T11" fmla="*/ 13 h 23"/>
                <a:gd name="T12" fmla="*/ 5 w 15"/>
                <a:gd name="T13" fmla="*/ 11 h 23"/>
                <a:gd name="T14" fmla="*/ 3 w 15"/>
                <a:gd name="T15" fmla="*/ 11 h 23"/>
                <a:gd name="T16" fmla="*/ 6 w 15"/>
                <a:gd name="T17" fmla="*/ 6 h 23"/>
                <a:gd name="T18" fmla="*/ 9 w 15"/>
                <a:gd name="T19" fmla="*/ 2 h 23"/>
                <a:gd name="T20" fmla="*/ 12 w 15"/>
                <a:gd name="T2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2" y="1"/>
                  </a:moveTo>
                  <a:cubicBezTo>
                    <a:pt x="12" y="6"/>
                    <a:pt x="11" y="11"/>
                    <a:pt x="15" y="12"/>
                  </a:cubicBezTo>
                  <a:cubicBezTo>
                    <a:pt x="14" y="14"/>
                    <a:pt x="12" y="13"/>
                    <a:pt x="11" y="13"/>
                  </a:cubicBezTo>
                  <a:cubicBezTo>
                    <a:pt x="13" y="16"/>
                    <a:pt x="9" y="18"/>
                    <a:pt x="11" y="23"/>
                  </a:cubicBezTo>
                  <a:cubicBezTo>
                    <a:pt x="7" y="23"/>
                    <a:pt x="7" y="19"/>
                    <a:pt x="3" y="19"/>
                  </a:cubicBezTo>
                  <a:cubicBezTo>
                    <a:pt x="3" y="16"/>
                    <a:pt x="5" y="15"/>
                    <a:pt x="5" y="13"/>
                  </a:cubicBezTo>
                  <a:cubicBezTo>
                    <a:pt x="5" y="12"/>
                    <a:pt x="2" y="11"/>
                    <a:pt x="5" y="11"/>
                  </a:cubicBezTo>
                  <a:cubicBezTo>
                    <a:pt x="5" y="9"/>
                    <a:pt x="3" y="10"/>
                    <a:pt x="3" y="11"/>
                  </a:cubicBezTo>
                  <a:cubicBezTo>
                    <a:pt x="0" y="10"/>
                    <a:pt x="3" y="5"/>
                    <a:pt x="6" y="6"/>
                  </a:cubicBezTo>
                  <a:cubicBezTo>
                    <a:pt x="6" y="4"/>
                    <a:pt x="8" y="3"/>
                    <a:pt x="9" y="2"/>
                  </a:cubicBezTo>
                  <a:cubicBezTo>
                    <a:pt x="10" y="2"/>
                    <a:pt x="10" y="0"/>
                    <a:pt x="12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2" name="Freeform 72"/>
            <p:cNvSpPr>
              <a:spLocks noChangeArrowheads="1"/>
            </p:cNvSpPr>
            <p:nvPr/>
          </p:nvSpPr>
          <p:spPr bwMode="auto">
            <a:xfrm>
              <a:off x="6822527" y="2661868"/>
              <a:ext cx="45472" cy="43419"/>
            </a:xfrm>
            <a:custGeom>
              <a:avLst/>
              <a:gdLst>
                <a:gd name="T0" fmla="*/ 6 w 11"/>
                <a:gd name="T1" fmla="*/ 0 h 10"/>
                <a:gd name="T2" fmla="*/ 10 w 11"/>
                <a:gd name="T3" fmla="*/ 4 h 10"/>
                <a:gd name="T4" fmla="*/ 9 w 11"/>
                <a:gd name="T5" fmla="*/ 6 h 10"/>
                <a:gd name="T6" fmla="*/ 0 w 11"/>
                <a:gd name="T7" fmla="*/ 10 h 10"/>
                <a:gd name="T8" fmla="*/ 6 w 11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6" y="0"/>
                  </a:moveTo>
                  <a:cubicBezTo>
                    <a:pt x="9" y="0"/>
                    <a:pt x="11" y="1"/>
                    <a:pt x="10" y="4"/>
                  </a:cubicBezTo>
                  <a:cubicBezTo>
                    <a:pt x="8" y="4"/>
                    <a:pt x="7" y="5"/>
                    <a:pt x="9" y="6"/>
                  </a:cubicBezTo>
                  <a:cubicBezTo>
                    <a:pt x="8" y="7"/>
                    <a:pt x="4" y="9"/>
                    <a:pt x="0" y="10"/>
                  </a:cubicBezTo>
                  <a:cubicBezTo>
                    <a:pt x="0" y="4"/>
                    <a:pt x="6" y="5"/>
                    <a:pt x="6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3" name="Freeform 73"/>
            <p:cNvSpPr>
              <a:spLocks noChangeArrowheads="1"/>
            </p:cNvSpPr>
            <p:nvPr/>
          </p:nvSpPr>
          <p:spPr bwMode="auto">
            <a:xfrm>
              <a:off x="6951107" y="2820510"/>
              <a:ext cx="28224" cy="63457"/>
            </a:xfrm>
            <a:custGeom>
              <a:avLst/>
              <a:gdLst>
                <a:gd name="T0" fmla="*/ 2 w 7"/>
                <a:gd name="T1" fmla="*/ 0 h 14"/>
                <a:gd name="T2" fmla="*/ 7 w 7"/>
                <a:gd name="T3" fmla="*/ 5 h 14"/>
                <a:gd name="T4" fmla="*/ 0 w 7"/>
                <a:gd name="T5" fmla="*/ 13 h 14"/>
                <a:gd name="T6" fmla="*/ 3 w 7"/>
                <a:gd name="T7" fmla="*/ 12 h 14"/>
                <a:gd name="T8" fmla="*/ 2 w 7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4">
                  <a:moveTo>
                    <a:pt x="2" y="0"/>
                  </a:moveTo>
                  <a:cubicBezTo>
                    <a:pt x="5" y="0"/>
                    <a:pt x="3" y="6"/>
                    <a:pt x="7" y="5"/>
                  </a:cubicBezTo>
                  <a:cubicBezTo>
                    <a:pt x="6" y="8"/>
                    <a:pt x="7" y="14"/>
                    <a:pt x="0" y="13"/>
                  </a:cubicBezTo>
                  <a:cubicBezTo>
                    <a:pt x="0" y="12"/>
                    <a:pt x="2" y="12"/>
                    <a:pt x="3" y="12"/>
                  </a:cubicBezTo>
                  <a:cubicBezTo>
                    <a:pt x="1" y="6"/>
                    <a:pt x="1" y="7"/>
                    <a:pt x="2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4" name="Freeform 74"/>
            <p:cNvSpPr>
              <a:spLocks noChangeArrowheads="1"/>
            </p:cNvSpPr>
            <p:nvPr/>
          </p:nvSpPr>
          <p:spPr bwMode="auto">
            <a:xfrm>
              <a:off x="6773917" y="2838880"/>
              <a:ext cx="114467" cy="40079"/>
            </a:xfrm>
            <a:custGeom>
              <a:avLst/>
              <a:gdLst>
                <a:gd name="T0" fmla="*/ 28 w 28"/>
                <a:gd name="T1" fmla="*/ 3 h 9"/>
                <a:gd name="T2" fmla="*/ 19 w 28"/>
                <a:gd name="T3" fmla="*/ 8 h 9"/>
                <a:gd name="T4" fmla="*/ 0 w 28"/>
                <a:gd name="T5" fmla="*/ 9 h 9"/>
                <a:gd name="T6" fmla="*/ 24 w 28"/>
                <a:gd name="T7" fmla="*/ 2 h 9"/>
                <a:gd name="T8" fmla="*/ 28 w 28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8" y="3"/>
                  </a:moveTo>
                  <a:cubicBezTo>
                    <a:pt x="28" y="7"/>
                    <a:pt x="23" y="7"/>
                    <a:pt x="19" y="8"/>
                  </a:cubicBezTo>
                  <a:cubicBezTo>
                    <a:pt x="13" y="8"/>
                    <a:pt x="5" y="7"/>
                    <a:pt x="0" y="9"/>
                  </a:cubicBezTo>
                  <a:cubicBezTo>
                    <a:pt x="1" y="0"/>
                    <a:pt x="20" y="9"/>
                    <a:pt x="24" y="2"/>
                  </a:cubicBezTo>
                  <a:cubicBezTo>
                    <a:pt x="25" y="3"/>
                    <a:pt x="26" y="4"/>
                    <a:pt x="28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5" name="Freeform 75"/>
            <p:cNvSpPr>
              <a:spLocks noChangeArrowheads="1"/>
            </p:cNvSpPr>
            <p:nvPr/>
          </p:nvSpPr>
          <p:spPr bwMode="auto">
            <a:xfrm>
              <a:off x="7029508" y="2887308"/>
              <a:ext cx="73697" cy="53437"/>
            </a:xfrm>
            <a:custGeom>
              <a:avLst/>
              <a:gdLst>
                <a:gd name="T0" fmla="*/ 18 w 18"/>
                <a:gd name="T1" fmla="*/ 8 h 12"/>
                <a:gd name="T2" fmla="*/ 15 w 18"/>
                <a:gd name="T3" fmla="*/ 11 h 12"/>
                <a:gd name="T4" fmla="*/ 7 w 18"/>
                <a:gd name="T5" fmla="*/ 11 h 12"/>
                <a:gd name="T6" fmla="*/ 5 w 18"/>
                <a:gd name="T7" fmla="*/ 9 h 12"/>
                <a:gd name="T8" fmla="*/ 0 w 18"/>
                <a:gd name="T9" fmla="*/ 5 h 12"/>
                <a:gd name="T10" fmla="*/ 7 w 18"/>
                <a:gd name="T11" fmla="*/ 2 h 12"/>
                <a:gd name="T12" fmla="*/ 11 w 18"/>
                <a:gd name="T13" fmla="*/ 1 h 12"/>
                <a:gd name="T14" fmla="*/ 11 w 18"/>
                <a:gd name="T15" fmla="*/ 2 h 12"/>
                <a:gd name="T16" fmla="*/ 12 w 18"/>
                <a:gd name="T17" fmla="*/ 1 h 12"/>
                <a:gd name="T18" fmla="*/ 18 w 18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2">
                  <a:moveTo>
                    <a:pt x="18" y="8"/>
                  </a:moveTo>
                  <a:cubicBezTo>
                    <a:pt x="17" y="9"/>
                    <a:pt x="15" y="9"/>
                    <a:pt x="15" y="11"/>
                  </a:cubicBezTo>
                  <a:cubicBezTo>
                    <a:pt x="12" y="9"/>
                    <a:pt x="9" y="12"/>
                    <a:pt x="7" y="11"/>
                  </a:cubicBezTo>
                  <a:cubicBezTo>
                    <a:pt x="6" y="11"/>
                    <a:pt x="7" y="9"/>
                    <a:pt x="5" y="9"/>
                  </a:cubicBezTo>
                  <a:cubicBezTo>
                    <a:pt x="4" y="9"/>
                    <a:pt x="2" y="6"/>
                    <a:pt x="0" y="5"/>
                  </a:cubicBezTo>
                  <a:cubicBezTo>
                    <a:pt x="0" y="3"/>
                    <a:pt x="4" y="4"/>
                    <a:pt x="7" y="2"/>
                  </a:cubicBezTo>
                  <a:cubicBezTo>
                    <a:pt x="7" y="2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3" y="1"/>
                    <a:pt x="12" y="1"/>
                  </a:cubicBezTo>
                  <a:cubicBezTo>
                    <a:pt x="15" y="2"/>
                    <a:pt x="17" y="4"/>
                    <a:pt x="18" y="8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6" name="Freeform 76"/>
            <p:cNvSpPr>
              <a:spLocks noChangeArrowheads="1"/>
            </p:cNvSpPr>
            <p:nvPr/>
          </p:nvSpPr>
          <p:spPr bwMode="auto">
            <a:xfrm>
              <a:off x="7065572" y="2912357"/>
              <a:ext cx="424939" cy="243809"/>
            </a:xfrm>
            <a:custGeom>
              <a:avLst/>
              <a:gdLst>
                <a:gd name="T0" fmla="*/ 34 w 103"/>
                <a:gd name="T1" fmla="*/ 27 h 55"/>
                <a:gd name="T2" fmla="*/ 28 w 103"/>
                <a:gd name="T3" fmla="*/ 24 h 55"/>
                <a:gd name="T4" fmla="*/ 26 w 103"/>
                <a:gd name="T5" fmla="*/ 19 h 55"/>
                <a:gd name="T6" fmla="*/ 10 w 103"/>
                <a:gd name="T7" fmla="*/ 15 h 55"/>
                <a:gd name="T8" fmla="*/ 2 w 103"/>
                <a:gd name="T9" fmla="*/ 15 h 55"/>
                <a:gd name="T10" fmla="*/ 0 w 103"/>
                <a:gd name="T11" fmla="*/ 9 h 55"/>
                <a:gd name="T12" fmla="*/ 5 w 103"/>
                <a:gd name="T13" fmla="*/ 9 h 55"/>
                <a:gd name="T14" fmla="*/ 9 w 103"/>
                <a:gd name="T15" fmla="*/ 7 h 55"/>
                <a:gd name="T16" fmla="*/ 16 w 103"/>
                <a:gd name="T17" fmla="*/ 10 h 55"/>
                <a:gd name="T18" fmla="*/ 21 w 103"/>
                <a:gd name="T19" fmla="*/ 6 h 55"/>
                <a:gd name="T20" fmla="*/ 33 w 103"/>
                <a:gd name="T21" fmla="*/ 2 h 55"/>
                <a:gd name="T22" fmla="*/ 35 w 103"/>
                <a:gd name="T23" fmla="*/ 5 h 55"/>
                <a:gd name="T24" fmla="*/ 47 w 103"/>
                <a:gd name="T25" fmla="*/ 9 h 55"/>
                <a:gd name="T26" fmla="*/ 49 w 103"/>
                <a:gd name="T27" fmla="*/ 7 h 55"/>
                <a:gd name="T28" fmla="*/ 52 w 103"/>
                <a:gd name="T29" fmla="*/ 10 h 55"/>
                <a:gd name="T30" fmla="*/ 59 w 103"/>
                <a:gd name="T31" fmla="*/ 10 h 55"/>
                <a:gd name="T32" fmla="*/ 65 w 103"/>
                <a:gd name="T33" fmla="*/ 13 h 55"/>
                <a:gd name="T34" fmla="*/ 65 w 103"/>
                <a:gd name="T35" fmla="*/ 17 h 55"/>
                <a:gd name="T36" fmla="*/ 68 w 103"/>
                <a:gd name="T37" fmla="*/ 16 h 55"/>
                <a:gd name="T38" fmla="*/ 69 w 103"/>
                <a:gd name="T39" fmla="*/ 20 h 55"/>
                <a:gd name="T40" fmla="*/ 76 w 103"/>
                <a:gd name="T41" fmla="*/ 24 h 55"/>
                <a:gd name="T42" fmla="*/ 87 w 103"/>
                <a:gd name="T43" fmla="*/ 29 h 55"/>
                <a:gd name="T44" fmla="*/ 86 w 103"/>
                <a:gd name="T45" fmla="*/ 33 h 55"/>
                <a:gd name="T46" fmla="*/ 90 w 103"/>
                <a:gd name="T47" fmla="*/ 36 h 55"/>
                <a:gd name="T48" fmla="*/ 90 w 103"/>
                <a:gd name="T49" fmla="*/ 38 h 55"/>
                <a:gd name="T50" fmla="*/ 96 w 103"/>
                <a:gd name="T51" fmla="*/ 44 h 55"/>
                <a:gd name="T52" fmla="*/ 103 w 103"/>
                <a:gd name="T53" fmla="*/ 51 h 55"/>
                <a:gd name="T54" fmla="*/ 93 w 103"/>
                <a:gd name="T55" fmla="*/ 51 h 55"/>
                <a:gd name="T56" fmla="*/ 85 w 103"/>
                <a:gd name="T57" fmla="*/ 45 h 55"/>
                <a:gd name="T58" fmla="*/ 82 w 103"/>
                <a:gd name="T59" fmla="*/ 43 h 55"/>
                <a:gd name="T60" fmla="*/ 80 w 103"/>
                <a:gd name="T61" fmla="*/ 41 h 55"/>
                <a:gd name="T62" fmla="*/ 76 w 103"/>
                <a:gd name="T63" fmla="*/ 37 h 55"/>
                <a:gd name="T64" fmla="*/ 65 w 103"/>
                <a:gd name="T65" fmla="*/ 36 h 55"/>
                <a:gd name="T66" fmla="*/ 59 w 103"/>
                <a:gd name="T67" fmla="*/ 48 h 55"/>
                <a:gd name="T68" fmla="*/ 51 w 103"/>
                <a:gd name="T69" fmla="*/ 45 h 55"/>
                <a:gd name="T70" fmla="*/ 47 w 103"/>
                <a:gd name="T71" fmla="*/ 44 h 55"/>
                <a:gd name="T72" fmla="*/ 41 w 103"/>
                <a:gd name="T73" fmla="*/ 37 h 55"/>
                <a:gd name="T74" fmla="*/ 35 w 103"/>
                <a:gd name="T75" fmla="*/ 43 h 55"/>
                <a:gd name="T76" fmla="*/ 31 w 103"/>
                <a:gd name="T77" fmla="*/ 40 h 55"/>
                <a:gd name="T78" fmla="*/ 35 w 103"/>
                <a:gd name="T79" fmla="*/ 36 h 55"/>
                <a:gd name="T80" fmla="*/ 38 w 103"/>
                <a:gd name="T81" fmla="*/ 30 h 55"/>
                <a:gd name="T82" fmla="*/ 37 w 103"/>
                <a:gd name="T83" fmla="*/ 33 h 55"/>
                <a:gd name="T84" fmla="*/ 34 w 103"/>
                <a:gd name="T8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" h="55">
                  <a:moveTo>
                    <a:pt x="34" y="27"/>
                  </a:moveTo>
                  <a:cubicBezTo>
                    <a:pt x="31" y="27"/>
                    <a:pt x="32" y="23"/>
                    <a:pt x="28" y="24"/>
                  </a:cubicBezTo>
                  <a:cubicBezTo>
                    <a:pt x="28" y="22"/>
                    <a:pt x="26" y="21"/>
                    <a:pt x="26" y="19"/>
                  </a:cubicBezTo>
                  <a:cubicBezTo>
                    <a:pt x="20" y="18"/>
                    <a:pt x="14" y="18"/>
                    <a:pt x="10" y="15"/>
                  </a:cubicBezTo>
                  <a:cubicBezTo>
                    <a:pt x="6" y="16"/>
                    <a:pt x="7" y="15"/>
                    <a:pt x="2" y="15"/>
                  </a:cubicBezTo>
                  <a:cubicBezTo>
                    <a:pt x="2" y="12"/>
                    <a:pt x="2" y="9"/>
                    <a:pt x="0" y="9"/>
                  </a:cubicBezTo>
                  <a:cubicBezTo>
                    <a:pt x="1" y="6"/>
                    <a:pt x="3" y="9"/>
                    <a:pt x="5" y="9"/>
                  </a:cubicBezTo>
                  <a:cubicBezTo>
                    <a:pt x="7" y="9"/>
                    <a:pt x="7" y="7"/>
                    <a:pt x="9" y="7"/>
                  </a:cubicBezTo>
                  <a:cubicBezTo>
                    <a:pt x="12" y="8"/>
                    <a:pt x="13" y="10"/>
                    <a:pt x="16" y="10"/>
                  </a:cubicBezTo>
                  <a:cubicBezTo>
                    <a:pt x="19" y="12"/>
                    <a:pt x="20" y="7"/>
                    <a:pt x="21" y="6"/>
                  </a:cubicBezTo>
                  <a:cubicBezTo>
                    <a:pt x="25" y="4"/>
                    <a:pt x="30" y="5"/>
                    <a:pt x="33" y="2"/>
                  </a:cubicBezTo>
                  <a:cubicBezTo>
                    <a:pt x="36" y="0"/>
                    <a:pt x="35" y="4"/>
                    <a:pt x="35" y="5"/>
                  </a:cubicBezTo>
                  <a:cubicBezTo>
                    <a:pt x="38" y="6"/>
                    <a:pt x="47" y="4"/>
                    <a:pt x="47" y="9"/>
                  </a:cubicBezTo>
                  <a:cubicBezTo>
                    <a:pt x="48" y="10"/>
                    <a:pt x="49" y="7"/>
                    <a:pt x="49" y="7"/>
                  </a:cubicBezTo>
                  <a:cubicBezTo>
                    <a:pt x="51" y="8"/>
                    <a:pt x="51" y="10"/>
                    <a:pt x="52" y="10"/>
                  </a:cubicBezTo>
                  <a:cubicBezTo>
                    <a:pt x="54" y="11"/>
                    <a:pt x="57" y="10"/>
                    <a:pt x="59" y="10"/>
                  </a:cubicBezTo>
                  <a:cubicBezTo>
                    <a:pt x="60" y="11"/>
                    <a:pt x="60" y="15"/>
                    <a:pt x="65" y="13"/>
                  </a:cubicBezTo>
                  <a:cubicBezTo>
                    <a:pt x="67" y="15"/>
                    <a:pt x="65" y="15"/>
                    <a:pt x="65" y="17"/>
                  </a:cubicBezTo>
                  <a:cubicBezTo>
                    <a:pt x="67" y="18"/>
                    <a:pt x="67" y="17"/>
                    <a:pt x="68" y="16"/>
                  </a:cubicBezTo>
                  <a:cubicBezTo>
                    <a:pt x="69" y="16"/>
                    <a:pt x="69" y="18"/>
                    <a:pt x="69" y="20"/>
                  </a:cubicBezTo>
                  <a:cubicBezTo>
                    <a:pt x="70" y="22"/>
                    <a:pt x="74" y="23"/>
                    <a:pt x="76" y="24"/>
                  </a:cubicBezTo>
                  <a:cubicBezTo>
                    <a:pt x="78" y="25"/>
                    <a:pt x="83" y="29"/>
                    <a:pt x="87" y="29"/>
                  </a:cubicBezTo>
                  <a:cubicBezTo>
                    <a:pt x="88" y="31"/>
                    <a:pt x="86" y="31"/>
                    <a:pt x="86" y="33"/>
                  </a:cubicBezTo>
                  <a:cubicBezTo>
                    <a:pt x="87" y="34"/>
                    <a:pt x="89" y="34"/>
                    <a:pt x="90" y="36"/>
                  </a:cubicBezTo>
                  <a:cubicBezTo>
                    <a:pt x="91" y="36"/>
                    <a:pt x="90" y="38"/>
                    <a:pt x="90" y="38"/>
                  </a:cubicBezTo>
                  <a:cubicBezTo>
                    <a:pt x="92" y="40"/>
                    <a:pt x="94" y="41"/>
                    <a:pt x="96" y="44"/>
                  </a:cubicBezTo>
                  <a:cubicBezTo>
                    <a:pt x="98" y="47"/>
                    <a:pt x="99" y="50"/>
                    <a:pt x="103" y="51"/>
                  </a:cubicBezTo>
                  <a:cubicBezTo>
                    <a:pt x="100" y="55"/>
                    <a:pt x="95" y="51"/>
                    <a:pt x="93" y="51"/>
                  </a:cubicBezTo>
                  <a:cubicBezTo>
                    <a:pt x="90" y="50"/>
                    <a:pt x="88" y="49"/>
                    <a:pt x="85" y="45"/>
                  </a:cubicBezTo>
                  <a:cubicBezTo>
                    <a:pt x="84" y="45"/>
                    <a:pt x="83" y="43"/>
                    <a:pt x="82" y="43"/>
                  </a:cubicBezTo>
                  <a:cubicBezTo>
                    <a:pt x="81" y="42"/>
                    <a:pt x="80" y="43"/>
                    <a:pt x="80" y="41"/>
                  </a:cubicBezTo>
                  <a:cubicBezTo>
                    <a:pt x="80" y="41"/>
                    <a:pt x="76" y="37"/>
                    <a:pt x="76" y="37"/>
                  </a:cubicBezTo>
                  <a:cubicBezTo>
                    <a:pt x="73" y="36"/>
                    <a:pt x="69" y="38"/>
                    <a:pt x="65" y="36"/>
                  </a:cubicBezTo>
                  <a:cubicBezTo>
                    <a:pt x="62" y="39"/>
                    <a:pt x="61" y="44"/>
                    <a:pt x="59" y="48"/>
                  </a:cubicBezTo>
                  <a:cubicBezTo>
                    <a:pt x="58" y="46"/>
                    <a:pt x="53" y="47"/>
                    <a:pt x="51" y="45"/>
                  </a:cubicBezTo>
                  <a:cubicBezTo>
                    <a:pt x="49" y="44"/>
                    <a:pt x="52" y="42"/>
                    <a:pt x="47" y="44"/>
                  </a:cubicBezTo>
                  <a:cubicBezTo>
                    <a:pt x="50" y="37"/>
                    <a:pt x="40" y="43"/>
                    <a:pt x="41" y="37"/>
                  </a:cubicBezTo>
                  <a:cubicBezTo>
                    <a:pt x="38" y="37"/>
                    <a:pt x="35" y="38"/>
                    <a:pt x="35" y="43"/>
                  </a:cubicBezTo>
                  <a:cubicBezTo>
                    <a:pt x="34" y="42"/>
                    <a:pt x="34" y="39"/>
                    <a:pt x="31" y="40"/>
                  </a:cubicBezTo>
                  <a:cubicBezTo>
                    <a:pt x="32" y="37"/>
                    <a:pt x="34" y="37"/>
                    <a:pt x="35" y="36"/>
                  </a:cubicBezTo>
                  <a:cubicBezTo>
                    <a:pt x="37" y="34"/>
                    <a:pt x="39" y="34"/>
                    <a:pt x="38" y="30"/>
                  </a:cubicBezTo>
                  <a:cubicBezTo>
                    <a:pt x="37" y="29"/>
                    <a:pt x="37" y="33"/>
                    <a:pt x="37" y="33"/>
                  </a:cubicBezTo>
                  <a:cubicBezTo>
                    <a:pt x="34" y="32"/>
                    <a:pt x="35" y="24"/>
                    <a:pt x="34" y="27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7" name="Freeform 77"/>
            <p:cNvSpPr>
              <a:spLocks noChangeArrowheads="1"/>
            </p:cNvSpPr>
            <p:nvPr/>
          </p:nvSpPr>
          <p:spPr bwMode="auto">
            <a:xfrm>
              <a:off x="6971491" y="2945756"/>
              <a:ext cx="40769" cy="38408"/>
            </a:xfrm>
            <a:custGeom>
              <a:avLst/>
              <a:gdLst>
                <a:gd name="T0" fmla="*/ 9 w 10"/>
                <a:gd name="T1" fmla="*/ 3 h 9"/>
                <a:gd name="T2" fmla="*/ 0 w 10"/>
                <a:gd name="T3" fmla="*/ 5 h 9"/>
                <a:gd name="T4" fmla="*/ 9 w 10"/>
                <a:gd name="T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9" y="3"/>
                  </a:moveTo>
                  <a:cubicBezTo>
                    <a:pt x="10" y="9"/>
                    <a:pt x="2" y="5"/>
                    <a:pt x="0" y="5"/>
                  </a:cubicBezTo>
                  <a:cubicBezTo>
                    <a:pt x="1" y="3"/>
                    <a:pt x="8" y="0"/>
                    <a:pt x="9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8" name="Freeform 78"/>
            <p:cNvSpPr>
              <a:spLocks noChangeArrowheads="1"/>
            </p:cNvSpPr>
            <p:nvPr/>
          </p:nvSpPr>
          <p:spPr bwMode="auto">
            <a:xfrm>
              <a:off x="6913473" y="2954105"/>
              <a:ext cx="28224" cy="16699"/>
            </a:xfrm>
            <a:custGeom>
              <a:avLst/>
              <a:gdLst>
                <a:gd name="T0" fmla="*/ 1 w 7"/>
                <a:gd name="T1" fmla="*/ 3 h 4"/>
                <a:gd name="T2" fmla="*/ 5 w 7"/>
                <a:gd name="T3" fmla="*/ 4 h 4"/>
                <a:gd name="T4" fmla="*/ 2 w 7"/>
                <a:gd name="T5" fmla="*/ 4 h 4"/>
                <a:gd name="T6" fmla="*/ 1 w 7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1" y="3"/>
                  </a:moveTo>
                  <a:cubicBezTo>
                    <a:pt x="0" y="0"/>
                    <a:pt x="7" y="1"/>
                    <a:pt x="5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2" y="3"/>
                    <a:pt x="1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69" name="Freeform 79"/>
            <p:cNvSpPr>
              <a:spLocks noChangeArrowheads="1"/>
            </p:cNvSpPr>
            <p:nvPr/>
          </p:nvSpPr>
          <p:spPr bwMode="auto">
            <a:xfrm>
              <a:off x="7452877" y="2990844"/>
              <a:ext cx="87811" cy="65128"/>
            </a:xfrm>
            <a:custGeom>
              <a:avLst/>
              <a:gdLst>
                <a:gd name="T0" fmla="*/ 16 w 21"/>
                <a:gd name="T1" fmla="*/ 0 h 15"/>
                <a:gd name="T2" fmla="*/ 20 w 21"/>
                <a:gd name="T3" fmla="*/ 0 h 15"/>
                <a:gd name="T4" fmla="*/ 20 w 21"/>
                <a:gd name="T5" fmla="*/ 5 h 15"/>
                <a:gd name="T6" fmla="*/ 17 w 21"/>
                <a:gd name="T7" fmla="*/ 6 h 15"/>
                <a:gd name="T8" fmla="*/ 17 w 21"/>
                <a:gd name="T9" fmla="*/ 10 h 15"/>
                <a:gd name="T10" fmla="*/ 14 w 21"/>
                <a:gd name="T11" fmla="*/ 12 h 15"/>
                <a:gd name="T12" fmla="*/ 2 w 21"/>
                <a:gd name="T13" fmla="*/ 7 h 15"/>
                <a:gd name="T14" fmla="*/ 16 w 21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5">
                  <a:moveTo>
                    <a:pt x="16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2"/>
                    <a:pt x="21" y="3"/>
                    <a:pt x="20" y="5"/>
                  </a:cubicBezTo>
                  <a:cubicBezTo>
                    <a:pt x="20" y="6"/>
                    <a:pt x="17" y="5"/>
                    <a:pt x="17" y="6"/>
                  </a:cubicBezTo>
                  <a:cubicBezTo>
                    <a:pt x="17" y="7"/>
                    <a:pt x="19" y="9"/>
                    <a:pt x="17" y="10"/>
                  </a:cubicBezTo>
                  <a:cubicBezTo>
                    <a:pt x="15" y="9"/>
                    <a:pt x="14" y="9"/>
                    <a:pt x="14" y="12"/>
                  </a:cubicBezTo>
                  <a:cubicBezTo>
                    <a:pt x="10" y="10"/>
                    <a:pt x="0" y="15"/>
                    <a:pt x="2" y="7"/>
                  </a:cubicBezTo>
                  <a:cubicBezTo>
                    <a:pt x="9" y="10"/>
                    <a:pt x="14" y="6"/>
                    <a:pt x="16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0" name="Freeform 80"/>
            <p:cNvSpPr>
              <a:spLocks noChangeArrowheads="1"/>
            </p:cNvSpPr>
            <p:nvPr/>
          </p:nvSpPr>
          <p:spPr bwMode="auto">
            <a:xfrm>
              <a:off x="6703356" y="3087700"/>
              <a:ext cx="45472" cy="26719"/>
            </a:xfrm>
            <a:custGeom>
              <a:avLst/>
              <a:gdLst>
                <a:gd name="T0" fmla="*/ 11 w 11"/>
                <a:gd name="T1" fmla="*/ 1 h 6"/>
                <a:gd name="T2" fmla="*/ 0 w 11"/>
                <a:gd name="T3" fmla="*/ 5 h 6"/>
                <a:gd name="T4" fmla="*/ 11 w 11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11" y="1"/>
                  </a:moveTo>
                  <a:cubicBezTo>
                    <a:pt x="9" y="3"/>
                    <a:pt x="6" y="6"/>
                    <a:pt x="0" y="5"/>
                  </a:cubicBezTo>
                  <a:cubicBezTo>
                    <a:pt x="0" y="0"/>
                    <a:pt x="6" y="1"/>
                    <a:pt x="11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1" name="Freeform 81"/>
            <p:cNvSpPr>
              <a:spLocks noChangeArrowheads="1"/>
            </p:cNvSpPr>
            <p:nvPr/>
          </p:nvSpPr>
          <p:spPr bwMode="auto">
            <a:xfrm>
              <a:off x="6773917" y="3087700"/>
              <a:ext cx="43905" cy="16699"/>
            </a:xfrm>
            <a:custGeom>
              <a:avLst/>
              <a:gdLst>
                <a:gd name="T0" fmla="*/ 11 w 11"/>
                <a:gd name="T1" fmla="*/ 1 h 4"/>
                <a:gd name="T2" fmla="*/ 0 w 11"/>
                <a:gd name="T3" fmla="*/ 4 h 4"/>
                <a:gd name="T4" fmla="*/ 11 w 11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">
                  <a:moveTo>
                    <a:pt x="11" y="1"/>
                  </a:moveTo>
                  <a:cubicBezTo>
                    <a:pt x="10" y="4"/>
                    <a:pt x="5" y="4"/>
                    <a:pt x="0" y="4"/>
                  </a:cubicBezTo>
                  <a:cubicBezTo>
                    <a:pt x="1" y="0"/>
                    <a:pt x="6" y="1"/>
                    <a:pt x="11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2" name="Freeform 82"/>
            <p:cNvSpPr>
              <a:spLocks noChangeArrowheads="1"/>
            </p:cNvSpPr>
            <p:nvPr/>
          </p:nvSpPr>
          <p:spPr bwMode="auto">
            <a:xfrm>
              <a:off x="6860160" y="3087700"/>
              <a:ext cx="78401" cy="56777"/>
            </a:xfrm>
            <a:custGeom>
              <a:avLst/>
              <a:gdLst>
                <a:gd name="T0" fmla="*/ 18 w 19"/>
                <a:gd name="T1" fmla="*/ 1 h 13"/>
                <a:gd name="T2" fmla="*/ 17 w 19"/>
                <a:gd name="T3" fmla="*/ 6 h 13"/>
                <a:gd name="T4" fmla="*/ 14 w 19"/>
                <a:gd name="T5" fmla="*/ 6 h 13"/>
                <a:gd name="T6" fmla="*/ 1 w 19"/>
                <a:gd name="T7" fmla="*/ 12 h 13"/>
                <a:gd name="T8" fmla="*/ 6 w 19"/>
                <a:gd name="T9" fmla="*/ 8 h 13"/>
                <a:gd name="T10" fmla="*/ 8 w 19"/>
                <a:gd name="T11" fmla="*/ 5 h 13"/>
                <a:gd name="T12" fmla="*/ 11 w 19"/>
                <a:gd name="T13" fmla="*/ 2 h 13"/>
                <a:gd name="T14" fmla="*/ 18 w 19"/>
                <a:gd name="T15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3">
                  <a:moveTo>
                    <a:pt x="18" y="1"/>
                  </a:moveTo>
                  <a:cubicBezTo>
                    <a:pt x="19" y="4"/>
                    <a:pt x="18" y="5"/>
                    <a:pt x="17" y="6"/>
                  </a:cubicBezTo>
                  <a:cubicBezTo>
                    <a:pt x="16" y="7"/>
                    <a:pt x="14" y="6"/>
                    <a:pt x="14" y="6"/>
                  </a:cubicBezTo>
                  <a:cubicBezTo>
                    <a:pt x="12" y="9"/>
                    <a:pt x="8" y="13"/>
                    <a:pt x="1" y="12"/>
                  </a:cubicBezTo>
                  <a:cubicBezTo>
                    <a:pt x="0" y="9"/>
                    <a:pt x="4" y="9"/>
                    <a:pt x="6" y="8"/>
                  </a:cubicBezTo>
                  <a:cubicBezTo>
                    <a:pt x="7" y="7"/>
                    <a:pt x="7" y="6"/>
                    <a:pt x="8" y="5"/>
                  </a:cubicBezTo>
                  <a:cubicBezTo>
                    <a:pt x="9" y="4"/>
                    <a:pt x="11" y="4"/>
                    <a:pt x="11" y="2"/>
                  </a:cubicBezTo>
                  <a:cubicBezTo>
                    <a:pt x="15" y="3"/>
                    <a:pt x="15" y="0"/>
                    <a:pt x="18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3" name="Freeform 83"/>
            <p:cNvSpPr>
              <a:spLocks noChangeArrowheads="1"/>
            </p:cNvSpPr>
            <p:nvPr/>
          </p:nvSpPr>
          <p:spPr bwMode="auto">
            <a:xfrm>
              <a:off x="8034619" y="3799089"/>
              <a:ext cx="40769" cy="63457"/>
            </a:xfrm>
            <a:custGeom>
              <a:avLst/>
              <a:gdLst>
                <a:gd name="T0" fmla="*/ 1 w 10"/>
                <a:gd name="T1" fmla="*/ 0 h 14"/>
                <a:gd name="T2" fmla="*/ 2 w 10"/>
                <a:gd name="T3" fmla="*/ 2 h 14"/>
                <a:gd name="T4" fmla="*/ 7 w 10"/>
                <a:gd name="T5" fmla="*/ 7 h 14"/>
                <a:gd name="T6" fmla="*/ 8 w 10"/>
                <a:gd name="T7" fmla="*/ 14 h 14"/>
                <a:gd name="T8" fmla="*/ 4 w 10"/>
                <a:gd name="T9" fmla="*/ 14 h 14"/>
                <a:gd name="T10" fmla="*/ 0 w 10"/>
                <a:gd name="T11" fmla="*/ 2 h 14"/>
                <a:gd name="T12" fmla="*/ 1 w 10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4">
                  <a:moveTo>
                    <a:pt x="1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1" y="4"/>
                    <a:pt x="9" y="5"/>
                    <a:pt x="7" y="7"/>
                  </a:cubicBezTo>
                  <a:cubicBezTo>
                    <a:pt x="4" y="9"/>
                    <a:pt x="10" y="7"/>
                    <a:pt x="8" y="14"/>
                  </a:cubicBezTo>
                  <a:cubicBezTo>
                    <a:pt x="6" y="14"/>
                    <a:pt x="4" y="11"/>
                    <a:pt x="4" y="14"/>
                  </a:cubicBezTo>
                  <a:cubicBezTo>
                    <a:pt x="2" y="12"/>
                    <a:pt x="1" y="6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4" name="Freeform 84"/>
            <p:cNvSpPr>
              <a:spLocks noChangeArrowheads="1"/>
            </p:cNvSpPr>
            <p:nvPr/>
          </p:nvSpPr>
          <p:spPr bwMode="auto">
            <a:xfrm>
              <a:off x="8042460" y="3852528"/>
              <a:ext cx="94083" cy="138605"/>
            </a:xfrm>
            <a:custGeom>
              <a:avLst/>
              <a:gdLst>
                <a:gd name="T0" fmla="*/ 7 w 23"/>
                <a:gd name="T1" fmla="*/ 0 h 31"/>
                <a:gd name="T2" fmla="*/ 9 w 23"/>
                <a:gd name="T3" fmla="*/ 2 h 31"/>
                <a:gd name="T4" fmla="*/ 12 w 23"/>
                <a:gd name="T5" fmla="*/ 2 h 31"/>
                <a:gd name="T6" fmla="*/ 23 w 23"/>
                <a:gd name="T7" fmla="*/ 7 h 31"/>
                <a:gd name="T8" fmla="*/ 23 w 23"/>
                <a:gd name="T9" fmla="*/ 14 h 31"/>
                <a:gd name="T10" fmla="*/ 19 w 23"/>
                <a:gd name="T11" fmla="*/ 14 h 31"/>
                <a:gd name="T12" fmla="*/ 17 w 23"/>
                <a:gd name="T13" fmla="*/ 17 h 31"/>
                <a:gd name="T14" fmla="*/ 16 w 23"/>
                <a:gd name="T15" fmla="*/ 26 h 31"/>
                <a:gd name="T16" fmla="*/ 14 w 23"/>
                <a:gd name="T17" fmla="*/ 28 h 31"/>
                <a:gd name="T18" fmla="*/ 7 w 23"/>
                <a:gd name="T19" fmla="*/ 30 h 31"/>
                <a:gd name="T20" fmla="*/ 6 w 23"/>
                <a:gd name="T21" fmla="*/ 26 h 31"/>
                <a:gd name="T22" fmla="*/ 9 w 23"/>
                <a:gd name="T23" fmla="*/ 23 h 31"/>
                <a:gd name="T24" fmla="*/ 0 w 23"/>
                <a:gd name="T25" fmla="*/ 19 h 31"/>
                <a:gd name="T26" fmla="*/ 6 w 23"/>
                <a:gd name="T27" fmla="*/ 13 h 31"/>
                <a:gd name="T28" fmla="*/ 7 w 23"/>
                <a:gd name="T2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1">
                  <a:moveTo>
                    <a:pt x="7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4"/>
                    <a:pt x="12" y="2"/>
                    <a:pt x="12" y="2"/>
                  </a:cubicBezTo>
                  <a:cubicBezTo>
                    <a:pt x="16" y="4"/>
                    <a:pt x="15" y="9"/>
                    <a:pt x="23" y="7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6"/>
                    <a:pt x="18" y="17"/>
                    <a:pt x="17" y="17"/>
                  </a:cubicBezTo>
                  <a:cubicBezTo>
                    <a:pt x="20" y="21"/>
                    <a:pt x="16" y="22"/>
                    <a:pt x="16" y="26"/>
                  </a:cubicBezTo>
                  <a:cubicBezTo>
                    <a:pt x="16" y="27"/>
                    <a:pt x="11" y="28"/>
                    <a:pt x="14" y="28"/>
                  </a:cubicBezTo>
                  <a:cubicBezTo>
                    <a:pt x="15" y="31"/>
                    <a:pt x="10" y="29"/>
                    <a:pt x="7" y="30"/>
                  </a:cubicBezTo>
                  <a:cubicBezTo>
                    <a:pt x="8" y="28"/>
                    <a:pt x="6" y="27"/>
                    <a:pt x="6" y="26"/>
                  </a:cubicBezTo>
                  <a:cubicBezTo>
                    <a:pt x="6" y="23"/>
                    <a:pt x="7" y="23"/>
                    <a:pt x="9" y="23"/>
                  </a:cubicBezTo>
                  <a:cubicBezTo>
                    <a:pt x="7" y="21"/>
                    <a:pt x="6" y="17"/>
                    <a:pt x="0" y="19"/>
                  </a:cubicBezTo>
                  <a:cubicBezTo>
                    <a:pt x="0" y="15"/>
                    <a:pt x="4" y="15"/>
                    <a:pt x="6" y="13"/>
                  </a:cubicBezTo>
                  <a:cubicBezTo>
                    <a:pt x="7" y="6"/>
                    <a:pt x="6" y="6"/>
                    <a:pt x="7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5" name="Freeform 85"/>
            <p:cNvSpPr>
              <a:spLocks noChangeArrowheads="1"/>
            </p:cNvSpPr>
            <p:nvPr/>
          </p:nvSpPr>
          <p:spPr bwMode="auto">
            <a:xfrm>
              <a:off x="7366635" y="3967753"/>
              <a:ext cx="83107" cy="93516"/>
            </a:xfrm>
            <a:custGeom>
              <a:avLst/>
              <a:gdLst>
                <a:gd name="T0" fmla="*/ 19 w 20"/>
                <a:gd name="T1" fmla="*/ 1 h 21"/>
                <a:gd name="T2" fmla="*/ 19 w 20"/>
                <a:gd name="T3" fmla="*/ 9 h 21"/>
                <a:gd name="T4" fmla="*/ 17 w 20"/>
                <a:gd name="T5" fmla="*/ 7 h 21"/>
                <a:gd name="T6" fmla="*/ 16 w 20"/>
                <a:gd name="T7" fmla="*/ 8 h 21"/>
                <a:gd name="T8" fmla="*/ 16 w 20"/>
                <a:gd name="T9" fmla="*/ 15 h 21"/>
                <a:gd name="T10" fmla="*/ 13 w 20"/>
                <a:gd name="T11" fmla="*/ 15 h 21"/>
                <a:gd name="T12" fmla="*/ 13 w 20"/>
                <a:gd name="T13" fmla="*/ 18 h 21"/>
                <a:gd name="T14" fmla="*/ 9 w 20"/>
                <a:gd name="T15" fmla="*/ 21 h 21"/>
                <a:gd name="T16" fmla="*/ 6 w 20"/>
                <a:gd name="T17" fmla="*/ 16 h 21"/>
                <a:gd name="T18" fmla="*/ 3 w 20"/>
                <a:gd name="T19" fmla="*/ 14 h 21"/>
                <a:gd name="T20" fmla="*/ 0 w 20"/>
                <a:gd name="T21" fmla="*/ 5 h 21"/>
                <a:gd name="T22" fmla="*/ 12 w 20"/>
                <a:gd name="T23" fmla="*/ 2 h 21"/>
                <a:gd name="T24" fmla="*/ 19 w 20"/>
                <a:gd name="T25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1">
                  <a:moveTo>
                    <a:pt x="19" y="1"/>
                  </a:moveTo>
                  <a:cubicBezTo>
                    <a:pt x="18" y="3"/>
                    <a:pt x="20" y="6"/>
                    <a:pt x="19" y="9"/>
                  </a:cubicBezTo>
                  <a:cubicBezTo>
                    <a:pt x="18" y="10"/>
                    <a:pt x="17" y="8"/>
                    <a:pt x="17" y="7"/>
                  </a:cubicBezTo>
                  <a:cubicBezTo>
                    <a:pt x="17" y="7"/>
                    <a:pt x="16" y="7"/>
                    <a:pt x="16" y="8"/>
                  </a:cubicBezTo>
                  <a:cubicBezTo>
                    <a:pt x="15" y="10"/>
                    <a:pt x="17" y="13"/>
                    <a:pt x="16" y="15"/>
                  </a:cubicBezTo>
                  <a:cubicBezTo>
                    <a:pt x="16" y="15"/>
                    <a:pt x="13" y="15"/>
                    <a:pt x="13" y="15"/>
                  </a:cubicBezTo>
                  <a:cubicBezTo>
                    <a:pt x="13" y="15"/>
                    <a:pt x="13" y="17"/>
                    <a:pt x="13" y="18"/>
                  </a:cubicBezTo>
                  <a:cubicBezTo>
                    <a:pt x="12" y="19"/>
                    <a:pt x="9" y="18"/>
                    <a:pt x="9" y="21"/>
                  </a:cubicBezTo>
                  <a:cubicBezTo>
                    <a:pt x="7" y="20"/>
                    <a:pt x="7" y="18"/>
                    <a:pt x="6" y="16"/>
                  </a:cubicBezTo>
                  <a:cubicBezTo>
                    <a:pt x="5" y="16"/>
                    <a:pt x="3" y="14"/>
                    <a:pt x="3" y="14"/>
                  </a:cubicBezTo>
                  <a:cubicBezTo>
                    <a:pt x="2" y="11"/>
                    <a:pt x="3" y="7"/>
                    <a:pt x="0" y="5"/>
                  </a:cubicBezTo>
                  <a:cubicBezTo>
                    <a:pt x="2" y="3"/>
                    <a:pt x="7" y="3"/>
                    <a:pt x="12" y="2"/>
                  </a:cubicBezTo>
                  <a:cubicBezTo>
                    <a:pt x="14" y="2"/>
                    <a:pt x="16" y="0"/>
                    <a:pt x="19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6" name="Freeform 86"/>
            <p:cNvSpPr>
              <a:spLocks noChangeArrowheads="1"/>
            </p:cNvSpPr>
            <p:nvPr/>
          </p:nvSpPr>
          <p:spPr bwMode="auto">
            <a:xfrm>
              <a:off x="2237589" y="0"/>
              <a:ext cx="1417505" cy="1137221"/>
            </a:xfrm>
            <a:custGeom>
              <a:avLst/>
              <a:gdLst>
                <a:gd name="T0" fmla="*/ 244 w 344"/>
                <a:gd name="T1" fmla="*/ 29 h 257"/>
                <a:gd name="T2" fmla="*/ 258 w 344"/>
                <a:gd name="T3" fmla="*/ 30 h 257"/>
                <a:gd name="T4" fmla="*/ 277 w 344"/>
                <a:gd name="T5" fmla="*/ 26 h 257"/>
                <a:gd name="T6" fmla="*/ 289 w 344"/>
                <a:gd name="T7" fmla="*/ 27 h 257"/>
                <a:gd name="T8" fmla="*/ 287 w 344"/>
                <a:gd name="T9" fmla="*/ 31 h 257"/>
                <a:gd name="T10" fmla="*/ 324 w 344"/>
                <a:gd name="T11" fmla="*/ 24 h 257"/>
                <a:gd name="T12" fmla="*/ 343 w 344"/>
                <a:gd name="T13" fmla="*/ 29 h 257"/>
                <a:gd name="T14" fmla="*/ 318 w 344"/>
                <a:gd name="T15" fmla="*/ 41 h 257"/>
                <a:gd name="T16" fmla="*/ 311 w 344"/>
                <a:gd name="T17" fmla="*/ 51 h 257"/>
                <a:gd name="T18" fmla="*/ 298 w 344"/>
                <a:gd name="T19" fmla="*/ 65 h 257"/>
                <a:gd name="T20" fmla="*/ 301 w 344"/>
                <a:gd name="T21" fmla="*/ 78 h 257"/>
                <a:gd name="T22" fmla="*/ 293 w 344"/>
                <a:gd name="T23" fmla="*/ 90 h 257"/>
                <a:gd name="T24" fmla="*/ 303 w 344"/>
                <a:gd name="T25" fmla="*/ 107 h 257"/>
                <a:gd name="T26" fmla="*/ 294 w 344"/>
                <a:gd name="T27" fmla="*/ 120 h 257"/>
                <a:gd name="T28" fmla="*/ 284 w 344"/>
                <a:gd name="T29" fmla="*/ 131 h 257"/>
                <a:gd name="T30" fmla="*/ 298 w 344"/>
                <a:gd name="T31" fmla="*/ 156 h 257"/>
                <a:gd name="T32" fmla="*/ 276 w 344"/>
                <a:gd name="T33" fmla="*/ 153 h 257"/>
                <a:gd name="T34" fmla="*/ 275 w 344"/>
                <a:gd name="T35" fmla="*/ 162 h 257"/>
                <a:gd name="T36" fmla="*/ 265 w 344"/>
                <a:gd name="T37" fmla="*/ 176 h 257"/>
                <a:gd name="T38" fmla="*/ 242 w 344"/>
                <a:gd name="T39" fmla="*/ 182 h 257"/>
                <a:gd name="T40" fmla="*/ 231 w 344"/>
                <a:gd name="T41" fmla="*/ 189 h 257"/>
                <a:gd name="T42" fmla="*/ 224 w 344"/>
                <a:gd name="T43" fmla="*/ 197 h 257"/>
                <a:gd name="T44" fmla="*/ 193 w 344"/>
                <a:gd name="T45" fmla="*/ 205 h 257"/>
                <a:gd name="T46" fmla="*/ 185 w 344"/>
                <a:gd name="T47" fmla="*/ 218 h 257"/>
                <a:gd name="T48" fmla="*/ 176 w 344"/>
                <a:gd name="T49" fmla="*/ 229 h 257"/>
                <a:gd name="T50" fmla="*/ 174 w 344"/>
                <a:gd name="T51" fmla="*/ 240 h 257"/>
                <a:gd name="T52" fmla="*/ 155 w 344"/>
                <a:gd name="T53" fmla="*/ 252 h 257"/>
                <a:gd name="T54" fmla="*/ 136 w 344"/>
                <a:gd name="T55" fmla="*/ 242 h 257"/>
                <a:gd name="T56" fmla="*/ 124 w 344"/>
                <a:gd name="T57" fmla="*/ 228 h 257"/>
                <a:gd name="T58" fmla="*/ 117 w 344"/>
                <a:gd name="T59" fmla="*/ 218 h 257"/>
                <a:gd name="T60" fmla="*/ 112 w 344"/>
                <a:gd name="T61" fmla="*/ 197 h 257"/>
                <a:gd name="T62" fmla="*/ 115 w 344"/>
                <a:gd name="T63" fmla="*/ 190 h 257"/>
                <a:gd name="T64" fmla="*/ 124 w 344"/>
                <a:gd name="T65" fmla="*/ 179 h 257"/>
                <a:gd name="T66" fmla="*/ 119 w 344"/>
                <a:gd name="T67" fmla="*/ 165 h 257"/>
                <a:gd name="T68" fmla="*/ 122 w 344"/>
                <a:gd name="T69" fmla="*/ 153 h 257"/>
                <a:gd name="T70" fmla="*/ 108 w 344"/>
                <a:gd name="T71" fmla="*/ 149 h 257"/>
                <a:gd name="T72" fmla="*/ 98 w 344"/>
                <a:gd name="T73" fmla="*/ 131 h 257"/>
                <a:gd name="T74" fmla="*/ 88 w 344"/>
                <a:gd name="T75" fmla="*/ 111 h 257"/>
                <a:gd name="T76" fmla="*/ 63 w 344"/>
                <a:gd name="T77" fmla="*/ 99 h 257"/>
                <a:gd name="T78" fmla="*/ 28 w 344"/>
                <a:gd name="T79" fmla="*/ 100 h 257"/>
                <a:gd name="T80" fmla="*/ 28 w 344"/>
                <a:gd name="T81" fmla="*/ 92 h 257"/>
                <a:gd name="T82" fmla="*/ 14 w 344"/>
                <a:gd name="T83" fmla="*/ 79 h 257"/>
                <a:gd name="T84" fmla="*/ 21 w 344"/>
                <a:gd name="T85" fmla="*/ 66 h 257"/>
                <a:gd name="T86" fmla="*/ 37 w 344"/>
                <a:gd name="T87" fmla="*/ 59 h 257"/>
                <a:gd name="T88" fmla="*/ 40 w 344"/>
                <a:gd name="T89" fmla="*/ 51 h 257"/>
                <a:gd name="T90" fmla="*/ 36 w 344"/>
                <a:gd name="T91" fmla="*/ 45 h 257"/>
                <a:gd name="T92" fmla="*/ 49 w 344"/>
                <a:gd name="T93" fmla="*/ 41 h 257"/>
                <a:gd name="T94" fmla="*/ 63 w 344"/>
                <a:gd name="T95" fmla="*/ 27 h 257"/>
                <a:gd name="T96" fmla="*/ 105 w 344"/>
                <a:gd name="T97" fmla="*/ 22 h 257"/>
                <a:gd name="T98" fmla="*/ 124 w 344"/>
                <a:gd name="T99" fmla="*/ 27 h 257"/>
                <a:gd name="T100" fmla="*/ 143 w 344"/>
                <a:gd name="T101" fmla="*/ 17 h 257"/>
                <a:gd name="T102" fmla="*/ 160 w 344"/>
                <a:gd name="T103" fmla="*/ 19 h 257"/>
                <a:gd name="T104" fmla="*/ 165 w 344"/>
                <a:gd name="T105" fmla="*/ 9 h 257"/>
                <a:gd name="T106" fmla="*/ 197 w 344"/>
                <a:gd name="T107" fmla="*/ 2 h 257"/>
                <a:gd name="T108" fmla="*/ 242 w 344"/>
                <a:gd name="T109" fmla="*/ 1 h 257"/>
                <a:gd name="T110" fmla="*/ 276 w 344"/>
                <a:gd name="T111" fmla="*/ 12 h 257"/>
                <a:gd name="T112" fmla="*/ 287 w 344"/>
                <a:gd name="T113" fmla="*/ 20 h 257"/>
                <a:gd name="T114" fmla="*/ 239 w 344"/>
                <a:gd name="T115" fmla="*/ 22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" h="257">
                  <a:moveTo>
                    <a:pt x="232" y="26"/>
                  </a:moveTo>
                  <a:cubicBezTo>
                    <a:pt x="233" y="27"/>
                    <a:pt x="235" y="27"/>
                    <a:pt x="235" y="29"/>
                  </a:cubicBezTo>
                  <a:cubicBezTo>
                    <a:pt x="237" y="30"/>
                    <a:pt x="239" y="27"/>
                    <a:pt x="239" y="27"/>
                  </a:cubicBezTo>
                  <a:cubicBezTo>
                    <a:pt x="242" y="27"/>
                    <a:pt x="242" y="29"/>
                    <a:pt x="244" y="29"/>
                  </a:cubicBezTo>
                  <a:cubicBezTo>
                    <a:pt x="245" y="28"/>
                    <a:pt x="245" y="27"/>
                    <a:pt x="246" y="27"/>
                  </a:cubicBezTo>
                  <a:cubicBezTo>
                    <a:pt x="248" y="27"/>
                    <a:pt x="249" y="27"/>
                    <a:pt x="251" y="27"/>
                  </a:cubicBezTo>
                  <a:cubicBezTo>
                    <a:pt x="256" y="26"/>
                    <a:pt x="262" y="24"/>
                    <a:pt x="266" y="26"/>
                  </a:cubicBezTo>
                  <a:cubicBezTo>
                    <a:pt x="265" y="29"/>
                    <a:pt x="259" y="27"/>
                    <a:pt x="258" y="30"/>
                  </a:cubicBezTo>
                  <a:cubicBezTo>
                    <a:pt x="258" y="33"/>
                    <a:pt x="261" y="30"/>
                    <a:pt x="261" y="30"/>
                  </a:cubicBezTo>
                  <a:cubicBezTo>
                    <a:pt x="263" y="30"/>
                    <a:pt x="263" y="32"/>
                    <a:pt x="268" y="30"/>
                  </a:cubicBezTo>
                  <a:cubicBezTo>
                    <a:pt x="268" y="30"/>
                    <a:pt x="269" y="29"/>
                    <a:pt x="270" y="29"/>
                  </a:cubicBezTo>
                  <a:cubicBezTo>
                    <a:pt x="271" y="28"/>
                    <a:pt x="277" y="26"/>
                    <a:pt x="277" y="26"/>
                  </a:cubicBezTo>
                  <a:cubicBezTo>
                    <a:pt x="280" y="29"/>
                    <a:pt x="276" y="25"/>
                    <a:pt x="279" y="24"/>
                  </a:cubicBezTo>
                  <a:cubicBezTo>
                    <a:pt x="279" y="24"/>
                    <a:pt x="283" y="25"/>
                    <a:pt x="283" y="24"/>
                  </a:cubicBezTo>
                  <a:cubicBezTo>
                    <a:pt x="284" y="24"/>
                    <a:pt x="286" y="22"/>
                    <a:pt x="290" y="23"/>
                  </a:cubicBezTo>
                  <a:cubicBezTo>
                    <a:pt x="290" y="25"/>
                    <a:pt x="290" y="27"/>
                    <a:pt x="289" y="27"/>
                  </a:cubicBezTo>
                  <a:cubicBezTo>
                    <a:pt x="288" y="28"/>
                    <a:pt x="287" y="29"/>
                    <a:pt x="286" y="30"/>
                  </a:cubicBezTo>
                  <a:cubicBezTo>
                    <a:pt x="284" y="32"/>
                    <a:pt x="284" y="35"/>
                    <a:pt x="280" y="34"/>
                  </a:cubicBezTo>
                  <a:cubicBezTo>
                    <a:pt x="281" y="38"/>
                    <a:pt x="283" y="33"/>
                    <a:pt x="286" y="34"/>
                  </a:cubicBezTo>
                  <a:cubicBezTo>
                    <a:pt x="287" y="35"/>
                    <a:pt x="286" y="32"/>
                    <a:pt x="287" y="31"/>
                  </a:cubicBezTo>
                  <a:cubicBezTo>
                    <a:pt x="289" y="30"/>
                    <a:pt x="294" y="32"/>
                    <a:pt x="294" y="29"/>
                  </a:cubicBezTo>
                  <a:cubicBezTo>
                    <a:pt x="298" y="33"/>
                    <a:pt x="306" y="26"/>
                    <a:pt x="308" y="30"/>
                  </a:cubicBezTo>
                  <a:cubicBezTo>
                    <a:pt x="310" y="29"/>
                    <a:pt x="311" y="27"/>
                    <a:pt x="312" y="26"/>
                  </a:cubicBezTo>
                  <a:cubicBezTo>
                    <a:pt x="317" y="27"/>
                    <a:pt x="320" y="24"/>
                    <a:pt x="324" y="24"/>
                  </a:cubicBezTo>
                  <a:cubicBezTo>
                    <a:pt x="323" y="24"/>
                    <a:pt x="325" y="26"/>
                    <a:pt x="325" y="26"/>
                  </a:cubicBezTo>
                  <a:cubicBezTo>
                    <a:pt x="326" y="26"/>
                    <a:pt x="331" y="25"/>
                    <a:pt x="332" y="26"/>
                  </a:cubicBezTo>
                  <a:cubicBezTo>
                    <a:pt x="334" y="28"/>
                    <a:pt x="333" y="25"/>
                    <a:pt x="335" y="26"/>
                  </a:cubicBezTo>
                  <a:cubicBezTo>
                    <a:pt x="338" y="26"/>
                    <a:pt x="340" y="29"/>
                    <a:pt x="343" y="29"/>
                  </a:cubicBezTo>
                  <a:cubicBezTo>
                    <a:pt x="344" y="32"/>
                    <a:pt x="342" y="31"/>
                    <a:pt x="340" y="31"/>
                  </a:cubicBezTo>
                  <a:cubicBezTo>
                    <a:pt x="340" y="32"/>
                    <a:pt x="338" y="34"/>
                    <a:pt x="338" y="34"/>
                  </a:cubicBezTo>
                  <a:cubicBezTo>
                    <a:pt x="334" y="36"/>
                    <a:pt x="328" y="35"/>
                    <a:pt x="328" y="40"/>
                  </a:cubicBezTo>
                  <a:cubicBezTo>
                    <a:pt x="324" y="40"/>
                    <a:pt x="320" y="39"/>
                    <a:pt x="318" y="41"/>
                  </a:cubicBezTo>
                  <a:cubicBezTo>
                    <a:pt x="320" y="43"/>
                    <a:pt x="323" y="44"/>
                    <a:pt x="317" y="44"/>
                  </a:cubicBezTo>
                  <a:cubicBezTo>
                    <a:pt x="317" y="46"/>
                    <a:pt x="319" y="45"/>
                    <a:pt x="321" y="45"/>
                  </a:cubicBezTo>
                  <a:cubicBezTo>
                    <a:pt x="319" y="49"/>
                    <a:pt x="312" y="49"/>
                    <a:pt x="311" y="54"/>
                  </a:cubicBezTo>
                  <a:cubicBezTo>
                    <a:pt x="308" y="54"/>
                    <a:pt x="312" y="51"/>
                    <a:pt x="311" y="51"/>
                  </a:cubicBezTo>
                  <a:cubicBezTo>
                    <a:pt x="310" y="51"/>
                    <a:pt x="307" y="53"/>
                    <a:pt x="304" y="54"/>
                  </a:cubicBezTo>
                  <a:cubicBezTo>
                    <a:pt x="304" y="55"/>
                    <a:pt x="306" y="55"/>
                    <a:pt x="307" y="55"/>
                  </a:cubicBezTo>
                  <a:cubicBezTo>
                    <a:pt x="303" y="58"/>
                    <a:pt x="305" y="57"/>
                    <a:pt x="304" y="62"/>
                  </a:cubicBezTo>
                  <a:cubicBezTo>
                    <a:pt x="304" y="64"/>
                    <a:pt x="299" y="64"/>
                    <a:pt x="298" y="65"/>
                  </a:cubicBezTo>
                  <a:cubicBezTo>
                    <a:pt x="298" y="66"/>
                    <a:pt x="299" y="69"/>
                    <a:pt x="298" y="69"/>
                  </a:cubicBezTo>
                  <a:cubicBezTo>
                    <a:pt x="297" y="70"/>
                    <a:pt x="295" y="70"/>
                    <a:pt x="293" y="71"/>
                  </a:cubicBezTo>
                  <a:cubicBezTo>
                    <a:pt x="293" y="73"/>
                    <a:pt x="295" y="73"/>
                    <a:pt x="296" y="75"/>
                  </a:cubicBezTo>
                  <a:cubicBezTo>
                    <a:pt x="296" y="78"/>
                    <a:pt x="300" y="77"/>
                    <a:pt x="301" y="78"/>
                  </a:cubicBezTo>
                  <a:cubicBezTo>
                    <a:pt x="302" y="78"/>
                    <a:pt x="301" y="80"/>
                    <a:pt x="301" y="80"/>
                  </a:cubicBezTo>
                  <a:cubicBezTo>
                    <a:pt x="302" y="81"/>
                    <a:pt x="304" y="81"/>
                    <a:pt x="305" y="82"/>
                  </a:cubicBezTo>
                  <a:cubicBezTo>
                    <a:pt x="305" y="84"/>
                    <a:pt x="307" y="85"/>
                    <a:pt x="307" y="88"/>
                  </a:cubicBezTo>
                  <a:cubicBezTo>
                    <a:pt x="302" y="89"/>
                    <a:pt x="298" y="88"/>
                    <a:pt x="293" y="90"/>
                  </a:cubicBezTo>
                  <a:cubicBezTo>
                    <a:pt x="296" y="94"/>
                    <a:pt x="299" y="98"/>
                    <a:pt x="307" y="97"/>
                  </a:cubicBezTo>
                  <a:cubicBezTo>
                    <a:pt x="306" y="100"/>
                    <a:pt x="308" y="100"/>
                    <a:pt x="310" y="100"/>
                  </a:cubicBezTo>
                  <a:cubicBezTo>
                    <a:pt x="310" y="103"/>
                    <a:pt x="307" y="102"/>
                    <a:pt x="307" y="104"/>
                  </a:cubicBezTo>
                  <a:cubicBezTo>
                    <a:pt x="307" y="106"/>
                    <a:pt x="305" y="107"/>
                    <a:pt x="303" y="107"/>
                  </a:cubicBezTo>
                  <a:cubicBezTo>
                    <a:pt x="301" y="112"/>
                    <a:pt x="308" y="109"/>
                    <a:pt x="307" y="114"/>
                  </a:cubicBezTo>
                  <a:cubicBezTo>
                    <a:pt x="304" y="114"/>
                    <a:pt x="304" y="115"/>
                    <a:pt x="305" y="116"/>
                  </a:cubicBezTo>
                  <a:cubicBezTo>
                    <a:pt x="304" y="120"/>
                    <a:pt x="301" y="115"/>
                    <a:pt x="298" y="116"/>
                  </a:cubicBezTo>
                  <a:cubicBezTo>
                    <a:pt x="296" y="116"/>
                    <a:pt x="297" y="120"/>
                    <a:pt x="294" y="120"/>
                  </a:cubicBezTo>
                  <a:cubicBezTo>
                    <a:pt x="294" y="122"/>
                    <a:pt x="295" y="123"/>
                    <a:pt x="297" y="124"/>
                  </a:cubicBezTo>
                  <a:cubicBezTo>
                    <a:pt x="297" y="126"/>
                    <a:pt x="293" y="125"/>
                    <a:pt x="291" y="125"/>
                  </a:cubicBezTo>
                  <a:cubicBezTo>
                    <a:pt x="287" y="126"/>
                    <a:pt x="284" y="129"/>
                    <a:pt x="280" y="130"/>
                  </a:cubicBezTo>
                  <a:cubicBezTo>
                    <a:pt x="280" y="132"/>
                    <a:pt x="283" y="130"/>
                    <a:pt x="284" y="131"/>
                  </a:cubicBezTo>
                  <a:cubicBezTo>
                    <a:pt x="286" y="132"/>
                    <a:pt x="287" y="136"/>
                    <a:pt x="290" y="135"/>
                  </a:cubicBezTo>
                  <a:cubicBezTo>
                    <a:pt x="291" y="138"/>
                    <a:pt x="288" y="138"/>
                    <a:pt x="287" y="139"/>
                  </a:cubicBezTo>
                  <a:cubicBezTo>
                    <a:pt x="286" y="141"/>
                    <a:pt x="289" y="146"/>
                    <a:pt x="286" y="146"/>
                  </a:cubicBezTo>
                  <a:cubicBezTo>
                    <a:pt x="288" y="152"/>
                    <a:pt x="297" y="150"/>
                    <a:pt x="298" y="156"/>
                  </a:cubicBezTo>
                  <a:cubicBezTo>
                    <a:pt x="296" y="156"/>
                    <a:pt x="293" y="157"/>
                    <a:pt x="293" y="155"/>
                  </a:cubicBezTo>
                  <a:cubicBezTo>
                    <a:pt x="291" y="155"/>
                    <a:pt x="292" y="156"/>
                    <a:pt x="293" y="156"/>
                  </a:cubicBezTo>
                  <a:cubicBezTo>
                    <a:pt x="289" y="160"/>
                    <a:pt x="287" y="160"/>
                    <a:pt x="280" y="159"/>
                  </a:cubicBezTo>
                  <a:cubicBezTo>
                    <a:pt x="282" y="154"/>
                    <a:pt x="274" y="159"/>
                    <a:pt x="276" y="153"/>
                  </a:cubicBezTo>
                  <a:cubicBezTo>
                    <a:pt x="272" y="152"/>
                    <a:pt x="272" y="156"/>
                    <a:pt x="268" y="155"/>
                  </a:cubicBezTo>
                  <a:cubicBezTo>
                    <a:pt x="269" y="157"/>
                    <a:pt x="269" y="158"/>
                    <a:pt x="266" y="158"/>
                  </a:cubicBezTo>
                  <a:cubicBezTo>
                    <a:pt x="266" y="160"/>
                    <a:pt x="274" y="160"/>
                    <a:pt x="268" y="160"/>
                  </a:cubicBezTo>
                  <a:cubicBezTo>
                    <a:pt x="269" y="163"/>
                    <a:pt x="272" y="162"/>
                    <a:pt x="275" y="162"/>
                  </a:cubicBezTo>
                  <a:cubicBezTo>
                    <a:pt x="278" y="162"/>
                    <a:pt x="282" y="164"/>
                    <a:pt x="286" y="163"/>
                  </a:cubicBezTo>
                  <a:cubicBezTo>
                    <a:pt x="283" y="168"/>
                    <a:pt x="280" y="171"/>
                    <a:pt x="276" y="175"/>
                  </a:cubicBezTo>
                  <a:cubicBezTo>
                    <a:pt x="273" y="174"/>
                    <a:pt x="270" y="175"/>
                    <a:pt x="268" y="176"/>
                  </a:cubicBezTo>
                  <a:cubicBezTo>
                    <a:pt x="267" y="176"/>
                    <a:pt x="265" y="176"/>
                    <a:pt x="265" y="176"/>
                  </a:cubicBezTo>
                  <a:cubicBezTo>
                    <a:pt x="263" y="178"/>
                    <a:pt x="264" y="176"/>
                    <a:pt x="262" y="176"/>
                  </a:cubicBezTo>
                  <a:cubicBezTo>
                    <a:pt x="258" y="176"/>
                    <a:pt x="255" y="179"/>
                    <a:pt x="249" y="179"/>
                  </a:cubicBezTo>
                  <a:cubicBezTo>
                    <a:pt x="247" y="179"/>
                    <a:pt x="249" y="180"/>
                    <a:pt x="249" y="180"/>
                  </a:cubicBezTo>
                  <a:cubicBezTo>
                    <a:pt x="248" y="183"/>
                    <a:pt x="247" y="181"/>
                    <a:pt x="242" y="182"/>
                  </a:cubicBezTo>
                  <a:cubicBezTo>
                    <a:pt x="242" y="183"/>
                    <a:pt x="244" y="183"/>
                    <a:pt x="245" y="183"/>
                  </a:cubicBezTo>
                  <a:cubicBezTo>
                    <a:pt x="245" y="185"/>
                    <a:pt x="235" y="186"/>
                    <a:pt x="237" y="182"/>
                  </a:cubicBezTo>
                  <a:cubicBezTo>
                    <a:pt x="236" y="182"/>
                    <a:pt x="232" y="182"/>
                    <a:pt x="231" y="183"/>
                  </a:cubicBezTo>
                  <a:cubicBezTo>
                    <a:pt x="230" y="184"/>
                    <a:pt x="232" y="187"/>
                    <a:pt x="231" y="189"/>
                  </a:cubicBezTo>
                  <a:cubicBezTo>
                    <a:pt x="231" y="188"/>
                    <a:pt x="227" y="187"/>
                    <a:pt x="227" y="189"/>
                  </a:cubicBezTo>
                  <a:cubicBezTo>
                    <a:pt x="227" y="189"/>
                    <a:pt x="229" y="191"/>
                    <a:pt x="228" y="193"/>
                  </a:cubicBezTo>
                  <a:cubicBezTo>
                    <a:pt x="226" y="194"/>
                    <a:pt x="226" y="193"/>
                    <a:pt x="224" y="193"/>
                  </a:cubicBezTo>
                  <a:cubicBezTo>
                    <a:pt x="224" y="197"/>
                    <a:pt x="224" y="197"/>
                    <a:pt x="224" y="197"/>
                  </a:cubicBezTo>
                  <a:cubicBezTo>
                    <a:pt x="223" y="197"/>
                    <a:pt x="222" y="197"/>
                    <a:pt x="221" y="197"/>
                  </a:cubicBezTo>
                  <a:cubicBezTo>
                    <a:pt x="220" y="197"/>
                    <a:pt x="221" y="199"/>
                    <a:pt x="220" y="200"/>
                  </a:cubicBezTo>
                  <a:cubicBezTo>
                    <a:pt x="218" y="201"/>
                    <a:pt x="212" y="199"/>
                    <a:pt x="213" y="204"/>
                  </a:cubicBezTo>
                  <a:cubicBezTo>
                    <a:pt x="207" y="205"/>
                    <a:pt x="201" y="206"/>
                    <a:pt x="193" y="205"/>
                  </a:cubicBezTo>
                  <a:cubicBezTo>
                    <a:pt x="190" y="207"/>
                    <a:pt x="189" y="214"/>
                    <a:pt x="185" y="211"/>
                  </a:cubicBezTo>
                  <a:cubicBezTo>
                    <a:pt x="185" y="212"/>
                    <a:pt x="187" y="213"/>
                    <a:pt x="186" y="215"/>
                  </a:cubicBezTo>
                  <a:cubicBezTo>
                    <a:pt x="186" y="215"/>
                    <a:pt x="184" y="215"/>
                    <a:pt x="183" y="215"/>
                  </a:cubicBezTo>
                  <a:cubicBezTo>
                    <a:pt x="183" y="216"/>
                    <a:pt x="185" y="217"/>
                    <a:pt x="185" y="218"/>
                  </a:cubicBezTo>
                  <a:cubicBezTo>
                    <a:pt x="185" y="218"/>
                    <a:pt x="183" y="219"/>
                    <a:pt x="183" y="219"/>
                  </a:cubicBezTo>
                  <a:cubicBezTo>
                    <a:pt x="183" y="221"/>
                    <a:pt x="179" y="224"/>
                    <a:pt x="182" y="225"/>
                  </a:cubicBezTo>
                  <a:cubicBezTo>
                    <a:pt x="182" y="227"/>
                    <a:pt x="180" y="226"/>
                    <a:pt x="179" y="226"/>
                  </a:cubicBezTo>
                  <a:cubicBezTo>
                    <a:pt x="179" y="227"/>
                    <a:pt x="177" y="229"/>
                    <a:pt x="176" y="229"/>
                  </a:cubicBezTo>
                  <a:cubicBezTo>
                    <a:pt x="176" y="230"/>
                    <a:pt x="177" y="232"/>
                    <a:pt x="176" y="232"/>
                  </a:cubicBezTo>
                  <a:cubicBezTo>
                    <a:pt x="174" y="234"/>
                    <a:pt x="176" y="235"/>
                    <a:pt x="175" y="238"/>
                  </a:cubicBezTo>
                  <a:cubicBezTo>
                    <a:pt x="175" y="238"/>
                    <a:pt x="172" y="237"/>
                    <a:pt x="172" y="238"/>
                  </a:cubicBezTo>
                  <a:cubicBezTo>
                    <a:pt x="172" y="238"/>
                    <a:pt x="173" y="239"/>
                    <a:pt x="174" y="240"/>
                  </a:cubicBezTo>
                  <a:cubicBezTo>
                    <a:pt x="174" y="243"/>
                    <a:pt x="172" y="243"/>
                    <a:pt x="172" y="245"/>
                  </a:cubicBezTo>
                  <a:cubicBezTo>
                    <a:pt x="172" y="246"/>
                    <a:pt x="173" y="248"/>
                    <a:pt x="174" y="247"/>
                  </a:cubicBezTo>
                  <a:cubicBezTo>
                    <a:pt x="172" y="252"/>
                    <a:pt x="169" y="254"/>
                    <a:pt x="165" y="257"/>
                  </a:cubicBezTo>
                  <a:cubicBezTo>
                    <a:pt x="161" y="257"/>
                    <a:pt x="158" y="254"/>
                    <a:pt x="155" y="252"/>
                  </a:cubicBezTo>
                  <a:cubicBezTo>
                    <a:pt x="151" y="257"/>
                    <a:pt x="143" y="248"/>
                    <a:pt x="144" y="249"/>
                  </a:cubicBezTo>
                  <a:cubicBezTo>
                    <a:pt x="143" y="248"/>
                    <a:pt x="142" y="251"/>
                    <a:pt x="143" y="252"/>
                  </a:cubicBezTo>
                  <a:cubicBezTo>
                    <a:pt x="141" y="251"/>
                    <a:pt x="141" y="249"/>
                    <a:pt x="140" y="247"/>
                  </a:cubicBezTo>
                  <a:cubicBezTo>
                    <a:pt x="139" y="246"/>
                    <a:pt x="135" y="246"/>
                    <a:pt x="136" y="242"/>
                  </a:cubicBezTo>
                  <a:cubicBezTo>
                    <a:pt x="134" y="240"/>
                    <a:pt x="132" y="239"/>
                    <a:pt x="130" y="238"/>
                  </a:cubicBezTo>
                  <a:cubicBezTo>
                    <a:pt x="130" y="236"/>
                    <a:pt x="132" y="237"/>
                    <a:pt x="133" y="236"/>
                  </a:cubicBezTo>
                  <a:cubicBezTo>
                    <a:pt x="132" y="233"/>
                    <a:pt x="129" y="234"/>
                    <a:pt x="127" y="232"/>
                  </a:cubicBezTo>
                  <a:cubicBezTo>
                    <a:pt x="126" y="231"/>
                    <a:pt x="126" y="228"/>
                    <a:pt x="124" y="228"/>
                  </a:cubicBezTo>
                  <a:cubicBezTo>
                    <a:pt x="122" y="231"/>
                    <a:pt x="124" y="226"/>
                    <a:pt x="124" y="226"/>
                  </a:cubicBezTo>
                  <a:cubicBezTo>
                    <a:pt x="124" y="225"/>
                    <a:pt x="122" y="226"/>
                    <a:pt x="122" y="225"/>
                  </a:cubicBezTo>
                  <a:cubicBezTo>
                    <a:pt x="121" y="223"/>
                    <a:pt x="123" y="221"/>
                    <a:pt x="120" y="221"/>
                  </a:cubicBezTo>
                  <a:cubicBezTo>
                    <a:pt x="118" y="221"/>
                    <a:pt x="120" y="215"/>
                    <a:pt x="117" y="218"/>
                  </a:cubicBezTo>
                  <a:cubicBezTo>
                    <a:pt x="116" y="217"/>
                    <a:pt x="116" y="215"/>
                    <a:pt x="113" y="215"/>
                  </a:cubicBezTo>
                  <a:cubicBezTo>
                    <a:pt x="114" y="213"/>
                    <a:pt x="116" y="213"/>
                    <a:pt x="116" y="211"/>
                  </a:cubicBezTo>
                  <a:cubicBezTo>
                    <a:pt x="116" y="209"/>
                    <a:pt x="113" y="210"/>
                    <a:pt x="110" y="210"/>
                  </a:cubicBezTo>
                  <a:cubicBezTo>
                    <a:pt x="109" y="204"/>
                    <a:pt x="110" y="202"/>
                    <a:pt x="112" y="197"/>
                  </a:cubicBezTo>
                  <a:cubicBezTo>
                    <a:pt x="109" y="195"/>
                    <a:pt x="115" y="192"/>
                    <a:pt x="109" y="193"/>
                  </a:cubicBezTo>
                  <a:cubicBezTo>
                    <a:pt x="109" y="191"/>
                    <a:pt x="111" y="192"/>
                    <a:pt x="112" y="191"/>
                  </a:cubicBezTo>
                  <a:cubicBezTo>
                    <a:pt x="112" y="191"/>
                    <a:pt x="112" y="189"/>
                    <a:pt x="112" y="189"/>
                  </a:cubicBezTo>
                  <a:cubicBezTo>
                    <a:pt x="113" y="188"/>
                    <a:pt x="113" y="190"/>
                    <a:pt x="115" y="190"/>
                  </a:cubicBezTo>
                  <a:cubicBezTo>
                    <a:pt x="115" y="182"/>
                    <a:pt x="115" y="182"/>
                    <a:pt x="115" y="182"/>
                  </a:cubicBezTo>
                  <a:cubicBezTo>
                    <a:pt x="117" y="182"/>
                    <a:pt x="118" y="180"/>
                    <a:pt x="119" y="179"/>
                  </a:cubicBezTo>
                  <a:cubicBezTo>
                    <a:pt x="120" y="179"/>
                    <a:pt x="120" y="180"/>
                    <a:pt x="120" y="182"/>
                  </a:cubicBezTo>
                  <a:cubicBezTo>
                    <a:pt x="122" y="181"/>
                    <a:pt x="122" y="178"/>
                    <a:pt x="124" y="179"/>
                  </a:cubicBezTo>
                  <a:cubicBezTo>
                    <a:pt x="126" y="177"/>
                    <a:pt x="123" y="176"/>
                    <a:pt x="123" y="176"/>
                  </a:cubicBezTo>
                  <a:cubicBezTo>
                    <a:pt x="123" y="174"/>
                    <a:pt x="127" y="174"/>
                    <a:pt x="127" y="173"/>
                  </a:cubicBezTo>
                  <a:cubicBezTo>
                    <a:pt x="128" y="171"/>
                    <a:pt x="123" y="170"/>
                    <a:pt x="126" y="166"/>
                  </a:cubicBezTo>
                  <a:cubicBezTo>
                    <a:pt x="120" y="170"/>
                    <a:pt x="128" y="163"/>
                    <a:pt x="119" y="165"/>
                  </a:cubicBezTo>
                  <a:cubicBezTo>
                    <a:pt x="118" y="160"/>
                    <a:pt x="123" y="160"/>
                    <a:pt x="127" y="160"/>
                  </a:cubicBezTo>
                  <a:cubicBezTo>
                    <a:pt x="127" y="159"/>
                    <a:pt x="124" y="160"/>
                    <a:pt x="124" y="158"/>
                  </a:cubicBezTo>
                  <a:cubicBezTo>
                    <a:pt x="125" y="156"/>
                    <a:pt x="122" y="157"/>
                    <a:pt x="122" y="156"/>
                  </a:cubicBezTo>
                  <a:cubicBezTo>
                    <a:pt x="121" y="156"/>
                    <a:pt x="122" y="154"/>
                    <a:pt x="122" y="153"/>
                  </a:cubicBezTo>
                  <a:cubicBezTo>
                    <a:pt x="121" y="153"/>
                    <a:pt x="118" y="151"/>
                    <a:pt x="117" y="151"/>
                  </a:cubicBezTo>
                  <a:cubicBezTo>
                    <a:pt x="116" y="151"/>
                    <a:pt x="115" y="147"/>
                    <a:pt x="113" y="145"/>
                  </a:cubicBezTo>
                  <a:cubicBezTo>
                    <a:pt x="111" y="147"/>
                    <a:pt x="110" y="149"/>
                    <a:pt x="109" y="145"/>
                  </a:cubicBezTo>
                  <a:cubicBezTo>
                    <a:pt x="107" y="145"/>
                    <a:pt x="108" y="148"/>
                    <a:pt x="108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96" y="143"/>
                    <a:pt x="99" y="139"/>
                    <a:pt x="101" y="132"/>
                  </a:cubicBezTo>
                  <a:cubicBezTo>
                    <a:pt x="100" y="131"/>
                    <a:pt x="99" y="130"/>
                    <a:pt x="99" y="128"/>
                  </a:cubicBezTo>
                  <a:cubicBezTo>
                    <a:pt x="98" y="128"/>
                    <a:pt x="98" y="130"/>
                    <a:pt x="98" y="131"/>
                  </a:cubicBezTo>
                  <a:cubicBezTo>
                    <a:pt x="94" y="131"/>
                    <a:pt x="99" y="123"/>
                    <a:pt x="94" y="125"/>
                  </a:cubicBezTo>
                  <a:cubicBezTo>
                    <a:pt x="95" y="123"/>
                    <a:pt x="95" y="122"/>
                    <a:pt x="94" y="120"/>
                  </a:cubicBezTo>
                  <a:cubicBezTo>
                    <a:pt x="93" y="118"/>
                    <a:pt x="91" y="119"/>
                    <a:pt x="89" y="118"/>
                  </a:cubicBezTo>
                  <a:cubicBezTo>
                    <a:pt x="88" y="116"/>
                    <a:pt x="89" y="113"/>
                    <a:pt x="88" y="111"/>
                  </a:cubicBezTo>
                  <a:cubicBezTo>
                    <a:pt x="87" y="109"/>
                    <a:pt x="83" y="109"/>
                    <a:pt x="85" y="106"/>
                  </a:cubicBezTo>
                  <a:cubicBezTo>
                    <a:pt x="83" y="107"/>
                    <a:pt x="82" y="105"/>
                    <a:pt x="81" y="104"/>
                  </a:cubicBezTo>
                  <a:cubicBezTo>
                    <a:pt x="80" y="104"/>
                    <a:pt x="79" y="105"/>
                    <a:pt x="78" y="104"/>
                  </a:cubicBezTo>
                  <a:cubicBezTo>
                    <a:pt x="76" y="102"/>
                    <a:pt x="66" y="103"/>
                    <a:pt x="63" y="99"/>
                  </a:cubicBezTo>
                  <a:cubicBezTo>
                    <a:pt x="58" y="101"/>
                    <a:pt x="46" y="96"/>
                    <a:pt x="43" y="99"/>
                  </a:cubicBezTo>
                  <a:cubicBezTo>
                    <a:pt x="41" y="101"/>
                    <a:pt x="41" y="98"/>
                    <a:pt x="39" y="99"/>
                  </a:cubicBezTo>
                  <a:cubicBezTo>
                    <a:pt x="35" y="99"/>
                    <a:pt x="33" y="102"/>
                    <a:pt x="29" y="102"/>
                  </a:cubicBezTo>
                  <a:cubicBezTo>
                    <a:pt x="29" y="102"/>
                    <a:pt x="28" y="100"/>
                    <a:pt x="28" y="100"/>
                  </a:cubicBezTo>
                  <a:cubicBezTo>
                    <a:pt x="26" y="100"/>
                    <a:pt x="25" y="100"/>
                    <a:pt x="23" y="100"/>
                  </a:cubicBezTo>
                  <a:cubicBezTo>
                    <a:pt x="24" y="98"/>
                    <a:pt x="22" y="97"/>
                    <a:pt x="21" y="96"/>
                  </a:cubicBezTo>
                  <a:cubicBezTo>
                    <a:pt x="20" y="94"/>
                    <a:pt x="24" y="95"/>
                    <a:pt x="25" y="95"/>
                  </a:cubicBezTo>
                  <a:cubicBezTo>
                    <a:pt x="25" y="94"/>
                    <a:pt x="21" y="90"/>
                    <a:pt x="28" y="92"/>
                  </a:cubicBezTo>
                  <a:cubicBezTo>
                    <a:pt x="25" y="88"/>
                    <a:pt x="15" y="93"/>
                    <a:pt x="12" y="89"/>
                  </a:cubicBezTo>
                  <a:cubicBezTo>
                    <a:pt x="15" y="82"/>
                    <a:pt x="24" y="89"/>
                    <a:pt x="29" y="83"/>
                  </a:cubicBezTo>
                  <a:cubicBezTo>
                    <a:pt x="26" y="80"/>
                    <a:pt x="17" y="82"/>
                    <a:pt x="14" y="83"/>
                  </a:cubicBezTo>
                  <a:cubicBezTo>
                    <a:pt x="12" y="81"/>
                    <a:pt x="13" y="81"/>
                    <a:pt x="14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1" y="80"/>
                    <a:pt x="11" y="79"/>
                    <a:pt x="11" y="78"/>
                  </a:cubicBezTo>
                  <a:cubicBezTo>
                    <a:pt x="5" y="79"/>
                    <a:pt x="3" y="76"/>
                    <a:pt x="0" y="75"/>
                  </a:cubicBezTo>
                  <a:cubicBezTo>
                    <a:pt x="2" y="66"/>
                    <a:pt x="13" y="68"/>
                    <a:pt x="21" y="66"/>
                  </a:cubicBezTo>
                  <a:cubicBezTo>
                    <a:pt x="23" y="66"/>
                    <a:pt x="22" y="66"/>
                    <a:pt x="23" y="65"/>
                  </a:cubicBezTo>
                  <a:cubicBezTo>
                    <a:pt x="23" y="65"/>
                    <a:pt x="25" y="64"/>
                    <a:pt x="25" y="64"/>
                  </a:cubicBezTo>
                  <a:cubicBezTo>
                    <a:pt x="29" y="62"/>
                    <a:pt x="34" y="63"/>
                    <a:pt x="36" y="62"/>
                  </a:cubicBezTo>
                  <a:cubicBezTo>
                    <a:pt x="38" y="62"/>
                    <a:pt x="36" y="60"/>
                    <a:pt x="37" y="59"/>
                  </a:cubicBezTo>
                  <a:cubicBezTo>
                    <a:pt x="39" y="59"/>
                    <a:pt x="41" y="59"/>
                    <a:pt x="42" y="58"/>
                  </a:cubicBezTo>
                  <a:cubicBezTo>
                    <a:pt x="43" y="57"/>
                    <a:pt x="44" y="55"/>
                    <a:pt x="46" y="54"/>
                  </a:cubicBezTo>
                  <a:cubicBezTo>
                    <a:pt x="48" y="49"/>
                    <a:pt x="41" y="53"/>
                    <a:pt x="43" y="48"/>
                  </a:cubicBezTo>
                  <a:cubicBezTo>
                    <a:pt x="40" y="47"/>
                    <a:pt x="41" y="51"/>
                    <a:pt x="40" y="51"/>
                  </a:cubicBezTo>
                  <a:cubicBezTo>
                    <a:pt x="39" y="51"/>
                    <a:pt x="33" y="48"/>
                    <a:pt x="29" y="50"/>
                  </a:cubicBezTo>
                  <a:cubicBezTo>
                    <a:pt x="27" y="46"/>
                    <a:pt x="32" y="48"/>
                    <a:pt x="33" y="47"/>
                  </a:cubicBezTo>
                  <a:cubicBezTo>
                    <a:pt x="33" y="47"/>
                    <a:pt x="33" y="46"/>
                    <a:pt x="33" y="45"/>
                  </a:cubicBezTo>
                  <a:cubicBezTo>
                    <a:pt x="34" y="45"/>
                    <a:pt x="36" y="46"/>
                    <a:pt x="36" y="45"/>
                  </a:cubicBezTo>
                  <a:cubicBezTo>
                    <a:pt x="36" y="45"/>
                    <a:pt x="37" y="43"/>
                    <a:pt x="37" y="43"/>
                  </a:cubicBezTo>
                  <a:cubicBezTo>
                    <a:pt x="39" y="42"/>
                    <a:pt x="38" y="44"/>
                    <a:pt x="39" y="44"/>
                  </a:cubicBezTo>
                  <a:cubicBezTo>
                    <a:pt x="39" y="44"/>
                    <a:pt x="44" y="43"/>
                    <a:pt x="43" y="40"/>
                  </a:cubicBezTo>
                  <a:cubicBezTo>
                    <a:pt x="46" y="40"/>
                    <a:pt x="46" y="42"/>
                    <a:pt x="49" y="41"/>
                  </a:cubicBezTo>
                  <a:cubicBezTo>
                    <a:pt x="51" y="41"/>
                    <a:pt x="49" y="40"/>
                    <a:pt x="49" y="40"/>
                  </a:cubicBezTo>
                  <a:cubicBezTo>
                    <a:pt x="49" y="38"/>
                    <a:pt x="52" y="38"/>
                    <a:pt x="5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4" y="35"/>
                    <a:pt x="62" y="30"/>
                    <a:pt x="63" y="27"/>
                  </a:cubicBezTo>
                  <a:cubicBezTo>
                    <a:pt x="68" y="28"/>
                    <a:pt x="72" y="30"/>
                    <a:pt x="77" y="27"/>
                  </a:cubicBezTo>
                  <a:cubicBezTo>
                    <a:pt x="77" y="26"/>
                    <a:pt x="75" y="26"/>
                    <a:pt x="74" y="26"/>
                  </a:cubicBezTo>
                  <a:cubicBezTo>
                    <a:pt x="75" y="24"/>
                    <a:pt x="80" y="25"/>
                    <a:pt x="82" y="23"/>
                  </a:cubicBezTo>
                  <a:cubicBezTo>
                    <a:pt x="86" y="21"/>
                    <a:pt x="97" y="22"/>
                    <a:pt x="105" y="22"/>
                  </a:cubicBezTo>
                  <a:cubicBezTo>
                    <a:pt x="107" y="21"/>
                    <a:pt x="107" y="20"/>
                    <a:pt x="109" y="20"/>
                  </a:cubicBezTo>
                  <a:cubicBezTo>
                    <a:pt x="113" y="20"/>
                    <a:pt x="116" y="22"/>
                    <a:pt x="119" y="20"/>
                  </a:cubicBezTo>
                  <a:cubicBezTo>
                    <a:pt x="118" y="21"/>
                    <a:pt x="120" y="25"/>
                    <a:pt x="120" y="24"/>
                  </a:cubicBezTo>
                  <a:cubicBezTo>
                    <a:pt x="122" y="22"/>
                    <a:pt x="121" y="24"/>
                    <a:pt x="124" y="27"/>
                  </a:cubicBezTo>
                  <a:cubicBezTo>
                    <a:pt x="127" y="27"/>
                    <a:pt x="122" y="23"/>
                    <a:pt x="129" y="24"/>
                  </a:cubicBezTo>
                  <a:cubicBezTo>
                    <a:pt x="126" y="22"/>
                    <a:pt x="131" y="19"/>
                    <a:pt x="124" y="19"/>
                  </a:cubicBezTo>
                  <a:cubicBezTo>
                    <a:pt x="125" y="16"/>
                    <a:pt x="135" y="11"/>
                    <a:pt x="136" y="17"/>
                  </a:cubicBezTo>
                  <a:cubicBezTo>
                    <a:pt x="140" y="18"/>
                    <a:pt x="139" y="15"/>
                    <a:pt x="143" y="17"/>
                  </a:cubicBezTo>
                  <a:cubicBezTo>
                    <a:pt x="144" y="18"/>
                    <a:pt x="145" y="19"/>
                    <a:pt x="147" y="20"/>
                  </a:cubicBezTo>
                  <a:cubicBezTo>
                    <a:pt x="149" y="21"/>
                    <a:pt x="153" y="22"/>
                    <a:pt x="158" y="23"/>
                  </a:cubicBezTo>
                  <a:cubicBezTo>
                    <a:pt x="158" y="22"/>
                    <a:pt x="156" y="22"/>
                    <a:pt x="155" y="22"/>
                  </a:cubicBezTo>
                  <a:cubicBezTo>
                    <a:pt x="156" y="20"/>
                    <a:pt x="157" y="19"/>
                    <a:pt x="160" y="19"/>
                  </a:cubicBezTo>
                  <a:cubicBezTo>
                    <a:pt x="157" y="16"/>
                    <a:pt x="152" y="15"/>
                    <a:pt x="147" y="15"/>
                  </a:cubicBezTo>
                  <a:cubicBezTo>
                    <a:pt x="147" y="11"/>
                    <a:pt x="153" y="12"/>
                    <a:pt x="157" y="12"/>
                  </a:cubicBezTo>
                  <a:cubicBezTo>
                    <a:pt x="157" y="9"/>
                    <a:pt x="155" y="9"/>
                    <a:pt x="153" y="9"/>
                  </a:cubicBezTo>
                  <a:cubicBezTo>
                    <a:pt x="156" y="3"/>
                    <a:pt x="161" y="8"/>
                    <a:pt x="165" y="9"/>
                  </a:cubicBezTo>
                  <a:cubicBezTo>
                    <a:pt x="168" y="9"/>
                    <a:pt x="168" y="7"/>
                    <a:pt x="171" y="8"/>
                  </a:cubicBezTo>
                  <a:cubicBezTo>
                    <a:pt x="178" y="8"/>
                    <a:pt x="182" y="11"/>
                    <a:pt x="188" y="8"/>
                  </a:cubicBezTo>
                  <a:cubicBezTo>
                    <a:pt x="190" y="6"/>
                    <a:pt x="193" y="7"/>
                    <a:pt x="196" y="6"/>
                  </a:cubicBezTo>
                  <a:cubicBezTo>
                    <a:pt x="198" y="6"/>
                    <a:pt x="197" y="4"/>
                    <a:pt x="197" y="2"/>
                  </a:cubicBezTo>
                  <a:cubicBezTo>
                    <a:pt x="200" y="2"/>
                    <a:pt x="202" y="2"/>
                    <a:pt x="204" y="2"/>
                  </a:cubicBezTo>
                  <a:cubicBezTo>
                    <a:pt x="206" y="2"/>
                    <a:pt x="207" y="1"/>
                    <a:pt x="209" y="1"/>
                  </a:cubicBezTo>
                  <a:cubicBezTo>
                    <a:pt x="212" y="1"/>
                    <a:pt x="215" y="3"/>
                    <a:pt x="221" y="2"/>
                  </a:cubicBezTo>
                  <a:cubicBezTo>
                    <a:pt x="225" y="1"/>
                    <a:pt x="234" y="0"/>
                    <a:pt x="242" y="1"/>
                  </a:cubicBezTo>
                  <a:cubicBezTo>
                    <a:pt x="245" y="1"/>
                    <a:pt x="245" y="2"/>
                    <a:pt x="246" y="2"/>
                  </a:cubicBezTo>
                  <a:cubicBezTo>
                    <a:pt x="255" y="4"/>
                    <a:pt x="262" y="1"/>
                    <a:pt x="262" y="8"/>
                  </a:cubicBezTo>
                  <a:cubicBezTo>
                    <a:pt x="266" y="9"/>
                    <a:pt x="266" y="6"/>
                    <a:pt x="269" y="6"/>
                  </a:cubicBezTo>
                  <a:cubicBezTo>
                    <a:pt x="269" y="11"/>
                    <a:pt x="274" y="10"/>
                    <a:pt x="276" y="12"/>
                  </a:cubicBezTo>
                  <a:cubicBezTo>
                    <a:pt x="280" y="13"/>
                    <a:pt x="280" y="10"/>
                    <a:pt x="283" y="10"/>
                  </a:cubicBezTo>
                  <a:cubicBezTo>
                    <a:pt x="282" y="15"/>
                    <a:pt x="289" y="12"/>
                    <a:pt x="291" y="13"/>
                  </a:cubicBezTo>
                  <a:cubicBezTo>
                    <a:pt x="289" y="16"/>
                    <a:pt x="289" y="14"/>
                    <a:pt x="290" y="19"/>
                  </a:cubicBezTo>
                  <a:cubicBezTo>
                    <a:pt x="288" y="17"/>
                    <a:pt x="287" y="18"/>
                    <a:pt x="287" y="20"/>
                  </a:cubicBezTo>
                  <a:cubicBezTo>
                    <a:pt x="272" y="21"/>
                    <a:pt x="254" y="22"/>
                    <a:pt x="244" y="23"/>
                  </a:cubicBezTo>
                  <a:cubicBezTo>
                    <a:pt x="243" y="23"/>
                    <a:pt x="242" y="24"/>
                    <a:pt x="242" y="24"/>
                  </a:cubicBezTo>
                  <a:cubicBezTo>
                    <a:pt x="241" y="24"/>
                    <a:pt x="242" y="23"/>
                    <a:pt x="242" y="23"/>
                  </a:cubicBezTo>
                  <a:cubicBezTo>
                    <a:pt x="243" y="22"/>
                    <a:pt x="240" y="21"/>
                    <a:pt x="239" y="22"/>
                  </a:cubicBezTo>
                  <a:cubicBezTo>
                    <a:pt x="239" y="22"/>
                    <a:pt x="240" y="24"/>
                    <a:pt x="239" y="24"/>
                  </a:cubicBezTo>
                  <a:cubicBezTo>
                    <a:pt x="237" y="25"/>
                    <a:pt x="234" y="24"/>
                    <a:pt x="232" y="26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7" name="Freeform 87"/>
            <p:cNvSpPr>
              <a:spLocks noChangeArrowheads="1"/>
            </p:cNvSpPr>
            <p:nvPr/>
          </p:nvSpPr>
          <p:spPr bwMode="auto">
            <a:xfrm>
              <a:off x="1804811" y="30059"/>
              <a:ext cx="696208" cy="409132"/>
            </a:xfrm>
            <a:custGeom>
              <a:avLst/>
              <a:gdLst>
                <a:gd name="T0" fmla="*/ 158 w 169"/>
                <a:gd name="T1" fmla="*/ 9 h 92"/>
                <a:gd name="T2" fmla="*/ 168 w 169"/>
                <a:gd name="T3" fmla="*/ 15 h 92"/>
                <a:gd name="T4" fmla="*/ 164 w 169"/>
                <a:gd name="T5" fmla="*/ 17 h 92"/>
                <a:gd name="T6" fmla="*/ 157 w 169"/>
                <a:gd name="T7" fmla="*/ 20 h 92"/>
                <a:gd name="T8" fmla="*/ 137 w 169"/>
                <a:gd name="T9" fmla="*/ 24 h 92"/>
                <a:gd name="T10" fmla="*/ 145 w 169"/>
                <a:gd name="T11" fmla="*/ 27 h 92"/>
                <a:gd name="T12" fmla="*/ 128 w 169"/>
                <a:gd name="T13" fmla="*/ 34 h 92"/>
                <a:gd name="T14" fmla="*/ 123 w 169"/>
                <a:gd name="T15" fmla="*/ 37 h 92"/>
                <a:gd name="T16" fmla="*/ 114 w 169"/>
                <a:gd name="T17" fmla="*/ 41 h 92"/>
                <a:gd name="T18" fmla="*/ 100 w 169"/>
                <a:gd name="T19" fmla="*/ 47 h 92"/>
                <a:gd name="T20" fmla="*/ 96 w 169"/>
                <a:gd name="T21" fmla="*/ 51 h 92"/>
                <a:gd name="T22" fmla="*/ 86 w 169"/>
                <a:gd name="T23" fmla="*/ 52 h 92"/>
                <a:gd name="T24" fmla="*/ 92 w 169"/>
                <a:gd name="T25" fmla="*/ 61 h 92"/>
                <a:gd name="T26" fmla="*/ 82 w 169"/>
                <a:gd name="T27" fmla="*/ 68 h 92"/>
                <a:gd name="T28" fmla="*/ 75 w 169"/>
                <a:gd name="T29" fmla="*/ 72 h 92"/>
                <a:gd name="T30" fmla="*/ 63 w 169"/>
                <a:gd name="T31" fmla="*/ 81 h 92"/>
                <a:gd name="T32" fmla="*/ 67 w 169"/>
                <a:gd name="T33" fmla="*/ 88 h 92"/>
                <a:gd name="T34" fmla="*/ 55 w 169"/>
                <a:gd name="T35" fmla="*/ 90 h 92"/>
                <a:gd name="T36" fmla="*/ 34 w 169"/>
                <a:gd name="T37" fmla="*/ 86 h 92"/>
                <a:gd name="T38" fmla="*/ 27 w 169"/>
                <a:gd name="T39" fmla="*/ 88 h 92"/>
                <a:gd name="T40" fmla="*/ 18 w 169"/>
                <a:gd name="T41" fmla="*/ 81 h 92"/>
                <a:gd name="T42" fmla="*/ 27 w 169"/>
                <a:gd name="T43" fmla="*/ 72 h 92"/>
                <a:gd name="T44" fmla="*/ 39 w 169"/>
                <a:gd name="T45" fmla="*/ 72 h 92"/>
                <a:gd name="T46" fmla="*/ 19 w 169"/>
                <a:gd name="T47" fmla="*/ 68 h 92"/>
                <a:gd name="T48" fmla="*/ 30 w 169"/>
                <a:gd name="T49" fmla="*/ 59 h 92"/>
                <a:gd name="T50" fmla="*/ 40 w 169"/>
                <a:gd name="T51" fmla="*/ 59 h 92"/>
                <a:gd name="T52" fmla="*/ 40 w 169"/>
                <a:gd name="T53" fmla="*/ 54 h 92"/>
                <a:gd name="T54" fmla="*/ 37 w 169"/>
                <a:gd name="T55" fmla="*/ 47 h 92"/>
                <a:gd name="T56" fmla="*/ 30 w 169"/>
                <a:gd name="T57" fmla="*/ 44 h 92"/>
                <a:gd name="T58" fmla="*/ 46 w 169"/>
                <a:gd name="T59" fmla="*/ 43 h 92"/>
                <a:gd name="T60" fmla="*/ 51 w 169"/>
                <a:gd name="T61" fmla="*/ 40 h 92"/>
                <a:gd name="T62" fmla="*/ 63 w 169"/>
                <a:gd name="T63" fmla="*/ 31 h 92"/>
                <a:gd name="T64" fmla="*/ 39 w 169"/>
                <a:gd name="T65" fmla="*/ 36 h 92"/>
                <a:gd name="T66" fmla="*/ 22 w 169"/>
                <a:gd name="T67" fmla="*/ 31 h 92"/>
                <a:gd name="T68" fmla="*/ 5 w 169"/>
                <a:gd name="T69" fmla="*/ 27 h 92"/>
                <a:gd name="T70" fmla="*/ 2 w 169"/>
                <a:gd name="T71" fmla="*/ 19 h 92"/>
                <a:gd name="T72" fmla="*/ 30 w 169"/>
                <a:gd name="T73" fmla="*/ 12 h 92"/>
                <a:gd name="T74" fmla="*/ 50 w 169"/>
                <a:gd name="T75" fmla="*/ 8 h 92"/>
                <a:gd name="T76" fmla="*/ 74 w 169"/>
                <a:gd name="T77" fmla="*/ 3 h 92"/>
                <a:gd name="T78" fmla="*/ 98 w 169"/>
                <a:gd name="T79" fmla="*/ 2 h 92"/>
                <a:gd name="T80" fmla="*/ 110 w 169"/>
                <a:gd name="T81" fmla="*/ 2 h 92"/>
                <a:gd name="T82" fmla="*/ 134 w 169"/>
                <a:gd name="T83" fmla="*/ 2 h 92"/>
                <a:gd name="T84" fmla="*/ 158 w 169"/>
                <a:gd name="T85" fmla="*/ 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" h="92">
                  <a:moveTo>
                    <a:pt x="158" y="3"/>
                  </a:moveTo>
                  <a:cubicBezTo>
                    <a:pt x="156" y="6"/>
                    <a:pt x="158" y="5"/>
                    <a:pt x="158" y="9"/>
                  </a:cubicBezTo>
                  <a:cubicBezTo>
                    <a:pt x="169" y="9"/>
                    <a:pt x="169" y="9"/>
                    <a:pt x="169" y="9"/>
                  </a:cubicBezTo>
                  <a:cubicBezTo>
                    <a:pt x="169" y="11"/>
                    <a:pt x="167" y="12"/>
                    <a:pt x="168" y="15"/>
                  </a:cubicBezTo>
                  <a:cubicBezTo>
                    <a:pt x="167" y="15"/>
                    <a:pt x="164" y="14"/>
                    <a:pt x="164" y="15"/>
                  </a:cubicBezTo>
                  <a:cubicBezTo>
                    <a:pt x="163" y="15"/>
                    <a:pt x="164" y="17"/>
                    <a:pt x="164" y="17"/>
                  </a:cubicBezTo>
                  <a:cubicBezTo>
                    <a:pt x="161" y="18"/>
                    <a:pt x="158" y="19"/>
                    <a:pt x="158" y="17"/>
                  </a:cubicBezTo>
                  <a:cubicBezTo>
                    <a:pt x="156" y="17"/>
                    <a:pt x="157" y="20"/>
                    <a:pt x="157" y="20"/>
                  </a:cubicBezTo>
                  <a:cubicBezTo>
                    <a:pt x="155" y="21"/>
                    <a:pt x="151" y="19"/>
                    <a:pt x="151" y="22"/>
                  </a:cubicBezTo>
                  <a:cubicBezTo>
                    <a:pt x="146" y="21"/>
                    <a:pt x="140" y="20"/>
                    <a:pt x="137" y="24"/>
                  </a:cubicBezTo>
                  <a:cubicBezTo>
                    <a:pt x="138" y="28"/>
                    <a:pt x="144" y="24"/>
                    <a:pt x="145" y="23"/>
                  </a:cubicBezTo>
                  <a:cubicBezTo>
                    <a:pt x="147" y="24"/>
                    <a:pt x="145" y="25"/>
                    <a:pt x="145" y="27"/>
                  </a:cubicBezTo>
                  <a:cubicBezTo>
                    <a:pt x="140" y="27"/>
                    <a:pt x="137" y="29"/>
                    <a:pt x="133" y="30"/>
                  </a:cubicBezTo>
                  <a:cubicBezTo>
                    <a:pt x="131" y="31"/>
                    <a:pt x="129" y="32"/>
                    <a:pt x="128" y="34"/>
                  </a:cubicBezTo>
                  <a:cubicBezTo>
                    <a:pt x="127" y="35"/>
                    <a:pt x="125" y="34"/>
                    <a:pt x="124" y="34"/>
                  </a:cubicBezTo>
                  <a:cubicBezTo>
                    <a:pt x="123" y="35"/>
                    <a:pt x="124" y="36"/>
                    <a:pt x="123" y="37"/>
                  </a:cubicBezTo>
                  <a:cubicBezTo>
                    <a:pt x="121" y="38"/>
                    <a:pt x="119" y="36"/>
                    <a:pt x="119" y="38"/>
                  </a:cubicBezTo>
                  <a:cubicBezTo>
                    <a:pt x="119" y="40"/>
                    <a:pt x="115" y="39"/>
                    <a:pt x="114" y="41"/>
                  </a:cubicBezTo>
                  <a:cubicBezTo>
                    <a:pt x="114" y="44"/>
                    <a:pt x="111" y="42"/>
                    <a:pt x="109" y="44"/>
                  </a:cubicBezTo>
                  <a:cubicBezTo>
                    <a:pt x="107" y="46"/>
                    <a:pt x="104" y="45"/>
                    <a:pt x="100" y="47"/>
                  </a:cubicBezTo>
                  <a:cubicBezTo>
                    <a:pt x="100" y="47"/>
                    <a:pt x="101" y="48"/>
                    <a:pt x="99" y="48"/>
                  </a:cubicBezTo>
                  <a:cubicBezTo>
                    <a:pt x="96" y="48"/>
                    <a:pt x="98" y="49"/>
                    <a:pt x="96" y="51"/>
                  </a:cubicBezTo>
                  <a:cubicBezTo>
                    <a:pt x="96" y="51"/>
                    <a:pt x="95" y="51"/>
                    <a:pt x="95" y="51"/>
                  </a:cubicBezTo>
                  <a:cubicBezTo>
                    <a:pt x="94" y="51"/>
                    <a:pt x="91" y="54"/>
                    <a:pt x="86" y="52"/>
                  </a:cubicBezTo>
                  <a:cubicBezTo>
                    <a:pt x="87" y="54"/>
                    <a:pt x="92" y="55"/>
                    <a:pt x="86" y="55"/>
                  </a:cubicBezTo>
                  <a:cubicBezTo>
                    <a:pt x="87" y="58"/>
                    <a:pt x="93" y="56"/>
                    <a:pt x="92" y="61"/>
                  </a:cubicBezTo>
                  <a:cubicBezTo>
                    <a:pt x="89" y="58"/>
                    <a:pt x="89" y="61"/>
                    <a:pt x="89" y="65"/>
                  </a:cubicBezTo>
                  <a:cubicBezTo>
                    <a:pt x="86" y="61"/>
                    <a:pt x="85" y="66"/>
                    <a:pt x="82" y="68"/>
                  </a:cubicBezTo>
                  <a:cubicBezTo>
                    <a:pt x="79" y="70"/>
                    <a:pt x="76" y="68"/>
                    <a:pt x="74" y="71"/>
                  </a:cubicBezTo>
                  <a:cubicBezTo>
                    <a:pt x="73" y="72"/>
                    <a:pt x="75" y="72"/>
                    <a:pt x="75" y="72"/>
                  </a:cubicBezTo>
                  <a:cubicBezTo>
                    <a:pt x="75" y="73"/>
                    <a:pt x="70" y="74"/>
                    <a:pt x="74" y="75"/>
                  </a:cubicBezTo>
                  <a:cubicBezTo>
                    <a:pt x="72" y="79"/>
                    <a:pt x="64" y="76"/>
                    <a:pt x="63" y="81"/>
                  </a:cubicBezTo>
                  <a:cubicBezTo>
                    <a:pt x="65" y="83"/>
                    <a:pt x="69" y="84"/>
                    <a:pt x="74" y="83"/>
                  </a:cubicBezTo>
                  <a:cubicBezTo>
                    <a:pt x="75" y="88"/>
                    <a:pt x="67" y="84"/>
                    <a:pt x="67" y="88"/>
                  </a:cubicBezTo>
                  <a:cubicBezTo>
                    <a:pt x="67" y="90"/>
                    <a:pt x="65" y="87"/>
                    <a:pt x="64" y="88"/>
                  </a:cubicBezTo>
                  <a:cubicBezTo>
                    <a:pt x="61" y="88"/>
                    <a:pt x="59" y="92"/>
                    <a:pt x="55" y="90"/>
                  </a:cubicBezTo>
                  <a:cubicBezTo>
                    <a:pt x="55" y="89"/>
                    <a:pt x="52" y="89"/>
                    <a:pt x="53" y="86"/>
                  </a:cubicBezTo>
                  <a:cubicBezTo>
                    <a:pt x="46" y="85"/>
                    <a:pt x="41" y="88"/>
                    <a:pt x="34" y="86"/>
                  </a:cubicBezTo>
                  <a:cubicBezTo>
                    <a:pt x="34" y="86"/>
                    <a:pt x="33" y="85"/>
                    <a:pt x="33" y="85"/>
                  </a:cubicBezTo>
                  <a:cubicBezTo>
                    <a:pt x="31" y="85"/>
                    <a:pt x="30" y="87"/>
                    <a:pt x="27" y="88"/>
                  </a:cubicBezTo>
                  <a:cubicBezTo>
                    <a:pt x="21" y="89"/>
                    <a:pt x="15" y="86"/>
                    <a:pt x="8" y="85"/>
                  </a:cubicBezTo>
                  <a:cubicBezTo>
                    <a:pt x="10" y="82"/>
                    <a:pt x="13" y="80"/>
                    <a:pt x="18" y="81"/>
                  </a:cubicBezTo>
                  <a:cubicBezTo>
                    <a:pt x="21" y="80"/>
                    <a:pt x="18" y="74"/>
                    <a:pt x="20" y="73"/>
                  </a:cubicBezTo>
                  <a:cubicBezTo>
                    <a:pt x="24" y="75"/>
                    <a:pt x="24" y="72"/>
                    <a:pt x="27" y="72"/>
                  </a:cubicBezTo>
                  <a:cubicBezTo>
                    <a:pt x="27" y="77"/>
                    <a:pt x="33" y="76"/>
                    <a:pt x="37" y="76"/>
                  </a:cubicBezTo>
                  <a:cubicBezTo>
                    <a:pt x="40" y="76"/>
                    <a:pt x="36" y="74"/>
                    <a:pt x="39" y="72"/>
                  </a:cubicBezTo>
                  <a:cubicBezTo>
                    <a:pt x="38" y="69"/>
                    <a:pt x="30" y="73"/>
                    <a:pt x="33" y="67"/>
                  </a:cubicBezTo>
                  <a:cubicBezTo>
                    <a:pt x="27" y="68"/>
                    <a:pt x="25" y="70"/>
                    <a:pt x="19" y="68"/>
                  </a:cubicBezTo>
                  <a:cubicBezTo>
                    <a:pt x="20" y="65"/>
                    <a:pt x="23" y="64"/>
                    <a:pt x="26" y="64"/>
                  </a:cubicBezTo>
                  <a:cubicBezTo>
                    <a:pt x="27" y="62"/>
                    <a:pt x="29" y="61"/>
                    <a:pt x="30" y="59"/>
                  </a:cubicBezTo>
                  <a:cubicBezTo>
                    <a:pt x="32" y="60"/>
                    <a:pt x="33" y="59"/>
                    <a:pt x="33" y="58"/>
                  </a:cubicBezTo>
                  <a:cubicBezTo>
                    <a:pt x="36" y="58"/>
                    <a:pt x="38" y="58"/>
                    <a:pt x="40" y="59"/>
                  </a:cubicBezTo>
                  <a:cubicBezTo>
                    <a:pt x="42" y="59"/>
                    <a:pt x="44" y="57"/>
                    <a:pt x="44" y="55"/>
                  </a:cubicBezTo>
                  <a:cubicBezTo>
                    <a:pt x="44" y="53"/>
                    <a:pt x="41" y="55"/>
                    <a:pt x="40" y="54"/>
                  </a:cubicBezTo>
                  <a:cubicBezTo>
                    <a:pt x="40" y="53"/>
                    <a:pt x="39" y="50"/>
                    <a:pt x="39" y="50"/>
                  </a:cubicBezTo>
                  <a:cubicBezTo>
                    <a:pt x="38" y="49"/>
                    <a:pt x="37" y="48"/>
                    <a:pt x="37" y="47"/>
                  </a:cubicBezTo>
                  <a:cubicBezTo>
                    <a:pt x="36" y="48"/>
                    <a:pt x="35" y="48"/>
                    <a:pt x="33" y="48"/>
                  </a:cubicBezTo>
                  <a:cubicBezTo>
                    <a:pt x="34" y="45"/>
                    <a:pt x="33" y="44"/>
                    <a:pt x="30" y="44"/>
                  </a:cubicBezTo>
                  <a:cubicBezTo>
                    <a:pt x="32" y="42"/>
                    <a:pt x="33" y="39"/>
                    <a:pt x="37" y="40"/>
                  </a:cubicBezTo>
                  <a:cubicBezTo>
                    <a:pt x="41" y="40"/>
                    <a:pt x="40" y="45"/>
                    <a:pt x="46" y="43"/>
                  </a:cubicBezTo>
                  <a:cubicBezTo>
                    <a:pt x="45" y="44"/>
                    <a:pt x="46" y="45"/>
                    <a:pt x="47" y="45"/>
                  </a:cubicBezTo>
                  <a:cubicBezTo>
                    <a:pt x="52" y="47"/>
                    <a:pt x="49" y="41"/>
                    <a:pt x="51" y="40"/>
                  </a:cubicBezTo>
                  <a:cubicBezTo>
                    <a:pt x="58" y="38"/>
                    <a:pt x="65" y="36"/>
                    <a:pt x="68" y="31"/>
                  </a:cubicBezTo>
                  <a:cubicBezTo>
                    <a:pt x="68" y="28"/>
                    <a:pt x="66" y="33"/>
                    <a:pt x="63" y="31"/>
                  </a:cubicBezTo>
                  <a:cubicBezTo>
                    <a:pt x="60" y="33"/>
                    <a:pt x="57" y="33"/>
                    <a:pt x="55" y="36"/>
                  </a:cubicBezTo>
                  <a:cubicBezTo>
                    <a:pt x="52" y="34"/>
                    <a:pt x="45" y="36"/>
                    <a:pt x="39" y="36"/>
                  </a:cubicBezTo>
                  <a:cubicBezTo>
                    <a:pt x="35" y="35"/>
                    <a:pt x="33" y="33"/>
                    <a:pt x="29" y="36"/>
                  </a:cubicBezTo>
                  <a:cubicBezTo>
                    <a:pt x="28" y="31"/>
                    <a:pt x="24" y="36"/>
                    <a:pt x="22" y="31"/>
                  </a:cubicBezTo>
                  <a:cubicBezTo>
                    <a:pt x="20" y="34"/>
                    <a:pt x="16" y="30"/>
                    <a:pt x="11" y="31"/>
                  </a:cubicBezTo>
                  <a:cubicBezTo>
                    <a:pt x="12" y="27"/>
                    <a:pt x="6" y="29"/>
                    <a:pt x="5" y="27"/>
                  </a:cubicBezTo>
                  <a:cubicBezTo>
                    <a:pt x="4" y="23"/>
                    <a:pt x="8" y="25"/>
                    <a:pt x="9" y="23"/>
                  </a:cubicBezTo>
                  <a:cubicBezTo>
                    <a:pt x="9" y="19"/>
                    <a:pt x="0" y="25"/>
                    <a:pt x="2" y="19"/>
                  </a:cubicBezTo>
                  <a:cubicBezTo>
                    <a:pt x="8" y="17"/>
                    <a:pt x="19" y="16"/>
                    <a:pt x="29" y="15"/>
                  </a:cubicBezTo>
                  <a:cubicBezTo>
                    <a:pt x="30" y="15"/>
                    <a:pt x="30" y="13"/>
                    <a:pt x="30" y="12"/>
                  </a:cubicBezTo>
                  <a:cubicBezTo>
                    <a:pt x="38" y="13"/>
                    <a:pt x="43" y="10"/>
                    <a:pt x="47" y="12"/>
                  </a:cubicBezTo>
                  <a:cubicBezTo>
                    <a:pt x="48" y="11"/>
                    <a:pt x="49" y="9"/>
                    <a:pt x="50" y="8"/>
                  </a:cubicBezTo>
                  <a:cubicBezTo>
                    <a:pt x="58" y="7"/>
                    <a:pt x="66" y="5"/>
                    <a:pt x="72" y="6"/>
                  </a:cubicBezTo>
                  <a:cubicBezTo>
                    <a:pt x="74" y="6"/>
                    <a:pt x="73" y="4"/>
                    <a:pt x="74" y="3"/>
                  </a:cubicBezTo>
                  <a:cubicBezTo>
                    <a:pt x="79" y="4"/>
                    <a:pt x="87" y="2"/>
                    <a:pt x="91" y="5"/>
                  </a:cubicBezTo>
                  <a:cubicBezTo>
                    <a:pt x="91" y="2"/>
                    <a:pt x="97" y="5"/>
                    <a:pt x="98" y="2"/>
                  </a:cubicBezTo>
                  <a:cubicBezTo>
                    <a:pt x="101" y="3"/>
                    <a:pt x="106" y="4"/>
                    <a:pt x="112" y="3"/>
                  </a:cubicBezTo>
                  <a:cubicBezTo>
                    <a:pt x="112" y="2"/>
                    <a:pt x="111" y="2"/>
                    <a:pt x="110" y="2"/>
                  </a:cubicBezTo>
                  <a:cubicBezTo>
                    <a:pt x="110" y="0"/>
                    <a:pt x="112" y="1"/>
                    <a:pt x="112" y="2"/>
                  </a:cubicBezTo>
                  <a:cubicBezTo>
                    <a:pt x="118" y="3"/>
                    <a:pt x="128" y="1"/>
                    <a:pt x="134" y="2"/>
                  </a:cubicBezTo>
                  <a:cubicBezTo>
                    <a:pt x="134" y="2"/>
                    <a:pt x="134" y="5"/>
                    <a:pt x="134" y="5"/>
                  </a:cubicBezTo>
                  <a:cubicBezTo>
                    <a:pt x="145" y="5"/>
                    <a:pt x="146" y="3"/>
                    <a:pt x="158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8" name="Freeform 88"/>
            <p:cNvSpPr>
              <a:spLocks noChangeArrowheads="1"/>
            </p:cNvSpPr>
            <p:nvPr/>
          </p:nvSpPr>
          <p:spPr bwMode="auto">
            <a:xfrm>
              <a:off x="4384231" y="185361"/>
              <a:ext cx="202277" cy="75148"/>
            </a:xfrm>
            <a:custGeom>
              <a:avLst/>
              <a:gdLst>
                <a:gd name="T0" fmla="*/ 13 w 49"/>
                <a:gd name="T1" fmla="*/ 2 h 17"/>
                <a:gd name="T2" fmla="*/ 13 w 49"/>
                <a:gd name="T3" fmla="*/ 3 h 17"/>
                <a:gd name="T4" fmla="*/ 17 w 49"/>
                <a:gd name="T5" fmla="*/ 8 h 17"/>
                <a:gd name="T6" fmla="*/ 22 w 49"/>
                <a:gd name="T7" fmla="*/ 5 h 17"/>
                <a:gd name="T8" fmla="*/ 29 w 49"/>
                <a:gd name="T9" fmla="*/ 8 h 17"/>
                <a:gd name="T10" fmla="*/ 41 w 49"/>
                <a:gd name="T11" fmla="*/ 5 h 17"/>
                <a:gd name="T12" fmla="*/ 47 w 49"/>
                <a:gd name="T13" fmla="*/ 8 h 17"/>
                <a:gd name="T14" fmla="*/ 44 w 49"/>
                <a:gd name="T15" fmla="*/ 13 h 17"/>
                <a:gd name="T16" fmla="*/ 31 w 49"/>
                <a:gd name="T17" fmla="*/ 15 h 17"/>
                <a:gd name="T18" fmla="*/ 23 w 49"/>
                <a:gd name="T19" fmla="*/ 17 h 17"/>
                <a:gd name="T20" fmla="*/ 9 w 49"/>
                <a:gd name="T21" fmla="*/ 8 h 17"/>
                <a:gd name="T22" fmla="*/ 2 w 49"/>
                <a:gd name="T23" fmla="*/ 6 h 17"/>
                <a:gd name="T24" fmla="*/ 13 w 49"/>
                <a:gd name="T25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7">
                  <a:moveTo>
                    <a:pt x="13" y="2"/>
                  </a:moveTo>
                  <a:cubicBezTo>
                    <a:pt x="15" y="2"/>
                    <a:pt x="14" y="3"/>
                    <a:pt x="13" y="3"/>
                  </a:cubicBezTo>
                  <a:cubicBezTo>
                    <a:pt x="13" y="7"/>
                    <a:pt x="19" y="3"/>
                    <a:pt x="17" y="8"/>
                  </a:cubicBezTo>
                  <a:cubicBezTo>
                    <a:pt x="20" y="8"/>
                    <a:pt x="19" y="5"/>
                    <a:pt x="22" y="5"/>
                  </a:cubicBezTo>
                  <a:cubicBezTo>
                    <a:pt x="25" y="8"/>
                    <a:pt x="28" y="2"/>
                    <a:pt x="29" y="8"/>
                  </a:cubicBezTo>
                  <a:cubicBezTo>
                    <a:pt x="32" y="6"/>
                    <a:pt x="37" y="6"/>
                    <a:pt x="41" y="5"/>
                  </a:cubicBezTo>
                  <a:cubicBezTo>
                    <a:pt x="40" y="9"/>
                    <a:pt x="48" y="4"/>
                    <a:pt x="47" y="8"/>
                  </a:cubicBezTo>
                  <a:cubicBezTo>
                    <a:pt x="49" y="12"/>
                    <a:pt x="38" y="10"/>
                    <a:pt x="44" y="13"/>
                  </a:cubicBezTo>
                  <a:cubicBezTo>
                    <a:pt x="42" y="16"/>
                    <a:pt x="35" y="14"/>
                    <a:pt x="31" y="15"/>
                  </a:cubicBezTo>
                  <a:cubicBezTo>
                    <a:pt x="28" y="15"/>
                    <a:pt x="26" y="16"/>
                    <a:pt x="23" y="17"/>
                  </a:cubicBezTo>
                  <a:cubicBezTo>
                    <a:pt x="17" y="15"/>
                    <a:pt x="12" y="13"/>
                    <a:pt x="9" y="8"/>
                  </a:cubicBezTo>
                  <a:cubicBezTo>
                    <a:pt x="7" y="7"/>
                    <a:pt x="2" y="9"/>
                    <a:pt x="2" y="6"/>
                  </a:cubicBezTo>
                  <a:cubicBezTo>
                    <a:pt x="0" y="0"/>
                    <a:pt x="12" y="6"/>
                    <a:pt x="13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79" name="Freeform 89"/>
            <p:cNvSpPr>
              <a:spLocks noChangeArrowheads="1"/>
            </p:cNvSpPr>
            <p:nvPr/>
          </p:nvSpPr>
          <p:spPr bwMode="auto">
            <a:xfrm>
              <a:off x="1270109" y="292237"/>
              <a:ext cx="89379" cy="26719"/>
            </a:xfrm>
            <a:custGeom>
              <a:avLst/>
              <a:gdLst>
                <a:gd name="T0" fmla="*/ 21 w 22"/>
                <a:gd name="T1" fmla="*/ 0 h 6"/>
                <a:gd name="T2" fmla="*/ 13 w 22"/>
                <a:gd name="T3" fmla="*/ 5 h 6"/>
                <a:gd name="T4" fmla="*/ 10 w 22"/>
                <a:gd name="T5" fmla="*/ 6 h 6"/>
                <a:gd name="T6" fmla="*/ 5 w 22"/>
                <a:gd name="T7" fmla="*/ 6 h 6"/>
                <a:gd name="T8" fmla="*/ 7 w 22"/>
                <a:gd name="T9" fmla="*/ 2 h 6"/>
                <a:gd name="T10" fmla="*/ 21 w 22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6">
                  <a:moveTo>
                    <a:pt x="21" y="0"/>
                  </a:moveTo>
                  <a:cubicBezTo>
                    <a:pt x="22" y="5"/>
                    <a:pt x="16" y="4"/>
                    <a:pt x="13" y="5"/>
                  </a:cubicBezTo>
                  <a:cubicBezTo>
                    <a:pt x="12" y="5"/>
                    <a:pt x="12" y="6"/>
                    <a:pt x="10" y="6"/>
                  </a:cubicBezTo>
                  <a:cubicBezTo>
                    <a:pt x="8" y="6"/>
                    <a:pt x="5" y="4"/>
                    <a:pt x="5" y="6"/>
                  </a:cubicBezTo>
                  <a:cubicBezTo>
                    <a:pt x="0" y="6"/>
                    <a:pt x="7" y="2"/>
                    <a:pt x="7" y="2"/>
                  </a:cubicBezTo>
                  <a:cubicBezTo>
                    <a:pt x="10" y="5"/>
                    <a:pt x="16" y="0"/>
                    <a:pt x="21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0" name="Freeform 90"/>
            <p:cNvSpPr>
              <a:spLocks noChangeArrowheads="1"/>
            </p:cNvSpPr>
            <p:nvPr/>
          </p:nvSpPr>
          <p:spPr bwMode="auto">
            <a:xfrm>
              <a:off x="1635463" y="292237"/>
              <a:ext cx="84673" cy="56777"/>
            </a:xfrm>
            <a:custGeom>
              <a:avLst/>
              <a:gdLst>
                <a:gd name="T0" fmla="*/ 10 w 20"/>
                <a:gd name="T1" fmla="*/ 0 h 13"/>
                <a:gd name="T2" fmla="*/ 7 w 20"/>
                <a:gd name="T3" fmla="*/ 2 h 13"/>
                <a:gd name="T4" fmla="*/ 14 w 20"/>
                <a:gd name="T5" fmla="*/ 6 h 13"/>
                <a:gd name="T6" fmla="*/ 17 w 20"/>
                <a:gd name="T7" fmla="*/ 5 h 13"/>
                <a:gd name="T8" fmla="*/ 8 w 20"/>
                <a:gd name="T9" fmla="*/ 13 h 13"/>
                <a:gd name="T10" fmla="*/ 0 w 20"/>
                <a:gd name="T11" fmla="*/ 3 h 13"/>
                <a:gd name="T12" fmla="*/ 10 w 2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3">
                  <a:moveTo>
                    <a:pt x="10" y="0"/>
                  </a:moveTo>
                  <a:cubicBezTo>
                    <a:pt x="9" y="2"/>
                    <a:pt x="8" y="2"/>
                    <a:pt x="7" y="2"/>
                  </a:cubicBezTo>
                  <a:cubicBezTo>
                    <a:pt x="6" y="6"/>
                    <a:pt x="16" y="0"/>
                    <a:pt x="14" y="6"/>
                  </a:cubicBezTo>
                  <a:cubicBezTo>
                    <a:pt x="15" y="6"/>
                    <a:pt x="16" y="6"/>
                    <a:pt x="17" y="5"/>
                  </a:cubicBezTo>
                  <a:cubicBezTo>
                    <a:pt x="20" y="9"/>
                    <a:pt x="9" y="9"/>
                    <a:pt x="8" y="13"/>
                  </a:cubicBezTo>
                  <a:cubicBezTo>
                    <a:pt x="5" y="11"/>
                    <a:pt x="5" y="4"/>
                    <a:pt x="0" y="3"/>
                  </a:cubicBezTo>
                  <a:cubicBezTo>
                    <a:pt x="1" y="1"/>
                    <a:pt x="7" y="2"/>
                    <a:pt x="10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1" name="Freeform 91"/>
            <p:cNvSpPr>
              <a:spLocks noEditPoints="1" noChangeArrowheads="1"/>
            </p:cNvSpPr>
            <p:nvPr/>
          </p:nvSpPr>
          <p:spPr bwMode="auto">
            <a:xfrm>
              <a:off x="3531219" y="357365"/>
              <a:ext cx="4881297" cy="3441724"/>
            </a:xfrm>
            <a:custGeom>
              <a:avLst/>
              <a:gdLst>
                <a:gd name="T0" fmla="*/ 704 w 1185"/>
                <a:gd name="T1" fmla="*/ 54 h 777"/>
                <a:gd name="T2" fmla="*/ 832 w 1185"/>
                <a:gd name="T3" fmla="*/ 54 h 777"/>
                <a:gd name="T4" fmla="*/ 938 w 1185"/>
                <a:gd name="T5" fmla="*/ 64 h 777"/>
                <a:gd name="T6" fmla="*/ 1077 w 1185"/>
                <a:gd name="T7" fmla="*/ 86 h 777"/>
                <a:gd name="T8" fmla="*/ 1185 w 1185"/>
                <a:gd name="T9" fmla="*/ 122 h 777"/>
                <a:gd name="T10" fmla="*/ 1117 w 1185"/>
                <a:gd name="T11" fmla="*/ 138 h 777"/>
                <a:gd name="T12" fmla="*/ 1028 w 1185"/>
                <a:gd name="T13" fmla="*/ 206 h 777"/>
                <a:gd name="T14" fmla="*/ 993 w 1185"/>
                <a:gd name="T15" fmla="*/ 227 h 777"/>
                <a:gd name="T16" fmla="*/ 1039 w 1185"/>
                <a:gd name="T17" fmla="*/ 157 h 777"/>
                <a:gd name="T18" fmla="*/ 938 w 1185"/>
                <a:gd name="T19" fmla="*/ 186 h 777"/>
                <a:gd name="T20" fmla="*/ 906 w 1185"/>
                <a:gd name="T21" fmla="*/ 235 h 777"/>
                <a:gd name="T22" fmla="*/ 850 w 1185"/>
                <a:gd name="T23" fmla="*/ 312 h 777"/>
                <a:gd name="T24" fmla="*/ 814 w 1185"/>
                <a:gd name="T25" fmla="*/ 331 h 777"/>
                <a:gd name="T26" fmla="*/ 798 w 1185"/>
                <a:gd name="T27" fmla="*/ 349 h 777"/>
                <a:gd name="T28" fmla="*/ 748 w 1185"/>
                <a:gd name="T29" fmla="*/ 441 h 777"/>
                <a:gd name="T30" fmla="*/ 720 w 1185"/>
                <a:gd name="T31" fmla="*/ 507 h 777"/>
                <a:gd name="T32" fmla="*/ 673 w 1185"/>
                <a:gd name="T33" fmla="*/ 516 h 777"/>
                <a:gd name="T34" fmla="*/ 663 w 1185"/>
                <a:gd name="T35" fmla="*/ 519 h 777"/>
                <a:gd name="T36" fmla="*/ 638 w 1185"/>
                <a:gd name="T37" fmla="*/ 453 h 777"/>
                <a:gd name="T38" fmla="*/ 558 w 1185"/>
                <a:gd name="T39" fmla="*/ 495 h 777"/>
                <a:gd name="T40" fmla="*/ 501 w 1185"/>
                <a:gd name="T41" fmla="*/ 436 h 777"/>
                <a:gd name="T42" fmla="*/ 394 w 1185"/>
                <a:gd name="T43" fmla="*/ 419 h 777"/>
                <a:gd name="T44" fmla="*/ 419 w 1185"/>
                <a:gd name="T45" fmla="*/ 464 h 777"/>
                <a:gd name="T46" fmla="*/ 341 w 1185"/>
                <a:gd name="T47" fmla="*/ 468 h 777"/>
                <a:gd name="T48" fmla="*/ 294 w 1185"/>
                <a:gd name="T49" fmla="*/ 411 h 777"/>
                <a:gd name="T50" fmla="*/ 331 w 1185"/>
                <a:gd name="T51" fmla="*/ 486 h 777"/>
                <a:gd name="T52" fmla="*/ 353 w 1185"/>
                <a:gd name="T53" fmla="*/ 563 h 777"/>
                <a:gd name="T54" fmla="*/ 310 w 1185"/>
                <a:gd name="T55" fmla="*/ 676 h 777"/>
                <a:gd name="T56" fmla="*/ 265 w 1185"/>
                <a:gd name="T57" fmla="*/ 763 h 777"/>
                <a:gd name="T58" fmla="*/ 178 w 1185"/>
                <a:gd name="T59" fmla="*/ 695 h 777"/>
                <a:gd name="T60" fmla="*/ 168 w 1185"/>
                <a:gd name="T61" fmla="*/ 593 h 777"/>
                <a:gd name="T62" fmla="*/ 35 w 1185"/>
                <a:gd name="T63" fmla="*/ 528 h 777"/>
                <a:gd name="T64" fmla="*/ 4 w 1185"/>
                <a:gd name="T65" fmla="*/ 443 h 777"/>
                <a:gd name="T66" fmla="*/ 122 w 1185"/>
                <a:gd name="T67" fmla="*/ 350 h 777"/>
                <a:gd name="T68" fmla="*/ 198 w 1185"/>
                <a:gd name="T69" fmla="*/ 385 h 777"/>
                <a:gd name="T70" fmla="*/ 285 w 1185"/>
                <a:gd name="T71" fmla="*/ 385 h 777"/>
                <a:gd name="T72" fmla="*/ 233 w 1185"/>
                <a:gd name="T73" fmla="*/ 328 h 777"/>
                <a:gd name="T74" fmla="*/ 192 w 1185"/>
                <a:gd name="T75" fmla="*/ 303 h 777"/>
                <a:gd name="T76" fmla="*/ 195 w 1185"/>
                <a:gd name="T77" fmla="*/ 325 h 777"/>
                <a:gd name="T78" fmla="*/ 119 w 1185"/>
                <a:gd name="T79" fmla="*/ 307 h 777"/>
                <a:gd name="T80" fmla="*/ 87 w 1185"/>
                <a:gd name="T81" fmla="*/ 305 h 777"/>
                <a:gd name="T82" fmla="*/ 119 w 1185"/>
                <a:gd name="T83" fmla="*/ 248 h 777"/>
                <a:gd name="T84" fmla="*/ 161 w 1185"/>
                <a:gd name="T85" fmla="*/ 220 h 777"/>
                <a:gd name="T86" fmla="*/ 238 w 1185"/>
                <a:gd name="T87" fmla="*/ 186 h 777"/>
                <a:gd name="T88" fmla="*/ 236 w 1185"/>
                <a:gd name="T89" fmla="*/ 148 h 777"/>
                <a:gd name="T90" fmla="*/ 209 w 1185"/>
                <a:gd name="T91" fmla="*/ 179 h 777"/>
                <a:gd name="T92" fmla="*/ 137 w 1185"/>
                <a:gd name="T93" fmla="*/ 189 h 777"/>
                <a:gd name="T94" fmla="*/ 171 w 1185"/>
                <a:gd name="T95" fmla="*/ 126 h 777"/>
                <a:gd name="T96" fmla="*/ 266 w 1185"/>
                <a:gd name="T97" fmla="*/ 79 h 777"/>
                <a:gd name="T98" fmla="*/ 299 w 1185"/>
                <a:gd name="T99" fmla="*/ 116 h 777"/>
                <a:gd name="T100" fmla="*/ 353 w 1185"/>
                <a:gd name="T101" fmla="*/ 101 h 777"/>
                <a:gd name="T102" fmla="*/ 449 w 1185"/>
                <a:gd name="T103" fmla="*/ 95 h 777"/>
                <a:gd name="T104" fmla="*/ 496 w 1185"/>
                <a:gd name="T105" fmla="*/ 63 h 777"/>
                <a:gd name="T106" fmla="*/ 530 w 1185"/>
                <a:gd name="T107" fmla="*/ 98 h 777"/>
                <a:gd name="T108" fmla="*/ 553 w 1185"/>
                <a:gd name="T109" fmla="*/ 61 h 777"/>
                <a:gd name="T110" fmla="*/ 669 w 1185"/>
                <a:gd name="T111" fmla="*/ 14 h 777"/>
                <a:gd name="T112" fmla="*/ 280 w 1185"/>
                <a:gd name="T113" fmla="*/ 281 h 777"/>
                <a:gd name="T114" fmla="*/ 338 w 1185"/>
                <a:gd name="T115" fmla="*/ 319 h 777"/>
                <a:gd name="T116" fmla="*/ 400 w 1185"/>
                <a:gd name="T117" fmla="*/ 310 h 777"/>
                <a:gd name="T118" fmla="*/ 380 w 1185"/>
                <a:gd name="T119" fmla="*/ 339 h 777"/>
                <a:gd name="T120" fmla="*/ 282 w 1185"/>
                <a:gd name="T121" fmla="*/ 573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" h="777">
                  <a:moveTo>
                    <a:pt x="714" y="8"/>
                  </a:moveTo>
                  <a:cubicBezTo>
                    <a:pt x="714" y="10"/>
                    <a:pt x="716" y="9"/>
                    <a:pt x="718" y="9"/>
                  </a:cubicBezTo>
                  <a:cubicBezTo>
                    <a:pt x="718" y="11"/>
                    <a:pt x="716" y="11"/>
                    <a:pt x="714" y="11"/>
                  </a:cubicBezTo>
                  <a:cubicBezTo>
                    <a:pt x="720" y="17"/>
                    <a:pt x="726" y="8"/>
                    <a:pt x="736" y="11"/>
                  </a:cubicBezTo>
                  <a:cubicBezTo>
                    <a:pt x="739" y="14"/>
                    <a:pt x="743" y="17"/>
                    <a:pt x="748" y="18"/>
                  </a:cubicBezTo>
                  <a:cubicBezTo>
                    <a:pt x="748" y="20"/>
                    <a:pt x="747" y="22"/>
                    <a:pt x="748" y="23"/>
                  </a:cubicBezTo>
                  <a:cubicBezTo>
                    <a:pt x="748" y="25"/>
                    <a:pt x="751" y="25"/>
                    <a:pt x="750" y="28"/>
                  </a:cubicBezTo>
                  <a:cubicBezTo>
                    <a:pt x="747" y="27"/>
                    <a:pt x="748" y="30"/>
                    <a:pt x="748" y="32"/>
                  </a:cubicBezTo>
                  <a:cubicBezTo>
                    <a:pt x="746" y="31"/>
                    <a:pt x="744" y="30"/>
                    <a:pt x="742" y="30"/>
                  </a:cubicBezTo>
                  <a:cubicBezTo>
                    <a:pt x="740" y="31"/>
                    <a:pt x="742" y="33"/>
                    <a:pt x="741" y="33"/>
                  </a:cubicBezTo>
                  <a:cubicBezTo>
                    <a:pt x="740" y="33"/>
                    <a:pt x="739" y="32"/>
                    <a:pt x="738" y="32"/>
                  </a:cubicBezTo>
                  <a:cubicBezTo>
                    <a:pt x="737" y="32"/>
                    <a:pt x="734" y="34"/>
                    <a:pt x="729" y="33"/>
                  </a:cubicBezTo>
                  <a:cubicBezTo>
                    <a:pt x="728" y="33"/>
                    <a:pt x="729" y="35"/>
                    <a:pt x="728" y="36"/>
                  </a:cubicBezTo>
                  <a:cubicBezTo>
                    <a:pt x="728" y="36"/>
                    <a:pt x="725" y="36"/>
                    <a:pt x="725" y="36"/>
                  </a:cubicBezTo>
                  <a:cubicBezTo>
                    <a:pt x="724" y="37"/>
                    <a:pt x="727" y="38"/>
                    <a:pt x="725" y="42"/>
                  </a:cubicBezTo>
                  <a:cubicBezTo>
                    <a:pt x="724" y="39"/>
                    <a:pt x="718" y="42"/>
                    <a:pt x="721" y="43"/>
                  </a:cubicBezTo>
                  <a:cubicBezTo>
                    <a:pt x="718" y="46"/>
                    <a:pt x="713" y="44"/>
                    <a:pt x="710" y="46"/>
                  </a:cubicBezTo>
                  <a:cubicBezTo>
                    <a:pt x="707" y="47"/>
                    <a:pt x="706" y="51"/>
                    <a:pt x="703" y="50"/>
                  </a:cubicBezTo>
                  <a:cubicBezTo>
                    <a:pt x="703" y="52"/>
                    <a:pt x="703" y="54"/>
                    <a:pt x="701" y="54"/>
                  </a:cubicBezTo>
                  <a:cubicBezTo>
                    <a:pt x="702" y="56"/>
                    <a:pt x="703" y="54"/>
                    <a:pt x="704" y="54"/>
                  </a:cubicBezTo>
                  <a:cubicBezTo>
                    <a:pt x="708" y="54"/>
                    <a:pt x="710" y="51"/>
                    <a:pt x="712" y="50"/>
                  </a:cubicBezTo>
                  <a:cubicBezTo>
                    <a:pt x="715" y="49"/>
                    <a:pt x="715" y="52"/>
                    <a:pt x="717" y="51"/>
                  </a:cubicBezTo>
                  <a:cubicBezTo>
                    <a:pt x="718" y="51"/>
                    <a:pt x="718" y="49"/>
                    <a:pt x="720" y="49"/>
                  </a:cubicBezTo>
                  <a:cubicBezTo>
                    <a:pt x="722" y="47"/>
                    <a:pt x="726" y="49"/>
                    <a:pt x="729" y="47"/>
                  </a:cubicBezTo>
                  <a:cubicBezTo>
                    <a:pt x="731" y="46"/>
                    <a:pt x="728" y="45"/>
                    <a:pt x="731" y="44"/>
                  </a:cubicBezTo>
                  <a:cubicBezTo>
                    <a:pt x="731" y="44"/>
                    <a:pt x="733" y="45"/>
                    <a:pt x="734" y="44"/>
                  </a:cubicBezTo>
                  <a:cubicBezTo>
                    <a:pt x="734" y="44"/>
                    <a:pt x="735" y="42"/>
                    <a:pt x="735" y="42"/>
                  </a:cubicBezTo>
                  <a:cubicBezTo>
                    <a:pt x="735" y="41"/>
                    <a:pt x="739" y="43"/>
                    <a:pt x="741" y="43"/>
                  </a:cubicBezTo>
                  <a:cubicBezTo>
                    <a:pt x="744" y="43"/>
                    <a:pt x="744" y="42"/>
                    <a:pt x="748" y="42"/>
                  </a:cubicBezTo>
                  <a:cubicBezTo>
                    <a:pt x="748" y="46"/>
                    <a:pt x="748" y="46"/>
                    <a:pt x="748" y="46"/>
                  </a:cubicBezTo>
                  <a:cubicBezTo>
                    <a:pt x="749" y="44"/>
                    <a:pt x="750" y="45"/>
                    <a:pt x="750" y="47"/>
                  </a:cubicBezTo>
                  <a:cubicBezTo>
                    <a:pt x="758" y="46"/>
                    <a:pt x="770" y="48"/>
                    <a:pt x="781" y="47"/>
                  </a:cubicBezTo>
                  <a:cubicBezTo>
                    <a:pt x="781" y="53"/>
                    <a:pt x="791" y="49"/>
                    <a:pt x="790" y="56"/>
                  </a:cubicBezTo>
                  <a:cubicBezTo>
                    <a:pt x="791" y="53"/>
                    <a:pt x="793" y="56"/>
                    <a:pt x="795" y="56"/>
                  </a:cubicBezTo>
                  <a:cubicBezTo>
                    <a:pt x="799" y="56"/>
                    <a:pt x="805" y="54"/>
                    <a:pt x="806" y="56"/>
                  </a:cubicBezTo>
                  <a:cubicBezTo>
                    <a:pt x="809" y="55"/>
                    <a:pt x="807" y="49"/>
                    <a:pt x="809" y="49"/>
                  </a:cubicBezTo>
                  <a:cubicBezTo>
                    <a:pt x="814" y="50"/>
                    <a:pt x="819" y="49"/>
                    <a:pt x="823" y="50"/>
                  </a:cubicBezTo>
                  <a:cubicBezTo>
                    <a:pt x="823" y="50"/>
                    <a:pt x="823" y="51"/>
                    <a:pt x="823" y="51"/>
                  </a:cubicBezTo>
                  <a:cubicBezTo>
                    <a:pt x="826" y="52"/>
                    <a:pt x="828" y="51"/>
                    <a:pt x="830" y="51"/>
                  </a:cubicBezTo>
                  <a:cubicBezTo>
                    <a:pt x="831" y="52"/>
                    <a:pt x="831" y="54"/>
                    <a:pt x="832" y="54"/>
                  </a:cubicBezTo>
                  <a:cubicBezTo>
                    <a:pt x="834" y="55"/>
                    <a:pt x="838" y="53"/>
                    <a:pt x="839" y="56"/>
                  </a:cubicBezTo>
                  <a:cubicBezTo>
                    <a:pt x="838" y="58"/>
                    <a:pt x="838" y="62"/>
                    <a:pt x="835" y="61"/>
                  </a:cubicBezTo>
                  <a:cubicBezTo>
                    <a:pt x="835" y="64"/>
                    <a:pt x="837" y="64"/>
                    <a:pt x="840" y="64"/>
                  </a:cubicBezTo>
                  <a:cubicBezTo>
                    <a:pt x="839" y="72"/>
                    <a:pt x="845" y="73"/>
                    <a:pt x="849" y="77"/>
                  </a:cubicBezTo>
                  <a:cubicBezTo>
                    <a:pt x="851" y="75"/>
                    <a:pt x="854" y="74"/>
                    <a:pt x="856" y="72"/>
                  </a:cubicBezTo>
                  <a:cubicBezTo>
                    <a:pt x="857" y="72"/>
                    <a:pt x="856" y="69"/>
                    <a:pt x="857" y="68"/>
                  </a:cubicBezTo>
                  <a:cubicBezTo>
                    <a:pt x="858" y="68"/>
                    <a:pt x="860" y="69"/>
                    <a:pt x="860" y="67"/>
                  </a:cubicBezTo>
                  <a:cubicBezTo>
                    <a:pt x="864" y="66"/>
                    <a:pt x="862" y="70"/>
                    <a:pt x="864" y="71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5" y="70"/>
                    <a:pt x="879" y="71"/>
                    <a:pt x="878" y="67"/>
                  </a:cubicBezTo>
                  <a:cubicBezTo>
                    <a:pt x="883" y="68"/>
                    <a:pt x="893" y="64"/>
                    <a:pt x="893" y="70"/>
                  </a:cubicBezTo>
                  <a:cubicBezTo>
                    <a:pt x="897" y="70"/>
                    <a:pt x="896" y="65"/>
                    <a:pt x="902" y="67"/>
                  </a:cubicBezTo>
                  <a:cubicBezTo>
                    <a:pt x="902" y="65"/>
                    <a:pt x="900" y="66"/>
                    <a:pt x="899" y="65"/>
                  </a:cubicBezTo>
                  <a:cubicBezTo>
                    <a:pt x="900" y="64"/>
                    <a:pt x="900" y="62"/>
                    <a:pt x="902" y="61"/>
                  </a:cubicBezTo>
                  <a:cubicBezTo>
                    <a:pt x="906" y="61"/>
                    <a:pt x="905" y="56"/>
                    <a:pt x="910" y="58"/>
                  </a:cubicBezTo>
                  <a:cubicBezTo>
                    <a:pt x="912" y="58"/>
                    <a:pt x="911" y="57"/>
                    <a:pt x="910" y="57"/>
                  </a:cubicBezTo>
                  <a:cubicBezTo>
                    <a:pt x="913" y="54"/>
                    <a:pt x="917" y="56"/>
                    <a:pt x="922" y="56"/>
                  </a:cubicBezTo>
                  <a:cubicBezTo>
                    <a:pt x="920" y="63"/>
                    <a:pt x="929" y="53"/>
                    <a:pt x="927" y="60"/>
                  </a:cubicBezTo>
                  <a:cubicBezTo>
                    <a:pt x="933" y="61"/>
                    <a:pt x="938" y="59"/>
                    <a:pt x="943" y="58"/>
                  </a:cubicBezTo>
                  <a:cubicBezTo>
                    <a:pt x="943" y="62"/>
                    <a:pt x="937" y="60"/>
                    <a:pt x="938" y="64"/>
                  </a:cubicBezTo>
                  <a:cubicBezTo>
                    <a:pt x="939" y="67"/>
                    <a:pt x="944" y="65"/>
                    <a:pt x="947" y="65"/>
                  </a:cubicBezTo>
                  <a:cubicBezTo>
                    <a:pt x="952" y="66"/>
                    <a:pt x="956" y="66"/>
                    <a:pt x="961" y="64"/>
                  </a:cubicBezTo>
                  <a:cubicBezTo>
                    <a:pt x="962" y="69"/>
                    <a:pt x="969" y="69"/>
                    <a:pt x="971" y="74"/>
                  </a:cubicBezTo>
                  <a:cubicBezTo>
                    <a:pt x="973" y="73"/>
                    <a:pt x="975" y="75"/>
                    <a:pt x="978" y="75"/>
                  </a:cubicBezTo>
                  <a:cubicBezTo>
                    <a:pt x="986" y="76"/>
                    <a:pt x="996" y="74"/>
                    <a:pt x="1004" y="75"/>
                  </a:cubicBezTo>
                  <a:cubicBezTo>
                    <a:pt x="1008" y="76"/>
                    <a:pt x="1011" y="80"/>
                    <a:pt x="1014" y="78"/>
                  </a:cubicBezTo>
                  <a:cubicBezTo>
                    <a:pt x="1014" y="80"/>
                    <a:pt x="1015" y="81"/>
                    <a:pt x="1017" y="81"/>
                  </a:cubicBezTo>
                  <a:cubicBezTo>
                    <a:pt x="1017" y="86"/>
                    <a:pt x="1017" y="86"/>
                    <a:pt x="1017" y="86"/>
                  </a:cubicBezTo>
                  <a:cubicBezTo>
                    <a:pt x="1016" y="89"/>
                    <a:pt x="1022" y="87"/>
                    <a:pt x="1023" y="88"/>
                  </a:cubicBezTo>
                  <a:cubicBezTo>
                    <a:pt x="1024" y="90"/>
                    <a:pt x="1023" y="87"/>
                    <a:pt x="1025" y="88"/>
                  </a:cubicBezTo>
                  <a:cubicBezTo>
                    <a:pt x="1026" y="88"/>
                    <a:pt x="1025" y="89"/>
                    <a:pt x="1027" y="89"/>
                  </a:cubicBezTo>
                  <a:cubicBezTo>
                    <a:pt x="1029" y="89"/>
                    <a:pt x="1044" y="91"/>
                    <a:pt x="1045" y="89"/>
                  </a:cubicBezTo>
                  <a:cubicBezTo>
                    <a:pt x="1045" y="89"/>
                    <a:pt x="1045" y="88"/>
                    <a:pt x="1045" y="88"/>
                  </a:cubicBezTo>
                  <a:cubicBezTo>
                    <a:pt x="1046" y="88"/>
                    <a:pt x="1049" y="90"/>
                    <a:pt x="1049" y="89"/>
                  </a:cubicBezTo>
                  <a:cubicBezTo>
                    <a:pt x="1050" y="88"/>
                    <a:pt x="1053" y="87"/>
                    <a:pt x="1053" y="89"/>
                  </a:cubicBezTo>
                  <a:cubicBezTo>
                    <a:pt x="1056" y="87"/>
                    <a:pt x="1060" y="86"/>
                    <a:pt x="1065" y="85"/>
                  </a:cubicBezTo>
                  <a:cubicBezTo>
                    <a:pt x="1064" y="90"/>
                    <a:pt x="1066" y="92"/>
                    <a:pt x="1066" y="95"/>
                  </a:cubicBezTo>
                  <a:cubicBezTo>
                    <a:pt x="1072" y="95"/>
                    <a:pt x="1074" y="97"/>
                    <a:pt x="1079" y="95"/>
                  </a:cubicBezTo>
                  <a:cubicBezTo>
                    <a:pt x="1079" y="93"/>
                    <a:pt x="1078" y="92"/>
                    <a:pt x="1076" y="92"/>
                  </a:cubicBezTo>
                  <a:cubicBezTo>
                    <a:pt x="1077" y="91"/>
                    <a:pt x="1077" y="89"/>
                    <a:pt x="1077" y="86"/>
                  </a:cubicBezTo>
                  <a:cubicBezTo>
                    <a:pt x="1081" y="84"/>
                    <a:pt x="1089" y="85"/>
                    <a:pt x="1091" y="88"/>
                  </a:cubicBezTo>
                  <a:cubicBezTo>
                    <a:pt x="1097" y="88"/>
                    <a:pt x="1103" y="87"/>
                    <a:pt x="1109" y="88"/>
                  </a:cubicBezTo>
                  <a:cubicBezTo>
                    <a:pt x="1112" y="88"/>
                    <a:pt x="1116" y="91"/>
                    <a:pt x="1117" y="88"/>
                  </a:cubicBezTo>
                  <a:cubicBezTo>
                    <a:pt x="1119" y="89"/>
                    <a:pt x="1119" y="91"/>
                    <a:pt x="1124" y="92"/>
                  </a:cubicBezTo>
                  <a:cubicBezTo>
                    <a:pt x="1125" y="92"/>
                    <a:pt x="1126" y="95"/>
                    <a:pt x="1126" y="95"/>
                  </a:cubicBezTo>
                  <a:cubicBezTo>
                    <a:pt x="1127" y="95"/>
                    <a:pt x="1128" y="94"/>
                    <a:pt x="1128" y="94"/>
                  </a:cubicBezTo>
                  <a:cubicBezTo>
                    <a:pt x="1129" y="94"/>
                    <a:pt x="1128" y="95"/>
                    <a:pt x="1129" y="96"/>
                  </a:cubicBezTo>
                  <a:cubicBezTo>
                    <a:pt x="1130" y="97"/>
                    <a:pt x="1132" y="96"/>
                    <a:pt x="1132" y="96"/>
                  </a:cubicBezTo>
                  <a:cubicBezTo>
                    <a:pt x="1133" y="97"/>
                    <a:pt x="1135" y="98"/>
                    <a:pt x="1139" y="99"/>
                  </a:cubicBezTo>
                  <a:cubicBezTo>
                    <a:pt x="1141" y="100"/>
                    <a:pt x="1145" y="101"/>
                    <a:pt x="1147" y="102"/>
                  </a:cubicBezTo>
                  <a:cubicBezTo>
                    <a:pt x="1148" y="102"/>
                    <a:pt x="1148" y="104"/>
                    <a:pt x="1149" y="105"/>
                  </a:cubicBezTo>
                  <a:cubicBezTo>
                    <a:pt x="1149" y="105"/>
                    <a:pt x="1151" y="104"/>
                    <a:pt x="1152" y="105"/>
                  </a:cubicBezTo>
                  <a:cubicBezTo>
                    <a:pt x="1152" y="105"/>
                    <a:pt x="1151" y="107"/>
                    <a:pt x="1152" y="108"/>
                  </a:cubicBezTo>
                  <a:cubicBezTo>
                    <a:pt x="1152" y="108"/>
                    <a:pt x="1154" y="107"/>
                    <a:pt x="1154" y="108"/>
                  </a:cubicBezTo>
                  <a:cubicBezTo>
                    <a:pt x="1155" y="109"/>
                    <a:pt x="1153" y="114"/>
                    <a:pt x="1159" y="112"/>
                  </a:cubicBezTo>
                  <a:cubicBezTo>
                    <a:pt x="1159" y="122"/>
                    <a:pt x="1159" y="122"/>
                    <a:pt x="1159" y="122"/>
                  </a:cubicBezTo>
                  <a:cubicBezTo>
                    <a:pt x="1164" y="121"/>
                    <a:pt x="1168" y="120"/>
                    <a:pt x="1168" y="116"/>
                  </a:cubicBezTo>
                  <a:cubicBezTo>
                    <a:pt x="1173" y="118"/>
                    <a:pt x="1178" y="117"/>
                    <a:pt x="1181" y="119"/>
                  </a:cubicBezTo>
                  <a:cubicBezTo>
                    <a:pt x="1181" y="119"/>
                    <a:pt x="1181" y="121"/>
                    <a:pt x="1181" y="122"/>
                  </a:cubicBezTo>
                  <a:cubicBezTo>
                    <a:pt x="1182" y="122"/>
                    <a:pt x="1184" y="121"/>
                    <a:pt x="1185" y="122"/>
                  </a:cubicBezTo>
                  <a:cubicBezTo>
                    <a:pt x="1184" y="123"/>
                    <a:pt x="1182" y="123"/>
                    <a:pt x="1182" y="126"/>
                  </a:cubicBezTo>
                  <a:cubicBezTo>
                    <a:pt x="1180" y="126"/>
                    <a:pt x="1180" y="124"/>
                    <a:pt x="1178" y="124"/>
                  </a:cubicBezTo>
                  <a:cubicBezTo>
                    <a:pt x="1177" y="125"/>
                    <a:pt x="1177" y="128"/>
                    <a:pt x="1174" y="127"/>
                  </a:cubicBezTo>
                  <a:cubicBezTo>
                    <a:pt x="1175" y="129"/>
                    <a:pt x="1178" y="128"/>
                    <a:pt x="1177" y="133"/>
                  </a:cubicBezTo>
                  <a:cubicBezTo>
                    <a:pt x="1172" y="128"/>
                    <a:pt x="1176" y="135"/>
                    <a:pt x="1173" y="136"/>
                  </a:cubicBezTo>
                  <a:cubicBezTo>
                    <a:pt x="1171" y="136"/>
                    <a:pt x="1170" y="137"/>
                    <a:pt x="1170" y="138"/>
                  </a:cubicBezTo>
                  <a:cubicBezTo>
                    <a:pt x="1168" y="138"/>
                    <a:pt x="1167" y="138"/>
                    <a:pt x="1166" y="137"/>
                  </a:cubicBezTo>
                  <a:cubicBezTo>
                    <a:pt x="1165" y="136"/>
                    <a:pt x="1164" y="135"/>
                    <a:pt x="1163" y="134"/>
                  </a:cubicBezTo>
                  <a:cubicBezTo>
                    <a:pt x="1161" y="133"/>
                    <a:pt x="1159" y="134"/>
                    <a:pt x="1157" y="133"/>
                  </a:cubicBezTo>
                  <a:cubicBezTo>
                    <a:pt x="1156" y="132"/>
                    <a:pt x="1155" y="130"/>
                    <a:pt x="1154" y="130"/>
                  </a:cubicBezTo>
                  <a:cubicBezTo>
                    <a:pt x="1153" y="129"/>
                    <a:pt x="1150" y="130"/>
                    <a:pt x="1149" y="130"/>
                  </a:cubicBezTo>
                  <a:cubicBezTo>
                    <a:pt x="1148" y="130"/>
                    <a:pt x="1149" y="129"/>
                    <a:pt x="1147" y="129"/>
                  </a:cubicBezTo>
                  <a:cubicBezTo>
                    <a:pt x="1146" y="128"/>
                    <a:pt x="1144" y="123"/>
                    <a:pt x="1142" y="127"/>
                  </a:cubicBezTo>
                  <a:cubicBezTo>
                    <a:pt x="1140" y="127"/>
                    <a:pt x="1141" y="125"/>
                    <a:pt x="1140" y="123"/>
                  </a:cubicBezTo>
                  <a:cubicBezTo>
                    <a:pt x="1132" y="123"/>
                    <a:pt x="1132" y="123"/>
                    <a:pt x="1132" y="123"/>
                  </a:cubicBezTo>
                  <a:cubicBezTo>
                    <a:pt x="1129" y="123"/>
                    <a:pt x="1132" y="126"/>
                    <a:pt x="1132" y="126"/>
                  </a:cubicBezTo>
                  <a:cubicBezTo>
                    <a:pt x="1132" y="128"/>
                    <a:pt x="1129" y="128"/>
                    <a:pt x="1129" y="131"/>
                  </a:cubicBezTo>
                  <a:cubicBezTo>
                    <a:pt x="1123" y="131"/>
                    <a:pt x="1122" y="136"/>
                    <a:pt x="1115" y="134"/>
                  </a:cubicBezTo>
                  <a:cubicBezTo>
                    <a:pt x="1114" y="135"/>
                    <a:pt x="1114" y="137"/>
                    <a:pt x="1111" y="137"/>
                  </a:cubicBezTo>
                  <a:cubicBezTo>
                    <a:pt x="1111" y="139"/>
                    <a:pt x="1114" y="138"/>
                    <a:pt x="1117" y="138"/>
                  </a:cubicBezTo>
                  <a:cubicBezTo>
                    <a:pt x="1118" y="139"/>
                    <a:pt x="1119" y="141"/>
                    <a:pt x="1121" y="141"/>
                  </a:cubicBezTo>
                  <a:cubicBezTo>
                    <a:pt x="1120" y="146"/>
                    <a:pt x="1120" y="144"/>
                    <a:pt x="1122" y="147"/>
                  </a:cubicBezTo>
                  <a:cubicBezTo>
                    <a:pt x="1123" y="150"/>
                    <a:pt x="1127" y="150"/>
                    <a:pt x="1129" y="152"/>
                  </a:cubicBezTo>
                  <a:cubicBezTo>
                    <a:pt x="1129" y="152"/>
                    <a:pt x="1125" y="157"/>
                    <a:pt x="1125" y="157"/>
                  </a:cubicBezTo>
                  <a:cubicBezTo>
                    <a:pt x="1121" y="157"/>
                    <a:pt x="1121" y="153"/>
                    <a:pt x="1119" y="154"/>
                  </a:cubicBezTo>
                  <a:cubicBezTo>
                    <a:pt x="1120" y="154"/>
                    <a:pt x="1121" y="157"/>
                    <a:pt x="1119" y="157"/>
                  </a:cubicBezTo>
                  <a:cubicBezTo>
                    <a:pt x="1115" y="157"/>
                    <a:pt x="1108" y="156"/>
                    <a:pt x="1104" y="158"/>
                  </a:cubicBezTo>
                  <a:cubicBezTo>
                    <a:pt x="1101" y="159"/>
                    <a:pt x="1096" y="161"/>
                    <a:pt x="1097" y="164"/>
                  </a:cubicBezTo>
                  <a:cubicBezTo>
                    <a:pt x="1091" y="162"/>
                    <a:pt x="1090" y="167"/>
                    <a:pt x="1086" y="168"/>
                  </a:cubicBezTo>
                  <a:cubicBezTo>
                    <a:pt x="1085" y="169"/>
                    <a:pt x="1084" y="170"/>
                    <a:pt x="1083" y="171"/>
                  </a:cubicBezTo>
                  <a:cubicBezTo>
                    <a:pt x="1082" y="171"/>
                    <a:pt x="1080" y="173"/>
                    <a:pt x="1079" y="173"/>
                  </a:cubicBezTo>
                  <a:cubicBezTo>
                    <a:pt x="1077" y="174"/>
                    <a:pt x="1076" y="175"/>
                    <a:pt x="1076" y="176"/>
                  </a:cubicBezTo>
                  <a:cubicBezTo>
                    <a:pt x="1072" y="175"/>
                    <a:pt x="1064" y="178"/>
                    <a:pt x="1062" y="175"/>
                  </a:cubicBezTo>
                  <a:cubicBezTo>
                    <a:pt x="1060" y="176"/>
                    <a:pt x="1057" y="175"/>
                    <a:pt x="1058" y="179"/>
                  </a:cubicBezTo>
                  <a:cubicBezTo>
                    <a:pt x="1050" y="180"/>
                    <a:pt x="1049" y="180"/>
                    <a:pt x="1041" y="179"/>
                  </a:cubicBezTo>
                  <a:cubicBezTo>
                    <a:pt x="1040" y="179"/>
                    <a:pt x="1039" y="180"/>
                    <a:pt x="1038" y="180"/>
                  </a:cubicBezTo>
                  <a:cubicBezTo>
                    <a:pt x="1037" y="181"/>
                    <a:pt x="1034" y="182"/>
                    <a:pt x="1034" y="185"/>
                  </a:cubicBezTo>
                  <a:cubicBezTo>
                    <a:pt x="1034" y="189"/>
                    <a:pt x="1027" y="187"/>
                    <a:pt x="1028" y="193"/>
                  </a:cubicBezTo>
                  <a:cubicBezTo>
                    <a:pt x="1027" y="198"/>
                    <a:pt x="1032" y="197"/>
                    <a:pt x="1034" y="199"/>
                  </a:cubicBezTo>
                  <a:cubicBezTo>
                    <a:pt x="1033" y="202"/>
                    <a:pt x="1033" y="206"/>
                    <a:pt x="1028" y="206"/>
                  </a:cubicBezTo>
                  <a:cubicBezTo>
                    <a:pt x="1029" y="209"/>
                    <a:pt x="1028" y="210"/>
                    <a:pt x="1025" y="210"/>
                  </a:cubicBezTo>
                  <a:cubicBezTo>
                    <a:pt x="1025" y="216"/>
                    <a:pt x="1025" y="216"/>
                    <a:pt x="1025" y="216"/>
                  </a:cubicBezTo>
                  <a:cubicBezTo>
                    <a:pt x="1026" y="218"/>
                    <a:pt x="1028" y="214"/>
                    <a:pt x="1028" y="217"/>
                  </a:cubicBezTo>
                  <a:cubicBezTo>
                    <a:pt x="1029" y="220"/>
                    <a:pt x="1026" y="219"/>
                    <a:pt x="1025" y="220"/>
                  </a:cubicBezTo>
                  <a:cubicBezTo>
                    <a:pt x="1025" y="220"/>
                    <a:pt x="1024" y="224"/>
                    <a:pt x="1024" y="224"/>
                  </a:cubicBezTo>
                  <a:cubicBezTo>
                    <a:pt x="1022" y="225"/>
                    <a:pt x="1019" y="224"/>
                    <a:pt x="1017" y="225"/>
                  </a:cubicBezTo>
                  <a:cubicBezTo>
                    <a:pt x="1016" y="226"/>
                    <a:pt x="1018" y="230"/>
                    <a:pt x="1017" y="231"/>
                  </a:cubicBezTo>
                  <a:cubicBezTo>
                    <a:pt x="1016" y="232"/>
                    <a:pt x="1016" y="228"/>
                    <a:pt x="1015" y="228"/>
                  </a:cubicBezTo>
                  <a:cubicBezTo>
                    <a:pt x="1014" y="228"/>
                    <a:pt x="1011" y="229"/>
                    <a:pt x="1014" y="235"/>
                  </a:cubicBezTo>
                  <a:cubicBezTo>
                    <a:pt x="1011" y="234"/>
                    <a:pt x="1012" y="237"/>
                    <a:pt x="1011" y="238"/>
                  </a:cubicBezTo>
                  <a:cubicBezTo>
                    <a:pt x="1011" y="238"/>
                    <a:pt x="1009" y="238"/>
                    <a:pt x="1009" y="238"/>
                  </a:cubicBezTo>
                  <a:cubicBezTo>
                    <a:pt x="1008" y="239"/>
                    <a:pt x="1008" y="242"/>
                    <a:pt x="1006" y="241"/>
                  </a:cubicBezTo>
                  <a:cubicBezTo>
                    <a:pt x="1006" y="243"/>
                    <a:pt x="1004" y="244"/>
                    <a:pt x="1004" y="246"/>
                  </a:cubicBezTo>
                  <a:cubicBezTo>
                    <a:pt x="1002" y="247"/>
                    <a:pt x="999" y="246"/>
                    <a:pt x="999" y="248"/>
                  </a:cubicBezTo>
                  <a:cubicBezTo>
                    <a:pt x="997" y="247"/>
                    <a:pt x="999" y="246"/>
                    <a:pt x="999" y="244"/>
                  </a:cubicBezTo>
                  <a:cubicBezTo>
                    <a:pt x="999" y="244"/>
                    <a:pt x="997" y="243"/>
                    <a:pt x="997" y="242"/>
                  </a:cubicBezTo>
                  <a:cubicBezTo>
                    <a:pt x="997" y="241"/>
                    <a:pt x="997" y="240"/>
                    <a:pt x="997" y="239"/>
                  </a:cubicBezTo>
                  <a:cubicBezTo>
                    <a:pt x="996" y="239"/>
                    <a:pt x="995" y="237"/>
                    <a:pt x="994" y="237"/>
                  </a:cubicBezTo>
                  <a:cubicBezTo>
                    <a:pt x="994" y="236"/>
                    <a:pt x="993" y="235"/>
                    <a:pt x="992" y="235"/>
                  </a:cubicBezTo>
                  <a:cubicBezTo>
                    <a:pt x="993" y="233"/>
                    <a:pt x="993" y="230"/>
                    <a:pt x="993" y="227"/>
                  </a:cubicBezTo>
                  <a:cubicBezTo>
                    <a:pt x="993" y="224"/>
                    <a:pt x="992" y="224"/>
                    <a:pt x="992" y="223"/>
                  </a:cubicBezTo>
                  <a:cubicBezTo>
                    <a:pt x="991" y="217"/>
                    <a:pt x="993" y="211"/>
                    <a:pt x="992" y="207"/>
                  </a:cubicBezTo>
                  <a:cubicBezTo>
                    <a:pt x="997" y="211"/>
                    <a:pt x="992" y="205"/>
                    <a:pt x="994" y="202"/>
                  </a:cubicBezTo>
                  <a:cubicBezTo>
                    <a:pt x="995" y="201"/>
                    <a:pt x="996" y="206"/>
                    <a:pt x="997" y="203"/>
                  </a:cubicBezTo>
                  <a:cubicBezTo>
                    <a:pt x="997" y="202"/>
                    <a:pt x="997" y="201"/>
                    <a:pt x="997" y="200"/>
                  </a:cubicBezTo>
                  <a:cubicBezTo>
                    <a:pt x="999" y="198"/>
                    <a:pt x="1004" y="194"/>
                    <a:pt x="1006" y="193"/>
                  </a:cubicBezTo>
                  <a:cubicBezTo>
                    <a:pt x="1006" y="193"/>
                    <a:pt x="1008" y="193"/>
                    <a:pt x="1007" y="192"/>
                  </a:cubicBezTo>
                  <a:cubicBezTo>
                    <a:pt x="1005" y="190"/>
                    <a:pt x="1008" y="191"/>
                    <a:pt x="1010" y="190"/>
                  </a:cubicBezTo>
                  <a:cubicBezTo>
                    <a:pt x="1012" y="189"/>
                    <a:pt x="1013" y="187"/>
                    <a:pt x="1013" y="183"/>
                  </a:cubicBezTo>
                  <a:cubicBezTo>
                    <a:pt x="1013" y="183"/>
                    <a:pt x="1018" y="181"/>
                    <a:pt x="1017" y="180"/>
                  </a:cubicBezTo>
                  <a:cubicBezTo>
                    <a:pt x="1017" y="180"/>
                    <a:pt x="1016" y="180"/>
                    <a:pt x="1015" y="180"/>
                  </a:cubicBezTo>
                  <a:cubicBezTo>
                    <a:pt x="1016" y="180"/>
                    <a:pt x="1017" y="178"/>
                    <a:pt x="1017" y="178"/>
                  </a:cubicBezTo>
                  <a:cubicBezTo>
                    <a:pt x="1018" y="177"/>
                    <a:pt x="1020" y="181"/>
                    <a:pt x="1020" y="175"/>
                  </a:cubicBezTo>
                  <a:cubicBezTo>
                    <a:pt x="1022" y="175"/>
                    <a:pt x="1025" y="174"/>
                    <a:pt x="1027" y="173"/>
                  </a:cubicBezTo>
                  <a:cubicBezTo>
                    <a:pt x="1027" y="173"/>
                    <a:pt x="1028" y="171"/>
                    <a:pt x="1028" y="171"/>
                  </a:cubicBezTo>
                  <a:cubicBezTo>
                    <a:pt x="1029" y="170"/>
                    <a:pt x="1030" y="171"/>
                    <a:pt x="1031" y="171"/>
                  </a:cubicBezTo>
                  <a:cubicBezTo>
                    <a:pt x="1032" y="170"/>
                    <a:pt x="1033" y="169"/>
                    <a:pt x="1034" y="168"/>
                  </a:cubicBezTo>
                  <a:cubicBezTo>
                    <a:pt x="1034" y="167"/>
                    <a:pt x="1035" y="168"/>
                    <a:pt x="1035" y="166"/>
                  </a:cubicBezTo>
                  <a:cubicBezTo>
                    <a:pt x="1035" y="165"/>
                    <a:pt x="1037" y="161"/>
                    <a:pt x="1039" y="164"/>
                  </a:cubicBezTo>
                  <a:cubicBezTo>
                    <a:pt x="1039" y="157"/>
                    <a:pt x="1039" y="157"/>
                    <a:pt x="1039" y="157"/>
                  </a:cubicBezTo>
                  <a:cubicBezTo>
                    <a:pt x="1036" y="156"/>
                    <a:pt x="1034" y="157"/>
                    <a:pt x="1032" y="158"/>
                  </a:cubicBezTo>
                  <a:cubicBezTo>
                    <a:pt x="1032" y="159"/>
                    <a:pt x="1030" y="160"/>
                    <a:pt x="1030" y="161"/>
                  </a:cubicBezTo>
                  <a:cubicBezTo>
                    <a:pt x="1029" y="162"/>
                    <a:pt x="1028" y="161"/>
                    <a:pt x="1028" y="162"/>
                  </a:cubicBezTo>
                  <a:cubicBezTo>
                    <a:pt x="1028" y="165"/>
                    <a:pt x="1023" y="164"/>
                    <a:pt x="1023" y="168"/>
                  </a:cubicBezTo>
                  <a:cubicBezTo>
                    <a:pt x="1020" y="167"/>
                    <a:pt x="1018" y="168"/>
                    <a:pt x="1018" y="171"/>
                  </a:cubicBezTo>
                  <a:cubicBezTo>
                    <a:pt x="1017" y="171"/>
                    <a:pt x="1018" y="168"/>
                    <a:pt x="1017" y="168"/>
                  </a:cubicBezTo>
                  <a:cubicBezTo>
                    <a:pt x="1017" y="168"/>
                    <a:pt x="1014" y="168"/>
                    <a:pt x="1014" y="168"/>
                  </a:cubicBezTo>
                  <a:cubicBezTo>
                    <a:pt x="1014" y="167"/>
                    <a:pt x="1015" y="165"/>
                    <a:pt x="1014" y="164"/>
                  </a:cubicBezTo>
                  <a:cubicBezTo>
                    <a:pt x="1008" y="164"/>
                    <a:pt x="1004" y="163"/>
                    <a:pt x="1000" y="164"/>
                  </a:cubicBezTo>
                  <a:cubicBezTo>
                    <a:pt x="998" y="164"/>
                    <a:pt x="1000" y="166"/>
                    <a:pt x="999" y="166"/>
                  </a:cubicBezTo>
                  <a:cubicBezTo>
                    <a:pt x="997" y="168"/>
                    <a:pt x="995" y="167"/>
                    <a:pt x="993" y="168"/>
                  </a:cubicBezTo>
                  <a:cubicBezTo>
                    <a:pt x="991" y="169"/>
                    <a:pt x="991" y="170"/>
                    <a:pt x="989" y="172"/>
                  </a:cubicBezTo>
                  <a:cubicBezTo>
                    <a:pt x="988" y="173"/>
                    <a:pt x="987" y="175"/>
                    <a:pt x="985" y="175"/>
                  </a:cubicBezTo>
                  <a:cubicBezTo>
                    <a:pt x="983" y="179"/>
                    <a:pt x="987" y="178"/>
                    <a:pt x="986" y="182"/>
                  </a:cubicBezTo>
                  <a:cubicBezTo>
                    <a:pt x="984" y="182"/>
                    <a:pt x="983" y="184"/>
                    <a:pt x="983" y="186"/>
                  </a:cubicBezTo>
                  <a:cubicBezTo>
                    <a:pt x="977" y="185"/>
                    <a:pt x="976" y="188"/>
                    <a:pt x="971" y="187"/>
                  </a:cubicBezTo>
                  <a:cubicBezTo>
                    <a:pt x="969" y="186"/>
                    <a:pt x="970" y="185"/>
                    <a:pt x="971" y="183"/>
                  </a:cubicBezTo>
                  <a:cubicBezTo>
                    <a:pt x="968" y="184"/>
                    <a:pt x="968" y="182"/>
                    <a:pt x="968" y="180"/>
                  </a:cubicBezTo>
                  <a:cubicBezTo>
                    <a:pt x="966" y="180"/>
                    <a:pt x="962" y="181"/>
                    <a:pt x="962" y="179"/>
                  </a:cubicBezTo>
                  <a:cubicBezTo>
                    <a:pt x="956" y="183"/>
                    <a:pt x="947" y="185"/>
                    <a:pt x="938" y="186"/>
                  </a:cubicBezTo>
                  <a:cubicBezTo>
                    <a:pt x="938" y="184"/>
                    <a:pt x="934" y="185"/>
                    <a:pt x="936" y="180"/>
                  </a:cubicBezTo>
                  <a:cubicBezTo>
                    <a:pt x="930" y="180"/>
                    <a:pt x="930" y="180"/>
                    <a:pt x="930" y="180"/>
                  </a:cubicBezTo>
                  <a:cubicBezTo>
                    <a:pt x="924" y="182"/>
                    <a:pt x="919" y="184"/>
                    <a:pt x="915" y="186"/>
                  </a:cubicBezTo>
                  <a:cubicBezTo>
                    <a:pt x="911" y="188"/>
                    <a:pt x="908" y="192"/>
                    <a:pt x="903" y="193"/>
                  </a:cubicBezTo>
                  <a:cubicBezTo>
                    <a:pt x="904" y="196"/>
                    <a:pt x="903" y="197"/>
                    <a:pt x="900" y="197"/>
                  </a:cubicBezTo>
                  <a:cubicBezTo>
                    <a:pt x="902" y="201"/>
                    <a:pt x="898" y="201"/>
                    <a:pt x="899" y="204"/>
                  </a:cubicBezTo>
                  <a:cubicBezTo>
                    <a:pt x="896" y="202"/>
                    <a:pt x="894" y="210"/>
                    <a:pt x="892" y="209"/>
                  </a:cubicBezTo>
                  <a:cubicBezTo>
                    <a:pt x="889" y="206"/>
                    <a:pt x="892" y="210"/>
                    <a:pt x="888" y="210"/>
                  </a:cubicBezTo>
                  <a:cubicBezTo>
                    <a:pt x="885" y="210"/>
                    <a:pt x="885" y="211"/>
                    <a:pt x="885" y="213"/>
                  </a:cubicBezTo>
                  <a:cubicBezTo>
                    <a:pt x="878" y="210"/>
                    <a:pt x="881" y="218"/>
                    <a:pt x="875" y="217"/>
                  </a:cubicBezTo>
                  <a:cubicBezTo>
                    <a:pt x="876" y="218"/>
                    <a:pt x="880" y="224"/>
                    <a:pt x="881" y="221"/>
                  </a:cubicBezTo>
                  <a:cubicBezTo>
                    <a:pt x="883" y="222"/>
                    <a:pt x="882" y="225"/>
                    <a:pt x="882" y="227"/>
                  </a:cubicBezTo>
                  <a:cubicBezTo>
                    <a:pt x="884" y="225"/>
                    <a:pt x="886" y="228"/>
                    <a:pt x="886" y="228"/>
                  </a:cubicBezTo>
                  <a:cubicBezTo>
                    <a:pt x="888" y="228"/>
                    <a:pt x="889" y="226"/>
                    <a:pt x="892" y="227"/>
                  </a:cubicBezTo>
                  <a:cubicBezTo>
                    <a:pt x="892" y="227"/>
                    <a:pt x="894" y="228"/>
                    <a:pt x="893" y="228"/>
                  </a:cubicBezTo>
                  <a:cubicBezTo>
                    <a:pt x="895" y="228"/>
                    <a:pt x="897" y="224"/>
                    <a:pt x="898" y="227"/>
                  </a:cubicBezTo>
                  <a:cubicBezTo>
                    <a:pt x="899" y="227"/>
                    <a:pt x="899" y="225"/>
                    <a:pt x="899" y="224"/>
                  </a:cubicBezTo>
                  <a:cubicBezTo>
                    <a:pt x="901" y="225"/>
                    <a:pt x="901" y="235"/>
                    <a:pt x="905" y="230"/>
                  </a:cubicBezTo>
                  <a:cubicBezTo>
                    <a:pt x="908" y="229"/>
                    <a:pt x="904" y="236"/>
                    <a:pt x="909" y="234"/>
                  </a:cubicBezTo>
                  <a:cubicBezTo>
                    <a:pt x="909" y="235"/>
                    <a:pt x="906" y="234"/>
                    <a:pt x="906" y="235"/>
                  </a:cubicBezTo>
                  <a:cubicBezTo>
                    <a:pt x="906" y="235"/>
                    <a:pt x="908" y="239"/>
                    <a:pt x="907" y="241"/>
                  </a:cubicBezTo>
                  <a:cubicBezTo>
                    <a:pt x="907" y="241"/>
                    <a:pt x="906" y="241"/>
                    <a:pt x="906" y="242"/>
                  </a:cubicBezTo>
                  <a:cubicBezTo>
                    <a:pt x="906" y="243"/>
                    <a:pt x="905" y="244"/>
                    <a:pt x="905" y="245"/>
                  </a:cubicBezTo>
                  <a:cubicBezTo>
                    <a:pt x="904" y="249"/>
                    <a:pt x="907" y="258"/>
                    <a:pt x="902" y="253"/>
                  </a:cubicBezTo>
                  <a:cubicBezTo>
                    <a:pt x="903" y="266"/>
                    <a:pt x="897" y="271"/>
                    <a:pt x="895" y="280"/>
                  </a:cubicBezTo>
                  <a:cubicBezTo>
                    <a:pt x="893" y="282"/>
                    <a:pt x="893" y="281"/>
                    <a:pt x="891" y="280"/>
                  </a:cubicBezTo>
                  <a:cubicBezTo>
                    <a:pt x="890" y="281"/>
                    <a:pt x="891" y="283"/>
                    <a:pt x="891" y="284"/>
                  </a:cubicBezTo>
                  <a:cubicBezTo>
                    <a:pt x="890" y="286"/>
                    <a:pt x="888" y="285"/>
                    <a:pt x="886" y="286"/>
                  </a:cubicBezTo>
                  <a:cubicBezTo>
                    <a:pt x="886" y="286"/>
                    <a:pt x="887" y="288"/>
                    <a:pt x="886" y="288"/>
                  </a:cubicBezTo>
                  <a:cubicBezTo>
                    <a:pt x="886" y="289"/>
                    <a:pt x="884" y="288"/>
                    <a:pt x="884" y="288"/>
                  </a:cubicBezTo>
                  <a:cubicBezTo>
                    <a:pt x="883" y="289"/>
                    <a:pt x="885" y="290"/>
                    <a:pt x="885" y="290"/>
                  </a:cubicBezTo>
                  <a:cubicBezTo>
                    <a:pt x="884" y="291"/>
                    <a:pt x="882" y="291"/>
                    <a:pt x="881" y="293"/>
                  </a:cubicBezTo>
                  <a:cubicBezTo>
                    <a:pt x="880" y="294"/>
                    <a:pt x="880" y="296"/>
                    <a:pt x="879" y="297"/>
                  </a:cubicBezTo>
                  <a:cubicBezTo>
                    <a:pt x="878" y="298"/>
                    <a:pt x="877" y="297"/>
                    <a:pt x="875" y="298"/>
                  </a:cubicBezTo>
                  <a:cubicBezTo>
                    <a:pt x="874" y="299"/>
                    <a:pt x="875" y="301"/>
                    <a:pt x="874" y="303"/>
                  </a:cubicBezTo>
                  <a:cubicBezTo>
                    <a:pt x="873" y="303"/>
                    <a:pt x="871" y="302"/>
                    <a:pt x="871" y="303"/>
                  </a:cubicBezTo>
                  <a:cubicBezTo>
                    <a:pt x="871" y="303"/>
                    <a:pt x="871" y="306"/>
                    <a:pt x="870" y="305"/>
                  </a:cubicBezTo>
                  <a:cubicBezTo>
                    <a:pt x="869" y="304"/>
                    <a:pt x="867" y="304"/>
                    <a:pt x="867" y="308"/>
                  </a:cubicBezTo>
                  <a:cubicBezTo>
                    <a:pt x="860" y="309"/>
                    <a:pt x="860" y="308"/>
                    <a:pt x="853" y="308"/>
                  </a:cubicBezTo>
                  <a:cubicBezTo>
                    <a:pt x="853" y="309"/>
                    <a:pt x="847" y="312"/>
                    <a:pt x="850" y="312"/>
                  </a:cubicBezTo>
                  <a:cubicBezTo>
                    <a:pt x="851" y="315"/>
                    <a:pt x="840" y="313"/>
                    <a:pt x="846" y="315"/>
                  </a:cubicBezTo>
                  <a:cubicBezTo>
                    <a:pt x="845" y="317"/>
                    <a:pt x="843" y="317"/>
                    <a:pt x="843" y="315"/>
                  </a:cubicBezTo>
                  <a:cubicBezTo>
                    <a:pt x="839" y="318"/>
                    <a:pt x="841" y="321"/>
                    <a:pt x="842" y="326"/>
                  </a:cubicBezTo>
                  <a:cubicBezTo>
                    <a:pt x="837" y="327"/>
                    <a:pt x="839" y="327"/>
                    <a:pt x="835" y="326"/>
                  </a:cubicBezTo>
                  <a:cubicBezTo>
                    <a:pt x="836" y="328"/>
                    <a:pt x="836" y="329"/>
                    <a:pt x="833" y="329"/>
                  </a:cubicBezTo>
                  <a:cubicBezTo>
                    <a:pt x="833" y="332"/>
                    <a:pt x="834" y="344"/>
                    <a:pt x="836" y="340"/>
                  </a:cubicBezTo>
                  <a:cubicBezTo>
                    <a:pt x="839" y="340"/>
                    <a:pt x="836" y="351"/>
                    <a:pt x="840" y="352"/>
                  </a:cubicBezTo>
                  <a:cubicBezTo>
                    <a:pt x="844" y="352"/>
                    <a:pt x="839" y="356"/>
                    <a:pt x="843" y="357"/>
                  </a:cubicBezTo>
                  <a:cubicBezTo>
                    <a:pt x="842" y="357"/>
                    <a:pt x="842" y="360"/>
                    <a:pt x="842" y="360"/>
                  </a:cubicBezTo>
                  <a:cubicBezTo>
                    <a:pt x="840" y="361"/>
                    <a:pt x="839" y="359"/>
                    <a:pt x="839" y="359"/>
                  </a:cubicBezTo>
                  <a:cubicBezTo>
                    <a:pt x="837" y="359"/>
                    <a:pt x="838" y="361"/>
                    <a:pt x="837" y="361"/>
                  </a:cubicBezTo>
                  <a:cubicBezTo>
                    <a:pt x="836" y="362"/>
                    <a:pt x="834" y="361"/>
                    <a:pt x="833" y="361"/>
                  </a:cubicBezTo>
                  <a:cubicBezTo>
                    <a:pt x="830" y="362"/>
                    <a:pt x="826" y="365"/>
                    <a:pt x="823" y="363"/>
                  </a:cubicBezTo>
                  <a:cubicBezTo>
                    <a:pt x="823" y="360"/>
                    <a:pt x="824" y="359"/>
                    <a:pt x="825" y="357"/>
                  </a:cubicBezTo>
                  <a:cubicBezTo>
                    <a:pt x="825" y="354"/>
                    <a:pt x="823" y="350"/>
                    <a:pt x="826" y="349"/>
                  </a:cubicBezTo>
                  <a:cubicBezTo>
                    <a:pt x="826" y="347"/>
                    <a:pt x="822" y="348"/>
                    <a:pt x="823" y="343"/>
                  </a:cubicBezTo>
                  <a:cubicBezTo>
                    <a:pt x="820" y="342"/>
                    <a:pt x="818" y="344"/>
                    <a:pt x="815" y="340"/>
                  </a:cubicBezTo>
                  <a:cubicBezTo>
                    <a:pt x="814" y="336"/>
                    <a:pt x="820" y="339"/>
                    <a:pt x="818" y="333"/>
                  </a:cubicBezTo>
                  <a:cubicBezTo>
                    <a:pt x="817" y="332"/>
                    <a:pt x="816" y="333"/>
                    <a:pt x="816" y="333"/>
                  </a:cubicBezTo>
                  <a:cubicBezTo>
                    <a:pt x="815" y="333"/>
                    <a:pt x="814" y="332"/>
                    <a:pt x="814" y="331"/>
                  </a:cubicBezTo>
                  <a:cubicBezTo>
                    <a:pt x="813" y="330"/>
                    <a:pt x="811" y="329"/>
                    <a:pt x="811" y="328"/>
                  </a:cubicBezTo>
                  <a:cubicBezTo>
                    <a:pt x="810" y="329"/>
                    <a:pt x="808" y="329"/>
                    <a:pt x="806" y="329"/>
                  </a:cubicBezTo>
                  <a:cubicBezTo>
                    <a:pt x="805" y="329"/>
                    <a:pt x="806" y="331"/>
                    <a:pt x="806" y="331"/>
                  </a:cubicBezTo>
                  <a:cubicBezTo>
                    <a:pt x="806" y="335"/>
                    <a:pt x="803" y="327"/>
                    <a:pt x="804" y="333"/>
                  </a:cubicBezTo>
                  <a:cubicBezTo>
                    <a:pt x="800" y="330"/>
                    <a:pt x="800" y="337"/>
                    <a:pt x="795" y="333"/>
                  </a:cubicBezTo>
                  <a:cubicBezTo>
                    <a:pt x="799" y="330"/>
                    <a:pt x="795" y="328"/>
                    <a:pt x="799" y="325"/>
                  </a:cubicBezTo>
                  <a:cubicBezTo>
                    <a:pt x="802" y="323"/>
                    <a:pt x="793" y="324"/>
                    <a:pt x="792" y="326"/>
                  </a:cubicBezTo>
                  <a:cubicBezTo>
                    <a:pt x="792" y="330"/>
                    <a:pt x="790" y="325"/>
                    <a:pt x="791" y="325"/>
                  </a:cubicBezTo>
                  <a:cubicBezTo>
                    <a:pt x="788" y="325"/>
                    <a:pt x="789" y="329"/>
                    <a:pt x="787" y="329"/>
                  </a:cubicBezTo>
                  <a:cubicBezTo>
                    <a:pt x="786" y="329"/>
                    <a:pt x="783" y="331"/>
                    <a:pt x="783" y="332"/>
                  </a:cubicBezTo>
                  <a:cubicBezTo>
                    <a:pt x="782" y="333"/>
                    <a:pt x="781" y="333"/>
                    <a:pt x="781" y="335"/>
                  </a:cubicBezTo>
                  <a:cubicBezTo>
                    <a:pt x="776" y="334"/>
                    <a:pt x="777" y="334"/>
                    <a:pt x="771" y="335"/>
                  </a:cubicBezTo>
                  <a:cubicBezTo>
                    <a:pt x="773" y="335"/>
                    <a:pt x="772" y="338"/>
                    <a:pt x="773" y="339"/>
                  </a:cubicBezTo>
                  <a:cubicBezTo>
                    <a:pt x="774" y="340"/>
                    <a:pt x="776" y="338"/>
                    <a:pt x="777" y="339"/>
                  </a:cubicBezTo>
                  <a:cubicBezTo>
                    <a:pt x="777" y="339"/>
                    <a:pt x="777" y="341"/>
                    <a:pt x="777" y="342"/>
                  </a:cubicBezTo>
                  <a:cubicBezTo>
                    <a:pt x="778" y="342"/>
                    <a:pt x="780" y="341"/>
                    <a:pt x="781" y="342"/>
                  </a:cubicBezTo>
                  <a:cubicBezTo>
                    <a:pt x="782" y="342"/>
                    <a:pt x="781" y="344"/>
                    <a:pt x="781" y="345"/>
                  </a:cubicBezTo>
                  <a:cubicBezTo>
                    <a:pt x="782" y="346"/>
                    <a:pt x="784" y="345"/>
                    <a:pt x="785" y="346"/>
                  </a:cubicBezTo>
                  <a:cubicBezTo>
                    <a:pt x="787" y="346"/>
                    <a:pt x="786" y="343"/>
                    <a:pt x="788" y="343"/>
                  </a:cubicBezTo>
                  <a:cubicBezTo>
                    <a:pt x="794" y="343"/>
                    <a:pt x="798" y="344"/>
                    <a:pt x="798" y="349"/>
                  </a:cubicBezTo>
                  <a:cubicBezTo>
                    <a:pt x="796" y="351"/>
                    <a:pt x="793" y="351"/>
                    <a:pt x="791" y="349"/>
                  </a:cubicBezTo>
                  <a:cubicBezTo>
                    <a:pt x="790" y="350"/>
                    <a:pt x="789" y="353"/>
                    <a:pt x="790" y="356"/>
                  </a:cubicBezTo>
                  <a:cubicBezTo>
                    <a:pt x="787" y="355"/>
                    <a:pt x="787" y="357"/>
                    <a:pt x="788" y="357"/>
                  </a:cubicBezTo>
                  <a:cubicBezTo>
                    <a:pt x="788" y="359"/>
                    <a:pt x="785" y="358"/>
                    <a:pt x="783" y="359"/>
                  </a:cubicBezTo>
                  <a:cubicBezTo>
                    <a:pt x="785" y="364"/>
                    <a:pt x="790" y="366"/>
                    <a:pt x="790" y="373"/>
                  </a:cubicBezTo>
                  <a:cubicBezTo>
                    <a:pt x="793" y="368"/>
                    <a:pt x="791" y="372"/>
                    <a:pt x="794" y="374"/>
                  </a:cubicBezTo>
                  <a:cubicBezTo>
                    <a:pt x="793" y="379"/>
                    <a:pt x="795" y="386"/>
                    <a:pt x="792" y="389"/>
                  </a:cubicBezTo>
                  <a:cubicBezTo>
                    <a:pt x="795" y="393"/>
                    <a:pt x="796" y="397"/>
                    <a:pt x="795" y="404"/>
                  </a:cubicBezTo>
                  <a:cubicBezTo>
                    <a:pt x="791" y="400"/>
                    <a:pt x="793" y="410"/>
                    <a:pt x="791" y="408"/>
                  </a:cubicBezTo>
                  <a:cubicBezTo>
                    <a:pt x="789" y="406"/>
                    <a:pt x="791" y="408"/>
                    <a:pt x="790" y="409"/>
                  </a:cubicBezTo>
                  <a:cubicBezTo>
                    <a:pt x="789" y="410"/>
                    <a:pt x="786" y="410"/>
                    <a:pt x="787" y="415"/>
                  </a:cubicBezTo>
                  <a:cubicBezTo>
                    <a:pt x="782" y="413"/>
                    <a:pt x="786" y="419"/>
                    <a:pt x="781" y="418"/>
                  </a:cubicBezTo>
                  <a:cubicBezTo>
                    <a:pt x="785" y="421"/>
                    <a:pt x="775" y="423"/>
                    <a:pt x="777" y="425"/>
                  </a:cubicBezTo>
                  <a:cubicBezTo>
                    <a:pt x="779" y="427"/>
                    <a:pt x="776" y="425"/>
                    <a:pt x="774" y="427"/>
                  </a:cubicBezTo>
                  <a:cubicBezTo>
                    <a:pt x="773" y="428"/>
                    <a:pt x="774" y="430"/>
                    <a:pt x="773" y="432"/>
                  </a:cubicBezTo>
                  <a:cubicBezTo>
                    <a:pt x="772" y="432"/>
                    <a:pt x="770" y="431"/>
                    <a:pt x="770" y="432"/>
                  </a:cubicBezTo>
                  <a:cubicBezTo>
                    <a:pt x="770" y="432"/>
                    <a:pt x="770" y="434"/>
                    <a:pt x="770" y="434"/>
                  </a:cubicBezTo>
                  <a:cubicBezTo>
                    <a:pt x="769" y="436"/>
                    <a:pt x="764" y="433"/>
                    <a:pt x="766" y="437"/>
                  </a:cubicBezTo>
                  <a:cubicBezTo>
                    <a:pt x="757" y="438"/>
                    <a:pt x="758" y="438"/>
                    <a:pt x="749" y="437"/>
                  </a:cubicBezTo>
                  <a:cubicBezTo>
                    <a:pt x="747" y="437"/>
                    <a:pt x="748" y="440"/>
                    <a:pt x="748" y="441"/>
                  </a:cubicBezTo>
                  <a:cubicBezTo>
                    <a:pt x="744" y="439"/>
                    <a:pt x="740" y="445"/>
                    <a:pt x="739" y="444"/>
                  </a:cubicBezTo>
                  <a:cubicBezTo>
                    <a:pt x="737" y="442"/>
                    <a:pt x="739" y="446"/>
                    <a:pt x="734" y="446"/>
                  </a:cubicBezTo>
                  <a:cubicBezTo>
                    <a:pt x="731" y="446"/>
                    <a:pt x="735" y="448"/>
                    <a:pt x="732" y="448"/>
                  </a:cubicBezTo>
                  <a:cubicBezTo>
                    <a:pt x="729" y="452"/>
                    <a:pt x="727" y="446"/>
                    <a:pt x="724" y="446"/>
                  </a:cubicBezTo>
                  <a:cubicBezTo>
                    <a:pt x="719" y="445"/>
                    <a:pt x="719" y="447"/>
                    <a:pt x="715" y="447"/>
                  </a:cubicBezTo>
                  <a:cubicBezTo>
                    <a:pt x="713" y="448"/>
                    <a:pt x="713" y="450"/>
                    <a:pt x="712" y="453"/>
                  </a:cubicBezTo>
                  <a:cubicBezTo>
                    <a:pt x="708" y="451"/>
                    <a:pt x="708" y="455"/>
                    <a:pt x="705" y="455"/>
                  </a:cubicBezTo>
                  <a:cubicBezTo>
                    <a:pt x="704" y="459"/>
                    <a:pt x="708" y="458"/>
                    <a:pt x="708" y="461"/>
                  </a:cubicBezTo>
                  <a:cubicBezTo>
                    <a:pt x="708" y="462"/>
                    <a:pt x="708" y="464"/>
                    <a:pt x="710" y="464"/>
                  </a:cubicBezTo>
                  <a:cubicBezTo>
                    <a:pt x="711" y="464"/>
                    <a:pt x="710" y="466"/>
                    <a:pt x="711" y="467"/>
                  </a:cubicBezTo>
                  <a:cubicBezTo>
                    <a:pt x="712" y="468"/>
                    <a:pt x="714" y="467"/>
                    <a:pt x="715" y="468"/>
                  </a:cubicBezTo>
                  <a:cubicBezTo>
                    <a:pt x="716" y="468"/>
                    <a:pt x="715" y="470"/>
                    <a:pt x="715" y="471"/>
                  </a:cubicBezTo>
                  <a:cubicBezTo>
                    <a:pt x="716" y="471"/>
                    <a:pt x="718" y="470"/>
                    <a:pt x="718" y="471"/>
                  </a:cubicBezTo>
                  <a:cubicBezTo>
                    <a:pt x="719" y="472"/>
                    <a:pt x="719" y="476"/>
                    <a:pt x="721" y="478"/>
                  </a:cubicBezTo>
                  <a:cubicBezTo>
                    <a:pt x="722" y="479"/>
                    <a:pt x="725" y="482"/>
                    <a:pt x="725" y="482"/>
                  </a:cubicBezTo>
                  <a:cubicBezTo>
                    <a:pt x="726" y="484"/>
                    <a:pt x="725" y="486"/>
                    <a:pt x="725" y="488"/>
                  </a:cubicBezTo>
                  <a:cubicBezTo>
                    <a:pt x="725" y="490"/>
                    <a:pt x="727" y="491"/>
                    <a:pt x="727" y="493"/>
                  </a:cubicBezTo>
                  <a:cubicBezTo>
                    <a:pt x="726" y="496"/>
                    <a:pt x="725" y="496"/>
                    <a:pt x="725" y="498"/>
                  </a:cubicBezTo>
                  <a:cubicBezTo>
                    <a:pt x="725" y="500"/>
                    <a:pt x="726" y="503"/>
                    <a:pt x="722" y="500"/>
                  </a:cubicBezTo>
                  <a:cubicBezTo>
                    <a:pt x="724" y="506"/>
                    <a:pt x="718" y="503"/>
                    <a:pt x="720" y="507"/>
                  </a:cubicBezTo>
                  <a:cubicBezTo>
                    <a:pt x="714" y="505"/>
                    <a:pt x="715" y="510"/>
                    <a:pt x="711" y="510"/>
                  </a:cubicBezTo>
                  <a:cubicBezTo>
                    <a:pt x="709" y="510"/>
                    <a:pt x="710" y="512"/>
                    <a:pt x="710" y="513"/>
                  </a:cubicBezTo>
                  <a:cubicBezTo>
                    <a:pt x="709" y="513"/>
                    <a:pt x="706" y="513"/>
                    <a:pt x="707" y="514"/>
                  </a:cubicBezTo>
                  <a:cubicBezTo>
                    <a:pt x="708" y="516"/>
                    <a:pt x="708" y="515"/>
                    <a:pt x="707" y="516"/>
                  </a:cubicBezTo>
                  <a:cubicBezTo>
                    <a:pt x="706" y="517"/>
                    <a:pt x="705" y="519"/>
                    <a:pt x="703" y="519"/>
                  </a:cubicBezTo>
                  <a:cubicBezTo>
                    <a:pt x="704" y="511"/>
                    <a:pt x="700" y="518"/>
                    <a:pt x="700" y="514"/>
                  </a:cubicBezTo>
                  <a:cubicBezTo>
                    <a:pt x="700" y="513"/>
                    <a:pt x="699" y="510"/>
                    <a:pt x="697" y="509"/>
                  </a:cubicBezTo>
                  <a:cubicBezTo>
                    <a:pt x="697" y="508"/>
                    <a:pt x="695" y="509"/>
                    <a:pt x="694" y="509"/>
                  </a:cubicBezTo>
                  <a:cubicBezTo>
                    <a:pt x="694" y="508"/>
                    <a:pt x="695" y="506"/>
                    <a:pt x="694" y="506"/>
                  </a:cubicBezTo>
                  <a:cubicBezTo>
                    <a:pt x="693" y="505"/>
                    <a:pt x="689" y="506"/>
                    <a:pt x="689" y="505"/>
                  </a:cubicBezTo>
                  <a:cubicBezTo>
                    <a:pt x="688" y="504"/>
                    <a:pt x="689" y="502"/>
                    <a:pt x="689" y="502"/>
                  </a:cubicBezTo>
                  <a:cubicBezTo>
                    <a:pt x="688" y="501"/>
                    <a:pt x="686" y="502"/>
                    <a:pt x="684" y="502"/>
                  </a:cubicBezTo>
                  <a:cubicBezTo>
                    <a:pt x="683" y="502"/>
                    <a:pt x="684" y="498"/>
                    <a:pt x="683" y="498"/>
                  </a:cubicBezTo>
                  <a:cubicBezTo>
                    <a:pt x="682" y="497"/>
                    <a:pt x="681" y="498"/>
                    <a:pt x="682" y="499"/>
                  </a:cubicBezTo>
                  <a:cubicBezTo>
                    <a:pt x="679" y="496"/>
                    <a:pt x="680" y="496"/>
                    <a:pt x="677" y="493"/>
                  </a:cubicBezTo>
                  <a:cubicBezTo>
                    <a:pt x="673" y="492"/>
                    <a:pt x="674" y="498"/>
                    <a:pt x="673" y="500"/>
                  </a:cubicBezTo>
                  <a:cubicBezTo>
                    <a:pt x="673" y="501"/>
                    <a:pt x="671" y="501"/>
                    <a:pt x="670" y="502"/>
                  </a:cubicBezTo>
                  <a:cubicBezTo>
                    <a:pt x="670" y="504"/>
                    <a:pt x="671" y="508"/>
                    <a:pt x="669" y="510"/>
                  </a:cubicBezTo>
                  <a:cubicBezTo>
                    <a:pt x="670" y="511"/>
                    <a:pt x="670" y="512"/>
                    <a:pt x="670" y="514"/>
                  </a:cubicBezTo>
                  <a:cubicBezTo>
                    <a:pt x="671" y="516"/>
                    <a:pt x="673" y="518"/>
                    <a:pt x="673" y="516"/>
                  </a:cubicBezTo>
                  <a:cubicBezTo>
                    <a:pt x="677" y="519"/>
                    <a:pt x="675" y="521"/>
                    <a:pt x="675" y="526"/>
                  </a:cubicBezTo>
                  <a:cubicBezTo>
                    <a:pt x="675" y="527"/>
                    <a:pt x="676" y="527"/>
                    <a:pt x="676" y="528"/>
                  </a:cubicBezTo>
                  <a:cubicBezTo>
                    <a:pt x="677" y="529"/>
                    <a:pt x="678" y="531"/>
                    <a:pt x="679" y="531"/>
                  </a:cubicBezTo>
                  <a:cubicBezTo>
                    <a:pt x="681" y="533"/>
                    <a:pt x="683" y="534"/>
                    <a:pt x="686" y="535"/>
                  </a:cubicBezTo>
                  <a:cubicBezTo>
                    <a:pt x="687" y="536"/>
                    <a:pt x="686" y="537"/>
                    <a:pt x="687" y="537"/>
                  </a:cubicBezTo>
                  <a:cubicBezTo>
                    <a:pt x="689" y="537"/>
                    <a:pt x="688" y="538"/>
                    <a:pt x="689" y="540"/>
                  </a:cubicBezTo>
                  <a:cubicBezTo>
                    <a:pt x="689" y="541"/>
                    <a:pt x="691" y="540"/>
                    <a:pt x="691" y="541"/>
                  </a:cubicBezTo>
                  <a:cubicBezTo>
                    <a:pt x="692" y="542"/>
                    <a:pt x="691" y="545"/>
                    <a:pt x="691" y="547"/>
                  </a:cubicBezTo>
                  <a:cubicBezTo>
                    <a:pt x="692" y="547"/>
                    <a:pt x="694" y="549"/>
                    <a:pt x="694" y="549"/>
                  </a:cubicBezTo>
                  <a:cubicBezTo>
                    <a:pt x="694" y="550"/>
                    <a:pt x="691" y="554"/>
                    <a:pt x="696" y="555"/>
                  </a:cubicBezTo>
                  <a:cubicBezTo>
                    <a:pt x="695" y="558"/>
                    <a:pt x="692" y="557"/>
                    <a:pt x="690" y="556"/>
                  </a:cubicBezTo>
                  <a:cubicBezTo>
                    <a:pt x="688" y="556"/>
                    <a:pt x="684" y="556"/>
                    <a:pt x="683" y="555"/>
                  </a:cubicBezTo>
                  <a:cubicBezTo>
                    <a:pt x="684" y="556"/>
                    <a:pt x="685" y="549"/>
                    <a:pt x="682" y="554"/>
                  </a:cubicBezTo>
                  <a:cubicBezTo>
                    <a:pt x="679" y="552"/>
                    <a:pt x="680" y="549"/>
                    <a:pt x="679" y="547"/>
                  </a:cubicBezTo>
                  <a:cubicBezTo>
                    <a:pt x="678" y="545"/>
                    <a:pt x="676" y="544"/>
                    <a:pt x="675" y="542"/>
                  </a:cubicBezTo>
                  <a:cubicBezTo>
                    <a:pt x="674" y="540"/>
                    <a:pt x="674" y="538"/>
                    <a:pt x="676" y="538"/>
                  </a:cubicBezTo>
                  <a:cubicBezTo>
                    <a:pt x="674" y="535"/>
                    <a:pt x="673" y="531"/>
                    <a:pt x="669" y="530"/>
                  </a:cubicBezTo>
                  <a:cubicBezTo>
                    <a:pt x="669" y="527"/>
                    <a:pt x="667" y="526"/>
                    <a:pt x="669" y="526"/>
                  </a:cubicBezTo>
                  <a:cubicBezTo>
                    <a:pt x="668" y="524"/>
                    <a:pt x="666" y="523"/>
                    <a:pt x="665" y="523"/>
                  </a:cubicBezTo>
                  <a:cubicBezTo>
                    <a:pt x="665" y="521"/>
                    <a:pt x="665" y="519"/>
                    <a:pt x="663" y="519"/>
                  </a:cubicBezTo>
                  <a:cubicBezTo>
                    <a:pt x="663" y="516"/>
                    <a:pt x="664" y="515"/>
                    <a:pt x="665" y="513"/>
                  </a:cubicBezTo>
                  <a:cubicBezTo>
                    <a:pt x="665" y="511"/>
                    <a:pt x="664" y="509"/>
                    <a:pt x="662" y="509"/>
                  </a:cubicBezTo>
                  <a:cubicBezTo>
                    <a:pt x="663" y="507"/>
                    <a:pt x="664" y="506"/>
                    <a:pt x="662" y="506"/>
                  </a:cubicBezTo>
                  <a:cubicBezTo>
                    <a:pt x="662" y="504"/>
                    <a:pt x="665" y="505"/>
                    <a:pt x="668" y="505"/>
                  </a:cubicBezTo>
                  <a:cubicBezTo>
                    <a:pt x="667" y="503"/>
                    <a:pt x="666" y="503"/>
                    <a:pt x="666" y="502"/>
                  </a:cubicBezTo>
                  <a:cubicBezTo>
                    <a:pt x="666" y="501"/>
                    <a:pt x="668" y="500"/>
                    <a:pt x="668" y="499"/>
                  </a:cubicBezTo>
                  <a:cubicBezTo>
                    <a:pt x="667" y="497"/>
                    <a:pt x="665" y="495"/>
                    <a:pt x="665" y="492"/>
                  </a:cubicBezTo>
                  <a:cubicBezTo>
                    <a:pt x="664" y="489"/>
                    <a:pt x="665" y="485"/>
                    <a:pt x="665" y="483"/>
                  </a:cubicBezTo>
                  <a:cubicBezTo>
                    <a:pt x="664" y="482"/>
                    <a:pt x="663" y="482"/>
                    <a:pt x="662" y="481"/>
                  </a:cubicBezTo>
                  <a:cubicBezTo>
                    <a:pt x="661" y="479"/>
                    <a:pt x="661" y="478"/>
                    <a:pt x="661" y="476"/>
                  </a:cubicBezTo>
                  <a:cubicBezTo>
                    <a:pt x="659" y="474"/>
                    <a:pt x="658" y="472"/>
                    <a:pt x="656" y="471"/>
                  </a:cubicBezTo>
                  <a:cubicBezTo>
                    <a:pt x="652" y="470"/>
                    <a:pt x="654" y="476"/>
                    <a:pt x="651" y="472"/>
                  </a:cubicBezTo>
                  <a:cubicBezTo>
                    <a:pt x="649" y="472"/>
                    <a:pt x="650" y="475"/>
                    <a:pt x="649" y="476"/>
                  </a:cubicBezTo>
                  <a:cubicBezTo>
                    <a:pt x="649" y="477"/>
                    <a:pt x="647" y="476"/>
                    <a:pt x="647" y="476"/>
                  </a:cubicBezTo>
                  <a:cubicBezTo>
                    <a:pt x="646" y="477"/>
                    <a:pt x="647" y="480"/>
                    <a:pt x="645" y="479"/>
                  </a:cubicBezTo>
                  <a:cubicBezTo>
                    <a:pt x="642" y="480"/>
                    <a:pt x="642" y="478"/>
                    <a:pt x="641" y="475"/>
                  </a:cubicBezTo>
                  <a:cubicBezTo>
                    <a:pt x="641" y="474"/>
                    <a:pt x="640" y="474"/>
                    <a:pt x="640" y="474"/>
                  </a:cubicBezTo>
                  <a:cubicBezTo>
                    <a:pt x="639" y="472"/>
                    <a:pt x="641" y="472"/>
                    <a:pt x="641" y="471"/>
                  </a:cubicBezTo>
                  <a:cubicBezTo>
                    <a:pt x="641" y="470"/>
                    <a:pt x="637" y="464"/>
                    <a:pt x="641" y="461"/>
                  </a:cubicBezTo>
                  <a:cubicBezTo>
                    <a:pt x="640" y="460"/>
                    <a:pt x="637" y="458"/>
                    <a:pt x="638" y="453"/>
                  </a:cubicBezTo>
                  <a:cubicBezTo>
                    <a:pt x="637" y="453"/>
                    <a:pt x="637" y="454"/>
                    <a:pt x="637" y="455"/>
                  </a:cubicBezTo>
                  <a:cubicBezTo>
                    <a:pt x="634" y="454"/>
                    <a:pt x="636" y="449"/>
                    <a:pt x="634" y="447"/>
                  </a:cubicBezTo>
                  <a:cubicBezTo>
                    <a:pt x="633" y="446"/>
                    <a:pt x="632" y="445"/>
                    <a:pt x="631" y="444"/>
                  </a:cubicBezTo>
                  <a:cubicBezTo>
                    <a:pt x="631" y="443"/>
                    <a:pt x="630" y="442"/>
                    <a:pt x="630" y="441"/>
                  </a:cubicBezTo>
                  <a:cubicBezTo>
                    <a:pt x="629" y="440"/>
                    <a:pt x="624" y="440"/>
                    <a:pt x="626" y="437"/>
                  </a:cubicBezTo>
                  <a:cubicBezTo>
                    <a:pt x="621" y="437"/>
                    <a:pt x="620" y="440"/>
                    <a:pt x="617" y="441"/>
                  </a:cubicBezTo>
                  <a:cubicBezTo>
                    <a:pt x="615" y="441"/>
                    <a:pt x="613" y="441"/>
                    <a:pt x="613" y="443"/>
                  </a:cubicBezTo>
                  <a:cubicBezTo>
                    <a:pt x="603" y="443"/>
                    <a:pt x="603" y="443"/>
                    <a:pt x="603" y="443"/>
                  </a:cubicBezTo>
                  <a:cubicBezTo>
                    <a:pt x="602" y="444"/>
                    <a:pt x="601" y="445"/>
                    <a:pt x="600" y="446"/>
                  </a:cubicBezTo>
                  <a:cubicBezTo>
                    <a:pt x="600" y="446"/>
                    <a:pt x="599" y="445"/>
                    <a:pt x="599" y="447"/>
                  </a:cubicBezTo>
                  <a:cubicBezTo>
                    <a:pt x="599" y="448"/>
                    <a:pt x="596" y="449"/>
                    <a:pt x="595" y="450"/>
                  </a:cubicBezTo>
                  <a:cubicBezTo>
                    <a:pt x="592" y="452"/>
                    <a:pt x="589" y="458"/>
                    <a:pt x="583" y="460"/>
                  </a:cubicBezTo>
                  <a:cubicBezTo>
                    <a:pt x="580" y="462"/>
                    <a:pt x="579" y="467"/>
                    <a:pt x="574" y="468"/>
                  </a:cubicBezTo>
                  <a:cubicBezTo>
                    <a:pt x="576" y="471"/>
                    <a:pt x="575" y="471"/>
                    <a:pt x="571" y="471"/>
                  </a:cubicBezTo>
                  <a:cubicBezTo>
                    <a:pt x="571" y="473"/>
                    <a:pt x="571" y="473"/>
                    <a:pt x="572" y="474"/>
                  </a:cubicBezTo>
                  <a:cubicBezTo>
                    <a:pt x="572" y="475"/>
                    <a:pt x="569" y="475"/>
                    <a:pt x="569" y="474"/>
                  </a:cubicBezTo>
                  <a:cubicBezTo>
                    <a:pt x="567" y="474"/>
                    <a:pt x="568" y="478"/>
                    <a:pt x="564" y="476"/>
                  </a:cubicBezTo>
                  <a:cubicBezTo>
                    <a:pt x="562" y="477"/>
                    <a:pt x="562" y="480"/>
                    <a:pt x="560" y="479"/>
                  </a:cubicBezTo>
                  <a:cubicBezTo>
                    <a:pt x="559" y="482"/>
                    <a:pt x="561" y="482"/>
                    <a:pt x="561" y="483"/>
                  </a:cubicBezTo>
                  <a:cubicBezTo>
                    <a:pt x="561" y="486"/>
                    <a:pt x="559" y="490"/>
                    <a:pt x="558" y="495"/>
                  </a:cubicBezTo>
                  <a:cubicBezTo>
                    <a:pt x="557" y="501"/>
                    <a:pt x="558" y="508"/>
                    <a:pt x="557" y="510"/>
                  </a:cubicBezTo>
                  <a:cubicBezTo>
                    <a:pt x="557" y="511"/>
                    <a:pt x="554" y="510"/>
                    <a:pt x="554" y="510"/>
                  </a:cubicBezTo>
                  <a:cubicBezTo>
                    <a:pt x="553" y="511"/>
                    <a:pt x="554" y="515"/>
                    <a:pt x="553" y="516"/>
                  </a:cubicBezTo>
                  <a:cubicBezTo>
                    <a:pt x="551" y="517"/>
                    <a:pt x="549" y="516"/>
                    <a:pt x="547" y="517"/>
                  </a:cubicBezTo>
                  <a:cubicBezTo>
                    <a:pt x="546" y="518"/>
                    <a:pt x="546" y="521"/>
                    <a:pt x="543" y="520"/>
                  </a:cubicBezTo>
                  <a:cubicBezTo>
                    <a:pt x="539" y="516"/>
                    <a:pt x="537" y="512"/>
                    <a:pt x="536" y="506"/>
                  </a:cubicBezTo>
                  <a:cubicBezTo>
                    <a:pt x="535" y="505"/>
                    <a:pt x="534" y="504"/>
                    <a:pt x="533" y="503"/>
                  </a:cubicBezTo>
                  <a:cubicBezTo>
                    <a:pt x="532" y="503"/>
                    <a:pt x="532" y="501"/>
                    <a:pt x="530" y="502"/>
                  </a:cubicBezTo>
                  <a:cubicBezTo>
                    <a:pt x="529" y="497"/>
                    <a:pt x="532" y="497"/>
                    <a:pt x="533" y="495"/>
                  </a:cubicBezTo>
                  <a:cubicBezTo>
                    <a:pt x="533" y="492"/>
                    <a:pt x="530" y="491"/>
                    <a:pt x="529" y="489"/>
                  </a:cubicBezTo>
                  <a:cubicBezTo>
                    <a:pt x="527" y="488"/>
                    <a:pt x="527" y="485"/>
                    <a:pt x="524" y="485"/>
                  </a:cubicBezTo>
                  <a:cubicBezTo>
                    <a:pt x="524" y="482"/>
                    <a:pt x="523" y="479"/>
                    <a:pt x="522" y="476"/>
                  </a:cubicBezTo>
                  <a:cubicBezTo>
                    <a:pt x="520" y="474"/>
                    <a:pt x="520" y="464"/>
                    <a:pt x="519" y="457"/>
                  </a:cubicBezTo>
                  <a:cubicBezTo>
                    <a:pt x="518" y="453"/>
                    <a:pt x="517" y="445"/>
                    <a:pt x="516" y="440"/>
                  </a:cubicBezTo>
                  <a:cubicBezTo>
                    <a:pt x="514" y="440"/>
                    <a:pt x="510" y="446"/>
                    <a:pt x="513" y="447"/>
                  </a:cubicBezTo>
                  <a:cubicBezTo>
                    <a:pt x="513" y="451"/>
                    <a:pt x="508" y="447"/>
                    <a:pt x="506" y="447"/>
                  </a:cubicBezTo>
                  <a:cubicBezTo>
                    <a:pt x="505" y="447"/>
                    <a:pt x="504" y="447"/>
                    <a:pt x="503" y="447"/>
                  </a:cubicBezTo>
                  <a:cubicBezTo>
                    <a:pt x="502" y="446"/>
                    <a:pt x="501" y="441"/>
                    <a:pt x="498" y="443"/>
                  </a:cubicBezTo>
                  <a:cubicBezTo>
                    <a:pt x="497" y="440"/>
                    <a:pt x="499" y="440"/>
                    <a:pt x="501" y="440"/>
                  </a:cubicBezTo>
                  <a:cubicBezTo>
                    <a:pt x="499" y="438"/>
                    <a:pt x="500" y="438"/>
                    <a:pt x="501" y="436"/>
                  </a:cubicBezTo>
                  <a:cubicBezTo>
                    <a:pt x="500" y="433"/>
                    <a:pt x="497" y="435"/>
                    <a:pt x="495" y="434"/>
                  </a:cubicBezTo>
                  <a:cubicBezTo>
                    <a:pt x="494" y="434"/>
                    <a:pt x="492" y="427"/>
                    <a:pt x="491" y="432"/>
                  </a:cubicBezTo>
                  <a:cubicBezTo>
                    <a:pt x="488" y="432"/>
                    <a:pt x="489" y="427"/>
                    <a:pt x="489" y="427"/>
                  </a:cubicBezTo>
                  <a:cubicBezTo>
                    <a:pt x="489" y="426"/>
                    <a:pt x="486" y="426"/>
                    <a:pt x="487" y="423"/>
                  </a:cubicBezTo>
                  <a:cubicBezTo>
                    <a:pt x="486" y="422"/>
                    <a:pt x="482" y="424"/>
                    <a:pt x="481" y="423"/>
                  </a:cubicBezTo>
                  <a:cubicBezTo>
                    <a:pt x="481" y="423"/>
                    <a:pt x="481" y="420"/>
                    <a:pt x="481" y="420"/>
                  </a:cubicBezTo>
                  <a:cubicBezTo>
                    <a:pt x="478" y="420"/>
                    <a:pt x="475" y="422"/>
                    <a:pt x="473" y="422"/>
                  </a:cubicBezTo>
                  <a:cubicBezTo>
                    <a:pt x="472" y="422"/>
                    <a:pt x="471" y="422"/>
                    <a:pt x="470" y="422"/>
                  </a:cubicBezTo>
                  <a:cubicBezTo>
                    <a:pt x="468" y="421"/>
                    <a:pt x="467" y="420"/>
                    <a:pt x="467" y="423"/>
                  </a:cubicBezTo>
                  <a:cubicBezTo>
                    <a:pt x="454" y="424"/>
                    <a:pt x="443" y="422"/>
                    <a:pt x="433" y="420"/>
                  </a:cubicBezTo>
                  <a:cubicBezTo>
                    <a:pt x="434" y="417"/>
                    <a:pt x="431" y="418"/>
                    <a:pt x="431" y="416"/>
                  </a:cubicBezTo>
                  <a:cubicBezTo>
                    <a:pt x="430" y="413"/>
                    <a:pt x="424" y="419"/>
                    <a:pt x="428" y="413"/>
                  </a:cubicBezTo>
                  <a:cubicBezTo>
                    <a:pt x="426" y="414"/>
                    <a:pt x="425" y="413"/>
                    <a:pt x="425" y="412"/>
                  </a:cubicBezTo>
                  <a:cubicBezTo>
                    <a:pt x="421" y="414"/>
                    <a:pt x="411" y="412"/>
                    <a:pt x="407" y="411"/>
                  </a:cubicBezTo>
                  <a:cubicBezTo>
                    <a:pt x="405" y="410"/>
                    <a:pt x="404" y="410"/>
                    <a:pt x="404" y="408"/>
                  </a:cubicBezTo>
                  <a:cubicBezTo>
                    <a:pt x="398" y="409"/>
                    <a:pt x="399" y="403"/>
                    <a:pt x="394" y="404"/>
                  </a:cubicBezTo>
                  <a:cubicBezTo>
                    <a:pt x="393" y="398"/>
                    <a:pt x="390" y="395"/>
                    <a:pt x="388" y="391"/>
                  </a:cubicBezTo>
                  <a:cubicBezTo>
                    <a:pt x="376" y="389"/>
                    <a:pt x="376" y="395"/>
                    <a:pt x="377" y="402"/>
                  </a:cubicBezTo>
                  <a:cubicBezTo>
                    <a:pt x="377" y="404"/>
                    <a:pt x="383" y="407"/>
                    <a:pt x="387" y="412"/>
                  </a:cubicBezTo>
                  <a:cubicBezTo>
                    <a:pt x="388" y="413"/>
                    <a:pt x="391" y="421"/>
                    <a:pt x="394" y="419"/>
                  </a:cubicBezTo>
                  <a:cubicBezTo>
                    <a:pt x="393" y="422"/>
                    <a:pt x="397" y="422"/>
                    <a:pt x="395" y="426"/>
                  </a:cubicBezTo>
                  <a:cubicBezTo>
                    <a:pt x="399" y="426"/>
                    <a:pt x="407" y="425"/>
                    <a:pt x="402" y="429"/>
                  </a:cubicBezTo>
                  <a:cubicBezTo>
                    <a:pt x="405" y="430"/>
                    <a:pt x="404" y="427"/>
                    <a:pt x="405" y="426"/>
                  </a:cubicBezTo>
                  <a:cubicBezTo>
                    <a:pt x="407" y="425"/>
                    <a:pt x="411" y="426"/>
                    <a:pt x="411" y="423"/>
                  </a:cubicBezTo>
                  <a:cubicBezTo>
                    <a:pt x="411" y="422"/>
                    <a:pt x="413" y="422"/>
                    <a:pt x="414" y="422"/>
                  </a:cubicBezTo>
                  <a:cubicBezTo>
                    <a:pt x="415" y="421"/>
                    <a:pt x="414" y="420"/>
                    <a:pt x="415" y="419"/>
                  </a:cubicBezTo>
                  <a:cubicBezTo>
                    <a:pt x="417" y="418"/>
                    <a:pt x="421" y="418"/>
                    <a:pt x="423" y="418"/>
                  </a:cubicBezTo>
                  <a:cubicBezTo>
                    <a:pt x="424" y="418"/>
                    <a:pt x="421" y="420"/>
                    <a:pt x="422" y="420"/>
                  </a:cubicBezTo>
                  <a:cubicBezTo>
                    <a:pt x="422" y="421"/>
                    <a:pt x="425" y="420"/>
                    <a:pt x="425" y="420"/>
                  </a:cubicBezTo>
                  <a:cubicBezTo>
                    <a:pt x="426" y="423"/>
                    <a:pt x="425" y="425"/>
                    <a:pt x="426" y="426"/>
                  </a:cubicBezTo>
                  <a:cubicBezTo>
                    <a:pt x="425" y="429"/>
                    <a:pt x="430" y="427"/>
                    <a:pt x="431" y="430"/>
                  </a:cubicBezTo>
                  <a:cubicBezTo>
                    <a:pt x="431" y="434"/>
                    <a:pt x="433" y="431"/>
                    <a:pt x="436" y="433"/>
                  </a:cubicBezTo>
                  <a:cubicBezTo>
                    <a:pt x="438" y="434"/>
                    <a:pt x="437" y="436"/>
                    <a:pt x="440" y="437"/>
                  </a:cubicBezTo>
                  <a:cubicBezTo>
                    <a:pt x="437" y="440"/>
                    <a:pt x="441" y="444"/>
                    <a:pt x="440" y="448"/>
                  </a:cubicBezTo>
                  <a:cubicBezTo>
                    <a:pt x="436" y="448"/>
                    <a:pt x="436" y="448"/>
                    <a:pt x="436" y="448"/>
                  </a:cubicBezTo>
                  <a:cubicBezTo>
                    <a:pt x="438" y="454"/>
                    <a:pt x="433" y="452"/>
                    <a:pt x="433" y="457"/>
                  </a:cubicBezTo>
                  <a:cubicBezTo>
                    <a:pt x="431" y="456"/>
                    <a:pt x="429" y="457"/>
                    <a:pt x="429" y="460"/>
                  </a:cubicBezTo>
                  <a:cubicBezTo>
                    <a:pt x="423" y="460"/>
                    <a:pt x="423" y="460"/>
                    <a:pt x="423" y="460"/>
                  </a:cubicBezTo>
                  <a:cubicBezTo>
                    <a:pt x="421" y="460"/>
                    <a:pt x="423" y="462"/>
                    <a:pt x="422" y="464"/>
                  </a:cubicBezTo>
                  <a:cubicBezTo>
                    <a:pt x="422" y="464"/>
                    <a:pt x="420" y="464"/>
                    <a:pt x="419" y="464"/>
                  </a:cubicBezTo>
                  <a:cubicBezTo>
                    <a:pt x="419" y="464"/>
                    <a:pt x="420" y="467"/>
                    <a:pt x="419" y="468"/>
                  </a:cubicBezTo>
                  <a:cubicBezTo>
                    <a:pt x="416" y="468"/>
                    <a:pt x="415" y="468"/>
                    <a:pt x="415" y="471"/>
                  </a:cubicBezTo>
                  <a:cubicBezTo>
                    <a:pt x="412" y="471"/>
                    <a:pt x="411" y="471"/>
                    <a:pt x="409" y="472"/>
                  </a:cubicBezTo>
                  <a:cubicBezTo>
                    <a:pt x="407" y="474"/>
                    <a:pt x="408" y="474"/>
                    <a:pt x="404" y="475"/>
                  </a:cubicBezTo>
                  <a:cubicBezTo>
                    <a:pt x="402" y="475"/>
                    <a:pt x="395" y="478"/>
                    <a:pt x="395" y="482"/>
                  </a:cubicBezTo>
                  <a:cubicBezTo>
                    <a:pt x="394" y="483"/>
                    <a:pt x="391" y="481"/>
                    <a:pt x="390" y="482"/>
                  </a:cubicBezTo>
                  <a:cubicBezTo>
                    <a:pt x="388" y="483"/>
                    <a:pt x="389" y="484"/>
                    <a:pt x="388" y="485"/>
                  </a:cubicBezTo>
                  <a:cubicBezTo>
                    <a:pt x="388" y="485"/>
                    <a:pt x="386" y="485"/>
                    <a:pt x="386" y="485"/>
                  </a:cubicBezTo>
                  <a:cubicBezTo>
                    <a:pt x="386" y="485"/>
                    <a:pt x="382" y="486"/>
                    <a:pt x="381" y="486"/>
                  </a:cubicBezTo>
                  <a:cubicBezTo>
                    <a:pt x="379" y="489"/>
                    <a:pt x="368" y="488"/>
                    <a:pt x="363" y="491"/>
                  </a:cubicBezTo>
                  <a:cubicBezTo>
                    <a:pt x="359" y="491"/>
                    <a:pt x="367" y="493"/>
                    <a:pt x="360" y="493"/>
                  </a:cubicBezTo>
                  <a:cubicBezTo>
                    <a:pt x="360" y="493"/>
                    <a:pt x="358" y="493"/>
                    <a:pt x="358" y="493"/>
                  </a:cubicBezTo>
                  <a:cubicBezTo>
                    <a:pt x="356" y="494"/>
                    <a:pt x="356" y="497"/>
                    <a:pt x="353" y="496"/>
                  </a:cubicBezTo>
                  <a:cubicBezTo>
                    <a:pt x="355" y="493"/>
                    <a:pt x="351" y="494"/>
                    <a:pt x="351" y="493"/>
                  </a:cubicBezTo>
                  <a:cubicBezTo>
                    <a:pt x="350" y="492"/>
                    <a:pt x="352" y="487"/>
                    <a:pt x="348" y="488"/>
                  </a:cubicBezTo>
                  <a:cubicBezTo>
                    <a:pt x="347" y="485"/>
                    <a:pt x="349" y="485"/>
                    <a:pt x="349" y="483"/>
                  </a:cubicBezTo>
                  <a:cubicBezTo>
                    <a:pt x="348" y="482"/>
                    <a:pt x="345" y="481"/>
                    <a:pt x="348" y="481"/>
                  </a:cubicBezTo>
                  <a:cubicBezTo>
                    <a:pt x="347" y="479"/>
                    <a:pt x="346" y="478"/>
                    <a:pt x="344" y="478"/>
                  </a:cubicBezTo>
                  <a:cubicBezTo>
                    <a:pt x="345" y="474"/>
                    <a:pt x="341" y="470"/>
                    <a:pt x="344" y="469"/>
                  </a:cubicBezTo>
                  <a:cubicBezTo>
                    <a:pt x="344" y="468"/>
                    <a:pt x="341" y="469"/>
                    <a:pt x="341" y="468"/>
                  </a:cubicBezTo>
                  <a:cubicBezTo>
                    <a:pt x="339" y="467"/>
                    <a:pt x="340" y="463"/>
                    <a:pt x="341" y="464"/>
                  </a:cubicBezTo>
                  <a:cubicBezTo>
                    <a:pt x="340" y="463"/>
                    <a:pt x="339" y="462"/>
                    <a:pt x="338" y="461"/>
                  </a:cubicBezTo>
                  <a:cubicBezTo>
                    <a:pt x="337" y="460"/>
                    <a:pt x="338" y="460"/>
                    <a:pt x="337" y="460"/>
                  </a:cubicBezTo>
                  <a:cubicBezTo>
                    <a:pt x="336" y="460"/>
                    <a:pt x="334" y="455"/>
                    <a:pt x="334" y="455"/>
                  </a:cubicBezTo>
                  <a:cubicBezTo>
                    <a:pt x="334" y="455"/>
                    <a:pt x="334" y="457"/>
                    <a:pt x="334" y="457"/>
                  </a:cubicBezTo>
                  <a:cubicBezTo>
                    <a:pt x="331" y="455"/>
                    <a:pt x="331" y="450"/>
                    <a:pt x="327" y="450"/>
                  </a:cubicBezTo>
                  <a:cubicBezTo>
                    <a:pt x="330" y="444"/>
                    <a:pt x="323" y="443"/>
                    <a:pt x="324" y="436"/>
                  </a:cubicBezTo>
                  <a:cubicBezTo>
                    <a:pt x="324" y="434"/>
                    <a:pt x="321" y="435"/>
                    <a:pt x="321" y="433"/>
                  </a:cubicBezTo>
                  <a:cubicBezTo>
                    <a:pt x="321" y="430"/>
                    <a:pt x="316" y="432"/>
                    <a:pt x="316" y="430"/>
                  </a:cubicBezTo>
                  <a:cubicBezTo>
                    <a:pt x="317" y="428"/>
                    <a:pt x="317" y="427"/>
                    <a:pt x="314" y="427"/>
                  </a:cubicBezTo>
                  <a:cubicBezTo>
                    <a:pt x="316" y="425"/>
                    <a:pt x="315" y="424"/>
                    <a:pt x="314" y="420"/>
                  </a:cubicBezTo>
                  <a:cubicBezTo>
                    <a:pt x="314" y="420"/>
                    <a:pt x="314" y="418"/>
                    <a:pt x="314" y="418"/>
                  </a:cubicBezTo>
                  <a:cubicBezTo>
                    <a:pt x="314" y="417"/>
                    <a:pt x="313" y="418"/>
                    <a:pt x="313" y="418"/>
                  </a:cubicBezTo>
                  <a:cubicBezTo>
                    <a:pt x="312" y="414"/>
                    <a:pt x="315" y="415"/>
                    <a:pt x="313" y="412"/>
                  </a:cubicBezTo>
                  <a:cubicBezTo>
                    <a:pt x="311" y="410"/>
                    <a:pt x="310" y="419"/>
                    <a:pt x="310" y="412"/>
                  </a:cubicBezTo>
                  <a:cubicBezTo>
                    <a:pt x="310" y="407"/>
                    <a:pt x="305" y="403"/>
                    <a:pt x="300" y="398"/>
                  </a:cubicBezTo>
                  <a:cubicBezTo>
                    <a:pt x="296" y="401"/>
                    <a:pt x="299" y="402"/>
                    <a:pt x="297" y="406"/>
                  </a:cubicBezTo>
                  <a:cubicBezTo>
                    <a:pt x="294" y="407"/>
                    <a:pt x="295" y="404"/>
                    <a:pt x="293" y="404"/>
                  </a:cubicBezTo>
                  <a:cubicBezTo>
                    <a:pt x="291" y="404"/>
                    <a:pt x="291" y="402"/>
                    <a:pt x="289" y="402"/>
                  </a:cubicBezTo>
                  <a:cubicBezTo>
                    <a:pt x="292" y="404"/>
                    <a:pt x="290" y="411"/>
                    <a:pt x="294" y="411"/>
                  </a:cubicBezTo>
                  <a:cubicBezTo>
                    <a:pt x="293" y="414"/>
                    <a:pt x="295" y="418"/>
                    <a:pt x="297" y="423"/>
                  </a:cubicBezTo>
                  <a:cubicBezTo>
                    <a:pt x="297" y="424"/>
                    <a:pt x="297" y="426"/>
                    <a:pt x="297" y="426"/>
                  </a:cubicBezTo>
                  <a:cubicBezTo>
                    <a:pt x="299" y="427"/>
                    <a:pt x="300" y="434"/>
                    <a:pt x="301" y="437"/>
                  </a:cubicBezTo>
                  <a:cubicBezTo>
                    <a:pt x="307" y="437"/>
                    <a:pt x="307" y="437"/>
                    <a:pt x="307" y="437"/>
                  </a:cubicBezTo>
                  <a:cubicBezTo>
                    <a:pt x="306" y="438"/>
                    <a:pt x="306" y="439"/>
                    <a:pt x="306" y="441"/>
                  </a:cubicBezTo>
                  <a:cubicBezTo>
                    <a:pt x="307" y="442"/>
                    <a:pt x="308" y="441"/>
                    <a:pt x="308" y="440"/>
                  </a:cubicBezTo>
                  <a:cubicBezTo>
                    <a:pt x="311" y="442"/>
                    <a:pt x="310" y="444"/>
                    <a:pt x="311" y="447"/>
                  </a:cubicBezTo>
                  <a:cubicBezTo>
                    <a:pt x="312" y="448"/>
                    <a:pt x="314" y="448"/>
                    <a:pt x="314" y="448"/>
                  </a:cubicBezTo>
                  <a:cubicBezTo>
                    <a:pt x="314" y="449"/>
                    <a:pt x="314" y="451"/>
                    <a:pt x="314" y="451"/>
                  </a:cubicBezTo>
                  <a:cubicBezTo>
                    <a:pt x="314" y="451"/>
                    <a:pt x="315" y="451"/>
                    <a:pt x="316" y="451"/>
                  </a:cubicBezTo>
                  <a:cubicBezTo>
                    <a:pt x="316" y="453"/>
                    <a:pt x="314" y="454"/>
                    <a:pt x="314" y="454"/>
                  </a:cubicBezTo>
                  <a:cubicBezTo>
                    <a:pt x="315" y="456"/>
                    <a:pt x="316" y="456"/>
                    <a:pt x="317" y="457"/>
                  </a:cubicBezTo>
                  <a:cubicBezTo>
                    <a:pt x="317" y="457"/>
                    <a:pt x="316" y="459"/>
                    <a:pt x="317" y="460"/>
                  </a:cubicBezTo>
                  <a:cubicBezTo>
                    <a:pt x="317" y="460"/>
                    <a:pt x="318" y="460"/>
                    <a:pt x="318" y="460"/>
                  </a:cubicBezTo>
                  <a:cubicBezTo>
                    <a:pt x="319" y="461"/>
                    <a:pt x="316" y="466"/>
                    <a:pt x="321" y="465"/>
                  </a:cubicBezTo>
                  <a:cubicBezTo>
                    <a:pt x="321" y="468"/>
                    <a:pt x="321" y="471"/>
                    <a:pt x="323" y="474"/>
                  </a:cubicBezTo>
                  <a:cubicBezTo>
                    <a:pt x="323" y="475"/>
                    <a:pt x="325" y="476"/>
                    <a:pt x="325" y="476"/>
                  </a:cubicBezTo>
                  <a:cubicBezTo>
                    <a:pt x="326" y="477"/>
                    <a:pt x="326" y="480"/>
                    <a:pt x="327" y="481"/>
                  </a:cubicBezTo>
                  <a:cubicBezTo>
                    <a:pt x="327" y="481"/>
                    <a:pt x="329" y="481"/>
                    <a:pt x="330" y="482"/>
                  </a:cubicBezTo>
                  <a:cubicBezTo>
                    <a:pt x="331" y="484"/>
                    <a:pt x="328" y="486"/>
                    <a:pt x="331" y="486"/>
                  </a:cubicBezTo>
                  <a:cubicBezTo>
                    <a:pt x="333" y="486"/>
                    <a:pt x="332" y="490"/>
                    <a:pt x="332" y="492"/>
                  </a:cubicBezTo>
                  <a:cubicBezTo>
                    <a:pt x="338" y="489"/>
                    <a:pt x="337" y="495"/>
                    <a:pt x="344" y="493"/>
                  </a:cubicBezTo>
                  <a:cubicBezTo>
                    <a:pt x="344" y="497"/>
                    <a:pt x="346" y="499"/>
                    <a:pt x="346" y="503"/>
                  </a:cubicBezTo>
                  <a:cubicBezTo>
                    <a:pt x="351" y="511"/>
                    <a:pt x="368" y="509"/>
                    <a:pt x="379" y="507"/>
                  </a:cubicBezTo>
                  <a:cubicBezTo>
                    <a:pt x="380" y="508"/>
                    <a:pt x="379" y="505"/>
                    <a:pt x="380" y="505"/>
                  </a:cubicBezTo>
                  <a:cubicBezTo>
                    <a:pt x="383" y="503"/>
                    <a:pt x="390" y="507"/>
                    <a:pt x="388" y="502"/>
                  </a:cubicBezTo>
                  <a:cubicBezTo>
                    <a:pt x="391" y="503"/>
                    <a:pt x="391" y="506"/>
                    <a:pt x="390" y="509"/>
                  </a:cubicBezTo>
                  <a:cubicBezTo>
                    <a:pt x="390" y="509"/>
                    <a:pt x="388" y="510"/>
                    <a:pt x="388" y="510"/>
                  </a:cubicBezTo>
                  <a:cubicBezTo>
                    <a:pt x="388" y="513"/>
                    <a:pt x="389" y="516"/>
                    <a:pt x="388" y="519"/>
                  </a:cubicBezTo>
                  <a:cubicBezTo>
                    <a:pt x="388" y="519"/>
                    <a:pt x="386" y="518"/>
                    <a:pt x="386" y="519"/>
                  </a:cubicBezTo>
                  <a:cubicBezTo>
                    <a:pt x="385" y="519"/>
                    <a:pt x="385" y="525"/>
                    <a:pt x="384" y="527"/>
                  </a:cubicBezTo>
                  <a:cubicBezTo>
                    <a:pt x="384" y="528"/>
                    <a:pt x="380" y="529"/>
                    <a:pt x="381" y="534"/>
                  </a:cubicBezTo>
                  <a:cubicBezTo>
                    <a:pt x="377" y="534"/>
                    <a:pt x="380" y="542"/>
                    <a:pt x="374" y="541"/>
                  </a:cubicBezTo>
                  <a:cubicBezTo>
                    <a:pt x="375" y="545"/>
                    <a:pt x="373" y="546"/>
                    <a:pt x="373" y="549"/>
                  </a:cubicBezTo>
                  <a:cubicBezTo>
                    <a:pt x="368" y="548"/>
                    <a:pt x="371" y="555"/>
                    <a:pt x="366" y="554"/>
                  </a:cubicBezTo>
                  <a:cubicBezTo>
                    <a:pt x="366" y="558"/>
                    <a:pt x="366" y="558"/>
                    <a:pt x="366" y="558"/>
                  </a:cubicBezTo>
                  <a:cubicBezTo>
                    <a:pt x="365" y="558"/>
                    <a:pt x="364" y="556"/>
                    <a:pt x="363" y="556"/>
                  </a:cubicBezTo>
                  <a:cubicBezTo>
                    <a:pt x="360" y="558"/>
                    <a:pt x="362" y="559"/>
                    <a:pt x="358" y="561"/>
                  </a:cubicBezTo>
                  <a:cubicBezTo>
                    <a:pt x="358" y="561"/>
                    <a:pt x="353" y="562"/>
                    <a:pt x="353" y="562"/>
                  </a:cubicBezTo>
                  <a:cubicBezTo>
                    <a:pt x="353" y="562"/>
                    <a:pt x="354" y="563"/>
                    <a:pt x="353" y="563"/>
                  </a:cubicBezTo>
                  <a:cubicBezTo>
                    <a:pt x="352" y="564"/>
                    <a:pt x="349" y="565"/>
                    <a:pt x="348" y="566"/>
                  </a:cubicBezTo>
                  <a:cubicBezTo>
                    <a:pt x="344" y="569"/>
                    <a:pt x="343" y="573"/>
                    <a:pt x="338" y="573"/>
                  </a:cubicBezTo>
                  <a:cubicBezTo>
                    <a:pt x="339" y="577"/>
                    <a:pt x="336" y="577"/>
                    <a:pt x="337" y="580"/>
                  </a:cubicBezTo>
                  <a:cubicBezTo>
                    <a:pt x="335" y="582"/>
                    <a:pt x="334" y="581"/>
                    <a:pt x="332" y="580"/>
                  </a:cubicBezTo>
                  <a:cubicBezTo>
                    <a:pt x="333" y="582"/>
                    <a:pt x="330" y="584"/>
                    <a:pt x="331" y="584"/>
                  </a:cubicBezTo>
                  <a:cubicBezTo>
                    <a:pt x="334" y="587"/>
                    <a:pt x="330" y="585"/>
                    <a:pt x="330" y="589"/>
                  </a:cubicBezTo>
                  <a:cubicBezTo>
                    <a:pt x="329" y="591"/>
                    <a:pt x="327" y="589"/>
                    <a:pt x="327" y="590"/>
                  </a:cubicBezTo>
                  <a:cubicBezTo>
                    <a:pt x="326" y="591"/>
                    <a:pt x="327" y="592"/>
                    <a:pt x="327" y="593"/>
                  </a:cubicBezTo>
                  <a:cubicBezTo>
                    <a:pt x="326" y="594"/>
                    <a:pt x="323" y="605"/>
                    <a:pt x="324" y="608"/>
                  </a:cubicBezTo>
                  <a:cubicBezTo>
                    <a:pt x="324" y="611"/>
                    <a:pt x="325" y="612"/>
                    <a:pt x="327" y="614"/>
                  </a:cubicBezTo>
                  <a:cubicBezTo>
                    <a:pt x="327" y="618"/>
                    <a:pt x="326" y="619"/>
                    <a:pt x="327" y="622"/>
                  </a:cubicBezTo>
                  <a:cubicBezTo>
                    <a:pt x="327" y="623"/>
                    <a:pt x="328" y="628"/>
                    <a:pt x="330" y="628"/>
                  </a:cubicBezTo>
                  <a:cubicBezTo>
                    <a:pt x="334" y="628"/>
                    <a:pt x="325" y="634"/>
                    <a:pt x="332" y="635"/>
                  </a:cubicBezTo>
                  <a:cubicBezTo>
                    <a:pt x="332" y="642"/>
                    <a:pt x="333" y="647"/>
                    <a:pt x="332" y="653"/>
                  </a:cubicBezTo>
                  <a:cubicBezTo>
                    <a:pt x="332" y="657"/>
                    <a:pt x="328" y="661"/>
                    <a:pt x="328" y="664"/>
                  </a:cubicBezTo>
                  <a:cubicBezTo>
                    <a:pt x="325" y="665"/>
                    <a:pt x="320" y="668"/>
                    <a:pt x="318" y="670"/>
                  </a:cubicBezTo>
                  <a:cubicBezTo>
                    <a:pt x="317" y="671"/>
                    <a:pt x="317" y="671"/>
                    <a:pt x="318" y="671"/>
                  </a:cubicBezTo>
                  <a:cubicBezTo>
                    <a:pt x="318" y="673"/>
                    <a:pt x="316" y="672"/>
                    <a:pt x="314" y="673"/>
                  </a:cubicBezTo>
                  <a:cubicBezTo>
                    <a:pt x="313" y="673"/>
                    <a:pt x="314" y="675"/>
                    <a:pt x="313" y="676"/>
                  </a:cubicBezTo>
                  <a:cubicBezTo>
                    <a:pt x="312" y="676"/>
                    <a:pt x="310" y="673"/>
                    <a:pt x="310" y="676"/>
                  </a:cubicBezTo>
                  <a:cubicBezTo>
                    <a:pt x="310" y="677"/>
                    <a:pt x="308" y="676"/>
                    <a:pt x="307" y="677"/>
                  </a:cubicBezTo>
                  <a:cubicBezTo>
                    <a:pt x="305" y="678"/>
                    <a:pt x="305" y="682"/>
                    <a:pt x="301" y="681"/>
                  </a:cubicBezTo>
                  <a:cubicBezTo>
                    <a:pt x="300" y="689"/>
                    <a:pt x="301" y="701"/>
                    <a:pt x="303" y="712"/>
                  </a:cubicBezTo>
                  <a:cubicBezTo>
                    <a:pt x="302" y="713"/>
                    <a:pt x="300" y="714"/>
                    <a:pt x="300" y="712"/>
                  </a:cubicBezTo>
                  <a:cubicBezTo>
                    <a:pt x="298" y="712"/>
                    <a:pt x="299" y="714"/>
                    <a:pt x="299" y="715"/>
                  </a:cubicBezTo>
                  <a:cubicBezTo>
                    <a:pt x="297" y="716"/>
                    <a:pt x="295" y="714"/>
                    <a:pt x="294" y="716"/>
                  </a:cubicBezTo>
                  <a:cubicBezTo>
                    <a:pt x="294" y="718"/>
                    <a:pt x="289" y="718"/>
                    <a:pt x="287" y="721"/>
                  </a:cubicBezTo>
                  <a:cubicBezTo>
                    <a:pt x="287" y="729"/>
                    <a:pt x="287" y="729"/>
                    <a:pt x="287" y="729"/>
                  </a:cubicBezTo>
                  <a:cubicBezTo>
                    <a:pt x="284" y="729"/>
                    <a:pt x="286" y="734"/>
                    <a:pt x="285" y="736"/>
                  </a:cubicBezTo>
                  <a:cubicBezTo>
                    <a:pt x="284" y="737"/>
                    <a:pt x="282" y="737"/>
                    <a:pt x="282" y="737"/>
                  </a:cubicBezTo>
                  <a:cubicBezTo>
                    <a:pt x="281" y="740"/>
                    <a:pt x="281" y="742"/>
                    <a:pt x="279" y="744"/>
                  </a:cubicBezTo>
                  <a:cubicBezTo>
                    <a:pt x="279" y="745"/>
                    <a:pt x="279" y="747"/>
                    <a:pt x="279" y="747"/>
                  </a:cubicBezTo>
                  <a:cubicBezTo>
                    <a:pt x="279" y="748"/>
                    <a:pt x="276" y="747"/>
                    <a:pt x="276" y="747"/>
                  </a:cubicBezTo>
                  <a:cubicBezTo>
                    <a:pt x="276" y="748"/>
                    <a:pt x="277" y="751"/>
                    <a:pt x="276" y="751"/>
                  </a:cubicBezTo>
                  <a:cubicBezTo>
                    <a:pt x="276" y="752"/>
                    <a:pt x="274" y="751"/>
                    <a:pt x="273" y="751"/>
                  </a:cubicBezTo>
                  <a:cubicBezTo>
                    <a:pt x="273" y="752"/>
                    <a:pt x="274" y="754"/>
                    <a:pt x="273" y="754"/>
                  </a:cubicBezTo>
                  <a:cubicBezTo>
                    <a:pt x="273" y="755"/>
                    <a:pt x="271" y="754"/>
                    <a:pt x="271" y="754"/>
                  </a:cubicBezTo>
                  <a:cubicBezTo>
                    <a:pt x="270" y="755"/>
                    <a:pt x="268" y="757"/>
                    <a:pt x="268" y="758"/>
                  </a:cubicBezTo>
                  <a:cubicBezTo>
                    <a:pt x="268" y="760"/>
                    <a:pt x="266" y="759"/>
                    <a:pt x="265" y="760"/>
                  </a:cubicBezTo>
                  <a:cubicBezTo>
                    <a:pt x="265" y="760"/>
                    <a:pt x="265" y="762"/>
                    <a:pt x="265" y="763"/>
                  </a:cubicBezTo>
                  <a:cubicBezTo>
                    <a:pt x="264" y="763"/>
                    <a:pt x="263" y="762"/>
                    <a:pt x="262" y="763"/>
                  </a:cubicBezTo>
                  <a:cubicBezTo>
                    <a:pt x="261" y="763"/>
                    <a:pt x="260" y="765"/>
                    <a:pt x="259" y="765"/>
                  </a:cubicBezTo>
                  <a:cubicBezTo>
                    <a:pt x="259" y="766"/>
                    <a:pt x="257" y="768"/>
                    <a:pt x="257" y="768"/>
                  </a:cubicBezTo>
                  <a:cubicBezTo>
                    <a:pt x="256" y="769"/>
                    <a:pt x="252" y="770"/>
                    <a:pt x="252" y="770"/>
                  </a:cubicBezTo>
                  <a:cubicBezTo>
                    <a:pt x="251" y="769"/>
                    <a:pt x="251" y="769"/>
                    <a:pt x="250" y="770"/>
                  </a:cubicBezTo>
                  <a:cubicBezTo>
                    <a:pt x="248" y="771"/>
                    <a:pt x="247" y="770"/>
                    <a:pt x="244" y="771"/>
                  </a:cubicBezTo>
                  <a:cubicBezTo>
                    <a:pt x="243" y="771"/>
                    <a:pt x="234" y="775"/>
                    <a:pt x="231" y="771"/>
                  </a:cubicBezTo>
                  <a:cubicBezTo>
                    <a:pt x="229" y="771"/>
                    <a:pt x="231" y="773"/>
                    <a:pt x="231" y="772"/>
                  </a:cubicBezTo>
                  <a:cubicBezTo>
                    <a:pt x="229" y="776"/>
                    <a:pt x="226" y="773"/>
                    <a:pt x="222" y="774"/>
                  </a:cubicBezTo>
                  <a:cubicBezTo>
                    <a:pt x="220" y="774"/>
                    <a:pt x="221" y="775"/>
                    <a:pt x="222" y="775"/>
                  </a:cubicBezTo>
                  <a:cubicBezTo>
                    <a:pt x="220" y="777"/>
                    <a:pt x="213" y="774"/>
                    <a:pt x="209" y="774"/>
                  </a:cubicBezTo>
                  <a:cubicBezTo>
                    <a:pt x="209" y="767"/>
                    <a:pt x="203" y="763"/>
                    <a:pt x="206" y="757"/>
                  </a:cubicBezTo>
                  <a:cubicBezTo>
                    <a:pt x="203" y="754"/>
                    <a:pt x="200" y="752"/>
                    <a:pt x="200" y="746"/>
                  </a:cubicBezTo>
                  <a:cubicBezTo>
                    <a:pt x="196" y="750"/>
                    <a:pt x="200" y="748"/>
                    <a:pt x="198" y="742"/>
                  </a:cubicBezTo>
                  <a:cubicBezTo>
                    <a:pt x="196" y="735"/>
                    <a:pt x="187" y="730"/>
                    <a:pt x="189" y="722"/>
                  </a:cubicBezTo>
                  <a:cubicBezTo>
                    <a:pt x="188" y="721"/>
                    <a:pt x="188" y="725"/>
                    <a:pt x="188" y="725"/>
                  </a:cubicBezTo>
                  <a:cubicBezTo>
                    <a:pt x="185" y="724"/>
                    <a:pt x="188" y="715"/>
                    <a:pt x="185" y="719"/>
                  </a:cubicBezTo>
                  <a:cubicBezTo>
                    <a:pt x="183" y="717"/>
                    <a:pt x="183" y="712"/>
                    <a:pt x="184" y="709"/>
                  </a:cubicBezTo>
                  <a:cubicBezTo>
                    <a:pt x="184" y="705"/>
                    <a:pt x="185" y="702"/>
                    <a:pt x="182" y="697"/>
                  </a:cubicBezTo>
                  <a:cubicBezTo>
                    <a:pt x="183" y="695"/>
                    <a:pt x="179" y="696"/>
                    <a:pt x="178" y="695"/>
                  </a:cubicBezTo>
                  <a:cubicBezTo>
                    <a:pt x="177" y="694"/>
                    <a:pt x="182" y="691"/>
                    <a:pt x="175" y="693"/>
                  </a:cubicBezTo>
                  <a:cubicBezTo>
                    <a:pt x="175" y="692"/>
                    <a:pt x="176" y="689"/>
                    <a:pt x="175" y="688"/>
                  </a:cubicBezTo>
                  <a:cubicBezTo>
                    <a:pt x="175" y="688"/>
                    <a:pt x="173" y="689"/>
                    <a:pt x="172" y="688"/>
                  </a:cubicBezTo>
                  <a:cubicBezTo>
                    <a:pt x="172" y="688"/>
                    <a:pt x="176" y="683"/>
                    <a:pt x="171" y="684"/>
                  </a:cubicBezTo>
                  <a:cubicBezTo>
                    <a:pt x="171" y="682"/>
                    <a:pt x="173" y="681"/>
                    <a:pt x="172" y="678"/>
                  </a:cubicBezTo>
                  <a:cubicBezTo>
                    <a:pt x="170" y="677"/>
                    <a:pt x="173" y="672"/>
                    <a:pt x="168" y="673"/>
                  </a:cubicBezTo>
                  <a:cubicBezTo>
                    <a:pt x="168" y="660"/>
                    <a:pt x="169" y="656"/>
                    <a:pt x="175" y="648"/>
                  </a:cubicBezTo>
                  <a:cubicBezTo>
                    <a:pt x="174" y="646"/>
                    <a:pt x="177" y="640"/>
                    <a:pt x="174" y="641"/>
                  </a:cubicBezTo>
                  <a:cubicBezTo>
                    <a:pt x="174" y="638"/>
                    <a:pt x="177" y="640"/>
                    <a:pt x="178" y="639"/>
                  </a:cubicBezTo>
                  <a:cubicBezTo>
                    <a:pt x="179" y="639"/>
                    <a:pt x="178" y="636"/>
                    <a:pt x="179" y="636"/>
                  </a:cubicBezTo>
                  <a:cubicBezTo>
                    <a:pt x="179" y="634"/>
                    <a:pt x="178" y="621"/>
                    <a:pt x="177" y="625"/>
                  </a:cubicBezTo>
                  <a:cubicBezTo>
                    <a:pt x="174" y="623"/>
                    <a:pt x="175" y="619"/>
                    <a:pt x="175" y="617"/>
                  </a:cubicBezTo>
                  <a:cubicBezTo>
                    <a:pt x="175" y="613"/>
                    <a:pt x="176" y="610"/>
                    <a:pt x="175" y="607"/>
                  </a:cubicBezTo>
                  <a:cubicBezTo>
                    <a:pt x="175" y="605"/>
                    <a:pt x="173" y="606"/>
                    <a:pt x="172" y="606"/>
                  </a:cubicBezTo>
                  <a:cubicBezTo>
                    <a:pt x="172" y="605"/>
                    <a:pt x="174" y="604"/>
                    <a:pt x="174" y="603"/>
                  </a:cubicBezTo>
                  <a:cubicBezTo>
                    <a:pt x="174" y="603"/>
                    <a:pt x="172" y="602"/>
                    <a:pt x="172" y="601"/>
                  </a:cubicBezTo>
                  <a:cubicBezTo>
                    <a:pt x="172" y="598"/>
                    <a:pt x="171" y="599"/>
                    <a:pt x="170" y="597"/>
                  </a:cubicBezTo>
                  <a:cubicBezTo>
                    <a:pt x="169" y="597"/>
                    <a:pt x="170" y="595"/>
                    <a:pt x="170" y="594"/>
                  </a:cubicBezTo>
                  <a:cubicBezTo>
                    <a:pt x="169" y="594"/>
                    <a:pt x="166" y="594"/>
                    <a:pt x="167" y="593"/>
                  </a:cubicBezTo>
                  <a:cubicBezTo>
                    <a:pt x="167" y="593"/>
                    <a:pt x="168" y="593"/>
                    <a:pt x="168" y="593"/>
                  </a:cubicBezTo>
                  <a:cubicBezTo>
                    <a:pt x="166" y="590"/>
                    <a:pt x="165" y="589"/>
                    <a:pt x="161" y="587"/>
                  </a:cubicBezTo>
                  <a:cubicBezTo>
                    <a:pt x="160" y="587"/>
                    <a:pt x="161" y="586"/>
                    <a:pt x="160" y="586"/>
                  </a:cubicBezTo>
                  <a:cubicBezTo>
                    <a:pt x="158" y="586"/>
                    <a:pt x="158" y="582"/>
                    <a:pt x="156" y="583"/>
                  </a:cubicBezTo>
                  <a:cubicBezTo>
                    <a:pt x="153" y="571"/>
                    <a:pt x="156" y="561"/>
                    <a:pt x="156" y="548"/>
                  </a:cubicBezTo>
                  <a:cubicBezTo>
                    <a:pt x="155" y="545"/>
                    <a:pt x="152" y="550"/>
                    <a:pt x="153" y="544"/>
                  </a:cubicBezTo>
                  <a:cubicBezTo>
                    <a:pt x="145" y="544"/>
                    <a:pt x="138" y="543"/>
                    <a:pt x="133" y="541"/>
                  </a:cubicBezTo>
                  <a:cubicBezTo>
                    <a:pt x="135" y="533"/>
                    <a:pt x="129" y="542"/>
                    <a:pt x="130" y="534"/>
                  </a:cubicBezTo>
                  <a:cubicBezTo>
                    <a:pt x="124" y="532"/>
                    <a:pt x="123" y="531"/>
                    <a:pt x="115" y="533"/>
                  </a:cubicBezTo>
                  <a:cubicBezTo>
                    <a:pt x="114" y="533"/>
                    <a:pt x="111" y="533"/>
                    <a:pt x="109" y="534"/>
                  </a:cubicBezTo>
                  <a:cubicBezTo>
                    <a:pt x="109" y="534"/>
                    <a:pt x="105" y="536"/>
                    <a:pt x="101" y="535"/>
                  </a:cubicBezTo>
                  <a:cubicBezTo>
                    <a:pt x="103" y="539"/>
                    <a:pt x="105" y="537"/>
                    <a:pt x="98" y="538"/>
                  </a:cubicBezTo>
                  <a:cubicBezTo>
                    <a:pt x="93" y="539"/>
                    <a:pt x="90" y="541"/>
                    <a:pt x="83" y="541"/>
                  </a:cubicBezTo>
                  <a:cubicBezTo>
                    <a:pt x="80" y="541"/>
                    <a:pt x="80" y="540"/>
                    <a:pt x="78" y="540"/>
                  </a:cubicBezTo>
                  <a:cubicBezTo>
                    <a:pt x="69" y="539"/>
                    <a:pt x="60" y="544"/>
                    <a:pt x="52" y="542"/>
                  </a:cubicBezTo>
                  <a:cubicBezTo>
                    <a:pt x="52" y="538"/>
                    <a:pt x="47" y="539"/>
                    <a:pt x="45" y="538"/>
                  </a:cubicBezTo>
                  <a:cubicBezTo>
                    <a:pt x="44" y="538"/>
                    <a:pt x="45" y="536"/>
                    <a:pt x="45" y="535"/>
                  </a:cubicBezTo>
                  <a:cubicBezTo>
                    <a:pt x="44" y="535"/>
                    <a:pt x="41" y="536"/>
                    <a:pt x="41" y="535"/>
                  </a:cubicBezTo>
                  <a:cubicBezTo>
                    <a:pt x="40" y="535"/>
                    <a:pt x="41" y="533"/>
                    <a:pt x="41" y="533"/>
                  </a:cubicBezTo>
                  <a:cubicBezTo>
                    <a:pt x="39" y="532"/>
                    <a:pt x="38" y="533"/>
                    <a:pt x="38" y="531"/>
                  </a:cubicBezTo>
                  <a:cubicBezTo>
                    <a:pt x="38" y="531"/>
                    <a:pt x="35" y="529"/>
                    <a:pt x="35" y="528"/>
                  </a:cubicBezTo>
                  <a:cubicBezTo>
                    <a:pt x="34" y="528"/>
                    <a:pt x="35" y="527"/>
                    <a:pt x="34" y="527"/>
                  </a:cubicBezTo>
                  <a:cubicBezTo>
                    <a:pt x="32" y="527"/>
                    <a:pt x="33" y="525"/>
                    <a:pt x="32" y="524"/>
                  </a:cubicBezTo>
                  <a:cubicBezTo>
                    <a:pt x="31" y="523"/>
                    <a:pt x="30" y="524"/>
                    <a:pt x="29" y="523"/>
                  </a:cubicBezTo>
                  <a:cubicBezTo>
                    <a:pt x="29" y="522"/>
                    <a:pt x="30" y="521"/>
                    <a:pt x="29" y="520"/>
                  </a:cubicBezTo>
                  <a:cubicBezTo>
                    <a:pt x="28" y="519"/>
                    <a:pt x="26" y="521"/>
                    <a:pt x="26" y="519"/>
                  </a:cubicBezTo>
                  <a:cubicBezTo>
                    <a:pt x="26" y="518"/>
                    <a:pt x="28" y="516"/>
                    <a:pt x="28" y="517"/>
                  </a:cubicBezTo>
                  <a:cubicBezTo>
                    <a:pt x="26" y="512"/>
                    <a:pt x="20" y="514"/>
                    <a:pt x="21" y="509"/>
                  </a:cubicBezTo>
                  <a:cubicBezTo>
                    <a:pt x="14" y="511"/>
                    <a:pt x="17" y="503"/>
                    <a:pt x="11" y="505"/>
                  </a:cubicBezTo>
                  <a:cubicBezTo>
                    <a:pt x="12" y="503"/>
                    <a:pt x="13" y="502"/>
                    <a:pt x="12" y="500"/>
                  </a:cubicBezTo>
                  <a:cubicBezTo>
                    <a:pt x="12" y="498"/>
                    <a:pt x="9" y="499"/>
                    <a:pt x="7" y="499"/>
                  </a:cubicBezTo>
                  <a:cubicBezTo>
                    <a:pt x="8" y="496"/>
                    <a:pt x="4" y="496"/>
                    <a:pt x="4" y="495"/>
                  </a:cubicBezTo>
                  <a:cubicBezTo>
                    <a:pt x="4" y="492"/>
                    <a:pt x="6" y="493"/>
                    <a:pt x="4" y="489"/>
                  </a:cubicBezTo>
                  <a:cubicBezTo>
                    <a:pt x="4" y="488"/>
                    <a:pt x="3" y="489"/>
                    <a:pt x="3" y="488"/>
                  </a:cubicBezTo>
                  <a:cubicBezTo>
                    <a:pt x="3" y="487"/>
                    <a:pt x="1" y="483"/>
                    <a:pt x="0" y="482"/>
                  </a:cubicBezTo>
                  <a:cubicBezTo>
                    <a:pt x="0" y="480"/>
                    <a:pt x="3" y="482"/>
                    <a:pt x="4" y="481"/>
                  </a:cubicBezTo>
                  <a:cubicBezTo>
                    <a:pt x="5" y="480"/>
                    <a:pt x="4" y="476"/>
                    <a:pt x="7" y="476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7" y="451"/>
                    <a:pt x="4" y="452"/>
                    <a:pt x="4" y="451"/>
                  </a:cubicBezTo>
                  <a:cubicBezTo>
                    <a:pt x="4" y="451"/>
                    <a:pt x="5" y="449"/>
                    <a:pt x="5" y="448"/>
                  </a:cubicBezTo>
                  <a:cubicBezTo>
                    <a:pt x="6" y="446"/>
                    <a:pt x="4" y="445"/>
                    <a:pt x="4" y="443"/>
                  </a:cubicBezTo>
                  <a:cubicBezTo>
                    <a:pt x="9" y="449"/>
                    <a:pt x="4" y="433"/>
                    <a:pt x="10" y="439"/>
                  </a:cubicBezTo>
                  <a:cubicBezTo>
                    <a:pt x="11" y="437"/>
                    <a:pt x="9" y="432"/>
                    <a:pt x="11" y="430"/>
                  </a:cubicBezTo>
                  <a:cubicBezTo>
                    <a:pt x="11" y="430"/>
                    <a:pt x="14" y="430"/>
                    <a:pt x="14" y="430"/>
                  </a:cubicBezTo>
                  <a:cubicBezTo>
                    <a:pt x="14" y="429"/>
                    <a:pt x="12" y="428"/>
                    <a:pt x="12" y="426"/>
                  </a:cubicBezTo>
                  <a:cubicBezTo>
                    <a:pt x="18" y="425"/>
                    <a:pt x="17" y="417"/>
                    <a:pt x="22" y="416"/>
                  </a:cubicBezTo>
                  <a:cubicBezTo>
                    <a:pt x="22" y="411"/>
                    <a:pt x="27" y="411"/>
                    <a:pt x="26" y="406"/>
                  </a:cubicBezTo>
                  <a:cubicBezTo>
                    <a:pt x="29" y="407"/>
                    <a:pt x="29" y="405"/>
                    <a:pt x="29" y="404"/>
                  </a:cubicBezTo>
                  <a:cubicBezTo>
                    <a:pt x="38" y="403"/>
                    <a:pt x="44" y="400"/>
                    <a:pt x="43" y="389"/>
                  </a:cubicBezTo>
                  <a:cubicBezTo>
                    <a:pt x="49" y="391"/>
                    <a:pt x="44" y="382"/>
                    <a:pt x="49" y="382"/>
                  </a:cubicBezTo>
                  <a:cubicBezTo>
                    <a:pt x="49" y="374"/>
                    <a:pt x="49" y="374"/>
                    <a:pt x="49" y="374"/>
                  </a:cubicBezTo>
                  <a:cubicBezTo>
                    <a:pt x="51" y="374"/>
                    <a:pt x="52" y="372"/>
                    <a:pt x="55" y="373"/>
                  </a:cubicBezTo>
                  <a:cubicBezTo>
                    <a:pt x="57" y="370"/>
                    <a:pt x="59" y="368"/>
                    <a:pt x="62" y="364"/>
                  </a:cubicBezTo>
                  <a:cubicBezTo>
                    <a:pt x="62" y="363"/>
                    <a:pt x="63" y="364"/>
                    <a:pt x="63" y="363"/>
                  </a:cubicBezTo>
                  <a:cubicBezTo>
                    <a:pt x="63" y="361"/>
                    <a:pt x="67" y="361"/>
                    <a:pt x="66" y="359"/>
                  </a:cubicBezTo>
                  <a:cubicBezTo>
                    <a:pt x="72" y="360"/>
                    <a:pt x="73" y="355"/>
                    <a:pt x="78" y="356"/>
                  </a:cubicBezTo>
                  <a:cubicBezTo>
                    <a:pt x="76" y="361"/>
                    <a:pt x="85" y="356"/>
                    <a:pt x="83" y="361"/>
                  </a:cubicBezTo>
                  <a:cubicBezTo>
                    <a:pt x="85" y="358"/>
                    <a:pt x="97" y="363"/>
                    <a:pt x="97" y="357"/>
                  </a:cubicBezTo>
                  <a:cubicBezTo>
                    <a:pt x="103" y="356"/>
                    <a:pt x="109" y="355"/>
                    <a:pt x="112" y="350"/>
                  </a:cubicBezTo>
                  <a:cubicBezTo>
                    <a:pt x="114" y="350"/>
                    <a:pt x="116" y="350"/>
                    <a:pt x="116" y="349"/>
                  </a:cubicBezTo>
                  <a:cubicBezTo>
                    <a:pt x="119" y="349"/>
                    <a:pt x="119" y="350"/>
                    <a:pt x="122" y="350"/>
                  </a:cubicBezTo>
                  <a:cubicBezTo>
                    <a:pt x="125" y="350"/>
                    <a:pt x="128" y="349"/>
                    <a:pt x="130" y="349"/>
                  </a:cubicBezTo>
                  <a:cubicBezTo>
                    <a:pt x="130" y="349"/>
                    <a:pt x="131" y="350"/>
                    <a:pt x="132" y="350"/>
                  </a:cubicBezTo>
                  <a:cubicBezTo>
                    <a:pt x="135" y="350"/>
                    <a:pt x="141" y="353"/>
                    <a:pt x="147" y="352"/>
                  </a:cubicBezTo>
                  <a:cubicBezTo>
                    <a:pt x="150" y="351"/>
                    <a:pt x="154" y="347"/>
                    <a:pt x="157" y="350"/>
                  </a:cubicBezTo>
                  <a:cubicBezTo>
                    <a:pt x="159" y="353"/>
                    <a:pt x="158" y="350"/>
                    <a:pt x="163" y="350"/>
                  </a:cubicBezTo>
                  <a:cubicBezTo>
                    <a:pt x="163" y="351"/>
                    <a:pt x="164" y="352"/>
                    <a:pt x="164" y="353"/>
                  </a:cubicBezTo>
                  <a:cubicBezTo>
                    <a:pt x="164" y="353"/>
                    <a:pt x="161" y="354"/>
                    <a:pt x="161" y="354"/>
                  </a:cubicBezTo>
                  <a:cubicBezTo>
                    <a:pt x="161" y="356"/>
                    <a:pt x="162" y="355"/>
                    <a:pt x="163" y="356"/>
                  </a:cubicBezTo>
                  <a:cubicBezTo>
                    <a:pt x="163" y="357"/>
                    <a:pt x="161" y="357"/>
                    <a:pt x="161" y="357"/>
                  </a:cubicBezTo>
                  <a:cubicBezTo>
                    <a:pt x="161" y="358"/>
                    <a:pt x="163" y="359"/>
                    <a:pt x="163" y="360"/>
                  </a:cubicBezTo>
                  <a:cubicBezTo>
                    <a:pt x="162" y="364"/>
                    <a:pt x="160" y="366"/>
                    <a:pt x="164" y="371"/>
                  </a:cubicBezTo>
                  <a:cubicBezTo>
                    <a:pt x="165" y="374"/>
                    <a:pt x="166" y="370"/>
                    <a:pt x="168" y="373"/>
                  </a:cubicBezTo>
                  <a:cubicBezTo>
                    <a:pt x="168" y="374"/>
                    <a:pt x="171" y="373"/>
                    <a:pt x="171" y="374"/>
                  </a:cubicBezTo>
                  <a:cubicBezTo>
                    <a:pt x="171" y="374"/>
                    <a:pt x="171" y="377"/>
                    <a:pt x="171" y="377"/>
                  </a:cubicBezTo>
                  <a:cubicBezTo>
                    <a:pt x="172" y="378"/>
                    <a:pt x="175" y="376"/>
                    <a:pt x="175" y="378"/>
                  </a:cubicBezTo>
                  <a:cubicBezTo>
                    <a:pt x="180" y="376"/>
                    <a:pt x="183" y="382"/>
                    <a:pt x="185" y="378"/>
                  </a:cubicBezTo>
                  <a:cubicBezTo>
                    <a:pt x="187" y="378"/>
                    <a:pt x="186" y="381"/>
                    <a:pt x="186" y="381"/>
                  </a:cubicBezTo>
                  <a:cubicBezTo>
                    <a:pt x="189" y="383"/>
                    <a:pt x="190" y="381"/>
                    <a:pt x="193" y="382"/>
                  </a:cubicBezTo>
                  <a:cubicBezTo>
                    <a:pt x="194" y="383"/>
                    <a:pt x="194" y="385"/>
                    <a:pt x="195" y="385"/>
                  </a:cubicBezTo>
                  <a:cubicBezTo>
                    <a:pt x="195" y="386"/>
                    <a:pt x="197" y="385"/>
                    <a:pt x="198" y="385"/>
                  </a:cubicBezTo>
                  <a:cubicBezTo>
                    <a:pt x="199" y="387"/>
                    <a:pt x="200" y="386"/>
                    <a:pt x="202" y="387"/>
                  </a:cubicBezTo>
                  <a:cubicBezTo>
                    <a:pt x="202" y="387"/>
                    <a:pt x="203" y="389"/>
                    <a:pt x="203" y="389"/>
                  </a:cubicBezTo>
                  <a:cubicBezTo>
                    <a:pt x="204" y="390"/>
                    <a:pt x="206" y="388"/>
                    <a:pt x="207" y="388"/>
                  </a:cubicBezTo>
                  <a:cubicBezTo>
                    <a:pt x="207" y="388"/>
                    <a:pt x="208" y="389"/>
                    <a:pt x="209" y="389"/>
                  </a:cubicBezTo>
                  <a:cubicBezTo>
                    <a:pt x="210" y="390"/>
                    <a:pt x="211" y="389"/>
                    <a:pt x="212" y="389"/>
                  </a:cubicBezTo>
                  <a:cubicBezTo>
                    <a:pt x="212" y="388"/>
                    <a:pt x="214" y="388"/>
                    <a:pt x="214" y="387"/>
                  </a:cubicBezTo>
                  <a:cubicBezTo>
                    <a:pt x="214" y="387"/>
                    <a:pt x="217" y="386"/>
                    <a:pt x="216" y="385"/>
                  </a:cubicBezTo>
                  <a:cubicBezTo>
                    <a:pt x="212" y="382"/>
                    <a:pt x="220" y="383"/>
                    <a:pt x="220" y="378"/>
                  </a:cubicBezTo>
                  <a:cubicBezTo>
                    <a:pt x="224" y="379"/>
                    <a:pt x="224" y="376"/>
                    <a:pt x="229" y="377"/>
                  </a:cubicBezTo>
                  <a:cubicBezTo>
                    <a:pt x="229" y="377"/>
                    <a:pt x="230" y="378"/>
                    <a:pt x="230" y="378"/>
                  </a:cubicBezTo>
                  <a:cubicBezTo>
                    <a:pt x="232" y="379"/>
                    <a:pt x="234" y="378"/>
                    <a:pt x="236" y="378"/>
                  </a:cubicBezTo>
                  <a:cubicBezTo>
                    <a:pt x="236" y="378"/>
                    <a:pt x="238" y="381"/>
                    <a:pt x="238" y="381"/>
                  </a:cubicBezTo>
                  <a:cubicBezTo>
                    <a:pt x="239" y="381"/>
                    <a:pt x="241" y="379"/>
                    <a:pt x="243" y="380"/>
                  </a:cubicBezTo>
                  <a:cubicBezTo>
                    <a:pt x="243" y="380"/>
                    <a:pt x="242" y="382"/>
                    <a:pt x="243" y="382"/>
                  </a:cubicBezTo>
                  <a:cubicBezTo>
                    <a:pt x="244" y="383"/>
                    <a:pt x="246" y="380"/>
                    <a:pt x="248" y="381"/>
                  </a:cubicBezTo>
                  <a:cubicBezTo>
                    <a:pt x="249" y="382"/>
                    <a:pt x="245" y="383"/>
                    <a:pt x="245" y="382"/>
                  </a:cubicBezTo>
                  <a:cubicBezTo>
                    <a:pt x="246" y="385"/>
                    <a:pt x="255" y="385"/>
                    <a:pt x="259" y="385"/>
                  </a:cubicBezTo>
                  <a:cubicBezTo>
                    <a:pt x="259" y="391"/>
                    <a:pt x="271" y="389"/>
                    <a:pt x="273" y="385"/>
                  </a:cubicBezTo>
                  <a:cubicBezTo>
                    <a:pt x="274" y="387"/>
                    <a:pt x="280" y="384"/>
                    <a:pt x="282" y="385"/>
                  </a:cubicBezTo>
                  <a:cubicBezTo>
                    <a:pt x="283" y="387"/>
                    <a:pt x="282" y="385"/>
                    <a:pt x="285" y="385"/>
                  </a:cubicBezTo>
                  <a:cubicBezTo>
                    <a:pt x="287" y="386"/>
                    <a:pt x="289" y="387"/>
                    <a:pt x="292" y="387"/>
                  </a:cubicBezTo>
                  <a:cubicBezTo>
                    <a:pt x="294" y="386"/>
                    <a:pt x="295" y="384"/>
                    <a:pt x="299" y="384"/>
                  </a:cubicBezTo>
                  <a:cubicBezTo>
                    <a:pt x="300" y="381"/>
                    <a:pt x="299" y="376"/>
                    <a:pt x="303" y="375"/>
                  </a:cubicBezTo>
                  <a:cubicBezTo>
                    <a:pt x="303" y="373"/>
                    <a:pt x="301" y="373"/>
                    <a:pt x="301" y="370"/>
                  </a:cubicBezTo>
                  <a:cubicBezTo>
                    <a:pt x="306" y="370"/>
                    <a:pt x="306" y="361"/>
                    <a:pt x="310" y="366"/>
                  </a:cubicBezTo>
                  <a:cubicBezTo>
                    <a:pt x="311" y="360"/>
                    <a:pt x="308" y="359"/>
                    <a:pt x="304" y="359"/>
                  </a:cubicBezTo>
                  <a:cubicBezTo>
                    <a:pt x="305" y="357"/>
                    <a:pt x="306" y="355"/>
                    <a:pt x="306" y="353"/>
                  </a:cubicBezTo>
                  <a:cubicBezTo>
                    <a:pt x="304" y="349"/>
                    <a:pt x="296" y="352"/>
                    <a:pt x="294" y="347"/>
                  </a:cubicBezTo>
                  <a:cubicBezTo>
                    <a:pt x="292" y="349"/>
                    <a:pt x="287" y="349"/>
                    <a:pt x="286" y="352"/>
                  </a:cubicBezTo>
                  <a:cubicBezTo>
                    <a:pt x="284" y="352"/>
                    <a:pt x="285" y="349"/>
                    <a:pt x="285" y="349"/>
                  </a:cubicBezTo>
                  <a:cubicBezTo>
                    <a:pt x="282" y="347"/>
                    <a:pt x="278" y="350"/>
                    <a:pt x="275" y="349"/>
                  </a:cubicBezTo>
                  <a:cubicBezTo>
                    <a:pt x="273" y="350"/>
                    <a:pt x="273" y="352"/>
                    <a:pt x="271" y="352"/>
                  </a:cubicBezTo>
                  <a:cubicBezTo>
                    <a:pt x="267" y="352"/>
                    <a:pt x="267" y="346"/>
                    <a:pt x="261" y="347"/>
                  </a:cubicBezTo>
                  <a:cubicBezTo>
                    <a:pt x="261" y="345"/>
                    <a:pt x="259" y="344"/>
                    <a:pt x="259" y="342"/>
                  </a:cubicBezTo>
                  <a:cubicBezTo>
                    <a:pt x="258" y="342"/>
                    <a:pt x="257" y="342"/>
                    <a:pt x="257" y="340"/>
                  </a:cubicBezTo>
                  <a:cubicBezTo>
                    <a:pt x="256" y="339"/>
                    <a:pt x="254" y="338"/>
                    <a:pt x="251" y="338"/>
                  </a:cubicBezTo>
                  <a:cubicBezTo>
                    <a:pt x="254" y="334"/>
                    <a:pt x="252" y="326"/>
                    <a:pt x="251" y="322"/>
                  </a:cubicBezTo>
                  <a:cubicBezTo>
                    <a:pt x="247" y="325"/>
                    <a:pt x="243" y="319"/>
                    <a:pt x="243" y="326"/>
                  </a:cubicBezTo>
                  <a:cubicBezTo>
                    <a:pt x="238" y="324"/>
                    <a:pt x="238" y="328"/>
                    <a:pt x="234" y="325"/>
                  </a:cubicBezTo>
                  <a:cubicBezTo>
                    <a:pt x="234" y="327"/>
                    <a:pt x="234" y="327"/>
                    <a:pt x="233" y="328"/>
                  </a:cubicBezTo>
                  <a:cubicBezTo>
                    <a:pt x="234" y="329"/>
                    <a:pt x="235" y="329"/>
                    <a:pt x="236" y="331"/>
                  </a:cubicBezTo>
                  <a:cubicBezTo>
                    <a:pt x="236" y="332"/>
                    <a:pt x="235" y="334"/>
                    <a:pt x="238" y="333"/>
                  </a:cubicBezTo>
                  <a:cubicBezTo>
                    <a:pt x="237" y="338"/>
                    <a:pt x="237" y="336"/>
                    <a:pt x="240" y="339"/>
                  </a:cubicBezTo>
                  <a:cubicBezTo>
                    <a:pt x="241" y="342"/>
                    <a:pt x="238" y="341"/>
                    <a:pt x="237" y="342"/>
                  </a:cubicBezTo>
                  <a:cubicBezTo>
                    <a:pt x="237" y="342"/>
                    <a:pt x="235" y="347"/>
                    <a:pt x="234" y="346"/>
                  </a:cubicBezTo>
                  <a:cubicBezTo>
                    <a:pt x="231" y="343"/>
                    <a:pt x="234" y="350"/>
                    <a:pt x="229" y="349"/>
                  </a:cubicBezTo>
                  <a:cubicBezTo>
                    <a:pt x="228" y="348"/>
                    <a:pt x="227" y="346"/>
                    <a:pt x="226" y="346"/>
                  </a:cubicBezTo>
                  <a:cubicBezTo>
                    <a:pt x="225" y="344"/>
                    <a:pt x="227" y="343"/>
                    <a:pt x="229" y="343"/>
                  </a:cubicBezTo>
                  <a:cubicBezTo>
                    <a:pt x="227" y="341"/>
                    <a:pt x="222" y="340"/>
                    <a:pt x="226" y="336"/>
                  </a:cubicBezTo>
                  <a:cubicBezTo>
                    <a:pt x="224" y="335"/>
                    <a:pt x="221" y="337"/>
                    <a:pt x="220" y="336"/>
                  </a:cubicBezTo>
                  <a:cubicBezTo>
                    <a:pt x="219" y="335"/>
                    <a:pt x="223" y="335"/>
                    <a:pt x="223" y="335"/>
                  </a:cubicBezTo>
                  <a:cubicBezTo>
                    <a:pt x="223" y="335"/>
                    <a:pt x="219" y="331"/>
                    <a:pt x="216" y="329"/>
                  </a:cubicBezTo>
                  <a:cubicBezTo>
                    <a:pt x="217" y="323"/>
                    <a:pt x="213" y="321"/>
                    <a:pt x="213" y="315"/>
                  </a:cubicBezTo>
                  <a:cubicBezTo>
                    <a:pt x="214" y="313"/>
                    <a:pt x="209" y="315"/>
                    <a:pt x="209" y="314"/>
                  </a:cubicBezTo>
                  <a:cubicBezTo>
                    <a:pt x="209" y="313"/>
                    <a:pt x="211" y="311"/>
                    <a:pt x="210" y="311"/>
                  </a:cubicBezTo>
                  <a:cubicBezTo>
                    <a:pt x="207" y="309"/>
                    <a:pt x="207" y="311"/>
                    <a:pt x="205" y="310"/>
                  </a:cubicBezTo>
                  <a:cubicBezTo>
                    <a:pt x="204" y="309"/>
                    <a:pt x="206" y="308"/>
                    <a:pt x="206" y="307"/>
                  </a:cubicBezTo>
                  <a:cubicBezTo>
                    <a:pt x="206" y="306"/>
                    <a:pt x="204" y="308"/>
                    <a:pt x="205" y="308"/>
                  </a:cubicBezTo>
                  <a:cubicBezTo>
                    <a:pt x="203" y="308"/>
                    <a:pt x="204" y="306"/>
                    <a:pt x="203" y="305"/>
                  </a:cubicBezTo>
                  <a:cubicBezTo>
                    <a:pt x="198" y="306"/>
                    <a:pt x="198" y="302"/>
                    <a:pt x="192" y="303"/>
                  </a:cubicBezTo>
                  <a:cubicBezTo>
                    <a:pt x="192" y="301"/>
                    <a:pt x="190" y="301"/>
                    <a:pt x="189" y="300"/>
                  </a:cubicBezTo>
                  <a:cubicBezTo>
                    <a:pt x="189" y="299"/>
                    <a:pt x="190" y="297"/>
                    <a:pt x="189" y="297"/>
                  </a:cubicBezTo>
                  <a:cubicBezTo>
                    <a:pt x="189" y="296"/>
                    <a:pt x="187" y="297"/>
                    <a:pt x="186" y="297"/>
                  </a:cubicBezTo>
                  <a:cubicBezTo>
                    <a:pt x="186" y="297"/>
                    <a:pt x="186" y="291"/>
                    <a:pt x="185" y="293"/>
                  </a:cubicBezTo>
                  <a:cubicBezTo>
                    <a:pt x="184" y="294"/>
                    <a:pt x="183" y="293"/>
                    <a:pt x="182" y="291"/>
                  </a:cubicBezTo>
                  <a:cubicBezTo>
                    <a:pt x="182" y="291"/>
                    <a:pt x="180" y="290"/>
                    <a:pt x="181" y="288"/>
                  </a:cubicBezTo>
                  <a:cubicBezTo>
                    <a:pt x="176" y="289"/>
                    <a:pt x="177" y="290"/>
                    <a:pt x="172" y="288"/>
                  </a:cubicBezTo>
                  <a:cubicBezTo>
                    <a:pt x="171" y="289"/>
                    <a:pt x="171" y="291"/>
                    <a:pt x="170" y="291"/>
                  </a:cubicBezTo>
                  <a:cubicBezTo>
                    <a:pt x="168" y="295"/>
                    <a:pt x="172" y="294"/>
                    <a:pt x="172" y="297"/>
                  </a:cubicBezTo>
                  <a:cubicBezTo>
                    <a:pt x="172" y="298"/>
                    <a:pt x="175" y="301"/>
                    <a:pt x="175" y="301"/>
                  </a:cubicBezTo>
                  <a:cubicBezTo>
                    <a:pt x="176" y="302"/>
                    <a:pt x="176" y="303"/>
                    <a:pt x="178" y="303"/>
                  </a:cubicBezTo>
                  <a:cubicBezTo>
                    <a:pt x="176" y="307"/>
                    <a:pt x="181" y="306"/>
                    <a:pt x="182" y="308"/>
                  </a:cubicBezTo>
                  <a:cubicBezTo>
                    <a:pt x="183" y="309"/>
                    <a:pt x="184" y="314"/>
                    <a:pt x="185" y="312"/>
                  </a:cubicBezTo>
                  <a:cubicBezTo>
                    <a:pt x="187" y="310"/>
                    <a:pt x="185" y="313"/>
                    <a:pt x="186" y="314"/>
                  </a:cubicBezTo>
                  <a:cubicBezTo>
                    <a:pt x="188" y="315"/>
                    <a:pt x="191" y="314"/>
                    <a:pt x="192" y="318"/>
                  </a:cubicBezTo>
                  <a:cubicBezTo>
                    <a:pt x="194" y="317"/>
                    <a:pt x="194" y="319"/>
                    <a:pt x="195" y="319"/>
                  </a:cubicBezTo>
                  <a:cubicBezTo>
                    <a:pt x="196" y="319"/>
                    <a:pt x="197" y="318"/>
                    <a:pt x="196" y="318"/>
                  </a:cubicBezTo>
                  <a:cubicBezTo>
                    <a:pt x="198" y="318"/>
                    <a:pt x="198" y="322"/>
                    <a:pt x="199" y="319"/>
                  </a:cubicBezTo>
                  <a:cubicBezTo>
                    <a:pt x="202" y="319"/>
                    <a:pt x="198" y="326"/>
                    <a:pt x="203" y="324"/>
                  </a:cubicBezTo>
                  <a:cubicBezTo>
                    <a:pt x="203" y="327"/>
                    <a:pt x="197" y="324"/>
                    <a:pt x="195" y="325"/>
                  </a:cubicBezTo>
                  <a:cubicBezTo>
                    <a:pt x="196" y="326"/>
                    <a:pt x="197" y="326"/>
                    <a:pt x="198" y="328"/>
                  </a:cubicBezTo>
                  <a:cubicBezTo>
                    <a:pt x="199" y="330"/>
                    <a:pt x="195" y="335"/>
                    <a:pt x="198" y="335"/>
                  </a:cubicBezTo>
                  <a:cubicBezTo>
                    <a:pt x="196" y="337"/>
                    <a:pt x="193" y="337"/>
                    <a:pt x="191" y="338"/>
                  </a:cubicBezTo>
                  <a:cubicBezTo>
                    <a:pt x="193" y="337"/>
                    <a:pt x="191" y="332"/>
                    <a:pt x="193" y="332"/>
                  </a:cubicBezTo>
                  <a:cubicBezTo>
                    <a:pt x="192" y="331"/>
                    <a:pt x="193" y="328"/>
                    <a:pt x="191" y="328"/>
                  </a:cubicBezTo>
                  <a:cubicBezTo>
                    <a:pt x="188" y="328"/>
                    <a:pt x="192" y="326"/>
                    <a:pt x="188" y="324"/>
                  </a:cubicBezTo>
                  <a:cubicBezTo>
                    <a:pt x="186" y="323"/>
                    <a:pt x="183" y="323"/>
                    <a:pt x="184" y="319"/>
                  </a:cubicBezTo>
                  <a:cubicBezTo>
                    <a:pt x="178" y="321"/>
                    <a:pt x="177" y="317"/>
                    <a:pt x="172" y="317"/>
                  </a:cubicBezTo>
                  <a:cubicBezTo>
                    <a:pt x="172" y="313"/>
                    <a:pt x="169" y="312"/>
                    <a:pt x="167" y="308"/>
                  </a:cubicBezTo>
                  <a:cubicBezTo>
                    <a:pt x="166" y="307"/>
                    <a:pt x="165" y="308"/>
                    <a:pt x="165" y="307"/>
                  </a:cubicBezTo>
                  <a:cubicBezTo>
                    <a:pt x="165" y="305"/>
                    <a:pt x="163" y="306"/>
                    <a:pt x="163" y="305"/>
                  </a:cubicBezTo>
                  <a:cubicBezTo>
                    <a:pt x="162" y="305"/>
                    <a:pt x="163" y="303"/>
                    <a:pt x="163" y="303"/>
                  </a:cubicBezTo>
                  <a:cubicBezTo>
                    <a:pt x="161" y="302"/>
                    <a:pt x="158" y="303"/>
                    <a:pt x="157" y="303"/>
                  </a:cubicBezTo>
                  <a:cubicBezTo>
                    <a:pt x="156" y="302"/>
                    <a:pt x="159" y="301"/>
                    <a:pt x="160" y="301"/>
                  </a:cubicBezTo>
                  <a:cubicBezTo>
                    <a:pt x="158" y="298"/>
                    <a:pt x="150" y="298"/>
                    <a:pt x="146" y="300"/>
                  </a:cubicBezTo>
                  <a:cubicBezTo>
                    <a:pt x="145" y="301"/>
                    <a:pt x="148" y="301"/>
                    <a:pt x="149" y="301"/>
                  </a:cubicBezTo>
                  <a:cubicBezTo>
                    <a:pt x="147" y="303"/>
                    <a:pt x="146" y="301"/>
                    <a:pt x="144" y="303"/>
                  </a:cubicBezTo>
                  <a:cubicBezTo>
                    <a:pt x="141" y="304"/>
                    <a:pt x="141" y="309"/>
                    <a:pt x="139" y="308"/>
                  </a:cubicBezTo>
                  <a:cubicBezTo>
                    <a:pt x="133" y="308"/>
                    <a:pt x="132" y="303"/>
                    <a:pt x="125" y="304"/>
                  </a:cubicBezTo>
                  <a:cubicBezTo>
                    <a:pt x="123" y="305"/>
                    <a:pt x="123" y="308"/>
                    <a:pt x="119" y="307"/>
                  </a:cubicBezTo>
                  <a:cubicBezTo>
                    <a:pt x="119" y="317"/>
                    <a:pt x="119" y="317"/>
                    <a:pt x="119" y="317"/>
                  </a:cubicBezTo>
                  <a:cubicBezTo>
                    <a:pt x="115" y="319"/>
                    <a:pt x="106" y="317"/>
                    <a:pt x="108" y="325"/>
                  </a:cubicBezTo>
                  <a:cubicBezTo>
                    <a:pt x="99" y="323"/>
                    <a:pt x="106" y="331"/>
                    <a:pt x="98" y="331"/>
                  </a:cubicBezTo>
                  <a:cubicBezTo>
                    <a:pt x="98" y="332"/>
                    <a:pt x="103" y="336"/>
                    <a:pt x="99" y="336"/>
                  </a:cubicBezTo>
                  <a:cubicBezTo>
                    <a:pt x="99" y="341"/>
                    <a:pt x="97" y="336"/>
                    <a:pt x="94" y="340"/>
                  </a:cubicBezTo>
                  <a:cubicBezTo>
                    <a:pt x="94" y="342"/>
                    <a:pt x="94" y="343"/>
                    <a:pt x="95" y="343"/>
                  </a:cubicBezTo>
                  <a:cubicBezTo>
                    <a:pt x="95" y="346"/>
                    <a:pt x="90" y="344"/>
                    <a:pt x="88" y="345"/>
                  </a:cubicBezTo>
                  <a:cubicBezTo>
                    <a:pt x="87" y="345"/>
                    <a:pt x="87" y="348"/>
                    <a:pt x="85" y="349"/>
                  </a:cubicBezTo>
                  <a:cubicBezTo>
                    <a:pt x="81" y="351"/>
                    <a:pt x="74" y="348"/>
                    <a:pt x="70" y="353"/>
                  </a:cubicBezTo>
                  <a:cubicBezTo>
                    <a:pt x="68" y="352"/>
                    <a:pt x="67" y="349"/>
                    <a:pt x="66" y="347"/>
                  </a:cubicBezTo>
                  <a:cubicBezTo>
                    <a:pt x="60" y="346"/>
                    <a:pt x="53" y="349"/>
                    <a:pt x="50" y="347"/>
                  </a:cubicBezTo>
                  <a:cubicBezTo>
                    <a:pt x="51" y="342"/>
                    <a:pt x="53" y="336"/>
                    <a:pt x="49" y="333"/>
                  </a:cubicBezTo>
                  <a:cubicBezTo>
                    <a:pt x="48" y="331"/>
                    <a:pt x="51" y="330"/>
                    <a:pt x="52" y="328"/>
                  </a:cubicBezTo>
                  <a:cubicBezTo>
                    <a:pt x="53" y="324"/>
                    <a:pt x="50" y="319"/>
                    <a:pt x="53" y="317"/>
                  </a:cubicBezTo>
                  <a:cubicBezTo>
                    <a:pt x="52" y="313"/>
                    <a:pt x="52" y="309"/>
                    <a:pt x="49" y="308"/>
                  </a:cubicBezTo>
                  <a:cubicBezTo>
                    <a:pt x="50" y="307"/>
                    <a:pt x="52" y="307"/>
                    <a:pt x="52" y="304"/>
                  </a:cubicBezTo>
                  <a:cubicBezTo>
                    <a:pt x="55" y="305"/>
                    <a:pt x="64" y="301"/>
                    <a:pt x="63" y="307"/>
                  </a:cubicBezTo>
                  <a:cubicBezTo>
                    <a:pt x="66" y="304"/>
                    <a:pt x="80" y="310"/>
                    <a:pt x="83" y="307"/>
                  </a:cubicBezTo>
                  <a:cubicBezTo>
                    <a:pt x="84" y="305"/>
                    <a:pt x="83" y="306"/>
                    <a:pt x="85" y="307"/>
                  </a:cubicBezTo>
                  <a:cubicBezTo>
                    <a:pt x="85" y="307"/>
                    <a:pt x="86" y="305"/>
                    <a:pt x="87" y="305"/>
                  </a:cubicBezTo>
                  <a:cubicBezTo>
                    <a:pt x="87" y="305"/>
                    <a:pt x="87" y="307"/>
                    <a:pt x="87" y="307"/>
                  </a:cubicBezTo>
                  <a:cubicBezTo>
                    <a:pt x="91" y="306"/>
                    <a:pt x="93" y="304"/>
                    <a:pt x="94" y="300"/>
                  </a:cubicBezTo>
                  <a:cubicBezTo>
                    <a:pt x="94" y="298"/>
                    <a:pt x="97" y="291"/>
                    <a:pt x="94" y="287"/>
                  </a:cubicBezTo>
                  <a:cubicBezTo>
                    <a:pt x="92" y="285"/>
                    <a:pt x="95" y="285"/>
                    <a:pt x="92" y="281"/>
                  </a:cubicBezTo>
                  <a:cubicBezTo>
                    <a:pt x="92" y="280"/>
                    <a:pt x="90" y="280"/>
                    <a:pt x="88" y="280"/>
                  </a:cubicBezTo>
                  <a:cubicBezTo>
                    <a:pt x="89" y="279"/>
                    <a:pt x="90" y="278"/>
                    <a:pt x="90" y="276"/>
                  </a:cubicBezTo>
                  <a:cubicBezTo>
                    <a:pt x="88" y="275"/>
                    <a:pt x="87" y="277"/>
                    <a:pt x="87" y="277"/>
                  </a:cubicBezTo>
                  <a:cubicBezTo>
                    <a:pt x="85" y="277"/>
                    <a:pt x="87" y="275"/>
                    <a:pt x="85" y="274"/>
                  </a:cubicBezTo>
                  <a:cubicBezTo>
                    <a:pt x="84" y="274"/>
                    <a:pt x="80" y="274"/>
                    <a:pt x="78" y="273"/>
                  </a:cubicBezTo>
                  <a:cubicBezTo>
                    <a:pt x="78" y="273"/>
                    <a:pt x="78" y="272"/>
                    <a:pt x="77" y="272"/>
                  </a:cubicBezTo>
                  <a:cubicBezTo>
                    <a:pt x="75" y="272"/>
                    <a:pt x="74" y="272"/>
                    <a:pt x="74" y="270"/>
                  </a:cubicBezTo>
                  <a:cubicBezTo>
                    <a:pt x="73" y="266"/>
                    <a:pt x="77" y="269"/>
                    <a:pt x="77" y="269"/>
                  </a:cubicBezTo>
                  <a:cubicBezTo>
                    <a:pt x="81" y="267"/>
                    <a:pt x="84" y="265"/>
                    <a:pt x="92" y="266"/>
                  </a:cubicBezTo>
                  <a:cubicBezTo>
                    <a:pt x="93" y="264"/>
                    <a:pt x="91" y="263"/>
                    <a:pt x="90" y="263"/>
                  </a:cubicBezTo>
                  <a:cubicBezTo>
                    <a:pt x="91" y="259"/>
                    <a:pt x="96" y="263"/>
                    <a:pt x="98" y="263"/>
                  </a:cubicBezTo>
                  <a:cubicBezTo>
                    <a:pt x="99" y="263"/>
                    <a:pt x="102" y="260"/>
                    <a:pt x="102" y="263"/>
                  </a:cubicBezTo>
                  <a:cubicBezTo>
                    <a:pt x="105" y="261"/>
                    <a:pt x="106" y="256"/>
                    <a:pt x="111" y="256"/>
                  </a:cubicBezTo>
                  <a:cubicBezTo>
                    <a:pt x="109" y="251"/>
                    <a:pt x="115" y="254"/>
                    <a:pt x="113" y="249"/>
                  </a:cubicBezTo>
                  <a:cubicBezTo>
                    <a:pt x="122" y="249"/>
                    <a:pt x="122" y="249"/>
                    <a:pt x="122" y="249"/>
                  </a:cubicBezTo>
                  <a:cubicBezTo>
                    <a:pt x="122" y="248"/>
                    <a:pt x="120" y="248"/>
                    <a:pt x="119" y="248"/>
                  </a:cubicBezTo>
                  <a:cubicBezTo>
                    <a:pt x="120" y="246"/>
                    <a:pt x="123" y="247"/>
                    <a:pt x="122" y="242"/>
                  </a:cubicBezTo>
                  <a:cubicBezTo>
                    <a:pt x="126" y="242"/>
                    <a:pt x="125" y="245"/>
                    <a:pt x="127" y="242"/>
                  </a:cubicBezTo>
                  <a:cubicBezTo>
                    <a:pt x="124" y="235"/>
                    <a:pt x="130" y="238"/>
                    <a:pt x="130" y="231"/>
                  </a:cubicBezTo>
                  <a:cubicBezTo>
                    <a:pt x="132" y="231"/>
                    <a:pt x="134" y="231"/>
                    <a:pt x="136" y="231"/>
                  </a:cubicBezTo>
                  <a:cubicBezTo>
                    <a:pt x="138" y="231"/>
                    <a:pt x="138" y="229"/>
                    <a:pt x="139" y="228"/>
                  </a:cubicBezTo>
                  <a:cubicBezTo>
                    <a:pt x="140" y="228"/>
                    <a:pt x="140" y="229"/>
                    <a:pt x="140" y="230"/>
                  </a:cubicBezTo>
                  <a:cubicBezTo>
                    <a:pt x="142" y="230"/>
                    <a:pt x="141" y="228"/>
                    <a:pt x="142" y="228"/>
                  </a:cubicBezTo>
                  <a:cubicBezTo>
                    <a:pt x="143" y="228"/>
                    <a:pt x="146" y="229"/>
                    <a:pt x="147" y="228"/>
                  </a:cubicBezTo>
                  <a:cubicBezTo>
                    <a:pt x="149" y="228"/>
                    <a:pt x="150" y="224"/>
                    <a:pt x="153" y="225"/>
                  </a:cubicBezTo>
                  <a:cubicBezTo>
                    <a:pt x="152" y="222"/>
                    <a:pt x="148" y="223"/>
                    <a:pt x="149" y="218"/>
                  </a:cubicBezTo>
                  <a:cubicBezTo>
                    <a:pt x="152" y="218"/>
                    <a:pt x="150" y="216"/>
                    <a:pt x="150" y="211"/>
                  </a:cubicBezTo>
                  <a:cubicBezTo>
                    <a:pt x="150" y="208"/>
                    <a:pt x="152" y="205"/>
                    <a:pt x="151" y="202"/>
                  </a:cubicBezTo>
                  <a:cubicBezTo>
                    <a:pt x="157" y="202"/>
                    <a:pt x="157" y="202"/>
                    <a:pt x="157" y="202"/>
                  </a:cubicBezTo>
                  <a:cubicBezTo>
                    <a:pt x="161" y="201"/>
                    <a:pt x="154" y="198"/>
                    <a:pt x="160" y="199"/>
                  </a:cubicBezTo>
                  <a:cubicBezTo>
                    <a:pt x="160" y="200"/>
                    <a:pt x="162" y="200"/>
                    <a:pt x="163" y="200"/>
                  </a:cubicBezTo>
                  <a:cubicBezTo>
                    <a:pt x="160" y="203"/>
                    <a:pt x="160" y="200"/>
                    <a:pt x="161" y="204"/>
                  </a:cubicBezTo>
                  <a:cubicBezTo>
                    <a:pt x="162" y="207"/>
                    <a:pt x="161" y="209"/>
                    <a:pt x="164" y="209"/>
                  </a:cubicBezTo>
                  <a:cubicBezTo>
                    <a:pt x="164" y="211"/>
                    <a:pt x="164" y="213"/>
                    <a:pt x="163" y="213"/>
                  </a:cubicBezTo>
                  <a:cubicBezTo>
                    <a:pt x="162" y="215"/>
                    <a:pt x="169" y="210"/>
                    <a:pt x="171" y="214"/>
                  </a:cubicBezTo>
                  <a:cubicBezTo>
                    <a:pt x="170" y="218"/>
                    <a:pt x="162" y="215"/>
                    <a:pt x="161" y="220"/>
                  </a:cubicBezTo>
                  <a:cubicBezTo>
                    <a:pt x="160" y="223"/>
                    <a:pt x="164" y="223"/>
                    <a:pt x="165" y="224"/>
                  </a:cubicBezTo>
                  <a:cubicBezTo>
                    <a:pt x="167" y="225"/>
                    <a:pt x="167" y="227"/>
                    <a:pt x="170" y="227"/>
                  </a:cubicBezTo>
                  <a:cubicBezTo>
                    <a:pt x="168" y="224"/>
                    <a:pt x="164" y="224"/>
                    <a:pt x="171" y="224"/>
                  </a:cubicBezTo>
                  <a:cubicBezTo>
                    <a:pt x="173" y="224"/>
                    <a:pt x="175" y="224"/>
                    <a:pt x="177" y="224"/>
                  </a:cubicBezTo>
                  <a:cubicBezTo>
                    <a:pt x="179" y="224"/>
                    <a:pt x="180" y="225"/>
                    <a:pt x="182" y="225"/>
                  </a:cubicBezTo>
                  <a:cubicBezTo>
                    <a:pt x="186" y="225"/>
                    <a:pt x="187" y="223"/>
                    <a:pt x="191" y="224"/>
                  </a:cubicBezTo>
                  <a:cubicBezTo>
                    <a:pt x="191" y="224"/>
                    <a:pt x="196" y="226"/>
                    <a:pt x="198" y="224"/>
                  </a:cubicBezTo>
                  <a:cubicBezTo>
                    <a:pt x="198" y="224"/>
                    <a:pt x="198" y="223"/>
                    <a:pt x="198" y="223"/>
                  </a:cubicBezTo>
                  <a:cubicBezTo>
                    <a:pt x="202" y="221"/>
                    <a:pt x="206" y="223"/>
                    <a:pt x="207" y="220"/>
                  </a:cubicBezTo>
                  <a:cubicBezTo>
                    <a:pt x="213" y="225"/>
                    <a:pt x="217" y="215"/>
                    <a:pt x="220" y="218"/>
                  </a:cubicBezTo>
                  <a:cubicBezTo>
                    <a:pt x="220" y="213"/>
                    <a:pt x="220" y="213"/>
                    <a:pt x="220" y="213"/>
                  </a:cubicBezTo>
                  <a:cubicBezTo>
                    <a:pt x="223" y="213"/>
                    <a:pt x="222" y="212"/>
                    <a:pt x="223" y="210"/>
                  </a:cubicBezTo>
                  <a:cubicBezTo>
                    <a:pt x="223" y="210"/>
                    <a:pt x="224" y="206"/>
                    <a:pt x="224" y="206"/>
                  </a:cubicBezTo>
                  <a:cubicBezTo>
                    <a:pt x="226" y="204"/>
                    <a:pt x="224" y="204"/>
                    <a:pt x="224" y="202"/>
                  </a:cubicBezTo>
                  <a:cubicBezTo>
                    <a:pt x="228" y="202"/>
                    <a:pt x="230" y="201"/>
                    <a:pt x="230" y="199"/>
                  </a:cubicBezTo>
                  <a:cubicBezTo>
                    <a:pt x="231" y="199"/>
                    <a:pt x="231" y="200"/>
                    <a:pt x="231" y="202"/>
                  </a:cubicBezTo>
                  <a:cubicBezTo>
                    <a:pt x="233" y="200"/>
                    <a:pt x="234" y="200"/>
                    <a:pt x="237" y="200"/>
                  </a:cubicBezTo>
                  <a:cubicBezTo>
                    <a:pt x="238" y="200"/>
                    <a:pt x="238" y="197"/>
                    <a:pt x="240" y="197"/>
                  </a:cubicBezTo>
                  <a:cubicBezTo>
                    <a:pt x="240" y="194"/>
                    <a:pt x="239" y="192"/>
                    <a:pt x="237" y="192"/>
                  </a:cubicBezTo>
                  <a:cubicBezTo>
                    <a:pt x="238" y="190"/>
                    <a:pt x="238" y="189"/>
                    <a:pt x="238" y="186"/>
                  </a:cubicBezTo>
                  <a:cubicBezTo>
                    <a:pt x="241" y="187"/>
                    <a:pt x="243" y="186"/>
                    <a:pt x="243" y="183"/>
                  </a:cubicBezTo>
                  <a:cubicBezTo>
                    <a:pt x="246" y="187"/>
                    <a:pt x="247" y="182"/>
                    <a:pt x="252" y="183"/>
                  </a:cubicBezTo>
                  <a:cubicBezTo>
                    <a:pt x="253" y="183"/>
                    <a:pt x="254" y="185"/>
                    <a:pt x="254" y="185"/>
                  </a:cubicBezTo>
                  <a:cubicBezTo>
                    <a:pt x="255" y="185"/>
                    <a:pt x="255" y="183"/>
                    <a:pt x="257" y="183"/>
                  </a:cubicBezTo>
                  <a:cubicBezTo>
                    <a:pt x="258" y="183"/>
                    <a:pt x="260" y="185"/>
                    <a:pt x="259" y="185"/>
                  </a:cubicBezTo>
                  <a:cubicBezTo>
                    <a:pt x="261" y="184"/>
                    <a:pt x="260" y="183"/>
                    <a:pt x="261" y="182"/>
                  </a:cubicBezTo>
                  <a:cubicBezTo>
                    <a:pt x="261" y="181"/>
                    <a:pt x="263" y="182"/>
                    <a:pt x="264" y="182"/>
                  </a:cubicBezTo>
                  <a:cubicBezTo>
                    <a:pt x="266" y="180"/>
                    <a:pt x="265" y="178"/>
                    <a:pt x="269" y="179"/>
                  </a:cubicBezTo>
                  <a:cubicBezTo>
                    <a:pt x="267" y="177"/>
                    <a:pt x="269" y="172"/>
                    <a:pt x="265" y="172"/>
                  </a:cubicBezTo>
                  <a:cubicBezTo>
                    <a:pt x="262" y="170"/>
                    <a:pt x="263" y="175"/>
                    <a:pt x="262" y="175"/>
                  </a:cubicBezTo>
                  <a:cubicBezTo>
                    <a:pt x="261" y="175"/>
                    <a:pt x="261" y="173"/>
                    <a:pt x="259" y="173"/>
                  </a:cubicBezTo>
                  <a:cubicBezTo>
                    <a:pt x="259" y="174"/>
                    <a:pt x="258" y="175"/>
                    <a:pt x="258" y="175"/>
                  </a:cubicBezTo>
                  <a:cubicBezTo>
                    <a:pt x="257" y="175"/>
                    <a:pt x="257" y="173"/>
                    <a:pt x="255" y="173"/>
                  </a:cubicBezTo>
                  <a:cubicBezTo>
                    <a:pt x="253" y="174"/>
                    <a:pt x="251" y="176"/>
                    <a:pt x="248" y="175"/>
                  </a:cubicBezTo>
                  <a:cubicBezTo>
                    <a:pt x="247" y="175"/>
                    <a:pt x="247" y="177"/>
                    <a:pt x="247" y="178"/>
                  </a:cubicBezTo>
                  <a:cubicBezTo>
                    <a:pt x="241" y="176"/>
                    <a:pt x="235" y="178"/>
                    <a:pt x="230" y="176"/>
                  </a:cubicBezTo>
                  <a:cubicBezTo>
                    <a:pt x="230" y="176"/>
                    <a:pt x="230" y="174"/>
                    <a:pt x="230" y="173"/>
                  </a:cubicBezTo>
                  <a:cubicBezTo>
                    <a:pt x="229" y="172"/>
                    <a:pt x="225" y="174"/>
                    <a:pt x="224" y="172"/>
                  </a:cubicBezTo>
                  <a:cubicBezTo>
                    <a:pt x="228" y="164"/>
                    <a:pt x="226" y="160"/>
                    <a:pt x="224" y="151"/>
                  </a:cubicBezTo>
                  <a:cubicBezTo>
                    <a:pt x="228" y="151"/>
                    <a:pt x="234" y="145"/>
                    <a:pt x="236" y="148"/>
                  </a:cubicBezTo>
                  <a:cubicBezTo>
                    <a:pt x="238" y="147"/>
                    <a:pt x="235" y="146"/>
                    <a:pt x="237" y="143"/>
                  </a:cubicBezTo>
                  <a:cubicBezTo>
                    <a:pt x="241" y="143"/>
                    <a:pt x="242" y="135"/>
                    <a:pt x="243" y="133"/>
                  </a:cubicBezTo>
                  <a:cubicBezTo>
                    <a:pt x="243" y="133"/>
                    <a:pt x="245" y="133"/>
                    <a:pt x="245" y="133"/>
                  </a:cubicBezTo>
                  <a:cubicBezTo>
                    <a:pt x="246" y="130"/>
                    <a:pt x="240" y="129"/>
                    <a:pt x="243" y="126"/>
                  </a:cubicBezTo>
                  <a:cubicBezTo>
                    <a:pt x="241" y="127"/>
                    <a:pt x="237" y="125"/>
                    <a:pt x="234" y="126"/>
                  </a:cubicBezTo>
                  <a:cubicBezTo>
                    <a:pt x="231" y="126"/>
                    <a:pt x="228" y="129"/>
                    <a:pt x="224" y="129"/>
                  </a:cubicBezTo>
                  <a:cubicBezTo>
                    <a:pt x="222" y="127"/>
                    <a:pt x="222" y="137"/>
                    <a:pt x="223" y="134"/>
                  </a:cubicBezTo>
                  <a:cubicBezTo>
                    <a:pt x="222" y="137"/>
                    <a:pt x="221" y="133"/>
                    <a:pt x="220" y="134"/>
                  </a:cubicBezTo>
                  <a:cubicBezTo>
                    <a:pt x="219" y="136"/>
                    <a:pt x="221" y="138"/>
                    <a:pt x="220" y="140"/>
                  </a:cubicBezTo>
                  <a:cubicBezTo>
                    <a:pt x="220" y="140"/>
                    <a:pt x="216" y="143"/>
                    <a:pt x="214" y="145"/>
                  </a:cubicBezTo>
                  <a:cubicBezTo>
                    <a:pt x="211" y="150"/>
                    <a:pt x="211" y="153"/>
                    <a:pt x="205" y="152"/>
                  </a:cubicBezTo>
                  <a:cubicBezTo>
                    <a:pt x="204" y="154"/>
                    <a:pt x="207" y="156"/>
                    <a:pt x="205" y="157"/>
                  </a:cubicBezTo>
                  <a:cubicBezTo>
                    <a:pt x="203" y="157"/>
                    <a:pt x="204" y="159"/>
                    <a:pt x="203" y="159"/>
                  </a:cubicBezTo>
                  <a:cubicBezTo>
                    <a:pt x="203" y="160"/>
                    <a:pt x="201" y="159"/>
                    <a:pt x="200" y="159"/>
                  </a:cubicBezTo>
                  <a:cubicBezTo>
                    <a:pt x="200" y="160"/>
                    <a:pt x="201" y="162"/>
                    <a:pt x="200" y="162"/>
                  </a:cubicBezTo>
                  <a:cubicBezTo>
                    <a:pt x="200" y="162"/>
                    <a:pt x="199" y="162"/>
                    <a:pt x="199" y="162"/>
                  </a:cubicBezTo>
                  <a:cubicBezTo>
                    <a:pt x="198" y="164"/>
                    <a:pt x="200" y="168"/>
                    <a:pt x="198" y="168"/>
                  </a:cubicBezTo>
                  <a:cubicBezTo>
                    <a:pt x="198" y="169"/>
                    <a:pt x="202" y="170"/>
                    <a:pt x="199" y="171"/>
                  </a:cubicBezTo>
                  <a:cubicBezTo>
                    <a:pt x="201" y="172"/>
                    <a:pt x="202" y="175"/>
                    <a:pt x="206" y="175"/>
                  </a:cubicBezTo>
                  <a:cubicBezTo>
                    <a:pt x="206" y="177"/>
                    <a:pt x="207" y="178"/>
                    <a:pt x="209" y="179"/>
                  </a:cubicBezTo>
                  <a:cubicBezTo>
                    <a:pt x="208" y="180"/>
                    <a:pt x="207" y="181"/>
                    <a:pt x="206" y="182"/>
                  </a:cubicBezTo>
                  <a:cubicBezTo>
                    <a:pt x="205" y="183"/>
                    <a:pt x="206" y="185"/>
                    <a:pt x="205" y="186"/>
                  </a:cubicBezTo>
                  <a:cubicBezTo>
                    <a:pt x="203" y="187"/>
                    <a:pt x="202" y="188"/>
                    <a:pt x="199" y="187"/>
                  </a:cubicBezTo>
                  <a:cubicBezTo>
                    <a:pt x="198" y="193"/>
                    <a:pt x="194" y="195"/>
                    <a:pt x="195" y="203"/>
                  </a:cubicBezTo>
                  <a:cubicBezTo>
                    <a:pt x="190" y="201"/>
                    <a:pt x="190" y="210"/>
                    <a:pt x="186" y="210"/>
                  </a:cubicBezTo>
                  <a:cubicBezTo>
                    <a:pt x="186" y="210"/>
                    <a:pt x="185" y="210"/>
                    <a:pt x="185" y="210"/>
                  </a:cubicBezTo>
                  <a:cubicBezTo>
                    <a:pt x="183" y="210"/>
                    <a:pt x="185" y="212"/>
                    <a:pt x="184" y="213"/>
                  </a:cubicBezTo>
                  <a:cubicBezTo>
                    <a:pt x="181" y="214"/>
                    <a:pt x="178" y="211"/>
                    <a:pt x="177" y="214"/>
                  </a:cubicBezTo>
                  <a:cubicBezTo>
                    <a:pt x="174" y="214"/>
                    <a:pt x="176" y="208"/>
                    <a:pt x="175" y="206"/>
                  </a:cubicBezTo>
                  <a:cubicBezTo>
                    <a:pt x="174" y="205"/>
                    <a:pt x="174" y="202"/>
                    <a:pt x="172" y="202"/>
                  </a:cubicBezTo>
                  <a:cubicBezTo>
                    <a:pt x="169" y="201"/>
                    <a:pt x="174" y="197"/>
                    <a:pt x="168" y="197"/>
                  </a:cubicBezTo>
                  <a:cubicBezTo>
                    <a:pt x="171" y="194"/>
                    <a:pt x="166" y="193"/>
                    <a:pt x="165" y="192"/>
                  </a:cubicBezTo>
                  <a:cubicBezTo>
                    <a:pt x="165" y="191"/>
                    <a:pt x="167" y="190"/>
                    <a:pt x="167" y="189"/>
                  </a:cubicBezTo>
                  <a:cubicBezTo>
                    <a:pt x="167" y="185"/>
                    <a:pt x="163" y="183"/>
                    <a:pt x="160" y="180"/>
                  </a:cubicBezTo>
                  <a:cubicBezTo>
                    <a:pt x="155" y="182"/>
                    <a:pt x="157" y="189"/>
                    <a:pt x="150" y="187"/>
                  </a:cubicBezTo>
                  <a:cubicBezTo>
                    <a:pt x="150" y="189"/>
                    <a:pt x="152" y="189"/>
                    <a:pt x="153" y="189"/>
                  </a:cubicBezTo>
                  <a:cubicBezTo>
                    <a:pt x="153" y="190"/>
                    <a:pt x="151" y="190"/>
                    <a:pt x="150" y="190"/>
                  </a:cubicBezTo>
                  <a:cubicBezTo>
                    <a:pt x="147" y="190"/>
                    <a:pt x="149" y="195"/>
                    <a:pt x="146" y="195"/>
                  </a:cubicBezTo>
                  <a:cubicBezTo>
                    <a:pt x="139" y="196"/>
                    <a:pt x="141" y="189"/>
                    <a:pt x="135" y="190"/>
                  </a:cubicBezTo>
                  <a:cubicBezTo>
                    <a:pt x="135" y="189"/>
                    <a:pt x="136" y="189"/>
                    <a:pt x="137" y="189"/>
                  </a:cubicBezTo>
                  <a:cubicBezTo>
                    <a:pt x="139" y="185"/>
                    <a:pt x="133" y="182"/>
                    <a:pt x="137" y="180"/>
                  </a:cubicBezTo>
                  <a:cubicBezTo>
                    <a:pt x="136" y="179"/>
                    <a:pt x="135" y="178"/>
                    <a:pt x="133" y="178"/>
                  </a:cubicBezTo>
                  <a:cubicBezTo>
                    <a:pt x="132" y="176"/>
                    <a:pt x="135" y="175"/>
                    <a:pt x="135" y="175"/>
                  </a:cubicBezTo>
                  <a:cubicBezTo>
                    <a:pt x="135" y="173"/>
                    <a:pt x="132" y="173"/>
                    <a:pt x="132" y="172"/>
                  </a:cubicBezTo>
                  <a:cubicBezTo>
                    <a:pt x="132" y="171"/>
                    <a:pt x="134" y="163"/>
                    <a:pt x="132" y="168"/>
                  </a:cubicBezTo>
                  <a:cubicBezTo>
                    <a:pt x="129" y="167"/>
                    <a:pt x="131" y="165"/>
                    <a:pt x="133" y="165"/>
                  </a:cubicBezTo>
                  <a:cubicBezTo>
                    <a:pt x="130" y="160"/>
                    <a:pt x="138" y="159"/>
                    <a:pt x="135" y="158"/>
                  </a:cubicBezTo>
                  <a:cubicBezTo>
                    <a:pt x="135" y="156"/>
                    <a:pt x="139" y="158"/>
                    <a:pt x="139" y="155"/>
                  </a:cubicBezTo>
                  <a:cubicBezTo>
                    <a:pt x="139" y="153"/>
                    <a:pt x="140" y="155"/>
                    <a:pt x="140" y="155"/>
                  </a:cubicBezTo>
                  <a:cubicBezTo>
                    <a:pt x="141" y="154"/>
                    <a:pt x="141" y="153"/>
                    <a:pt x="143" y="152"/>
                  </a:cubicBezTo>
                  <a:cubicBezTo>
                    <a:pt x="145" y="152"/>
                    <a:pt x="144" y="150"/>
                    <a:pt x="144" y="148"/>
                  </a:cubicBezTo>
                  <a:cubicBezTo>
                    <a:pt x="147" y="149"/>
                    <a:pt x="149" y="148"/>
                    <a:pt x="149" y="145"/>
                  </a:cubicBezTo>
                  <a:cubicBezTo>
                    <a:pt x="153" y="144"/>
                    <a:pt x="150" y="150"/>
                    <a:pt x="156" y="148"/>
                  </a:cubicBezTo>
                  <a:cubicBezTo>
                    <a:pt x="156" y="147"/>
                    <a:pt x="154" y="147"/>
                    <a:pt x="153" y="147"/>
                  </a:cubicBezTo>
                  <a:cubicBezTo>
                    <a:pt x="157" y="144"/>
                    <a:pt x="161" y="145"/>
                    <a:pt x="164" y="141"/>
                  </a:cubicBezTo>
                  <a:cubicBezTo>
                    <a:pt x="164" y="141"/>
                    <a:pt x="164" y="139"/>
                    <a:pt x="164" y="138"/>
                  </a:cubicBezTo>
                  <a:cubicBezTo>
                    <a:pt x="164" y="138"/>
                    <a:pt x="166" y="139"/>
                    <a:pt x="167" y="138"/>
                  </a:cubicBezTo>
                  <a:cubicBezTo>
                    <a:pt x="167" y="137"/>
                    <a:pt x="166" y="135"/>
                    <a:pt x="167" y="134"/>
                  </a:cubicBezTo>
                  <a:cubicBezTo>
                    <a:pt x="167" y="133"/>
                    <a:pt x="171" y="132"/>
                    <a:pt x="171" y="131"/>
                  </a:cubicBezTo>
                  <a:cubicBezTo>
                    <a:pt x="172" y="130"/>
                    <a:pt x="170" y="127"/>
                    <a:pt x="171" y="126"/>
                  </a:cubicBezTo>
                  <a:cubicBezTo>
                    <a:pt x="171" y="125"/>
                    <a:pt x="173" y="128"/>
                    <a:pt x="174" y="127"/>
                  </a:cubicBezTo>
                  <a:cubicBezTo>
                    <a:pt x="173" y="128"/>
                    <a:pt x="176" y="120"/>
                    <a:pt x="175" y="120"/>
                  </a:cubicBezTo>
                  <a:cubicBezTo>
                    <a:pt x="178" y="124"/>
                    <a:pt x="179" y="118"/>
                    <a:pt x="182" y="117"/>
                  </a:cubicBezTo>
                  <a:cubicBezTo>
                    <a:pt x="182" y="115"/>
                    <a:pt x="185" y="114"/>
                    <a:pt x="182" y="113"/>
                  </a:cubicBezTo>
                  <a:cubicBezTo>
                    <a:pt x="182" y="110"/>
                    <a:pt x="186" y="113"/>
                    <a:pt x="186" y="109"/>
                  </a:cubicBezTo>
                  <a:cubicBezTo>
                    <a:pt x="187" y="107"/>
                    <a:pt x="189" y="108"/>
                    <a:pt x="191" y="108"/>
                  </a:cubicBezTo>
                  <a:cubicBezTo>
                    <a:pt x="191" y="106"/>
                    <a:pt x="190" y="105"/>
                    <a:pt x="189" y="105"/>
                  </a:cubicBezTo>
                  <a:cubicBezTo>
                    <a:pt x="193" y="102"/>
                    <a:pt x="196" y="101"/>
                    <a:pt x="199" y="101"/>
                  </a:cubicBezTo>
                  <a:cubicBezTo>
                    <a:pt x="201" y="99"/>
                    <a:pt x="199" y="98"/>
                    <a:pt x="200" y="95"/>
                  </a:cubicBezTo>
                  <a:cubicBezTo>
                    <a:pt x="202" y="94"/>
                    <a:pt x="205" y="93"/>
                    <a:pt x="205" y="91"/>
                  </a:cubicBezTo>
                  <a:cubicBezTo>
                    <a:pt x="205" y="87"/>
                    <a:pt x="209" y="92"/>
                    <a:pt x="209" y="86"/>
                  </a:cubicBezTo>
                  <a:cubicBezTo>
                    <a:pt x="214" y="85"/>
                    <a:pt x="220" y="89"/>
                    <a:pt x="220" y="81"/>
                  </a:cubicBezTo>
                  <a:cubicBezTo>
                    <a:pt x="223" y="83"/>
                    <a:pt x="229" y="79"/>
                    <a:pt x="233" y="82"/>
                  </a:cubicBezTo>
                  <a:cubicBezTo>
                    <a:pt x="234" y="81"/>
                    <a:pt x="235" y="80"/>
                    <a:pt x="236" y="78"/>
                  </a:cubicBezTo>
                  <a:cubicBezTo>
                    <a:pt x="240" y="76"/>
                    <a:pt x="243" y="82"/>
                    <a:pt x="243" y="77"/>
                  </a:cubicBezTo>
                  <a:cubicBezTo>
                    <a:pt x="245" y="77"/>
                    <a:pt x="245" y="80"/>
                    <a:pt x="248" y="81"/>
                  </a:cubicBezTo>
                  <a:cubicBezTo>
                    <a:pt x="250" y="80"/>
                    <a:pt x="249" y="76"/>
                    <a:pt x="254" y="78"/>
                  </a:cubicBezTo>
                  <a:cubicBezTo>
                    <a:pt x="254" y="80"/>
                    <a:pt x="252" y="80"/>
                    <a:pt x="252" y="82"/>
                  </a:cubicBezTo>
                  <a:cubicBezTo>
                    <a:pt x="253" y="83"/>
                    <a:pt x="260" y="76"/>
                    <a:pt x="264" y="79"/>
                  </a:cubicBezTo>
                  <a:cubicBezTo>
                    <a:pt x="265" y="81"/>
                    <a:pt x="264" y="79"/>
                    <a:pt x="266" y="79"/>
                  </a:cubicBezTo>
                  <a:cubicBezTo>
                    <a:pt x="269" y="80"/>
                    <a:pt x="272" y="82"/>
                    <a:pt x="276" y="81"/>
                  </a:cubicBezTo>
                  <a:cubicBezTo>
                    <a:pt x="276" y="82"/>
                    <a:pt x="277" y="84"/>
                    <a:pt x="276" y="85"/>
                  </a:cubicBezTo>
                  <a:cubicBezTo>
                    <a:pt x="276" y="86"/>
                    <a:pt x="274" y="85"/>
                    <a:pt x="273" y="85"/>
                  </a:cubicBezTo>
                  <a:cubicBezTo>
                    <a:pt x="272" y="86"/>
                    <a:pt x="273" y="89"/>
                    <a:pt x="271" y="88"/>
                  </a:cubicBezTo>
                  <a:cubicBezTo>
                    <a:pt x="273" y="91"/>
                    <a:pt x="282" y="89"/>
                    <a:pt x="285" y="88"/>
                  </a:cubicBezTo>
                  <a:cubicBezTo>
                    <a:pt x="288" y="86"/>
                    <a:pt x="287" y="90"/>
                    <a:pt x="287" y="91"/>
                  </a:cubicBezTo>
                  <a:cubicBezTo>
                    <a:pt x="289" y="92"/>
                    <a:pt x="292" y="90"/>
                    <a:pt x="292" y="92"/>
                  </a:cubicBezTo>
                  <a:cubicBezTo>
                    <a:pt x="302" y="90"/>
                    <a:pt x="304" y="98"/>
                    <a:pt x="310" y="95"/>
                  </a:cubicBezTo>
                  <a:cubicBezTo>
                    <a:pt x="309" y="99"/>
                    <a:pt x="314" y="97"/>
                    <a:pt x="314" y="101"/>
                  </a:cubicBezTo>
                  <a:cubicBezTo>
                    <a:pt x="318" y="101"/>
                    <a:pt x="323" y="100"/>
                    <a:pt x="320" y="103"/>
                  </a:cubicBezTo>
                  <a:cubicBezTo>
                    <a:pt x="323" y="104"/>
                    <a:pt x="326" y="104"/>
                    <a:pt x="328" y="105"/>
                  </a:cubicBezTo>
                  <a:cubicBezTo>
                    <a:pt x="328" y="105"/>
                    <a:pt x="328" y="107"/>
                    <a:pt x="328" y="108"/>
                  </a:cubicBezTo>
                  <a:cubicBezTo>
                    <a:pt x="329" y="108"/>
                    <a:pt x="332" y="107"/>
                    <a:pt x="332" y="108"/>
                  </a:cubicBezTo>
                  <a:cubicBezTo>
                    <a:pt x="334" y="113"/>
                    <a:pt x="334" y="115"/>
                    <a:pt x="332" y="120"/>
                  </a:cubicBezTo>
                  <a:cubicBezTo>
                    <a:pt x="330" y="117"/>
                    <a:pt x="327" y="121"/>
                    <a:pt x="324" y="122"/>
                  </a:cubicBezTo>
                  <a:cubicBezTo>
                    <a:pt x="320" y="122"/>
                    <a:pt x="315" y="117"/>
                    <a:pt x="311" y="122"/>
                  </a:cubicBezTo>
                  <a:cubicBezTo>
                    <a:pt x="310" y="122"/>
                    <a:pt x="311" y="119"/>
                    <a:pt x="310" y="119"/>
                  </a:cubicBezTo>
                  <a:cubicBezTo>
                    <a:pt x="308" y="118"/>
                    <a:pt x="308" y="120"/>
                    <a:pt x="307" y="120"/>
                  </a:cubicBezTo>
                  <a:cubicBezTo>
                    <a:pt x="306" y="120"/>
                    <a:pt x="305" y="117"/>
                    <a:pt x="304" y="117"/>
                  </a:cubicBezTo>
                  <a:cubicBezTo>
                    <a:pt x="302" y="117"/>
                    <a:pt x="298" y="121"/>
                    <a:pt x="299" y="116"/>
                  </a:cubicBezTo>
                  <a:cubicBezTo>
                    <a:pt x="294" y="118"/>
                    <a:pt x="295" y="116"/>
                    <a:pt x="290" y="116"/>
                  </a:cubicBezTo>
                  <a:cubicBezTo>
                    <a:pt x="290" y="118"/>
                    <a:pt x="291" y="119"/>
                    <a:pt x="293" y="119"/>
                  </a:cubicBezTo>
                  <a:cubicBezTo>
                    <a:pt x="295" y="118"/>
                    <a:pt x="295" y="120"/>
                    <a:pt x="297" y="120"/>
                  </a:cubicBezTo>
                  <a:cubicBezTo>
                    <a:pt x="295" y="123"/>
                    <a:pt x="297" y="122"/>
                    <a:pt x="299" y="123"/>
                  </a:cubicBezTo>
                  <a:cubicBezTo>
                    <a:pt x="299" y="123"/>
                    <a:pt x="298" y="125"/>
                    <a:pt x="299" y="126"/>
                  </a:cubicBezTo>
                  <a:cubicBezTo>
                    <a:pt x="299" y="127"/>
                    <a:pt x="301" y="127"/>
                    <a:pt x="301" y="129"/>
                  </a:cubicBezTo>
                  <a:cubicBezTo>
                    <a:pt x="302" y="130"/>
                    <a:pt x="305" y="134"/>
                    <a:pt x="304" y="138"/>
                  </a:cubicBezTo>
                  <a:cubicBezTo>
                    <a:pt x="305" y="143"/>
                    <a:pt x="313" y="140"/>
                    <a:pt x="314" y="144"/>
                  </a:cubicBezTo>
                  <a:cubicBezTo>
                    <a:pt x="316" y="143"/>
                    <a:pt x="316" y="141"/>
                    <a:pt x="318" y="141"/>
                  </a:cubicBezTo>
                  <a:cubicBezTo>
                    <a:pt x="318" y="137"/>
                    <a:pt x="312" y="138"/>
                    <a:pt x="310" y="136"/>
                  </a:cubicBezTo>
                  <a:cubicBezTo>
                    <a:pt x="309" y="130"/>
                    <a:pt x="318" y="134"/>
                    <a:pt x="321" y="133"/>
                  </a:cubicBezTo>
                  <a:cubicBezTo>
                    <a:pt x="321" y="136"/>
                    <a:pt x="327" y="132"/>
                    <a:pt x="325" y="137"/>
                  </a:cubicBezTo>
                  <a:cubicBezTo>
                    <a:pt x="329" y="139"/>
                    <a:pt x="331" y="133"/>
                    <a:pt x="331" y="138"/>
                  </a:cubicBezTo>
                  <a:cubicBezTo>
                    <a:pt x="335" y="136"/>
                    <a:pt x="331" y="131"/>
                    <a:pt x="328" y="131"/>
                  </a:cubicBezTo>
                  <a:cubicBezTo>
                    <a:pt x="329" y="129"/>
                    <a:pt x="332" y="128"/>
                    <a:pt x="335" y="127"/>
                  </a:cubicBezTo>
                  <a:cubicBezTo>
                    <a:pt x="337" y="125"/>
                    <a:pt x="337" y="122"/>
                    <a:pt x="339" y="120"/>
                  </a:cubicBezTo>
                  <a:cubicBezTo>
                    <a:pt x="345" y="120"/>
                    <a:pt x="348" y="121"/>
                    <a:pt x="352" y="123"/>
                  </a:cubicBezTo>
                  <a:cubicBezTo>
                    <a:pt x="353" y="123"/>
                    <a:pt x="353" y="120"/>
                    <a:pt x="355" y="120"/>
                  </a:cubicBezTo>
                  <a:cubicBezTo>
                    <a:pt x="355" y="118"/>
                    <a:pt x="354" y="117"/>
                    <a:pt x="352" y="116"/>
                  </a:cubicBezTo>
                  <a:cubicBezTo>
                    <a:pt x="354" y="111"/>
                    <a:pt x="354" y="106"/>
                    <a:pt x="353" y="101"/>
                  </a:cubicBezTo>
                  <a:cubicBezTo>
                    <a:pt x="358" y="100"/>
                    <a:pt x="362" y="100"/>
                    <a:pt x="365" y="102"/>
                  </a:cubicBezTo>
                  <a:cubicBezTo>
                    <a:pt x="365" y="102"/>
                    <a:pt x="369" y="103"/>
                    <a:pt x="369" y="106"/>
                  </a:cubicBezTo>
                  <a:cubicBezTo>
                    <a:pt x="360" y="106"/>
                    <a:pt x="360" y="106"/>
                    <a:pt x="360" y="106"/>
                  </a:cubicBezTo>
                  <a:cubicBezTo>
                    <a:pt x="360" y="110"/>
                    <a:pt x="360" y="110"/>
                    <a:pt x="360" y="110"/>
                  </a:cubicBezTo>
                  <a:cubicBezTo>
                    <a:pt x="364" y="114"/>
                    <a:pt x="365" y="110"/>
                    <a:pt x="367" y="112"/>
                  </a:cubicBezTo>
                  <a:cubicBezTo>
                    <a:pt x="369" y="113"/>
                    <a:pt x="363" y="113"/>
                    <a:pt x="363" y="113"/>
                  </a:cubicBezTo>
                  <a:cubicBezTo>
                    <a:pt x="362" y="116"/>
                    <a:pt x="367" y="113"/>
                    <a:pt x="369" y="116"/>
                  </a:cubicBezTo>
                  <a:cubicBezTo>
                    <a:pt x="371" y="115"/>
                    <a:pt x="374" y="113"/>
                    <a:pt x="376" y="110"/>
                  </a:cubicBezTo>
                  <a:cubicBezTo>
                    <a:pt x="376" y="110"/>
                    <a:pt x="378" y="109"/>
                    <a:pt x="377" y="108"/>
                  </a:cubicBezTo>
                  <a:cubicBezTo>
                    <a:pt x="384" y="109"/>
                    <a:pt x="383" y="104"/>
                    <a:pt x="388" y="105"/>
                  </a:cubicBezTo>
                  <a:cubicBezTo>
                    <a:pt x="390" y="104"/>
                    <a:pt x="391" y="103"/>
                    <a:pt x="391" y="101"/>
                  </a:cubicBezTo>
                  <a:cubicBezTo>
                    <a:pt x="394" y="101"/>
                    <a:pt x="395" y="99"/>
                    <a:pt x="395" y="98"/>
                  </a:cubicBezTo>
                  <a:cubicBezTo>
                    <a:pt x="401" y="102"/>
                    <a:pt x="405" y="95"/>
                    <a:pt x="411" y="95"/>
                  </a:cubicBezTo>
                  <a:cubicBezTo>
                    <a:pt x="411" y="101"/>
                    <a:pt x="411" y="101"/>
                    <a:pt x="411" y="101"/>
                  </a:cubicBezTo>
                  <a:cubicBezTo>
                    <a:pt x="416" y="101"/>
                    <a:pt x="420" y="100"/>
                    <a:pt x="423" y="99"/>
                  </a:cubicBezTo>
                  <a:cubicBezTo>
                    <a:pt x="424" y="99"/>
                    <a:pt x="426" y="99"/>
                    <a:pt x="426" y="99"/>
                  </a:cubicBezTo>
                  <a:cubicBezTo>
                    <a:pt x="426" y="99"/>
                    <a:pt x="426" y="98"/>
                    <a:pt x="426" y="98"/>
                  </a:cubicBezTo>
                  <a:cubicBezTo>
                    <a:pt x="429" y="97"/>
                    <a:pt x="433" y="98"/>
                    <a:pt x="433" y="94"/>
                  </a:cubicBezTo>
                  <a:cubicBezTo>
                    <a:pt x="437" y="95"/>
                    <a:pt x="442" y="96"/>
                    <a:pt x="445" y="99"/>
                  </a:cubicBezTo>
                  <a:cubicBezTo>
                    <a:pt x="447" y="98"/>
                    <a:pt x="448" y="97"/>
                    <a:pt x="449" y="95"/>
                  </a:cubicBezTo>
                  <a:cubicBezTo>
                    <a:pt x="449" y="93"/>
                    <a:pt x="443" y="92"/>
                    <a:pt x="447" y="91"/>
                  </a:cubicBezTo>
                  <a:cubicBezTo>
                    <a:pt x="445" y="87"/>
                    <a:pt x="438" y="88"/>
                    <a:pt x="440" y="81"/>
                  </a:cubicBezTo>
                  <a:cubicBezTo>
                    <a:pt x="443" y="82"/>
                    <a:pt x="443" y="84"/>
                    <a:pt x="447" y="85"/>
                  </a:cubicBezTo>
                  <a:cubicBezTo>
                    <a:pt x="449" y="85"/>
                    <a:pt x="452" y="89"/>
                    <a:pt x="456" y="88"/>
                  </a:cubicBezTo>
                  <a:cubicBezTo>
                    <a:pt x="457" y="88"/>
                    <a:pt x="457" y="86"/>
                    <a:pt x="457" y="86"/>
                  </a:cubicBezTo>
                  <a:cubicBezTo>
                    <a:pt x="458" y="86"/>
                    <a:pt x="460" y="89"/>
                    <a:pt x="460" y="86"/>
                  </a:cubicBezTo>
                  <a:cubicBezTo>
                    <a:pt x="462" y="86"/>
                    <a:pt x="462" y="89"/>
                    <a:pt x="463" y="89"/>
                  </a:cubicBezTo>
                  <a:cubicBezTo>
                    <a:pt x="465" y="90"/>
                    <a:pt x="468" y="89"/>
                    <a:pt x="467" y="92"/>
                  </a:cubicBezTo>
                  <a:cubicBezTo>
                    <a:pt x="471" y="90"/>
                    <a:pt x="473" y="93"/>
                    <a:pt x="478" y="91"/>
                  </a:cubicBezTo>
                  <a:cubicBezTo>
                    <a:pt x="476" y="95"/>
                    <a:pt x="483" y="92"/>
                    <a:pt x="481" y="96"/>
                  </a:cubicBezTo>
                  <a:cubicBezTo>
                    <a:pt x="483" y="96"/>
                    <a:pt x="485" y="97"/>
                    <a:pt x="485" y="99"/>
                  </a:cubicBezTo>
                  <a:cubicBezTo>
                    <a:pt x="490" y="98"/>
                    <a:pt x="490" y="102"/>
                    <a:pt x="495" y="101"/>
                  </a:cubicBezTo>
                  <a:cubicBezTo>
                    <a:pt x="498" y="92"/>
                    <a:pt x="487" y="96"/>
                    <a:pt x="489" y="88"/>
                  </a:cubicBezTo>
                  <a:cubicBezTo>
                    <a:pt x="489" y="86"/>
                    <a:pt x="488" y="88"/>
                    <a:pt x="485" y="88"/>
                  </a:cubicBezTo>
                  <a:cubicBezTo>
                    <a:pt x="485" y="85"/>
                    <a:pt x="488" y="84"/>
                    <a:pt x="487" y="79"/>
                  </a:cubicBezTo>
                  <a:cubicBezTo>
                    <a:pt x="487" y="78"/>
                    <a:pt x="484" y="79"/>
                    <a:pt x="484" y="78"/>
                  </a:cubicBezTo>
                  <a:cubicBezTo>
                    <a:pt x="484" y="78"/>
                    <a:pt x="486" y="75"/>
                    <a:pt x="484" y="75"/>
                  </a:cubicBezTo>
                  <a:cubicBezTo>
                    <a:pt x="484" y="72"/>
                    <a:pt x="488" y="73"/>
                    <a:pt x="487" y="70"/>
                  </a:cubicBezTo>
                  <a:cubicBezTo>
                    <a:pt x="489" y="70"/>
                    <a:pt x="488" y="66"/>
                    <a:pt x="492" y="67"/>
                  </a:cubicBezTo>
                  <a:cubicBezTo>
                    <a:pt x="492" y="64"/>
                    <a:pt x="493" y="62"/>
                    <a:pt x="496" y="63"/>
                  </a:cubicBezTo>
                  <a:cubicBezTo>
                    <a:pt x="495" y="56"/>
                    <a:pt x="501" y="58"/>
                    <a:pt x="501" y="53"/>
                  </a:cubicBezTo>
                  <a:cubicBezTo>
                    <a:pt x="507" y="52"/>
                    <a:pt x="510" y="55"/>
                    <a:pt x="515" y="56"/>
                  </a:cubicBezTo>
                  <a:cubicBezTo>
                    <a:pt x="515" y="58"/>
                    <a:pt x="514" y="60"/>
                    <a:pt x="516" y="60"/>
                  </a:cubicBezTo>
                  <a:cubicBezTo>
                    <a:pt x="516" y="61"/>
                    <a:pt x="514" y="61"/>
                    <a:pt x="512" y="61"/>
                  </a:cubicBezTo>
                  <a:cubicBezTo>
                    <a:pt x="512" y="67"/>
                    <a:pt x="514" y="69"/>
                    <a:pt x="512" y="74"/>
                  </a:cubicBezTo>
                  <a:cubicBezTo>
                    <a:pt x="513" y="75"/>
                    <a:pt x="514" y="76"/>
                    <a:pt x="515" y="77"/>
                  </a:cubicBezTo>
                  <a:cubicBezTo>
                    <a:pt x="515" y="77"/>
                    <a:pt x="516" y="78"/>
                    <a:pt x="517" y="78"/>
                  </a:cubicBezTo>
                  <a:cubicBezTo>
                    <a:pt x="515" y="81"/>
                    <a:pt x="517" y="89"/>
                    <a:pt x="515" y="92"/>
                  </a:cubicBezTo>
                  <a:cubicBezTo>
                    <a:pt x="513" y="97"/>
                    <a:pt x="518" y="95"/>
                    <a:pt x="519" y="98"/>
                  </a:cubicBezTo>
                  <a:cubicBezTo>
                    <a:pt x="518" y="109"/>
                    <a:pt x="513" y="116"/>
                    <a:pt x="503" y="119"/>
                  </a:cubicBezTo>
                  <a:cubicBezTo>
                    <a:pt x="504" y="122"/>
                    <a:pt x="510" y="119"/>
                    <a:pt x="511" y="122"/>
                  </a:cubicBezTo>
                  <a:cubicBezTo>
                    <a:pt x="514" y="121"/>
                    <a:pt x="513" y="117"/>
                    <a:pt x="517" y="117"/>
                  </a:cubicBezTo>
                  <a:cubicBezTo>
                    <a:pt x="517" y="118"/>
                    <a:pt x="516" y="120"/>
                    <a:pt x="516" y="122"/>
                  </a:cubicBezTo>
                  <a:cubicBezTo>
                    <a:pt x="518" y="121"/>
                    <a:pt x="517" y="119"/>
                    <a:pt x="519" y="119"/>
                  </a:cubicBezTo>
                  <a:cubicBezTo>
                    <a:pt x="521" y="119"/>
                    <a:pt x="520" y="116"/>
                    <a:pt x="520" y="116"/>
                  </a:cubicBezTo>
                  <a:cubicBezTo>
                    <a:pt x="521" y="116"/>
                    <a:pt x="523" y="116"/>
                    <a:pt x="523" y="116"/>
                  </a:cubicBezTo>
                  <a:cubicBezTo>
                    <a:pt x="524" y="115"/>
                    <a:pt x="523" y="113"/>
                    <a:pt x="523" y="112"/>
                  </a:cubicBezTo>
                  <a:cubicBezTo>
                    <a:pt x="527" y="112"/>
                    <a:pt x="527" y="112"/>
                    <a:pt x="527" y="112"/>
                  </a:cubicBezTo>
                  <a:cubicBezTo>
                    <a:pt x="526" y="107"/>
                    <a:pt x="532" y="103"/>
                    <a:pt x="527" y="101"/>
                  </a:cubicBezTo>
                  <a:cubicBezTo>
                    <a:pt x="528" y="99"/>
                    <a:pt x="530" y="100"/>
                    <a:pt x="530" y="98"/>
                  </a:cubicBezTo>
                  <a:cubicBezTo>
                    <a:pt x="530" y="96"/>
                    <a:pt x="528" y="97"/>
                    <a:pt x="527" y="96"/>
                  </a:cubicBezTo>
                  <a:cubicBezTo>
                    <a:pt x="527" y="93"/>
                    <a:pt x="532" y="96"/>
                    <a:pt x="534" y="95"/>
                  </a:cubicBezTo>
                  <a:cubicBezTo>
                    <a:pt x="533" y="94"/>
                    <a:pt x="534" y="90"/>
                    <a:pt x="530" y="91"/>
                  </a:cubicBezTo>
                  <a:cubicBezTo>
                    <a:pt x="527" y="93"/>
                    <a:pt x="525" y="87"/>
                    <a:pt x="524" y="91"/>
                  </a:cubicBezTo>
                  <a:cubicBezTo>
                    <a:pt x="522" y="88"/>
                    <a:pt x="522" y="85"/>
                    <a:pt x="523" y="82"/>
                  </a:cubicBezTo>
                  <a:cubicBezTo>
                    <a:pt x="523" y="82"/>
                    <a:pt x="526" y="83"/>
                    <a:pt x="526" y="82"/>
                  </a:cubicBezTo>
                  <a:cubicBezTo>
                    <a:pt x="527" y="81"/>
                    <a:pt x="525" y="77"/>
                    <a:pt x="526" y="75"/>
                  </a:cubicBezTo>
                  <a:cubicBezTo>
                    <a:pt x="526" y="73"/>
                    <a:pt x="524" y="75"/>
                    <a:pt x="524" y="75"/>
                  </a:cubicBezTo>
                  <a:cubicBezTo>
                    <a:pt x="522" y="73"/>
                    <a:pt x="523" y="70"/>
                    <a:pt x="522" y="67"/>
                  </a:cubicBezTo>
                  <a:cubicBezTo>
                    <a:pt x="527" y="69"/>
                    <a:pt x="525" y="63"/>
                    <a:pt x="529" y="6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33" y="54"/>
                    <a:pt x="531" y="60"/>
                    <a:pt x="532" y="63"/>
                  </a:cubicBezTo>
                  <a:cubicBezTo>
                    <a:pt x="532" y="65"/>
                    <a:pt x="534" y="61"/>
                    <a:pt x="534" y="64"/>
                  </a:cubicBezTo>
                  <a:cubicBezTo>
                    <a:pt x="534" y="65"/>
                    <a:pt x="533" y="66"/>
                    <a:pt x="533" y="65"/>
                  </a:cubicBezTo>
                  <a:cubicBezTo>
                    <a:pt x="534" y="69"/>
                    <a:pt x="537" y="70"/>
                    <a:pt x="541" y="72"/>
                  </a:cubicBezTo>
                  <a:cubicBezTo>
                    <a:pt x="544" y="73"/>
                    <a:pt x="541" y="68"/>
                    <a:pt x="540" y="68"/>
                  </a:cubicBezTo>
                  <a:cubicBezTo>
                    <a:pt x="542" y="66"/>
                    <a:pt x="546" y="66"/>
                    <a:pt x="550" y="65"/>
                  </a:cubicBezTo>
                  <a:cubicBezTo>
                    <a:pt x="550" y="64"/>
                    <a:pt x="547" y="64"/>
                    <a:pt x="546" y="64"/>
                  </a:cubicBezTo>
                  <a:cubicBezTo>
                    <a:pt x="547" y="60"/>
                    <a:pt x="544" y="60"/>
                    <a:pt x="544" y="57"/>
                  </a:cubicBezTo>
                  <a:cubicBezTo>
                    <a:pt x="545" y="60"/>
                    <a:pt x="554" y="56"/>
                    <a:pt x="553" y="61"/>
                  </a:cubicBezTo>
                  <a:cubicBezTo>
                    <a:pt x="554" y="62"/>
                    <a:pt x="555" y="60"/>
                    <a:pt x="555" y="60"/>
                  </a:cubicBezTo>
                  <a:cubicBezTo>
                    <a:pt x="557" y="60"/>
                    <a:pt x="556" y="62"/>
                    <a:pt x="557" y="63"/>
                  </a:cubicBezTo>
                  <a:cubicBezTo>
                    <a:pt x="557" y="63"/>
                    <a:pt x="559" y="62"/>
                    <a:pt x="560" y="63"/>
                  </a:cubicBezTo>
                  <a:cubicBezTo>
                    <a:pt x="562" y="65"/>
                    <a:pt x="567" y="62"/>
                    <a:pt x="564" y="67"/>
                  </a:cubicBezTo>
                  <a:cubicBezTo>
                    <a:pt x="571" y="67"/>
                    <a:pt x="571" y="67"/>
                    <a:pt x="571" y="67"/>
                  </a:cubicBezTo>
                  <a:cubicBezTo>
                    <a:pt x="571" y="65"/>
                    <a:pt x="565" y="64"/>
                    <a:pt x="569" y="63"/>
                  </a:cubicBezTo>
                  <a:cubicBezTo>
                    <a:pt x="568" y="61"/>
                    <a:pt x="567" y="61"/>
                    <a:pt x="565" y="60"/>
                  </a:cubicBezTo>
                  <a:cubicBezTo>
                    <a:pt x="564" y="53"/>
                    <a:pt x="565" y="52"/>
                    <a:pt x="565" y="44"/>
                  </a:cubicBezTo>
                  <a:cubicBezTo>
                    <a:pt x="573" y="44"/>
                    <a:pt x="583" y="45"/>
                    <a:pt x="589" y="44"/>
                  </a:cubicBezTo>
                  <a:cubicBezTo>
                    <a:pt x="592" y="44"/>
                    <a:pt x="590" y="40"/>
                    <a:pt x="593" y="43"/>
                  </a:cubicBezTo>
                  <a:cubicBezTo>
                    <a:pt x="598" y="40"/>
                    <a:pt x="594" y="37"/>
                    <a:pt x="596" y="33"/>
                  </a:cubicBezTo>
                  <a:cubicBezTo>
                    <a:pt x="599" y="34"/>
                    <a:pt x="601" y="33"/>
                    <a:pt x="603" y="32"/>
                  </a:cubicBezTo>
                  <a:cubicBezTo>
                    <a:pt x="605" y="29"/>
                    <a:pt x="609" y="27"/>
                    <a:pt x="611" y="25"/>
                  </a:cubicBezTo>
                  <a:cubicBezTo>
                    <a:pt x="626" y="23"/>
                    <a:pt x="641" y="21"/>
                    <a:pt x="652" y="16"/>
                  </a:cubicBezTo>
                  <a:cubicBezTo>
                    <a:pt x="654" y="15"/>
                    <a:pt x="655" y="19"/>
                    <a:pt x="655" y="19"/>
                  </a:cubicBezTo>
                  <a:cubicBezTo>
                    <a:pt x="656" y="19"/>
                    <a:pt x="657" y="15"/>
                    <a:pt x="656" y="15"/>
                  </a:cubicBezTo>
                  <a:cubicBezTo>
                    <a:pt x="659" y="16"/>
                    <a:pt x="656" y="17"/>
                    <a:pt x="658" y="19"/>
                  </a:cubicBezTo>
                  <a:cubicBezTo>
                    <a:pt x="658" y="20"/>
                    <a:pt x="661" y="19"/>
                    <a:pt x="661" y="21"/>
                  </a:cubicBezTo>
                  <a:cubicBezTo>
                    <a:pt x="663" y="20"/>
                    <a:pt x="659" y="18"/>
                    <a:pt x="662" y="18"/>
                  </a:cubicBezTo>
                  <a:cubicBezTo>
                    <a:pt x="664" y="17"/>
                    <a:pt x="669" y="18"/>
                    <a:pt x="669" y="14"/>
                  </a:cubicBezTo>
                  <a:cubicBezTo>
                    <a:pt x="672" y="14"/>
                    <a:pt x="673" y="13"/>
                    <a:pt x="673" y="11"/>
                  </a:cubicBezTo>
                  <a:cubicBezTo>
                    <a:pt x="675" y="11"/>
                    <a:pt x="675" y="13"/>
                    <a:pt x="677" y="14"/>
                  </a:cubicBezTo>
                  <a:cubicBezTo>
                    <a:pt x="681" y="13"/>
                    <a:pt x="680" y="9"/>
                    <a:pt x="680" y="5"/>
                  </a:cubicBezTo>
                  <a:cubicBezTo>
                    <a:pt x="687" y="3"/>
                    <a:pt x="694" y="0"/>
                    <a:pt x="704" y="1"/>
                  </a:cubicBezTo>
                  <a:cubicBezTo>
                    <a:pt x="703" y="2"/>
                    <a:pt x="703" y="4"/>
                    <a:pt x="703" y="7"/>
                  </a:cubicBezTo>
                  <a:cubicBezTo>
                    <a:pt x="705" y="10"/>
                    <a:pt x="711" y="10"/>
                    <a:pt x="714" y="7"/>
                  </a:cubicBezTo>
                  <a:cubicBezTo>
                    <a:pt x="715" y="7"/>
                    <a:pt x="715" y="8"/>
                    <a:pt x="714" y="8"/>
                  </a:cubicBezTo>
                  <a:moveTo>
                    <a:pt x="1051" y="179"/>
                  </a:moveTo>
                  <a:cubicBezTo>
                    <a:pt x="1051" y="177"/>
                    <a:pt x="1048" y="178"/>
                    <a:pt x="1048" y="176"/>
                  </a:cubicBezTo>
                  <a:cubicBezTo>
                    <a:pt x="1043" y="175"/>
                    <a:pt x="1043" y="179"/>
                    <a:pt x="1048" y="178"/>
                  </a:cubicBezTo>
                  <a:cubicBezTo>
                    <a:pt x="1048" y="179"/>
                    <a:pt x="1049" y="179"/>
                    <a:pt x="1051" y="179"/>
                  </a:cubicBezTo>
                  <a:moveTo>
                    <a:pt x="303" y="284"/>
                  </a:moveTo>
                  <a:cubicBezTo>
                    <a:pt x="302" y="289"/>
                    <a:pt x="308" y="286"/>
                    <a:pt x="306" y="291"/>
                  </a:cubicBezTo>
                  <a:cubicBezTo>
                    <a:pt x="308" y="292"/>
                    <a:pt x="309" y="289"/>
                    <a:pt x="310" y="291"/>
                  </a:cubicBezTo>
                  <a:cubicBezTo>
                    <a:pt x="310" y="293"/>
                    <a:pt x="309" y="292"/>
                    <a:pt x="308" y="293"/>
                  </a:cubicBezTo>
                  <a:cubicBezTo>
                    <a:pt x="306" y="294"/>
                    <a:pt x="300" y="296"/>
                    <a:pt x="299" y="296"/>
                  </a:cubicBezTo>
                  <a:cubicBezTo>
                    <a:pt x="295" y="295"/>
                    <a:pt x="294" y="292"/>
                    <a:pt x="292" y="290"/>
                  </a:cubicBezTo>
                  <a:cubicBezTo>
                    <a:pt x="292" y="288"/>
                    <a:pt x="296" y="289"/>
                    <a:pt x="296" y="287"/>
                  </a:cubicBezTo>
                  <a:cubicBezTo>
                    <a:pt x="293" y="285"/>
                    <a:pt x="292" y="284"/>
                    <a:pt x="287" y="286"/>
                  </a:cubicBezTo>
                  <a:cubicBezTo>
                    <a:pt x="286" y="283"/>
                    <a:pt x="285" y="281"/>
                    <a:pt x="280" y="281"/>
                  </a:cubicBezTo>
                  <a:cubicBezTo>
                    <a:pt x="279" y="281"/>
                    <a:pt x="280" y="284"/>
                    <a:pt x="279" y="284"/>
                  </a:cubicBezTo>
                  <a:cubicBezTo>
                    <a:pt x="278" y="285"/>
                    <a:pt x="276" y="285"/>
                    <a:pt x="275" y="286"/>
                  </a:cubicBezTo>
                  <a:cubicBezTo>
                    <a:pt x="273" y="287"/>
                    <a:pt x="273" y="291"/>
                    <a:pt x="269" y="290"/>
                  </a:cubicBezTo>
                  <a:cubicBezTo>
                    <a:pt x="271" y="295"/>
                    <a:pt x="267" y="296"/>
                    <a:pt x="266" y="297"/>
                  </a:cubicBezTo>
                  <a:cubicBezTo>
                    <a:pt x="265" y="300"/>
                    <a:pt x="266" y="303"/>
                    <a:pt x="265" y="307"/>
                  </a:cubicBezTo>
                  <a:cubicBezTo>
                    <a:pt x="264" y="307"/>
                    <a:pt x="263" y="306"/>
                    <a:pt x="262" y="305"/>
                  </a:cubicBezTo>
                  <a:cubicBezTo>
                    <a:pt x="261" y="310"/>
                    <a:pt x="265" y="312"/>
                    <a:pt x="262" y="315"/>
                  </a:cubicBezTo>
                  <a:cubicBezTo>
                    <a:pt x="265" y="314"/>
                    <a:pt x="264" y="318"/>
                    <a:pt x="265" y="318"/>
                  </a:cubicBezTo>
                  <a:cubicBezTo>
                    <a:pt x="266" y="318"/>
                    <a:pt x="267" y="318"/>
                    <a:pt x="268" y="318"/>
                  </a:cubicBezTo>
                  <a:cubicBezTo>
                    <a:pt x="271" y="319"/>
                    <a:pt x="272" y="321"/>
                    <a:pt x="273" y="319"/>
                  </a:cubicBezTo>
                  <a:cubicBezTo>
                    <a:pt x="274" y="319"/>
                    <a:pt x="276" y="319"/>
                    <a:pt x="276" y="319"/>
                  </a:cubicBezTo>
                  <a:cubicBezTo>
                    <a:pt x="281" y="319"/>
                    <a:pt x="280" y="318"/>
                    <a:pt x="282" y="317"/>
                  </a:cubicBezTo>
                  <a:cubicBezTo>
                    <a:pt x="284" y="316"/>
                    <a:pt x="285" y="318"/>
                    <a:pt x="287" y="318"/>
                  </a:cubicBezTo>
                  <a:cubicBezTo>
                    <a:pt x="288" y="317"/>
                    <a:pt x="288" y="315"/>
                    <a:pt x="289" y="315"/>
                  </a:cubicBezTo>
                  <a:cubicBezTo>
                    <a:pt x="292" y="314"/>
                    <a:pt x="298" y="314"/>
                    <a:pt x="301" y="315"/>
                  </a:cubicBezTo>
                  <a:cubicBezTo>
                    <a:pt x="304" y="316"/>
                    <a:pt x="304" y="318"/>
                    <a:pt x="307" y="318"/>
                  </a:cubicBezTo>
                  <a:cubicBezTo>
                    <a:pt x="308" y="318"/>
                    <a:pt x="309" y="317"/>
                    <a:pt x="310" y="317"/>
                  </a:cubicBezTo>
                  <a:cubicBezTo>
                    <a:pt x="309" y="317"/>
                    <a:pt x="311" y="318"/>
                    <a:pt x="311" y="318"/>
                  </a:cubicBezTo>
                  <a:cubicBezTo>
                    <a:pt x="315" y="319"/>
                    <a:pt x="315" y="319"/>
                    <a:pt x="318" y="319"/>
                  </a:cubicBezTo>
                  <a:cubicBezTo>
                    <a:pt x="325" y="320"/>
                    <a:pt x="331" y="318"/>
                    <a:pt x="338" y="319"/>
                  </a:cubicBezTo>
                  <a:cubicBezTo>
                    <a:pt x="337" y="316"/>
                    <a:pt x="338" y="314"/>
                    <a:pt x="339" y="312"/>
                  </a:cubicBezTo>
                  <a:cubicBezTo>
                    <a:pt x="334" y="306"/>
                    <a:pt x="331" y="300"/>
                    <a:pt x="321" y="298"/>
                  </a:cubicBezTo>
                  <a:cubicBezTo>
                    <a:pt x="322" y="296"/>
                    <a:pt x="319" y="296"/>
                    <a:pt x="318" y="294"/>
                  </a:cubicBezTo>
                  <a:cubicBezTo>
                    <a:pt x="318" y="292"/>
                    <a:pt x="318" y="291"/>
                    <a:pt x="317" y="290"/>
                  </a:cubicBezTo>
                  <a:cubicBezTo>
                    <a:pt x="318" y="286"/>
                    <a:pt x="322" y="286"/>
                    <a:pt x="321" y="280"/>
                  </a:cubicBezTo>
                  <a:cubicBezTo>
                    <a:pt x="313" y="279"/>
                    <a:pt x="309" y="283"/>
                    <a:pt x="303" y="284"/>
                  </a:cubicBezTo>
                  <a:moveTo>
                    <a:pt x="400" y="349"/>
                  </a:moveTo>
                  <a:cubicBezTo>
                    <a:pt x="398" y="349"/>
                    <a:pt x="396" y="349"/>
                    <a:pt x="398" y="350"/>
                  </a:cubicBezTo>
                  <a:cubicBezTo>
                    <a:pt x="401" y="348"/>
                    <a:pt x="406" y="348"/>
                    <a:pt x="408" y="347"/>
                  </a:cubicBezTo>
                  <a:cubicBezTo>
                    <a:pt x="408" y="347"/>
                    <a:pt x="408" y="345"/>
                    <a:pt x="408" y="345"/>
                  </a:cubicBezTo>
                  <a:cubicBezTo>
                    <a:pt x="409" y="344"/>
                    <a:pt x="410" y="346"/>
                    <a:pt x="411" y="346"/>
                  </a:cubicBezTo>
                  <a:cubicBezTo>
                    <a:pt x="411" y="336"/>
                    <a:pt x="411" y="336"/>
                    <a:pt x="411" y="336"/>
                  </a:cubicBezTo>
                  <a:cubicBezTo>
                    <a:pt x="409" y="334"/>
                    <a:pt x="408" y="334"/>
                    <a:pt x="407" y="332"/>
                  </a:cubicBezTo>
                  <a:cubicBezTo>
                    <a:pt x="406" y="331"/>
                    <a:pt x="407" y="330"/>
                    <a:pt x="407" y="329"/>
                  </a:cubicBezTo>
                  <a:cubicBezTo>
                    <a:pt x="406" y="327"/>
                    <a:pt x="402" y="326"/>
                    <a:pt x="405" y="325"/>
                  </a:cubicBezTo>
                  <a:cubicBezTo>
                    <a:pt x="414" y="325"/>
                    <a:pt x="414" y="325"/>
                    <a:pt x="414" y="325"/>
                  </a:cubicBezTo>
                  <a:cubicBezTo>
                    <a:pt x="415" y="320"/>
                    <a:pt x="411" y="320"/>
                    <a:pt x="411" y="318"/>
                  </a:cubicBezTo>
                  <a:cubicBezTo>
                    <a:pt x="411" y="315"/>
                    <a:pt x="408" y="316"/>
                    <a:pt x="407" y="314"/>
                  </a:cubicBezTo>
                  <a:cubicBezTo>
                    <a:pt x="407" y="314"/>
                    <a:pt x="409" y="312"/>
                    <a:pt x="408" y="311"/>
                  </a:cubicBezTo>
                  <a:cubicBezTo>
                    <a:pt x="404" y="312"/>
                    <a:pt x="403" y="309"/>
                    <a:pt x="400" y="310"/>
                  </a:cubicBezTo>
                  <a:cubicBezTo>
                    <a:pt x="401" y="302"/>
                    <a:pt x="391" y="304"/>
                    <a:pt x="391" y="297"/>
                  </a:cubicBezTo>
                  <a:cubicBezTo>
                    <a:pt x="395" y="294"/>
                    <a:pt x="397" y="290"/>
                    <a:pt x="405" y="291"/>
                  </a:cubicBezTo>
                  <a:cubicBezTo>
                    <a:pt x="406" y="290"/>
                    <a:pt x="405" y="289"/>
                    <a:pt x="407" y="288"/>
                  </a:cubicBezTo>
                  <a:cubicBezTo>
                    <a:pt x="407" y="285"/>
                    <a:pt x="402" y="285"/>
                    <a:pt x="402" y="281"/>
                  </a:cubicBezTo>
                  <a:cubicBezTo>
                    <a:pt x="396" y="281"/>
                    <a:pt x="393" y="283"/>
                    <a:pt x="388" y="281"/>
                  </a:cubicBezTo>
                  <a:cubicBezTo>
                    <a:pt x="388" y="283"/>
                    <a:pt x="388" y="285"/>
                    <a:pt x="387" y="283"/>
                  </a:cubicBezTo>
                  <a:cubicBezTo>
                    <a:pt x="386" y="282"/>
                    <a:pt x="386" y="284"/>
                    <a:pt x="386" y="284"/>
                  </a:cubicBezTo>
                  <a:cubicBezTo>
                    <a:pt x="383" y="286"/>
                    <a:pt x="377" y="288"/>
                    <a:pt x="376" y="288"/>
                  </a:cubicBezTo>
                  <a:cubicBezTo>
                    <a:pt x="372" y="290"/>
                    <a:pt x="373" y="290"/>
                    <a:pt x="372" y="293"/>
                  </a:cubicBezTo>
                  <a:cubicBezTo>
                    <a:pt x="371" y="293"/>
                    <a:pt x="369" y="292"/>
                    <a:pt x="369" y="293"/>
                  </a:cubicBezTo>
                  <a:cubicBezTo>
                    <a:pt x="368" y="293"/>
                    <a:pt x="369" y="296"/>
                    <a:pt x="369" y="297"/>
                  </a:cubicBezTo>
                  <a:cubicBezTo>
                    <a:pt x="369" y="300"/>
                    <a:pt x="373" y="295"/>
                    <a:pt x="373" y="300"/>
                  </a:cubicBezTo>
                  <a:cubicBezTo>
                    <a:pt x="373" y="301"/>
                    <a:pt x="374" y="301"/>
                    <a:pt x="374" y="303"/>
                  </a:cubicBezTo>
                  <a:cubicBezTo>
                    <a:pt x="373" y="307"/>
                    <a:pt x="376" y="310"/>
                    <a:pt x="376" y="311"/>
                  </a:cubicBezTo>
                  <a:cubicBezTo>
                    <a:pt x="376" y="313"/>
                    <a:pt x="376" y="313"/>
                    <a:pt x="377" y="314"/>
                  </a:cubicBezTo>
                  <a:cubicBezTo>
                    <a:pt x="377" y="314"/>
                    <a:pt x="379" y="318"/>
                    <a:pt x="379" y="318"/>
                  </a:cubicBezTo>
                  <a:cubicBezTo>
                    <a:pt x="380" y="322"/>
                    <a:pt x="380" y="321"/>
                    <a:pt x="381" y="324"/>
                  </a:cubicBezTo>
                  <a:cubicBezTo>
                    <a:pt x="382" y="325"/>
                    <a:pt x="381" y="327"/>
                    <a:pt x="381" y="328"/>
                  </a:cubicBezTo>
                  <a:cubicBezTo>
                    <a:pt x="382" y="329"/>
                    <a:pt x="385" y="329"/>
                    <a:pt x="384" y="332"/>
                  </a:cubicBezTo>
                  <a:cubicBezTo>
                    <a:pt x="379" y="331"/>
                    <a:pt x="383" y="338"/>
                    <a:pt x="380" y="339"/>
                  </a:cubicBezTo>
                  <a:cubicBezTo>
                    <a:pt x="386" y="340"/>
                    <a:pt x="386" y="349"/>
                    <a:pt x="393" y="345"/>
                  </a:cubicBezTo>
                  <a:cubicBezTo>
                    <a:pt x="387" y="350"/>
                    <a:pt x="399" y="345"/>
                    <a:pt x="400" y="349"/>
                  </a:cubicBezTo>
                  <a:moveTo>
                    <a:pt x="442" y="284"/>
                  </a:moveTo>
                  <a:cubicBezTo>
                    <a:pt x="441" y="285"/>
                    <a:pt x="441" y="287"/>
                    <a:pt x="440" y="288"/>
                  </a:cubicBezTo>
                  <a:cubicBezTo>
                    <a:pt x="439" y="290"/>
                    <a:pt x="437" y="290"/>
                    <a:pt x="436" y="291"/>
                  </a:cubicBezTo>
                  <a:cubicBezTo>
                    <a:pt x="437" y="292"/>
                    <a:pt x="440" y="295"/>
                    <a:pt x="440" y="297"/>
                  </a:cubicBezTo>
                  <a:cubicBezTo>
                    <a:pt x="440" y="297"/>
                    <a:pt x="438" y="297"/>
                    <a:pt x="439" y="298"/>
                  </a:cubicBezTo>
                  <a:cubicBezTo>
                    <a:pt x="440" y="300"/>
                    <a:pt x="443" y="299"/>
                    <a:pt x="445" y="301"/>
                  </a:cubicBezTo>
                  <a:cubicBezTo>
                    <a:pt x="445" y="300"/>
                    <a:pt x="446" y="299"/>
                    <a:pt x="447" y="298"/>
                  </a:cubicBezTo>
                  <a:cubicBezTo>
                    <a:pt x="449" y="294"/>
                    <a:pt x="445" y="294"/>
                    <a:pt x="445" y="291"/>
                  </a:cubicBezTo>
                  <a:cubicBezTo>
                    <a:pt x="447" y="290"/>
                    <a:pt x="449" y="289"/>
                    <a:pt x="449" y="286"/>
                  </a:cubicBezTo>
                  <a:cubicBezTo>
                    <a:pt x="446" y="286"/>
                    <a:pt x="446" y="285"/>
                    <a:pt x="447" y="283"/>
                  </a:cubicBezTo>
                  <a:cubicBezTo>
                    <a:pt x="445" y="284"/>
                    <a:pt x="443" y="283"/>
                    <a:pt x="442" y="284"/>
                  </a:cubicBezTo>
                  <a:moveTo>
                    <a:pt x="258" y="322"/>
                  </a:moveTo>
                  <a:cubicBezTo>
                    <a:pt x="257" y="328"/>
                    <a:pt x="267" y="324"/>
                    <a:pt x="268" y="322"/>
                  </a:cubicBezTo>
                  <a:cubicBezTo>
                    <a:pt x="264" y="321"/>
                    <a:pt x="262" y="321"/>
                    <a:pt x="258" y="322"/>
                  </a:cubicBezTo>
                  <a:moveTo>
                    <a:pt x="290" y="583"/>
                  </a:moveTo>
                  <a:cubicBezTo>
                    <a:pt x="292" y="578"/>
                    <a:pt x="300" y="578"/>
                    <a:pt x="299" y="569"/>
                  </a:cubicBezTo>
                  <a:cubicBezTo>
                    <a:pt x="295" y="572"/>
                    <a:pt x="288" y="566"/>
                    <a:pt x="283" y="570"/>
                  </a:cubicBezTo>
                  <a:cubicBezTo>
                    <a:pt x="289" y="571"/>
                    <a:pt x="282" y="572"/>
                    <a:pt x="282" y="573"/>
                  </a:cubicBezTo>
                  <a:cubicBezTo>
                    <a:pt x="282" y="572"/>
                    <a:pt x="283" y="576"/>
                    <a:pt x="283" y="577"/>
                  </a:cubicBezTo>
                  <a:cubicBezTo>
                    <a:pt x="283" y="579"/>
                    <a:pt x="283" y="581"/>
                    <a:pt x="282" y="582"/>
                  </a:cubicBezTo>
                  <a:cubicBezTo>
                    <a:pt x="282" y="581"/>
                    <a:pt x="281" y="580"/>
                    <a:pt x="280" y="582"/>
                  </a:cubicBezTo>
                  <a:cubicBezTo>
                    <a:pt x="282" y="584"/>
                    <a:pt x="287" y="583"/>
                    <a:pt x="290" y="58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2" name="Freeform 92"/>
            <p:cNvSpPr>
              <a:spLocks noChangeArrowheads="1"/>
            </p:cNvSpPr>
            <p:nvPr/>
          </p:nvSpPr>
          <p:spPr bwMode="auto">
            <a:xfrm>
              <a:off x="1677800" y="469249"/>
              <a:ext cx="68993" cy="40079"/>
            </a:xfrm>
            <a:custGeom>
              <a:avLst/>
              <a:gdLst>
                <a:gd name="T0" fmla="*/ 12 w 17"/>
                <a:gd name="T1" fmla="*/ 0 h 9"/>
                <a:gd name="T2" fmla="*/ 15 w 17"/>
                <a:gd name="T3" fmla="*/ 8 h 9"/>
                <a:gd name="T4" fmla="*/ 0 w 17"/>
                <a:gd name="T5" fmla="*/ 4 h 9"/>
                <a:gd name="T6" fmla="*/ 12 w 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9">
                  <a:moveTo>
                    <a:pt x="12" y="0"/>
                  </a:moveTo>
                  <a:cubicBezTo>
                    <a:pt x="12" y="4"/>
                    <a:pt x="17" y="3"/>
                    <a:pt x="15" y="8"/>
                  </a:cubicBezTo>
                  <a:cubicBezTo>
                    <a:pt x="7" y="9"/>
                    <a:pt x="3" y="7"/>
                    <a:pt x="0" y="4"/>
                  </a:cubicBezTo>
                  <a:cubicBezTo>
                    <a:pt x="2" y="1"/>
                    <a:pt x="7" y="1"/>
                    <a:pt x="12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3" name="Freeform 93"/>
            <p:cNvSpPr>
              <a:spLocks noEditPoints="1" noChangeArrowheads="1"/>
            </p:cNvSpPr>
            <p:nvPr/>
          </p:nvSpPr>
          <p:spPr bwMode="auto">
            <a:xfrm>
              <a:off x="1822059" y="544397"/>
              <a:ext cx="696208" cy="522688"/>
            </a:xfrm>
            <a:custGeom>
              <a:avLst/>
              <a:gdLst>
                <a:gd name="T0" fmla="*/ 16 w 169"/>
                <a:gd name="T1" fmla="*/ 7 h 118"/>
                <a:gd name="T2" fmla="*/ 22 w 169"/>
                <a:gd name="T3" fmla="*/ 5 h 118"/>
                <a:gd name="T4" fmla="*/ 22 w 169"/>
                <a:gd name="T5" fmla="*/ 8 h 118"/>
                <a:gd name="T6" fmla="*/ 22 w 169"/>
                <a:gd name="T7" fmla="*/ 14 h 118"/>
                <a:gd name="T8" fmla="*/ 26 w 169"/>
                <a:gd name="T9" fmla="*/ 25 h 118"/>
                <a:gd name="T10" fmla="*/ 36 w 169"/>
                <a:gd name="T11" fmla="*/ 7 h 118"/>
                <a:gd name="T12" fmla="*/ 49 w 169"/>
                <a:gd name="T13" fmla="*/ 5 h 118"/>
                <a:gd name="T14" fmla="*/ 57 w 169"/>
                <a:gd name="T15" fmla="*/ 19 h 118"/>
                <a:gd name="T16" fmla="*/ 67 w 169"/>
                <a:gd name="T17" fmla="*/ 16 h 118"/>
                <a:gd name="T18" fmla="*/ 81 w 169"/>
                <a:gd name="T19" fmla="*/ 15 h 118"/>
                <a:gd name="T20" fmla="*/ 87 w 169"/>
                <a:gd name="T21" fmla="*/ 21 h 118"/>
                <a:gd name="T22" fmla="*/ 92 w 169"/>
                <a:gd name="T23" fmla="*/ 23 h 118"/>
                <a:gd name="T24" fmla="*/ 95 w 169"/>
                <a:gd name="T25" fmla="*/ 25 h 118"/>
                <a:gd name="T26" fmla="*/ 108 w 169"/>
                <a:gd name="T27" fmla="*/ 28 h 118"/>
                <a:gd name="T28" fmla="*/ 119 w 169"/>
                <a:gd name="T29" fmla="*/ 33 h 118"/>
                <a:gd name="T30" fmla="*/ 123 w 169"/>
                <a:gd name="T31" fmla="*/ 37 h 118"/>
                <a:gd name="T32" fmla="*/ 131 w 169"/>
                <a:gd name="T33" fmla="*/ 44 h 118"/>
                <a:gd name="T34" fmla="*/ 126 w 169"/>
                <a:gd name="T35" fmla="*/ 56 h 118"/>
                <a:gd name="T36" fmla="*/ 138 w 169"/>
                <a:gd name="T37" fmla="*/ 57 h 118"/>
                <a:gd name="T38" fmla="*/ 141 w 169"/>
                <a:gd name="T39" fmla="*/ 64 h 118"/>
                <a:gd name="T40" fmla="*/ 153 w 169"/>
                <a:gd name="T41" fmla="*/ 66 h 118"/>
                <a:gd name="T42" fmla="*/ 160 w 169"/>
                <a:gd name="T43" fmla="*/ 73 h 118"/>
                <a:gd name="T44" fmla="*/ 162 w 169"/>
                <a:gd name="T45" fmla="*/ 78 h 118"/>
                <a:gd name="T46" fmla="*/ 155 w 169"/>
                <a:gd name="T47" fmla="*/ 88 h 118"/>
                <a:gd name="T48" fmla="*/ 146 w 169"/>
                <a:gd name="T49" fmla="*/ 87 h 118"/>
                <a:gd name="T50" fmla="*/ 137 w 169"/>
                <a:gd name="T51" fmla="*/ 78 h 118"/>
                <a:gd name="T52" fmla="*/ 130 w 169"/>
                <a:gd name="T53" fmla="*/ 85 h 118"/>
                <a:gd name="T54" fmla="*/ 140 w 169"/>
                <a:gd name="T55" fmla="*/ 91 h 118"/>
                <a:gd name="T56" fmla="*/ 146 w 169"/>
                <a:gd name="T57" fmla="*/ 101 h 118"/>
                <a:gd name="T58" fmla="*/ 141 w 169"/>
                <a:gd name="T59" fmla="*/ 110 h 118"/>
                <a:gd name="T60" fmla="*/ 123 w 169"/>
                <a:gd name="T61" fmla="*/ 103 h 118"/>
                <a:gd name="T62" fmla="*/ 129 w 169"/>
                <a:gd name="T63" fmla="*/ 110 h 118"/>
                <a:gd name="T64" fmla="*/ 136 w 169"/>
                <a:gd name="T65" fmla="*/ 115 h 118"/>
                <a:gd name="T66" fmla="*/ 129 w 169"/>
                <a:gd name="T67" fmla="*/ 115 h 118"/>
                <a:gd name="T68" fmla="*/ 113 w 169"/>
                <a:gd name="T69" fmla="*/ 109 h 118"/>
                <a:gd name="T70" fmla="*/ 105 w 169"/>
                <a:gd name="T71" fmla="*/ 105 h 118"/>
                <a:gd name="T72" fmla="*/ 101 w 169"/>
                <a:gd name="T73" fmla="*/ 98 h 118"/>
                <a:gd name="T74" fmla="*/ 92 w 169"/>
                <a:gd name="T75" fmla="*/ 82 h 118"/>
                <a:gd name="T76" fmla="*/ 94 w 169"/>
                <a:gd name="T77" fmla="*/ 78 h 118"/>
                <a:gd name="T78" fmla="*/ 96 w 169"/>
                <a:gd name="T79" fmla="*/ 73 h 118"/>
                <a:gd name="T80" fmla="*/ 101 w 169"/>
                <a:gd name="T81" fmla="*/ 66 h 118"/>
                <a:gd name="T82" fmla="*/ 96 w 169"/>
                <a:gd name="T83" fmla="*/ 57 h 118"/>
                <a:gd name="T84" fmla="*/ 91 w 169"/>
                <a:gd name="T85" fmla="*/ 53 h 118"/>
                <a:gd name="T86" fmla="*/ 87 w 169"/>
                <a:gd name="T87" fmla="*/ 53 h 118"/>
                <a:gd name="T88" fmla="*/ 81 w 169"/>
                <a:gd name="T89" fmla="*/ 52 h 118"/>
                <a:gd name="T90" fmla="*/ 70 w 169"/>
                <a:gd name="T91" fmla="*/ 39 h 118"/>
                <a:gd name="T92" fmla="*/ 59 w 169"/>
                <a:gd name="T93" fmla="*/ 42 h 118"/>
                <a:gd name="T94" fmla="*/ 49 w 169"/>
                <a:gd name="T95" fmla="*/ 42 h 118"/>
                <a:gd name="T96" fmla="*/ 37 w 169"/>
                <a:gd name="T97" fmla="*/ 42 h 118"/>
                <a:gd name="T98" fmla="*/ 16 w 169"/>
                <a:gd name="T99" fmla="*/ 37 h 118"/>
                <a:gd name="T100" fmla="*/ 7 w 169"/>
                <a:gd name="T101" fmla="*/ 32 h 118"/>
                <a:gd name="T102" fmla="*/ 4 w 169"/>
                <a:gd name="T103" fmla="*/ 25 h 118"/>
                <a:gd name="T104" fmla="*/ 5 w 169"/>
                <a:gd name="T105" fmla="*/ 19 h 118"/>
                <a:gd name="T106" fmla="*/ 109 w 169"/>
                <a:gd name="T107" fmla="*/ 81 h 118"/>
                <a:gd name="T108" fmla="*/ 116 w 169"/>
                <a:gd name="T109" fmla="*/ 75 h 118"/>
                <a:gd name="T110" fmla="*/ 109 w 169"/>
                <a:gd name="T111" fmla="*/ 8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" h="118">
                  <a:moveTo>
                    <a:pt x="7" y="8"/>
                  </a:moveTo>
                  <a:cubicBezTo>
                    <a:pt x="9" y="12"/>
                    <a:pt x="15" y="3"/>
                    <a:pt x="16" y="7"/>
                  </a:cubicBezTo>
                  <a:cubicBezTo>
                    <a:pt x="18" y="7"/>
                    <a:pt x="17" y="4"/>
                    <a:pt x="18" y="4"/>
                  </a:cubicBezTo>
                  <a:cubicBezTo>
                    <a:pt x="20" y="3"/>
                    <a:pt x="21" y="5"/>
                    <a:pt x="22" y="5"/>
                  </a:cubicBezTo>
                  <a:cubicBezTo>
                    <a:pt x="24" y="5"/>
                    <a:pt x="24" y="0"/>
                    <a:pt x="28" y="4"/>
                  </a:cubicBezTo>
                  <a:cubicBezTo>
                    <a:pt x="28" y="10"/>
                    <a:pt x="24" y="6"/>
                    <a:pt x="22" y="8"/>
                  </a:cubicBezTo>
                  <a:cubicBezTo>
                    <a:pt x="21" y="9"/>
                    <a:pt x="25" y="9"/>
                    <a:pt x="25" y="9"/>
                  </a:cubicBezTo>
                  <a:cubicBezTo>
                    <a:pt x="25" y="11"/>
                    <a:pt x="22" y="12"/>
                    <a:pt x="22" y="14"/>
                  </a:cubicBezTo>
                  <a:cubicBezTo>
                    <a:pt x="22" y="16"/>
                    <a:pt x="23" y="16"/>
                    <a:pt x="23" y="18"/>
                  </a:cubicBezTo>
                  <a:cubicBezTo>
                    <a:pt x="24" y="20"/>
                    <a:pt x="22" y="25"/>
                    <a:pt x="26" y="25"/>
                  </a:cubicBezTo>
                  <a:cubicBezTo>
                    <a:pt x="29" y="24"/>
                    <a:pt x="27" y="17"/>
                    <a:pt x="28" y="14"/>
                  </a:cubicBezTo>
                  <a:cubicBezTo>
                    <a:pt x="34" y="15"/>
                    <a:pt x="34" y="10"/>
                    <a:pt x="36" y="7"/>
                  </a:cubicBezTo>
                  <a:cubicBezTo>
                    <a:pt x="38" y="10"/>
                    <a:pt x="41" y="4"/>
                    <a:pt x="43" y="8"/>
                  </a:cubicBezTo>
                  <a:cubicBezTo>
                    <a:pt x="46" y="8"/>
                    <a:pt x="45" y="4"/>
                    <a:pt x="49" y="5"/>
                  </a:cubicBezTo>
                  <a:cubicBezTo>
                    <a:pt x="48" y="10"/>
                    <a:pt x="52" y="11"/>
                    <a:pt x="56" y="12"/>
                  </a:cubicBezTo>
                  <a:cubicBezTo>
                    <a:pt x="54" y="17"/>
                    <a:pt x="55" y="16"/>
                    <a:pt x="57" y="19"/>
                  </a:cubicBezTo>
                  <a:cubicBezTo>
                    <a:pt x="59" y="18"/>
                    <a:pt x="61" y="18"/>
                    <a:pt x="63" y="19"/>
                  </a:cubicBezTo>
                  <a:cubicBezTo>
                    <a:pt x="66" y="20"/>
                    <a:pt x="66" y="17"/>
                    <a:pt x="67" y="16"/>
                  </a:cubicBezTo>
                  <a:cubicBezTo>
                    <a:pt x="68" y="16"/>
                    <a:pt x="71" y="17"/>
                    <a:pt x="71" y="15"/>
                  </a:cubicBezTo>
                  <a:cubicBezTo>
                    <a:pt x="75" y="16"/>
                    <a:pt x="77" y="16"/>
                    <a:pt x="81" y="15"/>
                  </a:cubicBezTo>
                  <a:cubicBezTo>
                    <a:pt x="81" y="18"/>
                    <a:pt x="85" y="17"/>
                    <a:pt x="84" y="16"/>
                  </a:cubicBezTo>
                  <a:cubicBezTo>
                    <a:pt x="85" y="17"/>
                    <a:pt x="85" y="19"/>
                    <a:pt x="87" y="21"/>
                  </a:cubicBezTo>
                  <a:cubicBezTo>
                    <a:pt x="87" y="21"/>
                    <a:pt x="90" y="21"/>
                    <a:pt x="91" y="22"/>
                  </a:cubicBezTo>
                  <a:cubicBezTo>
                    <a:pt x="92" y="22"/>
                    <a:pt x="91" y="23"/>
                    <a:pt x="92" y="23"/>
                  </a:cubicBezTo>
                  <a:cubicBezTo>
                    <a:pt x="95" y="24"/>
                    <a:pt x="91" y="26"/>
                    <a:pt x="94" y="28"/>
                  </a:cubicBezTo>
                  <a:cubicBezTo>
                    <a:pt x="94" y="28"/>
                    <a:pt x="95" y="25"/>
                    <a:pt x="95" y="25"/>
                  </a:cubicBezTo>
                  <a:cubicBezTo>
                    <a:pt x="97" y="26"/>
                    <a:pt x="97" y="29"/>
                    <a:pt x="101" y="29"/>
                  </a:cubicBezTo>
                  <a:cubicBezTo>
                    <a:pt x="103" y="29"/>
                    <a:pt x="105" y="28"/>
                    <a:pt x="108" y="28"/>
                  </a:cubicBezTo>
                  <a:cubicBezTo>
                    <a:pt x="107" y="33"/>
                    <a:pt x="116" y="30"/>
                    <a:pt x="116" y="35"/>
                  </a:cubicBezTo>
                  <a:cubicBezTo>
                    <a:pt x="118" y="35"/>
                    <a:pt x="119" y="34"/>
                    <a:pt x="119" y="33"/>
                  </a:cubicBezTo>
                  <a:cubicBezTo>
                    <a:pt x="121" y="34"/>
                    <a:pt x="121" y="36"/>
                    <a:pt x="122" y="39"/>
                  </a:cubicBezTo>
                  <a:cubicBezTo>
                    <a:pt x="123" y="39"/>
                    <a:pt x="123" y="38"/>
                    <a:pt x="123" y="37"/>
                  </a:cubicBezTo>
                  <a:cubicBezTo>
                    <a:pt x="125" y="39"/>
                    <a:pt x="127" y="42"/>
                    <a:pt x="131" y="42"/>
                  </a:cubicBezTo>
                  <a:cubicBezTo>
                    <a:pt x="131" y="43"/>
                    <a:pt x="130" y="44"/>
                    <a:pt x="131" y="44"/>
                  </a:cubicBezTo>
                  <a:cubicBezTo>
                    <a:pt x="133" y="47"/>
                    <a:pt x="127" y="49"/>
                    <a:pt x="131" y="50"/>
                  </a:cubicBezTo>
                  <a:cubicBezTo>
                    <a:pt x="130" y="52"/>
                    <a:pt x="126" y="52"/>
                    <a:pt x="126" y="56"/>
                  </a:cubicBezTo>
                  <a:cubicBezTo>
                    <a:pt x="129" y="61"/>
                    <a:pt x="135" y="54"/>
                    <a:pt x="137" y="60"/>
                  </a:cubicBezTo>
                  <a:cubicBezTo>
                    <a:pt x="138" y="60"/>
                    <a:pt x="138" y="58"/>
                    <a:pt x="138" y="57"/>
                  </a:cubicBezTo>
                  <a:cubicBezTo>
                    <a:pt x="141" y="57"/>
                    <a:pt x="139" y="60"/>
                    <a:pt x="140" y="61"/>
                  </a:cubicBezTo>
                  <a:cubicBezTo>
                    <a:pt x="140" y="61"/>
                    <a:pt x="141" y="64"/>
                    <a:pt x="141" y="64"/>
                  </a:cubicBezTo>
                  <a:cubicBezTo>
                    <a:pt x="143" y="64"/>
                    <a:pt x="145" y="61"/>
                    <a:pt x="144" y="67"/>
                  </a:cubicBezTo>
                  <a:cubicBezTo>
                    <a:pt x="147" y="67"/>
                    <a:pt x="148" y="65"/>
                    <a:pt x="153" y="66"/>
                  </a:cubicBezTo>
                  <a:cubicBezTo>
                    <a:pt x="153" y="67"/>
                    <a:pt x="154" y="68"/>
                    <a:pt x="154" y="70"/>
                  </a:cubicBezTo>
                  <a:cubicBezTo>
                    <a:pt x="156" y="70"/>
                    <a:pt x="161" y="68"/>
                    <a:pt x="160" y="73"/>
                  </a:cubicBezTo>
                  <a:cubicBezTo>
                    <a:pt x="165" y="70"/>
                    <a:pt x="162" y="73"/>
                    <a:pt x="167" y="74"/>
                  </a:cubicBezTo>
                  <a:cubicBezTo>
                    <a:pt x="169" y="77"/>
                    <a:pt x="162" y="78"/>
                    <a:pt x="162" y="78"/>
                  </a:cubicBezTo>
                  <a:cubicBezTo>
                    <a:pt x="162" y="79"/>
                    <a:pt x="163" y="80"/>
                    <a:pt x="164" y="80"/>
                  </a:cubicBezTo>
                  <a:cubicBezTo>
                    <a:pt x="160" y="83"/>
                    <a:pt x="157" y="83"/>
                    <a:pt x="155" y="88"/>
                  </a:cubicBezTo>
                  <a:cubicBezTo>
                    <a:pt x="154" y="88"/>
                    <a:pt x="153" y="88"/>
                    <a:pt x="153" y="89"/>
                  </a:cubicBezTo>
                  <a:cubicBezTo>
                    <a:pt x="151" y="89"/>
                    <a:pt x="146" y="89"/>
                    <a:pt x="146" y="87"/>
                  </a:cubicBezTo>
                  <a:cubicBezTo>
                    <a:pt x="146" y="84"/>
                    <a:pt x="138" y="87"/>
                    <a:pt x="140" y="81"/>
                  </a:cubicBezTo>
                  <a:cubicBezTo>
                    <a:pt x="137" y="81"/>
                    <a:pt x="137" y="80"/>
                    <a:pt x="137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28" y="78"/>
                    <a:pt x="131" y="83"/>
                    <a:pt x="130" y="85"/>
                  </a:cubicBezTo>
                  <a:cubicBezTo>
                    <a:pt x="130" y="88"/>
                    <a:pt x="134" y="88"/>
                    <a:pt x="134" y="91"/>
                  </a:cubicBezTo>
                  <a:cubicBezTo>
                    <a:pt x="137" y="89"/>
                    <a:pt x="140" y="94"/>
                    <a:pt x="140" y="91"/>
                  </a:cubicBezTo>
                  <a:cubicBezTo>
                    <a:pt x="142" y="92"/>
                    <a:pt x="143" y="96"/>
                    <a:pt x="143" y="99"/>
                  </a:cubicBezTo>
                  <a:cubicBezTo>
                    <a:pt x="142" y="101"/>
                    <a:pt x="145" y="100"/>
                    <a:pt x="146" y="101"/>
                  </a:cubicBezTo>
                  <a:cubicBezTo>
                    <a:pt x="147" y="104"/>
                    <a:pt x="144" y="110"/>
                    <a:pt x="144" y="113"/>
                  </a:cubicBezTo>
                  <a:cubicBezTo>
                    <a:pt x="141" y="115"/>
                    <a:pt x="142" y="111"/>
                    <a:pt x="141" y="110"/>
                  </a:cubicBezTo>
                  <a:cubicBezTo>
                    <a:pt x="139" y="109"/>
                    <a:pt x="135" y="110"/>
                    <a:pt x="134" y="106"/>
                  </a:cubicBezTo>
                  <a:cubicBezTo>
                    <a:pt x="129" y="107"/>
                    <a:pt x="129" y="102"/>
                    <a:pt x="123" y="103"/>
                  </a:cubicBezTo>
                  <a:cubicBezTo>
                    <a:pt x="123" y="106"/>
                    <a:pt x="128" y="104"/>
                    <a:pt x="129" y="106"/>
                  </a:cubicBezTo>
                  <a:cubicBezTo>
                    <a:pt x="124" y="111"/>
                    <a:pt x="133" y="108"/>
                    <a:pt x="129" y="110"/>
                  </a:cubicBezTo>
                  <a:cubicBezTo>
                    <a:pt x="129" y="112"/>
                    <a:pt x="132" y="112"/>
                    <a:pt x="134" y="113"/>
                  </a:cubicBezTo>
                  <a:cubicBezTo>
                    <a:pt x="135" y="114"/>
                    <a:pt x="134" y="115"/>
                    <a:pt x="136" y="115"/>
                  </a:cubicBezTo>
                  <a:cubicBezTo>
                    <a:pt x="138" y="115"/>
                    <a:pt x="138" y="115"/>
                    <a:pt x="138" y="117"/>
                  </a:cubicBezTo>
                  <a:cubicBezTo>
                    <a:pt x="134" y="118"/>
                    <a:pt x="132" y="117"/>
                    <a:pt x="129" y="115"/>
                  </a:cubicBezTo>
                  <a:cubicBezTo>
                    <a:pt x="127" y="113"/>
                    <a:pt x="123" y="114"/>
                    <a:pt x="120" y="112"/>
                  </a:cubicBezTo>
                  <a:cubicBezTo>
                    <a:pt x="119" y="111"/>
                    <a:pt x="115" y="109"/>
                    <a:pt x="113" y="109"/>
                  </a:cubicBezTo>
                  <a:cubicBezTo>
                    <a:pt x="111" y="109"/>
                    <a:pt x="111" y="107"/>
                    <a:pt x="110" y="106"/>
                  </a:cubicBezTo>
                  <a:cubicBezTo>
                    <a:pt x="109" y="105"/>
                    <a:pt x="106" y="106"/>
                    <a:pt x="105" y="105"/>
                  </a:cubicBezTo>
                  <a:cubicBezTo>
                    <a:pt x="104" y="104"/>
                    <a:pt x="104" y="102"/>
                    <a:pt x="103" y="101"/>
                  </a:cubicBezTo>
                  <a:cubicBezTo>
                    <a:pt x="103" y="100"/>
                    <a:pt x="99" y="101"/>
                    <a:pt x="101" y="98"/>
                  </a:cubicBezTo>
                  <a:cubicBezTo>
                    <a:pt x="95" y="98"/>
                    <a:pt x="94" y="92"/>
                    <a:pt x="91" y="89"/>
                  </a:cubicBezTo>
                  <a:cubicBezTo>
                    <a:pt x="92" y="89"/>
                    <a:pt x="90" y="84"/>
                    <a:pt x="92" y="82"/>
                  </a:cubicBezTo>
                  <a:cubicBezTo>
                    <a:pt x="92" y="82"/>
                    <a:pt x="95" y="83"/>
                    <a:pt x="95" y="82"/>
                  </a:cubicBezTo>
                  <a:cubicBezTo>
                    <a:pt x="95" y="82"/>
                    <a:pt x="93" y="80"/>
                    <a:pt x="94" y="78"/>
                  </a:cubicBezTo>
                  <a:cubicBezTo>
                    <a:pt x="94" y="78"/>
                    <a:pt x="96" y="78"/>
                    <a:pt x="96" y="78"/>
                  </a:cubicBezTo>
                  <a:cubicBezTo>
                    <a:pt x="97" y="77"/>
                    <a:pt x="96" y="74"/>
                    <a:pt x="96" y="73"/>
                  </a:cubicBezTo>
                  <a:cubicBezTo>
                    <a:pt x="97" y="72"/>
                    <a:pt x="99" y="73"/>
                    <a:pt x="99" y="73"/>
                  </a:cubicBezTo>
                  <a:cubicBezTo>
                    <a:pt x="101" y="71"/>
                    <a:pt x="99" y="67"/>
                    <a:pt x="101" y="66"/>
                  </a:cubicBezTo>
                  <a:cubicBezTo>
                    <a:pt x="100" y="64"/>
                    <a:pt x="98" y="64"/>
                    <a:pt x="96" y="64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4" y="57"/>
                    <a:pt x="94" y="59"/>
                  </a:cubicBezTo>
                  <a:cubicBezTo>
                    <a:pt x="91" y="57"/>
                    <a:pt x="92" y="54"/>
                    <a:pt x="91" y="53"/>
                  </a:cubicBezTo>
                  <a:cubicBezTo>
                    <a:pt x="90" y="53"/>
                    <a:pt x="89" y="55"/>
                    <a:pt x="88" y="54"/>
                  </a:cubicBezTo>
                  <a:cubicBezTo>
                    <a:pt x="88" y="54"/>
                    <a:pt x="87" y="53"/>
                    <a:pt x="87" y="53"/>
                  </a:cubicBezTo>
                  <a:cubicBezTo>
                    <a:pt x="86" y="52"/>
                    <a:pt x="84" y="50"/>
                    <a:pt x="84" y="50"/>
                  </a:cubicBezTo>
                  <a:cubicBezTo>
                    <a:pt x="83" y="50"/>
                    <a:pt x="82" y="52"/>
                    <a:pt x="81" y="52"/>
                  </a:cubicBezTo>
                  <a:cubicBezTo>
                    <a:pt x="81" y="51"/>
                    <a:pt x="79" y="48"/>
                    <a:pt x="75" y="49"/>
                  </a:cubicBezTo>
                  <a:cubicBezTo>
                    <a:pt x="81" y="42"/>
                    <a:pt x="68" y="46"/>
                    <a:pt x="70" y="39"/>
                  </a:cubicBezTo>
                  <a:cubicBezTo>
                    <a:pt x="66" y="39"/>
                    <a:pt x="63" y="39"/>
                    <a:pt x="63" y="43"/>
                  </a:cubicBezTo>
                  <a:cubicBezTo>
                    <a:pt x="61" y="44"/>
                    <a:pt x="59" y="42"/>
                    <a:pt x="59" y="42"/>
                  </a:cubicBezTo>
                  <a:cubicBezTo>
                    <a:pt x="57" y="42"/>
                    <a:pt x="56" y="43"/>
                    <a:pt x="54" y="43"/>
                  </a:cubicBezTo>
                  <a:cubicBezTo>
                    <a:pt x="52" y="43"/>
                    <a:pt x="51" y="42"/>
                    <a:pt x="49" y="42"/>
                  </a:cubicBezTo>
                  <a:cubicBezTo>
                    <a:pt x="46" y="42"/>
                    <a:pt x="46" y="43"/>
                    <a:pt x="43" y="43"/>
                  </a:cubicBezTo>
                  <a:cubicBezTo>
                    <a:pt x="40" y="43"/>
                    <a:pt x="39" y="42"/>
                    <a:pt x="37" y="42"/>
                  </a:cubicBezTo>
                  <a:cubicBezTo>
                    <a:pt x="31" y="41"/>
                    <a:pt x="26" y="42"/>
                    <a:pt x="19" y="40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4" y="37"/>
                    <a:pt x="12" y="38"/>
                    <a:pt x="12" y="35"/>
                  </a:cubicBezTo>
                  <a:cubicBezTo>
                    <a:pt x="10" y="34"/>
                    <a:pt x="5" y="36"/>
                    <a:pt x="7" y="32"/>
                  </a:cubicBezTo>
                  <a:cubicBezTo>
                    <a:pt x="11" y="33"/>
                    <a:pt x="13" y="30"/>
                    <a:pt x="15" y="29"/>
                  </a:cubicBezTo>
                  <a:cubicBezTo>
                    <a:pt x="13" y="26"/>
                    <a:pt x="5" y="28"/>
                    <a:pt x="4" y="25"/>
                  </a:cubicBezTo>
                  <a:cubicBezTo>
                    <a:pt x="3" y="25"/>
                    <a:pt x="2" y="25"/>
                    <a:pt x="2" y="26"/>
                  </a:cubicBezTo>
                  <a:cubicBezTo>
                    <a:pt x="0" y="26"/>
                    <a:pt x="4" y="20"/>
                    <a:pt x="5" y="19"/>
                  </a:cubicBezTo>
                  <a:cubicBezTo>
                    <a:pt x="4" y="14"/>
                    <a:pt x="8" y="13"/>
                    <a:pt x="7" y="8"/>
                  </a:cubicBezTo>
                  <a:moveTo>
                    <a:pt x="109" y="81"/>
                  </a:moveTo>
                  <a:cubicBezTo>
                    <a:pt x="110" y="78"/>
                    <a:pt x="116" y="80"/>
                    <a:pt x="119" y="80"/>
                  </a:cubicBezTo>
                  <a:cubicBezTo>
                    <a:pt x="119" y="77"/>
                    <a:pt x="117" y="77"/>
                    <a:pt x="116" y="75"/>
                  </a:cubicBezTo>
                  <a:cubicBezTo>
                    <a:pt x="114" y="73"/>
                    <a:pt x="111" y="75"/>
                    <a:pt x="108" y="73"/>
                  </a:cubicBezTo>
                  <a:cubicBezTo>
                    <a:pt x="108" y="75"/>
                    <a:pt x="106" y="81"/>
                    <a:pt x="109" y="8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4" name="Freeform 94"/>
            <p:cNvSpPr>
              <a:spLocks noChangeArrowheads="1"/>
            </p:cNvSpPr>
            <p:nvPr/>
          </p:nvSpPr>
          <p:spPr bwMode="auto">
            <a:xfrm>
              <a:off x="1141531" y="571116"/>
              <a:ext cx="428075" cy="228780"/>
            </a:xfrm>
            <a:custGeom>
              <a:avLst/>
              <a:gdLst>
                <a:gd name="T0" fmla="*/ 12 w 104"/>
                <a:gd name="T1" fmla="*/ 40 h 52"/>
                <a:gd name="T2" fmla="*/ 13 w 104"/>
                <a:gd name="T3" fmla="*/ 36 h 52"/>
                <a:gd name="T4" fmla="*/ 19 w 104"/>
                <a:gd name="T5" fmla="*/ 34 h 52"/>
                <a:gd name="T6" fmla="*/ 22 w 104"/>
                <a:gd name="T7" fmla="*/ 33 h 52"/>
                <a:gd name="T8" fmla="*/ 37 w 104"/>
                <a:gd name="T9" fmla="*/ 31 h 52"/>
                <a:gd name="T10" fmla="*/ 22 w 104"/>
                <a:gd name="T11" fmla="*/ 30 h 52"/>
                <a:gd name="T12" fmla="*/ 20 w 104"/>
                <a:gd name="T13" fmla="*/ 29 h 52"/>
                <a:gd name="T14" fmla="*/ 16 w 104"/>
                <a:gd name="T15" fmla="*/ 30 h 52"/>
                <a:gd name="T16" fmla="*/ 7 w 104"/>
                <a:gd name="T17" fmla="*/ 29 h 52"/>
                <a:gd name="T18" fmla="*/ 15 w 104"/>
                <a:gd name="T19" fmla="*/ 23 h 52"/>
                <a:gd name="T20" fmla="*/ 19 w 104"/>
                <a:gd name="T21" fmla="*/ 23 h 52"/>
                <a:gd name="T22" fmla="*/ 3 w 104"/>
                <a:gd name="T23" fmla="*/ 20 h 52"/>
                <a:gd name="T24" fmla="*/ 0 w 104"/>
                <a:gd name="T25" fmla="*/ 16 h 52"/>
                <a:gd name="T26" fmla="*/ 7 w 104"/>
                <a:gd name="T27" fmla="*/ 10 h 52"/>
                <a:gd name="T28" fmla="*/ 7 w 104"/>
                <a:gd name="T29" fmla="*/ 9 h 52"/>
                <a:gd name="T30" fmla="*/ 22 w 104"/>
                <a:gd name="T31" fmla="*/ 3 h 52"/>
                <a:gd name="T32" fmla="*/ 26 w 104"/>
                <a:gd name="T33" fmla="*/ 1 h 52"/>
                <a:gd name="T34" fmla="*/ 29 w 104"/>
                <a:gd name="T35" fmla="*/ 2 h 52"/>
                <a:gd name="T36" fmla="*/ 31 w 104"/>
                <a:gd name="T37" fmla="*/ 8 h 52"/>
                <a:gd name="T38" fmla="*/ 29 w 104"/>
                <a:gd name="T39" fmla="*/ 9 h 52"/>
                <a:gd name="T40" fmla="*/ 31 w 104"/>
                <a:gd name="T41" fmla="*/ 10 h 52"/>
                <a:gd name="T42" fmla="*/ 33 w 104"/>
                <a:gd name="T43" fmla="*/ 8 h 52"/>
                <a:gd name="T44" fmla="*/ 41 w 104"/>
                <a:gd name="T45" fmla="*/ 6 h 52"/>
                <a:gd name="T46" fmla="*/ 45 w 104"/>
                <a:gd name="T47" fmla="*/ 13 h 52"/>
                <a:gd name="T48" fmla="*/ 51 w 104"/>
                <a:gd name="T49" fmla="*/ 10 h 52"/>
                <a:gd name="T50" fmla="*/ 55 w 104"/>
                <a:gd name="T51" fmla="*/ 6 h 52"/>
                <a:gd name="T52" fmla="*/ 59 w 104"/>
                <a:gd name="T53" fmla="*/ 8 h 52"/>
                <a:gd name="T54" fmla="*/ 61 w 104"/>
                <a:gd name="T55" fmla="*/ 13 h 52"/>
                <a:gd name="T56" fmla="*/ 64 w 104"/>
                <a:gd name="T57" fmla="*/ 19 h 52"/>
                <a:gd name="T58" fmla="*/ 69 w 104"/>
                <a:gd name="T59" fmla="*/ 15 h 52"/>
                <a:gd name="T60" fmla="*/ 65 w 104"/>
                <a:gd name="T61" fmla="*/ 12 h 52"/>
                <a:gd name="T62" fmla="*/ 65 w 104"/>
                <a:gd name="T63" fmla="*/ 3 h 52"/>
                <a:gd name="T64" fmla="*/ 71 w 104"/>
                <a:gd name="T65" fmla="*/ 2 h 52"/>
                <a:gd name="T66" fmla="*/ 76 w 104"/>
                <a:gd name="T67" fmla="*/ 12 h 52"/>
                <a:gd name="T68" fmla="*/ 80 w 104"/>
                <a:gd name="T69" fmla="*/ 15 h 52"/>
                <a:gd name="T70" fmla="*/ 83 w 104"/>
                <a:gd name="T71" fmla="*/ 19 h 52"/>
                <a:gd name="T72" fmla="*/ 82 w 104"/>
                <a:gd name="T73" fmla="*/ 23 h 52"/>
                <a:gd name="T74" fmla="*/ 86 w 104"/>
                <a:gd name="T75" fmla="*/ 29 h 52"/>
                <a:gd name="T76" fmla="*/ 99 w 104"/>
                <a:gd name="T77" fmla="*/ 30 h 52"/>
                <a:gd name="T78" fmla="*/ 103 w 104"/>
                <a:gd name="T79" fmla="*/ 34 h 52"/>
                <a:gd name="T80" fmla="*/ 104 w 104"/>
                <a:gd name="T81" fmla="*/ 37 h 52"/>
                <a:gd name="T82" fmla="*/ 93 w 104"/>
                <a:gd name="T83" fmla="*/ 37 h 52"/>
                <a:gd name="T84" fmla="*/ 96 w 104"/>
                <a:gd name="T85" fmla="*/ 47 h 52"/>
                <a:gd name="T86" fmla="*/ 80 w 104"/>
                <a:gd name="T87" fmla="*/ 47 h 52"/>
                <a:gd name="T88" fmla="*/ 61 w 104"/>
                <a:gd name="T89" fmla="*/ 47 h 52"/>
                <a:gd name="T90" fmla="*/ 54 w 104"/>
                <a:gd name="T91" fmla="*/ 48 h 52"/>
                <a:gd name="T92" fmla="*/ 52 w 104"/>
                <a:gd name="T93" fmla="*/ 51 h 52"/>
                <a:gd name="T94" fmla="*/ 34 w 104"/>
                <a:gd name="T95" fmla="*/ 51 h 52"/>
                <a:gd name="T96" fmla="*/ 29 w 104"/>
                <a:gd name="T97" fmla="*/ 43 h 52"/>
                <a:gd name="T98" fmla="*/ 17 w 104"/>
                <a:gd name="T99" fmla="*/ 40 h 52"/>
                <a:gd name="T100" fmla="*/ 16 w 104"/>
                <a:gd name="T101" fmla="*/ 41 h 52"/>
                <a:gd name="T102" fmla="*/ 16 w 104"/>
                <a:gd name="T103" fmla="*/ 38 h 52"/>
                <a:gd name="T104" fmla="*/ 12 w 104"/>
                <a:gd name="T105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">
                  <a:moveTo>
                    <a:pt x="12" y="40"/>
                  </a:moveTo>
                  <a:cubicBezTo>
                    <a:pt x="9" y="40"/>
                    <a:pt x="12" y="36"/>
                    <a:pt x="13" y="36"/>
                  </a:cubicBezTo>
                  <a:cubicBezTo>
                    <a:pt x="13" y="34"/>
                    <a:pt x="17" y="35"/>
                    <a:pt x="19" y="34"/>
                  </a:cubicBezTo>
                  <a:cubicBezTo>
                    <a:pt x="20" y="34"/>
                    <a:pt x="20" y="33"/>
                    <a:pt x="22" y="33"/>
                  </a:cubicBezTo>
                  <a:cubicBezTo>
                    <a:pt x="27" y="32"/>
                    <a:pt x="33" y="35"/>
                    <a:pt x="37" y="31"/>
                  </a:cubicBezTo>
                  <a:cubicBezTo>
                    <a:pt x="36" y="28"/>
                    <a:pt x="27" y="31"/>
                    <a:pt x="22" y="30"/>
                  </a:cubicBezTo>
                  <a:cubicBezTo>
                    <a:pt x="21" y="30"/>
                    <a:pt x="20" y="29"/>
                    <a:pt x="20" y="29"/>
                  </a:cubicBezTo>
                  <a:cubicBezTo>
                    <a:pt x="19" y="29"/>
                    <a:pt x="18" y="30"/>
                    <a:pt x="16" y="30"/>
                  </a:cubicBezTo>
                  <a:cubicBezTo>
                    <a:pt x="13" y="30"/>
                    <a:pt x="10" y="28"/>
                    <a:pt x="7" y="29"/>
                  </a:cubicBezTo>
                  <a:cubicBezTo>
                    <a:pt x="4" y="25"/>
                    <a:pt x="14" y="26"/>
                    <a:pt x="15" y="23"/>
                  </a:cubicBezTo>
                  <a:cubicBezTo>
                    <a:pt x="15" y="21"/>
                    <a:pt x="18" y="23"/>
                    <a:pt x="19" y="23"/>
                  </a:cubicBezTo>
                  <a:cubicBezTo>
                    <a:pt x="18" y="15"/>
                    <a:pt x="10" y="23"/>
                    <a:pt x="3" y="20"/>
                  </a:cubicBezTo>
                  <a:cubicBezTo>
                    <a:pt x="0" y="18"/>
                    <a:pt x="6" y="16"/>
                    <a:pt x="0" y="16"/>
                  </a:cubicBezTo>
                  <a:cubicBezTo>
                    <a:pt x="2" y="13"/>
                    <a:pt x="2" y="9"/>
                    <a:pt x="7" y="10"/>
                  </a:cubicBezTo>
                  <a:cubicBezTo>
                    <a:pt x="9" y="10"/>
                    <a:pt x="8" y="9"/>
                    <a:pt x="7" y="9"/>
                  </a:cubicBezTo>
                  <a:cubicBezTo>
                    <a:pt x="10" y="6"/>
                    <a:pt x="16" y="5"/>
                    <a:pt x="22" y="3"/>
                  </a:cubicBezTo>
                  <a:cubicBezTo>
                    <a:pt x="23" y="3"/>
                    <a:pt x="23" y="0"/>
                    <a:pt x="26" y="1"/>
                  </a:cubicBezTo>
                  <a:cubicBezTo>
                    <a:pt x="26" y="2"/>
                    <a:pt x="27" y="2"/>
                    <a:pt x="29" y="2"/>
                  </a:cubicBezTo>
                  <a:cubicBezTo>
                    <a:pt x="28" y="6"/>
                    <a:pt x="26" y="7"/>
                    <a:pt x="31" y="8"/>
                  </a:cubicBezTo>
                  <a:cubicBezTo>
                    <a:pt x="31" y="9"/>
                    <a:pt x="30" y="9"/>
                    <a:pt x="29" y="9"/>
                  </a:cubicBezTo>
                  <a:cubicBezTo>
                    <a:pt x="28" y="10"/>
                    <a:pt x="30" y="11"/>
                    <a:pt x="31" y="10"/>
                  </a:cubicBezTo>
                  <a:cubicBezTo>
                    <a:pt x="33" y="10"/>
                    <a:pt x="32" y="8"/>
                    <a:pt x="33" y="8"/>
                  </a:cubicBezTo>
                  <a:cubicBezTo>
                    <a:pt x="36" y="6"/>
                    <a:pt x="38" y="7"/>
                    <a:pt x="41" y="6"/>
                  </a:cubicBezTo>
                  <a:cubicBezTo>
                    <a:pt x="43" y="8"/>
                    <a:pt x="46" y="9"/>
                    <a:pt x="45" y="13"/>
                  </a:cubicBezTo>
                  <a:cubicBezTo>
                    <a:pt x="48" y="13"/>
                    <a:pt x="47" y="9"/>
                    <a:pt x="51" y="10"/>
                  </a:cubicBezTo>
                  <a:cubicBezTo>
                    <a:pt x="52" y="9"/>
                    <a:pt x="54" y="8"/>
                    <a:pt x="55" y="6"/>
                  </a:cubicBezTo>
                  <a:cubicBezTo>
                    <a:pt x="56" y="7"/>
                    <a:pt x="57" y="8"/>
                    <a:pt x="59" y="8"/>
                  </a:cubicBezTo>
                  <a:cubicBezTo>
                    <a:pt x="60" y="10"/>
                    <a:pt x="60" y="11"/>
                    <a:pt x="61" y="13"/>
                  </a:cubicBezTo>
                  <a:cubicBezTo>
                    <a:pt x="62" y="15"/>
                    <a:pt x="65" y="15"/>
                    <a:pt x="64" y="19"/>
                  </a:cubicBezTo>
                  <a:cubicBezTo>
                    <a:pt x="66" y="18"/>
                    <a:pt x="66" y="15"/>
                    <a:pt x="69" y="15"/>
                  </a:cubicBezTo>
                  <a:cubicBezTo>
                    <a:pt x="69" y="13"/>
                    <a:pt x="66" y="13"/>
                    <a:pt x="65" y="12"/>
                  </a:cubicBezTo>
                  <a:cubicBezTo>
                    <a:pt x="64" y="9"/>
                    <a:pt x="66" y="7"/>
                    <a:pt x="65" y="3"/>
                  </a:cubicBezTo>
                  <a:cubicBezTo>
                    <a:pt x="68" y="4"/>
                    <a:pt x="68" y="2"/>
                    <a:pt x="71" y="2"/>
                  </a:cubicBezTo>
                  <a:cubicBezTo>
                    <a:pt x="71" y="5"/>
                    <a:pt x="74" y="8"/>
                    <a:pt x="76" y="12"/>
                  </a:cubicBezTo>
                  <a:cubicBezTo>
                    <a:pt x="77" y="12"/>
                    <a:pt x="79" y="18"/>
                    <a:pt x="80" y="15"/>
                  </a:cubicBezTo>
                  <a:cubicBezTo>
                    <a:pt x="82" y="15"/>
                    <a:pt x="81" y="19"/>
                    <a:pt x="83" y="19"/>
                  </a:cubicBezTo>
                  <a:cubicBezTo>
                    <a:pt x="83" y="21"/>
                    <a:pt x="83" y="23"/>
                    <a:pt x="82" y="23"/>
                  </a:cubicBezTo>
                  <a:cubicBezTo>
                    <a:pt x="82" y="26"/>
                    <a:pt x="87" y="24"/>
                    <a:pt x="86" y="29"/>
                  </a:cubicBezTo>
                  <a:cubicBezTo>
                    <a:pt x="91" y="26"/>
                    <a:pt x="92" y="31"/>
                    <a:pt x="99" y="30"/>
                  </a:cubicBezTo>
                  <a:cubicBezTo>
                    <a:pt x="96" y="36"/>
                    <a:pt x="102" y="33"/>
                    <a:pt x="103" y="34"/>
                  </a:cubicBezTo>
                  <a:cubicBezTo>
                    <a:pt x="103" y="34"/>
                    <a:pt x="100" y="38"/>
                    <a:pt x="104" y="37"/>
                  </a:cubicBezTo>
                  <a:cubicBezTo>
                    <a:pt x="102" y="44"/>
                    <a:pt x="99" y="35"/>
                    <a:pt x="93" y="37"/>
                  </a:cubicBezTo>
                  <a:cubicBezTo>
                    <a:pt x="92" y="43"/>
                    <a:pt x="98" y="41"/>
                    <a:pt x="96" y="47"/>
                  </a:cubicBezTo>
                  <a:cubicBezTo>
                    <a:pt x="91" y="48"/>
                    <a:pt x="84" y="50"/>
                    <a:pt x="80" y="47"/>
                  </a:cubicBezTo>
                  <a:cubicBezTo>
                    <a:pt x="76" y="44"/>
                    <a:pt x="67" y="43"/>
                    <a:pt x="61" y="47"/>
                  </a:cubicBezTo>
                  <a:cubicBezTo>
                    <a:pt x="59" y="48"/>
                    <a:pt x="57" y="47"/>
                    <a:pt x="54" y="48"/>
                  </a:cubicBezTo>
                  <a:cubicBezTo>
                    <a:pt x="53" y="49"/>
                    <a:pt x="53" y="50"/>
                    <a:pt x="52" y="51"/>
                  </a:cubicBezTo>
                  <a:cubicBezTo>
                    <a:pt x="49" y="49"/>
                    <a:pt x="41" y="52"/>
                    <a:pt x="34" y="51"/>
                  </a:cubicBezTo>
                  <a:cubicBezTo>
                    <a:pt x="32" y="48"/>
                    <a:pt x="30" y="46"/>
                    <a:pt x="29" y="43"/>
                  </a:cubicBezTo>
                  <a:cubicBezTo>
                    <a:pt x="24" y="42"/>
                    <a:pt x="18" y="44"/>
                    <a:pt x="17" y="40"/>
                  </a:cubicBezTo>
                  <a:cubicBezTo>
                    <a:pt x="16" y="40"/>
                    <a:pt x="16" y="40"/>
                    <a:pt x="16" y="41"/>
                  </a:cubicBezTo>
                  <a:cubicBezTo>
                    <a:pt x="14" y="41"/>
                    <a:pt x="14" y="38"/>
                    <a:pt x="16" y="38"/>
                  </a:cubicBezTo>
                  <a:cubicBezTo>
                    <a:pt x="16" y="36"/>
                    <a:pt x="12" y="39"/>
                    <a:pt x="12" y="4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5" name="Freeform 95"/>
            <p:cNvSpPr>
              <a:spLocks noEditPoints="1" noChangeArrowheads="1"/>
            </p:cNvSpPr>
            <p:nvPr/>
          </p:nvSpPr>
          <p:spPr bwMode="auto">
            <a:xfrm>
              <a:off x="0" y="624553"/>
              <a:ext cx="3065512" cy="3825808"/>
            </a:xfrm>
            <a:custGeom>
              <a:avLst/>
              <a:gdLst>
                <a:gd name="T0" fmla="*/ 486 w 744"/>
                <a:gd name="T1" fmla="*/ 57 h 864"/>
                <a:gd name="T2" fmla="*/ 437 w 744"/>
                <a:gd name="T3" fmla="*/ 91 h 864"/>
                <a:gd name="T4" fmla="*/ 432 w 744"/>
                <a:gd name="T5" fmla="*/ 142 h 864"/>
                <a:gd name="T6" fmla="*/ 492 w 744"/>
                <a:gd name="T7" fmla="*/ 182 h 864"/>
                <a:gd name="T8" fmla="*/ 512 w 744"/>
                <a:gd name="T9" fmla="*/ 127 h 864"/>
                <a:gd name="T10" fmla="*/ 562 w 744"/>
                <a:gd name="T11" fmla="*/ 126 h 864"/>
                <a:gd name="T12" fmla="*/ 609 w 744"/>
                <a:gd name="T13" fmla="*/ 139 h 864"/>
                <a:gd name="T14" fmla="*/ 627 w 744"/>
                <a:gd name="T15" fmla="*/ 186 h 864"/>
                <a:gd name="T16" fmla="*/ 569 w 744"/>
                <a:gd name="T17" fmla="*/ 207 h 864"/>
                <a:gd name="T18" fmla="*/ 604 w 744"/>
                <a:gd name="T19" fmla="*/ 228 h 864"/>
                <a:gd name="T20" fmla="*/ 590 w 744"/>
                <a:gd name="T21" fmla="*/ 236 h 864"/>
                <a:gd name="T22" fmla="*/ 527 w 744"/>
                <a:gd name="T23" fmla="*/ 282 h 864"/>
                <a:gd name="T24" fmla="*/ 501 w 744"/>
                <a:gd name="T25" fmla="*/ 360 h 864"/>
                <a:gd name="T26" fmla="*/ 446 w 744"/>
                <a:gd name="T27" fmla="*/ 329 h 864"/>
                <a:gd name="T28" fmla="*/ 402 w 744"/>
                <a:gd name="T29" fmla="*/ 388 h 864"/>
                <a:gd name="T30" fmla="*/ 451 w 744"/>
                <a:gd name="T31" fmla="*/ 412 h 864"/>
                <a:gd name="T32" fmla="*/ 520 w 744"/>
                <a:gd name="T33" fmla="*/ 459 h 864"/>
                <a:gd name="T34" fmla="*/ 576 w 744"/>
                <a:gd name="T35" fmla="*/ 450 h 864"/>
                <a:gd name="T36" fmla="*/ 665 w 744"/>
                <a:gd name="T37" fmla="*/ 488 h 864"/>
                <a:gd name="T38" fmla="*/ 743 w 744"/>
                <a:gd name="T39" fmla="*/ 536 h 864"/>
                <a:gd name="T40" fmla="*/ 710 w 744"/>
                <a:gd name="T41" fmla="*/ 644 h 864"/>
                <a:gd name="T42" fmla="*/ 666 w 744"/>
                <a:gd name="T43" fmla="*/ 691 h 864"/>
                <a:gd name="T44" fmla="*/ 624 w 744"/>
                <a:gd name="T45" fmla="*/ 738 h 864"/>
                <a:gd name="T46" fmla="*/ 586 w 744"/>
                <a:gd name="T47" fmla="*/ 781 h 864"/>
                <a:gd name="T48" fmla="*/ 569 w 744"/>
                <a:gd name="T49" fmla="*/ 815 h 864"/>
                <a:gd name="T50" fmla="*/ 538 w 744"/>
                <a:gd name="T51" fmla="*/ 849 h 864"/>
                <a:gd name="T52" fmla="*/ 529 w 744"/>
                <a:gd name="T53" fmla="*/ 802 h 864"/>
                <a:gd name="T54" fmla="*/ 552 w 744"/>
                <a:gd name="T55" fmla="*/ 705 h 864"/>
                <a:gd name="T56" fmla="*/ 550 w 744"/>
                <a:gd name="T57" fmla="*/ 613 h 864"/>
                <a:gd name="T58" fmla="*/ 501 w 744"/>
                <a:gd name="T59" fmla="*/ 550 h 864"/>
                <a:gd name="T60" fmla="*/ 510 w 744"/>
                <a:gd name="T61" fmla="*/ 498 h 864"/>
                <a:gd name="T62" fmla="*/ 467 w 744"/>
                <a:gd name="T63" fmla="*/ 443 h 864"/>
                <a:gd name="T64" fmla="*/ 421 w 744"/>
                <a:gd name="T65" fmla="*/ 415 h 864"/>
                <a:gd name="T66" fmla="*/ 349 w 744"/>
                <a:gd name="T67" fmla="*/ 374 h 864"/>
                <a:gd name="T68" fmla="*/ 308 w 744"/>
                <a:gd name="T69" fmla="*/ 332 h 864"/>
                <a:gd name="T70" fmla="*/ 308 w 744"/>
                <a:gd name="T71" fmla="*/ 349 h 864"/>
                <a:gd name="T72" fmla="*/ 266 w 744"/>
                <a:gd name="T73" fmla="*/ 296 h 864"/>
                <a:gd name="T74" fmla="*/ 240 w 744"/>
                <a:gd name="T75" fmla="*/ 202 h 864"/>
                <a:gd name="T76" fmla="*/ 224 w 744"/>
                <a:gd name="T77" fmla="*/ 177 h 864"/>
                <a:gd name="T78" fmla="*/ 183 w 744"/>
                <a:gd name="T79" fmla="*/ 132 h 864"/>
                <a:gd name="T80" fmla="*/ 113 w 744"/>
                <a:gd name="T81" fmla="*/ 109 h 864"/>
                <a:gd name="T82" fmla="*/ 78 w 744"/>
                <a:gd name="T83" fmla="*/ 127 h 864"/>
                <a:gd name="T84" fmla="*/ 43 w 744"/>
                <a:gd name="T85" fmla="*/ 150 h 864"/>
                <a:gd name="T86" fmla="*/ 18 w 744"/>
                <a:gd name="T87" fmla="*/ 116 h 864"/>
                <a:gd name="T88" fmla="*/ 7 w 744"/>
                <a:gd name="T89" fmla="*/ 74 h 864"/>
                <a:gd name="T90" fmla="*/ 21 w 744"/>
                <a:gd name="T91" fmla="*/ 48 h 864"/>
                <a:gd name="T92" fmla="*/ 71 w 744"/>
                <a:gd name="T93" fmla="*/ 17 h 864"/>
                <a:gd name="T94" fmla="*/ 192 w 744"/>
                <a:gd name="T95" fmla="*/ 29 h 864"/>
                <a:gd name="T96" fmla="*/ 249 w 744"/>
                <a:gd name="T97" fmla="*/ 32 h 864"/>
                <a:gd name="T98" fmla="*/ 339 w 744"/>
                <a:gd name="T99" fmla="*/ 56 h 864"/>
                <a:gd name="T100" fmla="*/ 404 w 744"/>
                <a:gd name="T101" fmla="*/ 41 h 864"/>
                <a:gd name="T102" fmla="*/ 422 w 744"/>
                <a:gd name="T103" fmla="*/ 10 h 864"/>
                <a:gd name="T104" fmla="*/ 456 w 744"/>
                <a:gd name="T105" fmla="*/ 39 h 864"/>
                <a:gd name="T106" fmla="*/ 244 w 744"/>
                <a:gd name="T107" fmla="*/ 66 h 864"/>
                <a:gd name="T108" fmla="*/ 314 w 744"/>
                <a:gd name="T109" fmla="*/ 102 h 864"/>
                <a:gd name="T110" fmla="*/ 303 w 744"/>
                <a:gd name="T111" fmla="*/ 101 h 864"/>
                <a:gd name="T112" fmla="*/ 401 w 744"/>
                <a:gd name="T113" fmla="*/ 189 h 864"/>
                <a:gd name="T114" fmla="*/ 433 w 744"/>
                <a:gd name="T115" fmla="*/ 223 h 864"/>
                <a:gd name="T116" fmla="*/ 461 w 744"/>
                <a:gd name="T117" fmla="*/ 205 h 864"/>
                <a:gd name="T118" fmla="*/ 456 w 744"/>
                <a:gd name="T119" fmla="*/ 257 h 864"/>
                <a:gd name="T120" fmla="*/ 505 w 744"/>
                <a:gd name="T121" fmla="*/ 240 h 864"/>
                <a:gd name="T122" fmla="*/ 491 w 744"/>
                <a:gd name="T123" fmla="*/ 255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4" h="864">
                  <a:moveTo>
                    <a:pt x="453" y="48"/>
                  </a:moveTo>
                  <a:cubicBezTo>
                    <a:pt x="453" y="50"/>
                    <a:pt x="457" y="45"/>
                    <a:pt x="456" y="52"/>
                  </a:cubicBezTo>
                  <a:cubicBezTo>
                    <a:pt x="460" y="52"/>
                    <a:pt x="460" y="52"/>
                    <a:pt x="460" y="52"/>
                  </a:cubicBezTo>
                  <a:cubicBezTo>
                    <a:pt x="462" y="51"/>
                    <a:pt x="463" y="48"/>
                    <a:pt x="463" y="45"/>
                  </a:cubicBezTo>
                  <a:cubicBezTo>
                    <a:pt x="464" y="44"/>
                    <a:pt x="466" y="43"/>
                    <a:pt x="465" y="41"/>
                  </a:cubicBezTo>
                  <a:cubicBezTo>
                    <a:pt x="470" y="42"/>
                    <a:pt x="467" y="36"/>
                    <a:pt x="471" y="38"/>
                  </a:cubicBezTo>
                  <a:cubicBezTo>
                    <a:pt x="471" y="28"/>
                    <a:pt x="471" y="28"/>
                    <a:pt x="471" y="28"/>
                  </a:cubicBezTo>
                  <a:cubicBezTo>
                    <a:pt x="476" y="27"/>
                    <a:pt x="478" y="26"/>
                    <a:pt x="482" y="28"/>
                  </a:cubicBezTo>
                  <a:cubicBezTo>
                    <a:pt x="484" y="28"/>
                    <a:pt x="483" y="31"/>
                    <a:pt x="484" y="32"/>
                  </a:cubicBezTo>
                  <a:cubicBezTo>
                    <a:pt x="484" y="32"/>
                    <a:pt x="486" y="32"/>
                    <a:pt x="486" y="32"/>
                  </a:cubicBezTo>
                  <a:cubicBezTo>
                    <a:pt x="488" y="33"/>
                    <a:pt x="489" y="35"/>
                    <a:pt x="491" y="35"/>
                  </a:cubicBezTo>
                  <a:cubicBezTo>
                    <a:pt x="491" y="39"/>
                    <a:pt x="489" y="41"/>
                    <a:pt x="486" y="42"/>
                  </a:cubicBezTo>
                  <a:cubicBezTo>
                    <a:pt x="489" y="44"/>
                    <a:pt x="488" y="49"/>
                    <a:pt x="492" y="50"/>
                  </a:cubicBezTo>
                  <a:cubicBezTo>
                    <a:pt x="491" y="54"/>
                    <a:pt x="487" y="54"/>
                    <a:pt x="486" y="57"/>
                  </a:cubicBezTo>
                  <a:cubicBezTo>
                    <a:pt x="484" y="57"/>
                    <a:pt x="483" y="60"/>
                    <a:pt x="482" y="57"/>
                  </a:cubicBezTo>
                  <a:cubicBezTo>
                    <a:pt x="480" y="59"/>
                    <a:pt x="480" y="62"/>
                    <a:pt x="478" y="64"/>
                  </a:cubicBezTo>
                  <a:cubicBezTo>
                    <a:pt x="476" y="63"/>
                    <a:pt x="479" y="60"/>
                    <a:pt x="472" y="62"/>
                  </a:cubicBezTo>
                  <a:cubicBezTo>
                    <a:pt x="472" y="60"/>
                    <a:pt x="474" y="60"/>
                    <a:pt x="475" y="60"/>
                  </a:cubicBezTo>
                  <a:cubicBezTo>
                    <a:pt x="472" y="56"/>
                    <a:pt x="467" y="61"/>
                    <a:pt x="463" y="60"/>
                  </a:cubicBezTo>
                  <a:cubicBezTo>
                    <a:pt x="464" y="65"/>
                    <a:pt x="463" y="63"/>
                    <a:pt x="463" y="69"/>
                  </a:cubicBezTo>
                  <a:cubicBezTo>
                    <a:pt x="461" y="69"/>
                    <a:pt x="462" y="67"/>
                    <a:pt x="461" y="66"/>
                  </a:cubicBezTo>
                  <a:cubicBezTo>
                    <a:pt x="458" y="66"/>
                    <a:pt x="459" y="71"/>
                    <a:pt x="454" y="70"/>
                  </a:cubicBezTo>
                  <a:cubicBezTo>
                    <a:pt x="455" y="72"/>
                    <a:pt x="457" y="71"/>
                    <a:pt x="457" y="73"/>
                  </a:cubicBezTo>
                  <a:cubicBezTo>
                    <a:pt x="457" y="75"/>
                    <a:pt x="455" y="76"/>
                    <a:pt x="456" y="78"/>
                  </a:cubicBezTo>
                  <a:cubicBezTo>
                    <a:pt x="452" y="75"/>
                    <a:pt x="448" y="84"/>
                    <a:pt x="447" y="83"/>
                  </a:cubicBezTo>
                  <a:cubicBezTo>
                    <a:pt x="446" y="82"/>
                    <a:pt x="445" y="81"/>
                    <a:pt x="444" y="85"/>
                  </a:cubicBezTo>
                  <a:cubicBezTo>
                    <a:pt x="439" y="85"/>
                    <a:pt x="439" y="85"/>
                    <a:pt x="439" y="85"/>
                  </a:cubicBezTo>
                  <a:cubicBezTo>
                    <a:pt x="437" y="86"/>
                    <a:pt x="438" y="89"/>
                    <a:pt x="437" y="91"/>
                  </a:cubicBezTo>
                  <a:cubicBezTo>
                    <a:pt x="436" y="89"/>
                    <a:pt x="435" y="90"/>
                    <a:pt x="435" y="92"/>
                  </a:cubicBezTo>
                  <a:cubicBezTo>
                    <a:pt x="432" y="90"/>
                    <a:pt x="431" y="92"/>
                    <a:pt x="428" y="92"/>
                  </a:cubicBezTo>
                  <a:cubicBezTo>
                    <a:pt x="429" y="94"/>
                    <a:pt x="429" y="96"/>
                    <a:pt x="429" y="98"/>
                  </a:cubicBezTo>
                  <a:cubicBezTo>
                    <a:pt x="426" y="95"/>
                    <a:pt x="427" y="99"/>
                    <a:pt x="425" y="102"/>
                  </a:cubicBezTo>
                  <a:cubicBezTo>
                    <a:pt x="423" y="105"/>
                    <a:pt x="419" y="108"/>
                    <a:pt x="419" y="115"/>
                  </a:cubicBezTo>
                  <a:cubicBezTo>
                    <a:pt x="416" y="117"/>
                    <a:pt x="415" y="121"/>
                    <a:pt x="412" y="123"/>
                  </a:cubicBezTo>
                  <a:cubicBezTo>
                    <a:pt x="412" y="126"/>
                    <a:pt x="414" y="123"/>
                    <a:pt x="414" y="123"/>
                  </a:cubicBezTo>
                  <a:cubicBezTo>
                    <a:pt x="415" y="123"/>
                    <a:pt x="414" y="124"/>
                    <a:pt x="415" y="125"/>
                  </a:cubicBezTo>
                  <a:cubicBezTo>
                    <a:pt x="416" y="125"/>
                    <a:pt x="417" y="127"/>
                    <a:pt x="418" y="127"/>
                  </a:cubicBezTo>
                  <a:cubicBezTo>
                    <a:pt x="419" y="128"/>
                    <a:pt x="420" y="125"/>
                    <a:pt x="423" y="127"/>
                  </a:cubicBezTo>
                  <a:cubicBezTo>
                    <a:pt x="424" y="128"/>
                    <a:pt x="425" y="129"/>
                    <a:pt x="426" y="129"/>
                  </a:cubicBezTo>
                  <a:cubicBezTo>
                    <a:pt x="426" y="135"/>
                    <a:pt x="426" y="135"/>
                    <a:pt x="426" y="135"/>
                  </a:cubicBezTo>
                  <a:cubicBezTo>
                    <a:pt x="427" y="136"/>
                    <a:pt x="429" y="135"/>
                    <a:pt x="429" y="137"/>
                  </a:cubicBezTo>
                  <a:cubicBezTo>
                    <a:pt x="430" y="139"/>
                    <a:pt x="432" y="139"/>
                    <a:pt x="432" y="142"/>
                  </a:cubicBezTo>
                  <a:cubicBezTo>
                    <a:pt x="439" y="141"/>
                    <a:pt x="444" y="143"/>
                    <a:pt x="449" y="142"/>
                  </a:cubicBezTo>
                  <a:cubicBezTo>
                    <a:pt x="449" y="146"/>
                    <a:pt x="455" y="145"/>
                    <a:pt x="458" y="149"/>
                  </a:cubicBezTo>
                  <a:cubicBezTo>
                    <a:pt x="459" y="149"/>
                    <a:pt x="460" y="148"/>
                    <a:pt x="460" y="150"/>
                  </a:cubicBezTo>
                  <a:cubicBezTo>
                    <a:pt x="460" y="152"/>
                    <a:pt x="461" y="150"/>
                    <a:pt x="461" y="150"/>
                  </a:cubicBezTo>
                  <a:cubicBezTo>
                    <a:pt x="463" y="150"/>
                    <a:pt x="463" y="152"/>
                    <a:pt x="464" y="153"/>
                  </a:cubicBezTo>
                  <a:cubicBezTo>
                    <a:pt x="466" y="154"/>
                    <a:pt x="469" y="152"/>
                    <a:pt x="468" y="156"/>
                  </a:cubicBezTo>
                  <a:cubicBezTo>
                    <a:pt x="476" y="155"/>
                    <a:pt x="480" y="158"/>
                    <a:pt x="486" y="158"/>
                  </a:cubicBezTo>
                  <a:cubicBezTo>
                    <a:pt x="487" y="163"/>
                    <a:pt x="485" y="167"/>
                    <a:pt x="488" y="170"/>
                  </a:cubicBezTo>
                  <a:cubicBezTo>
                    <a:pt x="488" y="169"/>
                    <a:pt x="489" y="172"/>
                    <a:pt x="489" y="171"/>
                  </a:cubicBezTo>
                  <a:cubicBezTo>
                    <a:pt x="490" y="172"/>
                    <a:pt x="488" y="174"/>
                    <a:pt x="488" y="174"/>
                  </a:cubicBezTo>
                  <a:cubicBezTo>
                    <a:pt x="489" y="175"/>
                    <a:pt x="490" y="174"/>
                    <a:pt x="491" y="175"/>
                  </a:cubicBezTo>
                  <a:cubicBezTo>
                    <a:pt x="491" y="176"/>
                    <a:pt x="488" y="179"/>
                    <a:pt x="492" y="178"/>
                  </a:cubicBezTo>
                  <a:cubicBezTo>
                    <a:pt x="491" y="179"/>
                    <a:pt x="491" y="180"/>
                    <a:pt x="491" y="182"/>
                  </a:cubicBezTo>
                  <a:cubicBezTo>
                    <a:pt x="491" y="184"/>
                    <a:pt x="492" y="183"/>
                    <a:pt x="492" y="182"/>
                  </a:cubicBezTo>
                  <a:cubicBezTo>
                    <a:pt x="494" y="182"/>
                    <a:pt x="493" y="184"/>
                    <a:pt x="493" y="185"/>
                  </a:cubicBezTo>
                  <a:cubicBezTo>
                    <a:pt x="494" y="185"/>
                    <a:pt x="496" y="185"/>
                    <a:pt x="496" y="185"/>
                  </a:cubicBezTo>
                  <a:cubicBezTo>
                    <a:pt x="498" y="187"/>
                    <a:pt x="503" y="187"/>
                    <a:pt x="508" y="185"/>
                  </a:cubicBezTo>
                  <a:cubicBezTo>
                    <a:pt x="509" y="179"/>
                    <a:pt x="509" y="177"/>
                    <a:pt x="508" y="171"/>
                  </a:cubicBezTo>
                  <a:cubicBezTo>
                    <a:pt x="508" y="169"/>
                    <a:pt x="505" y="170"/>
                    <a:pt x="505" y="170"/>
                  </a:cubicBezTo>
                  <a:cubicBezTo>
                    <a:pt x="503" y="167"/>
                    <a:pt x="507" y="162"/>
                    <a:pt x="502" y="164"/>
                  </a:cubicBezTo>
                  <a:cubicBezTo>
                    <a:pt x="503" y="163"/>
                    <a:pt x="505" y="163"/>
                    <a:pt x="505" y="160"/>
                  </a:cubicBezTo>
                  <a:cubicBezTo>
                    <a:pt x="511" y="161"/>
                    <a:pt x="510" y="157"/>
                    <a:pt x="515" y="157"/>
                  </a:cubicBezTo>
                  <a:cubicBezTo>
                    <a:pt x="517" y="157"/>
                    <a:pt x="515" y="154"/>
                    <a:pt x="516" y="153"/>
                  </a:cubicBezTo>
                  <a:cubicBezTo>
                    <a:pt x="516" y="153"/>
                    <a:pt x="520" y="155"/>
                    <a:pt x="520" y="153"/>
                  </a:cubicBezTo>
                  <a:cubicBezTo>
                    <a:pt x="517" y="147"/>
                    <a:pt x="522" y="141"/>
                    <a:pt x="519" y="137"/>
                  </a:cubicBezTo>
                  <a:cubicBezTo>
                    <a:pt x="519" y="135"/>
                    <a:pt x="517" y="137"/>
                    <a:pt x="517" y="137"/>
                  </a:cubicBezTo>
                  <a:cubicBezTo>
                    <a:pt x="515" y="136"/>
                    <a:pt x="518" y="132"/>
                    <a:pt x="513" y="133"/>
                  </a:cubicBezTo>
                  <a:cubicBezTo>
                    <a:pt x="513" y="131"/>
                    <a:pt x="511" y="130"/>
                    <a:pt x="512" y="127"/>
                  </a:cubicBezTo>
                  <a:cubicBezTo>
                    <a:pt x="511" y="124"/>
                    <a:pt x="513" y="123"/>
                    <a:pt x="516" y="123"/>
                  </a:cubicBezTo>
                  <a:cubicBezTo>
                    <a:pt x="513" y="122"/>
                    <a:pt x="518" y="114"/>
                    <a:pt x="512" y="113"/>
                  </a:cubicBezTo>
                  <a:cubicBezTo>
                    <a:pt x="513" y="112"/>
                    <a:pt x="513" y="111"/>
                    <a:pt x="513" y="109"/>
                  </a:cubicBezTo>
                  <a:cubicBezTo>
                    <a:pt x="513" y="110"/>
                    <a:pt x="512" y="109"/>
                    <a:pt x="512" y="108"/>
                  </a:cubicBezTo>
                  <a:cubicBezTo>
                    <a:pt x="512" y="108"/>
                    <a:pt x="513" y="108"/>
                    <a:pt x="513" y="106"/>
                  </a:cubicBezTo>
                  <a:cubicBezTo>
                    <a:pt x="513" y="105"/>
                    <a:pt x="512" y="105"/>
                    <a:pt x="512" y="104"/>
                  </a:cubicBezTo>
                  <a:cubicBezTo>
                    <a:pt x="512" y="102"/>
                    <a:pt x="515" y="99"/>
                    <a:pt x="512" y="98"/>
                  </a:cubicBezTo>
                  <a:cubicBezTo>
                    <a:pt x="512" y="96"/>
                    <a:pt x="523" y="95"/>
                    <a:pt x="522" y="99"/>
                  </a:cubicBezTo>
                  <a:cubicBezTo>
                    <a:pt x="527" y="99"/>
                    <a:pt x="535" y="101"/>
                    <a:pt x="537" y="97"/>
                  </a:cubicBezTo>
                  <a:cubicBezTo>
                    <a:pt x="540" y="101"/>
                    <a:pt x="547" y="100"/>
                    <a:pt x="547" y="108"/>
                  </a:cubicBezTo>
                  <a:cubicBezTo>
                    <a:pt x="558" y="108"/>
                    <a:pt x="558" y="108"/>
                    <a:pt x="558" y="108"/>
                  </a:cubicBezTo>
                  <a:cubicBezTo>
                    <a:pt x="558" y="110"/>
                    <a:pt x="559" y="110"/>
                    <a:pt x="561" y="111"/>
                  </a:cubicBezTo>
                  <a:cubicBezTo>
                    <a:pt x="561" y="113"/>
                    <a:pt x="560" y="116"/>
                    <a:pt x="561" y="119"/>
                  </a:cubicBezTo>
                  <a:cubicBezTo>
                    <a:pt x="561" y="122"/>
                    <a:pt x="565" y="125"/>
                    <a:pt x="562" y="126"/>
                  </a:cubicBezTo>
                  <a:cubicBezTo>
                    <a:pt x="562" y="128"/>
                    <a:pt x="565" y="127"/>
                    <a:pt x="566" y="127"/>
                  </a:cubicBezTo>
                  <a:cubicBezTo>
                    <a:pt x="566" y="132"/>
                    <a:pt x="572" y="129"/>
                    <a:pt x="568" y="133"/>
                  </a:cubicBezTo>
                  <a:cubicBezTo>
                    <a:pt x="574" y="134"/>
                    <a:pt x="575" y="131"/>
                    <a:pt x="580" y="132"/>
                  </a:cubicBezTo>
                  <a:cubicBezTo>
                    <a:pt x="581" y="130"/>
                    <a:pt x="580" y="129"/>
                    <a:pt x="579" y="129"/>
                  </a:cubicBezTo>
                  <a:cubicBezTo>
                    <a:pt x="580" y="126"/>
                    <a:pt x="581" y="126"/>
                    <a:pt x="583" y="127"/>
                  </a:cubicBezTo>
                  <a:cubicBezTo>
                    <a:pt x="582" y="123"/>
                    <a:pt x="586" y="123"/>
                    <a:pt x="588" y="122"/>
                  </a:cubicBezTo>
                  <a:cubicBezTo>
                    <a:pt x="588" y="121"/>
                    <a:pt x="586" y="121"/>
                    <a:pt x="586" y="120"/>
                  </a:cubicBezTo>
                  <a:cubicBezTo>
                    <a:pt x="586" y="119"/>
                    <a:pt x="589" y="118"/>
                    <a:pt x="592" y="118"/>
                  </a:cubicBezTo>
                  <a:cubicBezTo>
                    <a:pt x="589" y="121"/>
                    <a:pt x="591" y="121"/>
                    <a:pt x="595" y="125"/>
                  </a:cubicBezTo>
                  <a:cubicBezTo>
                    <a:pt x="596" y="127"/>
                    <a:pt x="598" y="130"/>
                    <a:pt x="603" y="130"/>
                  </a:cubicBezTo>
                  <a:cubicBezTo>
                    <a:pt x="603" y="132"/>
                    <a:pt x="600" y="131"/>
                    <a:pt x="600" y="133"/>
                  </a:cubicBezTo>
                  <a:cubicBezTo>
                    <a:pt x="601" y="135"/>
                    <a:pt x="603" y="135"/>
                    <a:pt x="603" y="137"/>
                  </a:cubicBezTo>
                  <a:cubicBezTo>
                    <a:pt x="605" y="138"/>
                    <a:pt x="604" y="135"/>
                    <a:pt x="604" y="135"/>
                  </a:cubicBezTo>
                  <a:cubicBezTo>
                    <a:pt x="608" y="133"/>
                    <a:pt x="603" y="140"/>
                    <a:pt x="609" y="139"/>
                  </a:cubicBezTo>
                  <a:cubicBezTo>
                    <a:pt x="606" y="142"/>
                    <a:pt x="610" y="144"/>
                    <a:pt x="606" y="147"/>
                  </a:cubicBezTo>
                  <a:cubicBezTo>
                    <a:pt x="606" y="150"/>
                    <a:pt x="610" y="149"/>
                    <a:pt x="611" y="150"/>
                  </a:cubicBezTo>
                  <a:cubicBezTo>
                    <a:pt x="612" y="150"/>
                    <a:pt x="609" y="152"/>
                    <a:pt x="610" y="153"/>
                  </a:cubicBezTo>
                  <a:cubicBezTo>
                    <a:pt x="611" y="153"/>
                    <a:pt x="613" y="154"/>
                    <a:pt x="614" y="154"/>
                  </a:cubicBezTo>
                  <a:cubicBezTo>
                    <a:pt x="615" y="155"/>
                    <a:pt x="616" y="156"/>
                    <a:pt x="617" y="157"/>
                  </a:cubicBezTo>
                  <a:cubicBezTo>
                    <a:pt x="619" y="158"/>
                    <a:pt x="622" y="159"/>
                    <a:pt x="624" y="161"/>
                  </a:cubicBezTo>
                  <a:cubicBezTo>
                    <a:pt x="626" y="162"/>
                    <a:pt x="627" y="156"/>
                    <a:pt x="628" y="160"/>
                  </a:cubicBezTo>
                  <a:cubicBezTo>
                    <a:pt x="628" y="164"/>
                    <a:pt x="625" y="164"/>
                    <a:pt x="621" y="164"/>
                  </a:cubicBezTo>
                  <a:cubicBezTo>
                    <a:pt x="624" y="167"/>
                    <a:pt x="628" y="168"/>
                    <a:pt x="632" y="168"/>
                  </a:cubicBezTo>
                  <a:cubicBezTo>
                    <a:pt x="632" y="171"/>
                    <a:pt x="633" y="171"/>
                    <a:pt x="635" y="171"/>
                  </a:cubicBezTo>
                  <a:cubicBezTo>
                    <a:pt x="635" y="174"/>
                    <a:pt x="635" y="175"/>
                    <a:pt x="638" y="175"/>
                  </a:cubicBezTo>
                  <a:cubicBezTo>
                    <a:pt x="637" y="177"/>
                    <a:pt x="636" y="179"/>
                    <a:pt x="637" y="182"/>
                  </a:cubicBezTo>
                  <a:cubicBezTo>
                    <a:pt x="634" y="183"/>
                    <a:pt x="631" y="183"/>
                    <a:pt x="628" y="185"/>
                  </a:cubicBezTo>
                  <a:cubicBezTo>
                    <a:pt x="627" y="186"/>
                    <a:pt x="628" y="186"/>
                    <a:pt x="627" y="186"/>
                  </a:cubicBezTo>
                  <a:cubicBezTo>
                    <a:pt x="625" y="186"/>
                    <a:pt x="624" y="186"/>
                    <a:pt x="624" y="188"/>
                  </a:cubicBezTo>
                  <a:cubicBezTo>
                    <a:pt x="624" y="190"/>
                    <a:pt x="621" y="188"/>
                    <a:pt x="621" y="188"/>
                  </a:cubicBezTo>
                  <a:cubicBezTo>
                    <a:pt x="621" y="188"/>
                    <a:pt x="619" y="190"/>
                    <a:pt x="618" y="191"/>
                  </a:cubicBezTo>
                  <a:cubicBezTo>
                    <a:pt x="618" y="191"/>
                    <a:pt x="618" y="194"/>
                    <a:pt x="617" y="195"/>
                  </a:cubicBezTo>
                  <a:cubicBezTo>
                    <a:pt x="616" y="196"/>
                    <a:pt x="611" y="195"/>
                    <a:pt x="614" y="196"/>
                  </a:cubicBezTo>
                  <a:cubicBezTo>
                    <a:pt x="613" y="199"/>
                    <a:pt x="608" y="198"/>
                    <a:pt x="606" y="198"/>
                  </a:cubicBezTo>
                  <a:cubicBezTo>
                    <a:pt x="603" y="198"/>
                    <a:pt x="600" y="198"/>
                    <a:pt x="597" y="198"/>
                  </a:cubicBezTo>
                  <a:cubicBezTo>
                    <a:pt x="595" y="198"/>
                    <a:pt x="595" y="197"/>
                    <a:pt x="593" y="196"/>
                  </a:cubicBezTo>
                  <a:cubicBezTo>
                    <a:pt x="587" y="195"/>
                    <a:pt x="581" y="197"/>
                    <a:pt x="575" y="198"/>
                  </a:cubicBezTo>
                  <a:cubicBezTo>
                    <a:pt x="570" y="200"/>
                    <a:pt x="568" y="205"/>
                    <a:pt x="562" y="206"/>
                  </a:cubicBezTo>
                  <a:cubicBezTo>
                    <a:pt x="565" y="209"/>
                    <a:pt x="560" y="210"/>
                    <a:pt x="558" y="212"/>
                  </a:cubicBezTo>
                  <a:cubicBezTo>
                    <a:pt x="559" y="213"/>
                    <a:pt x="560" y="214"/>
                    <a:pt x="559" y="216"/>
                  </a:cubicBezTo>
                  <a:cubicBezTo>
                    <a:pt x="562" y="215"/>
                    <a:pt x="562" y="212"/>
                    <a:pt x="564" y="210"/>
                  </a:cubicBezTo>
                  <a:cubicBezTo>
                    <a:pt x="565" y="209"/>
                    <a:pt x="569" y="210"/>
                    <a:pt x="569" y="207"/>
                  </a:cubicBezTo>
                  <a:cubicBezTo>
                    <a:pt x="570" y="203"/>
                    <a:pt x="572" y="211"/>
                    <a:pt x="572" y="205"/>
                  </a:cubicBezTo>
                  <a:cubicBezTo>
                    <a:pt x="574" y="204"/>
                    <a:pt x="575" y="206"/>
                    <a:pt x="575" y="206"/>
                  </a:cubicBezTo>
                  <a:cubicBezTo>
                    <a:pt x="576" y="206"/>
                    <a:pt x="576" y="203"/>
                    <a:pt x="576" y="203"/>
                  </a:cubicBezTo>
                  <a:cubicBezTo>
                    <a:pt x="579" y="203"/>
                    <a:pt x="582" y="204"/>
                    <a:pt x="586" y="203"/>
                  </a:cubicBezTo>
                  <a:cubicBezTo>
                    <a:pt x="586" y="205"/>
                    <a:pt x="588" y="204"/>
                    <a:pt x="588" y="203"/>
                  </a:cubicBezTo>
                  <a:cubicBezTo>
                    <a:pt x="590" y="203"/>
                    <a:pt x="590" y="211"/>
                    <a:pt x="586" y="209"/>
                  </a:cubicBezTo>
                  <a:cubicBezTo>
                    <a:pt x="589" y="212"/>
                    <a:pt x="584" y="213"/>
                    <a:pt x="585" y="219"/>
                  </a:cubicBezTo>
                  <a:cubicBezTo>
                    <a:pt x="585" y="220"/>
                    <a:pt x="586" y="221"/>
                    <a:pt x="586" y="223"/>
                  </a:cubicBezTo>
                  <a:cubicBezTo>
                    <a:pt x="587" y="222"/>
                    <a:pt x="589" y="221"/>
                    <a:pt x="589" y="223"/>
                  </a:cubicBezTo>
                  <a:cubicBezTo>
                    <a:pt x="589" y="225"/>
                    <a:pt x="591" y="224"/>
                    <a:pt x="592" y="224"/>
                  </a:cubicBezTo>
                  <a:cubicBezTo>
                    <a:pt x="592" y="225"/>
                    <a:pt x="594" y="227"/>
                    <a:pt x="595" y="227"/>
                  </a:cubicBezTo>
                  <a:cubicBezTo>
                    <a:pt x="595" y="227"/>
                    <a:pt x="596" y="227"/>
                    <a:pt x="597" y="227"/>
                  </a:cubicBezTo>
                  <a:cubicBezTo>
                    <a:pt x="598" y="227"/>
                    <a:pt x="599" y="228"/>
                    <a:pt x="599" y="228"/>
                  </a:cubicBezTo>
                  <a:cubicBezTo>
                    <a:pt x="601" y="229"/>
                    <a:pt x="603" y="225"/>
                    <a:pt x="604" y="228"/>
                  </a:cubicBezTo>
                  <a:cubicBezTo>
                    <a:pt x="606" y="229"/>
                    <a:pt x="605" y="226"/>
                    <a:pt x="606" y="226"/>
                  </a:cubicBezTo>
                  <a:cubicBezTo>
                    <a:pt x="606" y="225"/>
                    <a:pt x="608" y="226"/>
                    <a:pt x="609" y="226"/>
                  </a:cubicBezTo>
                  <a:cubicBezTo>
                    <a:pt x="609" y="225"/>
                    <a:pt x="608" y="223"/>
                    <a:pt x="609" y="221"/>
                  </a:cubicBezTo>
                  <a:cubicBezTo>
                    <a:pt x="611" y="221"/>
                    <a:pt x="611" y="223"/>
                    <a:pt x="611" y="224"/>
                  </a:cubicBezTo>
                  <a:cubicBezTo>
                    <a:pt x="612" y="226"/>
                    <a:pt x="616" y="225"/>
                    <a:pt x="614" y="230"/>
                  </a:cubicBezTo>
                  <a:cubicBezTo>
                    <a:pt x="612" y="231"/>
                    <a:pt x="612" y="228"/>
                    <a:pt x="610" y="228"/>
                  </a:cubicBezTo>
                  <a:cubicBezTo>
                    <a:pt x="608" y="229"/>
                    <a:pt x="608" y="232"/>
                    <a:pt x="606" y="233"/>
                  </a:cubicBezTo>
                  <a:cubicBezTo>
                    <a:pt x="605" y="233"/>
                    <a:pt x="603" y="232"/>
                    <a:pt x="602" y="233"/>
                  </a:cubicBezTo>
                  <a:cubicBezTo>
                    <a:pt x="599" y="233"/>
                    <a:pt x="600" y="236"/>
                    <a:pt x="595" y="236"/>
                  </a:cubicBezTo>
                  <a:cubicBezTo>
                    <a:pt x="592" y="235"/>
                    <a:pt x="593" y="239"/>
                    <a:pt x="592" y="240"/>
                  </a:cubicBezTo>
                  <a:cubicBezTo>
                    <a:pt x="591" y="240"/>
                    <a:pt x="590" y="239"/>
                    <a:pt x="590" y="238"/>
                  </a:cubicBezTo>
                  <a:cubicBezTo>
                    <a:pt x="588" y="240"/>
                    <a:pt x="588" y="243"/>
                    <a:pt x="583" y="243"/>
                  </a:cubicBezTo>
                  <a:cubicBezTo>
                    <a:pt x="586" y="240"/>
                    <a:pt x="583" y="241"/>
                    <a:pt x="583" y="237"/>
                  </a:cubicBezTo>
                  <a:cubicBezTo>
                    <a:pt x="586" y="236"/>
                    <a:pt x="587" y="232"/>
                    <a:pt x="590" y="236"/>
                  </a:cubicBezTo>
                  <a:cubicBezTo>
                    <a:pt x="592" y="231"/>
                    <a:pt x="588" y="231"/>
                    <a:pt x="586" y="230"/>
                  </a:cubicBezTo>
                  <a:cubicBezTo>
                    <a:pt x="583" y="229"/>
                    <a:pt x="581" y="234"/>
                    <a:pt x="578" y="234"/>
                  </a:cubicBezTo>
                  <a:cubicBezTo>
                    <a:pt x="578" y="234"/>
                    <a:pt x="574" y="235"/>
                    <a:pt x="573" y="236"/>
                  </a:cubicBezTo>
                  <a:cubicBezTo>
                    <a:pt x="572" y="236"/>
                    <a:pt x="572" y="237"/>
                    <a:pt x="572" y="238"/>
                  </a:cubicBezTo>
                  <a:cubicBezTo>
                    <a:pt x="564" y="237"/>
                    <a:pt x="565" y="242"/>
                    <a:pt x="558" y="240"/>
                  </a:cubicBezTo>
                  <a:cubicBezTo>
                    <a:pt x="561" y="242"/>
                    <a:pt x="562" y="243"/>
                    <a:pt x="555" y="243"/>
                  </a:cubicBezTo>
                  <a:cubicBezTo>
                    <a:pt x="552" y="245"/>
                    <a:pt x="551" y="252"/>
                    <a:pt x="555" y="254"/>
                  </a:cubicBezTo>
                  <a:cubicBezTo>
                    <a:pt x="555" y="257"/>
                    <a:pt x="551" y="256"/>
                    <a:pt x="552" y="259"/>
                  </a:cubicBezTo>
                  <a:cubicBezTo>
                    <a:pt x="551" y="260"/>
                    <a:pt x="549" y="259"/>
                    <a:pt x="548" y="259"/>
                  </a:cubicBezTo>
                  <a:cubicBezTo>
                    <a:pt x="547" y="260"/>
                    <a:pt x="547" y="262"/>
                    <a:pt x="545" y="262"/>
                  </a:cubicBezTo>
                  <a:cubicBezTo>
                    <a:pt x="543" y="264"/>
                    <a:pt x="539" y="262"/>
                    <a:pt x="537" y="265"/>
                  </a:cubicBezTo>
                  <a:cubicBezTo>
                    <a:pt x="536" y="266"/>
                    <a:pt x="535" y="267"/>
                    <a:pt x="534" y="268"/>
                  </a:cubicBezTo>
                  <a:cubicBezTo>
                    <a:pt x="533" y="270"/>
                    <a:pt x="532" y="272"/>
                    <a:pt x="530" y="275"/>
                  </a:cubicBezTo>
                  <a:cubicBezTo>
                    <a:pt x="529" y="276"/>
                    <a:pt x="526" y="277"/>
                    <a:pt x="527" y="282"/>
                  </a:cubicBezTo>
                  <a:cubicBezTo>
                    <a:pt x="524" y="281"/>
                    <a:pt x="524" y="278"/>
                    <a:pt x="522" y="278"/>
                  </a:cubicBezTo>
                  <a:cubicBezTo>
                    <a:pt x="520" y="278"/>
                    <a:pt x="521" y="280"/>
                    <a:pt x="519" y="280"/>
                  </a:cubicBezTo>
                  <a:cubicBezTo>
                    <a:pt x="524" y="286"/>
                    <a:pt x="524" y="291"/>
                    <a:pt x="524" y="299"/>
                  </a:cubicBezTo>
                  <a:cubicBezTo>
                    <a:pt x="521" y="297"/>
                    <a:pt x="522" y="301"/>
                    <a:pt x="522" y="301"/>
                  </a:cubicBezTo>
                  <a:cubicBezTo>
                    <a:pt x="521" y="302"/>
                    <a:pt x="519" y="301"/>
                    <a:pt x="519" y="301"/>
                  </a:cubicBezTo>
                  <a:cubicBezTo>
                    <a:pt x="518" y="303"/>
                    <a:pt x="517" y="303"/>
                    <a:pt x="516" y="304"/>
                  </a:cubicBezTo>
                  <a:cubicBezTo>
                    <a:pt x="514" y="305"/>
                    <a:pt x="513" y="308"/>
                    <a:pt x="512" y="308"/>
                  </a:cubicBezTo>
                  <a:cubicBezTo>
                    <a:pt x="510" y="310"/>
                    <a:pt x="507" y="308"/>
                    <a:pt x="506" y="310"/>
                  </a:cubicBezTo>
                  <a:cubicBezTo>
                    <a:pt x="503" y="311"/>
                    <a:pt x="502" y="314"/>
                    <a:pt x="501" y="317"/>
                  </a:cubicBezTo>
                  <a:cubicBezTo>
                    <a:pt x="497" y="317"/>
                    <a:pt x="497" y="321"/>
                    <a:pt x="493" y="321"/>
                  </a:cubicBezTo>
                  <a:cubicBezTo>
                    <a:pt x="495" y="326"/>
                    <a:pt x="490" y="336"/>
                    <a:pt x="496" y="337"/>
                  </a:cubicBezTo>
                  <a:cubicBezTo>
                    <a:pt x="493" y="342"/>
                    <a:pt x="499" y="342"/>
                    <a:pt x="498" y="349"/>
                  </a:cubicBezTo>
                  <a:cubicBezTo>
                    <a:pt x="498" y="351"/>
                    <a:pt x="499" y="350"/>
                    <a:pt x="501" y="351"/>
                  </a:cubicBezTo>
                  <a:cubicBezTo>
                    <a:pt x="499" y="355"/>
                    <a:pt x="501" y="355"/>
                    <a:pt x="501" y="360"/>
                  </a:cubicBezTo>
                  <a:cubicBezTo>
                    <a:pt x="498" y="361"/>
                    <a:pt x="496" y="361"/>
                    <a:pt x="495" y="363"/>
                  </a:cubicBezTo>
                  <a:cubicBezTo>
                    <a:pt x="493" y="363"/>
                    <a:pt x="494" y="360"/>
                    <a:pt x="493" y="359"/>
                  </a:cubicBezTo>
                  <a:cubicBezTo>
                    <a:pt x="493" y="358"/>
                    <a:pt x="491" y="359"/>
                    <a:pt x="489" y="358"/>
                  </a:cubicBezTo>
                  <a:cubicBezTo>
                    <a:pt x="488" y="357"/>
                    <a:pt x="489" y="354"/>
                    <a:pt x="486" y="355"/>
                  </a:cubicBezTo>
                  <a:cubicBezTo>
                    <a:pt x="487" y="351"/>
                    <a:pt x="489" y="348"/>
                    <a:pt x="484" y="348"/>
                  </a:cubicBezTo>
                  <a:cubicBezTo>
                    <a:pt x="486" y="341"/>
                    <a:pt x="483" y="341"/>
                    <a:pt x="482" y="335"/>
                  </a:cubicBezTo>
                  <a:cubicBezTo>
                    <a:pt x="481" y="335"/>
                    <a:pt x="481" y="337"/>
                    <a:pt x="479" y="337"/>
                  </a:cubicBezTo>
                  <a:cubicBezTo>
                    <a:pt x="479" y="334"/>
                    <a:pt x="479" y="334"/>
                    <a:pt x="479" y="334"/>
                  </a:cubicBezTo>
                  <a:cubicBezTo>
                    <a:pt x="477" y="334"/>
                    <a:pt x="470" y="336"/>
                    <a:pt x="468" y="334"/>
                  </a:cubicBezTo>
                  <a:cubicBezTo>
                    <a:pt x="467" y="333"/>
                    <a:pt x="467" y="331"/>
                    <a:pt x="465" y="331"/>
                  </a:cubicBezTo>
                  <a:cubicBezTo>
                    <a:pt x="464" y="331"/>
                    <a:pt x="462" y="333"/>
                    <a:pt x="460" y="332"/>
                  </a:cubicBezTo>
                  <a:cubicBezTo>
                    <a:pt x="460" y="332"/>
                    <a:pt x="465" y="327"/>
                    <a:pt x="460" y="329"/>
                  </a:cubicBezTo>
                  <a:cubicBezTo>
                    <a:pt x="459" y="330"/>
                    <a:pt x="460" y="331"/>
                    <a:pt x="458" y="331"/>
                  </a:cubicBezTo>
                  <a:cubicBezTo>
                    <a:pt x="455" y="331"/>
                    <a:pt x="449" y="331"/>
                    <a:pt x="446" y="329"/>
                  </a:cubicBezTo>
                  <a:cubicBezTo>
                    <a:pt x="443" y="329"/>
                    <a:pt x="445" y="334"/>
                    <a:pt x="444" y="337"/>
                  </a:cubicBezTo>
                  <a:cubicBezTo>
                    <a:pt x="437" y="335"/>
                    <a:pt x="428" y="335"/>
                    <a:pt x="419" y="334"/>
                  </a:cubicBezTo>
                  <a:cubicBezTo>
                    <a:pt x="418" y="334"/>
                    <a:pt x="418" y="335"/>
                    <a:pt x="416" y="335"/>
                  </a:cubicBezTo>
                  <a:cubicBezTo>
                    <a:pt x="415" y="335"/>
                    <a:pt x="415" y="338"/>
                    <a:pt x="414" y="338"/>
                  </a:cubicBezTo>
                  <a:cubicBezTo>
                    <a:pt x="412" y="338"/>
                    <a:pt x="412" y="340"/>
                    <a:pt x="412" y="341"/>
                  </a:cubicBezTo>
                  <a:cubicBezTo>
                    <a:pt x="410" y="341"/>
                    <a:pt x="408" y="340"/>
                    <a:pt x="407" y="341"/>
                  </a:cubicBezTo>
                  <a:cubicBezTo>
                    <a:pt x="405" y="341"/>
                    <a:pt x="405" y="344"/>
                    <a:pt x="402" y="344"/>
                  </a:cubicBezTo>
                  <a:cubicBezTo>
                    <a:pt x="403" y="346"/>
                    <a:pt x="401" y="353"/>
                    <a:pt x="404" y="353"/>
                  </a:cubicBezTo>
                  <a:cubicBezTo>
                    <a:pt x="402" y="355"/>
                    <a:pt x="401" y="358"/>
                    <a:pt x="400" y="359"/>
                  </a:cubicBezTo>
                  <a:cubicBezTo>
                    <a:pt x="400" y="363"/>
                    <a:pt x="399" y="367"/>
                    <a:pt x="400" y="370"/>
                  </a:cubicBezTo>
                  <a:cubicBezTo>
                    <a:pt x="400" y="372"/>
                    <a:pt x="401" y="373"/>
                    <a:pt x="401" y="374"/>
                  </a:cubicBezTo>
                  <a:cubicBezTo>
                    <a:pt x="401" y="378"/>
                    <a:pt x="402" y="382"/>
                    <a:pt x="400" y="384"/>
                  </a:cubicBezTo>
                  <a:cubicBezTo>
                    <a:pt x="399" y="386"/>
                    <a:pt x="403" y="385"/>
                    <a:pt x="404" y="386"/>
                  </a:cubicBezTo>
                  <a:cubicBezTo>
                    <a:pt x="404" y="386"/>
                    <a:pt x="402" y="388"/>
                    <a:pt x="402" y="388"/>
                  </a:cubicBezTo>
                  <a:cubicBezTo>
                    <a:pt x="402" y="388"/>
                    <a:pt x="404" y="390"/>
                    <a:pt x="404" y="390"/>
                  </a:cubicBezTo>
                  <a:cubicBezTo>
                    <a:pt x="405" y="391"/>
                    <a:pt x="406" y="390"/>
                    <a:pt x="407" y="391"/>
                  </a:cubicBezTo>
                  <a:cubicBezTo>
                    <a:pt x="407" y="392"/>
                    <a:pt x="406" y="394"/>
                    <a:pt x="407" y="394"/>
                  </a:cubicBezTo>
                  <a:cubicBezTo>
                    <a:pt x="407" y="394"/>
                    <a:pt x="408" y="394"/>
                    <a:pt x="408" y="394"/>
                  </a:cubicBezTo>
                  <a:cubicBezTo>
                    <a:pt x="408" y="395"/>
                    <a:pt x="408" y="397"/>
                    <a:pt x="408" y="397"/>
                  </a:cubicBezTo>
                  <a:cubicBezTo>
                    <a:pt x="409" y="398"/>
                    <a:pt x="412" y="400"/>
                    <a:pt x="412" y="402"/>
                  </a:cubicBezTo>
                  <a:cubicBezTo>
                    <a:pt x="423" y="403"/>
                    <a:pt x="429" y="400"/>
                    <a:pt x="435" y="402"/>
                  </a:cubicBezTo>
                  <a:cubicBezTo>
                    <a:pt x="436" y="402"/>
                    <a:pt x="436" y="401"/>
                    <a:pt x="437" y="400"/>
                  </a:cubicBezTo>
                  <a:cubicBezTo>
                    <a:pt x="439" y="398"/>
                    <a:pt x="440" y="396"/>
                    <a:pt x="442" y="393"/>
                  </a:cubicBezTo>
                  <a:cubicBezTo>
                    <a:pt x="442" y="391"/>
                    <a:pt x="444" y="390"/>
                    <a:pt x="442" y="390"/>
                  </a:cubicBezTo>
                  <a:cubicBezTo>
                    <a:pt x="445" y="385"/>
                    <a:pt x="455" y="382"/>
                    <a:pt x="463" y="386"/>
                  </a:cubicBezTo>
                  <a:cubicBezTo>
                    <a:pt x="459" y="389"/>
                    <a:pt x="459" y="395"/>
                    <a:pt x="456" y="398"/>
                  </a:cubicBezTo>
                  <a:cubicBezTo>
                    <a:pt x="454" y="402"/>
                    <a:pt x="458" y="402"/>
                    <a:pt x="457" y="405"/>
                  </a:cubicBezTo>
                  <a:cubicBezTo>
                    <a:pt x="454" y="406"/>
                    <a:pt x="453" y="409"/>
                    <a:pt x="451" y="412"/>
                  </a:cubicBezTo>
                  <a:cubicBezTo>
                    <a:pt x="451" y="413"/>
                    <a:pt x="451" y="414"/>
                    <a:pt x="450" y="414"/>
                  </a:cubicBezTo>
                  <a:cubicBezTo>
                    <a:pt x="449" y="417"/>
                    <a:pt x="456" y="413"/>
                    <a:pt x="454" y="418"/>
                  </a:cubicBezTo>
                  <a:cubicBezTo>
                    <a:pt x="458" y="418"/>
                    <a:pt x="458" y="415"/>
                    <a:pt x="463" y="416"/>
                  </a:cubicBezTo>
                  <a:cubicBezTo>
                    <a:pt x="462" y="420"/>
                    <a:pt x="465" y="418"/>
                    <a:pt x="465" y="421"/>
                  </a:cubicBezTo>
                  <a:cubicBezTo>
                    <a:pt x="473" y="418"/>
                    <a:pt x="474" y="423"/>
                    <a:pt x="482" y="422"/>
                  </a:cubicBezTo>
                  <a:cubicBezTo>
                    <a:pt x="479" y="426"/>
                    <a:pt x="484" y="430"/>
                    <a:pt x="479" y="432"/>
                  </a:cubicBezTo>
                  <a:cubicBezTo>
                    <a:pt x="482" y="435"/>
                    <a:pt x="481" y="444"/>
                    <a:pt x="479" y="447"/>
                  </a:cubicBezTo>
                  <a:cubicBezTo>
                    <a:pt x="480" y="450"/>
                    <a:pt x="482" y="451"/>
                    <a:pt x="485" y="450"/>
                  </a:cubicBezTo>
                  <a:cubicBezTo>
                    <a:pt x="484" y="453"/>
                    <a:pt x="488" y="452"/>
                    <a:pt x="488" y="454"/>
                  </a:cubicBezTo>
                  <a:cubicBezTo>
                    <a:pt x="488" y="456"/>
                    <a:pt x="492" y="455"/>
                    <a:pt x="492" y="457"/>
                  </a:cubicBezTo>
                  <a:cubicBezTo>
                    <a:pt x="497" y="453"/>
                    <a:pt x="505" y="458"/>
                    <a:pt x="509" y="456"/>
                  </a:cubicBezTo>
                  <a:cubicBezTo>
                    <a:pt x="509" y="459"/>
                    <a:pt x="509" y="459"/>
                    <a:pt x="509" y="459"/>
                  </a:cubicBezTo>
                  <a:cubicBezTo>
                    <a:pt x="511" y="458"/>
                    <a:pt x="516" y="456"/>
                    <a:pt x="516" y="460"/>
                  </a:cubicBezTo>
                  <a:cubicBezTo>
                    <a:pt x="517" y="459"/>
                    <a:pt x="518" y="459"/>
                    <a:pt x="520" y="459"/>
                  </a:cubicBezTo>
                  <a:cubicBezTo>
                    <a:pt x="521" y="458"/>
                    <a:pt x="522" y="457"/>
                    <a:pt x="523" y="456"/>
                  </a:cubicBezTo>
                  <a:cubicBezTo>
                    <a:pt x="524" y="455"/>
                    <a:pt x="524" y="456"/>
                    <a:pt x="524" y="454"/>
                  </a:cubicBezTo>
                  <a:cubicBezTo>
                    <a:pt x="524" y="452"/>
                    <a:pt x="527" y="455"/>
                    <a:pt x="527" y="453"/>
                  </a:cubicBezTo>
                  <a:cubicBezTo>
                    <a:pt x="527" y="452"/>
                    <a:pt x="527" y="450"/>
                    <a:pt x="527" y="450"/>
                  </a:cubicBezTo>
                  <a:cubicBezTo>
                    <a:pt x="528" y="449"/>
                    <a:pt x="529" y="451"/>
                    <a:pt x="529" y="452"/>
                  </a:cubicBezTo>
                  <a:cubicBezTo>
                    <a:pt x="530" y="451"/>
                    <a:pt x="530" y="450"/>
                    <a:pt x="531" y="449"/>
                  </a:cubicBezTo>
                  <a:cubicBezTo>
                    <a:pt x="533" y="448"/>
                    <a:pt x="535" y="447"/>
                    <a:pt x="537" y="445"/>
                  </a:cubicBezTo>
                  <a:cubicBezTo>
                    <a:pt x="538" y="444"/>
                    <a:pt x="539" y="443"/>
                    <a:pt x="538" y="442"/>
                  </a:cubicBezTo>
                  <a:cubicBezTo>
                    <a:pt x="540" y="443"/>
                    <a:pt x="554" y="445"/>
                    <a:pt x="547" y="446"/>
                  </a:cubicBezTo>
                  <a:cubicBezTo>
                    <a:pt x="547" y="448"/>
                    <a:pt x="550" y="447"/>
                    <a:pt x="552" y="447"/>
                  </a:cubicBezTo>
                  <a:cubicBezTo>
                    <a:pt x="554" y="447"/>
                    <a:pt x="554" y="446"/>
                    <a:pt x="554" y="445"/>
                  </a:cubicBezTo>
                  <a:cubicBezTo>
                    <a:pt x="565" y="445"/>
                    <a:pt x="565" y="445"/>
                    <a:pt x="565" y="445"/>
                  </a:cubicBezTo>
                  <a:cubicBezTo>
                    <a:pt x="563" y="449"/>
                    <a:pt x="571" y="447"/>
                    <a:pt x="575" y="449"/>
                  </a:cubicBezTo>
                  <a:cubicBezTo>
                    <a:pt x="575" y="449"/>
                    <a:pt x="575" y="450"/>
                    <a:pt x="576" y="450"/>
                  </a:cubicBezTo>
                  <a:cubicBezTo>
                    <a:pt x="577" y="450"/>
                    <a:pt x="578" y="451"/>
                    <a:pt x="579" y="452"/>
                  </a:cubicBezTo>
                  <a:cubicBezTo>
                    <a:pt x="582" y="452"/>
                    <a:pt x="583" y="450"/>
                    <a:pt x="585" y="450"/>
                  </a:cubicBezTo>
                  <a:cubicBezTo>
                    <a:pt x="592" y="449"/>
                    <a:pt x="599" y="451"/>
                    <a:pt x="606" y="452"/>
                  </a:cubicBezTo>
                  <a:cubicBezTo>
                    <a:pt x="605" y="454"/>
                    <a:pt x="607" y="457"/>
                    <a:pt x="607" y="454"/>
                  </a:cubicBezTo>
                  <a:cubicBezTo>
                    <a:pt x="609" y="455"/>
                    <a:pt x="608" y="456"/>
                    <a:pt x="607" y="456"/>
                  </a:cubicBezTo>
                  <a:cubicBezTo>
                    <a:pt x="607" y="459"/>
                    <a:pt x="611" y="456"/>
                    <a:pt x="613" y="459"/>
                  </a:cubicBezTo>
                  <a:cubicBezTo>
                    <a:pt x="613" y="459"/>
                    <a:pt x="612" y="461"/>
                    <a:pt x="613" y="461"/>
                  </a:cubicBezTo>
                  <a:cubicBezTo>
                    <a:pt x="614" y="462"/>
                    <a:pt x="617" y="461"/>
                    <a:pt x="618" y="461"/>
                  </a:cubicBezTo>
                  <a:cubicBezTo>
                    <a:pt x="617" y="464"/>
                    <a:pt x="619" y="465"/>
                    <a:pt x="621" y="467"/>
                  </a:cubicBezTo>
                  <a:cubicBezTo>
                    <a:pt x="623" y="469"/>
                    <a:pt x="626" y="471"/>
                    <a:pt x="627" y="474"/>
                  </a:cubicBezTo>
                  <a:cubicBezTo>
                    <a:pt x="636" y="473"/>
                    <a:pt x="639" y="478"/>
                    <a:pt x="646" y="475"/>
                  </a:cubicBezTo>
                  <a:cubicBezTo>
                    <a:pt x="644" y="481"/>
                    <a:pt x="654" y="475"/>
                    <a:pt x="652" y="481"/>
                  </a:cubicBezTo>
                  <a:cubicBezTo>
                    <a:pt x="657" y="479"/>
                    <a:pt x="657" y="485"/>
                    <a:pt x="660" y="485"/>
                  </a:cubicBezTo>
                  <a:cubicBezTo>
                    <a:pt x="662" y="485"/>
                    <a:pt x="662" y="489"/>
                    <a:pt x="665" y="488"/>
                  </a:cubicBezTo>
                  <a:cubicBezTo>
                    <a:pt x="661" y="492"/>
                    <a:pt x="666" y="491"/>
                    <a:pt x="666" y="495"/>
                  </a:cubicBezTo>
                  <a:cubicBezTo>
                    <a:pt x="666" y="498"/>
                    <a:pt x="669" y="497"/>
                    <a:pt x="670" y="498"/>
                  </a:cubicBezTo>
                  <a:cubicBezTo>
                    <a:pt x="671" y="499"/>
                    <a:pt x="670" y="502"/>
                    <a:pt x="673" y="501"/>
                  </a:cubicBezTo>
                  <a:cubicBezTo>
                    <a:pt x="668" y="506"/>
                    <a:pt x="680" y="508"/>
                    <a:pt x="676" y="512"/>
                  </a:cubicBezTo>
                  <a:cubicBezTo>
                    <a:pt x="679" y="511"/>
                    <a:pt x="680" y="512"/>
                    <a:pt x="680" y="515"/>
                  </a:cubicBezTo>
                  <a:cubicBezTo>
                    <a:pt x="687" y="513"/>
                    <a:pt x="697" y="515"/>
                    <a:pt x="700" y="522"/>
                  </a:cubicBezTo>
                  <a:cubicBezTo>
                    <a:pt x="707" y="521"/>
                    <a:pt x="710" y="524"/>
                    <a:pt x="718" y="523"/>
                  </a:cubicBezTo>
                  <a:cubicBezTo>
                    <a:pt x="719" y="524"/>
                    <a:pt x="715" y="525"/>
                    <a:pt x="715" y="524"/>
                  </a:cubicBezTo>
                  <a:cubicBezTo>
                    <a:pt x="717" y="527"/>
                    <a:pt x="726" y="526"/>
                    <a:pt x="731" y="526"/>
                  </a:cubicBezTo>
                  <a:cubicBezTo>
                    <a:pt x="731" y="527"/>
                    <a:pt x="732" y="527"/>
                    <a:pt x="733" y="527"/>
                  </a:cubicBezTo>
                  <a:cubicBezTo>
                    <a:pt x="733" y="530"/>
                    <a:pt x="736" y="529"/>
                    <a:pt x="738" y="530"/>
                  </a:cubicBezTo>
                  <a:cubicBezTo>
                    <a:pt x="738" y="531"/>
                    <a:pt x="737" y="532"/>
                    <a:pt x="738" y="533"/>
                  </a:cubicBezTo>
                  <a:cubicBezTo>
                    <a:pt x="738" y="533"/>
                    <a:pt x="740" y="532"/>
                    <a:pt x="740" y="533"/>
                  </a:cubicBezTo>
                  <a:cubicBezTo>
                    <a:pt x="741" y="534"/>
                    <a:pt x="740" y="537"/>
                    <a:pt x="743" y="536"/>
                  </a:cubicBezTo>
                  <a:cubicBezTo>
                    <a:pt x="743" y="579"/>
                    <a:pt x="743" y="579"/>
                    <a:pt x="743" y="579"/>
                  </a:cubicBezTo>
                  <a:cubicBezTo>
                    <a:pt x="737" y="577"/>
                    <a:pt x="744" y="587"/>
                    <a:pt x="738" y="585"/>
                  </a:cubicBezTo>
                  <a:cubicBezTo>
                    <a:pt x="737" y="590"/>
                    <a:pt x="736" y="594"/>
                    <a:pt x="736" y="599"/>
                  </a:cubicBezTo>
                  <a:cubicBezTo>
                    <a:pt x="736" y="601"/>
                    <a:pt x="739" y="607"/>
                    <a:pt x="738" y="613"/>
                  </a:cubicBezTo>
                  <a:cubicBezTo>
                    <a:pt x="738" y="613"/>
                    <a:pt x="736" y="614"/>
                    <a:pt x="736" y="614"/>
                  </a:cubicBezTo>
                  <a:cubicBezTo>
                    <a:pt x="736" y="615"/>
                    <a:pt x="737" y="616"/>
                    <a:pt x="736" y="617"/>
                  </a:cubicBezTo>
                  <a:cubicBezTo>
                    <a:pt x="736" y="618"/>
                    <a:pt x="732" y="619"/>
                    <a:pt x="733" y="624"/>
                  </a:cubicBezTo>
                  <a:cubicBezTo>
                    <a:pt x="730" y="625"/>
                    <a:pt x="729" y="627"/>
                    <a:pt x="726" y="628"/>
                  </a:cubicBezTo>
                  <a:cubicBezTo>
                    <a:pt x="726" y="629"/>
                    <a:pt x="727" y="632"/>
                    <a:pt x="726" y="633"/>
                  </a:cubicBezTo>
                  <a:cubicBezTo>
                    <a:pt x="726" y="633"/>
                    <a:pt x="724" y="632"/>
                    <a:pt x="724" y="633"/>
                  </a:cubicBezTo>
                  <a:cubicBezTo>
                    <a:pt x="723" y="633"/>
                    <a:pt x="724" y="635"/>
                    <a:pt x="724" y="635"/>
                  </a:cubicBezTo>
                  <a:cubicBezTo>
                    <a:pt x="722" y="636"/>
                    <a:pt x="718" y="635"/>
                    <a:pt x="718" y="638"/>
                  </a:cubicBezTo>
                  <a:cubicBezTo>
                    <a:pt x="718" y="640"/>
                    <a:pt x="715" y="639"/>
                    <a:pt x="712" y="641"/>
                  </a:cubicBezTo>
                  <a:cubicBezTo>
                    <a:pt x="712" y="641"/>
                    <a:pt x="710" y="644"/>
                    <a:pt x="710" y="644"/>
                  </a:cubicBezTo>
                  <a:cubicBezTo>
                    <a:pt x="709" y="644"/>
                    <a:pt x="708" y="642"/>
                    <a:pt x="707" y="642"/>
                  </a:cubicBezTo>
                  <a:cubicBezTo>
                    <a:pt x="707" y="642"/>
                    <a:pt x="706" y="644"/>
                    <a:pt x="705" y="644"/>
                  </a:cubicBezTo>
                  <a:cubicBezTo>
                    <a:pt x="703" y="644"/>
                    <a:pt x="703" y="644"/>
                    <a:pt x="703" y="647"/>
                  </a:cubicBezTo>
                  <a:cubicBezTo>
                    <a:pt x="697" y="644"/>
                    <a:pt x="694" y="650"/>
                    <a:pt x="691" y="652"/>
                  </a:cubicBezTo>
                  <a:cubicBezTo>
                    <a:pt x="691" y="653"/>
                    <a:pt x="689" y="652"/>
                    <a:pt x="689" y="652"/>
                  </a:cubicBezTo>
                  <a:cubicBezTo>
                    <a:pt x="688" y="653"/>
                    <a:pt x="686" y="654"/>
                    <a:pt x="686" y="655"/>
                  </a:cubicBezTo>
                  <a:cubicBezTo>
                    <a:pt x="685" y="656"/>
                    <a:pt x="683" y="657"/>
                    <a:pt x="683" y="658"/>
                  </a:cubicBezTo>
                  <a:cubicBezTo>
                    <a:pt x="683" y="658"/>
                    <a:pt x="686" y="662"/>
                    <a:pt x="681" y="661"/>
                  </a:cubicBezTo>
                  <a:cubicBezTo>
                    <a:pt x="683" y="667"/>
                    <a:pt x="679" y="670"/>
                    <a:pt x="680" y="676"/>
                  </a:cubicBezTo>
                  <a:cubicBezTo>
                    <a:pt x="676" y="675"/>
                    <a:pt x="678" y="679"/>
                    <a:pt x="677" y="680"/>
                  </a:cubicBezTo>
                  <a:cubicBezTo>
                    <a:pt x="677" y="681"/>
                    <a:pt x="675" y="680"/>
                    <a:pt x="674" y="680"/>
                  </a:cubicBezTo>
                  <a:cubicBezTo>
                    <a:pt x="674" y="681"/>
                    <a:pt x="677" y="683"/>
                    <a:pt x="674" y="683"/>
                  </a:cubicBezTo>
                  <a:cubicBezTo>
                    <a:pt x="672" y="683"/>
                    <a:pt x="673" y="688"/>
                    <a:pt x="669" y="689"/>
                  </a:cubicBezTo>
                  <a:cubicBezTo>
                    <a:pt x="668" y="689"/>
                    <a:pt x="666" y="691"/>
                    <a:pt x="666" y="691"/>
                  </a:cubicBezTo>
                  <a:cubicBezTo>
                    <a:pt x="664" y="693"/>
                    <a:pt x="662" y="698"/>
                    <a:pt x="659" y="700"/>
                  </a:cubicBezTo>
                  <a:cubicBezTo>
                    <a:pt x="659" y="705"/>
                    <a:pt x="659" y="705"/>
                    <a:pt x="659" y="705"/>
                  </a:cubicBezTo>
                  <a:cubicBezTo>
                    <a:pt x="657" y="707"/>
                    <a:pt x="655" y="708"/>
                    <a:pt x="655" y="711"/>
                  </a:cubicBezTo>
                  <a:cubicBezTo>
                    <a:pt x="648" y="711"/>
                    <a:pt x="648" y="711"/>
                    <a:pt x="648" y="711"/>
                  </a:cubicBezTo>
                  <a:cubicBezTo>
                    <a:pt x="648" y="712"/>
                    <a:pt x="650" y="712"/>
                    <a:pt x="651" y="712"/>
                  </a:cubicBezTo>
                  <a:cubicBezTo>
                    <a:pt x="650" y="714"/>
                    <a:pt x="648" y="714"/>
                    <a:pt x="646" y="714"/>
                  </a:cubicBezTo>
                  <a:cubicBezTo>
                    <a:pt x="645" y="715"/>
                    <a:pt x="644" y="717"/>
                    <a:pt x="644" y="719"/>
                  </a:cubicBezTo>
                  <a:cubicBezTo>
                    <a:pt x="642" y="718"/>
                    <a:pt x="641" y="718"/>
                    <a:pt x="641" y="721"/>
                  </a:cubicBezTo>
                  <a:cubicBezTo>
                    <a:pt x="639" y="721"/>
                    <a:pt x="640" y="719"/>
                    <a:pt x="639" y="718"/>
                  </a:cubicBezTo>
                  <a:cubicBezTo>
                    <a:pt x="637" y="718"/>
                    <a:pt x="635" y="718"/>
                    <a:pt x="635" y="717"/>
                  </a:cubicBezTo>
                  <a:cubicBezTo>
                    <a:pt x="634" y="718"/>
                    <a:pt x="634" y="720"/>
                    <a:pt x="631" y="719"/>
                  </a:cubicBezTo>
                  <a:cubicBezTo>
                    <a:pt x="631" y="723"/>
                    <a:pt x="634" y="724"/>
                    <a:pt x="634" y="727"/>
                  </a:cubicBezTo>
                  <a:cubicBezTo>
                    <a:pt x="634" y="730"/>
                    <a:pt x="629" y="733"/>
                    <a:pt x="632" y="735"/>
                  </a:cubicBezTo>
                  <a:cubicBezTo>
                    <a:pt x="632" y="738"/>
                    <a:pt x="625" y="735"/>
                    <a:pt x="624" y="738"/>
                  </a:cubicBezTo>
                  <a:cubicBezTo>
                    <a:pt x="622" y="737"/>
                    <a:pt x="623" y="740"/>
                    <a:pt x="623" y="741"/>
                  </a:cubicBezTo>
                  <a:cubicBezTo>
                    <a:pt x="621" y="742"/>
                    <a:pt x="616" y="740"/>
                    <a:pt x="617" y="745"/>
                  </a:cubicBezTo>
                  <a:cubicBezTo>
                    <a:pt x="614" y="742"/>
                    <a:pt x="604" y="742"/>
                    <a:pt x="603" y="746"/>
                  </a:cubicBezTo>
                  <a:cubicBezTo>
                    <a:pt x="603" y="748"/>
                    <a:pt x="604" y="747"/>
                    <a:pt x="604" y="746"/>
                  </a:cubicBezTo>
                  <a:cubicBezTo>
                    <a:pt x="608" y="746"/>
                    <a:pt x="604" y="750"/>
                    <a:pt x="602" y="749"/>
                  </a:cubicBezTo>
                  <a:cubicBezTo>
                    <a:pt x="602" y="752"/>
                    <a:pt x="597" y="757"/>
                    <a:pt x="600" y="757"/>
                  </a:cubicBezTo>
                  <a:cubicBezTo>
                    <a:pt x="600" y="758"/>
                    <a:pt x="598" y="759"/>
                    <a:pt x="597" y="759"/>
                  </a:cubicBezTo>
                  <a:cubicBezTo>
                    <a:pt x="597" y="759"/>
                    <a:pt x="595" y="757"/>
                    <a:pt x="596" y="757"/>
                  </a:cubicBezTo>
                  <a:cubicBezTo>
                    <a:pt x="595" y="757"/>
                    <a:pt x="591" y="761"/>
                    <a:pt x="592" y="756"/>
                  </a:cubicBezTo>
                  <a:cubicBezTo>
                    <a:pt x="590" y="757"/>
                    <a:pt x="590" y="760"/>
                    <a:pt x="589" y="757"/>
                  </a:cubicBezTo>
                  <a:cubicBezTo>
                    <a:pt x="587" y="758"/>
                    <a:pt x="590" y="766"/>
                    <a:pt x="590" y="769"/>
                  </a:cubicBezTo>
                  <a:cubicBezTo>
                    <a:pt x="591" y="772"/>
                    <a:pt x="588" y="771"/>
                    <a:pt x="588" y="774"/>
                  </a:cubicBezTo>
                  <a:cubicBezTo>
                    <a:pt x="587" y="776"/>
                    <a:pt x="588" y="779"/>
                    <a:pt x="583" y="778"/>
                  </a:cubicBezTo>
                  <a:cubicBezTo>
                    <a:pt x="583" y="780"/>
                    <a:pt x="586" y="781"/>
                    <a:pt x="586" y="781"/>
                  </a:cubicBezTo>
                  <a:cubicBezTo>
                    <a:pt x="586" y="783"/>
                    <a:pt x="584" y="781"/>
                    <a:pt x="583" y="781"/>
                  </a:cubicBezTo>
                  <a:cubicBezTo>
                    <a:pt x="582" y="782"/>
                    <a:pt x="582" y="786"/>
                    <a:pt x="583" y="785"/>
                  </a:cubicBezTo>
                  <a:cubicBezTo>
                    <a:pt x="583" y="787"/>
                    <a:pt x="582" y="785"/>
                    <a:pt x="580" y="785"/>
                  </a:cubicBezTo>
                  <a:cubicBezTo>
                    <a:pt x="581" y="785"/>
                    <a:pt x="580" y="788"/>
                    <a:pt x="579" y="787"/>
                  </a:cubicBezTo>
                  <a:cubicBezTo>
                    <a:pt x="577" y="784"/>
                    <a:pt x="580" y="787"/>
                    <a:pt x="578" y="790"/>
                  </a:cubicBezTo>
                  <a:cubicBezTo>
                    <a:pt x="575" y="792"/>
                    <a:pt x="575" y="789"/>
                    <a:pt x="572" y="791"/>
                  </a:cubicBezTo>
                  <a:cubicBezTo>
                    <a:pt x="570" y="795"/>
                    <a:pt x="579" y="794"/>
                    <a:pt x="573" y="797"/>
                  </a:cubicBezTo>
                  <a:cubicBezTo>
                    <a:pt x="574" y="798"/>
                    <a:pt x="576" y="798"/>
                    <a:pt x="578" y="798"/>
                  </a:cubicBezTo>
                  <a:cubicBezTo>
                    <a:pt x="577" y="801"/>
                    <a:pt x="578" y="802"/>
                    <a:pt x="580" y="802"/>
                  </a:cubicBezTo>
                  <a:cubicBezTo>
                    <a:pt x="583" y="806"/>
                    <a:pt x="578" y="807"/>
                    <a:pt x="578" y="808"/>
                  </a:cubicBezTo>
                  <a:cubicBezTo>
                    <a:pt x="578" y="809"/>
                    <a:pt x="579" y="810"/>
                    <a:pt x="579" y="809"/>
                  </a:cubicBezTo>
                  <a:cubicBezTo>
                    <a:pt x="578" y="811"/>
                    <a:pt x="579" y="809"/>
                    <a:pt x="578" y="809"/>
                  </a:cubicBezTo>
                  <a:cubicBezTo>
                    <a:pt x="576" y="809"/>
                    <a:pt x="576" y="812"/>
                    <a:pt x="572" y="812"/>
                  </a:cubicBezTo>
                  <a:cubicBezTo>
                    <a:pt x="574" y="815"/>
                    <a:pt x="573" y="815"/>
                    <a:pt x="569" y="815"/>
                  </a:cubicBezTo>
                  <a:cubicBezTo>
                    <a:pt x="570" y="819"/>
                    <a:pt x="567" y="819"/>
                    <a:pt x="568" y="822"/>
                  </a:cubicBezTo>
                  <a:cubicBezTo>
                    <a:pt x="563" y="823"/>
                    <a:pt x="569" y="828"/>
                    <a:pt x="564" y="825"/>
                  </a:cubicBezTo>
                  <a:cubicBezTo>
                    <a:pt x="564" y="828"/>
                    <a:pt x="563" y="831"/>
                    <a:pt x="564" y="835"/>
                  </a:cubicBezTo>
                  <a:cubicBezTo>
                    <a:pt x="564" y="835"/>
                    <a:pt x="565" y="836"/>
                    <a:pt x="565" y="836"/>
                  </a:cubicBezTo>
                  <a:cubicBezTo>
                    <a:pt x="565" y="838"/>
                    <a:pt x="562" y="839"/>
                    <a:pt x="565" y="842"/>
                  </a:cubicBezTo>
                  <a:cubicBezTo>
                    <a:pt x="567" y="843"/>
                    <a:pt x="565" y="845"/>
                    <a:pt x="566" y="849"/>
                  </a:cubicBezTo>
                  <a:cubicBezTo>
                    <a:pt x="568" y="851"/>
                    <a:pt x="571" y="852"/>
                    <a:pt x="572" y="856"/>
                  </a:cubicBezTo>
                  <a:cubicBezTo>
                    <a:pt x="576" y="858"/>
                    <a:pt x="578" y="853"/>
                    <a:pt x="580" y="857"/>
                  </a:cubicBezTo>
                  <a:cubicBezTo>
                    <a:pt x="582" y="862"/>
                    <a:pt x="576" y="859"/>
                    <a:pt x="573" y="860"/>
                  </a:cubicBezTo>
                  <a:cubicBezTo>
                    <a:pt x="568" y="861"/>
                    <a:pt x="561" y="864"/>
                    <a:pt x="557" y="863"/>
                  </a:cubicBezTo>
                  <a:cubicBezTo>
                    <a:pt x="556" y="863"/>
                    <a:pt x="557" y="860"/>
                    <a:pt x="557" y="860"/>
                  </a:cubicBezTo>
                  <a:cubicBezTo>
                    <a:pt x="550" y="861"/>
                    <a:pt x="549" y="857"/>
                    <a:pt x="544" y="857"/>
                  </a:cubicBezTo>
                  <a:cubicBezTo>
                    <a:pt x="544" y="853"/>
                    <a:pt x="544" y="853"/>
                    <a:pt x="544" y="853"/>
                  </a:cubicBezTo>
                  <a:cubicBezTo>
                    <a:pt x="543" y="849"/>
                    <a:pt x="539" y="852"/>
                    <a:pt x="538" y="849"/>
                  </a:cubicBezTo>
                  <a:cubicBezTo>
                    <a:pt x="538" y="847"/>
                    <a:pt x="537" y="847"/>
                    <a:pt x="537" y="846"/>
                  </a:cubicBezTo>
                  <a:cubicBezTo>
                    <a:pt x="537" y="845"/>
                    <a:pt x="536" y="844"/>
                    <a:pt x="536" y="844"/>
                  </a:cubicBezTo>
                  <a:cubicBezTo>
                    <a:pt x="536" y="843"/>
                    <a:pt x="539" y="840"/>
                    <a:pt x="536" y="840"/>
                  </a:cubicBezTo>
                  <a:cubicBezTo>
                    <a:pt x="534" y="840"/>
                    <a:pt x="536" y="839"/>
                    <a:pt x="536" y="837"/>
                  </a:cubicBezTo>
                  <a:cubicBezTo>
                    <a:pt x="535" y="836"/>
                    <a:pt x="533" y="836"/>
                    <a:pt x="533" y="835"/>
                  </a:cubicBezTo>
                  <a:cubicBezTo>
                    <a:pt x="532" y="834"/>
                    <a:pt x="535" y="833"/>
                    <a:pt x="534" y="832"/>
                  </a:cubicBezTo>
                  <a:cubicBezTo>
                    <a:pt x="534" y="832"/>
                    <a:pt x="533" y="831"/>
                    <a:pt x="533" y="830"/>
                  </a:cubicBezTo>
                  <a:cubicBezTo>
                    <a:pt x="532" y="829"/>
                    <a:pt x="531" y="827"/>
                    <a:pt x="530" y="826"/>
                  </a:cubicBezTo>
                  <a:cubicBezTo>
                    <a:pt x="529" y="824"/>
                    <a:pt x="532" y="823"/>
                    <a:pt x="531" y="822"/>
                  </a:cubicBezTo>
                  <a:cubicBezTo>
                    <a:pt x="531" y="821"/>
                    <a:pt x="529" y="820"/>
                    <a:pt x="529" y="820"/>
                  </a:cubicBezTo>
                  <a:cubicBezTo>
                    <a:pt x="529" y="819"/>
                    <a:pt x="534" y="818"/>
                    <a:pt x="530" y="816"/>
                  </a:cubicBezTo>
                  <a:cubicBezTo>
                    <a:pt x="530" y="815"/>
                    <a:pt x="532" y="815"/>
                    <a:pt x="533" y="815"/>
                  </a:cubicBezTo>
                  <a:cubicBezTo>
                    <a:pt x="533" y="805"/>
                    <a:pt x="533" y="805"/>
                    <a:pt x="533" y="805"/>
                  </a:cubicBezTo>
                  <a:cubicBezTo>
                    <a:pt x="532" y="804"/>
                    <a:pt x="530" y="803"/>
                    <a:pt x="529" y="802"/>
                  </a:cubicBezTo>
                  <a:cubicBezTo>
                    <a:pt x="530" y="798"/>
                    <a:pt x="534" y="794"/>
                    <a:pt x="531" y="790"/>
                  </a:cubicBezTo>
                  <a:cubicBezTo>
                    <a:pt x="535" y="791"/>
                    <a:pt x="535" y="788"/>
                    <a:pt x="538" y="788"/>
                  </a:cubicBezTo>
                  <a:cubicBezTo>
                    <a:pt x="538" y="776"/>
                    <a:pt x="538" y="776"/>
                    <a:pt x="538" y="776"/>
                  </a:cubicBezTo>
                  <a:cubicBezTo>
                    <a:pt x="545" y="776"/>
                    <a:pt x="542" y="767"/>
                    <a:pt x="545" y="763"/>
                  </a:cubicBezTo>
                  <a:cubicBezTo>
                    <a:pt x="544" y="764"/>
                    <a:pt x="543" y="765"/>
                    <a:pt x="543" y="763"/>
                  </a:cubicBezTo>
                  <a:cubicBezTo>
                    <a:pt x="540" y="764"/>
                    <a:pt x="538" y="767"/>
                    <a:pt x="538" y="771"/>
                  </a:cubicBezTo>
                  <a:cubicBezTo>
                    <a:pt x="536" y="770"/>
                    <a:pt x="534" y="769"/>
                    <a:pt x="534" y="766"/>
                  </a:cubicBezTo>
                  <a:cubicBezTo>
                    <a:pt x="532" y="764"/>
                    <a:pt x="538" y="761"/>
                    <a:pt x="537" y="760"/>
                  </a:cubicBezTo>
                  <a:cubicBezTo>
                    <a:pt x="534" y="758"/>
                    <a:pt x="537" y="761"/>
                    <a:pt x="540" y="759"/>
                  </a:cubicBezTo>
                  <a:cubicBezTo>
                    <a:pt x="541" y="752"/>
                    <a:pt x="537" y="745"/>
                    <a:pt x="538" y="739"/>
                  </a:cubicBezTo>
                  <a:cubicBezTo>
                    <a:pt x="538" y="739"/>
                    <a:pt x="541" y="739"/>
                    <a:pt x="541" y="739"/>
                  </a:cubicBezTo>
                  <a:cubicBezTo>
                    <a:pt x="540" y="732"/>
                    <a:pt x="541" y="732"/>
                    <a:pt x="541" y="724"/>
                  </a:cubicBezTo>
                  <a:cubicBezTo>
                    <a:pt x="544" y="720"/>
                    <a:pt x="549" y="715"/>
                    <a:pt x="547" y="710"/>
                  </a:cubicBezTo>
                  <a:cubicBezTo>
                    <a:pt x="552" y="716"/>
                    <a:pt x="547" y="700"/>
                    <a:pt x="552" y="705"/>
                  </a:cubicBezTo>
                  <a:cubicBezTo>
                    <a:pt x="552" y="703"/>
                    <a:pt x="552" y="699"/>
                    <a:pt x="551" y="696"/>
                  </a:cubicBezTo>
                  <a:cubicBezTo>
                    <a:pt x="550" y="694"/>
                    <a:pt x="548" y="692"/>
                    <a:pt x="548" y="690"/>
                  </a:cubicBezTo>
                  <a:cubicBezTo>
                    <a:pt x="548" y="688"/>
                    <a:pt x="549" y="688"/>
                    <a:pt x="550" y="686"/>
                  </a:cubicBezTo>
                  <a:cubicBezTo>
                    <a:pt x="550" y="683"/>
                    <a:pt x="549" y="678"/>
                    <a:pt x="552" y="682"/>
                  </a:cubicBezTo>
                  <a:cubicBezTo>
                    <a:pt x="552" y="678"/>
                    <a:pt x="552" y="674"/>
                    <a:pt x="554" y="670"/>
                  </a:cubicBezTo>
                  <a:cubicBezTo>
                    <a:pt x="555" y="668"/>
                    <a:pt x="554" y="669"/>
                    <a:pt x="554" y="666"/>
                  </a:cubicBezTo>
                  <a:cubicBezTo>
                    <a:pt x="554" y="665"/>
                    <a:pt x="557" y="661"/>
                    <a:pt x="555" y="659"/>
                  </a:cubicBezTo>
                  <a:cubicBezTo>
                    <a:pt x="554" y="658"/>
                    <a:pt x="555" y="658"/>
                    <a:pt x="555" y="655"/>
                  </a:cubicBezTo>
                  <a:cubicBezTo>
                    <a:pt x="555" y="653"/>
                    <a:pt x="555" y="651"/>
                    <a:pt x="555" y="649"/>
                  </a:cubicBezTo>
                  <a:cubicBezTo>
                    <a:pt x="555" y="647"/>
                    <a:pt x="556" y="647"/>
                    <a:pt x="557" y="645"/>
                  </a:cubicBezTo>
                  <a:cubicBezTo>
                    <a:pt x="557" y="640"/>
                    <a:pt x="556" y="635"/>
                    <a:pt x="557" y="630"/>
                  </a:cubicBezTo>
                  <a:cubicBezTo>
                    <a:pt x="557" y="628"/>
                    <a:pt x="558" y="627"/>
                    <a:pt x="558" y="626"/>
                  </a:cubicBezTo>
                  <a:cubicBezTo>
                    <a:pt x="558" y="621"/>
                    <a:pt x="553" y="617"/>
                    <a:pt x="554" y="613"/>
                  </a:cubicBezTo>
                  <a:cubicBezTo>
                    <a:pt x="553" y="611"/>
                    <a:pt x="552" y="613"/>
                    <a:pt x="550" y="613"/>
                  </a:cubicBezTo>
                  <a:cubicBezTo>
                    <a:pt x="548" y="610"/>
                    <a:pt x="543" y="606"/>
                    <a:pt x="540" y="606"/>
                  </a:cubicBezTo>
                  <a:cubicBezTo>
                    <a:pt x="539" y="606"/>
                    <a:pt x="538" y="602"/>
                    <a:pt x="537" y="603"/>
                  </a:cubicBezTo>
                  <a:cubicBezTo>
                    <a:pt x="535" y="605"/>
                    <a:pt x="537" y="603"/>
                    <a:pt x="536" y="602"/>
                  </a:cubicBezTo>
                  <a:cubicBezTo>
                    <a:pt x="534" y="600"/>
                    <a:pt x="529" y="603"/>
                    <a:pt x="533" y="599"/>
                  </a:cubicBezTo>
                  <a:cubicBezTo>
                    <a:pt x="533" y="596"/>
                    <a:pt x="529" y="598"/>
                    <a:pt x="527" y="597"/>
                  </a:cubicBezTo>
                  <a:cubicBezTo>
                    <a:pt x="527" y="597"/>
                    <a:pt x="528" y="595"/>
                    <a:pt x="527" y="595"/>
                  </a:cubicBezTo>
                  <a:cubicBezTo>
                    <a:pt x="527" y="594"/>
                    <a:pt x="525" y="594"/>
                    <a:pt x="524" y="593"/>
                  </a:cubicBezTo>
                  <a:cubicBezTo>
                    <a:pt x="523" y="592"/>
                    <a:pt x="521" y="588"/>
                    <a:pt x="520" y="583"/>
                  </a:cubicBezTo>
                  <a:cubicBezTo>
                    <a:pt x="520" y="582"/>
                    <a:pt x="518" y="583"/>
                    <a:pt x="517" y="582"/>
                  </a:cubicBezTo>
                  <a:cubicBezTo>
                    <a:pt x="516" y="581"/>
                    <a:pt x="517" y="575"/>
                    <a:pt x="515" y="575"/>
                  </a:cubicBezTo>
                  <a:cubicBezTo>
                    <a:pt x="512" y="575"/>
                    <a:pt x="511" y="567"/>
                    <a:pt x="509" y="564"/>
                  </a:cubicBezTo>
                  <a:cubicBezTo>
                    <a:pt x="507" y="562"/>
                    <a:pt x="505" y="559"/>
                    <a:pt x="503" y="555"/>
                  </a:cubicBezTo>
                  <a:cubicBezTo>
                    <a:pt x="503" y="554"/>
                    <a:pt x="501" y="554"/>
                    <a:pt x="501" y="553"/>
                  </a:cubicBezTo>
                  <a:cubicBezTo>
                    <a:pt x="500" y="552"/>
                    <a:pt x="501" y="550"/>
                    <a:pt x="501" y="550"/>
                  </a:cubicBezTo>
                  <a:cubicBezTo>
                    <a:pt x="500" y="548"/>
                    <a:pt x="499" y="549"/>
                    <a:pt x="498" y="548"/>
                  </a:cubicBezTo>
                  <a:cubicBezTo>
                    <a:pt x="498" y="548"/>
                    <a:pt x="496" y="538"/>
                    <a:pt x="495" y="546"/>
                  </a:cubicBezTo>
                  <a:cubicBezTo>
                    <a:pt x="492" y="544"/>
                    <a:pt x="494" y="537"/>
                    <a:pt x="493" y="533"/>
                  </a:cubicBezTo>
                  <a:cubicBezTo>
                    <a:pt x="497" y="533"/>
                    <a:pt x="497" y="529"/>
                    <a:pt x="499" y="527"/>
                  </a:cubicBezTo>
                  <a:cubicBezTo>
                    <a:pt x="500" y="524"/>
                    <a:pt x="496" y="525"/>
                    <a:pt x="495" y="523"/>
                  </a:cubicBezTo>
                  <a:cubicBezTo>
                    <a:pt x="495" y="519"/>
                    <a:pt x="497" y="517"/>
                    <a:pt x="496" y="512"/>
                  </a:cubicBezTo>
                  <a:cubicBezTo>
                    <a:pt x="497" y="511"/>
                    <a:pt x="499" y="510"/>
                    <a:pt x="501" y="510"/>
                  </a:cubicBezTo>
                  <a:cubicBezTo>
                    <a:pt x="501" y="509"/>
                    <a:pt x="500" y="507"/>
                    <a:pt x="501" y="506"/>
                  </a:cubicBezTo>
                  <a:cubicBezTo>
                    <a:pt x="501" y="506"/>
                    <a:pt x="503" y="507"/>
                    <a:pt x="503" y="506"/>
                  </a:cubicBezTo>
                  <a:cubicBezTo>
                    <a:pt x="504" y="506"/>
                    <a:pt x="503" y="505"/>
                    <a:pt x="503" y="505"/>
                  </a:cubicBezTo>
                  <a:cubicBezTo>
                    <a:pt x="504" y="505"/>
                    <a:pt x="507" y="502"/>
                    <a:pt x="506" y="502"/>
                  </a:cubicBezTo>
                  <a:cubicBezTo>
                    <a:pt x="506" y="502"/>
                    <a:pt x="505" y="502"/>
                    <a:pt x="505" y="502"/>
                  </a:cubicBezTo>
                  <a:cubicBezTo>
                    <a:pt x="505" y="502"/>
                    <a:pt x="505" y="500"/>
                    <a:pt x="506" y="501"/>
                  </a:cubicBezTo>
                  <a:cubicBezTo>
                    <a:pt x="509" y="504"/>
                    <a:pt x="507" y="498"/>
                    <a:pt x="510" y="498"/>
                  </a:cubicBezTo>
                  <a:cubicBezTo>
                    <a:pt x="513" y="498"/>
                    <a:pt x="511" y="495"/>
                    <a:pt x="513" y="492"/>
                  </a:cubicBezTo>
                  <a:cubicBezTo>
                    <a:pt x="513" y="493"/>
                    <a:pt x="520" y="487"/>
                    <a:pt x="516" y="484"/>
                  </a:cubicBezTo>
                  <a:cubicBezTo>
                    <a:pt x="514" y="482"/>
                    <a:pt x="516" y="483"/>
                    <a:pt x="516" y="481"/>
                  </a:cubicBezTo>
                  <a:cubicBezTo>
                    <a:pt x="516" y="478"/>
                    <a:pt x="513" y="468"/>
                    <a:pt x="515" y="464"/>
                  </a:cubicBezTo>
                  <a:cubicBezTo>
                    <a:pt x="508" y="465"/>
                    <a:pt x="508" y="460"/>
                    <a:pt x="501" y="461"/>
                  </a:cubicBezTo>
                  <a:cubicBezTo>
                    <a:pt x="498" y="463"/>
                    <a:pt x="501" y="463"/>
                    <a:pt x="499" y="467"/>
                  </a:cubicBezTo>
                  <a:cubicBezTo>
                    <a:pt x="492" y="467"/>
                    <a:pt x="489" y="463"/>
                    <a:pt x="482" y="463"/>
                  </a:cubicBezTo>
                  <a:cubicBezTo>
                    <a:pt x="482" y="460"/>
                    <a:pt x="478" y="461"/>
                    <a:pt x="479" y="457"/>
                  </a:cubicBezTo>
                  <a:cubicBezTo>
                    <a:pt x="478" y="456"/>
                    <a:pt x="475" y="457"/>
                    <a:pt x="474" y="456"/>
                  </a:cubicBezTo>
                  <a:cubicBezTo>
                    <a:pt x="473" y="455"/>
                    <a:pt x="474" y="453"/>
                    <a:pt x="474" y="453"/>
                  </a:cubicBezTo>
                  <a:cubicBezTo>
                    <a:pt x="473" y="452"/>
                    <a:pt x="471" y="453"/>
                    <a:pt x="471" y="453"/>
                  </a:cubicBezTo>
                  <a:cubicBezTo>
                    <a:pt x="470" y="452"/>
                    <a:pt x="471" y="449"/>
                    <a:pt x="468" y="449"/>
                  </a:cubicBezTo>
                  <a:cubicBezTo>
                    <a:pt x="468" y="445"/>
                    <a:pt x="471" y="446"/>
                    <a:pt x="468" y="443"/>
                  </a:cubicBezTo>
                  <a:cubicBezTo>
                    <a:pt x="468" y="442"/>
                    <a:pt x="467" y="442"/>
                    <a:pt x="467" y="443"/>
                  </a:cubicBezTo>
                  <a:cubicBezTo>
                    <a:pt x="465" y="442"/>
                    <a:pt x="464" y="439"/>
                    <a:pt x="460" y="439"/>
                  </a:cubicBezTo>
                  <a:cubicBezTo>
                    <a:pt x="462" y="434"/>
                    <a:pt x="455" y="438"/>
                    <a:pt x="457" y="433"/>
                  </a:cubicBezTo>
                  <a:cubicBezTo>
                    <a:pt x="456" y="433"/>
                    <a:pt x="448" y="433"/>
                    <a:pt x="450" y="433"/>
                  </a:cubicBezTo>
                  <a:cubicBezTo>
                    <a:pt x="448" y="433"/>
                    <a:pt x="450" y="431"/>
                    <a:pt x="449" y="431"/>
                  </a:cubicBezTo>
                  <a:cubicBezTo>
                    <a:pt x="448" y="430"/>
                    <a:pt x="446" y="431"/>
                    <a:pt x="446" y="431"/>
                  </a:cubicBezTo>
                  <a:cubicBezTo>
                    <a:pt x="445" y="430"/>
                    <a:pt x="442" y="428"/>
                    <a:pt x="437" y="429"/>
                  </a:cubicBezTo>
                  <a:cubicBezTo>
                    <a:pt x="439" y="424"/>
                    <a:pt x="434" y="427"/>
                    <a:pt x="432" y="425"/>
                  </a:cubicBezTo>
                  <a:cubicBezTo>
                    <a:pt x="431" y="425"/>
                    <a:pt x="432" y="423"/>
                    <a:pt x="432" y="422"/>
                  </a:cubicBezTo>
                  <a:cubicBezTo>
                    <a:pt x="431" y="422"/>
                    <a:pt x="429" y="423"/>
                    <a:pt x="429" y="422"/>
                  </a:cubicBezTo>
                  <a:cubicBezTo>
                    <a:pt x="429" y="422"/>
                    <a:pt x="429" y="420"/>
                    <a:pt x="429" y="419"/>
                  </a:cubicBezTo>
                  <a:cubicBezTo>
                    <a:pt x="429" y="419"/>
                    <a:pt x="427" y="420"/>
                    <a:pt x="426" y="419"/>
                  </a:cubicBezTo>
                  <a:cubicBezTo>
                    <a:pt x="426" y="419"/>
                    <a:pt x="427" y="417"/>
                    <a:pt x="426" y="416"/>
                  </a:cubicBezTo>
                  <a:cubicBezTo>
                    <a:pt x="425" y="416"/>
                    <a:pt x="425" y="418"/>
                    <a:pt x="425" y="418"/>
                  </a:cubicBezTo>
                  <a:cubicBezTo>
                    <a:pt x="424" y="418"/>
                    <a:pt x="421" y="416"/>
                    <a:pt x="421" y="415"/>
                  </a:cubicBezTo>
                  <a:cubicBezTo>
                    <a:pt x="419" y="417"/>
                    <a:pt x="418" y="415"/>
                    <a:pt x="416" y="415"/>
                  </a:cubicBezTo>
                  <a:cubicBezTo>
                    <a:pt x="414" y="415"/>
                    <a:pt x="412" y="418"/>
                    <a:pt x="409" y="418"/>
                  </a:cubicBezTo>
                  <a:cubicBezTo>
                    <a:pt x="406" y="418"/>
                    <a:pt x="406" y="417"/>
                    <a:pt x="404" y="416"/>
                  </a:cubicBezTo>
                  <a:cubicBezTo>
                    <a:pt x="400" y="416"/>
                    <a:pt x="401" y="419"/>
                    <a:pt x="398" y="416"/>
                  </a:cubicBezTo>
                  <a:cubicBezTo>
                    <a:pt x="396" y="415"/>
                    <a:pt x="395" y="417"/>
                    <a:pt x="391" y="415"/>
                  </a:cubicBezTo>
                  <a:cubicBezTo>
                    <a:pt x="390" y="415"/>
                    <a:pt x="390" y="413"/>
                    <a:pt x="390" y="412"/>
                  </a:cubicBezTo>
                  <a:cubicBezTo>
                    <a:pt x="389" y="412"/>
                    <a:pt x="388" y="412"/>
                    <a:pt x="387" y="412"/>
                  </a:cubicBezTo>
                  <a:cubicBezTo>
                    <a:pt x="385" y="412"/>
                    <a:pt x="379" y="411"/>
                    <a:pt x="383" y="408"/>
                  </a:cubicBezTo>
                  <a:cubicBezTo>
                    <a:pt x="379" y="408"/>
                    <a:pt x="378" y="405"/>
                    <a:pt x="374" y="405"/>
                  </a:cubicBezTo>
                  <a:cubicBezTo>
                    <a:pt x="374" y="404"/>
                    <a:pt x="373" y="403"/>
                    <a:pt x="373" y="401"/>
                  </a:cubicBezTo>
                  <a:cubicBezTo>
                    <a:pt x="367" y="400"/>
                    <a:pt x="365" y="396"/>
                    <a:pt x="359" y="395"/>
                  </a:cubicBezTo>
                  <a:cubicBezTo>
                    <a:pt x="358" y="391"/>
                    <a:pt x="355" y="388"/>
                    <a:pt x="356" y="381"/>
                  </a:cubicBezTo>
                  <a:cubicBezTo>
                    <a:pt x="356" y="376"/>
                    <a:pt x="348" y="379"/>
                    <a:pt x="352" y="373"/>
                  </a:cubicBezTo>
                  <a:cubicBezTo>
                    <a:pt x="350" y="373"/>
                    <a:pt x="349" y="373"/>
                    <a:pt x="349" y="374"/>
                  </a:cubicBezTo>
                  <a:cubicBezTo>
                    <a:pt x="347" y="374"/>
                    <a:pt x="348" y="372"/>
                    <a:pt x="348" y="372"/>
                  </a:cubicBezTo>
                  <a:cubicBezTo>
                    <a:pt x="347" y="370"/>
                    <a:pt x="344" y="370"/>
                    <a:pt x="343" y="367"/>
                  </a:cubicBezTo>
                  <a:cubicBezTo>
                    <a:pt x="343" y="366"/>
                    <a:pt x="341" y="366"/>
                    <a:pt x="339" y="366"/>
                  </a:cubicBezTo>
                  <a:cubicBezTo>
                    <a:pt x="339" y="365"/>
                    <a:pt x="341" y="364"/>
                    <a:pt x="341" y="363"/>
                  </a:cubicBezTo>
                  <a:cubicBezTo>
                    <a:pt x="341" y="363"/>
                    <a:pt x="339" y="360"/>
                    <a:pt x="339" y="360"/>
                  </a:cubicBezTo>
                  <a:cubicBezTo>
                    <a:pt x="339" y="360"/>
                    <a:pt x="337" y="361"/>
                    <a:pt x="336" y="360"/>
                  </a:cubicBezTo>
                  <a:cubicBezTo>
                    <a:pt x="335" y="359"/>
                    <a:pt x="336" y="357"/>
                    <a:pt x="335" y="356"/>
                  </a:cubicBezTo>
                  <a:cubicBezTo>
                    <a:pt x="332" y="353"/>
                    <a:pt x="328" y="352"/>
                    <a:pt x="327" y="346"/>
                  </a:cubicBezTo>
                  <a:cubicBezTo>
                    <a:pt x="324" y="344"/>
                    <a:pt x="324" y="347"/>
                    <a:pt x="321" y="345"/>
                  </a:cubicBezTo>
                  <a:cubicBezTo>
                    <a:pt x="322" y="342"/>
                    <a:pt x="319" y="342"/>
                    <a:pt x="318" y="341"/>
                  </a:cubicBezTo>
                  <a:cubicBezTo>
                    <a:pt x="317" y="338"/>
                    <a:pt x="318" y="334"/>
                    <a:pt x="314" y="334"/>
                  </a:cubicBezTo>
                  <a:cubicBezTo>
                    <a:pt x="315" y="327"/>
                    <a:pt x="311" y="324"/>
                    <a:pt x="307" y="322"/>
                  </a:cubicBezTo>
                  <a:cubicBezTo>
                    <a:pt x="306" y="324"/>
                    <a:pt x="305" y="325"/>
                    <a:pt x="304" y="327"/>
                  </a:cubicBezTo>
                  <a:cubicBezTo>
                    <a:pt x="303" y="330"/>
                    <a:pt x="307" y="331"/>
                    <a:pt x="308" y="332"/>
                  </a:cubicBezTo>
                  <a:cubicBezTo>
                    <a:pt x="309" y="333"/>
                    <a:pt x="308" y="335"/>
                    <a:pt x="308" y="335"/>
                  </a:cubicBezTo>
                  <a:cubicBezTo>
                    <a:pt x="308" y="335"/>
                    <a:pt x="310" y="335"/>
                    <a:pt x="310" y="335"/>
                  </a:cubicBezTo>
                  <a:cubicBezTo>
                    <a:pt x="311" y="337"/>
                    <a:pt x="309" y="341"/>
                    <a:pt x="311" y="341"/>
                  </a:cubicBezTo>
                  <a:cubicBezTo>
                    <a:pt x="313" y="341"/>
                    <a:pt x="312" y="344"/>
                    <a:pt x="314" y="348"/>
                  </a:cubicBezTo>
                  <a:cubicBezTo>
                    <a:pt x="314" y="348"/>
                    <a:pt x="315" y="348"/>
                    <a:pt x="315" y="349"/>
                  </a:cubicBezTo>
                  <a:cubicBezTo>
                    <a:pt x="315" y="352"/>
                    <a:pt x="319" y="351"/>
                    <a:pt x="318" y="356"/>
                  </a:cubicBezTo>
                  <a:cubicBezTo>
                    <a:pt x="318" y="358"/>
                    <a:pt x="321" y="357"/>
                    <a:pt x="322" y="358"/>
                  </a:cubicBezTo>
                  <a:cubicBezTo>
                    <a:pt x="321" y="359"/>
                    <a:pt x="324" y="360"/>
                    <a:pt x="324" y="360"/>
                  </a:cubicBezTo>
                  <a:cubicBezTo>
                    <a:pt x="324" y="362"/>
                    <a:pt x="322" y="363"/>
                    <a:pt x="322" y="363"/>
                  </a:cubicBezTo>
                  <a:cubicBezTo>
                    <a:pt x="323" y="365"/>
                    <a:pt x="327" y="365"/>
                    <a:pt x="325" y="369"/>
                  </a:cubicBezTo>
                  <a:cubicBezTo>
                    <a:pt x="323" y="367"/>
                    <a:pt x="323" y="365"/>
                    <a:pt x="318" y="366"/>
                  </a:cubicBezTo>
                  <a:cubicBezTo>
                    <a:pt x="320" y="360"/>
                    <a:pt x="315" y="362"/>
                    <a:pt x="315" y="358"/>
                  </a:cubicBezTo>
                  <a:cubicBezTo>
                    <a:pt x="315" y="355"/>
                    <a:pt x="313" y="355"/>
                    <a:pt x="311" y="353"/>
                  </a:cubicBezTo>
                  <a:cubicBezTo>
                    <a:pt x="310" y="352"/>
                    <a:pt x="309" y="351"/>
                    <a:pt x="308" y="349"/>
                  </a:cubicBezTo>
                  <a:cubicBezTo>
                    <a:pt x="306" y="349"/>
                    <a:pt x="304" y="348"/>
                    <a:pt x="303" y="346"/>
                  </a:cubicBezTo>
                  <a:cubicBezTo>
                    <a:pt x="303" y="343"/>
                    <a:pt x="304" y="345"/>
                    <a:pt x="306" y="345"/>
                  </a:cubicBezTo>
                  <a:cubicBezTo>
                    <a:pt x="307" y="339"/>
                    <a:pt x="301" y="340"/>
                    <a:pt x="301" y="335"/>
                  </a:cubicBezTo>
                  <a:cubicBezTo>
                    <a:pt x="299" y="334"/>
                    <a:pt x="298" y="332"/>
                    <a:pt x="294" y="332"/>
                  </a:cubicBezTo>
                  <a:cubicBezTo>
                    <a:pt x="295" y="329"/>
                    <a:pt x="297" y="329"/>
                    <a:pt x="294" y="325"/>
                  </a:cubicBezTo>
                  <a:cubicBezTo>
                    <a:pt x="294" y="325"/>
                    <a:pt x="293" y="324"/>
                    <a:pt x="293" y="324"/>
                  </a:cubicBezTo>
                  <a:cubicBezTo>
                    <a:pt x="291" y="321"/>
                    <a:pt x="293" y="316"/>
                    <a:pt x="286" y="317"/>
                  </a:cubicBezTo>
                  <a:cubicBezTo>
                    <a:pt x="287" y="315"/>
                    <a:pt x="287" y="314"/>
                    <a:pt x="286" y="313"/>
                  </a:cubicBezTo>
                  <a:cubicBezTo>
                    <a:pt x="286" y="312"/>
                    <a:pt x="285" y="310"/>
                    <a:pt x="284" y="310"/>
                  </a:cubicBezTo>
                  <a:cubicBezTo>
                    <a:pt x="284" y="310"/>
                    <a:pt x="281" y="310"/>
                    <a:pt x="280" y="310"/>
                  </a:cubicBezTo>
                  <a:cubicBezTo>
                    <a:pt x="279" y="309"/>
                    <a:pt x="283" y="308"/>
                    <a:pt x="283" y="308"/>
                  </a:cubicBezTo>
                  <a:cubicBezTo>
                    <a:pt x="282" y="305"/>
                    <a:pt x="274" y="304"/>
                    <a:pt x="270" y="303"/>
                  </a:cubicBezTo>
                  <a:cubicBezTo>
                    <a:pt x="270" y="302"/>
                    <a:pt x="270" y="301"/>
                    <a:pt x="269" y="300"/>
                  </a:cubicBezTo>
                  <a:cubicBezTo>
                    <a:pt x="268" y="298"/>
                    <a:pt x="267" y="297"/>
                    <a:pt x="266" y="296"/>
                  </a:cubicBezTo>
                  <a:cubicBezTo>
                    <a:pt x="265" y="295"/>
                    <a:pt x="265" y="291"/>
                    <a:pt x="263" y="287"/>
                  </a:cubicBezTo>
                  <a:cubicBezTo>
                    <a:pt x="263" y="287"/>
                    <a:pt x="261" y="287"/>
                    <a:pt x="261" y="286"/>
                  </a:cubicBezTo>
                  <a:cubicBezTo>
                    <a:pt x="260" y="284"/>
                    <a:pt x="261" y="281"/>
                    <a:pt x="258" y="282"/>
                  </a:cubicBezTo>
                  <a:cubicBezTo>
                    <a:pt x="258" y="277"/>
                    <a:pt x="255" y="273"/>
                    <a:pt x="252" y="269"/>
                  </a:cubicBezTo>
                  <a:cubicBezTo>
                    <a:pt x="251" y="268"/>
                    <a:pt x="251" y="264"/>
                    <a:pt x="248" y="265"/>
                  </a:cubicBezTo>
                  <a:cubicBezTo>
                    <a:pt x="250" y="249"/>
                    <a:pt x="248" y="239"/>
                    <a:pt x="248" y="219"/>
                  </a:cubicBezTo>
                  <a:cubicBezTo>
                    <a:pt x="248" y="218"/>
                    <a:pt x="247" y="217"/>
                    <a:pt x="247" y="216"/>
                  </a:cubicBezTo>
                  <a:cubicBezTo>
                    <a:pt x="246" y="215"/>
                    <a:pt x="245" y="214"/>
                    <a:pt x="244" y="213"/>
                  </a:cubicBezTo>
                  <a:cubicBezTo>
                    <a:pt x="243" y="213"/>
                    <a:pt x="243" y="211"/>
                    <a:pt x="241" y="212"/>
                  </a:cubicBezTo>
                  <a:cubicBezTo>
                    <a:pt x="240" y="205"/>
                    <a:pt x="234" y="201"/>
                    <a:pt x="230" y="196"/>
                  </a:cubicBezTo>
                  <a:cubicBezTo>
                    <a:pt x="229" y="196"/>
                    <a:pt x="228" y="195"/>
                    <a:pt x="228" y="193"/>
                  </a:cubicBezTo>
                  <a:cubicBezTo>
                    <a:pt x="229" y="194"/>
                    <a:pt x="232" y="196"/>
                    <a:pt x="233" y="193"/>
                  </a:cubicBezTo>
                  <a:cubicBezTo>
                    <a:pt x="235" y="193"/>
                    <a:pt x="234" y="197"/>
                    <a:pt x="238" y="196"/>
                  </a:cubicBezTo>
                  <a:cubicBezTo>
                    <a:pt x="239" y="197"/>
                    <a:pt x="240" y="199"/>
                    <a:pt x="240" y="202"/>
                  </a:cubicBezTo>
                  <a:cubicBezTo>
                    <a:pt x="247" y="201"/>
                    <a:pt x="248" y="205"/>
                    <a:pt x="252" y="207"/>
                  </a:cubicBezTo>
                  <a:cubicBezTo>
                    <a:pt x="251" y="212"/>
                    <a:pt x="254" y="214"/>
                    <a:pt x="256" y="216"/>
                  </a:cubicBezTo>
                  <a:cubicBezTo>
                    <a:pt x="258" y="216"/>
                    <a:pt x="258" y="213"/>
                    <a:pt x="258" y="212"/>
                  </a:cubicBezTo>
                  <a:cubicBezTo>
                    <a:pt x="258" y="210"/>
                    <a:pt x="255" y="210"/>
                    <a:pt x="255" y="209"/>
                  </a:cubicBezTo>
                  <a:cubicBezTo>
                    <a:pt x="254" y="206"/>
                    <a:pt x="254" y="205"/>
                    <a:pt x="254" y="203"/>
                  </a:cubicBezTo>
                  <a:cubicBezTo>
                    <a:pt x="253" y="203"/>
                    <a:pt x="252" y="202"/>
                    <a:pt x="252" y="202"/>
                  </a:cubicBezTo>
                  <a:cubicBezTo>
                    <a:pt x="252" y="201"/>
                    <a:pt x="253" y="200"/>
                    <a:pt x="254" y="200"/>
                  </a:cubicBezTo>
                  <a:cubicBezTo>
                    <a:pt x="252" y="197"/>
                    <a:pt x="249" y="198"/>
                    <a:pt x="249" y="195"/>
                  </a:cubicBezTo>
                  <a:cubicBezTo>
                    <a:pt x="243" y="196"/>
                    <a:pt x="242" y="190"/>
                    <a:pt x="235" y="191"/>
                  </a:cubicBezTo>
                  <a:cubicBezTo>
                    <a:pt x="237" y="186"/>
                    <a:pt x="231" y="190"/>
                    <a:pt x="233" y="185"/>
                  </a:cubicBezTo>
                  <a:cubicBezTo>
                    <a:pt x="231" y="183"/>
                    <a:pt x="229" y="185"/>
                    <a:pt x="227" y="182"/>
                  </a:cubicBezTo>
                  <a:cubicBezTo>
                    <a:pt x="227" y="181"/>
                    <a:pt x="229" y="181"/>
                    <a:pt x="230" y="181"/>
                  </a:cubicBezTo>
                  <a:cubicBezTo>
                    <a:pt x="232" y="177"/>
                    <a:pt x="225" y="179"/>
                    <a:pt x="226" y="179"/>
                  </a:cubicBezTo>
                  <a:cubicBezTo>
                    <a:pt x="224" y="179"/>
                    <a:pt x="225" y="177"/>
                    <a:pt x="224" y="177"/>
                  </a:cubicBezTo>
                  <a:cubicBezTo>
                    <a:pt x="224" y="176"/>
                    <a:pt x="221" y="177"/>
                    <a:pt x="221" y="177"/>
                  </a:cubicBezTo>
                  <a:cubicBezTo>
                    <a:pt x="221" y="176"/>
                    <a:pt x="223" y="175"/>
                    <a:pt x="223" y="174"/>
                  </a:cubicBezTo>
                  <a:cubicBezTo>
                    <a:pt x="222" y="172"/>
                    <a:pt x="221" y="174"/>
                    <a:pt x="219" y="174"/>
                  </a:cubicBezTo>
                  <a:cubicBezTo>
                    <a:pt x="216" y="172"/>
                    <a:pt x="217" y="168"/>
                    <a:pt x="216" y="167"/>
                  </a:cubicBezTo>
                  <a:cubicBezTo>
                    <a:pt x="215" y="166"/>
                    <a:pt x="214" y="165"/>
                    <a:pt x="212" y="165"/>
                  </a:cubicBezTo>
                  <a:cubicBezTo>
                    <a:pt x="217" y="157"/>
                    <a:pt x="200" y="163"/>
                    <a:pt x="202" y="154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6" y="151"/>
                    <a:pt x="200" y="155"/>
                    <a:pt x="202" y="150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6" y="148"/>
                    <a:pt x="192" y="146"/>
                    <a:pt x="195" y="146"/>
                  </a:cubicBezTo>
                  <a:cubicBezTo>
                    <a:pt x="195" y="143"/>
                    <a:pt x="191" y="143"/>
                    <a:pt x="192" y="144"/>
                  </a:cubicBezTo>
                  <a:cubicBezTo>
                    <a:pt x="189" y="142"/>
                    <a:pt x="192" y="141"/>
                    <a:pt x="189" y="137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1" y="135"/>
                    <a:pt x="183" y="134"/>
                    <a:pt x="183" y="132"/>
                  </a:cubicBezTo>
                  <a:cubicBezTo>
                    <a:pt x="182" y="129"/>
                    <a:pt x="179" y="131"/>
                    <a:pt x="182" y="127"/>
                  </a:cubicBezTo>
                  <a:cubicBezTo>
                    <a:pt x="177" y="128"/>
                    <a:pt x="174" y="130"/>
                    <a:pt x="168" y="129"/>
                  </a:cubicBezTo>
                  <a:cubicBezTo>
                    <a:pt x="168" y="125"/>
                    <a:pt x="165" y="123"/>
                    <a:pt x="161" y="122"/>
                  </a:cubicBezTo>
                  <a:cubicBezTo>
                    <a:pt x="160" y="121"/>
                    <a:pt x="158" y="121"/>
                    <a:pt x="157" y="120"/>
                  </a:cubicBezTo>
                  <a:cubicBezTo>
                    <a:pt x="156" y="120"/>
                    <a:pt x="157" y="118"/>
                    <a:pt x="157" y="118"/>
                  </a:cubicBezTo>
                  <a:cubicBezTo>
                    <a:pt x="156" y="117"/>
                    <a:pt x="153" y="118"/>
                    <a:pt x="154" y="116"/>
                  </a:cubicBezTo>
                  <a:cubicBezTo>
                    <a:pt x="149" y="114"/>
                    <a:pt x="140" y="119"/>
                    <a:pt x="137" y="116"/>
                  </a:cubicBezTo>
                  <a:cubicBezTo>
                    <a:pt x="137" y="116"/>
                    <a:pt x="137" y="115"/>
                    <a:pt x="137" y="115"/>
                  </a:cubicBezTo>
                  <a:cubicBezTo>
                    <a:pt x="136" y="115"/>
                    <a:pt x="134" y="116"/>
                    <a:pt x="134" y="116"/>
                  </a:cubicBezTo>
                  <a:cubicBezTo>
                    <a:pt x="133" y="116"/>
                    <a:pt x="133" y="112"/>
                    <a:pt x="127" y="113"/>
                  </a:cubicBezTo>
                  <a:cubicBezTo>
                    <a:pt x="127" y="110"/>
                    <a:pt x="121" y="111"/>
                    <a:pt x="125" y="108"/>
                  </a:cubicBezTo>
                  <a:cubicBezTo>
                    <a:pt x="123" y="108"/>
                    <a:pt x="123" y="109"/>
                    <a:pt x="122" y="109"/>
                  </a:cubicBezTo>
                  <a:cubicBezTo>
                    <a:pt x="121" y="109"/>
                    <a:pt x="120" y="108"/>
                    <a:pt x="120" y="108"/>
                  </a:cubicBezTo>
                  <a:cubicBezTo>
                    <a:pt x="117" y="108"/>
                    <a:pt x="116" y="111"/>
                    <a:pt x="113" y="109"/>
                  </a:cubicBezTo>
                  <a:cubicBezTo>
                    <a:pt x="110" y="109"/>
                    <a:pt x="113" y="114"/>
                    <a:pt x="112" y="116"/>
                  </a:cubicBezTo>
                  <a:cubicBezTo>
                    <a:pt x="111" y="116"/>
                    <a:pt x="110" y="115"/>
                    <a:pt x="108" y="115"/>
                  </a:cubicBezTo>
                  <a:cubicBezTo>
                    <a:pt x="106" y="115"/>
                    <a:pt x="107" y="117"/>
                    <a:pt x="106" y="118"/>
                  </a:cubicBezTo>
                  <a:cubicBezTo>
                    <a:pt x="105" y="118"/>
                    <a:pt x="100" y="118"/>
                    <a:pt x="98" y="119"/>
                  </a:cubicBezTo>
                  <a:cubicBezTo>
                    <a:pt x="97" y="120"/>
                    <a:pt x="97" y="122"/>
                    <a:pt x="95" y="122"/>
                  </a:cubicBezTo>
                  <a:cubicBezTo>
                    <a:pt x="93" y="122"/>
                    <a:pt x="92" y="120"/>
                    <a:pt x="89" y="120"/>
                  </a:cubicBezTo>
                  <a:cubicBezTo>
                    <a:pt x="92" y="118"/>
                    <a:pt x="95" y="118"/>
                    <a:pt x="94" y="112"/>
                  </a:cubicBezTo>
                  <a:cubicBezTo>
                    <a:pt x="96" y="113"/>
                    <a:pt x="96" y="111"/>
                    <a:pt x="96" y="109"/>
                  </a:cubicBezTo>
                  <a:cubicBezTo>
                    <a:pt x="96" y="108"/>
                    <a:pt x="94" y="108"/>
                    <a:pt x="92" y="108"/>
                  </a:cubicBezTo>
                  <a:cubicBezTo>
                    <a:pt x="90" y="109"/>
                    <a:pt x="91" y="112"/>
                    <a:pt x="88" y="113"/>
                  </a:cubicBezTo>
                  <a:cubicBezTo>
                    <a:pt x="87" y="114"/>
                    <a:pt x="87" y="116"/>
                    <a:pt x="85" y="116"/>
                  </a:cubicBezTo>
                  <a:cubicBezTo>
                    <a:pt x="84" y="116"/>
                    <a:pt x="84" y="120"/>
                    <a:pt x="81" y="119"/>
                  </a:cubicBezTo>
                  <a:cubicBezTo>
                    <a:pt x="82" y="121"/>
                    <a:pt x="80" y="122"/>
                    <a:pt x="78" y="122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4" y="129"/>
                    <a:pt x="73" y="133"/>
                    <a:pt x="70" y="136"/>
                  </a:cubicBezTo>
                  <a:cubicBezTo>
                    <a:pt x="69" y="136"/>
                    <a:pt x="68" y="135"/>
                    <a:pt x="67" y="136"/>
                  </a:cubicBezTo>
                  <a:cubicBezTo>
                    <a:pt x="67" y="136"/>
                    <a:pt x="68" y="138"/>
                    <a:pt x="67" y="139"/>
                  </a:cubicBezTo>
                  <a:cubicBezTo>
                    <a:pt x="67" y="139"/>
                    <a:pt x="61" y="139"/>
                    <a:pt x="63" y="140"/>
                  </a:cubicBezTo>
                  <a:cubicBezTo>
                    <a:pt x="65" y="142"/>
                    <a:pt x="59" y="142"/>
                    <a:pt x="57" y="144"/>
                  </a:cubicBezTo>
                  <a:cubicBezTo>
                    <a:pt x="57" y="145"/>
                    <a:pt x="55" y="149"/>
                    <a:pt x="54" y="149"/>
                  </a:cubicBezTo>
                  <a:cubicBezTo>
                    <a:pt x="53" y="147"/>
                    <a:pt x="53" y="148"/>
                    <a:pt x="53" y="150"/>
                  </a:cubicBezTo>
                  <a:cubicBezTo>
                    <a:pt x="47" y="150"/>
                    <a:pt x="47" y="150"/>
                    <a:pt x="47" y="150"/>
                  </a:cubicBezTo>
                  <a:cubicBezTo>
                    <a:pt x="44" y="152"/>
                    <a:pt x="50" y="152"/>
                    <a:pt x="43" y="153"/>
                  </a:cubicBezTo>
                  <a:cubicBezTo>
                    <a:pt x="40" y="153"/>
                    <a:pt x="38" y="153"/>
                    <a:pt x="35" y="154"/>
                  </a:cubicBezTo>
                  <a:cubicBezTo>
                    <a:pt x="33" y="155"/>
                    <a:pt x="32" y="159"/>
                    <a:pt x="29" y="157"/>
                  </a:cubicBezTo>
                  <a:cubicBezTo>
                    <a:pt x="29" y="153"/>
                    <a:pt x="33" y="154"/>
                    <a:pt x="36" y="153"/>
                  </a:cubicBezTo>
                  <a:cubicBezTo>
                    <a:pt x="37" y="152"/>
                    <a:pt x="38" y="153"/>
                    <a:pt x="38" y="151"/>
                  </a:cubicBezTo>
                  <a:cubicBezTo>
                    <a:pt x="38" y="149"/>
                    <a:pt x="41" y="150"/>
                    <a:pt x="43" y="150"/>
                  </a:cubicBezTo>
                  <a:cubicBezTo>
                    <a:pt x="45" y="150"/>
                    <a:pt x="44" y="147"/>
                    <a:pt x="45" y="146"/>
                  </a:cubicBezTo>
                  <a:cubicBezTo>
                    <a:pt x="45" y="145"/>
                    <a:pt x="46" y="148"/>
                    <a:pt x="49" y="144"/>
                  </a:cubicBezTo>
                  <a:cubicBezTo>
                    <a:pt x="49" y="144"/>
                    <a:pt x="50" y="145"/>
                    <a:pt x="50" y="143"/>
                  </a:cubicBezTo>
                  <a:cubicBezTo>
                    <a:pt x="50" y="141"/>
                    <a:pt x="54" y="142"/>
                    <a:pt x="56" y="140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60" y="138"/>
                    <a:pt x="56" y="129"/>
                    <a:pt x="61" y="130"/>
                  </a:cubicBezTo>
                  <a:cubicBezTo>
                    <a:pt x="62" y="127"/>
                    <a:pt x="55" y="131"/>
                    <a:pt x="57" y="126"/>
                  </a:cubicBezTo>
                  <a:cubicBezTo>
                    <a:pt x="56" y="129"/>
                    <a:pt x="47" y="125"/>
                    <a:pt x="46" y="129"/>
                  </a:cubicBezTo>
                  <a:cubicBezTo>
                    <a:pt x="44" y="129"/>
                    <a:pt x="45" y="127"/>
                    <a:pt x="45" y="126"/>
                  </a:cubicBezTo>
                  <a:cubicBezTo>
                    <a:pt x="43" y="125"/>
                    <a:pt x="39" y="127"/>
                    <a:pt x="36" y="126"/>
                  </a:cubicBezTo>
                  <a:cubicBezTo>
                    <a:pt x="38" y="123"/>
                    <a:pt x="34" y="124"/>
                    <a:pt x="33" y="123"/>
                  </a:cubicBezTo>
                  <a:cubicBezTo>
                    <a:pt x="33" y="122"/>
                    <a:pt x="35" y="121"/>
                    <a:pt x="35" y="122"/>
                  </a:cubicBezTo>
                  <a:cubicBezTo>
                    <a:pt x="32" y="118"/>
                    <a:pt x="30" y="119"/>
                    <a:pt x="28" y="115"/>
                  </a:cubicBezTo>
                  <a:cubicBezTo>
                    <a:pt x="26" y="117"/>
                    <a:pt x="22" y="116"/>
                    <a:pt x="18" y="116"/>
                  </a:cubicBezTo>
                  <a:cubicBezTo>
                    <a:pt x="18" y="115"/>
                    <a:pt x="18" y="114"/>
                    <a:pt x="19" y="113"/>
                  </a:cubicBezTo>
                  <a:cubicBezTo>
                    <a:pt x="18" y="111"/>
                    <a:pt x="14" y="112"/>
                    <a:pt x="15" y="106"/>
                  </a:cubicBezTo>
                  <a:cubicBezTo>
                    <a:pt x="15" y="105"/>
                    <a:pt x="13" y="103"/>
                    <a:pt x="12" y="105"/>
                  </a:cubicBezTo>
                  <a:cubicBezTo>
                    <a:pt x="9" y="105"/>
                    <a:pt x="12" y="101"/>
                    <a:pt x="12" y="99"/>
                  </a:cubicBezTo>
                  <a:cubicBezTo>
                    <a:pt x="13" y="99"/>
                    <a:pt x="12" y="97"/>
                    <a:pt x="12" y="97"/>
                  </a:cubicBezTo>
                  <a:cubicBezTo>
                    <a:pt x="13" y="96"/>
                    <a:pt x="15" y="97"/>
                    <a:pt x="15" y="97"/>
                  </a:cubicBezTo>
                  <a:cubicBezTo>
                    <a:pt x="16" y="95"/>
                    <a:pt x="15" y="93"/>
                    <a:pt x="17" y="92"/>
                  </a:cubicBezTo>
                  <a:cubicBezTo>
                    <a:pt x="20" y="92"/>
                    <a:pt x="25" y="92"/>
                    <a:pt x="28" y="90"/>
                  </a:cubicBezTo>
                  <a:cubicBezTo>
                    <a:pt x="29" y="89"/>
                    <a:pt x="31" y="89"/>
                    <a:pt x="33" y="88"/>
                  </a:cubicBezTo>
                  <a:cubicBezTo>
                    <a:pt x="36" y="87"/>
                    <a:pt x="31" y="84"/>
                    <a:pt x="39" y="85"/>
                  </a:cubicBezTo>
                  <a:cubicBezTo>
                    <a:pt x="38" y="82"/>
                    <a:pt x="38" y="79"/>
                    <a:pt x="36" y="74"/>
                  </a:cubicBezTo>
                  <a:cubicBezTo>
                    <a:pt x="33" y="71"/>
                    <a:pt x="26" y="79"/>
                    <a:pt x="22" y="76"/>
                  </a:cubicBezTo>
                  <a:cubicBezTo>
                    <a:pt x="20" y="73"/>
                    <a:pt x="22" y="77"/>
                    <a:pt x="17" y="77"/>
                  </a:cubicBezTo>
                  <a:cubicBezTo>
                    <a:pt x="15" y="75"/>
                    <a:pt x="10" y="76"/>
                    <a:pt x="7" y="74"/>
                  </a:cubicBezTo>
                  <a:cubicBezTo>
                    <a:pt x="6" y="74"/>
                    <a:pt x="9" y="72"/>
                    <a:pt x="7" y="71"/>
                  </a:cubicBezTo>
                  <a:cubicBezTo>
                    <a:pt x="4" y="71"/>
                    <a:pt x="1" y="70"/>
                    <a:pt x="1" y="66"/>
                  </a:cubicBezTo>
                  <a:cubicBezTo>
                    <a:pt x="10" y="67"/>
                    <a:pt x="0" y="62"/>
                    <a:pt x="10" y="63"/>
                  </a:cubicBezTo>
                  <a:cubicBezTo>
                    <a:pt x="11" y="63"/>
                    <a:pt x="10" y="62"/>
                    <a:pt x="10" y="62"/>
                  </a:cubicBezTo>
                  <a:cubicBezTo>
                    <a:pt x="10" y="59"/>
                    <a:pt x="12" y="62"/>
                    <a:pt x="12" y="62"/>
                  </a:cubicBezTo>
                  <a:cubicBezTo>
                    <a:pt x="15" y="61"/>
                    <a:pt x="15" y="60"/>
                    <a:pt x="18" y="60"/>
                  </a:cubicBezTo>
                  <a:cubicBezTo>
                    <a:pt x="19" y="60"/>
                    <a:pt x="19" y="63"/>
                    <a:pt x="21" y="63"/>
                  </a:cubicBezTo>
                  <a:cubicBezTo>
                    <a:pt x="24" y="64"/>
                    <a:pt x="27" y="62"/>
                    <a:pt x="31" y="63"/>
                  </a:cubicBezTo>
                  <a:cubicBezTo>
                    <a:pt x="33" y="63"/>
                    <a:pt x="33" y="64"/>
                    <a:pt x="35" y="63"/>
                  </a:cubicBezTo>
                  <a:cubicBezTo>
                    <a:pt x="37" y="62"/>
                    <a:pt x="35" y="62"/>
                    <a:pt x="35" y="60"/>
                  </a:cubicBezTo>
                  <a:cubicBezTo>
                    <a:pt x="36" y="60"/>
                    <a:pt x="37" y="60"/>
                    <a:pt x="38" y="59"/>
                  </a:cubicBezTo>
                  <a:cubicBezTo>
                    <a:pt x="38" y="55"/>
                    <a:pt x="31" y="60"/>
                    <a:pt x="33" y="55"/>
                  </a:cubicBezTo>
                  <a:cubicBezTo>
                    <a:pt x="29" y="54"/>
                    <a:pt x="26" y="52"/>
                    <a:pt x="22" y="52"/>
                  </a:cubicBezTo>
                  <a:cubicBezTo>
                    <a:pt x="24" y="49"/>
                    <a:pt x="24" y="50"/>
                    <a:pt x="21" y="48"/>
                  </a:cubicBezTo>
                  <a:cubicBezTo>
                    <a:pt x="20" y="47"/>
                    <a:pt x="20" y="46"/>
                    <a:pt x="19" y="46"/>
                  </a:cubicBezTo>
                  <a:cubicBezTo>
                    <a:pt x="18" y="45"/>
                    <a:pt x="15" y="46"/>
                    <a:pt x="14" y="45"/>
                  </a:cubicBezTo>
                  <a:cubicBezTo>
                    <a:pt x="14" y="45"/>
                    <a:pt x="17" y="40"/>
                    <a:pt x="14" y="41"/>
                  </a:cubicBezTo>
                  <a:cubicBezTo>
                    <a:pt x="13" y="41"/>
                    <a:pt x="14" y="42"/>
                    <a:pt x="12" y="42"/>
                  </a:cubicBezTo>
                  <a:cubicBezTo>
                    <a:pt x="11" y="42"/>
                    <a:pt x="10" y="40"/>
                    <a:pt x="8" y="41"/>
                  </a:cubicBezTo>
                  <a:cubicBezTo>
                    <a:pt x="11" y="37"/>
                    <a:pt x="17" y="36"/>
                    <a:pt x="22" y="34"/>
                  </a:cubicBezTo>
                  <a:cubicBezTo>
                    <a:pt x="21" y="28"/>
                    <a:pt x="26" y="29"/>
                    <a:pt x="28" y="26"/>
                  </a:cubicBezTo>
                  <a:cubicBezTo>
                    <a:pt x="29" y="25"/>
                    <a:pt x="27" y="22"/>
                    <a:pt x="29" y="21"/>
                  </a:cubicBezTo>
                  <a:cubicBezTo>
                    <a:pt x="33" y="24"/>
                    <a:pt x="33" y="22"/>
                    <a:pt x="39" y="22"/>
                  </a:cubicBezTo>
                  <a:cubicBezTo>
                    <a:pt x="42" y="18"/>
                    <a:pt x="46" y="15"/>
                    <a:pt x="54" y="17"/>
                  </a:cubicBezTo>
                  <a:cubicBezTo>
                    <a:pt x="56" y="17"/>
                    <a:pt x="55" y="14"/>
                    <a:pt x="56" y="14"/>
                  </a:cubicBezTo>
                  <a:cubicBezTo>
                    <a:pt x="58" y="13"/>
                    <a:pt x="64" y="15"/>
                    <a:pt x="64" y="11"/>
                  </a:cubicBezTo>
                  <a:cubicBezTo>
                    <a:pt x="66" y="11"/>
                    <a:pt x="66" y="14"/>
                    <a:pt x="67" y="14"/>
                  </a:cubicBezTo>
                  <a:cubicBezTo>
                    <a:pt x="69" y="15"/>
                    <a:pt x="72" y="13"/>
                    <a:pt x="71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4" y="22"/>
                    <a:pt x="99" y="14"/>
                    <a:pt x="94" y="21"/>
                  </a:cubicBezTo>
                  <a:cubicBezTo>
                    <a:pt x="97" y="21"/>
                    <a:pt x="99" y="21"/>
                    <a:pt x="99" y="18"/>
                  </a:cubicBezTo>
                  <a:cubicBezTo>
                    <a:pt x="102" y="21"/>
                    <a:pt x="108" y="20"/>
                    <a:pt x="112" y="21"/>
                  </a:cubicBezTo>
                  <a:cubicBezTo>
                    <a:pt x="112" y="21"/>
                    <a:pt x="112" y="22"/>
                    <a:pt x="113" y="22"/>
                  </a:cubicBezTo>
                  <a:cubicBezTo>
                    <a:pt x="114" y="22"/>
                    <a:pt x="115" y="23"/>
                    <a:pt x="116" y="24"/>
                  </a:cubicBezTo>
                  <a:cubicBezTo>
                    <a:pt x="120" y="24"/>
                    <a:pt x="121" y="21"/>
                    <a:pt x="123" y="24"/>
                  </a:cubicBezTo>
                  <a:cubicBezTo>
                    <a:pt x="124" y="24"/>
                    <a:pt x="140" y="24"/>
                    <a:pt x="141" y="25"/>
                  </a:cubicBezTo>
                  <a:cubicBezTo>
                    <a:pt x="143" y="26"/>
                    <a:pt x="152" y="27"/>
                    <a:pt x="157" y="28"/>
                  </a:cubicBezTo>
                  <a:cubicBezTo>
                    <a:pt x="158" y="30"/>
                    <a:pt x="161" y="31"/>
                    <a:pt x="161" y="34"/>
                  </a:cubicBezTo>
                  <a:cubicBezTo>
                    <a:pt x="166" y="34"/>
                    <a:pt x="168" y="37"/>
                    <a:pt x="172" y="35"/>
                  </a:cubicBezTo>
                  <a:cubicBezTo>
                    <a:pt x="173" y="39"/>
                    <a:pt x="179" y="37"/>
                    <a:pt x="183" y="38"/>
                  </a:cubicBezTo>
                  <a:cubicBezTo>
                    <a:pt x="183" y="36"/>
                    <a:pt x="182" y="37"/>
                    <a:pt x="181" y="36"/>
                  </a:cubicBezTo>
                  <a:cubicBezTo>
                    <a:pt x="183" y="33"/>
                    <a:pt x="187" y="30"/>
                    <a:pt x="192" y="29"/>
                  </a:cubicBezTo>
                  <a:cubicBezTo>
                    <a:pt x="191" y="32"/>
                    <a:pt x="193" y="32"/>
                    <a:pt x="193" y="31"/>
                  </a:cubicBezTo>
                  <a:cubicBezTo>
                    <a:pt x="195" y="31"/>
                    <a:pt x="194" y="33"/>
                    <a:pt x="196" y="34"/>
                  </a:cubicBezTo>
                  <a:cubicBezTo>
                    <a:pt x="199" y="34"/>
                    <a:pt x="199" y="32"/>
                    <a:pt x="199" y="29"/>
                  </a:cubicBezTo>
                  <a:cubicBezTo>
                    <a:pt x="202" y="29"/>
                    <a:pt x="203" y="30"/>
                    <a:pt x="205" y="31"/>
                  </a:cubicBezTo>
                  <a:cubicBezTo>
                    <a:pt x="206" y="29"/>
                    <a:pt x="204" y="28"/>
                    <a:pt x="207" y="25"/>
                  </a:cubicBezTo>
                  <a:cubicBezTo>
                    <a:pt x="210" y="25"/>
                    <a:pt x="211" y="27"/>
                    <a:pt x="212" y="25"/>
                  </a:cubicBezTo>
                  <a:cubicBezTo>
                    <a:pt x="214" y="26"/>
                    <a:pt x="212" y="28"/>
                    <a:pt x="210" y="28"/>
                  </a:cubicBezTo>
                  <a:cubicBezTo>
                    <a:pt x="212" y="32"/>
                    <a:pt x="221" y="24"/>
                    <a:pt x="224" y="29"/>
                  </a:cubicBezTo>
                  <a:cubicBezTo>
                    <a:pt x="229" y="30"/>
                    <a:pt x="221" y="25"/>
                    <a:pt x="226" y="25"/>
                  </a:cubicBezTo>
                  <a:cubicBezTo>
                    <a:pt x="226" y="23"/>
                    <a:pt x="227" y="22"/>
                    <a:pt x="230" y="22"/>
                  </a:cubicBezTo>
                  <a:cubicBezTo>
                    <a:pt x="230" y="26"/>
                    <a:pt x="230" y="26"/>
                    <a:pt x="230" y="26"/>
                  </a:cubicBezTo>
                  <a:cubicBezTo>
                    <a:pt x="233" y="23"/>
                    <a:pt x="234" y="29"/>
                    <a:pt x="237" y="29"/>
                  </a:cubicBezTo>
                  <a:cubicBezTo>
                    <a:pt x="241" y="30"/>
                    <a:pt x="244" y="29"/>
                    <a:pt x="245" y="26"/>
                  </a:cubicBezTo>
                  <a:cubicBezTo>
                    <a:pt x="247" y="28"/>
                    <a:pt x="251" y="28"/>
                    <a:pt x="249" y="32"/>
                  </a:cubicBezTo>
                  <a:cubicBezTo>
                    <a:pt x="253" y="31"/>
                    <a:pt x="256" y="30"/>
                    <a:pt x="256" y="26"/>
                  </a:cubicBezTo>
                  <a:cubicBezTo>
                    <a:pt x="260" y="29"/>
                    <a:pt x="262" y="25"/>
                    <a:pt x="26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30"/>
                    <a:pt x="273" y="32"/>
                    <a:pt x="273" y="32"/>
                  </a:cubicBezTo>
                  <a:cubicBezTo>
                    <a:pt x="273" y="32"/>
                    <a:pt x="277" y="34"/>
                    <a:pt x="276" y="34"/>
                  </a:cubicBezTo>
                  <a:cubicBezTo>
                    <a:pt x="277" y="34"/>
                    <a:pt x="278" y="32"/>
                    <a:pt x="280" y="32"/>
                  </a:cubicBezTo>
                  <a:cubicBezTo>
                    <a:pt x="281" y="32"/>
                    <a:pt x="280" y="35"/>
                    <a:pt x="280" y="35"/>
                  </a:cubicBezTo>
                  <a:cubicBezTo>
                    <a:pt x="284" y="37"/>
                    <a:pt x="290" y="34"/>
                    <a:pt x="294" y="35"/>
                  </a:cubicBezTo>
                  <a:cubicBezTo>
                    <a:pt x="295" y="37"/>
                    <a:pt x="297" y="36"/>
                    <a:pt x="299" y="36"/>
                  </a:cubicBezTo>
                  <a:cubicBezTo>
                    <a:pt x="296" y="41"/>
                    <a:pt x="303" y="37"/>
                    <a:pt x="303" y="41"/>
                  </a:cubicBezTo>
                  <a:cubicBezTo>
                    <a:pt x="303" y="44"/>
                    <a:pt x="300" y="42"/>
                    <a:pt x="300" y="45"/>
                  </a:cubicBezTo>
                  <a:cubicBezTo>
                    <a:pt x="300" y="47"/>
                    <a:pt x="301" y="47"/>
                    <a:pt x="301" y="49"/>
                  </a:cubicBezTo>
                  <a:cubicBezTo>
                    <a:pt x="316" y="48"/>
                    <a:pt x="329" y="47"/>
                    <a:pt x="341" y="52"/>
                  </a:cubicBezTo>
                  <a:cubicBezTo>
                    <a:pt x="340" y="53"/>
                    <a:pt x="339" y="54"/>
                    <a:pt x="339" y="56"/>
                  </a:cubicBezTo>
                  <a:cubicBezTo>
                    <a:pt x="342" y="56"/>
                    <a:pt x="342" y="54"/>
                    <a:pt x="345" y="55"/>
                  </a:cubicBezTo>
                  <a:cubicBezTo>
                    <a:pt x="344" y="50"/>
                    <a:pt x="345" y="51"/>
                    <a:pt x="343" y="46"/>
                  </a:cubicBezTo>
                  <a:cubicBezTo>
                    <a:pt x="344" y="44"/>
                    <a:pt x="355" y="44"/>
                    <a:pt x="352" y="42"/>
                  </a:cubicBezTo>
                  <a:cubicBezTo>
                    <a:pt x="353" y="39"/>
                    <a:pt x="354" y="42"/>
                    <a:pt x="356" y="42"/>
                  </a:cubicBezTo>
                  <a:cubicBezTo>
                    <a:pt x="356" y="43"/>
                    <a:pt x="359" y="43"/>
                    <a:pt x="359" y="45"/>
                  </a:cubicBezTo>
                  <a:cubicBezTo>
                    <a:pt x="364" y="46"/>
                    <a:pt x="368" y="43"/>
                    <a:pt x="373" y="45"/>
                  </a:cubicBezTo>
                  <a:cubicBezTo>
                    <a:pt x="373" y="45"/>
                    <a:pt x="373" y="46"/>
                    <a:pt x="374" y="46"/>
                  </a:cubicBezTo>
                  <a:cubicBezTo>
                    <a:pt x="375" y="46"/>
                    <a:pt x="376" y="47"/>
                    <a:pt x="377" y="48"/>
                  </a:cubicBezTo>
                  <a:cubicBezTo>
                    <a:pt x="382" y="48"/>
                    <a:pt x="387" y="45"/>
                    <a:pt x="394" y="46"/>
                  </a:cubicBezTo>
                  <a:cubicBezTo>
                    <a:pt x="398" y="43"/>
                    <a:pt x="397" y="41"/>
                    <a:pt x="398" y="38"/>
                  </a:cubicBezTo>
                  <a:cubicBezTo>
                    <a:pt x="397" y="33"/>
                    <a:pt x="393" y="35"/>
                    <a:pt x="393" y="34"/>
                  </a:cubicBezTo>
                  <a:cubicBezTo>
                    <a:pt x="393" y="26"/>
                    <a:pt x="406" y="30"/>
                    <a:pt x="409" y="32"/>
                  </a:cubicBezTo>
                  <a:cubicBezTo>
                    <a:pt x="409" y="34"/>
                    <a:pt x="408" y="35"/>
                    <a:pt x="405" y="35"/>
                  </a:cubicBezTo>
                  <a:cubicBezTo>
                    <a:pt x="408" y="38"/>
                    <a:pt x="405" y="39"/>
                    <a:pt x="404" y="41"/>
                  </a:cubicBezTo>
                  <a:cubicBezTo>
                    <a:pt x="403" y="44"/>
                    <a:pt x="406" y="43"/>
                    <a:pt x="408" y="43"/>
                  </a:cubicBezTo>
                  <a:cubicBezTo>
                    <a:pt x="406" y="48"/>
                    <a:pt x="409" y="48"/>
                    <a:pt x="407" y="52"/>
                  </a:cubicBezTo>
                  <a:cubicBezTo>
                    <a:pt x="411" y="54"/>
                    <a:pt x="413" y="45"/>
                    <a:pt x="412" y="46"/>
                  </a:cubicBezTo>
                  <a:cubicBezTo>
                    <a:pt x="413" y="46"/>
                    <a:pt x="416" y="50"/>
                    <a:pt x="415" y="43"/>
                  </a:cubicBezTo>
                  <a:cubicBezTo>
                    <a:pt x="421" y="44"/>
                    <a:pt x="420" y="38"/>
                    <a:pt x="423" y="36"/>
                  </a:cubicBezTo>
                  <a:cubicBezTo>
                    <a:pt x="422" y="32"/>
                    <a:pt x="419" y="29"/>
                    <a:pt x="414" y="29"/>
                  </a:cubicBezTo>
                  <a:cubicBezTo>
                    <a:pt x="416" y="27"/>
                    <a:pt x="411" y="24"/>
                    <a:pt x="407" y="22"/>
                  </a:cubicBezTo>
                  <a:cubicBezTo>
                    <a:pt x="407" y="20"/>
                    <a:pt x="407" y="18"/>
                    <a:pt x="405" y="18"/>
                  </a:cubicBezTo>
                  <a:cubicBezTo>
                    <a:pt x="405" y="15"/>
                    <a:pt x="409" y="14"/>
                    <a:pt x="409" y="11"/>
                  </a:cubicBezTo>
                  <a:cubicBezTo>
                    <a:pt x="409" y="10"/>
                    <a:pt x="413" y="9"/>
                    <a:pt x="412" y="8"/>
                  </a:cubicBezTo>
                  <a:cubicBezTo>
                    <a:pt x="408" y="5"/>
                    <a:pt x="417" y="9"/>
                    <a:pt x="414" y="5"/>
                  </a:cubicBezTo>
                  <a:cubicBezTo>
                    <a:pt x="414" y="0"/>
                    <a:pt x="417" y="7"/>
                    <a:pt x="418" y="7"/>
                  </a:cubicBezTo>
                  <a:cubicBezTo>
                    <a:pt x="419" y="7"/>
                    <a:pt x="422" y="6"/>
                    <a:pt x="423" y="7"/>
                  </a:cubicBezTo>
                  <a:cubicBezTo>
                    <a:pt x="424" y="7"/>
                    <a:pt x="421" y="9"/>
                    <a:pt x="422" y="10"/>
                  </a:cubicBezTo>
                  <a:cubicBezTo>
                    <a:pt x="423" y="10"/>
                    <a:pt x="426" y="9"/>
                    <a:pt x="426" y="10"/>
                  </a:cubicBezTo>
                  <a:cubicBezTo>
                    <a:pt x="427" y="10"/>
                    <a:pt x="425" y="13"/>
                    <a:pt x="426" y="14"/>
                  </a:cubicBezTo>
                  <a:cubicBezTo>
                    <a:pt x="426" y="14"/>
                    <a:pt x="429" y="14"/>
                    <a:pt x="429" y="14"/>
                  </a:cubicBezTo>
                  <a:cubicBezTo>
                    <a:pt x="430" y="17"/>
                    <a:pt x="427" y="16"/>
                    <a:pt x="429" y="19"/>
                  </a:cubicBezTo>
                  <a:cubicBezTo>
                    <a:pt x="430" y="20"/>
                    <a:pt x="431" y="21"/>
                    <a:pt x="430" y="22"/>
                  </a:cubicBezTo>
                  <a:cubicBezTo>
                    <a:pt x="430" y="22"/>
                    <a:pt x="429" y="23"/>
                    <a:pt x="429" y="24"/>
                  </a:cubicBezTo>
                  <a:cubicBezTo>
                    <a:pt x="429" y="26"/>
                    <a:pt x="428" y="26"/>
                    <a:pt x="428" y="28"/>
                  </a:cubicBezTo>
                  <a:cubicBezTo>
                    <a:pt x="427" y="30"/>
                    <a:pt x="437" y="31"/>
                    <a:pt x="435" y="26"/>
                  </a:cubicBezTo>
                  <a:cubicBezTo>
                    <a:pt x="437" y="26"/>
                    <a:pt x="436" y="30"/>
                    <a:pt x="440" y="29"/>
                  </a:cubicBezTo>
                  <a:cubicBezTo>
                    <a:pt x="438" y="32"/>
                    <a:pt x="441" y="32"/>
                    <a:pt x="440" y="36"/>
                  </a:cubicBezTo>
                  <a:cubicBezTo>
                    <a:pt x="446" y="37"/>
                    <a:pt x="445" y="32"/>
                    <a:pt x="450" y="35"/>
                  </a:cubicBezTo>
                  <a:cubicBezTo>
                    <a:pt x="451" y="35"/>
                    <a:pt x="451" y="34"/>
                    <a:pt x="451" y="34"/>
                  </a:cubicBezTo>
                  <a:cubicBezTo>
                    <a:pt x="455" y="34"/>
                    <a:pt x="450" y="35"/>
                    <a:pt x="453" y="38"/>
                  </a:cubicBezTo>
                  <a:cubicBezTo>
                    <a:pt x="453" y="38"/>
                    <a:pt x="456" y="39"/>
                    <a:pt x="456" y="39"/>
                  </a:cubicBezTo>
                  <a:cubicBezTo>
                    <a:pt x="456" y="42"/>
                    <a:pt x="451" y="43"/>
                    <a:pt x="453" y="48"/>
                  </a:cubicBezTo>
                  <a:moveTo>
                    <a:pt x="286" y="63"/>
                  </a:moveTo>
                  <a:cubicBezTo>
                    <a:pt x="285" y="61"/>
                    <a:pt x="288" y="59"/>
                    <a:pt x="286" y="59"/>
                  </a:cubicBezTo>
                  <a:cubicBezTo>
                    <a:pt x="286" y="60"/>
                    <a:pt x="286" y="60"/>
                    <a:pt x="284" y="60"/>
                  </a:cubicBezTo>
                  <a:cubicBezTo>
                    <a:pt x="284" y="58"/>
                    <a:pt x="285" y="56"/>
                    <a:pt x="283" y="56"/>
                  </a:cubicBezTo>
                  <a:cubicBezTo>
                    <a:pt x="281" y="58"/>
                    <a:pt x="275" y="63"/>
                    <a:pt x="272" y="59"/>
                  </a:cubicBezTo>
                  <a:cubicBezTo>
                    <a:pt x="271" y="55"/>
                    <a:pt x="278" y="60"/>
                    <a:pt x="276" y="55"/>
                  </a:cubicBezTo>
                  <a:cubicBezTo>
                    <a:pt x="275" y="54"/>
                    <a:pt x="273" y="55"/>
                    <a:pt x="273" y="53"/>
                  </a:cubicBezTo>
                  <a:cubicBezTo>
                    <a:pt x="271" y="52"/>
                    <a:pt x="270" y="55"/>
                    <a:pt x="268" y="56"/>
                  </a:cubicBezTo>
                  <a:cubicBezTo>
                    <a:pt x="265" y="57"/>
                    <a:pt x="261" y="56"/>
                    <a:pt x="258" y="57"/>
                  </a:cubicBezTo>
                  <a:cubicBezTo>
                    <a:pt x="258" y="57"/>
                    <a:pt x="257" y="58"/>
                    <a:pt x="256" y="59"/>
                  </a:cubicBezTo>
                  <a:cubicBezTo>
                    <a:pt x="252" y="60"/>
                    <a:pt x="247" y="60"/>
                    <a:pt x="242" y="60"/>
                  </a:cubicBezTo>
                  <a:cubicBezTo>
                    <a:pt x="243" y="63"/>
                    <a:pt x="240" y="64"/>
                    <a:pt x="242" y="64"/>
                  </a:cubicBezTo>
                  <a:cubicBezTo>
                    <a:pt x="242" y="63"/>
                    <a:pt x="244" y="63"/>
                    <a:pt x="244" y="66"/>
                  </a:cubicBezTo>
                  <a:cubicBezTo>
                    <a:pt x="250" y="67"/>
                    <a:pt x="259" y="60"/>
                    <a:pt x="261" y="66"/>
                  </a:cubicBezTo>
                  <a:cubicBezTo>
                    <a:pt x="257" y="63"/>
                    <a:pt x="259" y="66"/>
                    <a:pt x="256" y="67"/>
                  </a:cubicBezTo>
                  <a:cubicBezTo>
                    <a:pt x="254" y="67"/>
                    <a:pt x="252" y="68"/>
                    <a:pt x="251" y="70"/>
                  </a:cubicBezTo>
                  <a:cubicBezTo>
                    <a:pt x="258" y="71"/>
                    <a:pt x="262" y="68"/>
                    <a:pt x="269" y="69"/>
                  </a:cubicBezTo>
                  <a:cubicBezTo>
                    <a:pt x="269" y="70"/>
                    <a:pt x="269" y="73"/>
                    <a:pt x="270" y="73"/>
                  </a:cubicBezTo>
                  <a:cubicBezTo>
                    <a:pt x="271" y="71"/>
                    <a:pt x="273" y="71"/>
                    <a:pt x="275" y="71"/>
                  </a:cubicBezTo>
                  <a:cubicBezTo>
                    <a:pt x="275" y="69"/>
                    <a:pt x="276" y="67"/>
                    <a:pt x="277" y="66"/>
                  </a:cubicBezTo>
                  <a:cubicBezTo>
                    <a:pt x="280" y="63"/>
                    <a:pt x="279" y="66"/>
                    <a:pt x="283" y="66"/>
                  </a:cubicBezTo>
                  <a:cubicBezTo>
                    <a:pt x="283" y="64"/>
                    <a:pt x="284" y="62"/>
                    <a:pt x="286" y="63"/>
                  </a:cubicBezTo>
                  <a:moveTo>
                    <a:pt x="296" y="111"/>
                  </a:moveTo>
                  <a:cubicBezTo>
                    <a:pt x="297" y="107"/>
                    <a:pt x="301" y="108"/>
                    <a:pt x="303" y="106"/>
                  </a:cubicBezTo>
                  <a:cubicBezTo>
                    <a:pt x="303" y="106"/>
                    <a:pt x="305" y="107"/>
                    <a:pt x="306" y="106"/>
                  </a:cubicBezTo>
                  <a:cubicBezTo>
                    <a:pt x="308" y="106"/>
                    <a:pt x="310" y="106"/>
                    <a:pt x="313" y="105"/>
                  </a:cubicBezTo>
                  <a:cubicBezTo>
                    <a:pt x="313" y="105"/>
                    <a:pt x="314" y="103"/>
                    <a:pt x="314" y="102"/>
                  </a:cubicBezTo>
                  <a:cubicBezTo>
                    <a:pt x="318" y="100"/>
                    <a:pt x="320" y="103"/>
                    <a:pt x="321" y="101"/>
                  </a:cubicBezTo>
                  <a:cubicBezTo>
                    <a:pt x="320" y="101"/>
                    <a:pt x="319" y="100"/>
                    <a:pt x="321" y="99"/>
                  </a:cubicBezTo>
                  <a:cubicBezTo>
                    <a:pt x="324" y="100"/>
                    <a:pt x="324" y="98"/>
                    <a:pt x="325" y="99"/>
                  </a:cubicBezTo>
                  <a:cubicBezTo>
                    <a:pt x="326" y="100"/>
                    <a:pt x="327" y="98"/>
                    <a:pt x="327" y="98"/>
                  </a:cubicBezTo>
                  <a:cubicBezTo>
                    <a:pt x="324" y="99"/>
                    <a:pt x="327" y="95"/>
                    <a:pt x="329" y="98"/>
                  </a:cubicBezTo>
                  <a:cubicBezTo>
                    <a:pt x="330" y="95"/>
                    <a:pt x="332" y="95"/>
                    <a:pt x="332" y="91"/>
                  </a:cubicBezTo>
                  <a:cubicBezTo>
                    <a:pt x="327" y="90"/>
                    <a:pt x="326" y="93"/>
                    <a:pt x="321" y="92"/>
                  </a:cubicBezTo>
                  <a:cubicBezTo>
                    <a:pt x="321" y="95"/>
                    <a:pt x="320" y="96"/>
                    <a:pt x="318" y="97"/>
                  </a:cubicBezTo>
                  <a:cubicBezTo>
                    <a:pt x="314" y="99"/>
                    <a:pt x="315" y="96"/>
                    <a:pt x="311" y="97"/>
                  </a:cubicBezTo>
                  <a:cubicBezTo>
                    <a:pt x="310" y="97"/>
                    <a:pt x="311" y="98"/>
                    <a:pt x="308" y="98"/>
                  </a:cubicBezTo>
                  <a:cubicBezTo>
                    <a:pt x="306" y="98"/>
                    <a:pt x="306" y="96"/>
                    <a:pt x="303" y="97"/>
                  </a:cubicBezTo>
                  <a:cubicBezTo>
                    <a:pt x="302" y="96"/>
                    <a:pt x="303" y="94"/>
                    <a:pt x="301" y="94"/>
                  </a:cubicBezTo>
                  <a:cubicBezTo>
                    <a:pt x="301" y="96"/>
                    <a:pt x="301" y="97"/>
                    <a:pt x="300" y="98"/>
                  </a:cubicBezTo>
                  <a:cubicBezTo>
                    <a:pt x="300" y="100"/>
                    <a:pt x="302" y="99"/>
                    <a:pt x="303" y="101"/>
                  </a:cubicBezTo>
                  <a:cubicBezTo>
                    <a:pt x="298" y="100"/>
                    <a:pt x="298" y="102"/>
                    <a:pt x="297" y="104"/>
                  </a:cubicBezTo>
                  <a:cubicBezTo>
                    <a:pt x="295" y="106"/>
                    <a:pt x="292" y="104"/>
                    <a:pt x="292" y="106"/>
                  </a:cubicBezTo>
                  <a:cubicBezTo>
                    <a:pt x="291" y="110"/>
                    <a:pt x="285" y="106"/>
                    <a:pt x="287" y="111"/>
                  </a:cubicBezTo>
                  <a:lnTo>
                    <a:pt x="296" y="111"/>
                  </a:lnTo>
                  <a:close/>
                  <a:moveTo>
                    <a:pt x="398" y="165"/>
                  </a:moveTo>
                  <a:cubicBezTo>
                    <a:pt x="397" y="166"/>
                    <a:pt x="397" y="167"/>
                    <a:pt x="397" y="167"/>
                  </a:cubicBezTo>
                  <a:cubicBezTo>
                    <a:pt x="396" y="167"/>
                    <a:pt x="393" y="168"/>
                    <a:pt x="393" y="168"/>
                  </a:cubicBezTo>
                  <a:cubicBezTo>
                    <a:pt x="391" y="170"/>
                    <a:pt x="394" y="174"/>
                    <a:pt x="391" y="174"/>
                  </a:cubicBezTo>
                  <a:cubicBezTo>
                    <a:pt x="391" y="172"/>
                    <a:pt x="391" y="170"/>
                    <a:pt x="390" y="170"/>
                  </a:cubicBezTo>
                  <a:cubicBezTo>
                    <a:pt x="390" y="175"/>
                    <a:pt x="390" y="175"/>
                    <a:pt x="390" y="175"/>
                  </a:cubicBezTo>
                  <a:cubicBezTo>
                    <a:pt x="397" y="175"/>
                    <a:pt x="397" y="175"/>
                    <a:pt x="397" y="175"/>
                  </a:cubicBezTo>
                  <a:cubicBezTo>
                    <a:pt x="396" y="177"/>
                    <a:pt x="399" y="179"/>
                    <a:pt x="400" y="181"/>
                  </a:cubicBezTo>
                  <a:cubicBezTo>
                    <a:pt x="401" y="185"/>
                    <a:pt x="402" y="184"/>
                    <a:pt x="404" y="186"/>
                  </a:cubicBezTo>
                  <a:cubicBezTo>
                    <a:pt x="402" y="187"/>
                    <a:pt x="400" y="187"/>
                    <a:pt x="401" y="189"/>
                  </a:cubicBezTo>
                  <a:cubicBezTo>
                    <a:pt x="401" y="191"/>
                    <a:pt x="403" y="191"/>
                    <a:pt x="402" y="193"/>
                  </a:cubicBezTo>
                  <a:cubicBezTo>
                    <a:pt x="408" y="193"/>
                    <a:pt x="408" y="193"/>
                    <a:pt x="408" y="193"/>
                  </a:cubicBezTo>
                  <a:cubicBezTo>
                    <a:pt x="410" y="192"/>
                    <a:pt x="410" y="188"/>
                    <a:pt x="409" y="185"/>
                  </a:cubicBezTo>
                  <a:cubicBezTo>
                    <a:pt x="408" y="184"/>
                    <a:pt x="406" y="184"/>
                    <a:pt x="405" y="182"/>
                  </a:cubicBezTo>
                  <a:cubicBezTo>
                    <a:pt x="408" y="175"/>
                    <a:pt x="405" y="179"/>
                    <a:pt x="404" y="177"/>
                  </a:cubicBezTo>
                  <a:cubicBezTo>
                    <a:pt x="402" y="174"/>
                    <a:pt x="402" y="169"/>
                    <a:pt x="401" y="165"/>
                  </a:cubicBezTo>
                  <a:cubicBezTo>
                    <a:pt x="400" y="166"/>
                    <a:pt x="399" y="165"/>
                    <a:pt x="398" y="165"/>
                  </a:cubicBezTo>
                  <a:moveTo>
                    <a:pt x="453" y="209"/>
                  </a:moveTo>
                  <a:cubicBezTo>
                    <a:pt x="448" y="207"/>
                    <a:pt x="449" y="211"/>
                    <a:pt x="447" y="212"/>
                  </a:cubicBezTo>
                  <a:cubicBezTo>
                    <a:pt x="447" y="211"/>
                    <a:pt x="446" y="210"/>
                    <a:pt x="444" y="210"/>
                  </a:cubicBezTo>
                  <a:cubicBezTo>
                    <a:pt x="445" y="215"/>
                    <a:pt x="439" y="213"/>
                    <a:pt x="437" y="214"/>
                  </a:cubicBezTo>
                  <a:cubicBezTo>
                    <a:pt x="436" y="215"/>
                    <a:pt x="437" y="216"/>
                    <a:pt x="436" y="217"/>
                  </a:cubicBezTo>
                  <a:cubicBezTo>
                    <a:pt x="435" y="218"/>
                    <a:pt x="433" y="217"/>
                    <a:pt x="433" y="219"/>
                  </a:cubicBezTo>
                  <a:cubicBezTo>
                    <a:pt x="436" y="219"/>
                    <a:pt x="433" y="220"/>
                    <a:pt x="433" y="223"/>
                  </a:cubicBezTo>
                  <a:cubicBezTo>
                    <a:pt x="436" y="225"/>
                    <a:pt x="437" y="221"/>
                    <a:pt x="439" y="220"/>
                  </a:cubicBezTo>
                  <a:cubicBezTo>
                    <a:pt x="441" y="219"/>
                    <a:pt x="444" y="220"/>
                    <a:pt x="447" y="220"/>
                  </a:cubicBezTo>
                  <a:cubicBezTo>
                    <a:pt x="449" y="220"/>
                    <a:pt x="449" y="219"/>
                    <a:pt x="451" y="219"/>
                  </a:cubicBezTo>
                  <a:cubicBezTo>
                    <a:pt x="455" y="218"/>
                    <a:pt x="459" y="220"/>
                    <a:pt x="460" y="221"/>
                  </a:cubicBezTo>
                  <a:cubicBezTo>
                    <a:pt x="459" y="222"/>
                    <a:pt x="457" y="222"/>
                    <a:pt x="457" y="223"/>
                  </a:cubicBezTo>
                  <a:cubicBezTo>
                    <a:pt x="458" y="222"/>
                    <a:pt x="458" y="224"/>
                    <a:pt x="458" y="224"/>
                  </a:cubicBezTo>
                  <a:cubicBezTo>
                    <a:pt x="459" y="224"/>
                    <a:pt x="460" y="223"/>
                    <a:pt x="460" y="223"/>
                  </a:cubicBezTo>
                  <a:cubicBezTo>
                    <a:pt x="465" y="223"/>
                    <a:pt x="463" y="224"/>
                    <a:pt x="467" y="221"/>
                  </a:cubicBezTo>
                  <a:cubicBezTo>
                    <a:pt x="471" y="219"/>
                    <a:pt x="474" y="223"/>
                    <a:pt x="477" y="220"/>
                  </a:cubicBezTo>
                  <a:cubicBezTo>
                    <a:pt x="473" y="219"/>
                    <a:pt x="477" y="214"/>
                    <a:pt x="474" y="217"/>
                  </a:cubicBezTo>
                  <a:cubicBezTo>
                    <a:pt x="471" y="220"/>
                    <a:pt x="471" y="212"/>
                    <a:pt x="471" y="212"/>
                  </a:cubicBezTo>
                  <a:cubicBezTo>
                    <a:pt x="471" y="211"/>
                    <a:pt x="467" y="212"/>
                    <a:pt x="468" y="209"/>
                  </a:cubicBezTo>
                  <a:cubicBezTo>
                    <a:pt x="461" y="209"/>
                    <a:pt x="461" y="209"/>
                    <a:pt x="461" y="209"/>
                  </a:cubicBezTo>
                  <a:cubicBezTo>
                    <a:pt x="462" y="207"/>
                    <a:pt x="463" y="206"/>
                    <a:pt x="461" y="205"/>
                  </a:cubicBezTo>
                  <a:cubicBezTo>
                    <a:pt x="457" y="206"/>
                    <a:pt x="458" y="205"/>
                    <a:pt x="453" y="205"/>
                  </a:cubicBezTo>
                  <a:cubicBezTo>
                    <a:pt x="452" y="207"/>
                    <a:pt x="451" y="207"/>
                    <a:pt x="453" y="209"/>
                  </a:cubicBezTo>
                  <a:moveTo>
                    <a:pt x="491" y="244"/>
                  </a:moveTo>
                  <a:cubicBezTo>
                    <a:pt x="490" y="244"/>
                    <a:pt x="489" y="244"/>
                    <a:pt x="489" y="243"/>
                  </a:cubicBezTo>
                  <a:cubicBezTo>
                    <a:pt x="495" y="244"/>
                    <a:pt x="489" y="233"/>
                    <a:pt x="495" y="234"/>
                  </a:cubicBezTo>
                  <a:cubicBezTo>
                    <a:pt x="498" y="237"/>
                    <a:pt x="499" y="233"/>
                    <a:pt x="503" y="234"/>
                  </a:cubicBezTo>
                  <a:cubicBezTo>
                    <a:pt x="501" y="226"/>
                    <a:pt x="491" y="224"/>
                    <a:pt x="482" y="226"/>
                  </a:cubicBezTo>
                  <a:cubicBezTo>
                    <a:pt x="481" y="225"/>
                    <a:pt x="481" y="225"/>
                    <a:pt x="481" y="223"/>
                  </a:cubicBezTo>
                  <a:cubicBezTo>
                    <a:pt x="478" y="222"/>
                    <a:pt x="477" y="226"/>
                    <a:pt x="474" y="226"/>
                  </a:cubicBezTo>
                  <a:cubicBezTo>
                    <a:pt x="472" y="226"/>
                    <a:pt x="472" y="224"/>
                    <a:pt x="470" y="224"/>
                  </a:cubicBezTo>
                  <a:cubicBezTo>
                    <a:pt x="468" y="225"/>
                    <a:pt x="467" y="226"/>
                    <a:pt x="465" y="227"/>
                  </a:cubicBezTo>
                  <a:cubicBezTo>
                    <a:pt x="463" y="228"/>
                    <a:pt x="462" y="228"/>
                    <a:pt x="460" y="228"/>
                  </a:cubicBezTo>
                  <a:cubicBezTo>
                    <a:pt x="460" y="231"/>
                    <a:pt x="459" y="232"/>
                    <a:pt x="457" y="233"/>
                  </a:cubicBezTo>
                  <a:cubicBezTo>
                    <a:pt x="457" y="244"/>
                    <a:pt x="455" y="245"/>
                    <a:pt x="456" y="257"/>
                  </a:cubicBezTo>
                  <a:cubicBezTo>
                    <a:pt x="461" y="259"/>
                    <a:pt x="458" y="253"/>
                    <a:pt x="463" y="254"/>
                  </a:cubicBezTo>
                  <a:cubicBezTo>
                    <a:pt x="462" y="251"/>
                    <a:pt x="463" y="249"/>
                    <a:pt x="464" y="248"/>
                  </a:cubicBezTo>
                  <a:cubicBezTo>
                    <a:pt x="466" y="245"/>
                    <a:pt x="464" y="241"/>
                    <a:pt x="465" y="237"/>
                  </a:cubicBezTo>
                  <a:cubicBezTo>
                    <a:pt x="466" y="237"/>
                    <a:pt x="468" y="235"/>
                    <a:pt x="468" y="234"/>
                  </a:cubicBezTo>
                  <a:cubicBezTo>
                    <a:pt x="469" y="233"/>
                    <a:pt x="468" y="230"/>
                    <a:pt x="470" y="230"/>
                  </a:cubicBezTo>
                  <a:cubicBezTo>
                    <a:pt x="472" y="230"/>
                    <a:pt x="474" y="230"/>
                    <a:pt x="475" y="228"/>
                  </a:cubicBezTo>
                  <a:cubicBezTo>
                    <a:pt x="473" y="233"/>
                    <a:pt x="480" y="229"/>
                    <a:pt x="479" y="233"/>
                  </a:cubicBezTo>
                  <a:cubicBezTo>
                    <a:pt x="480" y="237"/>
                    <a:pt x="480" y="235"/>
                    <a:pt x="479" y="240"/>
                  </a:cubicBezTo>
                  <a:cubicBezTo>
                    <a:pt x="481" y="240"/>
                    <a:pt x="482" y="240"/>
                    <a:pt x="482" y="241"/>
                  </a:cubicBezTo>
                  <a:cubicBezTo>
                    <a:pt x="481" y="241"/>
                    <a:pt x="480" y="241"/>
                    <a:pt x="479" y="243"/>
                  </a:cubicBezTo>
                  <a:cubicBezTo>
                    <a:pt x="484" y="241"/>
                    <a:pt x="489" y="247"/>
                    <a:pt x="491" y="244"/>
                  </a:cubicBezTo>
                  <a:moveTo>
                    <a:pt x="516" y="238"/>
                  </a:moveTo>
                  <a:cubicBezTo>
                    <a:pt x="516" y="238"/>
                    <a:pt x="516" y="241"/>
                    <a:pt x="516" y="241"/>
                  </a:cubicBezTo>
                  <a:cubicBezTo>
                    <a:pt x="514" y="243"/>
                    <a:pt x="507" y="237"/>
                    <a:pt x="505" y="240"/>
                  </a:cubicBezTo>
                  <a:cubicBezTo>
                    <a:pt x="505" y="242"/>
                    <a:pt x="503" y="243"/>
                    <a:pt x="502" y="244"/>
                  </a:cubicBezTo>
                  <a:cubicBezTo>
                    <a:pt x="505" y="248"/>
                    <a:pt x="506" y="245"/>
                    <a:pt x="510" y="245"/>
                  </a:cubicBezTo>
                  <a:cubicBezTo>
                    <a:pt x="513" y="245"/>
                    <a:pt x="518" y="247"/>
                    <a:pt x="520" y="244"/>
                  </a:cubicBezTo>
                  <a:cubicBezTo>
                    <a:pt x="519" y="244"/>
                    <a:pt x="519" y="243"/>
                    <a:pt x="520" y="243"/>
                  </a:cubicBezTo>
                  <a:cubicBezTo>
                    <a:pt x="521" y="242"/>
                    <a:pt x="523" y="242"/>
                    <a:pt x="523" y="241"/>
                  </a:cubicBezTo>
                  <a:cubicBezTo>
                    <a:pt x="519" y="241"/>
                    <a:pt x="518" y="238"/>
                    <a:pt x="516" y="238"/>
                  </a:cubicBezTo>
                  <a:moveTo>
                    <a:pt x="496" y="250"/>
                  </a:moveTo>
                  <a:cubicBezTo>
                    <a:pt x="496" y="249"/>
                    <a:pt x="495" y="247"/>
                    <a:pt x="493" y="248"/>
                  </a:cubicBezTo>
                  <a:cubicBezTo>
                    <a:pt x="493" y="248"/>
                    <a:pt x="494" y="251"/>
                    <a:pt x="493" y="251"/>
                  </a:cubicBezTo>
                  <a:cubicBezTo>
                    <a:pt x="486" y="251"/>
                    <a:pt x="486" y="251"/>
                    <a:pt x="486" y="251"/>
                  </a:cubicBezTo>
                  <a:cubicBezTo>
                    <a:pt x="489" y="256"/>
                    <a:pt x="482" y="252"/>
                    <a:pt x="482" y="255"/>
                  </a:cubicBezTo>
                  <a:cubicBezTo>
                    <a:pt x="486" y="255"/>
                    <a:pt x="486" y="255"/>
                    <a:pt x="486" y="255"/>
                  </a:cubicBezTo>
                  <a:cubicBezTo>
                    <a:pt x="487" y="257"/>
                    <a:pt x="485" y="257"/>
                    <a:pt x="485" y="258"/>
                  </a:cubicBezTo>
                  <a:cubicBezTo>
                    <a:pt x="489" y="259"/>
                    <a:pt x="488" y="255"/>
                    <a:pt x="491" y="255"/>
                  </a:cubicBezTo>
                  <a:cubicBezTo>
                    <a:pt x="492" y="256"/>
                    <a:pt x="494" y="257"/>
                    <a:pt x="498" y="257"/>
                  </a:cubicBezTo>
                  <a:cubicBezTo>
                    <a:pt x="497" y="251"/>
                    <a:pt x="507" y="256"/>
                    <a:pt x="505" y="248"/>
                  </a:cubicBezTo>
                  <a:cubicBezTo>
                    <a:pt x="500" y="247"/>
                    <a:pt x="498" y="250"/>
                    <a:pt x="496" y="25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6" name="Freeform 96"/>
            <p:cNvSpPr>
              <a:spLocks noChangeArrowheads="1"/>
            </p:cNvSpPr>
            <p:nvPr/>
          </p:nvSpPr>
          <p:spPr bwMode="auto">
            <a:xfrm>
              <a:off x="3794648" y="1199009"/>
              <a:ext cx="189733" cy="305596"/>
            </a:xfrm>
            <a:custGeom>
              <a:avLst/>
              <a:gdLst>
                <a:gd name="T0" fmla="*/ 13 w 46"/>
                <a:gd name="T1" fmla="*/ 7 h 69"/>
                <a:gd name="T2" fmla="*/ 23 w 46"/>
                <a:gd name="T3" fmla="*/ 6 h 69"/>
                <a:gd name="T4" fmla="*/ 24 w 46"/>
                <a:gd name="T5" fmla="*/ 14 h 69"/>
                <a:gd name="T6" fmla="*/ 17 w 46"/>
                <a:gd name="T7" fmla="*/ 19 h 69"/>
                <a:gd name="T8" fmla="*/ 26 w 46"/>
                <a:gd name="T9" fmla="*/ 23 h 69"/>
                <a:gd name="T10" fmla="*/ 30 w 46"/>
                <a:gd name="T11" fmla="*/ 33 h 69"/>
                <a:gd name="T12" fmla="*/ 33 w 46"/>
                <a:gd name="T13" fmla="*/ 35 h 69"/>
                <a:gd name="T14" fmla="*/ 38 w 46"/>
                <a:gd name="T15" fmla="*/ 38 h 69"/>
                <a:gd name="T16" fmla="*/ 35 w 46"/>
                <a:gd name="T17" fmla="*/ 44 h 69"/>
                <a:gd name="T18" fmla="*/ 44 w 46"/>
                <a:gd name="T19" fmla="*/ 45 h 69"/>
                <a:gd name="T20" fmla="*/ 44 w 46"/>
                <a:gd name="T21" fmla="*/ 54 h 69"/>
                <a:gd name="T22" fmla="*/ 41 w 46"/>
                <a:gd name="T23" fmla="*/ 54 h 69"/>
                <a:gd name="T24" fmla="*/ 44 w 46"/>
                <a:gd name="T25" fmla="*/ 55 h 69"/>
                <a:gd name="T26" fmla="*/ 41 w 46"/>
                <a:gd name="T27" fmla="*/ 59 h 69"/>
                <a:gd name="T28" fmla="*/ 37 w 46"/>
                <a:gd name="T29" fmla="*/ 62 h 69"/>
                <a:gd name="T30" fmla="*/ 23 w 46"/>
                <a:gd name="T31" fmla="*/ 61 h 69"/>
                <a:gd name="T32" fmla="*/ 17 w 46"/>
                <a:gd name="T33" fmla="*/ 62 h 69"/>
                <a:gd name="T34" fmla="*/ 7 w 46"/>
                <a:gd name="T35" fmla="*/ 62 h 69"/>
                <a:gd name="T36" fmla="*/ 10 w 46"/>
                <a:gd name="T37" fmla="*/ 61 h 69"/>
                <a:gd name="T38" fmla="*/ 12 w 46"/>
                <a:gd name="T39" fmla="*/ 62 h 69"/>
                <a:gd name="T40" fmla="*/ 13 w 46"/>
                <a:gd name="T41" fmla="*/ 59 h 69"/>
                <a:gd name="T42" fmla="*/ 21 w 46"/>
                <a:gd name="T43" fmla="*/ 58 h 69"/>
                <a:gd name="T44" fmla="*/ 10 w 46"/>
                <a:gd name="T45" fmla="*/ 54 h 69"/>
                <a:gd name="T46" fmla="*/ 10 w 46"/>
                <a:gd name="T47" fmla="*/ 45 h 69"/>
                <a:gd name="T48" fmla="*/ 13 w 46"/>
                <a:gd name="T49" fmla="*/ 44 h 69"/>
                <a:gd name="T50" fmla="*/ 19 w 46"/>
                <a:gd name="T51" fmla="*/ 44 h 69"/>
                <a:gd name="T52" fmla="*/ 20 w 46"/>
                <a:gd name="T53" fmla="*/ 35 h 69"/>
                <a:gd name="T54" fmla="*/ 16 w 46"/>
                <a:gd name="T55" fmla="*/ 30 h 69"/>
                <a:gd name="T56" fmla="*/ 10 w 46"/>
                <a:gd name="T57" fmla="*/ 31 h 69"/>
                <a:gd name="T58" fmla="*/ 10 w 46"/>
                <a:gd name="T59" fmla="*/ 24 h 69"/>
                <a:gd name="T60" fmla="*/ 5 w 46"/>
                <a:gd name="T61" fmla="*/ 21 h 69"/>
                <a:gd name="T62" fmla="*/ 0 w 46"/>
                <a:gd name="T63" fmla="*/ 7 h 69"/>
                <a:gd name="T64" fmla="*/ 7 w 46"/>
                <a:gd name="T65" fmla="*/ 0 h 69"/>
                <a:gd name="T66" fmla="*/ 20 w 46"/>
                <a:gd name="T67" fmla="*/ 0 h 69"/>
                <a:gd name="T68" fmla="*/ 13 w 46"/>
                <a:gd name="T69" fmla="*/ 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" h="69">
                  <a:moveTo>
                    <a:pt x="13" y="7"/>
                  </a:moveTo>
                  <a:cubicBezTo>
                    <a:pt x="14" y="10"/>
                    <a:pt x="20" y="6"/>
                    <a:pt x="23" y="6"/>
                  </a:cubicBezTo>
                  <a:cubicBezTo>
                    <a:pt x="24" y="8"/>
                    <a:pt x="24" y="11"/>
                    <a:pt x="24" y="14"/>
                  </a:cubicBezTo>
                  <a:cubicBezTo>
                    <a:pt x="21" y="15"/>
                    <a:pt x="18" y="16"/>
                    <a:pt x="17" y="19"/>
                  </a:cubicBezTo>
                  <a:cubicBezTo>
                    <a:pt x="18" y="21"/>
                    <a:pt x="21" y="23"/>
                    <a:pt x="26" y="23"/>
                  </a:cubicBezTo>
                  <a:cubicBezTo>
                    <a:pt x="25" y="28"/>
                    <a:pt x="31" y="26"/>
                    <a:pt x="30" y="33"/>
                  </a:cubicBezTo>
                  <a:cubicBezTo>
                    <a:pt x="30" y="34"/>
                    <a:pt x="33" y="34"/>
                    <a:pt x="33" y="35"/>
                  </a:cubicBezTo>
                  <a:cubicBezTo>
                    <a:pt x="33" y="38"/>
                    <a:pt x="37" y="36"/>
                    <a:pt x="38" y="38"/>
                  </a:cubicBezTo>
                  <a:cubicBezTo>
                    <a:pt x="38" y="40"/>
                    <a:pt x="36" y="42"/>
                    <a:pt x="35" y="44"/>
                  </a:cubicBezTo>
                  <a:cubicBezTo>
                    <a:pt x="39" y="44"/>
                    <a:pt x="42" y="44"/>
                    <a:pt x="44" y="45"/>
                  </a:cubicBezTo>
                  <a:cubicBezTo>
                    <a:pt x="42" y="47"/>
                    <a:pt x="46" y="51"/>
                    <a:pt x="44" y="54"/>
                  </a:cubicBezTo>
                  <a:cubicBezTo>
                    <a:pt x="44" y="54"/>
                    <a:pt x="41" y="53"/>
                    <a:pt x="41" y="54"/>
                  </a:cubicBezTo>
                  <a:cubicBezTo>
                    <a:pt x="41" y="55"/>
                    <a:pt x="43" y="55"/>
                    <a:pt x="44" y="55"/>
                  </a:cubicBezTo>
                  <a:cubicBezTo>
                    <a:pt x="43" y="56"/>
                    <a:pt x="41" y="56"/>
                    <a:pt x="41" y="59"/>
                  </a:cubicBezTo>
                  <a:cubicBezTo>
                    <a:pt x="39" y="60"/>
                    <a:pt x="39" y="62"/>
                    <a:pt x="37" y="62"/>
                  </a:cubicBezTo>
                  <a:cubicBezTo>
                    <a:pt x="32" y="62"/>
                    <a:pt x="29" y="60"/>
                    <a:pt x="23" y="61"/>
                  </a:cubicBezTo>
                  <a:cubicBezTo>
                    <a:pt x="20" y="63"/>
                    <a:pt x="22" y="63"/>
                    <a:pt x="17" y="62"/>
                  </a:cubicBezTo>
                  <a:cubicBezTo>
                    <a:pt x="16" y="65"/>
                    <a:pt x="7" y="69"/>
                    <a:pt x="7" y="62"/>
                  </a:cubicBezTo>
                  <a:cubicBezTo>
                    <a:pt x="9" y="63"/>
                    <a:pt x="10" y="61"/>
                    <a:pt x="10" y="61"/>
                  </a:cubicBezTo>
                  <a:cubicBezTo>
                    <a:pt x="11" y="61"/>
                    <a:pt x="12" y="62"/>
                    <a:pt x="12" y="62"/>
                  </a:cubicBezTo>
                  <a:cubicBezTo>
                    <a:pt x="13" y="61"/>
                    <a:pt x="12" y="60"/>
                    <a:pt x="13" y="59"/>
                  </a:cubicBezTo>
                  <a:cubicBezTo>
                    <a:pt x="15" y="58"/>
                    <a:pt x="18" y="59"/>
                    <a:pt x="21" y="58"/>
                  </a:cubicBezTo>
                  <a:cubicBezTo>
                    <a:pt x="20" y="51"/>
                    <a:pt x="14" y="56"/>
                    <a:pt x="10" y="5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6"/>
                    <a:pt x="15" y="44"/>
                    <a:pt x="13" y="44"/>
                  </a:cubicBezTo>
                  <a:cubicBezTo>
                    <a:pt x="14" y="40"/>
                    <a:pt x="16" y="45"/>
                    <a:pt x="19" y="44"/>
                  </a:cubicBezTo>
                  <a:cubicBezTo>
                    <a:pt x="21" y="44"/>
                    <a:pt x="16" y="38"/>
                    <a:pt x="20" y="35"/>
                  </a:cubicBezTo>
                  <a:cubicBezTo>
                    <a:pt x="19" y="33"/>
                    <a:pt x="15" y="34"/>
                    <a:pt x="16" y="30"/>
                  </a:cubicBezTo>
                  <a:cubicBezTo>
                    <a:pt x="15" y="31"/>
                    <a:pt x="13" y="31"/>
                    <a:pt x="10" y="3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2"/>
                    <a:pt x="5" y="23"/>
                    <a:pt x="5" y="21"/>
                  </a:cubicBezTo>
                  <a:cubicBezTo>
                    <a:pt x="7" y="16"/>
                    <a:pt x="6" y="8"/>
                    <a:pt x="0" y="7"/>
                  </a:cubicBezTo>
                  <a:cubicBezTo>
                    <a:pt x="2" y="5"/>
                    <a:pt x="6" y="4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2"/>
                    <a:pt x="15" y="5"/>
                    <a:pt x="13" y="7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7" name="Freeform 97"/>
            <p:cNvSpPr>
              <a:spLocks noChangeArrowheads="1"/>
            </p:cNvSpPr>
            <p:nvPr/>
          </p:nvSpPr>
          <p:spPr bwMode="auto">
            <a:xfrm>
              <a:off x="301064" y="1219049"/>
              <a:ext cx="50177" cy="38408"/>
            </a:xfrm>
            <a:custGeom>
              <a:avLst/>
              <a:gdLst>
                <a:gd name="T0" fmla="*/ 11 w 12"/>
                <a:gd name="T1" fmla="*/ 1 h 9"/>
                <a:gd name="T2" fmla="*/ 12 w 12"/>
                <a:gd name="T3" fmla="*/ 6 h 9"/>
                <a:gd name="T4" fmla="*/ 5 w 12"/>
                <a:gd name="T5" fmla="*/ 9 h 9"/>
                <a:gd name="T6" fmla="*/ 5 w 12"/>
                <a:gd name="T7" fmla="*/ 6 h 9"/>
                <a:gd name="T8" fmla="*/ 2 w 12"/>
                <a:gd name="T9" fmla="*/ 8 h 9"/>
                <a:gd name="T10" fmla="*/ 4 w 12"/>
                <a:gd name="T11" fmla="*/ 6 h 9"/>
                <a:gd name="T12" fmla="*/ 11 w 12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9">
                  <a:moveTo>
                    <a:pt x="11" y="1"/>
                  </a:moveTo>
                  <a:cubicBezTo>
                    <a:pt x="9" y="2"/>
                    <a:pt x="10" y="5"/>
                    <a:pt x="12" y="6"/>
                  </a:cubicBezTo>
                  <a:cubicBezTo>
                    <a:pt x="11" y="8"/>
                    <a:pt x="8" y="8"/>
                    <a:pt x="5" y="9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8"/>
                    <a:pt x="2" y="8"/>
                  </a:cubicBezTo>
                  <a:cubicBezTo>
                    <a:pt x="0" y="6"/>
                    <a:pt x="3" y="7"/>
                    <a:pt x="4" y="6"/>
                  </a:cubicBezTo>
                  <a:cubicBezTo>
                    <a:pt x="5" y="5"/>
                    <a:pt x="8" y="0"/>
                    <a:pt x="11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8" name="Freeform 98"/>
            <p:cNvSpPr>
              <a:spLocks noChangeArrowheads="1"/>
            </p:cNvSpPr>
            <p:nvPr/>
          </p:nvSpPr>
          <p:spPr bwMode="auto">
            <a:xfrm>
              <a:off x="7239625" y="1713348"/>
              <a:ext cx="28224" cy="35068"/>
            </a:xfrm>
            <a:custGeom>
              <a:avLst/>
              <a:gdLst>
                <a:gd name="T0" fmla="*/ 2 w 7"/>
                <a:gd name="T1" fmla="*/ 2 h 8"/>
                <a:gd name="T2" fmla="*/ 7 w 7"/>
                <a:gd name="T3" fmla="*/ 1 h 8"/>
                <a:gd name="T4" fmla="*/ 0 w 7"/>
                <a:gd name="T5" fmla="*/ 8 h 8"/>
                <a:gd name="T6" fmla="*/ 2 w 7"/>
                <a:gd name="T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8">
                  <a:moveTo>
                    <a:pt x="2" y="2"/>
                  </a:moveTo>
                  <a:cubicBezTo>
                    <a:pt x="3" y="0"/>
                    <a:pt x="4" y="3"/>
                    <a:pt x="7" y="1"/>
                  </a:cubicBezTo>
                  <a:cubicBezTo>
                    <a:pt x="6" y="4"/>
                    <a:pt x="6" y="8"/>
                    <a:pt x="0" y="8"/>
                  </a:cubicBezTo>
                  <a:cubicBezTo>
                    <a:pt x="0" y="6"/>
                    <a:pt x="6" y="4"/>
                    <a:pt x="2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89" name="Freeform 99"/>
            <p:cNvSpPr>
              <a:spLocks noChangeArrowheads="1"/>
            </p:cNvSpPr>
            <p:nvPr/>
          </p:nvSpPr>
          <p:spPr bwMode="auto">
            <a:xfrm>
              <a:off x="6510488" y="2691926"/>
              <a:ext cx="235205" cy="292237"/>
            </a:xfrm>
            <a:custGeom>
              <a:avLst/>
              <a:gdLst>
                <a:gd name="T0" fmla="*/ 46 w 57"/>
                <a:gd name="T1" fmla="*/ 4 h 66"/>
                <a:gd name="T2" fmla="*/ 51 w 57"/>
                <a:gd name="T3" fmla="*/ 7 h 66"/>
                <a:gd name="T4" fmla="*/ 57 w 57"/>
                <a:gd name="T5" fmla="*/ 11 h 66"/>
                <a:gd name="T6" fmla="*/ 51 w 57"/>
                <a:gd name="T7" fmla="*/ 18 h 66"/>
                <a:gd name="T8" fmla="*/ 50 w 57"/>
                <a:gd name="T9" fmla="*/ 27 h 66"/>
                <a:gd name="T10" fmla="*/ 53 w 57"/>
                <a:gd name="T11" fmla="*/ 29 h 66"/>
                <a:gd name="T12" fmla="*/ 53 w 57"/>
                <a:gd name="T13" fmla="*/ 34 h 66"/>
                <a:gd name="T14" fmla="*/ 55 w 57"/>
                <a:gd name="T15" fmla="*/ 36 h 66"/>
                <a:gd name="T16" fmla="*/ 48 w 57"/>
                <a:gd name="T17" fmla="*/ 41 h 66"/>
                <a:gd name="T18" fmla="*/ 47 w 57"/>
                <a:gd name="T19" fmla="*/ 48 h 66"/>
                <a:gd name="T20" fmla="*/ 47 w 57"/>
                <a:gd name="T21" fmla="*/ 50 h 66"/>
                <a:gd name="T22" fmla="*/ 44 w 57"/>
                <a:gd name="T23" fmla="*/ 50 h 66"/>
                <a:gd name="T24" fmla="*/ 40 w 57"/>
                <a:gd name="T25" fmla="*/ 56 h 66"/>
                <a:gd name="T26" fmla="*/ 40 w 57"/>
                <a:gd name="T27" fmla="*/ 65 h 66"/>
                <a:gd name="T28" fmla="*/ 26 w 57"/>
                <a:gd name="T29" fmla="*/ 60 h 66"/>
                <a:gd name="T30" fmla="*/ 25 w 57"/>
                <a:gd name="T31" fmla="*/ 63 h 66"/>
                <a:gd name="T32" fmla="*/ 20 w 57"/>
                <a:gd name="T33" fmla="*/ 60 h 66"/>
                <a:gd name="T34" fmla="*/ 13 w 57"/>
                <a:gd name="T35" fmla="*/ 60 h 66"/>
                <a:gd name="T36" fmla="*/ 9 w 57"/>
                <a:gd name="T37" fmla="*/ 59 h 66"/>
                <a:gd name="T38" fmla="*/ 4 w 57"/>
                <a:gd name="T39" fmla="*/ 50 h 66"/>
                <a:gd name="T40" fmla="*/ 5 w 57"/>
                <a:gd name="T41" fmla="*/ 45 h 66"/>
                <a:gd name="T42" fmla="*/ 4 w 57"/>
                <a:gd name="T43" fmla="*/ 45 h 66"/>
                <a:gd name="T44" fmla="*/ 2 w 57"/>
                <a:gd name="T45" fmla="*/ 34 h 66"/>
                <a:gd name="T46" fmla="*/ 16 w 57"/>
                <a:gd name="T47" fmla="*/ 32 h 66"/>
                <a:gd name="T48" fmla="*/ 16 w 57"/>
                <a:gd name="T49" fmla="*/ 28 h 66"/>
                <a:gd name="T50" fmla="*/ 26 w 57"/>
                <a:gd name="T51" fmla="*/ 21 h 66"/>
                <a:gd name="T52" fmla="*/ 34 w 57"/>
                <a:gd name="T53" fmla="*/ 18 h 66"/>
                <a:gd name="T54" fmla="*/ 36 w 57"/>
                <a:gd name="T55" fmla="*/ 14 h 66"/>
                <a:gd name="T56" fmla="*/ 39 w 57"/>
                <a:gd name="T57" fmla="*/ 14 h 66"/>
                <a:gd name="T58" fmla="*/ 41 w 57"/>
                <a:gd name="T59" fmla="*/ 11 h 66"/>
                <a:gd name="T60" fmla="*/ 47 w 57"/>
                <a:gd name="T61" fmla="*/ 4 h 66"/>
                <a:gd name="T62" fmla="*/ 46 w 57"/>
                <a:gd name="T63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" h="66">
                  <a:moveTo>
                    <a:pt x="46" y="4"/>
                  </a:moveTo>
                  <a:cubicBezTo>
                    <a:pt x="47" y="0"/>
                    <a:pt x="49" y="7"/>
                    <a:pt x="51" y="7"/>
                  </a:cubicBezTo>
                  <a:cubicBezTo>
                    <a:pt x="53" y="8"/>
                    <a:pt x="54" y="11"/>
                    <a:pt x="57" y="11"/>
                  </a:cubicBezTo>
                  <a:cubicBezTo>
                    <a:pt x="56" y="15"/>
                    <a:pt x="56" y="18"/>
                    <a:pt x="51" y="18"/>
                  </a:cubicBezTo>
                  <a:cubicBezTo>
                    <a:pt x="50" y="21"/>
                    <a:pt x="53" y="26"/>
                    <a:pt x="50" y="27"/>
                  </a:cubicBezTo>
                  <a:cubicBezTo>
                    <a:pt x="49" y="28"/>
                    <a:pt x="52" y="29"/>
                    <a:pt x="53" y="29"/>
                  </a:cubicBezTo>
                  <a:cubicBezTo>
                    <a:pt x="53" y="31"/>
                    <a:pt x="52" y="33"/>
                    <a:pt x="53" y="34"/>
                  </a:cubicBezTo>
                  <a:cubicBezTo>
                    <a:pt x="53" y="35"/>
                    <a:pt x="55" y="35"/>
                    <a:pt x="55" y="36"/>
                  </a:cubicBezTo>
                  <a:cubicBezTo>
                    <a:pt x="55" y="40"/>
                    <a:pt x="51" y="43"/>
                    <a:pt x="48" y="41"/>
                  </a:cubicBezTo>
                  <a:cubicBezTo>
                    <a:pt x="49" y="44"/>
                    <a:pt x="51" y="45"/>
                    <a:pt x="47" y="48"/>
                  </a:cubicBezTo>
                  <a:cubicBezTo>
                    <a:pt x="47" y="48"/>
                    <a:pt x="47" y="50"/>
                    <a:pt x="47" y="50"/>
                  </a:cubicBezTo>
                  <a:cubicBezTo>
                    <a:pt x="47" y="51"/>
                    <a:pt x="45" y="50"/>
                    <a:pt x="44" y="50"/>
                  </a:cubicBezTo>
                  <a:cubicBezTo>
                    <a:pt x="43" y="52"/>
                    <a:pt x="44" y="58"/>
                    <a:pt x="40" y="56"/>
                  </a:cubicBezTo>
                  <a:cubicBezTo>
                    <a:pt x="43" y="59"/>
                    <a:pt x="39" y="60"/>
                    <a:pt x="40" y="65"/>
                  </a:cubicBezTo>
                  <a:cubicBezTo>
                    <a:pt x="33" y="66"/>
                    <a:pt x="31" y="61"/>
                    <a:pt x="26" y="60"/>
                  </a:cubicBezTo>
                  <a:cubicBezTo>
                    <a:pt x="25" y="60"/>
                    <a:pt x="25" y="62"/>
                    <a:pt x="25" y="63"/>
                  </a:cubicBezTo>
                  <a:cubicBezTo>
                    <a:pt x="22" y="64"/>
                    <a:pt x="21" y="61"/>
                    <a:pt x="20" y="60"/>
                  </a:cubicBezTo>
                  <a:cubicBezTo>
                    <a:pt x="18" y="60"/>
                    <a:pt x="15" y="61"/>
                    <a:pt x="13" y="60"/>
                  </a:cubicBezTo>
                  <a:cubicBezTo>
                    <a:pt x="12" y="60"/>
                    <a:pt x="14" y="56"/>
                    <a:pt x="9" y="59"/>
                  </a:cubicBezTo>
                  <a:cubicBezTo>
                    <a:pt x="8" y="55"/>
                    <a:pt x="8" y="51"/>
                    <a:pt x="4" y="50"/>
                  </a:cubicBezTo>
                  <a:cubicBezTo>
                    <a:pt x="3" y="48"/>
                    <a:pt x="5" y="48"/>
                    <a:pt x="5" y="45"/>
                  </a:cubicBezTo>
                  <a:cubicBezTo>
                    <a:pt x="5" y="43"/>
                    <a:pt x="3" y="45"/>
                    <a:pt x="4" y="45"/>
                  </a:cubicBezTo>
                  <a:cubicBezTo>
                    <a:pt x="0" y="42"/>
                    <a:pt x="3" y="39"/>
                    <a:pt x="2" y="34"/>
                  </a:cubicBezTo>
                  <a:cubicBezTo>
                    <a:pt x="8" y="34"/>
                    <a:pt x="12" y="34"/>
                    <a:pt x="16" y="32"/>
                  </a:cubicBezTo>
                  <a:cubicBezTo>
                    <a:pt x="16" y="30"/>
                    <a:pt x="19" y="29"/>
                    <a:pt x="16" y="28"/>
                  </a:cubicBezTo>
                  <a:cubicBezTo>
                    <a:pt x="17" y="26"/>
                    <a:pt x="29" y="23"/>
                    <a:pt x="26" y="21"/>
                  </a:cubicBezTo>
                  <a:cubicBezTo>
                    <a:pt x="28" y="19"/>
                    <a:pt x="31" y="18"/>
                    <a:pt x="34" y="18"/>
                  </a:cubicBezTo>
                  <a:cubicBezTo>
                    <a:pt x="37" y="18"/>
                    <a:pt x="35" y="15"/>
                    <a:pt x="36" y="14"/>
                  </a:cubicBezTo>
                  <a:cubicBezTo>
                    <a:pt x="36" y="14"/>
                    <a:pt x="38" y="14"/>
                    <a:pt x="39" y="14"/>
                  </a:cubicBezTo>
                  <a:cubicBezTo>
                    <a:pt x="40" y="13"/>
                    <a:pt x="39" y="10"/>
                    <a:pt x="41" y="11"/>
                  </a:cubicBezTo>
                  <a:cubicBezTo>
                    <a:pt x="40" y="5"/>
                    <a:pt x="45" y="7"/>
                    <a:pt x="47" y="4"/>
                  </a:cubicBezTo>
                  <a:lnTo>
                    <a:pt x="46" y="4"/>
                  </a:lnTo>
                  <a:close/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0" name="Freeform 100"/>
            <p:cNvSpPr>
              <a:spLocks noChangeArrowheads="1"/>
            </p:cNvSpPr>
            <p:nvPr/>
          </p:nvSpPr>
          <p:spPr bwMode="auto">
            <a:xfrm>
              <a:off x="6748829" y="2900668"/>
              <a:ext cx="106627" cy="128585"/>
            </a:xfrm>
            <a:custGeom>
              <a:avLst/>
              <a:gdLst>
                <a:gd name="T0" fmla="*/ 23 w 26"/>
                <a:gd name="T1" fmla="*/ 1 h 29"/>
                <a:gd name="T2" fmla="*/ 18 w 26"/>
                <a:gd name="T3" fmla="*/ 6 h 29"/>
                <a:gd name="T4" fmla="*/ 17 w 26"/>
                <a:gd name="T5" fmla="*/ 6 h 29"/>
                <a:gd name="T6" fmla="*/ 18 w 26"/>
                <a:gd name="T7" fmla="*/ 10 h 29"/>
                <a:gd name="T8" fmla="*/ 21 w 26"/>
                <a:gd name="T9" fmla="*/ 13 h 29"/>
                <a:gd name="T10" fmla="*/ 23 w 26"/>
                <a:gd name="T11" fmla="*/ 26 h 29"/>
                <a:gd name="T12" fmla="*/ 17 w 26"/>
                <a:gd name="T13" fmla="*/ 26 h 29"/>
                <a:gd name="T14" fmla="*/ 13 w 26"/>
                <a:gd name="T15" fmla="*/ 12 h 29"/>
                <a:gd name="T16" fmla="*/ 7 w 26"/>
                <a:gd name="T17" fmla="*/ 16 h 29"/>
                <a:gd name="T18" fmla="*/ 7 w 26"/>
                <a:gd name="T19" fmla="*/ 25 h 29"/>
                <a:gd name="T20" fmla="*/ 3 w 26"/>
                <a:gd name="T21" fmla="*/ 29 h 29"/>
                <a:gd name="T22" fmla="*/ 2 w 26"/>
                <a:gd name="T23" fmla="*/ 22 h 29"/>
                <a:gd name="T24" fmla="*/ 3 w 26"/>
                <a:gd name="T25" fmla="*/ 20 h 29"/>
                <a:gd name="T26" fmla="*/ 2 w 26"/>
                <a:gd name="T27" fmla="*/ 19 h 29"/>
                <a:gd name="T28" fmla="*/ 3 w 26"/>
                <a:gd name="T29" fmla="*/ 13 h 29"/>
                <a:gd name="T30" fmla="*/ 0 w 26"/>
                <a:gd name="T31" fmla="*/ 10 h 29"/>
                <a:gd name="T32" fmla="*/ 11 w 26"/>
                <a:gd name="T33" fmla="*/ 1 h 29"/>
                <a:gd name="T34" fmla="*/ 23 w 26"/>
                <a:gd name="T3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29">
                  <a:moveTo>
                    <a:pt x="23" y="1"/>
                  </a:moveTo>
                  <a:cubicBezTo>
                    <a:pt x="26" y="7"/>
                    <a:pt x="16" y="4"/>
                    <a:pt x="18" y="6"/>
                  </a:cubicBezTo>
                  <a:cubicBezTo>
                    <a:pt x="20" y="8"/>
                    <a:pt x="19" y="7"/>
                    <a:pt x="17" y="6"/>
                  </a:cubicBezTo>
                  <a:cubicBezTo>
                    <a:pt x="17" y="8"/>
                    <a:pt x="18" y="9"/>
                    <a:pt x="18" y="10"/>
                  </a:cubicBezTo>
                  <a:cubicBezTo>
                    <a:pt x="19" y="11"/>
                    <a:pt x="21" y="13"/>
                    <a:pt x="21" y="13"/>
                  </a:cubicBezTo>
                  <a:cubicBezTo>
                    <a:pt x="22" y="17"/>
                    <a:pt x="22" y="22"/>
                    <a:pt x="23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5" y="21"/>
                    <a:pt x="13" y="18"/>
                    <a:pt x="13" y="12"/>
                  </a:cubicBezTo>
                  <a:cubicBezTo>
                    <a:pt x="10" y="12"/>
                    <a:pt x="12" y="17"/>
                    <a:pt x="7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8"/>
                    <a:pt x="3" y="26"/>
                    <a:pt x="3" y="29"/>
                  </a:cubicBezTo>
                  <a:cubicBezTo>
                    <a:pt x="1" y="29"/>
                    <a:pt x="1" y="24"/>
                    <a:pt x="2" y="22"/>
                  </a:cubicBezTo>
                  <a:cubicBezTo>
                    <a:pt x="2" y="21"/>
                    <a:pt x="3" y="20"/>
                    <a:pt x="3" y="20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1" y="18"/>
                    <a:pt x="4" y="16"/>
                    <a:pt x="3" y="13"/>
                  </a:cubicBezTo>
                  <a:cubicBezTo>
                    <a:pt x="4" y="11"/>
                    <a:pt x="2" y="11"/>
                    <a:pt x="0" y="10"/>
                  </a:cubicBezTo>
                  <a:cubicBezTo>
                    <a:pt x="2" y="5"/>
                    <a:pt x="4" y="0"/>
                    <a:pt x="11" y="1"/>
                  </a:cubicBezTo>
                  <a:cubicBezTo>
                    <a:pt x="7" y="5"/>
                    <a:pt x="19" y="1"/>
                    <a:pt x="23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1" name="Freeform 101"/>
            <p:cNvSpPr>
              <a:spLocks noChangeArrowheads="1"/>
            </p:cNvSpPr>
            <p:nvPr/>
          </p:nvSpPr>
          <p:spPr bwMode="auto">
            <a:xfrm>
              <a:off x="6432085" y="3029252"/>
              <a:ext cx="247749" cy="75147"/>
            </a:xfrm>
            <a:custGeom>
              <a:avLst/>
              <a:gdLst>
                <a:gd name="T0" fmla="*/ 1 w 60"/>
                <a:gd name="T1" fmla="*/ 5 h 17"/>
                <a:gd name="T2" fmla="*/ 7 w 60"/>
                <a:gd name="T3" fmla="*/ 1 h 17"/>
                <a:gd name="T4" fmla="*/ 10 w 60"/>
                <a:gd name="T5" fmla="*/ 4 h 17"/>
                <a:gd name="T6" fmla="*/ 13 w 60"/>
                <a:gd name="T7" fmla="*/ 5 h 17"/>
                <a:gd name="T8" fmla="*/ 27 w 60"/>
                <a:gd name="T9" fmla="*/ 8 h 17"/>
                <a:gd name="T10" fmla="*/ 41 w 60"/>
                <a:gd name="T11" fmla="*/ 7 h 17"/>
                <a:gd name="T12" fmla="*/ 44 w 60"/>
                <a:gd name="T13" fmla="*/ 10 h 17"/>
                <a:gd name="T14" fmla="*/ 48 w 60"/>
                <a:gd name="T15" fmla="*/ 11 h 17"/>
                <a:gd name="T16" fmla="*/ 55 w 60"/>
                <a:gd name="T17" fmla="*/ 11 h 17"/>
                <a:gd name="T18" fmla="*/ 56 w 60"/>
                <a:gd name="T19" fmla="*/ 15 h 17"/>
                <a:gd name="T20" fmla="*/ 53 w 60"/>
                <a:gd name="T21" fmla="*/ 15 h 17"/>
                <a:gd name="T22" fmla="*/ 25 w 60"/>
                <a:gd name="T23" fmla="*/ 11 h 17"/>
                <a:gd name="T24" fmla="*/ 18 w 60"/>
                <a:gd name="T25" fmla="*/ 11 h 17"/>
                <a:gd name="T26" fmla="*/ 8 w 60"/>
                <a:gd name="T27" fmla="*/ 8 h 17"/>
                <a:gd name="T28" fmla="*/ 1 w 60"/>
                <a:gd name="T2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17">
                  <a:moveTo>
                    <a:pt x="1" y="5"/>
                  </a:moveTo>
                  <a:cubicBezTo>
                    <a:pt x="0" y="1"/>
                    <a:pt x="6" y="3"/>
                    <a:pt x="7" y="1"/>
                  </a:cubicBezTo>
                  <a:cubicBezTo>
                    <a:pt x="10" y="0"/>
                    <a:pt x="9" y="3"/>
                    <a:pt x="10" y="4"/>
                  </a:cubicBezTo>
                  <a:cubicBezTo>
                    <a:pt x="11" y="5"/>
                    <a:pt x="13" y="4"/>
                    <a:pt x="13" y="5"/>
                  </a:cubicBezTo>
                  <a:cubicBezTo>
                    <a:pt x="19" y="3"/>
                    <a:pt x="21" y="4"/>
                    <a:pt x="27" y="8"/>
                  </a:cubicBezTo>
                  <a:cubicBezTo>
                    <a:pt x="32" y="5"/>
                    <a:pt x="34" y="7"/>
                    <a:pt x="41" y="7"/>
                  </a:cubicBezTo>
                  <a:cubicBezTo>
                    <a:pt x="43" y="6"/>
                    <a:pt x="43" y="8"/>
                    <a:pt x="44" y="10"/>
                  </a:cubicBezTo>
                  <a:cubicBezTo>
                    <a:pt x="46" y="9"/>
                    <a:pt x="48" y="9"/>
                    <a:pt x="48" y="11"/>
                  </a:cubicBezTo>
                  <a:cubicBezTo>
                    <a:pt x="51" y="9"/>
                    <a:pt x="55" y="14"/>
                    <a:pt x="55" y="11"/>
                  </a:cubicBezTo>
                  <a:cubicBezTo>
                    <a:pt x="60" y="11"/>
                    <a:pt x="52" y="16"/>
                    <a:pt x="56" y="15"/>
                  </a:cubicBezTo>
                  <a:cubicBezTo>
                    <a:pt x="56" y="17"/>
                    <a:pt x="55" y="15"/>
                    <a:pt x="53" y="15"/>
                  </a:cubicBezTo>
                  <a:cubicBezTo>
                    <a:pt x="43" y="17"/>
                    <a:pt x="34" y="13"/>
                    <a:pt x="25" y="11"/>
                  </a:cubicBezTo>
                  <a:cubicBezTo>
                    <a:pt x="23" y="11"/>
                    <a:pt x="21" y="11"/>
                    <a:pt x="18" y="11"/>
                  </a:cubicBezTo>
                  <a:cubicBezTo>
                    <a:pt x="15" y="10"/>
                    <a:pt x="12" y="9"/>
                    <a:pt x="8" y="8"/>
                  </a:cubicBezTo>
                  <a:cubicBezTo>
                    <a:pt x="6" y="7"/>
                    <a:pt x="2" y="8"/>
                    <a:pt x="1" y="5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2" name="Freeform 102"/>
            <p:cNvSpPr>
              <a:spLocks noChangeArrowheads="1"/>
            </p:cNvSpPr>
            <p:nvPr/>
          </p:nvSpPr>
          <p:spPr bwMode="auto">
            <a:xfrm>
              <a:off x="6761373" y="3117758"/>
              <a:ext cx="32929" cy="18369"/>
            </a:xfrm>
            <a:custGeom>
              <a:avLst/>
              <a:gdLst>
                <a:gd name="T0" fmla="*/ 3 w 8"/>
                <a:gd name="T1" fmla="*/ 2 h 4"/>
                <a:gd name="T2" fmla="*/ 8 w 8"/>
                <a:gd name="T3" fmla="*/ 4 h 4"/>
                <a:gd name="T4" fmla="*/ 3 w 8"/>
                <a:gd name="T5" fmla="*/ 4 h 4"/>
                <a:gd name="T6" fmla="*/ 1 w 8"/>
                <a:gd name="T7" fmla="*/ 2 h 4"/>
                <a:gd name="T8" fmla="*/ 3 w 8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3" y="2"/>
                  </a:moveTo>
                  <a:cubicBezTo>
                    <a:pt x="5" y="2"/>
                    <a:pt x="8" y="2"/>
                    <a:pt x="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"/>
                    <a:pt x="2" y="3"/>
                    <a:pt x="1" y="2"/>
                  </a:cubicBezTo>
                  <a:cubicBezTo>
                    <a:pt x="0" y="0"/>
                    <a:pt x="2" y="1"/>
                    <a:pt x="3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3" name="Freeform 103"/>
            <p:cNvSpPr>
              <a:spLocks noChangeArrowheads="1"/>
            </p:cNvSpPr>
            <p:nvPr/>
          </p:nvSpPr>
          <p:spPr bwMode="auto">
            <a:xfrm>
              <a:off x="7862135" y="3972762"/>
              <a:ext cx="180325" cy="193712"/>
            </a:xfrm>
            <a:custGeom>
              <a:avLst/>
              <a:gdLst>
                <a:gd name="T0" fmla="*/ 1 w 44"/>
                <a:gd name="T1" fmla="*/ 38 h 44"/>
                <a:gd name="T2" fmla="*/ 4 w 44"/>
                <a:gd name="T3" fmla="*/ 32 h 44"/>
                <a:gd name="T4" fmla="*/ 7 w 44"/>
                <a:gd name="T5" fmla="*/ 31 h 44"/>
                <a:gd name="T6" fmla="*/ 7 w 44"/>
                <a:gd name="T7" fmla="*/ 28 h 44"/>
                <a:gd name="T8" fmla="*/ 9 w 44"/>
                <a:gd name="T9" fmla="*/ 28 h 44"/>
                <a:gd name="T10" fmla="*/ 11 w 44"/>
                <a:gd name="T11" fmla="*/ 25 h 44"/>
                <a:gd name="T12" fmla="*/ 16 w 44"/>
                <a:gd name="T13" fmla="*/ 24 h 44"/>
                <a:gd name="T14" fmla="*/ 19 w 44"/>
                <a:gd name="T15" fmla="*/ 21 h 44"/>
                <a:gd name="T16" fmla="*/ 22 w 44"/>
                <a:gd name="T17" fmla="*/ 17 h 44"/>
                <a:gd name="T18" fmla="*/ 25 w 44"/>
                <a:gd name="T19" fmla="*/ 14 h 44"/>
                <a:gd name="T20" fmla="*/ 29 w 44"/>
                <a:gd name="T21" fmla="*/ 15 h 44"/>
                <a:gd name="T22" fmla="*/ 28 w 44"/>
                <a:gd name="T23" fmla="*/ 10 h 44"/>
                <a:gd name="T24" fmla="*/ 33 w 44"/>
                <a:gd name="T25" fmla="*/ 3 h 44"/>
                <a:gd name="T26" fmla="*/ 37 w 44"/>
                <a:gd name="T27" fmla="*/ 0 h 44"/>
                <a:gd name="T28" fmla="*/ 42 w 44"/>
                <a:gd name="T29" fmla="*/ 3 h 44"/>
                <a:gd name="T30" fmla="*/ 43 w 44"/>
                <a:gd name="T31" fmla="*/ 10 h 44"/>
                <a:gd name="T32" fmla="*/ 42 w 44"/>
                <a:gd name="T33" fmla="*/ 14 h 44"/>
                <a:gd name="T34" fmla="*/ 39 w 44"/>
                <a:gd name="T35" fmla="*/ 14 h 44"/>
                <a:gd name="T36" fmla="*/ 37 w 44"/>
                <a:gd name="T37" fmla="*/ 21 h 44"/>
                <a:gd name="T38" fmla="*/ 32 w 44"/>
                <a:gd name="T39" fmla="*/ 22 h 44"/>
                <a:gd name="T40" fmla="*/ 28 w 44"/>
                <a:gd name="T41" fmla="*/ 32 h 44"/>
                <a:gd name="T42" fmla="*/ 25 w 44"/>
                <a:gd name="T43" fmla="*/ 38 h 44"/>
                <a:gd name="T44" fmla="*/ 22 w 44"/>
                <a:gd name="T45" fmla="*/ 41 h 44"/>
                <a:gd name="T46" fmla="*/ 11 w 44"/>
                <a:gd name="T47" fmla="*/ 36 h 44"/>
                <a:gd name="T48" fmla="*/ 5 w 44"/>
                <a:gd name="T49" fmla="*/ 38 h 44"/>
                <a:gd name="T50" fmla="*/ 4 w 44"/>
                <a:gd name="T51" fmla="*/ 35 h 44"/>
                <a:gd name="T52" fmla="*/ 1 w 44"/>
                <a:gd name="T53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" h="44">
                  <a:moveTo>
                    <a:pt x="1" y="38"/>
                  </a:moveTo>
                  <a:cubicBezTo>
                    <a:pt x="0" y="36"/>
                    <a:pt x="3" y="34"/>
                    <a:pt x="4" y="32"/>
                  </a:cubicBezTo>
                  <a:cubicBezTo>
                    <a:pt x="4" y="32"/>
                    <a:pt x="6" y="31"/>
                    <a:pt x="7" y="31"/>
                  </a:cubicBezTo>
                  <a:cubicBezTo>
                    <a:pt x="7" y="30"/>
                    <a:pt x="6" y="28"/>
                    <a:pt x="7" y="28"/>
                  </a:cubicBezTo>
                  <a:cubicBezTo>
                    <a:pt x="7" y="28"/>
                    <a:pt x="9" y="28"/>
                    <a:pt x="9" y="28"/>
                  </a:cubicBezTo>
                  <a:cubicBezTo>
                    <a:pt x="10" y="28"/>
                    <a:pt x="10" y="25"/>
                    <a:pt x="11" y="25"/>
                  </a:cubicBezTo>
                  <a:cubicBezTo>
                    <a:pt x="13" y="24"/>
                    <a:pt x="16" y="26"/>
                    <a:pt x="16" y="24"/>
                  </a:cubicBezTo>
                  <a:cubicBezTo>
                    <a:pt x="17" y="21"/>
                    <a:pt x="16" y="22"/>
                    <a:pt x="19" y="21"/>
                  </a:cubicBezTo>
                  <a:cubicBezTo>
                    <a:pt x="22" y="21"/>
                    <a:pt x="21" y="19"/>
                    <a:pt x="22" y="17"/>
                  </a:cubicBezTo>
                  <a:cubicBezTo>
                    <a:pt x="22" y="17"/>
                    <a:pt x="26" y="20"/>
                    <a:pt x="25" y="14"/>
                  </a:cubicBezTo>
                  <a:cubicBezTo>
                    <a:pt x="27" y="14"/>
                    <a:pt x="27" y="15"/>
                    <a:pt x="29" y="15"/>
                  </a:cubicBezTo>
                  <a:cubicBezTo>
                    <a:pt x="29" y="13"/>
                    <a:pt x="27" y="12"/>
                    <a:pt x="28" y="10"/>
                  </a:cubicBezTo>
                  <a:cubicBezTo>
                    <a:pt x="33" y="11"/>
                    <a:pt x="32" y="5"/>
                    <a:pt x="33" y="3"/>
                  </a:cubicBezTo>
                  <a:cubicBezTo>
                    <a:pt x="34" y="2"/>
                    <a:pt x="38" y="3"/>
                    <a:pt x="37" y="0"/>
                  </a:cubicBezTo>
                  <a:cubicBezTo>
                    <a:pt x="39" y="1"/>
                    <a:pt x="39" y="3"/>
                    <a:pt x="42" y="3"/>
                  </a:cubicBezTo>
                  <a:cubicBezTo>
                    <a:pt x="40" y="7"/>
                    <a:pt x="44" y="6"/>
                    <a:pt x="43" y="10"/>
                  </a:cubicBezTo>
                  <a:cubicBezTo>
                    <a:pt x="41" y="10"/>
                    <a:pt x="42" y="13"/>
                    <a:pt x="42" y="14"/>
                  </a:cubicBezTo>
                  <a:cubicBezTo>
                    <a:pt x="41" y="14"/>
                    <a:pt x="39" y="14"/>
                    <a:pt x="39" y="14"/>
                  </a:cubicBezTo>
                  <a:cubicBezTo>
                    <a:pt x="38" y="15"/>
                    <a:pt x="38" y="18"/>
                    <a:pt x="37" y="21"/>
                  </a:cubicBezTo>
                  <a:cubicBezTo>
                    <a:pt x="35" y="23"/>
                    <a:pt x="35" y="20"/>
                    <a:pt x="32" y="22"/>
                  </a:cubicBezTo>
                  <a:cubicBezTo>
                    <a:pt x="28" y="24"/>
                    <a:pt x="29" y="29"/>
                    <a:pt x="28" y="32"/>
                  </a:cubicBezTo>
                  <a:cubicBezTo>
                    <a:pt x="27" y="33"/>
                    <a:pt x="23" y="33"/>
                    <a:pt x="25" y="38"/>
                  </a:cubicBezTo>
                  <a:cubicBezTo>
                    <a:pt x="22" y="37"/>
                    <a:pt x="22" y="39"/>
                    <a:pt x="22" y="41"/>
                  </a:cubicBezTo>
                  <a:cubicBezTo>
                    <a:pt x="19" y="37"/>
                    <a:pt x="11" y="44"/>
                    <a:pt x="11" y="36"/>
                  </a:cubicBezTo>
                  <a:cubicBezTo>
                    <a:pt x="10" y="37"/>
                    <a:pt x="7" y="39"/>
                    <a:pt x="5" y="38"/>
                  </a:cubicBezTo>
                  <a:cubicBezTo>
                    <a:pt x="5" y="38"/>
                    <a:pt x="4" y="35"/>
                    <a:pt x="4" y="35"/>
                  </a:cubicBezTo>
                  <a:cubicBezTo>
                    <a:pt x="1" y="35"/>
                    <a:pt x="7" y="40"/>
                    <a:pt x="1" y="38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4" name="Freeform 104"/>
            <p:cNvSpPr>
              <a:spLocks noChangeArrowheads="1"/>
            </p:cNvSpPr>
            <p:nvPr/>
          </p:nvSpPr>
          <p:spPr bwMode="auto">
            <a:xfrm>
              <a:off x="1677800" y="146953"/>
              <a:ext cx="250885" cy="198721"/>
            </a:xfrm>
            <a:custGeom>
              <a:avLst/>
              <a:gdLst>
                <a:gd name="T0" fmla="*/ 16 w 61"/>
                <a:gd name="T1" fmla="*/ 0 h 45"/>
                <a:gd name="T2" fmla="*/ 23 w 61"/>
                <a:gd name="T3" fmla="*/ 5 h 45"/>
                <a:gd name="T4" fmla="*/ 28 w 61"/>
                <a:gd name="T5" fmla="*/ 7 h 45"/>
                <a:gd name="T6" fmla="*/ 30 w 61"/>
                <a:gd name="T7" fmla="*/ 7 h 45"/>
                <a:gd name="T8" fmla="*/ 32 w 61"/>
                <a:gd name="T9" fmla="*/ 8 h 45"/>
                <a:gd name="T10" fmla="*/ 36 w 61"/>
                <a:gd name="T11" fmla="*/ 11 h 45"/>
                <a:gd name="T12" fmla="*/ 40 w 61"/>
                <a:gd name="T13" fmla="*/ 11 h 45"/>
                <a:gd name="T14" fmla="*/ 49 w 61"/>
                <a:gd name="T15" fmla="*/ 14 h 45"/>
                <a:gd name="T16" fmla="*/ 49 w 61"/>
                <a:gd name="T17" fmla="*/ 18 h 45"/>
                <a:gd name="T18" fmla="*/ 53 w 61"/>
                <a:gd name="T19" fmla="*/ 18 h 45"/>
                <a:gd name="T20" fmla="*/ 53 w 61"/>
                <a:gd name="T21" fmla="*/ 21 h 45"/>
                <a:gd name="T22" fmla="*/ 61 w 61"/>
                <a:gd name="T23" fmla="*/ 26 h 45"/>
                <a:gd name="T24" fmla="*/ 60 w 61"/>
                <a:gd name="T25" fmla="*/ 31 h 45"/>
                <a:gd name="T26" fmla="*/ 57 w 61"/>
                <a:gd name="T27" fmla="*/ 29 h 45"/>
                <a:gd name="T28" fmla="*/ 50 w 61"/>
                <a:gd name="T29" fmla="*/ 33 h 45"/>
                <a:gd name="T30" fmla="*/ 49 w 61"/>
                <a:gd name="T31" fmla="*/ 36 h 45"/>
                <a:gd name="T32" fmla="*/ 46 w 61"/>
                <a:gd name="T33" fmla="*/ 39 h 45"/>
                <a:gd name="T34" fmla="*/ 37 w 61"/>
                <a:gd name="T35" fmla="*/ 39 h 45"/>
                <a:gd name="T36" fmla="*/ 37 w 61"/>
                <a:gd name="T37" fmla="*/ 41 h 45"/>
                <a:gd name="T38" fmla="*/ 32 w 61"/>
                <a:gd name="T39" fmla="*/ 42 h 45"/>
                <a:gd name="T40" fmla="*/ 30 w 61"/>
                <a:gd name="T41" fmla="*/ 39 h 45"/>
                <a:gd name="T42" fmla="*/ 22 w 61"/>
                <a:gd name="T43" fmla="*/ 39 h 45"/>
                <a:gd name="T44" fmla="*/ 19 w 61"/>
                <a:gd name="T45" fmla="*/ 36 h 45"/>
                <a:gd name="T46" fmla="*/ 23 w 61"/>
                <a:gd name="T47" fmla="*/ 33 h 45"/>
                <a:gd name="T48" fmla="*/ 16 w 61"/>
                <a:gd name="T49" fmla="*/ 32 h 45"/>
                <a:gd name="T50" fmla="*/ 21 w 61"/>
                <a:gd name="T51" fmla="*/ 29 h 45"/>
                <a:gd name="T52" fmla="*/ 23 w 61"/>
                <a:gd name="T53" fmla="*/ 26 h 45"/>
                <a:gd name="T54" fmla="*/ 28 w 61"/>
                <a:gd name="T55" fmla="*/ 28 h 45"/>
                <a:gd name="T56" fmla="*/ 26 w 61"/>
                <a:gd name="T57" fmla="*/ 24 h 45"/>
                <a:gd name="T58" fmla="*/ 14 w 61"/>
                <a:gd name="T59" fmla="*/ 26 h 45"/>
                <a:gd name="T60" fmla="*/ 9 w 61"/>
                <a:gd name="T61" fmla="*/ 25 h 45"/>
                <a:gd name="T62" fmla="*/ 7 w 61"/>
                <a:gd name="T63" fmla="*/ 22 h 45"/>
                <a:gd name="T64" fmla="*/ 1 w 61"/>
                <a:gd name="T65" fmla="*/ 19 h 45"/>
                <a:gd name="T66" fmla="*/ 0 w 61"/>
                <a:gd name="T67" fmla="*/ 15 h 45"/>
                <a:gd name="T68" fmla="*/ 4 w 61"/>
                <a:gd name="T69" fmla="*/ 12 h 45"/>
                <a:gd name="T70" fmla="*/ 7 w 61"/>
                <a:gd name="T71" fmla="*/ 10 h 45"/>
                <a:gd name="T72" fmla="*/ 8 w 61"/>
                <a:gd name="T73" fmla="*/ 5 h 45"/>
                <a:gd name="T74" fmla="*/ 11 w 61"/>
                <a:gd name="T75" fmla="*/ 5 h 45"/>
                <a:gd name="T76" fmla="*/ 14 w 61"/>
                <a:gd name="T77" fmla="*/ 3 h 45"/>
                <a:gd name="T78" fmla="*/ 16 w 61"/>
                <a:gd name="T7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1" h="45">
                  <a:moveTo>
                    <a:pt x="16" y="0"/>
                  </a:moveTo>
                  <a:cubicBezTo>
                    <a:pt x="18" y="2"/>
                    <a:pt x="22" y="2"/>
                    <a:pt x="23" y="5"/>
                  </a:cubicBezTo>
                  <a:cubicBezTo>
                    <a:pt x="26" y="4"/>
                    <a:pt x="27" y="6"/>
                    <a:pt x="28" y="7"/>
                  </a:cubicBezTo>
                  <a:cubicBezTo>
                    <a:pt x="28" y="7"/>
                    <a:pt x="30" y="6"/>
                    <a:pt x="30" y="7"/>
                  </a:cubicBezTo>
                  <a:cubicBezTo>
                    <a:pt x="31" y="7"/>
                    <a:pt x="31" y="9"/>
                    <a:pt x="32" y="8"/>
                  </a:cubicBezTo>
                  <a:cubicBezTo>
                    <a:pt x="34" y="6"/>
                    <a:pt x="33" y="9"/>
                    <a:pt x="36" y="11"/>
                  </a:cubicBezTo>
                  <a:cubicBezTo>
                    <a:pt x="37" y="12"/>
                    <a:pt x="39" y="11"/>
                    <a:pt x="40" y="11"/>
                  </a:cubicBezTo>
                  <a:cubicBezTo>
                    <a:pt x="41" y="11"/>
                    <a:pt x="43" y="16"/>
                    <a:pt x="49" y="14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9"/>
                    <a:pt x="52" y="17"/>
                    <a:pt x="53" y="18"/>
                  </a:cubicBezTo>
                  <a:cubicBezTo>
                    <a:pt x="53" y="18"/>
                    <a:pt x="52" y="20"/>
                    <a:pt x="53" y="21"/>
                  </a:cubicBezTo>
                  <a:cubicBezTo>
                    <a:pt x="55" y="23"/>
                    <a:pt x="58" y="24"/>
                    <a:pt x="61" y="26"/>
                  </a:cubicBezTo>
                  <a:cubicBezTo>
                    <a:pt x="61" y="28"/>
                    <a:pt x="61" y="30"/>
                    <a:pt x="60" y="31"/>
                  </a:cubicBezTo>
                  <a:cubicBezTo>
                    <a:pt x="58" y="31"/>
                    <a:pt x="57" y="29"/>
                    <a:pt x="57" y="29"/>
                  </a:cubicBezTo>
                  <a:cubicBezTo>
                    <a:pt x="54" y="30"/>
                    <a:pt x="53" y="33"/>
                    <a:pt x="50" y="33"/>
                  </a:cubicBezTo>
                  <a:cubicBezTo>
                    <a:pt x="49" y="34"/>
                    <a:pt x="49" y="35"/>
                    <a:pt x="49" y="36"/>
                  </a:cubicBezTo>
                  <a:cubicBezTo>
                    <a:pt x="46" y="36"/>
                    <a:pt x="46" y="37"/>
                    <a:pt x="46" y="39"/>
                  </a:cubicBezTo>
                  <a:cubicBezTo>
                    <a:pt x="41" y="40"/>
                    <a:pt x="40" y="36"/>
                    <a:pt x="37" y="39"/>
                  </a:cubicBezTo>
                  <a:cubicBezTo>
                    <a:pt x="36" y="39"/>
                    <a:pt x="37" y="41"/>
                    <a:pt x="37" y="41"/>
                  </a:cubicBezTo>
                  <a:cubicBezTo>
                    <a:pt x="37" y="45"/>
                    <a:pt x="32" y="37"/>
                    <a:pt x="32" y="42"/>
                  </a:cubicBezTo>
                  <a:cubicBezTo>
                    <a:pt x="30" y="42"/>
                    <a:pt x="31" y="40"/>
                    <a:pt x="30" y="39"/>
                  </a:cubicBezTo>
                  <a:cubicBezTo>
                    <a:pt x="27" y="42"/>
                    <a:pt x="26" y="38"/>
                    <a:pt x="22" y="39"/>
                  </a:cubicBezTo>
                  <a:cubicBezTo>
                    <a:pt x="22" y="37"/>
                    <a:pt x="21" y="36"/>
                    <a:pt x="19" y="36"/>
                  </a:cubicBezTo>
                  <a:cubicBezTo>
                    <a:pt x="19" y="34"/>
                    <a:pt x="23" y="36"/>
                    <a:pt x="23" y="33"/>
                  </a:cubicBezTo>
                  <a:cubicBezTo>
                    <a:pt x="24" y="30"/>
                    <a:pt x="18" y="33"/>
                    <a:pt x="16" y="32"/>
                  </a:cubicBezTo>
                  <a:cubicBezTo>
                    <a:pt x="15" y="28"/>
                    <a:pt x="19" y="30"/>
                    <a:pt x="21" y="29"/>
                  </a:cubicBezTo>
                  <a:cubicBezTo>
                    <a:pt x="21" y="29"/>
                    <a:pt x="23" y="26"/>
                    <a:pt x="23" y="26"/>
                  </a:cubicBezTo>
                  <a:cubicBezTo>
                    <a:pt x="24" y="26"/>
                    <a:pt x="26" y="29"/>
                    <a:pt x="28" y="28"/>
                  </a:cubicBezTo>
                  <a:cubicBezTo>
                    <a:pt x="28" y="26"/>
                    <a:pt x="26" y="25"/>
                    <a:pt x="26" y="24"/>
                  </a:cubicBezTo>
                  <a:cubicBezTo>
                    <a:pt x="25" y="25"/>
                    <a:pt x="16" y="24"/>
                    <a:pt x="14" y="26"/>
                  </a:cubicBezTo>
                  <a:cubicBezTo>
                    <a:pt x="11" y="29"/>
                    <a:pt x="13" y="26"/>
                    <a:pt x="9" y="25"/>
                  </a:cubicBezTo>
                  <a:cubicBezTo>
                    <a:pt x="5" y="24"/>
                    <a:pt x="2" y="26"/>
                    <a:pt x="7" y="22"/>
                  </a:cubicBezTo>
                  <a:cubicBezTo>
                    <a:pt x="6" y="20"/>
                    <a:pt x="2" y="21"/>
                    <a:pt x="1" y="19"/>
                  </a:cubicBezTo>
                  <a:cubicBezTo>
                    <a:pt x="3" y="17"/>
                    <a:pt x="6" y="13"/>
                    <a:pt x="0" y="15"/>
                  </a:cubicBezTo>
                  <a:cubicBezTo>
                    <a:pt x="0" y="14"/>
                    <a:pt x="1" y="12"/>
                    <a:pt x="4" y="12"/>
                  </a:cubicBezTo>
                  <a:cubicBezTo>
                    <a:pt x="5" y="12"/>
                    <a:pt x="5" y="10"/>
                    <a:pt x="7" y="10"/>
                  </a:cubicBezTo>
                  <a:cubicBezTo>
                    <a:pt x="9" y="10"/>
                    <a:pt x="7" y="7"/>
                    <a:pt x="8" y="5"/>
                  </a:cubicBezTo>
                  <a:cubicBezTo>
                    <a:pt x="8" y="5"/>
                    <a:pt x="10" y="6"/>
                    <a:pt x="11" y="5"/>
                  </a:cubicBezTo>
                  <a:cubicBezTo>
                    <a:pt x="12" y="5"/>
                    <a:pt x="12" y="3"/>
                    <a:pt x="14" y="3"/>
                  </a:cubicBezTo>
                  <a:cubicBezTo>
                    <a:pt x="14" y="1"/>
                    <a:pt x="16" y="2"/>
                    <a:pt x="16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5" name="Freeform 105"/>
            <p:cNvSpPr>
              <a:spLocks noChangeArrowheads="1"/>
            </p:cNvSpPr>
            <p:nvPr/>
          </p:nvSpPr>
          <p:spPr bwMode="auto">
            <a:xfrm>
              <a:off x="4199201" y="220431"/>
              <a:ext cx="337128" cy="182021"/>
            </a:xfrm>
            <a:custGeom>
              <a:avLst/>
              <a:gdLst>
                <a:gd name="T0" fmla="*/ 29 w 82"/>
                <a:gd name="T1" fmla="*/ 28 h 41"/>
                <a:gd name="T2" fmla="*/ 26 w 82"/>
                <a:gd name="T3" fmla="*/ 29 h 41"/>
                <a:gd name="T4" fmla="*/ 19 w 82"/>
                <a:gd name="T5" fmla="*/ 28 h 41"/>
                <a:gd name="T6" fmla="*/ 23 w 82"/>
                <a:gd name="T7" fmla="*/ 25 h 41"/>
                <a:gd name="T8" fmla="*/ 31 w 82"/>
                <a:gd name="T9" fmla="*/ 19 h 41"/>
                <a:gd name="T10" fmla="*/ 29 w 82"/>
                <a:gd name="T11" fmla="*/ 15 h 41"/>
                <a:gd name="T12" fmla="*/ 22 w 82"/>
                <a:gd name="T13" fmla="*/ 15 h 41"/>
                <a:gd name="T14" fmla="*/ 15 w 82"/>
                <a:gd name="T15" fmla="*/ 21 h 41"/>
                <a:gd name="T16" fmla="*/ 5 w 82"/>
                <a:gd name="T17" fmla="*/ 19 h 41"/>
                <a:gd name="T18" fmla="*/ 6 w 82"/>
                <a:gd name="T19" fmla="*/ 9 h 41"/>
                <a:gd name="T20" fmla="*/ 3 w 82"/>
                <a:gd name="T21" fmla="*/ 11 h 41"/>
                <a:gd name="T22" fmla="*/ 2 w 82"/>
                <a:gd name="T23" fmla="*/ 4 h 41"/>
                <a:gd name="T24" fmla="*/ 5 w 82"/>
                <a:gd name="T25" fmla="*/ 5 h 41"/>
                <a:gd name="T26" fmla="*/ 13 w 82"/>
                <a:gd name="T27" fmla="*/ 2 h 41"/>
                <a:gd name="T28" fmla="*/ 15 w 82"/>
                <a:gd name="T29" fmla="*/ 7 h 41"/>
                <a:gd name="T30" fmla="*/ 26 w 82"/>
                <a:gd name="T31" fmla="*/ 8 h 41"/>
                <a:gd name="T32" fmla="*/ 30 w 82"/>
                <a:gd name="T33" fmla="*/ 2 h 41"/>
                <a:gd name="T34" fmla="*/ 44 w 82"/>
                <a:gd name="T35" fmla="*/ 4 h 41"/>
                <a:gd name="T36" fmla="*/ 45 w 82"/>
                <a:gd name="T37" fmla="*/ 4 h 41"/>
                <a:gd name="T38" fmla="*/ 51 w 82"/>
                <a:gd name="T39" fmla="*/ 8 h 41"/>
                <a:gd name="T40" fmla="*/ 50 w 82"/>
                <a:gd name="T41" fmla="*/ 11 h 41"/>
                <a:gd name="T42" fmla="*/ 57 w 82"/>
                <a:gd name="T43" fmla="*/ 9 h 41"/>
                <a:gd name="T44" fmla="*/ 65 w 82"/>
                <a:gd name="T45" fmla="*/ 12 h 41"/>
                <a:gd name="T46" fmla="*/ 67 w 82"/>
                <a:gd name="T47" fmla="*/ 15 h 41"/>
                <a:gd name="T48" fmla="*/ 68 w 82"/>
                <a:gd name="T49" fmla="*/ 16 h 41"/>
                <a:gd name="T50" fmla="*/ 69 w 82"/>
                <a:gd name="T51" fmla="*/ 19 h 41"/>
                <a:gd name="T52" fmla="*/ 72 w 82"/>
                <a:gd name="T53" fmla="*/ 19 h 41"/>
                <a:gd name="T54" fmla="*/ 72 w 82"/>
                <a:gd name="T55" fmla="*/ 22 h 41"/>
                <a:gd name="T56" fmla="*/ 75 w 82"/>
                <a:gd name="T57" fmla="*/ 22 h 41"/>
                <a:gd name="T58" fmla="*/ 76 w 82"/>
                <a:gd name="T59" fmla="*/ 26 h 41"/>
                <a:gd name="T60" fmla="*/ 81 w 82"/>
                <a:gd name="T61" fmla="*/ 26 h 41"/>
                <a:gd name="T62" fmla="*/ 76 w 82"/>
                <a:gd name="T63" fmla="*/ 29 h 41"/>
                <a:gd name="T64" fmla="*/ 76 w 82"/>
                <a:gd name="T65" fmla="*/ 30 h 41"/>
                <a:gd name="T66" fmla="*/ 62 w 82"/>
                <a:gd name="T67" fmla="*/ 30 h 41"/>
                <a:gd name="T68" fmla="*/ 62 w 82"/>
                <a:gd name="T69" fmla="*/ 22 h 41"/>
                <a:gd name="T70" fmla="*/ 48 w 82"/>
                <a:gd name="T71" fmla="*/ 21 h 41"/>
                <a:gd name="T72" fmla="*/ 47 w 82"/>
                <a:gd name="T73" fmla="*/ 25 h 41"/>
                <a:gd name="T74" fmla="*/ 44 w 82"/>
                <a:gd name="T75" fmla="*/ 25 h 41"/>
                <a:gd name="T76" fmla="*/ 41 w 82"/>
                <a:gd name="T77" fmla="*/ 28 h 41"/>
                <a:gd name="T78" fmla="*/ 43 w 82"/>
                <a:gd name="T79" fmla="*/ 29 h 41"/>
                <a:gd name="T80" fmla="*/ 38 w 82"/>
                <a:gd name="T81" fmla="*/ 30 h 41"/>
                <a:gd name="T82" fmla="*/ 38 w 82"/>
                <a:gd name="T83" fmla="*/ 39 h 41"/>
                <a:gd name="T84" fmla="*/ 20 w 82"/>
                <a:gd name="T85" fmla="*/ 33 h 41"/>
                <a:gd name="T86" fmla="*/ 24 w 82"/>
                <a:gd name="T87" fmla="*/ 30 h 41"/>
                <a:gd name="T88" fmla="*/ 30 w 82"/>
                <a:gd name="T89" fmla="*/ 30 h 41"/>
                <a:gd name="T90" fmla="*/ 29 w 82"/>
                <a:gd name="T91" fmla="*/ 2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41">
                  <a:moveTo>
                    <a:pt x="29" y="28"/>
                  </a:moveTo>
                  <a:cubicBezTo>
                    <a:pt x="28" y="25"/>
                    <a:pt x="26" y="29"/>
                    <a:pt x="26" y="29"/>
                  </a:cubicBezTo>
                  <a:cubicBezTo>
                    <a:pt x="24" y="29"/>
                    <a:pt x="22" y="26"/>
                    <a:pt x="19" y="28"/>
                  </a:cubicBezTo>
                  <a:cubicBezTo>
                    <a:pt x="19" y="25"/>
                    <a:pt x="21" y="26"/>
                    <a:pt x="23" y="25"/>
                  </a:cubicBezTo>
                  <a:cubicBezTo>
                    <a:pt x="26" y="23"/>
                    <a:pt x="28" y="20"/>
                    <a:pt x="31" y="19"/>
                  </a:cubicBezTo>
                  <a:cubicBezTo>
                    <a:pt x="31" y="18"/>
                    <a:pt x="28" y="18"/>
                    <a:pt x="29" y="15"/>
                  </a:cubicBezTo>
                  <a:cubicBezTo>
                    <a:pt x="26" y="14"/>
                    <a:pt x="23" y="19"/>
                    <a:pt x="22" y="15"/>
                  </a:cubicBezTo>
                  <a:cubicBezTo>
                    <a:pt x="20" y="17"/>
                    <a:pt x="17" y="19"/>
                    <a:pt x="15" y="21"/>
                  </a:cubicBezTo>
                  <a:cubicBezTo>
                    <a:pt x="10" y="21"/>
                    <a:pt x="10" y="18"/>
                    <a:pt x="5" y="19"/>
                  </a:cubicBezTo>
                  <a:cubicBezTo>
                    <a:pt x="8" y="17"/>
                    <a:pt x="8" y="14"/>
                    <a:pt x="6" y="9"/>
                  </a:cubicBezTo>
                  <a:cubicBezTo>
                    <a:pt x="5" y="9"/>
                    <a:pt x="4" y="10"/>
                    <a:pt x="3" y="11"/>
                  </a:cubicBezTo>
                  <a:cubicBezTo>
                    <a:pt x="0" y="11"/>
                    <a:pt x="3" y="6"/>
                    <a:pt x="2" y="4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6" y="2"/>
                    <a:pt x="13" y="6"/>
                    <a:pt x="13" y="2"/>
                  </a:cubicBezTo>
                  <a:cubicBezTo>
                    <a:pt x="15" y="3"/>
                    <a:pt x="14" y="5"/>
                    <a:pt x="15" y="7"/>
                  </a:cubicBezTo>
                  <a:cubicBezTo>
                    <a:pt x="20" y="8"/>
                    <a:pt x="25" y="0"/>
                    <a:pt x="26" y="8"/>
                  </a:cubicBezTo>
                  <a:cubicBezTo>
                    <a:pt x="30" y="8"/>
                    <a:pt x="30" y="6"/>
                    <a:pt x="30" y="2"/>
                  </a:cubicBezTo>
                  <a:cubicBezTo>
                    <a:pt x="34" y="4"/>
                    <a:pt x="38" y="3"/>
                    <a:pt x="44" y="4"/>
                  </a:cubicBezTo>
                  <a:cubicBezTo>
                    <a:pt x="45" y="4"/>
                    <a:pt x="45" y="6"/>
                    <a:pt x="45" y="4"/>
                  </a:cubicBezTo>
                  <a:cubicBezTo>
                    <a:pt x="48" y="4"/>
                    <a:pt x="46" y="10"/>
                    <a:pt x="51" y="8"/>
                  </a:cubicBezTo>
                  <a:cubicBezTo>
                    <a:pt x="51" y="9"/>
                    <a:pt x="50" y="9"/>
                    <a:pt x="50" y="11"/>
                  </a:cubicBezTo>
                  <a:cubicBezTo>
                    <a:pt x="52" y="10"/>
                    <a:pt x="57" y="12"/>
                    <a:pt x="57" y="9"/>
                  </a:cubicBezTo>
                  <a:cubicBezTo>
                    <a:pt x="58" y="11"/>
                    <a:pt x="59" y="13"/>
                    <a:pt x="65" y="12"/>
                  </a:cubicBezTo>
                  <a:cubicBezTo>
                    <a:pt x="63" y="15"/>
                    <a:pt x="64" y="14"/>
                    <a:pt x="67" y="15"/>
                  </a:cubicBezTo>
                  <a:cubicBezTo>
                    <a:pt x="67" y="15"/>
                    <a:pt x="66" y="16"/>
                    <a:pt x="68" y="16"/>
                  </a:cubicBezTo>
                  <a:cubicBezTo>
                    <a:pt x="70" y="17"/>
                    <a:pt x="68" y="18"/>
                    <a:pt x="69" y="19"/>
                  </a:cubicBezTo>
                  <a:cubicBezTo>
                    <a:pt x="70" y="20"/>
                    <a:pt x="72" y="19"/>
                    <a:pt x="72" y="19"/>
                  </a:cubicBezTo>
                  <a:cubicBezTo>
                    <a:pt x="73" y="20"/>
                    <a:pt x="72" y="22"/>
                    <a:pt x="72" y="22"/>
                  </a:cubicBezTo>
                  <a:cubicBezTo>
                    <a:pt x="73" y="23"/>
                    <a:pt x="75" y="22"/>
                    <a:pt x="75" y="22"/>
                  </a:cubicBezTo>
                  <a:cubicBezTo>
                    <a:pt x="76" y="23"/>
                    <a:pt x="75" y="25"/>
                    <a:pt x="76" y="26"/>
                  </a:cubicBezTo>
                  <a:cubicBezTo>
                    <a:pt x="79" y="27"/>
                    <a:pt x="80" y="24"/>
                    <a:pt x="81" y="26"/>
                  </a:cubicBezTo>
                  <a:cubicBezTo>
                    <a:pt x="82" y="30"/>
                    <a:pt x="77" y="28"/>
                    <a:pt x="76" y="29"/>
                  </a:cubicBezTo>
                  <a:cubicBezTo>
                    <a:pt x="76" y="29"/>
                    <a:pt x="76" y="30"/>
                    <a:pt x="76" y="30"/>
                  </a:cubicBezTo>
                  <a:cubicBezTo>
                    <a:pt x="73" y="32"/>
                    <a:pt x="67" y="30"/>
                    <a:pt x="62" y="30"/>
                  </a:cubicBezTo>
                  <a:cubicBezTo>
                    <a:pt x="61" y="26"/>
                    <a:pt x="62" y="27"/>
                    <a:pt x="62" y="22"/>
                  </a:cubicBezTo>
                  <a:cubicBezTo>
                    <a:pt x="61" y="18"/>
                    <a:pt x="51" y="18"/>
                    <a:pt x="48" y="21"/>
                  </a:cubicBezTo>
                  <a:cubicBezTo>
                    <a:pt x="46" y="21"/>
                    <a:pt x="48" y="24"/>
                    <a:pt x="47" y="25"/>
                  </a:cubicBezTo>
                  <a:cubicBezTo>
                    <a:pt x="47" y="25"/>
                    <a:pt x="44" y="24"/>
                    <a:pt x="44" y="25"/>
                  </a:cubicBezTo>
                  <a:cubicBezTo>
                    <a:pt x="43" y="26"/>
                    <a:pt x="44" y="28"/>
                    <a:pt x="41" y="28"/>
                  </a:cubicBezTo>
                  <a:cubicBezTo>
                    <a:pt x="41" y="29"/>
                    <a:pt x="42" y="29"/>
                    <a:pt x="43" y="29"/>
                  </a:cubicBezTo>
                  <a:cubicBezTo>
                    <a:pt x="42" y="31"/>
                    <a:pt x="40" y="30"/>
                    <a:pt x="38" y="30"/>
                  </a:cubicBezTo>
                  <a:cubicBezTo>
                    <a:pt x="37" y="35"/>
                    <a:pt x="38" y="34"/>
                    <a:pt x="38" y="39"/>
                  </a:cubicBezTo>
                  <a:cubicBezTo>
                    <a:pt x="34" y="40"/>
                    <a:pt x="21" y="41"/>
                    <a:pt x="20" y="33"/>
                  </a:cubicBezTo>
                  <a:cubicBezTo>
                    <a:pt x="23" y="33"/>
                    <a:pt x="24" y="32"/>
                    <a:pt x="24" y="30"/>
                  </a:cubicBezTo>
                  <a:cubicBezTo>
                    <a:pt x="28" y="30"/>
                    <a:pt x="27" y="33"/>
                    <a:pt x="30" y="30"/>
                  </a:cubicBezTo>
                  <a:cubicBezTo>
                    <a:pt x="29" y="29"/>
                    <a:pt x="26" y="28"/>
                    <a:pt x="29" y="28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6" name="Freeform 106"/>
            <p:cNvSpPr>
              <a:spLocks noChangeArrowheads="1"/>
            </p:cNvSpPr>
            <p:nvPr/>
          </p:nvSpPr>
          <p:spPr bwMode="auto">
            <a:xfrm>
              <a:off x="1055289" y="364045"/>
              <a:ext cx="159940" cy="88505"/>
            </a:xfrm>
            <a:custGeom>
              <a:avLst/>
              <a:gdLst>
                <a:gd name="T0" fmla="*/ 38 w 39"/>
                <a:gd name="T1" fmla="*/ 3 h 20"/>
                <a:gd name="T2" fmla="*/ 38 w 39"/>
                <a:gd name="T3" fmla="*/ 7 h 20"/>
                <a:gd name="T4" fmla="*/ 36 w 39"/>
                <a:gd name="T5" fmla="*/ 7 h 20"/>
                <a:gd name="T6" fmla="*/ 36 w 39"/>
                <a:gd name="T7" fmla="*/ 11 h 20"/>
                <a:gd name="T8" fmla="*/ 31 w 39"/>
                <a:gd name="T9" fmla="*/ 14 h 20"/>
                <a:gd name="T10" fmla="*/ 27 w 39"/>
                <a:gd name="T11" fmla="*/ 10 h 20"/>
                <a:gd name="T12" fmla="*/ 23 w 39"/>
                <a:gd name="T13" fmla="*/ 13 h 20"/>
                <a:gd name="T14" fmla="*/ 17 w 39"/>
                <a:gd name="T15" fmla="*/ 18 h 20"/>
                <a:gd name="T16" fmla="*/ 2 w 39"/>
                <a:gd name="T17" fmla="*/ 18 h 20"/>
                <a:gd name="T18" fmla="*/ 0 w 39"/>
                <a:gd name="T19" fmla="*/ 13 h 20"/>
                <a:gd name="T20" fmla="*/ 6 w 39"/>
                <a:gd name="T21" fmla="*/ 14 h 20"/>
                <a:gd name="T22" fmla="*/ 12 w 39"/>
                <a:gd name="T23" fmla="*/ 10 h 20"/>
                <a:gd name="T24" fmla="*/ 14 w 39"/>
                <a:gd name="T25" fmla="*/ 7 h 20"/>
                <a:gd name="T26" fmla="*/ 19 w 39"/>
                <a:gd name="T27" fmla="*/ 6 h 20"/>
                <a:gd name="T28" fmla="*/ 20 w 39"/>
                <a:gd name="T29" fmla="*/ 6 h 20"/>
                <a:gd name="T30" fmla="*/ 23 w 39"/>
                <a:gd name="T31" fmla="*/ 3 h 20"/>
                <a:gd name="T32" fmla="*/ 28 w 39"/>
                <a:gd name="T33" fmla="*/ 3 h 20"/>
                <a:gd name="T34" fmla="*/ 38 w 39"/>
                <a:gd name="T3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20">
                  <a:moveTo>
                    <a:pt x="38" y="3"/>
                  </a:moveTo>
                  <a:cubicBezTo>
                    <a:pt x="38" y="3"/>
                    <a:pt x="39" y="6"/>
                    <a:pt x="38" y="7"/>
                  </a:cubicBezTo>
                  <a:cubicBezTo>
                    <a:pt x="38" y="7"/>
                    <a:pt x="36" y="6"/>
                    <a:pt x="36" y="7"/>
                  </a:cubicBezTo>
                  <a:cubicBezTo>
                    <a:pt x="35" y="7"/>
                    <a:pt x="37" y="11"/>
                    <a:pt x="36" y="11"/>
                  </a:cubicBezTo>
                  <a:cubicBezTo>
                    <a:pt x="34" y="11"/>
                    <a:pt x="32" y="9"/>
                    <a:pt x="31" y="14"/>
                  </a:cubicBezTo>
                  <a:cubicBezTo>
                    <a:pt x="29" y="14"/>
                    <a:pt x="30" y="9"/>
                    <a:pt x="27" y="10"/>
                  </a:cubicBezTo>
                  <a:cubicBezTo>
                    <a:pt x="24" y="9"/>
                    <a:pt x="25" y="12"/>
                    <a:pt x="23" y="13"/>
                  </a:cubicBezTo>
                  <a:cubicBezTo>
                    <a:pt x="21" y="15"/>
                    <a:pt x="17" y="14"/>
                    <a:pt x="17" y="18"/>
                  </a:cubicBezTo>
                  <a:cubicBezTo>
                    <a:pt x="11" y="20"/>
                    <a:pt x="8" y="19"/>
                    <a:pt x="2" y="18"/>
                  </a:cubicBezTo>
                  <a:cubicBezTo>
                    <a:pt x="2" y="16"/>
                    <a:pt x="0" y="15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ubicBezTo>
                    <a:pt x="9" y="14"/>
                    <a:pt x="9" y="10"/>
                    <a:pt x="12" y="10"/>
                  </a:cubicBezTo>
                  <a:cubicBezTo>
                    <a:pt x="12" y="10"/>
                    <a:pt x="14" y="6"/>
                    <a:pt x="14" y="7"/>
                  </a:cubicBezTo>
                  <a:cubicBezTo>
                    <a:pt x="17" y="10"/>
                    <a:pt x="15" y="6"/>
                    <a:pt x="19" y="6"/>
                  </a:cubicBezTo>
                  <a:cubicBezTo>
                    <a:pt x="19" y="5"/>
                    <a:pt x="20" y="6"/>
                    <a:pt x="20" y="6"/>
                  </a:cubicBezTo>
                  <a:cubicBezTo>
                    <a:pt x="21" y="5"/>
                    <a:pt x="23" y="3"/>
                    <a:pt x="23" y="3"/>
                  </a:cubicBezTo>
                  <a:cubicBezTo>
                    <a:pt x="25" y="2"/>
                    <a:pt x="27" y="3"/>
                    <a:pt x="28" y="3"/>
                  </a:cubicBezTo>
                  <a:cubicBezTo>
                    <a:pt x="30" y="2"/>
                    <a:pt x="35" y="0"/>
                    <a:pt x="38" y="3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7" name="Freeform 107"/>
            <p:cNvSpPr>
              <a:spLocks noChangeArrowheads="1"/>
            </p:cNvSpPr>
            <p:nvPr/>
          </p:nvSpPr>
          <p:spPr bwMode="auto">
            <a:xfrm>
              <a:off x="1492771" y="397443"/>
              <a:ext cx="159940" cy="90176"/>
            </a:xfrm>
            <a:custGeom>
              <a:avLst/>
              <a:gdLst>
                <a:gd name="T0" fmla="*/ 35 w 39"/>
                <a:gd name="T1" fmla="*/ 2 h 20"/>
                <a:gd name="T2" fmla="*/ 39 w 39"/>
                <a:gd name="T3" fmla="*/ 14 h 20"/>
                <a:gd name="T4" fmla="*/ 36 w 39"/>
                <a:gd name="T5" fmla="*/ 13 h 20"/>
                <a:gd name="T6" fmla="*/ 36 w 39"/>
                <a:gd name="T7" fmla="*/ 17 h 20"/>
                <a:gd name="T8" fmla="*/ 31 w 39"/>
                <a:gd name="T9" fmla="*/ 19 h 20"/>
                <a:gd name="T10" fmla="*/ 29 w 39"/>
                <a:gd name="T11" fmla="*/ 20 h 20"/>
                <a:gd name="T12" fmla="*/ 25 w 39"/>
                <a:gd name="T13" fmla="*/ 20 h 20"/>
                <a:gd name="T14" fmla="*/ 25 w 39"/>
                <a:gd name="T15" fmla="*/ 14 h 20"/>
                <a:gd name="T16" fmla="*/ 11 w 39"/>
                <a:gd name="T17" fmla="*/ 13 h 20"/>
                <a:gd name="T18" fmla="*/ 0 w 39"/>
                <a:gd name="T19" fmla="*/ 6 h 20"/>
                <a:gd name="T20" fmla="*/ 1 w 39"/>
                <a:gd name="T21" fmla="*/ 3 h 20"/>
                <a:gd name="T22" fmla="*/ 4 w 39"/>
                <a:gd name="T23" fmla="*/ 5 h 20"/>
                <a:gd name="T24" fmla="*/ 11 w 39"/>
                <a:gd name="T25" fmla="*/ 7 h 20"/>
                <a:gd name="T26" fmla="*/ 14 w 39"/>
                <a:gd name="T27" fmla="*/ 7 h 20"/>
                <a:gd name="T28" fmla="*/ 15 w 39"/>
                <a:gd name="T29" fmla="*/ 10 h 20"/>
                <a:gd name="T30" fmla="*/ 16 w 39"/>
                <a:gd name="T31" fmla="*/ 5 h 20"/>
                <a:gd name="T32" fmla="*/ 19 w 39"/>
                <a:gd name="T33" fmla="*/ 7 h 20"/>
                <a:gd name="T34" fmla="*/ 35 w 39"/>
                <a:gd name="T35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20">
                  <a:moveTo>
                    <a:pt x="35" y="2"/>
                  </a:moveTo>
                  <a:cubicBezTo>
                    <a:pt x="33" y="9"/>
                    <a:pt x="39" y="9"/>
                    <a:pt x="39" y="14"/>
                  </a:cubicBezTo>
                  <a:cubicBezTo>
                    <a:pt x="38" y="15"/>
                    <a:pt x="37" y="12"/>
                    <a:pt x="36" y="13"/>
                  </a:cubicBezTo>
                  <a:cubicBezTo>
                    <a:pt x="35" y="14"/>
                    <a:pt x="37" y="17"/>
                    <a:pt x="36" y="17"/>
                  </a:cubicBezTo>
                  <a:cubicBezTo>
                    <a:pt x="35" y="18"/>
                    <a:pt x="32" y="18"/>
                    <a:pt x="31" y="19"/>
                  </a:cubicBezTo>
                  <a:cubicBezTo>
                    <a:pt x="30" y="19"/>
                    <a:pt x="30" y="20"/>
                    <a:pt x="29" y="20"/>
                  </a:cubicBezTo>
                  <a:cubicBezTo>
                    <a:pt x="28" y="20"/>
                    <a:pt x="26" y="20"/>
                    <a:pt x="25" y="20"/>
                  </a:cubicBezTo>
                  <a:cubicBezTo>
                    <a:pt x="23" y="18"/>
                    <a:pt x="23" y="16"/>
                    <a:pt x="25" y="14"/>
                  </a:cubicBezTo>
                  <a:cubicBezTo>
                    <a:pt x="20" y="17"/>
                    <a:pt x="17" y="13"/>
                    <a:pt x="11" y="13"/>
                  </a:cubicBezTo>
                  <a:cubicBezTo>
                    <a:pt x="10" y="8"/>
                    <a:pt x="3" y="9"/>
                    <a:pt x="0" y="6"/>
                  </a:cubicBezTo>
                  <a:cubicBezTo>
                    <a:pt x="0" y="6"/>
                    <a:pt x="1" y="3"/>
                    <a:pt x="1" y="3"/>
                  </a:cubicBezTo>
                  <a:cubicBezTo>
                    <a:pt x="3" y="2"/>
                    <a:pt x="3" y="4"/>
                    <a:pt x="4" y="5"/>
                  </a:cubicBezTo>
                  <a:cubicBezTo>
                    <a:pt x="6" y="5"/>
                    <a:pt x="10" y="6"/>
                    <a:pt x="11" y="7"/>
                  </a:cubicBezTo>
                  <a:cubicBezTo>
                    <a:pt x="11" y="8"/>
                    <a:pt x="13" y="7"/>
                    <a:pt x="14" y="7"/>
                  </a:cubicBezTo>
                  <a:cubicBezTo>
                    <a:pt x="14" y="8"/>
                    <a:pt x="13" y="11"/>
                    <a:pt x="15" y="10"/>
                  </a:cubicBezTo>
                  <a:cubicBezTo>
                    <a:pt x="19" y="9"/>
                    <a:pt x="13" y="6"/>
                    <a:pt x="16" y="5"/>
                  </a:cubicBezTo>
                  <a:cubicBezTo>
                    <a:pt x="19" y="3"/>
                    <a:pt x="19" y="7"/>
                    <a:pt x="19" y="7"/>
                  </a:cubicBezTo>
                  <a:cubicBezTo>
                    <a:pt x="24" y="7"/>
                    <a:pt x="26" y="0"/>
                    <a:pt x="35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8" name="Freeform 108"/>
            <p:cNvSpPr>
              <a:spLocks noChangeArrowheads="1"/>
            </p:cNvSpPr>
            <p:nvPr/>
          </p:nvSpPr>
          <p:spPr bwMode="auto">
            <a:xfrm>
              <a:off x="1182300" y="402452"/>
              <a:ext cx="283815" cy="115225"/>
            </a:xfrm>
            <a:custGeom>
              <a:avLst/>
              <a:gdLst>
                <a:gd name="T0" fmla="*/ 31 w 69"/>
                <a:gd name="T1" fmla="*/ 9 h 26"/>
                <a:gd name="T2" fmla="*/ 45 w 69"/>
                <a:gd name="T3" fmla="*/ 15 h 26"/>
                <a:gd name="T4" fmla="*/ 45 w 69"/>
                <a:gd name="T5" fmla="*/ 8 h 26"/>
                <a:gd name="T6" fmla="*/ 41 w 69"/>
                <a:gd name="T7" fmla="*/ 2 h 26"/>
                <a:gd name="T8" fmla="*/ 51 w 69"/>
                <a:gd name="T9" fmla="*/ 1 h 26"/>
                <a:gd name="T10" fmla="*/ 54 w 69"/>
                <a:gd name="T11" fmla="*/ 4 h 26"/>
                <a:gd name="T12" fmla="*/ 54 w 69"/>
                <a:gd name="T13" fmla="*/ 6 h 26"/>
                <a:gd name="T14" fmla="*/ 59 w 69"/>
                <a:gd name="T15" fmla="*/ 11 h 26"/>
                <a:gd name="T16" fmla="*/ 63 w 69"/>
                <a:gd name="T17" fmla="*/ 8 h 26"/>
                <a:gd name="T18" fmla="*/ 68 w 69"/>
                <a:gd name="T19" fmla="*/ 11 h 26"/>
                <a:gd name="T20" fmla="*/ 69 w 69"/>
                <a:gd name="T21" fmla="*/ 13 h 26"/>
                <a:gd name="T22" fmla="*/ 68 w 69"/>
                <a:gd name="T23" fmla="*/ 19 h 26"/>
                <a:gd name="T24" fmla="*/ 59 w 69"/>
                <a:gd name="T25" fmla="*/ 20 h 26"/>
                <a:gd name="T26" fmla="*/ 54 w 69"/>
                <a:gd name="T27" fmla="*/ 19 h 26"/>
                <a:gd name="T28" fmla="*/ 41 w 69"/>
                <a:gd name="T29" fmla="*/ 22 h 26"/>
                <a:gd name="T30" fmla="*/ 38 w 69"/>
                <a:gd name="T31" fmla="*/ 22 h 26"/>
                <a:gd name="T32" fmla="*/ 34 w 69"/>
                <a:gd name="T33" fmla="*/ 23 h 26"/>
                <a:gd name="T34" fmla="*/ 20 w 69"/>
                <a:gd name="T35" fmla="*/ 26 h 26"/>
                <a:gd name="T36" fmla="*/ 33 w 69"/>
                <a:gd name="T37" fmla="*/ 22 h 26"/>
                <a:gd name="T38" fmla="*/ 26 w 69"/>
                <a:gd name="T39" fmla="*/ 19 h 26"/>
                <a:gd name="T40" fmla="*/ 20 w 69"/>
                <a:gd name="T41" fmla="*/ 16 h 26"/>
                <a:gd name="T42" fmla="*/ 14 w 69"/>
                <a:gd name="T43" fmla="*/ 19 h 26"/>
                <a:gd name="T44" fmla="*/ 10 w 69"/>
                <a:gd name="T45" fmla="*/ 18 h 26"/>
                <a:gd name="T46" fmla="*/ 0 w 69"/>
                <a:gd name="T47" fmla="*/ 16 h 26"/>
                <a:gd name="T48" fmla="*/ 3 w 69"/>
                <a:gd name="T49" fmla="*/ 13 h 26"/>
                <a:gd name="T50" fmla="*/ 5 w 69"/>
                <a:gd name="T51" fmla="*/ 9 h 26"/>
                <a:gd name="T52" fmla="*/ 10 w 69"/>
                <a:gd name="T53" fmla="*/ 8 h 26"/>
                <a:gd name="T54" fmla="*/ 9 w 69"/>
                <a:gd name="T55" fmla="*/ 5 h 26"/>
                <a:gd name="T56" fmla="*/ 12 w 69"/>
                <a:gd name="T57" fmla="*/ 5 h 26"/>
                <a:gd name="T58" fmla="*/ 16 w 69"/>
                <a:gd name="T59" fmla="*/ 4 h 26"/>
                <a:gd name="T60" fmla="*/ 23 w 69"/>
                <a:gd name="T61" fmla="*/ 5 h 26"/>
                <a:gd name="T62" fmla="*/ 24 w 69"/>
                <a:gd name="T63" fmla="*/ 8 h 26"/>
                <a:gd name="T64" fmla="*/ 27 w 69"/>
                <a:gd name="T65" fmla="*/ 8 h 26"/>
                <a:gd name="T66" fmla="*/ 27 w 69"/>
                <a:gd name="T67" fmla="*/ 12 h 26"/>
                <a:gd name="T68" fmla="*/ 31 w 69"/>
                <a:gd name="T69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" h="26">
                  <a:moveTo>
                    <a:pt x="31" y="9"/>
                  </a:moveTo>
                  <a:cubicBezTo>
                    <a:pt x="30" y="14"/>
                    <a:pt x="43" y="12"/>
                    <a:pt x="45" y="15"/>
                  </a:cubicBezTo>
                  <a:cubicBezTo>
                    <a:pt x="48" y="9"/>
                    <a:pt x="36" y="8"/>
                    <a:pt x="45" y="8"/>
                  </a:cubicBezTo>
                  <a:cubicBezTo>
                    <a:pt x="47" y="2"/>
                    <a:pt x="39" y="7"/>
                    <a:pt x="41" y="2"/>
                  </a:cubicBezTo>
                  <a:cubicBezTo>
                    <a:pt x="45" y="3"/>
                    <a:pt x="46" y="0"/>
                    <a:pt x="51" y="1"/>
                  </a:cubicBezTo>
                  <a:cubicBezTo>
                    <a:pt x="50" y="4"/>
                    <a:pt x="53" y="3"/>
                    <a:pt x="54" y="4"/>
                  </a:cubicBezTo>
                  <a:cubicBezTo>
                    <a:pt x="54" y="4"/>
                    <a:pt x="53" y="6"/>
                    <a:pt x="54" y="6"/>
                  </a:cubicBezTo>
                  <a:cubicBezTo>
                    <a:pt x="55" y="7"/>
                    <a:pt x="57" y="8"/>
                    <a:pt x="59" y="11"/>
                  </a:cubicBezTo>
                  <a:cubicBezTo>
                    <a:pt x="61" y="10"/>
                    <a:pt x="61" y="7"/>
                    <a:pt x="63" y="8"/>
                  </a:cubicBezTo>
                  <a:cubicBezTo>
                    <a:pt x="66" y="8"/>
                    <a:pt x="67" y="9"/>
                    <a:pt x="68" y="11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7" y="15"/>
                    <a:pt x="69" y="14"/>
                    <a:pt x="68" y="19"/>
                  </a:cubicBezTo>
                  <a:cubicBezTo>
                    <a:pt x="65" y="16"/>
                    <a:pt x="62" y="20"/>
                    <a:pt x="59" y="20"/>
                  </a:cubicBezTo>
                  <a:cubicBezTo>
                    <a:pt x="57" y="21"/>
                    <a:pt x="56" y="19"/>
                    <a:pt x="54" y="19"/>
                  </a:cubicBezTo>
                  <a:cubicBezTo>
                    <a:pt x="50" y="19"/>
                    <a:pt x="44" y="21"/>
                    <a:pt x="41" y="22"/>
                  </a:cubicBezTo>
                  <a:cubicBezTo>
                    <a:pt x="40" y="22"/>
                    <a:pt x="38" y="21"/>
                    <a:pt x="38" y="22"/>
                  </a:cubicBezTo>
                  <a:cubicBezTo>
                    <a:pt x="37" y="23"/>
                    <a:pt x="36" y="22"/>
                    <a:pt x="34" y="23"/>
                  </a:cubicBezTo>
                  <a:cubicBezTo>
                    <a:pt x="32" y="24"/>
                    <a:pt x="25" y="26"/>
                    <a:pt x="20" y="26"/>
                  </a:cubicBezTo>
                  <a:cubicBezTo>
                    <a:pt x="21" y="21"/>
                    <a:pt x="27" y="22"/>
                    <a:pt x="33" y="22"/>
                  </a:cubicBezTo>
                  <a:cubicBezTo>
                    <a:pt x="33" y="16"/>
                    <a:pt x="28" y="20"/>
                    <a:pt x="26" y="19"/>
                  </a:cubicBezTo>
                  <a:cubicBezTo>
                    <a:pt x="23" y="18"/>
                    <a:pt x="22" y="18"/>
                    <a:pt x="20" y="16"/>
                  </a:cubicBezTo>
                  <a:cubicBezTo>
                    <a:pt x="17" y="15"/>
                    <a:pt x="17" y="19"/>
                    <a:pt x="14" y="19"/>
                  </a:cubicBezTo>
                  <a:cubicBezTo>
                    <a:pt x="12" y="19"/>
                    <a:pt x="12" y="18"/>
                    <a:pt x="10" y="18"/>
                  </a:cubicBezTo>
                  <a:cubicBezTo>
                    <a:pt x="7" y="17"/>
                    <a:pt x="3" y="19"/>
                    <a:pt x="0" y="16"/>
                  </a:cubicBezTo>
                  <a:cubicBezTo>
                    <a:pt x="0" y="14"/>
                    <a:pt x="2" y="14"/>
                    <a:pt x="3" y="13"/>
                  </a:cubicBezTo>
                  <a:cubicBezTo>
                    <a:pt x="3" y="13"/>
                    <a:pt x="4" y="9"/>
                    <a:pt x="5" y="9"/>
                  </a:cubicBezTo>
                  <a:cubicBezTo>
                    <a:pt x="6" y="8"/>
                    <a:pt x="9" y="9"/>
                    <a:pt x="10" y="8"/>
                  </a:cubicBezTo>
                  <a:cubicBezTo>
                    <a:pt x="11" y="7"/>
                    <a:pt x="5" y="6"/>
                    <a:pt x="9" y="5"/>
                  </a:cubicBezTo>
                  <a:cubicBezTo>
                    <a:pt x="10" y="5"/>
                    <a:pt x="11" y="5"/>
                    <a:pt x="12" y="5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7" y="4"/>
                    <a:pt x="22" y="4"/>
                    <a:pt x="23" y="5"/>
                  </a:cubicBezTo>
                  <a:cubicBezTo>
                    <a:pt x="24" y="6"/>
                    <a:pt x="23" y="7"/>
                    <a:pt x="24" y="8"/>
                  </a:cubicBezTo>
                  <a:cubicBezTo>
                    <a:pt x="25" y="8"/>
                    <a:pt x="27" y="7"/>
                    <a:pt x="27" y="8"/>
                  </a:cubicBezTo>
                  <a:cubicBezTo>
                    <a:pt x="28" y="9"/>
                    <a:pt x="24" y="13"/>
                    <a:pt x="27" y="12"/>
                  </a:cubicBezTo>
                  <a:cubicBezTo>
                    <a:pt x="28" y="12"/>
                    <a:pt x="29" y="8"/>
                    <a:pt x="31" y="9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299" name="Freeform 109"/>
            <p:cNvSpPr>
              <a:spLocks noChangeArrowheads="1"/>
            </p:cNvSpPr>
            <p:nvPr/>
          </p:nvSpPr>
          <p:spPr bwMode="auto">
            <a:xfrm>
              <a:off x="989432" y="517679"/>
              <a:ext cx="225797" cy="165323"/>
            </a:xfrm>
            <a:custGeom>
              <a:avLst/>
              <a:gdLst>
                <a:gd name="T0" fmla="*/ 7 w 55"/>
                <a:gd name="T1" fmla="*/ 1 h 37"/>
                <a:gd name="T2" fmla="*/ 30 w 55"/>
                <a:gd name="T3" fmla="*/ 3 h 37"/>
                <a:gd name="T4" fmla="*/ 33 w 55"/>
                <a:gd name="T5" fmla="*/ 3 h 37"/>
                <a:gd name="T6" fmla="*/ 39 w 55"/>
                <a:gd name="T7" fmla="*/ 4 h 37"/>
                <a:gd name="T8" fmla="*/ 44 w 55"/>
                <a:gd name="T9" fmla="*/ 4 h 37"/>
                <a:gd name="T10" fmla="*/ 46 w 55"/>
                <a:gd name="T11" fmla="*/ 6 h 37"/>
                <a:gd name="T12" fmla="*/ 54 w 55"/>
                <a:gd name="T13" fmla="*/ 11 h 37"/>
                <a:gd name="T14" fmla="*/ 42 w 55"/>
                <a:gd name="T15" fmla="*/ 14 h 37"/>
                <a:gd name="T16" fmla="*/ 40 w 55"/>
                <a:gd name="T17" fmla="*/ 17 h 37"/>
                <a:gd name="T18" fmla="*/ 37 w 55"/>
                <a:gd name="T19" fmla="*/ 15 h 37"/>
                <a:gd name="T20" fmla="*/ 36 w 55"/>
                <a:gd name="T21" fmla="*/ 17 h 37"/>
                <a:gd name="T22" fmla="*/ 37 w 55"/>
                <a:gd name="T23" fmla="*/ 18 h 37"/>
                <a:gd name="T24" fmla="*/ 35 w 55"/>
                <a:gd name="T25" fmla="*/ 20 h 37"/>
                <a:gd name="T26" fmla="*/ 35 w 55"/>
                <a:gd name="T27" fmla="*/ 22 h 37"/>
                <a:gd name="T28" fmla="*/ 32 w 55"/>
                <a:gd name="T29" fmla="*/ 22 h 37"/>
                <a:gd name="T30" fmla="*/ 29 w 55"/>
                <a:gd name="T31" fmla="*/ 25 h 37"/>
                <a:gd name="T32" fmla="*/ 29 w 55"/>
                <a:gd name="T33" fmla="*/ 31 h 37"/>
                <a:gd name="T34" fmla="*/ 12 w 55"/>
                <a:gd name="T35" fmla="*/ 35 h 37"/>
                <a:gd name="T36" fmla="*/ 0 w 55"/>
                <a:gd name="T37" fmla="*/ 27 h 37"/>
                <a:gd name="T38" fmla="*/ 4 w 55"/>
                <a:gd name="T39" fmla="*/ 24 h 37"/>
                <a:gd name="T40" fmla="*/ 5 w 55"/>
                <a:gd name="T41" fmla="*/ 21 h 37"/>
                <a:gd name="T42" fmla="*/ 4 w 55"/>
                <a:gd name="T43" fmla="*/ 15 h 37"/>
                <a:gd name="T44" fmla="*/ 7 w 55"/>
                <a:gd name="T45" fmla="*/ 14 h 37"/>
                <a:gd name="T46" fmla="*/ 9 w 55"/>
                <a:gd name="T47" fmla="*/ 8 h 37"/>
                <a:gd name="T48" fmla="*/ 7 w 55"/>
                <a:gd name="T49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5" h="37">
                  <a:moveTo>
                    <a:pt x="7" y="1"/>
                  </a:moveTo>
                  <a:cubicBezTo>
                    <a:pt x="15" y="2"/>
                    <a:pt x="24" y="0"/>
                    <a:pt x="30" y="3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5" y="4"/>
                    <a:pt x="37" y="3"/>
                    <a:pt x="39" y="4"/>
                  </a:cubicBezTo>
                  <a:cubicBezTo>
                    <a:pt x="41" y="7"/>
                    <a:pt x="39" y="3"/>
                    <a:pt x="44" y="4"/>
                  </a:cubicBezTo>
                  <a:cubicBezTo>
                    <a:pt x="45" y="4"/>
                    <a:pt x="45" y="6"/>
                    <a:pt x="46" y="6"/>
                  </a:cubicBezTo>
                  <a:cubicBezTo>
                    <a:pt x="47" y="6"/>
                    <a:pt x="55" y="8"/>
                    <a:pt x="54" y="11"/>
                  </a:cubicBezTo>
                  <a:cubicBezTo>
                    <a:pt x="50" y="12"/>
                    <a:pt x="45" y="13"/>
                    <a:pt x="42" y="14"/>
                  </a:cubicBezTo>
                  <a:cubicBezTo>
                    <a:pt x="40" y="15"/>
                    <a:pt x="41" y="16"/>
                    <a:pt x="40" y="17"/>
                  </a:cubicBezTo>
                  <a:cubicBezTo>
                    <a:pt x="40" y="17"/>
                    <a:pt x="38" y="15"/>
                    <a:pt x="37" y="15"/>
                  </a:cubicBezTo>
                  <a:cubicBezTo>
                    <a:pt x="38" y="15"/>
                    <a:pt x="36" y="18"/>
                    <a:pt x="36" y="17"/>
                  </a:cubicBezTo>
                  <a:cubicBezTo>
                    <a:pt x="36" y="18"/>
                    <a:pt x="37" y="19"/>
                    <a:pt x="37" y="18"/>
                  </a:cubicBezTo>
                  <a:cubicBezTo>
                    <a:pt x="37" y="20"/>
                    <a:pt x="35" y="19"/>
                    <a:pt x="35" y="20"/>
                  </a:cubicBezTo>
                  <a:cubicBezTo>
                    <a:pt x="34" y="20"/>
                    <a:pt x="35" y="22"/>
                    <a:pt x="35" y="22"/>
                  </a:cubicBezTo>
                  <a:cubicBezTo>
                    <a:pt x="34" y="23"/>
                    <a:pt x="32" y="22"/>
                    <a:pt x="32" y="22"/>
                  </a:cubicBezTo>
                  <a:cubicBezTo>
                    <a:pt x="31" y="23"/>
                    <a:pt x="31" y="25"/>
                    <a:pt x="29" y="25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2" y="31"/>
                    <a:pt x="23" y="37"/>
                    <a:pt x="12" y="35"/>
                  </a:cubicBezTo>
                  <a:cubicBezTo>
                    <a:pt x="14" y="27"/>
                    <a:pt x="5" y="29"/>
                    <a:pt x="0" y="27"/>
                  </a:cubicBezTo>
                  <a:cubicBezTo>
                    <a:pt x="0" y="25"/>
                    <a:pt x="3" y="25"/>
                    <a:pt x="4" y="24"/>
                  </a:cubicBezTo>
                  <a:cubicBezTo>
                    <a:pt x="4" y="24"/>
                    <a:pt x="1" y="20"/>
                    <a:pt x="5" y="21"/>
                  </a:cubicBezTo>
                  <a:cubicBezTo>
                    <a:pt x="5" y="19"/>
                    <a:pt x="3" y="18"/>
                    <a:pt x="4" y="15"/>
                  </a:cubicBezTo>
                  <a:cubicBezTo>
                    <a:pt x="6" y="17"/>
                    <a:pt x="6" y="16"/>
                    <a:pt x="7" y="14"/>
                  </a:cubicBezTo>
                  <a:cubicBezTo>
                    <a:pt x="7" y="12"/>
                    <a:pt x="9" y="12"/>
                    <a:pt x="9" y="8"/>
                  </a:cubicBezTo>
                  <a:cubicBezTo>
                    <a:pt x="10" y="4"/>
                    <a:pt x="5" y="7"/>
                    <a:pt x="7" y="1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300" name="Freeform 110"/>
            <p:cNvSpPr>
              <a:spLocks noChangeArrowheads="1"/>
            </p:cNvSpPr>
            <p:nvPr/>
          </p:nvSpPr>
          <p:spPr bwMode="auto">
            <a:xfrm>
              <a:off x="1442593" y="552747"/>
              <a:ext cx="50177" cy="40079"/>
            </a:xfrm>
            <a:custGeom>
              <a:avLst/>
              <a:gdLst>
                <a:gd name="T0" fmla="*/ 2 w 12"/>
                <a:gd name="T1" fmla="*/ 0 h 9"/>
                <a:gd name="T2" fmla="*/ 10 w 12"/>
                <a:gd name="T3" fmla="*/ 0 h 9"/>
                <a:gd name="T4" fmla="*/ 12 w 12"/>
                <a:gd name="T5" fmla="*/ 6 h 9"/>
                <a:gd name="T6" fmla="*/ 9 w 12"/>
                <a:gd name="T7" fmla="*/ 9 h 9"/>
                <a:gd name="T8" fmla="*/ 0 w 12"/>
                <a:gd name="T9" fmla="*/ 5 h 9"/>
                <a:gd name="T10" fmla="*/ 2 w 1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">
                  <a:moveTo>
                    <a:pt x="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2" y="3"/>
                    <a:pt x="12" y="6"/>
                  </a:cubicBezTo>
                  <a:cubicBezTo>
                    <a:pt x="9" y="5"/>
                    <a:pt x="9" y="7"/>
                    <a:pt x="9" y="9"/>
                  </a:cubicBezTo>
                  <a:cubicBezTo>
                    <a:pt x="7" y="7"/>
                    <a:pt x="5" y="4"/>
                    <a:pt x="0" y="5"/>
                  </a:cubicBezTo>
                  <a:cubicBezTo>
                    <a:pt x="1" y="3"/>
                    <a:pt x="2" y="2"/>
                    <a:pt x="2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301" name="Freeform 111"/>
            <p:cNvSpPr>
              <a:spLocks noChangeArrowheads="1"/>
            </p:cNvSpPr>
            <p:nvPr/>
          </p:nvSpPr>
          <p:spPr bwMode="auto">
            <a:xfrm>
              <a:off x="1693480" y="536047"/>
              <a:ext cx="116035" cy="88507"/>
            </a:xfrm>
            <a:custGeom>
              <a:avLst/>
              <a:gdLst>
                <a:gd name="T0" fmla="*/ 25 w 28"/>
                <a:gd name="T1" fmla="*/ 2 h 20"/>
                <a:gd name="T2" fmla="*/ 26 w 28"/>
                <a:gd name="T3" fmla="*/ 9 h 20"/>
                <a:gd name="T4" fmla="*/ 24 w 28"/>
                <a:gd name="T5" fmla="*/ 11 h 20"/>
                <a:gd name="T6" fmla="*/ 17 w 28"/>
                <a:gd name="T7" fmla="*/ 13 h 20"/>
                <a:gd name="T8" fmla="*/ 5 w 28"/>
                <a:gd name="T9" fmla="*/ 20 h 20"/>
                <a:gd name="T10" fmla="*/ 4 w 28"/>
                <a:gd name="T11" fmla="*/ 14 h 20"/>
                <a:gd name="T12" fmla="*/ 1 w 28"/>
                <a:gd name="T13" fmla="*/ 11 h 20"/>
                <a:gd name="T14" fmla="*/ 1 w 28"/>
                <a:gd name="T15" fmla="*/ 4 h 20"/>
                <a:gd name="T16" fmla="*/ 4 w 28"/>
                <a:gd name="T17" fmla="*/ 2 h 20"/>
                <a:gd name="T18" fmla="*/ 8 w 28"/>
                <a:gd name="T19" fmla="*/ 0 h 20"/>
                <a:gd name="T20" fmla="*/ 19 w 28"/>
                <a:gd name="T21" fmla="*/ 3 h 20"/>
                <a:gd name="T22" fmla="*/ 25 w 28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0">
                  <a:moveTo>
                    <a:pt x="25" y="2"/>
                  </a:moveTo>
                  <a:cubicBezTo>
                    <a:pt x="28" y="1"/>
                    <a:pt x="26" y="7"/>
                    <a:pt x="26" y="9"/>
                  </a:cubicBezTo>
                  <a:cubicBezTo>
                    <a:pt x="24" y="8"/>
                    <a:pt x="24" y="10"/>
                    <a:pt x="24" y="11"/>
                  </a:cubicBezTo>
                  <a:cubicBezTo>
                    <a:pt x="19" y="9"/>
                    <a:pt x="18" y="17"/>
                    <a:pt x="17" y="13"/>
                  </a:cubicBezTo>
                  <a:cubicBezTo>
                    <a:pt x="13" y="16"/>
                    <a:pt x="11" y="19"/>
                    <a:pt x="5" y="20"/>
                  </a:cubicBezTo>
                  <a:cubicBezTo>
                    <a:pt x="4" y="19"/>
                    <a:pt x="4" y="17"/>
                    <a:pt x="4" y="14"/>
                  </a:cubicBezTo>
                  <a:cubicBezTo>
                    <a:pt x="3" y="13"/>
                    <a:pt x="2" y="13"/>
                    <a:pt x="1" y="11"/>
                  </a:cubicBezTo>
                  <a:cubicBezTo>
                    <a:pt x="0" y="9"/>
                    <a:pt x="2" y="7"/>
                    <a:pt x="1" y="4"/>
                  </a:cubicBezTo>
                  <a:cubicBezTo>
                    <a:pt x="4" y="5"/>
                    <a:pt x="4" y="3"/>
                    <a:pt x="4" y="2"/>
                  </a:cubicBezTo>
                  <a:cubicBezTo>
                    <a:pt x="6" y="2"/>
                    <a:pt x="8" y="2"/>
                    <a:pt x="8" y="0"/>
                  </a:cubicBezTo>
                  <a:cubicBezTo>
                    <a:pt x="10" y="3"/>
                    <a:pt x="17" y="0"/>
                    <a:pt x="19" y="3"/>
                  </a:cubicBezTo>
                  <a:cubicBezTo>
                    <a:pt x="22" y="3"/>
                    <a:pt x="25" y="4"/>
                    <a:pt x="25" y="2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302" name="Freeform 112"/>
            <p:cNvSpPr>
              <a:spLocks noChangeArrowheads="1"/>
            </p:cNvSpPr>
            <p:nvPr/>
          </p:nvSpPr>
          <p:spPr bwMode="auto">
            <a:xfrm>
              <a:off x="3379119" y="876712"/>
              <a:ext cx="246181" cy="128585"/>
            </a:xfrm>
            <a:custGeom>
              <a:avLst/>
              <a:gdLst>
                <a:gd name="T0" fmla="*/ 44 w 60"/>
                <a:gd name="T1" fmla="*/ 0 h 29"/>
                <a:gd name="T2" fmla="*/ 49 w 60"/>
                <a:gd name="T3" fmla="*/ 3 h 29"/>
                <a:gd name="T4" fmla="*/ 54 w 60"/>
                <a:gd name="T5" fmla="*/ 5 h 29"/>
                <a:gd name="T6" fmla="*/ 52 w 60"/>
                <a:gd name="T7" fmla="*/ 7 h 29"/>
                <a:gd name="T8" fmla="*/ 59 w 60"/>
                <a:gd name="T9" fmla="*/ 12 h 29"/>
                <a:gd name="T10" fmla="*/ 55 w 60"/>
                <a:gd name="T11" fmla="*/ 20 h 29"/>
                <a:gd name="T12" fmla="*/ 51 w 60"/>
                <a:gd name="T13" fmla="*/ 21 h 29"/>
                <a:gd name="T14" fmla="*/ 45 w 60"/>
                <a:gd name="T15" fmla="*/ 24 h 29"/>
                <a:gd name="T16" fmla="*/ 41 w 60"/>
                <a:gd name="T17" fmla="*/ 26 h 29"/>
                <a:gd name="T18" fmla="*/ 38 w 60"/>
                <a:gd name="T19" fmla="*/ 27 h 29"/>
                <a:gd name="T20" fmla="*/ 21 w 60"/>
                <a:gd name="T21" fmla="*/ 28 h 29"/>
                <a:gd name="T22" fmla="*/ 20 w 60"/>
                <a:gd name="T23" fmla="*/ 27 h 29"/>
                <a:gd name="T24" fmla="*/ 14 w 60"/>
                <a:gd name="T25" fmla="*/ 24 h 29"/>
                <a:gd name="T26" fmla="*/ 12 w 60"/>
                <a:gd name="T27" fmla="*/ 23 h 29"/>
                <a:gd name="T28" fmla="*/ 14 w 60"/>
                <a:gd name="T29" fmla="*/ 21 h 29"/>
                <a:gd name="T30" fmla="*/ 10 w 60"/>
                <a:gd name="T31" fmla="*/ 19 h 29"/>
                <a:gd name="T32" fmla="*/ 10 w 60"/>
                <a:gd name="T33" fmla="*/ 10 h 29"/>
                <a:gd name="T34" fmla="*/ 2 w 60"/>
                <a:gd name="T35" fmla="*/ 12 h 29"/>
                <a:gd name="T36" fmla="*/ 5 w 60"/>
                <a:gd name="T37" fmla="*/ 6 h 29"/>
                <a:gd name="T38" fmla="*/ 16 w 60"/>
                <a:gd name="T39" fmla="*/ 6 h 29"/>
                <a:gd name="T40" fmla="*/ 17 w 60"/>
                <a:gd name="T41" fmla="*/ 12 h 29"/>
                <a:gd name="T42" fmla="*/ 21 w 60"/>
                <a:gd name="T43" fmla="*/ 6 h 29"/>
                <a:gd name="T44" fmla="*/ 30 w 60"/>
                <a:gd name="T45" fmla="*/ 9 h 29"/>
                <a:gd name="T46" fmla="*/ 33 w 60"/>
                <a:gd name="T47" fmla="*/ 6 h 29"/>
                <a:gd name="T48" fmla="*/ 41 w 60"/>
                <a:gd name="T49" fmla="*/ 5 h 29"/>
                <a:gd name="T50" fmla="*/ 44 w 60"/>
                <a:gd name="T5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29">
                  <a:moveTo>
                    <a:pt x="44" y="0"/>
                  </a:moveTo>
                  <a:cubicBezTo>
                    <a:pt x="45" y="1"/>
                    <a:pt x="47" y="2"/>
                    <a:pt x="49" y="3"/>
                  </a:cubicBezTo>
                  <a:cubicBezTo>
                    <a:pt x="50" y="3"/>
                    <a:pt x="53" y="4"/>
                    <a:pt x="54" y="5"/>
                  </a:cubicBezTo>
                  <a:cubicBezTo>
                    <a:pt x="54" y="5"/>
                    <a:pt x="52" y="7"/>
                    <a:pt x="52" y="7"/>
                  </a:cubicBezTo>
                  <a:cubicBezTo>
                    <a:pt x="52" y="10"/>
                    <a:pt x="56" y="13"/>
                    <a:pt x="59" y="12"/>
                  </a:cubicBezTo>
                  <a:cubicBezTo>
                    <a:pt x="60" y="15"/>
                    <a:pt x="59" y="17"/>
                    <a:pt x="55" y="20"/>
                  </a:cubicBezTo>
                  <a:cubicBezTo>
                    <a:pt x="54" y="21"/>
                    <a:pt x="52" y="21"/>
                    <a:pt x="51" y="21"/>
                  </a:cubicBezTo>
                  <a:cubicBezTo>
                    <a:pt x="48" y="23"/>
                    <a:pt x="49" y="23"/>
                    <a:pt x="45" y="24"/>
                  </a:cubicBezTo>
                  <a:cubicBezTo>
                    <a:pt x="45" y="24"/>
                    <a:pt x="41" y="25"/>
                    <a:pt x="41" y="26"/>
                  </a:cubicBezTo>
                  <a:cubicBezTo>
                    <a:pt x="40" y="27"/>
                    <a:pt x="40" y="27"/>
                    <a:pt x="38" y="27"/>
                  </a:cubicBezTo>
                  <a:cubicBezTo>
                    <a:pt x="37" y="27"/>
                    <a:pt x="26" y="29"/>
                    <a:pt x="21" y="28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18" y="27"/>
                    <a:pt x="17" y="24"/>
                    <a:pt x="14" y="24"/>
                  </a:cubicBezTo>
                  <a:cubicBezTo>
                    <a:pt x="13" y="24"/>
                    <a:pt x="13" y="23"/>
                    <a:pt x="12" y="23"/>
                  </a:cubicBezTo>
                  <a:cubicBezTo>
                    <a:pt x="12" y="21"/>
                    <a:pt x="13" y="22"/>
                    <a:pt x="14" y="21"/>
                  </a:cubicBezTo>
                  <a:cubicBezTo>
                    <a:pt x="14" y="20"/>
                    <a:pt x="11" y="20"/>
                    <a:pt x="10" y="19"/>
                  </a:cubicBezTo>
                  <a:cubicBezTo>
                    <a:pt x="9" y="16"/>
                    <a:pt x="11" y="14"/>
                    <a:pt x="10" y="10"/>
                  </a:cubicBezTo>
                  <a:cubicBezTo>
                    <a:pt x="5" y="9"/>
                    <a:pt x="5" y="15"/>
                    <a:pt x="2" y="12"/>
                  </a:cubicBezTo>
                  <a:cubicBezTo>
                    <a:pt x="0" y="7"/>
                    <a:pt x="6" y="10"/>
                    <a:pt x="5" y="6"/>
                  </a:cubicBezTo>
                  <a:cubicBezTo>
                    <a:pt x="10" y="7"/>
                    <a:pt x="9" y="6"/>
                    <a:pt x="16" y="6"/>
                  </a:cubicBezTo>
                  <a:cubicBezTo>
                    <a:pt x="17" y="9"/>
                    <a:pt x="20" y="9"/>
                    <a:pt x="17" y="12"/>
                  </a:cubicBezTo>
                  <a:cubicBezTo>
                    <a:pt x="21" y="12"/>
                    <a:pt x="22" y="10"/>
                    <a:pt x="21" y="6"/>
                  </a:cubicBezTo>
                  <a:cubicBezTo>
                    <a:pt x="22" y="9"/>
                    <a:pt x="34" y="3"/>
                    <a:pt x="30" y="9"/>
                  </a:cubicBezTo>
                  <a:cubicBezTo>
                    <a:pt x="33" y="10"/>
                    <a:pt x="32" y="6"/>
                    <a:pt x="33" y="6"/>
                  </a:cubicBezTo>
                  <a:cubicBezTo>
                    <a:pt x="35" y="5"/>
                    <a:pt x="38" y="5"/>
                    <a:pt x="41" y="5"/>
                  </a:cubicBezTo>
                  <a:cubicBezTo>
                    <a:pt x="43" y="4"/>
                    <a:pt x="44" y="3"/>
                    <a:pt x="44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303" name="Freeform 113"/>
            <p:cNvSpPr>
              <a:spLocks noChangeArrowheads="1"/>
            </p:cNvSpPr>
            <p:nvPr/>
          </p:nvSpPr>
          <p:spPr bwMode="auto">
            <a:xfrm>
              <a:off x="1895757" y="906771"/>
              <a:ext cx="147396" cy="116895"/>
            </a:xfrm>
            <a:custGeom>
              <a:avLst/>
              <a:gdLst>
                <a:gd name="T0" fmla="*/ 10 w 36"/>
                <a:gd name="T1" fmla="*/ 0 h 26"/>
                <a:gd name="T2" fmla="*/ 18 w 36"/>
                <a:gd name="T3" fmla="*/ 9 h 26"/>
                <a:gd name="T4" fmla="*/ 21 w 36"/>
                <a:gd name="T5" fmla="*/ 7 h 26"/>
                <a:gd name="T6" fmla="*/ 25 w 36"/>
                <a:gd name="T7" fmla="*/ 12 h 26"/>
                <a:gd name="T8" fmla="*/ 31 w 36"/>
                <a:gd name="T9" fmla="*/ 19 h 26"/>
                <a:gd name="T10" fmla="*/ 36 w 36"/>
                <a:gd name="T11" fmla="*/ 20 h 26"/>
                <a:gd name="T12" fmla="*/ 18 w 36"/>
                <a:gd name="T13" fmla="*/ 21 h 26"/>
                <a:gd name="T14" fmla="*/ 11 w 36"/>
                <a:gd name="T15" fmla="*/ 26 h 26"/>
                <a:gd name="T16" fmla="*/ 0 w 36"/>
                <a:gd name="T17" fmla="*/ 21 h 26"/>
                <a:gd name="T18" fmla="*/ 3 w 36"/>
                <a:gd name="T19" fmla="*/ 20 h 26"/>
                <a:gd name="T20" fmla="*/ 4 w 36"/>
                <a:gd name="T21" fmla="*/ 17 h 26"/>
                <a:gd name="T22" fmla="*/ 4 w 36"/>
                <a:gd name="T23" fmla="*/ 5 h 26"/>
                <a:gd name="T24" fmla="*/ 10 w 3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26">
                  <a:moveTo>
                    <a:pt x="10" y="0"/>
                  </a:moveTo>
                  <a:cubicBezTo>
                    <a:pt x="12" y="4"/>
                    <a:pt x="19" y="2"/>
                    <a:pt x="18" y="9"/>
                  </a:cubicBezTo>
                  <a:cubicBezTo>
                    <a:pt x="19" y="10"/>
                    <a:pt x="21" y="7"/>
                    <a:pt x="21" y="7"/>
                  </a:cubicBezTo>
                  <a:cubicBezTo>
                    <a:pt x="23" y="8"/>
                    <a:pt x="22" y="11"/>
                    <a:pt x="25" y="12"/>
                  </a:cubicBezTo>
                  <a:cubicBezTo>
                    <a:pt x="27" y="12"/>
                    <a:pt x="29" y="17"/>
                    <a:pt x="31" y="19"/>
                  </a:cubicBezTo>
                  <a:cubicBezTo>
                    <a:pt x="35" y="17"/>
                    <a:pt x="34" y="17"/>
                    <a:pt x="36" y="20"/>
                  </a:cubicBezTo>
                  <a:cubicBezTo>
                    <a:pt x="33" y="23"/>
                    <a:pt x="24" y="21"/>
                    <a:pt x="18" y="21"/>
                  </a:cubicBezTo>
                  <a:cubicBezTo>
                    <a:pt x="16" y="23"/>
                    <a:pt x="12" y="23"/>
                    <a:pt x="11" y="26"/>
                  </a:cubicBezTo>
                  <a:cubicBezTo>
                    <a:pt x="8" y="24"/>
                    <a:pt x="6" y="20"/>
                    <a:pt x="0" y="21"/>
                  </a:cubicBezTo>
                  <a:cubicBezTo>
                    <a:pt x="0" y="20"/>
                    <a:pt x="2" y="20"/>
                    <a:pt x="3" y="20"/>
                  </a:cubicBezTo>
                  <a:cubicBezTo>
                    <a:pt x="1" y="18"/>
                    <a:pt x="1" y="17"/>
                    <a:pt x="4" y="17"/>
                  </a:cubicBezTo>
                  <a:cubicBezTo>
                    <a:pt x="1" y="12"/>
                    <a:pt x="4" y="10"/>
                    <a:pt x="4" y="5"/>
                  </a:cubicBezTo>
                  <a:cubicBezTo>
                    <a:pt x="7" y="4"/>
                    <a:pt x="10" y="4"/>
                    <a:pt x="10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304" name="Freeform 114"/>
            <p:cNvSpPr>
              <a:spLocks noChangeArrowheads="1"/>
            </p:cNvSpPr>
            <p:nvPr/>
          </p:nvSpPr>
          <p:spPr bwMode="auto">
            <a:xfrm>
              <a:off x="6195312" y="2740354"/>
              <a:ext cx="247749" cy="283888"/>
            </a:xfrm>
            <a:custGeom>
              <a:avLst/>
              <a:gdLst>
                <a:gd name="T0" fmla="*/ 5 w 60"/>
                <a:gd name="T1" fmla="*/ 9 h 64"/>
                <a:gd name="T2" fmla="*/ 2 w 60"/>
                <a:gd name="T3" fmla="*/ 7 h 64"/>
                <a:gd name="T4" fmla="*/ 0 w 60"/>
                <a:gd name="T5" fmla="*/ 3 h 64"/>
                <a:gd name="T6" fmla="*/ 11 w 60"/>
                <a:gd name="T7" fmla="*/ 2 h 64"/>
                <a:gd name="T8" fmla="*/ 16 w 60"/>
                <a:gd name="T9" fmla="*/ 4 h 64"/>
                <a:gd name="T10" fmla="*/ 16 w 60"/>
                <a:gd name="T11" fmla="*/ 7 h 64"/>
                <a:gd name="T12" fmla="*/ 19 w 60"/>
                <a:gd name="T13" fmla="*/ 10 h 64"/>
                <a:gd name="T14" fmla="*/ 25 w 60"/>
                <a:gd name="T15" fmla="*/ 13 h 64"/>
                <a:gd name="T16" fmla="*/ 35 w 60"/>
                <a:gd name="T17" fmla="*/ 21 h 64"/>
                <a:gd name="T18" fmla="*/ 37 w 60"/>
                <a:gd name="T19" fmla="*/ 25 h 64"/>
                <a:gd name="T20" fmla="*/ 42 w 60"/>
                <a:gd name="T21" fmla="*/ 27 h 64"/>
                <a:gd name="T22" fmla="*/ 44 w 60"/>
                <a:gd name="T23" fmla="*/ 30 h 64"/>
                <a:gd name="T24" fmla="*/ 44 w 60"/>
                <a:gd name="T25" fmla="*/ 32 h 64"/>
                <a:gd name="T26" fmla="*/ 47 w 60"/>
                <a:gd name="T27" fmla="*/ 35 h 64"/>
                <a:gd name="T28" fmla="*/ 51 w 60"/>
                <a:gd name="T29" fmla="*/ 39 h 64"/>
                <a:gd name="T30" fmla="*/ 54 w 60"/>
                <a:gd name="T31" fmla="*/ 42 h 64"/>
                <a:gd name="T32" fmla="*/ 57 w 60"/>
                <a:gd name="T33" fmla="*/ 49 h 64"/>
                <a:gd name="T34" fmla="*/ 58 w 60"/>
                <a:gd name="T35" fmla="*/ 55 h 64"/>
                <a:gd name="T36" fmla="*/ 60 w 60"/>
                <a:gd name="T37" fmla="*/ 59 h 64"/>
                <a:gd name="T38" fmla="*/ 53 w 60"/>
                <a:gd name="T39" fmla="*/ 61 h 64"/>
                <a:gd name="T40" fmla="*/ 47 w 60"/>
                <a:gd name="T41" fmla="*/ 61 h 64"/>
                <a:gd name="T42" fmla="*/ 47 w 60"/>
                <a:gd name="T43" fmla="*/ 58 h 64"/>
                <a:gd name="T44" fmla="*/ 44 w 60"/>
                <a:gd name="T45" fmla="*/ 58 h 64"/>
                <a:gd name="T46" fmla="*/ 37 w 60"/>
                <a:gd name="T47" fmla="*/ 52 h 64"/>
                <a:gd name="T48" fmla="*/ 39 w 60"/>
                <a:gd name="T49" fmla="*/ 49 h 64"/>
                <a:gd name="T50" fmla="*/ 37 w 60"/>
                <a:gd name="T51" fmla="*/ 49 h 64"/>
                <a:gd name="T52" fmla="*/ 36 w 60"/>
                <a:gd name="T53" fmla="*/ 46 h 64"/>
                <a:gd name="T54" fmla="*/ 33 w 60"/>
                <a:gd name="T55" fmla="*/ 46 h 64"/>
                <a:gd name="T56" fmla="*/ 28 w 60"/>
                <a:gd name="T57" fmla="*/ 41 h 64"/>
                <a:gd name="T58" fmla="*/ 25 w 60"/>
                <a:gd name="T59" fmla="*/ 31 h 64"/>
                <a:gd name="T60" fmla="*/ 23 w 60"/>
                <a:gd name="T61" fmla="*/ 34 h 64"/>
                <a:gd name="T62" fmla="*/ 21 w 60"/>
                <a:gd name="T63" fmla="*/ 27 h 64"/>
                <a:gd name="T64" fmla="*/ 18 w 60"/>
                <a:gd name="T65" fmla="*/ 24 h 64"/>
                <a:gd name="T66" fmla="*/ 15 w 60"/>
                <a:gd name="T67" fmla="*/ 23 h 64"/>
                <a:gd name="T68" fmla="*/ 14 w 60"/>
                <a:gd name="T69" fmla="*/ 17 h 64"/>
                <a:gd name="T70" fmla="*/ 9 w 60"/>
                <a:gd name="T71" fmla="*/ 14 h 64"/>
                <a:gd name="T72" fmla="*/ 7 w 60"/>
                <a:gd name="T73" fmla="*/ 11 h 64"/>
                <a:gd name="T74" fmla="*/ 5 w 60"/>
                <a:gd name="T75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4">
                  <a:moveTo>
                    <a:pt x="5" y="9"/>
                  </a:moveTo>
                  <a:cubicBezTo>
                    <a:pt x="5" y="7"/>
                    <a:pt x="3" y="8"/>
                    <a:pt x="2" y="7"/>
                  </a:cubicBezTo>
                  <a:cubicBezTo>
                    <a:pt x="1" y="6"/>
                    <a:pt x="2" y="3"/>
                    <a:pt x="0" y="3"/>
                  </a:cubicBezTo>
                  <a:cubicBezTo>
                    <a:pt x="3" y="0"/>
                    <a:pt x="6" y="4"/>
                    <a:pt x="11" y="2"/>
                  </a:cubicBezTo>
                  <a:cubicBezTo>
                    <a:pt x="10" y="5"/>
                    <a:pt x="15" y="3"/>
                    <a:pt x="16" y="4"/>
                  </a:cubicBezTo>
                  <a:cubicBezTo>
                    <a:pt x="17" y="5"/>
                    <a:pt x="16" y="7"/>
                    <a:pt x="16" y="7"/>
                  </a:cubicBezTo>
                  <a:cubicBezTo>
                    <a:pt x="18" y="8"/>
                    <a:pt x="20" y="7"/>
                    <a:pt x="19" y="10"/>
                  </a:cubicBezTo>
                  <a:cubicBezTo>
                    <a:pt x="23" y="9"/>
                    <a:pt x="22" y="13"/>
                    <a:pt x="25" y="13"/>
                  </a:cubicBezTo>
                  <a:cubicBezTo>
                    <a:pt x="27" y="13"/>
                    <a:pt x="31" y="21"/>
                    <a:pt x="35" y="21"/>
                  </a:cubicBezTo>
                  <a:cubicBezTo>
                    <a:pt x="38" y="21"/>
                    <a:pt x="36" y="24"/>
                    <a:pt x="37" y="25"/>
                  </a:cubicBezTo>
                  <a:cubicBezTo>
                    <a:pt x="38" y="26"/>
                    <a:pt x="41" y="26"/>
                    <a:pt x="42" y="27"/>
                  </a:cubicBezTo>
                  <a:cubicBezTo>
                    <a:pt x="42" y="27"/>
                    <a:pt x="44" y="29"/>
                    <a:pt x="44" y="30"/>
                  </a:cubicBezTo>
                  <a:cubicBezTo>
                    <a:pt x="45" y="30"/>
                    <a:pt x="44" y="32"/>
                    <a:pt x="44" y="32"/>
                  </a:cubicBezTo>
                  <a:cubicBezTo>
                    <a:pt x="45" y="33"/>
                    <a:pt x="46" y="34"/>
                    <a:pt x="47" y="35"/>
                  </a:cubicBezTo>
                  <a:cubicBezTo>
                    <a:pt x="48" y="36"/>
                    <a:pt x="49" y="39"/>
                    <a:pt x="51" y="39"/>
                  </a:cubicBezTo>
                  <a:cubicBezTo>
                    <a:pt x="52" y="40"/>
                    <a:pt x="54" y="42"/>
                    <a:pt x="54" y="42"/>
                  </a:cubicBezTo>
                  <a:cubicBezTo>
                    <a:pt x="56" y="44"/>
                    <a:pt x="55" y="49"/>
                    <a:pt x="57" y="49"/>
                  </a:cubicBezTo>
                  <a:cubicBezTo>
                    <a:pt x="59" y="49"/>
                    <a:pt x="59" y="53"/>
                    <a:pt x="58" y="55"/>
                  </a:cubicBezTo>
                  <a:cubicBezTo>
                    <a:pt x="58" y="57"/>
                    <a:pt x="55" y="59"/>
                    <a:pt x="60" y="59"/>
                  </a:cubicBezTo>
                  <a:cubicBezTo>
                    <a:pt x="59" y="64"/>
                    <a:pt x="55" y="61"/>
                    <a:pt x="53" y="61"/>
                  </a:cubicBezTo>
                  <a:cubicBezTo>
                    <a:pt x="51" y="60"/>
                    <a:pt x="49" y="61"/>
                    <a:pt x="47" y="61"/>
                  </a:cubicBezTo>
                  <a:cubicBezTo>
                    <a:pt x="47" y="60"/>
                    <a:pt x="48" y="58"/>
                    <a:pt x="47" y="58"/>
                  </a:cubicBezTo>
                  <a:cubicBezTo>
                    <a:pt x="47" y="57"/>
                    <a:pt x="45" y="58"/>
                    <a:pt x="44" y="58"/>
                  </a:cubicBezTo>
                  <a:cubicBezTo>
                    <a:pt x="43" y="57"/>
                    <a:pt x="41" y="52"/>
                    <a:pt x="37" y="52"/>
                  </a:cubicBezTo>
                  <a:cubicBezTo>
                    <a:pt x="38" y="51"/>
                    <a:pt x="39" y="51"/>
                    <a:pt x="39" y="49"/>
                  </a:cubicBezTo>
                  <a:cubicBezTo>
                    <a:pt x="39" y="48"/>
                    <a:pt x="37" y="49"/>
                    <a:pt x="37" y="49"/>
                  </a:cubicBezTo>
                  <a:cubicBezTo>
                    <a:pt x="36" y="50"/>
                    <a:pt x="37" y="47"/>
                    <a:pt x="36" y="46"/>
                  </a:cubicBezTo>
                  <a:cubicBezTo>
                    <a:pt x="35" y="46"/>
                    <a:pt x="34" y="47"/>
                    <a:pt x="33" y="46"/>
                  </a:cubicBezTo>
                  <a:cubicBezTo>
                    <a:pt x="31" y="45"/>
                    <a:pt x="31" y="41"/>
                    <a:pt x="28" y="41"/>
                  </a:cubicBezTo>
                  <a:cubicBezTo>
                    <a:pt x="29" y="35"/>
                    <a:pt x="25" y="35"/>
                    <a:pt x="25" y="31"/>
                  </a:cubicBezTo>
                  <a:cubicBezTo>
                    <a:pt x="23" y="31"/>
                    <a:pt x="24" y="33"/>
                    <a:pt x="23" y="34"/>
                  </a:cubicBezTo>
                  <a:cubicBezTo>
                    <a:pt x="21" y="32"/>
                    <a:pt x="22" y="29"/>
                    <a:pt x="21" y="27"/>
                  </a:cubicBezTo>
                  <a:cubicBezTo>
                    <a:pt x="20" y="26"/>
                    <a:pt x="18" y="25"/>
                    <a:pt x="18" y="24"/>
                  </a:cubicBezTo>
                  <a:cubicBezTo>
                    <a:pt x="17" y="24"/>
                    <a:pt x="17" y="22"/>
                    <a:pt x="15" y="23"/>
                  </a:cubicBezTo>
                  <a:cubicBezTo>
                    <a:pt x="16" y="20"/>
                    <a:pt x="14" y="19"/>
                    <a:pt x="14" y="17"/>
                  </a:cubicBezTo>
                  <a:cubicBezTo>
                    <a:pt x="13" y="15"/>
                    <a:pt x="11" y="15"/>
                    <a:pt x="9" y="14"/>
                  </a:cubicBezTo>
                  <a:cubicBezTo>
                    <a:pt x="9" y="14"/>
                    <a:pt x="6" y="11"/>
                    <a:pt x="7" y="11"/>
                  </a:cubicBezTo>
                  <a:cubicBezTo>
                    <a:pt x="6" y="9"/>
                    <a:pt x="10" y="6"/>
                    <a:pt x="5" y="9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305" name="Freeform 115"/>
            <p:cNvSpPr>
              <a:spLocks noChangeArrowheads="1"/>
            </p:cNvSpPr>
            <p:nvPr/>
          </p:nvSpPr>
          <p:spPr bwMode="auto">
            <a:xfrm>
              <a:off x="4969108" y="3184556"/>
              <a:ext cx="177188" cy="349016"/>
            </a:xfrm>
            <a:custGeom>
              <a:avLst/>
              <a:gdLst>
                <a:gd name="T0" fmla="*/ 32 w 43"/>
                <a:gd name="T1" fmla="*/ 0 h 79"/>
                <a:gd name="T2" fmla="*/ 38 w 43"/>
                <a:gd name="T3" fmla="*/ 1 h 79"/>
                <a:gd name="T4" fmla="*/ 35 w 43"/>
                <a:gd name="T5" fmla="*/ 26 h 79"/>
                <a:gd name="T6" fmla="*/ 32 w 43"/>
                <a:gd name="T7" fmla="*/ 43 h 79"/>
                <a:gd name="T8" fmla="*/ 28 w 43"/>
                <a:gd name="T9" fmla="*/ 50 h 79"/>
                <a:gd name="T10" fmla="*/ 27 w 43"/>
                <a:gd name="T11" fmla="*/ 59 h 79"/>
                <a:gd name="T12" fmla="*/ 27 w 43"/>
                <a:gd name="T13" fmla="*/ 62 h 79"/>
                <a:gd name="T14" fmla="*/ 24 w 43"/>
                <a:gd name="T15" fmla="*/ 63 h 79"/>
                <a:gd name="T16" fmla="*/ 23 w 43"/>
                <a:gd name="T17" fmla="*/ 71 h 79"/>
                <a:gd name="T18" fmla="*/ 21 w 43"/>
                <a:gd name="T19" fmla="*/ 73 h 79"/>
                <a:gd name="T20" fmla="*/ 20 w 43"/>
                <a:gd name="T21" fmla="*/ 77 h 79"/>
                <a:gd name="T22" fmla="*/ 6 w 43"/>
                <a:gd name="T23" fmla="*/ 78 h 79"/>
                <a:gd name="T24" fmla="*/ 4 w 43"/>
                <a:gd name="T25" fmla="*/ 71 h 79"/>
                <a:gd name="T26" fmla="*/ 3 w 43"/>
                <a:gd name="T27" fmla="*/ 69 h 79"/>
                <a:gd name="T28" fmla="*/ 0 w 43"/>
                <a:gd name="T29" fmla="*/ 67 h 79"/>
                <a:gd name="T30" fmla="*/ 0 w 43"/>
                <a:gd name="T31" fmla="*/ 62 h 79"/>
                <a:gd name="T32" fmla="*/ 2 w 43"/>
                <a:gd name="T33" fmla="*/ 60 h 79"/>
                <a:gd name="T34" fmla="*/ 0 w 43"/>
                <a:gd name="T35" fmla="*/ 59 h 79"/>
                <a:gd name="T36" fmla="*/ 3 w 43"/>
                <a:gd name="T37" fmla="*/ 53 h 79"/>
                <a:gd name="T38" fmla="*/ 3 w 43"/>
                <a:gd name="T39" fmla="*/ 50 h 79"/>
                <a:gd name="T40" fmla="*/ 6 w 43"/>
                <a:gd name="T41" fmla="*/ 49 h 79"/>
                <a:gd name="T42" fmla="*/ 9 w 43"/>
                <a:gd name="T43" fmla="*/ 42 h 79"/>
                <a:gd name="T44" fmla="*/ 6 w 43"/>
                <a:gd name="T45" fmla="*/ 38 h 79"/>
                <a:gd name="T46" fmla="*/ 6 w 43"/>
                <a:gd name="T47" fmla="*/ 29 h 79"/>
                <a:gd name="T48" fmla="*/ 9 w 43"/>
                <a:gd name="T49" fmla="*/ 26 h 79"/>
                <a:gd name="T50" fmla="*/ 13 w 43"/>
                <a:gd name="T51" fmla="*/ 24 h 79"/>
                <a:gd name="T52" fmla="*/ 20 w 43"/>
                <a:gd name="T53" fmla="*/ 18 h 79"/>
                <a:gd name="T54" fmla="*/ 24 w 43"/>
                <a:gd name="T55" fmla="*/ 19 h 79"/>
                <a:gd name="T56" fmla="*/ 25 w 43"/>
                <a:gd name="T57" fmla="*/ 11 h 79"/>
                <a:gd name="T58" fmla="*/ 30 w 43"/>
                <a:gd name="T59" fmla="*/ 10 h 79"/>
                <a:gd name="T60" fmla="*/ 32 w 43"/>
                <a:gd name="T6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" h="79">
                  <a:moveTo>
                    <a:pt x="32" y="0"/>
                  </a:moveTo>
                  <a:cubicBezTo>
                    <a:pt x="34" y="1"/>
                    <a:pt x="36" y="1"/>
                    <a:pt x="38" y="1"/>
                  </a:cubicBezTo>
                  <a:cubicBezTo>
                    <a:pt x="36" y="8"/>
                    <a:pt x="43" y="21"/>
                    <a:pt x="35" y="26"/>
                  </a:cubicBezTo>
                  <a:cubicBezTo>
                    <a:pt x="35" y="33"/>
                    <a:pt x="34" y="38"/>
                    <a:pt x="32" y="43"/>
                  </a:cubicBezTo>
                  <a:cubicBezTo>
                    <a:pt x="32" y="46"/>
                    <a:pt x="31" y="50"/>
                    <a:pt x="28" y="50"/>
                  </a:cubicBezTo>
                  <a:cubicBezTo>
                    <a:pt x="29" y="54"/>
                    <a:pt x="27" y="56"/>
                    <a:pt x="27" y="59"/>
                  </a:cubicBezTo>
                  <a:cubicBezTo>
                    <a:pt x="27" y="59"/>
                    <a:pt x="27" y="61"/>
                    <a:pt x="27" y="62"/>
                  </a:cubicBezTo>
                  <a:cubicBezTo>
                    <a:pt x="27" y="62"/>
                    <a:pt x="24" y="63"/>
                    <a:pt x="24" y="63"/>
                  </a:cubicBezTo>
                  <a:cubicBezTo>
                    <a:pt x="23" y="65"/>
                    <a:pt x="24" y="68"/>
                    <a:pt x="23" y="71"/>
                  </a:cubicBezTo>
                  <a:cubicBezTo>
                    <a:pt x="22" y="72"/>
                    <a:pt x="21" y="71"/>
                    <a:pt x="21" y="73"/>
                  </a:cubicBezTo>
                  <a:cubicBezTo>
                    <a:pt x="21" y="74"/>
                    <a:pt x="19" y="75"/>
                    <a:pt x="20" y="77"/>
                  </a:cubicBezTo>
                  <a:cubicBezTo>
                    <a:pt x="16" y="78"/>
                    <a:pt x="11" y="79"/>
                    <a:pt x="6" y="78"/>
                  </a:cubicBezTo>
                  <a:cubicBezTo>
                    <a:pt x="6" y="75"/>
                    <a:pt x="3" y="75"/>
                    <a:pt x="4" y="71"/>
                  </a:cubicBezTo>
                  <a:cubicBezTo>
                    <a:pt x="3" y="71"/>
                    <a:pt x="3" y="70"/>
                    <a:pt x="3" y="69"/>
                  </a:cubicBezTo>
                  <a:cubicBezTo>
                    <a:pt x="1" y="69"/>
                    <a:pt x="0" y="68"/>
                    <a:pt x="0" y="67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0" y="60"/>
                    <a:pt x="1" y="61"/>
                    <a:pt x="2" y="60"/>
                  </a:cubicBezTo>
                  <a:cubicBezTo>
                    <a:pt x="2" y="59"/>
                    <a:pt x="0" y="59"/>
                    <a:pt x="0" y="59"/>
                  </a:cubicBezTo>
                  <a:cubicBezTo>
                    <a:pt x="1" y="56"/>
                    <a:pt x="2" y="55"/>
                    <a:pt x="3" y="53"/>
                  </a:cubicBezTo>
                  <a:cubicBezTo>
                    <a:pt x="3" y="53"/>
                    <a:pt x="3" y="51"/>
                    <a:pt x="3" y="50"/>
                  </a:cubicBezTo>
                  <a:cubicBezTo>
                    <a:pt x="3" y="50"/>
                    <a:pt x="6" y="49"/>
                    <a:pt x="6" y="49"/>
                  </a:cubicBezTo>
                  <a:cubicBezTo>
                    <a:pt x="6" y="47"/>
                    <a:pt x="4" y="37"/>
                    <a:pt x="9" y="42"/>
                  </a:cubicBezTo>
                  <a:cubicBezTo>
                    <a:pt x="9" y="39"/>
                    <a:pt x="6" y="40"/>
                    <a:pt x="6" y="3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8" y="30"/>
                    <a:pt x="8" y="28"/>
                    <a:pt x="9" y="26"/>
                  </a:cubicBezTo>
                  <a:cubicBezTo>
                    <a:pt x="11" y="27"/>
                    <a:pt x="12" y="24"/>
                    <a:pt x="13" y="24"/>
                  </a:cubicBezTo>
                  <a:cubicBezTo>
                    <a:pt x="15" y="23"/>
                    <a:pt x="21" y="24"/>
                    <a:pt x="20" y="18"/>
                  </a:cubicBezTo>
                  <a:cubicBezTo>
                    <a:pt x="22" y="18"/>
                    <a:pt x="22" y="19"/>
                    <a:pt x="24" y="19"/>
                  </a:cubicBezTo>
                  <a:cubicBezTo>
                    <a:pt x="23" y="15"/>
                    <a:pt x="25" y="14"/>
                    <a:pt x="25" y="11"/>
                  </a:cubicBezTo>
                  <a:cubicBezTo>
                    <a:pt x="30" y="13"/>
                    <a:pt x="28" y="2"/>
                    <a:pt x="30" y="10"/>
                  </a:cubicBezTo>
                  <a:cubicBezTo>
                    <a:pt x="34" y="8"/>
                    <a:pt x="30" y="2"/>
                    <a:pt x="32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8306" name="Freeform 116"/>
            <p:cNvSpPr>
              <a:spLocks noChangeArrowheads="1"/>
            </p:cNvSpPr>
            <p:nvPr/>
          </p:nvSpPr>
          <p:spPr bwMode="auto">
            <a:xfrm>
              <a:off x="6612411" y="3166186"/>
              <a:ext cx="951797" cy="748128"/>
            </a:xfrm>
            <a:custGeom>
              <a:avLst/>
              <a:gdLst>
                <a:gd name="T0" fmla="*/ 134 w 231"/>
                <a:gd name="T1" fmla="*/ 14 h 169"/>
                <a:gd name="T2" fmla="*/ 129 w 231"/>
                <a:gd name="T3" fmla="*/ 16 h 169"/>
                <a:gd name="T4" fmla="*/ 136 w 231"/>
                <a:gd name="T5" fmla="*/ 25 h 169"/>
                <a:gd name="T6" fmla="*/ 155 w 231"/>
                <a:gd name="T7" fmla="*/ 36 h 169"/>
                <a:gd name="T8" fmla="*/ 161 w 231"/>
                <a:gd name="T9" fmla="*/ 28 h 169"/>
                <a:gd name="T10" fmla="*/ 162 w 231"/>
                <a:gd name="T11" fmla="*/ 22 h 169"/>
                <a:gd name="T12" fmla="*/ 164 w 231"/>
                <a:gd name="T13" fmla="*/ 9 h 169"/>
                <a:gd name="T14" fmla="*/ 168 w 231"/>
                <a:gd name="T15" fmla="*/ 2 h 169"/>
                <a:gd name="T16" fmla="*/ 172 w 231"/>
                <a:gd name="T17" fmla="*/ 8 h 169"/>
                <a:gd name="T18" fmla="*/ 179 w 231"/>
                <a:gd name="T19" fmla="*/ 22 h 169"/>
                <a:gd name="T20" fmla="*/ 186 w 231"/>
                <a:gd name="T21" fmla="*/ 32 h 169"/>
                <a:gd name="T22" fmla="*/ 193 w 231"/>
                <a:gd name="T23" fmla="*/ 42 h 169"/>
                <a:gd name="T24" fmla="*/ 197 w 231"/>
                <a:gd name="T25" fmla="*/ 53 h 169"/>
                <a:gd name="T26" fmla="*/ 202 w 231"/>
                <a:gd name="T27" fmla="*/ 56 h 169"/>
                <a:gd name="T28" fmla="*/ 210 w 231"/>
                <a:gd name="T29" fmla="*/ 61 h 169"/>
                <a:gd name="T30" fmla="*/ 217 w 231"/>
                <a:gd name="T31" fmla="*/ 75 h 169"/>
                <a:gd name="T32" fmla="*/ 220 w 231"/>
                <a:gd name="T33" fmla="*/ 78 h 169"/>
                <a:gd name="T34" fmla="*/ 228 w 231"/>
                <a:gd name="T35" fmla="*/ 84 h 169"/>
                <a:gd name="T36" fmla="*/ 231 w 231"/>
                <a:gd name="T37" fmla="*/ 108 h 169"/>
                <a:gd name="T38" fmla="*/ 227 w 231"/>
                <a:gd name="T39" fmla="*/ 119 h 169"/>
                <a:gd name="T40" fmla="*/ 227 w 231"/>
                <a:gd name="T41" fmla="*/ 123 h 169"/>
                <a:gd name="T42" fmla="*/ 224 w 231"/>
                <a:gd name="T43" fmla="*/ 131 h 169"/>
                <a:gd name="T44" fmla="*/ 216 w 231"/>
                <a:gd name="T45" fmla="*/ 138 h 169"/>
                <a:gd name="T46" fmla="*/ 209 w 231"/>
                <a:gd name="T47" fmla="*/ 159 h 169"/>
                <a:gd name="T48" fmla="*/ 196 w 231"/>
                <a:gd name="T49" fmla="*/ 165 h 169"/>
                <a:gd name="T50" fmla="*/ 190 w 231"/>
                <a:gd name="T51" fmla="*/ 169 h 169"/>
                <a:gd name="T52" fmla="*/ 179 w 231"/>
                <a:gd name="T53" fmla="*/ 167 h 169"/>
                <a:gd name="T54" fmla="*/ 154 w 231"/>
                <a:gd name="T55" fmla="*/ 162 h 169"/>
                <a:gd name="T56" fmla="*/ 152 w 231"/>
                <a:gd name="T57" fmla="*/ 154 h 169"/>
                <a:gd name="T58" fmla="*/ 151 w 231"/>
                <a:gd name="T59" fmla="*/ 150 h 169"/>
                <a:gd name="T60" fmla="*/ 140 w 231"/>
                <a:gd name="T61" fmla="*/ 141 h 169"/>
                <a:gd name="T62" fmla="*/ 134 w 231"/>
                <a:gd name="T63" fmla="*/ 134 h 169"/>
                <a:gd name="T64" fmla="*/ 123 w 231"/>
                <a:gd name="T65" fmla="*/ 130 h 169"/>
                <a:gd name="T66" fmla="*/ 117 w 231"/>
                <a:gd name="T67" fmla="*/ 127 h 169"/>
                <a:gd name="T68" fmla="*/ 91 w 231"/>
                <a:gd name="T69" fmla="*/ 122 h 169"/>
                <a:gd name="T70" fmla="*/ 77 w 231"/>
                <a:gd name="T71" fmla="*/ 126 h 169"/>
                <a:gd name="T72" fmla="*/ 71 w 231"/>
                <a:gd name="T73" fmla="*/ 129 h 169"/>
                <a:gd name="T74" fmla="*/ 67 w 231"/>
                <a:gd name="T75" fmla="*/ 133 h 169"/>
                <a:gd name="T76" fmla="*/ 64 w 231"/>
                <a:gd name="T77" fmla="*/ 133 h 169"/>
                <a:gd name="T78" fmla="*/ 39 w 231"/>
                <a:gd name="T79" fmla="*/ 137 h 169"/>
                <a:gd name="T80" fmla="*/ 35 w 231"/>
                <a:gd name="T81" fmla="*/ 140 h 169"/>
                <a:gd name="T82" fmla="*/ 11 w 231"/>
                <a:gd name="T83" fmla="*/ 144 h 169"/>
                <a:gd name="T84" fmla="*/ 14 w 231"/>
                <a:gd name="T85" fmla="*/ 129 h 169"/>
                <a:gd name="T86" fmla="*/ 11 w 231"/>
                <a:gd name="T87" fmla="*/ 120 h 169"/>
                <a:gd name="T88" fmla="*/ 11 w 231"/>
                <a:gd name="T89" fmla="*/ 115 h 169"/>
                <a:gd name="T90" fmla="*/ 7 w 231"/>
                <a:gd name="T91" fmla="*/ 106 h 169"/>
                <a:gd name="T92" fmla="*/ 5 w 231"/>
                <a:gd name="T93" fmla="*/ 99 h 169"/>
                <a:gd name="T94" fmla="*/ 2 w 231"/>
                <a:gd name="T95" fmla="*/ 91 h 169"/>
                <a:gd name="T96" fmla="*/ 4 w 231"/>
                <a:gd name="T97" fmla="*/ 84 h 169"/>
                <a:gd name="T98" fmla="*/ 4 w 231"/>
                <a:gd name="T99" fmla="*/ 66 h 169"/>
                <a:gd name="T100" fmla="*/ 19 w 231"/>
                <a:gd name="T101" fmla="*/ 56 h 169"/>
                <a:gd name="T102" fmla="*/ 37 w 231"/>
                <a:gd name="T103" fmla="*/ 52 h 169"/>
                <a:gd name="T104" fmla="*/ 47 w 231"/>
                <a:gd name="T105" fmla="*/ 47 h 169"/>
                <a:gd name="T106" fmla="*/ 51 w 231"/>
                <a:gd name="T107" fmla="*/ 32 h 169"/>
                <a:gd name="T108" fmla="*/ 64 w 231"/>
                <a:gd name="T109" fmla="*/ 32 h 169"/>
                <a:gd name="T110" fmla="*/ 67 w 231"/>
                <a:gd name="T111" fmla="*/ 22 h 169"/>
                <a:gd name="T112" fmla="*/ 78 w 231"/>
                <a:gd name="T113" fmla="*/ 15 h 169"/>
                <a:gd name="T114" fmla="*/ 87 w 231"/>
                <a:gd name="T115" fmla="*/ 19 h 169"/>
                <a:gd name="T116" fmla="*/ 89 w 231"/>
                <a:gd name="T117" fmla="*/ 21 h 169"/>
                <a:gd name="T118" fmla="*/ 92 w 231"/>
                <a:gd name="T119" fmla="*/ 18 h 169"/>
                <a:gd name="T120" fmla="*/ 102 w 231"/>
                <a:gd name="T121" fmla="*/ 9 h 169"/>
                <a:gd name="T122" fmla="*/ 109 w 231"/>
                <a:gd name="T123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1" h="169">
                  <a:moveTo>
                    <a:pt x="134" y="7"/>
                  </a:moveTo>
                  <a:cubicBezTo>
                    <a:pt x="134" y="14"/>
                    <a:pt x="134" y="14"/>
                    <a:pt x="134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32" y="15"/>
                    <a:pt x="131" y="16"/>
                    <a:pt x="129" y="16"/>
                  </a:cubicBezTo>
                  <a:cubicBezTo>
                    <a:pt x="131" y="19"/>
                    <a:pt x="128" y="18"/>
                    <a:pt x="129" y="22"/>
                  </a:cubicBezTo>
                  <a:cubicBezTo>
                    <a:pt x="130" y="24"/>
                    <a:pt x="132" y="25"/>
                    <a:pt x="136" y="25"/>
                  </a:cubicBezTo>
                  <a:cubicBezTo>
                    <a:pt x="136" y="31"/>
                    <a:pt x="145" y="29"/>
                    <a:pt x="145" y="35"/>
                  </a:cubicBezTo>
                  <a:cubicBezTo>
                    <a:pt x="149" y="35"/>
                    <a:pt x="153" y="34"/>
                    <a:pt x="155" y="36"/>
                  </a:cubicBezTo>
                  <a:cubicBezTo>
                    <a:pt x="158" y="35"/>
                    <a:pt x="155" y="30"/>
                    <a:pt x="161" y="32"/>
                  </a:cubicBezTo>
                  <a:cubicBezTo>
                    <a:pt x="160" y="31"/>
                    <a:pt x="159" y="28"/>
                    <a:pt x="161" y="28"/>
                  </a:cubicBezTo>
                  <a:cubicBezTo>
                    <a:pt x="163" y="28"/>
                    <a:pt x="161" y="25"/>
                    <a:pt x="161" y="23"/>
                  </a:cubicBezTo>
                  <a:cubicBezTo>
                    <a:pt x="161" y="23"/>
                    <a:pt x="162" y="23"/>
                    <a:pt x="162" y="22"/>
                  </a:cubicBezTo>
                  <a:cubicBezTo>
                    <a:pt x="162" y="21"/>
                    <a:pt x="164" y="19"/>
                    <a:pt x="164" y="16"/>
                  </a:cubicBezTo>
                  <a:cubicBezTo>
                    <a:pt x="163" y="15"/>
                    <a:pt x="162" y="14"/>
                    <a:pt x="164" y="9"/>
                  </a:cubicBezTo>
                  <a:cubicBezTo>
                    <a:pt x="164" y="9"/>
                    <a:pt x="166" y="10"/>
                    <a:pt x="167" y="9"/>
                  </a:cubicBezTo>
                  <a:cubicBezTo>
                    <a:pt x="168" y="8"/>
                    <a:pt x="167" y="4"/>
                    <a:pt x="168" y="2"/>
                  </a:cubicBezTo>
                  <a:cubicBezTo>
                    <a:pt x="171" y="2"/>
                    <a:pt x="169" y="7"/>
                    <a:pt x="171" y="8"/>
                  </a:cubicBezTo>
                  <a:cubicBezTo>
                    <a:pt x="171" y="8"/>
                    <a:pt x="172" y="8"/>
                    <a:pt x="172" y="8"/>
                  </a:cubicBezTo>
                  <a:cubicBezTo>
                    <a:pt x="173" y="10"/>
                    <a:pt x="174" y="13"/>
                    <a:pt x="175" y="15"/>
                  </a:cubicBezTo>
                  <a:cubicBezTo>
                    <a:pt x="176" y="17"/>
                    <a:pt x="179" y="19"/>
                    <a:pt x="179" y="22"/>
                  </a:cubicBezTo>
                  <a:cubicBezTo>
                    <a:pt x="183" y="18"/>
                    <a:pt x="180" y="24"/>
                    <a:pt x="185" y="23"/>
                  </a:cubicBezTo>
                  <a:cubicBezTo>
                    <a:pt x="185" y="26"/>
                    <a:pt x="184" y="30"/>
                    <a:pt x="186" y="32"/>
                  </a:cubicBezTo>
                  <a:cubicBezTo>
                    <a:pt x="188" y="34"/>
                    <a:pt x="186" y="37"/>
                    <a:pt x="188" y="42"/>
                  </a:cubicBezTo>
                  <a:cubicBezTo>
                    <a:pt x="191" y="37"/>
                    <a:pt x="188" y="41"/>
                    <a:pt x="193" y="42"/>
                  </a:cubicBezTo>
                  <a:cubicBezTo>
                    <a:pt x="194" y="44"/>
                    <a:pt x="192" y="44"/>
                    <a:pt x="192" y="46"/>
                  </a:cubicBezTo>
                  <a:cubicBezTo>
                    <a:pt x="194" y="48"/>
                    <a:pt x="198" y="48"/>
                    <a:pt x="197" y="53"/>
                  </a:cubicBezTo>
                  <a:cubicBezTo>
                    <a:pt x="198" y="53"/>
                    <a:pt x="201" y="52"/>
                    <a:pt x="202" y="53"/>
                  </a:cubicBezTo>
                  <a:cubicBezTo>
                    <a:pt x="202" y="53"/>
                    <a:pt x="201" y="55"/>
                    <a:pt x="202" y="56"/>
                  </a:cubicBezTo>
                  <a:cubicBezTo>
                    <a:pt x="202" y="56"/>
                    <a:pt x="204" y="55"/>
                    <a:pt x="204" y="56"/>
                  </a:cubicBezTo>
                  <a:cubicBezTo>
                    <a:pt x="206" y="58"/>
                    <a:pt x="206" y="62"/>
                    <a:pt x="210" y="61"/>
                  </a:cubicBezTo>
                  <a:cubicBezTo>
                    <a:pt x="210" y="65"/>
                    <a:pt x="213" y="69"/>
                    <a:pt x="214" y="71"/>
                  </a:cubicBezTo>
                  <a:cubicBezTo>
                    <a:pt x="215" y="72"/>
                    <a:pt x="216" y="74"/>
                    <a:pt x="217" y="75"/>
                  </a:cubicBezTo>
                  <a:cubicBezTo>
                    <a:pt x="217" y="76"/>
                    <a:pt x="219" y="75"/>
                    <a:pt x="220" y="75"/>
                  </a:cubicBezTo>
                  <a:cubicBezTo>
                    <a:pt x="220" y="76"/>
                    <a:pt x="219" y="78"/>
                    <a:pt x="220" y="78"/>
                  </a:cubicBezTo>
                  <a:cubicBezTo>
                    <a:pt x="221" y="79"/>
                    <a:pt x="223" y="79"/>
                    <a:pt x="223" y="78"/>
                  </a:cubicBezTo>
                  <a:cubicBezTo>
                    <a:pt x="226" y="81"/>
                    <a:pt x="223" y="85"/>
                    <a:pt x="228" y="84"/>
                  </a:cubicBezTo>
                  <a:cubicBezTo>
                    <a:pt x="225" y="88"/>
                    <a:pt x="229" y="93"/>
                    <a:pt x="230" y="99"/>
                  </a:cubicBezTo>
                  <a:cubicBezTo>
                    <a:pt x="230" y="102"/>
                    <a:pt x="228" y="106"/>
                    <a:pt x="231" y="108"/>
                  </a:cubicBezTo>
                  <a:cubicBezTo>
                    <a:pt x="228" y="110"/>
                    <a:pt x="229" y="112"/>
                    <a:pt x="228" y="117"/>
                  </a:cubicBezTo>
                  <a:cubicBezTo>
                    <a:pt x="228" y="117"/>
                    <a:pt x="226" y="118"/>
                    <a:pt x="227" y="119"/>
                  </a:cubicBezTo>
                  <a:cubicBezTo>
                    <a:pt x="227" y="119"/>
                    <a:pt x="228" y="119"/>
                    <a:pt x="228" y="119"/>
                  </a:cubicBezTo>
                  <a:cubicBezTo>
                    <a:pt x="228" y="119"/>
                    <a:pt x="227" y="122"/>
                    <a:pt x="227" y="123"/>
                  </a:cubicBezTo>
                  <a:cubicBezTo>
                    <a:pt x="227" y="123"/>
                    <a:pt x="224" y="124"/>
                    <a:pt x="224" y="124"/>
                  </a:cubicBezTo>
                  <a:cubicBezTo>
                    <a:pt x="224" y="126"/>
                    <a:pt x="227" y="128"/>
                    <a:pt x="224" y="131"/>
                  </a:cubicBezTo>
                  <a:cubicBezTo>
                    <a:pt x="221" y="131"/>
                    <a:pt x="222" y="135"/>
                    <a:pt x="218" y="134"/>
                  </a:cubicBezTo>
                  <a:cubicBezTo>
                    <a:pt x="219" y="137"/>
                    <a:pt x="218" y="139"/>
                    <a:pt x="216" y="138"/>
                  </a:cubicBezTo>
                  <a:cubicBezTo>
                    <a:pt x="217" y="144"/>
                    <a:pt x="213" y="146"/>
                    <a:pt x="214" y="151"/>
                  </a:cubicBezTo>
                  <a:cubicBezTo>
                    <a:pt x="208" y="150"/>
                    <a:pt x="209" y="156"/>
                    <a:pt x="209" y="159"/>
                  </a:cubicBezTo>
                  <a:cubicBezTo>
                    <a:pt x="207" y="159"/>
                    <a:pt x="204" y="159"/>
                    <a:pt x="204" y="161"/>
                  </a:cubicBezTo>
                  <a:cubicBezTo>
                    <a:pt x="204" y="163"/>
                    <a:pt x="199" y="164"/>
                    <a:pt x="196" y="165"/>
                  </a:cubicBezTo>
                  <a:cubicBezTo>
                    <a:pt x="195" y="166"/>
                    <a:pt x="194" y="167"/>
                    <a:pt x="193" y="168"/>
                  </a:cubicBezTo>
                  <a:cubicBezTo>
                    <a:pt x="192" y="169"/>
                    <a:pt x="190" y="168"/>
                    <a:pt x="190" y="169"/>
                  </a:cubicBezTo>
                  <a:cubicBezTo>
                    <a:pt x="187" y="168"/>
                    <a:pt x="186" y="165"/>
                    <a:pt x="182" y="164"/>
                  </a:cubicBezTo>
                  <a:cubicBezTo>
                    <a:pt x="179" y="162"/>
                    <a:pt x="180" y="166"/>
                    <a:pt x="179" y="167"/>
                  </a:cubicBezTo>
                  <a:cubicBezTo>
                    <a:pt x="176" y="168"/>
                    <a:pt x="171" y="166"/>
                    <a:pt x="169" y="169"/>
                  </a:cubicBezTo>
                  <a:cubicBezTo>
                    <a:pt x="164" y="167"/>
                    <a:pt x="161" y="163"/>
                    <a:pt x="154" y="162"/>
                  </a:cubicBezTo>
                  <a:cubicBezTo>
                    <a:pt x="155" y="160"/>
                    <a:pt x="155" y="159"/>
                    <a:pt x="154" y="155"/>
                  </a:cubicBezTo>
                  <a:cubicBezTo>
                    <a:pt x="154" y="155"/>
                    <a:pt x="153" y="155"/>
                    <a:pt x="152" y="154"/>
                  </a:cubicBezTo>
                  <a:cubicBezTo>
                    <a:pt x="152" y="154"/>
                    <a:pt x="153" y="153"/>
                    <a:pt x="152" y="153"/>
                  </a:cubicBezTo>
                  <a:cubicBezTo>
                    <a:pt x="152" y="151"/>
                    <a:pt x="149" y="150"/>
                    <a:pt x="151" y="150"/>
                  </a:cubicBezTo>
                  <a:cubicBezTo>
                    <a:pt x="150" y="149"/>
                    <a:pt x="145" y="145"/>
                    <a:pt x="144" y="148"/>
                  </a:cubicBezTo>
                  <a:cubicBezTo>
                    <a:pt x="142" y="147"/>
                    <a:pt x="142" y="143"/>
                    <a:pt x="140" y="141"/>
                  </a:cubicBezTo>
                  <a:cubicBezTo>
                    <a:pt x="139" y="138"/>
                    <a:pt x="141" y="138"/>
                    <a:pt x="141" y="136"/>
                  </a:cubicBezTo>
                  <a:cubicBezTo>
                    <a:pt x="140" y="134"/>
                    <a:pt x="139" y="135"/>
                    <a:pt x="134" y="134"/>
                  </a:cubicBezTo>
                  <a:cubicBezTo>
                    <a:pt x="131" y="136"/>
                    <a:pt x="132" y="141"/>
                    <a:pt x="126" y="140"/>
                  </a:cubicBezTo>
                  <a:cubicBezTo>
                    <a:pt x="127" y="134"/>
                    <a:pt x="122" y="136"/>
                    <a:pt x="123" y="130"/>
                  </a:cubicBezTo>
                  <a:cubicBezTo>
                    <a:pt x="120" y="130"/>
                    <a:pt x="119" y="128"/>
                    <a:pt x="115" y="129"/>
                  </a:cubicBezTo>
                  <a:cubicBezTo>
                    <a:pt x="115" y="127"/>
                    <a:pt x="116" y="128"/>
                    <a:pt x="117" y="127"/>
                  </a:cubicBezTo>
                  <a:cubicBezTo>
                    <a:pt x="114" y="123"/>
                    <a:pt x="110" y="127"/>
                    <a:pt x="103" y="126"/>
                  </a:cubicBezTo>
                  <a:cubicBezTo>
                    <a:pt x="99" y="125"/>
                    <a:pt x="95" y="123"/>
                    <a:pt x="91" y="122"/>
                  </a:cubicBezTo>
                  <a:cubicBezTo>
                    <a:pt x="88" y="123"/>
                    <a:pt x="83" y="122"/>
                    <a:pt x="82" y="126"/>
                  </a:cubicBezTo>
                  <a:cubicBezTo>
                    <a:pt x="80" y="126"/>
                    <a:pt x="79" y="126"/>
                    <a:pt x="77" y="126"/>
                  </a:cubicBezTo>
                  <a:cubicBezTo>
                    <a:pt x="75" y="126"/>
                    <a:pt x="76" y="127"/>
                    <a:pt x="75" y="127"/>
                  </a:cubicBezTo>
                  <a:cubicBezTo>
                    <a:pt x="73" y="128"/>
                    <a:pt x="74" y="125"/>
                    <a:pt x="71" y="129"/>
                  </a:cubicBezTo>
                  <a:cubicBezTo>
                    <a:pt x="71" y="129"/>
                    <a:pt x="69" y="130"/>
                    <a:pt x="70" y="131"/>
                  </a:cubicBezTo>
                  <a:cubicBezTo>
                    <a:pt x="68" y="129"/>
                    <a:pt x="67" y="127"/>
                    <a:pt x="67" y="133"/>
                  </a:cubicBezTo>
                  <a:cubicBezTo>
                    <a:pt x="66" y="133"/>
                    <a:pt x="66" y="131"/>
                    <a:pt x="64" y="131"/>
                  </a:cubicBezTo>
                  <a:cubicBezTo>
                    <a:pt x="62" y="131"/>
                    <a:pt x="64" y="133"/>
                    <a:pt x="64" y="133"/>
                  </a:cubicBezTo>
                  <a:cubicBezTo>
                    <a:pt x="62" y="136"/>
                    <a:pt x="58" y="134"/>
                    <a:pt x="57" y="138"/>
                  </a:cubicBezTo>
                  <a:cubicBezTo>
                    <a:pt x="53" y="136"/>
                    <a:pt x="45" y="138"/>
                    <a:pt x="39" y="137"/>
                  </a:cubicBezTo>
                  <a:cubicBezTo>
                    <a:pt x="37" y="137"/>
                    <a:pt x="38" y="139"/>
                    <a:pt x="37" y="140"/>
                  </a:cubicBezTo>
                  <a:cubicBezTo>
                    <a:pt x="37" y="140"/>
                    <a:pt x="35" y="140"/>
                    <a:pt x="35" y="140"/>
                  </a:cubicBezTo>
                  <a:cubicBezTo>
                    <a:pt x="33" y="140"/>
                    <a:pt x="32" y="141"/>
                    <a:pt x="30" y="141"/>
                  </a:cubicBezTo>
                  <a:cubicBezTo>
                    <a:pt x="26" y="142"/>
                    <a:pt x="19" y="145"/>
                    <a:pt x="11" y="144"/>
                  </a:cubicBezTo>
                  <a:cubicBezTo>
                    <a:pt x="12" y="141"/>
                    <a:pt x="11" y="136"/>
                    <a:pt x="15" y="136"/>
                  </a:cubicBezTo>
                  <a:cubicBezTo>
                    <a:pt x="14" y="134"/>
                    <a:pt x="17" y="129"/>
                    <a:pt x="14" y="129"/>
                  </a:cubicBezTo>
                  <a:cubicBezTo>
                    <a:pt x="10" y="128"/>
                    <a:pt x="15" y="127"/>
                    <a:pt x="14" y="123"/>
                  </a:cubicBezTo>
                  <a:cubicBezTo>
                    <a:pt x="12" y="120"/>
                    <a:pt x="12" y="126"/>
                    <a:pt x="11" y="120"/>
                  </a:cubicBezTo>
                  <a:cubicBezTo>
                    <a:pt x="11" y="120"/>
                    <a:pt x="11" y="118"/>
                    <a:pt x="11" y="117"/>
                  </a:cubicBezTo>
                  <a:cubicBezTo>
                    <a:pt x="9" y="116"/>
                    <a:pt x="11" y="117"/>
                    <a:pt x="11" y="115"/>
                  </a:cubicBezTo>
                  <a:cubicBezTo>
                    <a:pt x="10" y="112"/>
                    <a:pt x="7" y="109"/>
                    <a:pt x="9" y="108"/>
                  </a:cubicBezTo>
                  <a:cubicBezTo>
                    <a:pt x="10" y="106"/>
                    <a:pt x="7" y="107"/>
                    <a:pt x="7" y="106"/>
                  </a:cubicBezTo>
                  <a:cubicBezTo>
                    <a:pt x="6" y="106"/>
                    <a:pt x="7" y="104"/>
                    <a:pt x="7" y="103"/>
                  </a:cubicBezTo>
                  <a:cubicBezTo>
                    <a:pt x="7" y="103"/>
                    <a:pt x="5" y="99"/>
                    <a:pt x="5" y="99"/>
                  </a:cubicBezTo>
                  <a:cubicBezTo>
                    <a:pt x="3" y="98"/>
                    <a:pt x="6" y="99"/>
                    <a:pt x="5" y="96"/>
                  </a:cubicBezTo>
                  <a:cubicBezTo>
                    <a:pt x="5" y="94"/>
                    <a:pt x="2" y="94"/>
                    <a:pt x="2" y="91"/>
                  </a:cubicBezTo>
                  <a:cubicBezTo>
                    <a:pt x="6" y="91"/>
                    <a:pt x="4" y="86"/>
                    <a:pt x="7" y="85"/>
                  </a:cubicBezTo>
                  <a:cubicBezTo>
                    <a:pt x="7" y="83"/>
                    <a:pt x="4" y="84"/>
                    <a:pt x="4" y="84"/>
                  </a:cubicBezTo>
                  <a:cubicBezTo>
                    <a:pt x="3" y="82"/>
                    <a:pt x="5" y="79"/>
                    <a:pt x="1" y="80"/>
                  </a:cubicBezTo>
                  <a:cubicBezTo>
                    <a:pt x="0" y="73"/>
                    <a:pt x="3" y="71"/>
                    <a:pt x="4" y="66"/>
                  </a:cubicBezTo>
                  <a:cubicBezTo>
                    <a:pt x="5" y="68"/>
                    <a:pt x="11" y="66"/>
                    <a:pt x="11" y="63"/>
                  </a:cubicBezTo>
                  <a:cubicBezTo>
                    <a:pt x="11" y="60"/>
                    <a:pt x="20" y="62"/>
                    <a:pt x="19" y="56"/>
                  </a:cubicBezTo>
                  <a:cubicBezTo>
                    <a:pt x="27" y="57"/>
                    <a:pt x="31" y="53"/>
                    <a:pt x="37" y="53"/>
                  </a:cubicBezTo>
                  <a:cubicBezTo>
                    <a:pt x="39" y="53"/>
                    <a:pt x="38" y="51"/>
                    <a:pt x="37" y="52"/>
                  </a:cubicBezTo>
                  <a:cubicBezTo>
                    <a:pt x="40" y="49"/>
                    <a:pt x="44" y="51"/>
                    <a:pt x="44" y="46"/>
                  </a:cubicBezTo>
                  <a:cubicBezTo>
                    <a:pt x="46" y="46"/>
                    <a:pt x="46" y="47"/>
                    <a:pt x="47" y="47"/>
                  </a:cubicBezTo>
                  <a:cubicBezTo>
                    <a:pt x="51" y="48"/>
                    <a:pt x="46" y="41"/>
                    <a:pt x="51" y="43"/>
                  </a:cubicBezTo>
                  <a:cubicBezTo>
                    <a:pt x="50" y="37"/>
                    <a:pt x="51" y="38"/>
                    <a:pt x="51" y="32"/>
                  </a:cubicBezTo>
                  <a:cubicBezTo>
                    <a:pt x="55" y="32"/>
                    <a:pt x="57" y="34"/>
                    <a:pt x="60" y="35"/>
                  </a:cubicBezTo>
                  <a:cubicBezTo>
                    <a:pt x="61" y="34"/>
                    <a:pt x="61" y="31"/>
                    <a:pt x="64" y="32"/>
                  </a:cubicBezTo>
                  <a:cubicBezTo>
                    <a:pt x="62" y="29"/>
                    <a:pt x="68" y="27"/>
                    <a:pt x="64" y="26"/>
                  </a:cubicBezTo>
                  <a:cubicBezTo>
                    <a:pt x="65" y="25"/>
                    <a:pt x="67" y="25"/>
                    <a:pt x="67" y="22"/>
                  </a:cubicBezTo>
                  <a:cubicBezTo>
                    <a:pt x="71" y="23"/>
                    <a:pt x="69" y="17"/>
                    <a:pt x="74" y="19"/>
                  </a:cubicBezTo>
                  <a:cubicBezTo>
                    <a:pt x="75" y="18"/>
                    <a:pt x="77" y="16"/>
                    <a:pt x="78" y="15"/>
                  </a:cubicBezTo>
                  <a:cubicBezTo>
                    <a:pt x="80" y="16"/>
                    <a:pt x="82" y="17"/>
                    <a:pt x="85" y="16"/>
                  </a:cubicBezTo>
                  <a:cubicBezTo>
                    <a:pt x="82" y="19"/>
                    <a:pt x="86" y="18"/>
                    <a:pt x="87" y="19"/>
                  </a:cubicBezTo>
                  <a:cubicBezTo>
                    <a:pt x="87" y="19"/>
                    <a:pt x="86" y="21"/>
                    <a:pt x="87" y="21"/>
                  </a:cubicBezTo>
                  <a:cubicBezTo>
                    <a:pt x="87" y="21"/>
                    <a:pt x="89" y="20"/>
                    <a:pt x="89" y="21"/>
                  </a:cubicBezTo>
                  <a:cubicBezTo>
                    <a:pt x="90" y="21"/>
                    <a:pt x="91" y="25"/>
                    <a:pt x="95" y="23"/>
                  </a:cubicBezTo>
                  <a:cubicBezTo>
                    <a:pt x="97" y="24"/>
                    <a:pt x="96" y="16"/>
                    <a:pt x="92" y="18"/>
                  </a:cubicBezTo>
                  <a:cubicBezTo>
                    <a:pt x="93" y="16"/>
                    <a:pt x="95" y="16"/>
                    <a:pt x="96" y="15"/>
                  </a:cubicBezTo>
                  <a:cubicBezTo>
                    <a:pt x="97" y="11"/>
                    <a:pt x="98" y="10"/>
                    <a:pt x="102" y="9"/>
                  </a:cubicBezTo>
                  <a:cubicBezTo>
                    <a:pt x="102" y="6"/>
                    <a:pt x="103" y="5"/>
                    <a:pt x="106" y="5"/>
                  </a:cubicBezTo>
                  <a:cubicBezTo>
                    <a:pt x="104" y="9"/>
                    <a:pt x="105" y="7"/>
                    <a:pt x="109" y="7"/>
                  </a:cubicBezTo>
                  <a:cubicBezTo>
                    <a:pt x="115" y="0"/>
                    <a:pt x="126" y="7"/>
                    <a:pt x="134" y="7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91319" y="3678238"/>
            <a:ext cx="4239469" cy="2604412"/>
            <a:chOff x="791319" y="3678238"/>
            <a:chExt cx="4239469" cy="2604412"/>
          </a:xfrm>
        </p:grpSpPr>
        <p:grpSp>
          <p:nvGrpSpPr>
            <p:cNvPr id="8307" name="组合 128"/>
            <p:cNvGrpSpPr/>
            <p:nvPr/>
          </p:nvGrpSpPr>
          <p:grpSpPr bwMode="auto">
            <a:xfrm>
              <a:off x="2146300" y="3757613"/>
              <a:ext cx="2884488" cy="400050"/>
              <a:chOff x="0" y="0"/>
              <a:chExt cx="2163926" cy="300083"/>
            </a:xfrm>
          </p:grpSpPr>
          <p:sp>
            <p:nvSpPr>
              <p:cNvPr id="8308" name="Freeform 60"/>
              <p:cNvSpPr>
                <a:spLocks noChangeArrowheads="1"/>
              </p:cNvSpPr>
              <p:nvPr/>
            </p:nvSpPr>
            <p:spPr bwMode="auto">
              <a:xfrm>
                <a:off x="2145110" y="264266"/>
                <a:ext cx="18816" cy="13777"/>
              </a:xfrm>
              <a:custGeom>
                <a:avLst/>
                <a:gdLst>
                  <a:gd name="T0" fmla="*/ 0 w 6"/>
                  <a:gd name="T1" fmla="*/ 2 h 4"/>
                  <a:gd name="T2" fmla="*/ 6 w 6"/>
                  <a:gd name="T3" fmla="*/ 0 h 4"/>
                  <a:gd name="T4" fmla="*/ 4 w 6"/>
                  <a:gd name="T5" fmla="*/ 4 h 4"/>
                  <a:gd name="T6" fmla="*/ 2 w 6"/>
                  <a:gd name="T7" fmla="*/ 4 h 4"/>
                  <a:gd name="T8" fmla="*/ 0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0" y="2"/>
                    </a:moveTo>
                    <a:cubicBezTo>
                      <a:pt x="1" y="0"/>
                      <a:pt x="4" y="0"/>
                      <a:pt x="6" y="0"/>
                    </a:cubicBezTo>
                    <a:cubicBezTo>
                      <a:pt x="6" y="2"/>
                      <a:pt x="4" y="3"/>
                      <a:pt x="4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1" y="2"/>
                      <a:pt x="0" y="2"/>
                    </a:cubicBezTo>
                  </a:path>
                </a:pathLst>
              </a:custGeom>
              <a:solidFill>
                <a:srgbClr val="2DC8E7">
                  <a:alpha val="96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8309" name="矩形 1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85022" cy="300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请在此输入标题</a:t>
                </a:r>
              </a:p>
            </p:txBody>
          </p:sp>
        </p:grpSp>
        <p:sp>
          <p:nvSpPr>
            <p:cNvPr id="8310" name="TextBox 6"/>
            <p:cNvSpPr txBox="1">
              <a:spLocks noChangeArrowheads="1"/>
            </p:cNvSpPr>
            <p:nvPr/>
          </p:nvSpPr>
          <p:spPr bwMode="auto">
            <a:xfrm>
              <a:off x="791319" y="4251325"/>
              <a:ext cx="3513525" cy="203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pic>
          <p:nvPicPr>
            <p:cNvPr id="8311" name="图片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850" y="3678238"/>
              <a:ext cx="1196975" cy="515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12" name="图片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2582863"/>
            <a:ext cx="374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3" name="图片 24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788" y="4252913"/>
            <a:ext cx="374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4" name="图片 24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2763838"/>
            <a:ext cx="374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5" name="图片 2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225" y="2332038"/>
            <a:ext cx="374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126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127" name="图片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8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129" name="图片 2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0" name="图片 2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1" name="图片 2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2" name="图片 24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crush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8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8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7429500" y="4697413"/>
            <a:ext cx="4000500" cy="571500"/>
            <a:chOff x="7429500" y="4697413"/>
            <a:chExt cx="4000500" cy="571500"/>
          </a:xfrm>
        </p:grpSpPr>
        <p:cxnSp>
          <p:nvCxnSpPr>
            <p:cNvPr id="10247" name="直接连接符 14"/>
            <p:cNvCxnSpPr>
              <a:cxnSpLocks noChangeShapeType="1"/>
            </p:cNvCxnSpPr>
            <p:nvPr/>
          </p:nvCxnSpPr>
          <p:spPr bwMode="auto">
            <a:xfrm>
              <a:off x="7429500" y="4697413"/>
              <a:ext cx="857250" cy="4762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8" name="直接连接符 16"/>
            <p:cNvCxnSpPr>
              <a:cxnSpLocks noChangeShapeType="1"/>
            </p:cNvCxnSpPr>
            <p:nvPr/>
          </p:nvCxnSpPr>
          <p:spPr bwMode="auto">
            <a:xfrm>
              <a:off x="8286750" y="5173663"/>
              <a:ext cx="3095625" cy="15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9" name="矩形 19"/>
            <p:cNvSpPr>
              <a:spLocks noChangeArrowheads="1"/>
            </p:cNvSpPr>
            <p:nvPr/>
          </p:nvSpPr>
          <p:spPr bwMode="auto">
            <a:xfrm>
              <a:off x="10572750" y="5173663"/>
              <a:ext cx="857250" cy="95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334250" y="1744663"/>
            <a:ext cx="4138613" cy="1019456"/>
            <a:chOff x="7334250" y="1744663"/>
            <a:chExt cx="4138613" cy="1019456"/>
          </a:xfrm>
        </p:grpSpPr>
        <p:sp>
          <p:nvSpPr>
            <p:cNvPr id="10253" name="文本框 14"/>
            <p:cNvSpPr txBox="1">
              <a:spLocks noChangeArrowheads="1"/>
            </p:cNvSpPr>
            <p:nvPr/>
          </p:nvSpPr>
          <p:spPr bwMode="auto">
            <a:xfrm>
              <a:off x="8901113" y="1744663"/>
              <a:ext cx="25717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  <p:sp>
          <p:nvSpPr>
            <p:cNvPr id="10256" name="矩形 30"/>
            <p:cNvSpPr>
              <a:spLocks noChangeArrowheads="1"/>
            </p:cNvSpPr>
            <p:nvPr/>
          </p:nvSpPr>
          <p:spPr bwMode="auto">
            <a:xfrm>
              <a:off x="7334250" y="2193835"/>
              <a:ext cx="3429000" cy="570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不管是将来，我们走的每一步，都有沧桑的痕迹。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81750" y="1554163"/>
            <a:ext cx="4286250" cy="381000"/>
            <a:chOff x="6381750" y="1554163"/>
            <a:chExt cx="4286250" cy="381000"/>
          </a:xfrm>
        </p:grpSpPr>
        <p:cxnSp>
          <p:nvCxnSpPr>
            <p:cNvPr id="10245" name="直接连接符 10"/>
            <p:cNvCxnSpPr>
              <a:cxnSpLocks noChangeShapeType="1"/>
            </p:cNvCxnSpPr>
            <p:nvPr/>
          </p:nvCxnSpPr>
          <p:spPr bwMode="auto">
            <a:xfrm>
              <a:off x="7143750" y="1554163"/>
              <a:ext cx="3524250" cy="15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6" name="矩形 13"/>
            <p:cNvSpPr>
              <a:spLocks noChangeArrowheads="1"/>
            </p:cNvSpPr>
            <p:nvPr/>
          </p:nvSpPr>
          <p:spPr bwMode="auto">
            <a:xfrm>
              <a:off x="9810750" y="1554163"/>
              <a:ext cx="857250" cy="95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0244" name="直接连接符 7"/>
            <p:cNvCxnSpPr>
              <a:cxnSpLocks noChangeShapeType="1"/>
            </p:cNvCxnSpPr>
            <p:nvPr/>
          </p:nvCxnSpPr>
          <p:spPr bwMode="auto">
            <a:xfrm flipV="1">
              <a:off x="6381750" y="1554163"/>
              <a:ext cx="762000" cy="3810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3"/>
          <p:cNvGrpSpPr/>
          <p:nvPr/>
        </p:nvGrpSpPr>
        <p:grpSpPr>
          <a:xfrm>
            <a:off x="762000" y="4697413"/>
            <a:ext cx="3810000" cy="476250"/>
            <a:chOff x="762000" y="4697413"/>
            <a:chExt cx="3810000" cy="476250"/>
          </a:xfrm>
        </p:grpSpPr>
        <p:cxnSp>
          <p:nvCxnSpPr>
            <p:cNvPr id="10251" name="直接连接符 22"/>
            <p:cNvCxnSpPr>
              <a:cxnSpLocks noChangeShapeType="1"/>
            </p:cNvCxnSpPr>
            <p:nvPr/>
          </p:nvCxnSpPr>
          <p:spPr bwMode="auto">
            <a:xfrm>
              <a:off x="833438" y="5075238"/>
              <a:ext cx="2976562" cy="31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2" name="矩形 23"/>
            <p:cNvSpPr>
              <a:spLocks noChangeArrowheads="1"/>
            </p:cNvSpPr>
            <p:nvPr/>
          </p:nvSpPr>
          <p:spPr bwMode="auto">
            <a:xfrm>
              <a:off x="762000" y="5078413"/>
              <a:ext cx="857250" cy="95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0250" name="直接连接符 21"/>
            <p:cNvCxnSpPr>
              <a:cxnSpLocks noChangeShapeType="1"/>
            </p:cNvCxnSpPr>
            <p:nvPr/>
          </p:nvCxnSpPr>
          <p:spPr bwMode="auto">
            <a:xfrm flipV="1">
              <a:off x="3810000" y="4697413"/>
              <a:ext cx="762000" cy="3810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组合 2"/>
          <p:cNvGrpSpPr/>
          <p:nvPr/>
        </p:nvGrpSpPr>
        <p:grpSpPr>
          <a:xfrm>
            <a:off x="4286250" y="1709738"/>
            <a:ext cx="3333750" cy="3273425"/>
            <a:chOff x="4286250" y="1709738"/>
            <a:chExt cx="3333750" cy="3273425"/>
          </a:xfrm>
        </p:grpSpPr>
        <p:sp>
          <p:nvSpPr>
            <p:cNvPr id="10241" name="六边形 3"/>
            <p:cNvSpPr>
              <a:spLocks noChangeArrowheads="1"/>
            </p:cNvSpPr>
            <p:nvPr/>
          </p:nvSpPr>
          <p:spPr bwMode="auto">
            <a:xfrm rot="16200000">
              <a:off x="5048250" y="1804988"/>
              <a:ext cx="1809750" cy="1619250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0242" name="六边形 4"/>
            <p:cNvSpPr>
              <a:spLocks noChangeArrowheads="1"/>
            </p:cNvSpPr>
            <p:nvPr/>
          </p:nvSpPr>
          <p:spPr bwMode="auto">
            <a:xfrm rot="16200000">
              <a:off x="4191000" y="3268663"/>
              <a:ext cx="1809750" cy="1619250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0243" name="六边形 5"/>
            <p:cNvSpPr>
              <a:spLocks noChangeArrowheads="1"/>
            </p:cNvSpPr>
            <p:nvPr/>
          </p:nvSpPr>
          <p:spPr bwMode="auto">
            <a:xfrm rot="16200000">
              <a:off x="5905500" y="3268663"/>
              <a:ext cx="1809750" cy="1619250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0259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4363" y="3536950"/>
              <a:ext cx="1333500" cy="1101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7088" y="2414588"/>
              <a:ext cx="911225" cy="221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1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9750" y="3938588"/>
              <a:ext cx="692150" cy="69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2" name="图片 3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5900" y="1997075"/>
              <a:ext cx="836613" cy="99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6"/>
          <p:cNvGrpSpPr/>
          <p:nvPr/>
        </p:nvGrpSpPr>
        <p:grpSpPr>
          <a:xfrm>
            <a:off x="661534" y="3805149"/>
            <a:ext cx="3429000" cy="1104989"/>
            <a:chOff x="661534" y="3805149"/>
            <a:chExt cx="3429000" cy="1104989"/>
          </a:xfrm>
        </p:grpSpPr>
        <p:sp>
          <p:nvSpPr>
            <p:cNvPr id="10255" name="文本框 14"/>
            <p:cNvSpPr txBox="1">
              <a:spLocks noChangeArrowheads="1"/>
            </p:cNvSpPr>
            <p:nvPr/>
          </p:nvSpPr>
          <p:spPr bwMode="auto">
            <a:xfrm>
              <a:off x="666750" y="4489450"/>
              <a:ext cx="2571750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矩形 30"/>
            <p:cNvSpPr>
              <a:spLocks noChangeArrowheads="1"/>
            </p:cNvSpPr>
            <p:nvPr/>
          </p:nvSpPr>
          <p:spPr bwMode="auto">
            <a:xfrm>
              <a:off x="661534" y="3805149"/>
              <a:ext cx="3429000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沧桑实际一直没有离开过我们，不管是过去，不管是将来，我们走的每一步，都有沧桑的痕迹。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919779" y="5364163"/>
            <a:ext cx="4300796" cy="1020906"/>
            <a:chOff x="7919779" y="5364163"/>
            <a:chExt cx="4300796" cy="1020906"/>
          </a:xfrm>
        </p:grpSpPr>
        <p:sp>
          <p:nvSpPr>
            <p:cNvPr id="10254" name="文本框 14"/>
            <p:cNvSpPr txBox="1">
              <a:spLocks noChangeArrowheads="1"/>
            </p:cNvSpPr>
            <p:nvPr/>
          </p:nvSpPr>
          <p:spPr bwMode="auto">
            <a:xfrm>
              <a:off x="9648825" y="5364163"/>
              <a:ext cx="25717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添加你的标题</a:t>
              </a:r>
              <a:endParaRPr lang="zh-CN" altLang="en-US" sz="2100" b="1">
                <a:solidFill>
                  <a:schemeClr val="bg1"/>
                </a:solidFill>
              </a:endParaRPr>
            </a:p>
          </p:txBody>
        </p:sp>
        <p:sp>
          <p:nvSpPr>
            <p:cNvPr id="34" name="矩形 30"/>
            <p:cNvSpPr>
              <a:spLocks noChangeArrowheads="1"/>
            </p:cNvSpPr>
            <p:nvPr/>
          </p:nvSpPr>
          <p:spPr bwMode="auto">
            <a:xfrm>
              <a:off x="7919779" y="5814785"/>
              <a:ext cx="3429000" cy="570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沧桑实际一直没有离开过我们，不管是过去，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不管是将来，我们走的每一步，都有沧桑的痕迹。</a:t>
              </a:r>
            </a:p>
          </p:txBody>
        </p:sp>
      </p:grpSp>
      <p:grpSp>
        <p:nvGrpSpPr>
          <p:cNvPr id="35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6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7" name="图片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9" name="图片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图片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图片 23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图片 2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6"/>
          <p:cNvSpPr>
            <a:spLocks noChangeArrowheads="1"/>
          </p:cNvSpPr>
          <p:nvPr/>
        </p:nvSpPr>
        <p:spPr bwMode="auto">
          <a:xfrm>
            <a:off x="6191250" y="1797050"/>
            <a:ext cx="6000750" cy="3621088"/>
          </a:xfrm>
          <a:prstGeom prst="rect">
            <a:avLst/>
          </a:prstGeom>
          <a:solidFill>
            <a:srgbClr val="E1D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</a:endParaRPr>
          </a:p>
        </p:txBody>
      </p:sp>
      <p:pic>
        <p:nvPicPr>
          <p:cNvPr id="11274" name="图片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2820" y="253206"/>
            <a:ext cx="5362575" cy="482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组合 22"/>
          <p:cNvGrpSpPr/>
          <p:nvPr/>
        </p:nvGrpSpPr>
        <p:grpSpPr>
          <a:xfrm>
            <a:off x="0" y="0"/>
            <a:ext cx="1238250" cy="6858000"/>
            <a:chOff x="0" y="0"/>
            <a:chExt cx="1238250" cy="6858000"/>
          </a:xfrm>
        </p:grpSpPr>
        <p:pic>
          <p:nvPicPr>
            <p:cNvPr id="24" name="图片 7" descr="888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6323013"/>
              <a:ext cx="725488" cy="53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12382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</a:rPr>
                <a:t>02</a:t>
              </a:r>
              <a:endParaRPr lang="zh-CN" altLang="en-US" sz="3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0" y="857250"/>
              <a:ext cx="741362" cy="5429250"/>
              <a:chOff x="160338" y="857250"/>
              <a:chExt cx="741362" cy="5429250"/>
            </a:xfrm>
          </p:grpSpPr>
          <p:sp>
            <p:nvSpPr>
              <p:cNvPr id="27" name="TextBox 10"/>
              <p:cNvSpPr txBox="1">
                <a:spLocks noChangeArrowheads="1"/>
              </p:cNvSpPr>
              <p:nvPr/>
            </p:nvSpPr>
            <p:spPr bwMode="auto">
              <a:xfrm>
                <a:off x="347663" y="857250"/>
                <a:ext cx="554037" cy="3619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Add your text here</a:t>
                </a:r>
                <a:endParaRPr lang="zh-CN" altLang="en-US" sz="2400" dirty="0">
                  <a:solidFill>
                    <a:schemeClr val="bg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8" name="TextBox 12"/>
              <p:cNvSpPr txBox="1">
                <a:spLocks noChangeArrowheads="1"/>
              </p:cNvSpPr>
              <p:nvPr/>
            </p:nvSpPr>
            <p:spPr bwMode="auto">
              <a:xfrm>
                <a:off x="160338" y="857250"/>
                <a:ext cx="411162" cy="542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</a:rPr>
                  <a:t> you can add anything what you like and what you want  here 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7812315" y="4510573"/>
            <a:ext cx="32158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请在此添加你的标题</a:t>
            </a:r>
          </a:p>
          <a:p>
            <a:endParaRPr lang="zh-CN" altLang="en-US" sz="2400" dirty="0">
              <a:solidFill>
                <a:srgbClr val="17375E"/>
              </a:solidFill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3530600"/>
            <a:ext cx="61912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组合 5" descr="D:\办公资源网录入\PPT录入素材\2.jpg2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18699" y="0"/>
            <a:ext cx="54857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3"/>
          <p:cNvSpPr>
            <a:spLocks noChangeAspect="1" noChangeArrowheads="1" noTextEdit="1"/>
          </p:cNvSpPr>
          <p:nvPr/>
        </p:nvSpPr>
        <p:spPr bwMode="auto">
          <a:xfrm>
            <a:off x="355600" y="1624013"/>
            <a:ext cx="5227638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58775" y="2022475"/>
            <a:ext cx="4416425" cy="3862388"/>
            <a:chOff x="358775" y="2022475"/>
            <a:chExt cx="4416425" cy="3862388"/>
          </a:xfrm>
        </p:grpSpPr>
        <p:sp>
          <p:nvSpPr>
            <p:cNvPr id="12290" name="Rectangle 7"/>
            <p:cNvSpPr>
              <a:spLocks noChangeArrowheads="1"/>
            </p:cNvSpPr>
            <p:nvPr/>
          </p:nvSpPr>
          <p:spPr bwMode="auto">
            <a:xfrm>
              <a:off x="363538" y="3810000"/>
              <a:ext cx="4411662" cy="279400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1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2291" name="Rectangle 8"/>
            <p:cNvSpPr>
              <a:spLocks noChangeArrowheads="1"/>
            </p:cNvSpPr>
            <p:nvPr/>
          </p:nvSpPr>
          <p:spPr bwMode="auto">
            <a:xfrm>
              <a:off x="363538" y="3810000"/>
              <a:ext cx="4411662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2292" name="Freeform 9"/>
            <p:cNvSpPr>
              <a:spLocks noChangeArrowheads="1"/>
            </p:cNvSpPr>
            <p:nvPr/>
          </p:nvSpPr>
          <p:spPr bwMode="auto">
            <a:xfrm>
              <a:off x="358775" y="2851150"/>
              <a:ext cx="4349750" cy="860425"/>
            </a:xfrm>
            <a:custGeom>
              <a:avLst/>
              <a:gdLst>
                <a:gd name="T0" fmla="*/ 986 w 996"/>
                <a:gd name="T1" fmla="*/ 0 h 197"/>
                <a:gd name="T2" fmla="*/ 515 w 996"/>
                <a:gd name="T3" fmla="*/ 114 h 197"/>
                <a:gd name="T4" fmla="*/ 113 w 996"/>
                <a:gd name="T5" fmla="*/ 133 h 197"/>
                <a:gd name="T6" fmla="*/ 1 w 996"/>
                <a:gd name="T7" fmla="*/ 132 h 197"/>
                <a:gd name="T8" fmla="*/ 0 w 996"/>
                <a:gd name="T9" fmla="*/ 196 h 197"/>
                <a:gd name="T10" fmla="*/ 114 w 996"/>
                <a:gd name="T11" fmla="*/ 197 h 197"/>
                <a:gd name="T12" fmla="*/ 518 w 996"/>
                <a:gd name="T13" fmla="*/ 178 h 197"/>
                <a:gd name="T14" fmla="*/ 996 w 996"/>
                <a:gd name="T15" fmla="*/ 63 h 197"/>
                <a:gd name="T16" fmla="*/ 986 w 996"/>
                <a:gd name="T1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6" h="197">
                  <a:moveTo>
                    <a:pt x="986" y="0"/>
                  </a:moveTo>
                  <a:cubicBezTo>
                    <a:pt x="834" y="62"/>
                    <a:pt x="676" y="96"/>
                    <a:pt x="515" y="114"/>
                  </a:cubicBezTo>
                  <a:cubicBezTo>
                    <a:pt x="383" y="128"/>
                    <a:pt x="248" y="133"/>
                    <a:pt x="113" y="133"/>
                  </a:cubicBezTo>
                  <a:cubicBezTo>
                    <a:pt x="76" y="133"/>
                    <a:pt x="38" y="132"/>
                    <a:pt x="1" y="13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38" y="197"/>
                    <a:pt x="76" y="197"/>
                    <a:pt x="114" y="197"/>
                  </a:cubicBezTo>
                  <a:cubicBezTo>
                    <a:pt x="250" y="197"/>
                    <a:pt x="385" y="193"/>
                    <a:pt x="518" y="178"/>
                  </a:cubicBezTo>
                  <a:cubicBezTo>
                    <a:pt x="681" y="160"/>
                    <a:pt x="842" y="126"/>
                    <a:pt x="996" y="63"/>
                  </a:cubicBezTo>
                  <a:cubicBezTo>
                    <a:pt x="986" y="0"/>
                    <a:pt x="986" y="0"/>
                    <a:pt x="986" y="0"/>
                  </a:cubicBezTo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2293" name="Freeform 10"/>
            <p:cNvSpPr>
              <a:spLocks noChangeArrowheads="1"/>
            </p:cNvSpPr>
            <p:nvPr/>
          </p:nvSpPr>
          <p:spPr bwMode="auto">
            <a:xfrm>
              <a:off x="358775" y="2022475"/>
              <a:ext cx="4124325" cy="1290638"/>
            </a:xfrm>
            <a:custGeom>
              <a:avLst/>
              <a:gdLst>
                <a:gd name="T0" fmla="*/ 927 w 944"/>
                <a:gd name="T1" fmla="*/ 0 h 296"/>
                <a:gd name="T2" fmla="*/ 519 w 944"/>
                <a:gd name="T3" fmla="*/ 176 h 296"/>
                <a:gd name="T4" fmla="*/ 33 w 944"/>
                <a:gd name="T5" fmla="*/ 231 h 296"/>
                <a:gd name="T6" fmla="*/ 1 w 944"/>
                <a:gd name="T7" fmla="*/ 231 h 296"/>
                <a:gd name="T8" fmla="*/ 0 w 944"/>
                <a:gd name="T9" fmla="*/ 295 h 296"/>
                <a:gd name="T10" fmla="*/ 34 w 944"/>
                <a:gd name="T11" fmla="*/ 296 h 296"/>
                <a:gd name="T12" fmla="*/ 526 w 944"/>
                <a:gd name="T13" fmla="*/ 240 h 296"/>
                <a:gd name="T14" fmla="*/ 944 w 944"/>
                <a:gd name="T15" fmla="*/ 59 h 296"/>
                <a:gd name="T16" fmla="*/ 927 w 944"/>
                <a:gd name="T17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4" h="296">
                  <a:moveTo>
                    <a:pt x="927" y="0"/>
                  </a:moveTo>
                  <a:cubicBezTo>
                    <a:pt x="802" y="83"/>
                    <a:pt x="663" y="140"/>
                    <a:pt x="519" y="176"/>
                  </a:cubicBezTo>
                  <a:cubicBezTo>
                    <a:pt x="361" y="216"/>
                    <a:pt x="195" y="231"/>
                    <a:pt x="33" y="231"/>
                  </a:cubicBezTo>
                  <a:cubicBezTo>
                    <a:pt x="22" y="231"/>
                    <a:pt x="12" y="231"/>
                    <a:pt x="1" y="231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11" y="296"/>
                    <a:pt x="22" y="296"/>
                    <a:pt x="34" y="296"/>
                  </a:cubicBezTo>
                  <a:cubicBezTo>
                    <a:pt x="198" y="296"/>
                    <a:pt x="365" y="280"/>
                    <a:pt x="526" y="240"/>
                  </a:cubicBezTo>
                  <a:cubicBezTo>
                    <a:pt x="673" y="203"/>
                    <a:pt x="815" y="145"/>
                    <a:pt x="944" y="59"/>
                  </a:cubicBezTo>
                  <a:cubicBezTo>
                    <a:pt x="927" y="0"/>
                    <a:pt x="927" y="0"/>
                    <a:pt x="927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2294" name="Freeform 11"/>
            <p:cNvSpPr>
              <a:spLocks noChangeArrowheads="1"/>
            </p:cNvSpPr>
            <p:nvPr/>
          </p:nvSpPr>
          <p:spPr bwMode="auto">
            <a:xfrm>
              <a:off x="368300" y="4195763"/>
              <a:ext cx="4349750" cy="858837"/>
            </a:xfrm>
            <a:custGeom>
              <a:avLst/>
              <a:gdLst>
                <a:gd name="T0" fmla="*/ 114 w 996"/>
                <a:gd name="T1" fmla="*/ 0 h 197"/>
                <a:gd name="T2" fmla="*/ 0 w 996"/>
                <a:gd name="T3" fmla="*/ 1 h 197"/>
                <a:gd name="T4" fmla="*/ 0 w 996"/>
                <a:gd name="T5" fmla="*/ 66 h 197"/>
                <a:gd name="T6" fmla="*/ 112 w 996"/>
                <a:gd name="T7" fmla="*/ 65 h 197"/>
                <a:gd name="T8" fmla="*/ 515 w 996"/>
                <a:gd name="T9" fmla="*/ 84 h 197"/>
                <a:gd name="T10" fmla="*/ 985 w 996"/>
                <a:gd name="T11" fmla="*/ 197 h 197"/>
                <a:gd name="T12" fmla="*/ 996 w 996"/>
                <a:gd name="T13" fmla="*/ 134 h 197"/>
                <a:gd name="T14" fmla="*/ 518 w 996"/>
                <a:gd name="T15" fmla="*/ 19 h 197"/>
                <a:gd name="T16" fmla="*/ 114 w 996"/>
                <a:gd name="T1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6" h="197">
                  <a:moveTo>
                    <a:pt x="114" y="0"/>
                  </a:moveTo>
                  <a:cubicBezTo>
                    <a:pt x="76" y="0"/>
                    <a:pt x="38" y="1"/>
                    <a:pt x="0" y="1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7" y="65"/>
                    <a:pt x="75" y="65"/>
                    <a:pt x="112" y="65"/>
                  </a:cubicBezTo>
                  <a:cubicBezTo>
                    <a:pt x="247" y="65"/>
                    <a:pt x="382" y="69"/>
                    <a:pt x="515" y="84"/>
                  </a:cubicBezTo>
                  <a:cubicBezTo>
                    <a:pt x="676" y="101"/>
                    <a:pt x="833" y="135"/>
                    <a:pt x="985" y="197"/>
                  </a:cubicBezTo>
                  <a:cubicBezTo>
                    <a:pt x="996" y="134"/>
                    <a:pt x="996" y="134"/>
                    <a:pt x="996" y="134"/>
                  </a:cubicBezTo>
                  <a:cubicBezTo>
                    <a:pt x="841" y="72"/>
                    <a:pt x="681" y="37"/>
                    <a:pt x="518" y="19"/>
                  </a:cubicBezTo>
                  <a:cubicBezTo>
                    <a:pt x="385" y="4"/>
                    <a:pt x="250" y="0"/>
                    <a:pt x="114" y="0"/>
                  </a:cubicBezTo>
                </a:path>
              </a:pathLst>
            </a:custGeom>
            <a:solidFill>
              <a:srgbClr val="CB4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2295" name="Freeform 12"/>
            <p:cNvSpPr>
              <a:spLocks noChangeArrowheads="1"/>
            </p:cNvSpPr>
            <p:nvPr/>
          </p:nvSpPr>
          <p:spPr bwMode="auto">
            <a:xfrm>
              <a:off x="368300" y="4597400"/>
              <a:ext cx="4117975" cy="1287463"/>
            </a:xfrm>
            <a:custGeom>
              <a:avLst/>
              <a:gdLst>
                <a:gd name="T0" fmla="*/ 33 w 943"/>
                <a:gd name="T1" fmla="*/ 0 h 295"/>
                <a:gd name="T2" fmla="*/ 0 w 943"/>
                <a:gd name="T3" fmla="*/ 0 h 295"/>
                <a:gd name="T4" fmla="*/ 0 w 943"/>
                <a:gd name="T5" fmla="*/ 64 h 295"/>
                <a:gd name="T6" fmla="*/ 33 w 943"/>
                <a:gd name="T7" fmla="*/ 64 h 295"/>
                <a:gd name="T8" fmla="*/ 518 w 943"/>
                <a:gd name="T9" fmla="*/ 119 h 295"/>
                <a:gd name="T10" fmla="*/ 927 w 943"/>
                <a:gd name="T11" fmla="*/ 295 h 295"/>
                <a:gd name="T12" fmla="*/ 943 w 943"/>
                <a:gd name="T13" fmla="*/ 236 h 295"/>
                <a:gd name="T14" fmla="*/ 525 w 943"/>
                <a:gd name="T15" fmla="*/ 56 h 295"/>
                <a:gd name="T16" fmla="*/ 33 w 943"/>
                <a:gd name="T17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3" h="295">
                  <a:moveTo>
                    <a:pt x="33" y="0"/>
                  </a:moveTo>
                  <a:cubicBezTo>
                    <a:pt x="22" y="0"/>
                    <a:pt x="11" y="0"/>
                    <a:pt x="0" y="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1" y="64"/>
                    <a:pt x="22" y="64"/>
                    <a:pt x="33" y="64"/>
                  </a:cubicBezTo>
                  <a:cubicBezTo>
                    <a:pt x="195" y="64"/>
                    <a:pt x="360" y="80"/>
                    <a:pt x="518" y="119"/>
                  </a:cubicBezTo>
                  <a:cubicBezTo>
                    <a:pt x="662" y="155"/>
                    <a:pt x="801" y="212"/>
                    <a:pt x="927" y="295"/>
                  </a:cubicBezTo>
                  <a:cubicBezTo>
                    <a:pt x="943" y="236"/>
                    <a:pt x="943" y="236"/>
                    <a:pt x="943" y="236"/>
                  </a:cubicBezTo>
                  <a:cubicBezTo>
                    <a:pt x="814" y="150"/>
                    <a:pt x="672" y="93"/>
                    <a:pt x="525" y="56"/>
                  </a:cubicBezTo>
                  <a:cubicBezTo>
                    <a:pt x="364" y="15"/>
                    <a:pt x="197" y="0"/>
                    <a:pt x="33" y="0"/>
                  </a:cubicBezTo>
                </a:path>
              </a:pathLst>
            </a:cu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12296" name="矩形 1"/>
          <p:cNvSpPr>
            <a:spLocks noChangeArrowheads="1"/>
          </p:cNvSpPr>
          <p:nvPr/>
        </p:nvSpPr>
        <p:spPr bwMode="auto">
          <a:xfrm>
            <a:off x="5740400" y="1672364"/>
            <a:ext cx="5657850" cy="54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沧桑实际一直没有离开过我们，不管是过去，不管是将来，我们走的每一步，都有沧桑的痕迹，只不过当时步履匆匆而忘记了品读，夜深人静的时候，而让记忆的叶片纷纷落入心里。</a:t>
            </a:r>
          </a:p>
        </p:txBody>
      </p:sp>
      <p:pic>
        <p:nvPicPr>
          <p:cNvPr id="123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2486025"/>
            <a:ext cx="863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471863"/>
            <a:ext cx="566738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2" name="图片 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4625975"/>
            <a:ext cx="7096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1589088"/>
            <a:ext cx="11922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图片 4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94313"/>
            <a:ext cx="9128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矩形 1"/>
          <p:cNvSpPr>
            <a:spLocks noChangeArrowheads="1"/>
          </p:cNvSpPr>
          <p:nvPr/>
        </p:nvSpPr>
        <p:spPr bwMode="auto">
          <a:xfrm>
            <a:off x="5740400" y="5685565"/>
            <a:ext cx="5657850" cy="54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沧桑实际一直没有离开过我们，不管是过去，不管是将来，我们走的每一步，都有沧桑的痕迹，只不过当时步履匆匆而忘记了品读，夜深人静的时候，而让记忆的叶片纷纷落入心里。</a:t>
            </a:r>
          </a:p>
        </p:txBody>
      </p:sp>
      <p:sp>
        <p:nvSpPr>
          <p:cNvPr id="30" name="矩形 1"/>
          <p:cNvSpPr>
            <a:spLocks noChangeArrowheads="1"/>
          </p:cNvSpPr>
          <p:nvPr/>
        </p:nvSpPr>
        <p:spPr bwMode="auto">
          <a:xfrm>
            <a:off x="6037262" y="4625181"/>
            <a:ext cx="536098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沧桑实际一直没有离开过我们，不管是过去，不管是将来，我们走的每一步，都有沧桑的痕迹，只不过当时步履匆匆而忘记了品读，而让记忆的叶片纷纷落入心里。</a:t>
            </a:r>
          </a:p>
        </p:txBody>
      </p:sp>
      <p:sp>
        <p:nvSpPr>
          <p:cNvPr id="31" name="矩形 1"/>
          <p:cNvSpPr>
            <a:spLocks noChangeArrowheads="1"/>
          </p:cNvSpPr>
          <p:nvPr/>
        </p:nvSpPr>
        <p:spPr bwMode="auto">
          <a:xfrm>
            <a:off x="6037262" y="3711575"/>
            <a:ext cx="536098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沧桑实际一直没有离开过我们，不管是过去，不管是将来，我们走的每一步，都有沧桑的痕迹，只不过当时步履匆匆而忘记了品读，而让记忆的叶片纷纷落入心里。</a:t>
            </a:r>
          </a:p>
        </p:txBody>
      </p:sp>
      <p:sp>
        <p:nvSpPr>
          <p:cNvPr id="32" name="矩形 1"/>
          <p:cNvSpPr>
            <a:spLocks noChangeArrowheads="1"/>
          </p:cNvSpPr>
          <p:nvPr/>
        </p:nvSpPr>
        <p:spPr bwMode="auto">
          <a:xfrm>
            <a:off x="6037262" y="2677703"/>
            <a:ext cx="536098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沧桑实际一直没有离开过我们，不管是过去，不管是将来，我们走的每一步，都有沧桑的痕迹，只不过当时步履匆匆而忘记了品读，而让记忆的叶片纷纷落入心里。</a:t>
            </a:r>
          </a:p>
        </p:txBody>
      </p:sp>
      <p:grpSp>
        <p:nvGrpSpPr>
          <p:cNvPr id="33" name="组合 16"/>
          <p:cNvGrpSpPr/>
          <p:nvPr/>
        </p:nvGrpSpPr>
        <p:grpSpPr bwMode="auto">
          <a:xfrm>
            <a:off x="0" y="0"/>
            <a:ext cx="12198350" cy="871538"/>
            <a:chOff x="0" y="0"/>
            <a:chExt cx="12198665" cy="872198"/>
          </a:xfrm>
        </p:grpSpPr>
        <p:sp>
          <p:nvSpPr>
            <p:cNvPr id="34" name="矩形 17"/>
            <p:cNvSpPr>
              <a:spLocks noChangeArrowheads="1"/>
            </p:cNvSpPr>
            <p:nvPr/>
          </p:nvSpPr>
          <p:spPr bwMode="auto">
            <a:xfrm>
              <a:off x="787" y="0"/>
              <a:ext cx="12192000" cy="858129"/>
            </a:xfrm>
            <a:prstGeom prst="rect">
              <a:avLst/>
            </a:prstGeom>
            <a:solidFill>
              <a:srgbClr val="E1D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5" name="图片 1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"/>
              <a:ext cx="1210606" cy="84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6" name="组合 20"/>
            <p:cNvGrpSpPr>
              <a:grpSpLocks noChangeAspect="1"/>
            </p:cNvGrpSpPr>
            <p:nvPr/>
          </p:nvGrpSpPr>
          <p:grpSpPr bwMode="auto">
            <a:xfrm>
              <a:off x="9743082" y="14070"/>
              <a:ext cx="2455583" cy="858128"/>
              <a:chOff x="0" y="0"/>
              <a:chExt cx="2455583" cy="858128"/>
            </a:xfrm>
          </p:grpSpPr>
          <p:pic>
            <p:nvPicPr>
              <p:cNvPr id="37" name="图片 21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3961" y="0"/>
                <a:ext cx="422029" cy="858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图片 22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2829" y="125406"/>
                <a:ext cx="616536" cy="732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图片 23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8081"/>
                <a:ext cx="1129937" cy="487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图片 2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141" y="429064"/>
                <a:ext cx="421442" cy="422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2568</Words>
  <Application>Microsoft Office PowerPoint</Application>
  <PresentationFormat>宽屏</PresentationFormat>
  <Paragraphs>192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等线</vt:lpstr>
      <vt:lpstr>方正兰亭细黑_GBK</vt:lpstr>
      <vt:lpstr>方正中等线简体</vt:lpstr>
      <vt:lpstr>宋体</vt:lpstr>
      <vt:lpstr>微软雅黑</vt:lpstr>
      <vt:lpstr>Arial</vt:lpstr>
      <vt:lpstr>Broadway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408</dc:title>
  <dc:creator/>
  <cp:lastModifiedBy>天 下</cp:lastModifiedBy>
  <cp:revision>126</cp:revision>
  <dcterms:created xsi:type="dcterms:W3CDTF">2015-08-30T08:16:00Z</dcterms:created>
  <dcterms:modified xsi:type="dcterms:W3CDTF">2021-01-06T01:10:09Z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