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77" r:id="rId8"/>
    <p:sldId id="262" r:id="rId9"/>
    <p:sldId id="263" r:id="rId10"/>
    <p:sldId id="264" r:id="rId11"/>
    <p:sldId id="265" r:id="rId12"/>
    <p:sldId id="266" r:id="rId13"/>
    <p:sldId id="278" r:id="rId14"/>
    <p:sldId id="268" r:id="rId15"/>
    <p:sldId id="267" r:id="rId16"/>
    <p:sldId id="269" r:id="rId17"/>
    <p:sldId id="279" r:id="rId18"/>
    <p:sldId id="270" r:id="rId19"/>
    <p:sldId id="271" r:id="rId20"/>
    <p:sldId id="272" r:id="rId21"/>
    <p:sldId id="275" r:id="rId22"/>
  </p:sldIdLst>
  <p:sldSz cx="12192000" cy="6858000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DFB8"/>
    <a:srgbClr val="B61D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1294" autoAdjust="0"/>
  </p:normalViewPr>
  <p:slideViewPr>
    <p:cSldViewPr snapToGrid="0">
      <p:cViewPr varScale="1">
        <p:scale>
          <a:sx n="101" d="100"/>
          <a:sy n="101" d="100"/>
        </p:scale>
        <p:origin x="936" y="1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4D5285-6A4C-4F97-9C83-8E0C232B54C5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46A529-09AE-4A18-969B-4445EF003F3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46A529-09AE-4A18-969B-4445EF003F3C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46A529-09AE-4A18-969B-4445EF003F3C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46A529-09AE-4A18-969B-4445EF003F3C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46A529-09AE-4A18-969B-4445EF003F3C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46A529-09AE-4A18-969B-4445EF003F3C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46A529-09AE-4A18-969B-4445EF003F3C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46A529-09AE-4A18-969B-4445EF003F3C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46A529-09AE-4A18-969B-4445EF003F3C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46A529-09AE-4A18-969B-4445EF003F3C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46A529-09AE-4A18-969B-4445EF003F3C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46A529-09AE-4A18-969B-4445EF003F3C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46A529-09AE-4A18-969B-4445EF003F3C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46A529-09AE-4A18-969B-4445EF003F3C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46A529-09AE-4A18-969B-4445EF003F3C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46A529-09AE-4A18-969B-4445EF003F3C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46A529-09AE-4A18-969B-4445EF003F3C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46A529-09AE-4A18-969B-4445EF003F3C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46A529-09AE-4A18-969B-4445EF003F3C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46A529-09AE-4A18-969B-4445EF003F3C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46A529-09AE-4A18-969B-4445EF003F3C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46A529-09AE-4A18-969B-4445EF003F3C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BBFB3-2FA0-4B6F-AFC2-DFD400A37B4E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418D6-561A-44FA-9262-BB1CD6942B2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BBFB3-2FA0-4B6F-AFC2-DFD400A37B4E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418D6-561A-44FA-9262-BB1CD6942B2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BBFB3-2FA0-4B6F-AFC2-DFD400A37B4E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418D6-561A-44FA-9262-BB1CD6942B2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BBFB3-2FA0-4B6F-AFC2-DFD400A37B4E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418D6-561A-44FA-9262-BB1CD6942B2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BBFB3-2FA0-4B6F-AFC2-DFD400A37B4E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418D6-561A-44FA-9262-BB1CD6942B2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BBFB3-2FA0-4B6F-AFC2-DFD400A37B4E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418D6-561A-44FA-9262-BB1CD6942B2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BBFB3-2FA0-4B6F-AFC2-DFD400A37B4E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418D6-561A-44FA-9262-BB1CD6942B2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BBFB3-2FA0-4B6F-AFC2-DFD400A37B4E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418D6-561A-44FA-9262-BB1CD6942B2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BBFB3-2FA0-4B6F-AFC2-DFD400A37B4E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418D6-561A-44FA-9262-BB1CD6942B2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BBFB3-2FA0-4B6F-AFC2-DFD400A37B4E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418D6-561A-44FA-9262-BB1CD6942B2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BBFB3-2FA0-4B6F-AFC2-DFD400A37B4E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418D6-561A-44FA-9262-BB1CD6942B2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0BBFB3-2FA0-4B6F-AFC2-DFD400A37B4E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7418D6-561A-44FA-9262-BB1CD6942B2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microsoft.com/office/2007/relationships/hdphoto" Target="../media/hdphoto2.wdp"/><Relationship Id="rId5" Type="http://schemas.openxmlformats.org/officeDocument/2006/relationships/image" Target="../media/image3.png"/><Relationship Id="rId10" Type="http://schemas.openxmlformats.org/officeDocument/2006/relationships/image" Target="../media/image7.png"/><Relationship Id="rId4" Type="http://schemas.openxmlformats.org/officeDocument/2006/relationships/image" Target="../media/image2.png"/><Relationship Id="rId9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1.png"/><Relationship Id="rId7" Type="http://schemas.openxmlformats.org/officeDocument/2006/relationships/image" Target="../media/image3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jpeg"/><Relationship Id="rId4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5.png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12" Type="http://schemas.microsoft.com/office/2007/relationships/hdphoto" Target="../media/hdphoto6.wdp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1" Type="http://schemas.openxmlformats.org/officeDocument/2006/relationships/image" Target="../media/image50.png"/><Relationship Id="rId5" Type="http://schemas.openxmlformats.org/officeDocument/2006/relationships/image" Target="../media/image48.png"/><Relationship Id="rId10" Type="http://schemas.microsoft.com/office/2007/relationships/hdphoto" Target="../media/hdphoto5.wdp"/><Relationship Id="rId4" Type="http://schemas.openxmlformats.org/officeDocument/2006/relationships/image" Target="../media/image2.png"/><Relationship Id="rId9" Type="http://schemas.openxmlformats.org/officeDocument/2006/relationships/image" Target="../media/image4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61D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-1" y="7723"/>
            <a:ext cx="12146919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 cstate="email"/>
          <a:srcRect/>
          <a:stretch>
            <a:fillRect/>
          </a:stretch>
        </p:blipFill>
        <p:spPr>
          <a:xfrm>
            <a:off x="10544432" y="0"/>
            <a:ext cx="1602486" cy="245487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5" cstate="email"/>
          <a:srcRect/>
          <a:stretch>
            <a:fillRect/>
          </a:stretch>
        </p:blipFill>
        <p:spPr>
          <a:xfrm>
            <a:off x="0" y="3532338"/>
            <a:ext cx="2875005" cy="323004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6" cstate="email"/>
          <a:srcRect/>
          <a:stretch>
            <a:fillRect/>
          </a:stretch>
        </p:blipFill>
        <p:spPr>
          <a:xfrm>
            <a:off x="-2" y="74013"/>
            <a:ext cx="2051219" cy="2628698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1066800" y="5047297"/>
            <a:ext cx="10058400" cy="1840127"/>
          </a:xfrm>
          <a:prstGeom prst="rect">
            <a:avLst/>
          </a:prstGeom>
        </p:spPr>
      </p:pic>
      <p:grpSp>
        <p:nvGrpSpPr>
          <p:cNvPr id="20" name="组合 19"/>
          <p:cNvGrpSpPr/>
          <p:nvPr/>
        </p:nvGrpSpPr>
        <p:grpSpPr>
          <a:xfrm>
            <a:off x="3305908" y="-804521"/>
            <a:ext cx="5327086" cy="5711269"/>
            <a:chOff x="3305908" y="-804521"/>
            <a:chExt cx="5327086" cy="5711269"/>
          </a:xfrm>
        </p:grpSpPr>
        <p:sp>
          <p:nvSpPr>
            <p:cNvPr id="13" name="缺角矩形 12"/>
            <p:cNvSpPr/>
            <p:nvPr/>
          </p:nvSpPr>
          <p:spPr>
            <a:xfrm>
              <a:off x="4807365" y="799176"/>
              <a:ext cx="2532185" cy="3807069"/>
            </a:xfrm>
            <a:prstGeom prst="plaque">
              <a:avLst/>
            </a:prstGeom>
            <a:noFill/>
            <a:ln w="38100">
              <a:solidFill>
                <a:srgbClr val="FADF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" name="缺角矩形 13"/>
            <p:cNvSpPr/>
            <p:nvPr/>
          </p:nvSpPr>
          <p:spPr>
            <a:xfrm>
              <a:off x="4668716" y="668866"/>
              <a:ext cx="2814442" cy="4080987"/>
            </a:xfrm>
            <a:prstGeom prst="plaque">
              <a:avLst/>
            </a:prstGeom>
            <a:noFill/>
            <a:ln w="38100">
              <a:solidFill>
                <a:srgbClr val="FADF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8" cstate="email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9913" b="99304" l="0" r="99576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>
            <a:xfrm>
              <a:off x="6046105" y="-804521"/>
              <a:ext cx="2586889" cy="3153681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 rotWithShape="1">
            <a:blip r:embed="rId10" cstate="email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9028" b="99537" l="236" r="98582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>
            <a:xfrm>
              <a:off x="3305908" y="2349160"/>
              <a:ext cx="2501670" cy="2557588"/>
            </a:xfrm>
            <a:prstGeom prst="rect">
              <a:avLst/>
            </a:prstGeom>
          </p:spPr>
        </p:pic>
      </p:grpSp>
      <p:sp>
        <p:nvSpPr>
          <p:cNvPr id="15" name="TextBox 14"/>
          <p:cNvSpPr txBox="1"/>
          <p:nvPr/>
        </p:nvSpPr>
        <p:spPr>
          <a:xfrm>
            <a:off x="4985496" y="1071016"/>
            <a:ext cx="41323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7200" dirty="0">
                <a:solidFill>
                  <a:srgbClr val="FADFB8"/>
                </a:solidFill>
                <a:latin typeface="方正剪纸简体" pitchFamily="65" charset="-122"/>
                <a:ea typeface="方正剪纸简体" pitchFamily="65" charset="-122"/>
                <a:cs typeface="+mn-ea"/>
                <a:sym typeface="+mn-lt"/>
              </a:rPr>
              <a:t>幸</a:t>
            </a:r>
            <a:endParaRPr lang="en-US" altLang="zh-CN" sz="7200" dirty="0">
              <a:solidFill>
                <a:srgbClr val="FADFB8"/>
              </a:solidFill>
              <a:latin typeface="方正剪纸简体" pitchFamily="65" charset="-122"/>
              <a:ea typeface="方正剪纸简体" pitchFamily="65" charset="-122"/>
              <a:cs typeface="+mn-ea"/>
              <a:sym typeface="+mn-lt"/>
            </a:endParaRPr>
          </a:p>
          <a:p>
            <a:r>
              <a:rPr lang="zh-CN" altLang="en-US" sz="7200" dirty="0">
                <a:solidFill>
                  <a:srgbClr val="FADFB8"/>
                </a:solidFill>
                <a:latin typeface="方正剪纸简体" pitchFamily="65" charset="-122"/>
                <a:ea typeface="方正剪纸简体" pitchFamily="65" charset="-122"/>
                <a:cs typeface="+mn-ea"/>
                <a:sym typeface="+mn-lt"/>
              </a:rPr>
              <a:t>运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064665" y="2191606"/>
            <a:ext cx="129246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7200" dirty="0">
                <a:solidFill>
                  <a:srgbClr val="FADFB8"/>
                </a:solidFill>
                <a:latin typeface="方正剪纸简体" pitchFamily="65" charset="-122"/>
                <a:ea typeface="方正剪纸简体" pitchFamily="65" charset="-122"/>
                <a:cs typeface="+mn-ea"/>
                <a:sym typeface="+mn-lt"/>
              </a:rPr>
              <a:t>锦</a:t>
            </a:r>
            <a:endParaRPr lang="en-US" altLang="zh-CN" sz="7200" dirty="0">
              <a:solidFill>
                <a:srgbClr val="FADFB8"/>
              </a:solidFill>
              <a:latin typeface="方正剪纸简体" pitchFamily="65" charset="-122"/>
              <a:ea typeface="方正剪纸简体" pitchFamily="65" charset="-122"/>
              <a:cs typeface="+mn-ea"/>
              <a:sym typeface="+mn-lt"/>
            </a:endParaRPr>
          </a:p>
          <a:p>
            <a:r>
              <a:rPr lang="zh-CN" altLang="en-US" sz="7200" dirty="0">
                <a:solidFill>
                  <a:srgbClr val="FADFB8"/>
                </a:solidFill>
                <a:latin typeface="方正剪纸简体" pitchFamily="65" charset="-122"/>
                <a:ea typeface="方正剪纸简体" pitchFamily="65" charset="-122"/>
                <a:cs typeface="+mn-ea"/>
                <a:sym typeface="+mn-lt"/>
              </a:rPr>
              <a:t>鲤</a:t>
            </a: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5" cstate="email"/>
          <a:srcRect/>
          <a:stretch>
            <a:fillRect/>
          </a:stretch>
        </p:blipFill>
        <p:spPr>
          <a:xfrm>
            <a:off x="82062" y="4499930"/>
            <a:ext cx="2875005" cy="3230046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5" cstate="email"/>
          <a:srcRect/>
          <a:stretch>
            <a:fillRect/>
          </a:stretch>
        </p:blipFill>
        <p:spPr>
          <a:xfrm flipH="1">
            <a:off x="9147654" y="3636746"/>
            <a:ext cx="2875005" cy="3230046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12" cstate="email"/>
          <a:srcRect/>
          <a:stretch>
            <a:fillRect/>
          </a:stretch>
        </p:blipFill>
        <p:spPr>
          <a:xfrm flipH="1">
            <a:off x="9666231" y="4606244"/>
            <a:ext cx="2326371" cy="252001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1000">
        <p14:flash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61D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-1" y="7723"/>
            <a:ext cx="12146919" cy="685800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3672003" y="0"/>
            <a:ext cx="4802910" cy="790857"/>
          </a:xfrm>
          <a:prstGeom prst="rect">
            <a:avLst/>
          </a:prstGeom>
          <a:solidFill>
            <a:srgbClr val="FADF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500" dirty="0">
                <a:solidFill>
                  <a:schemeClr val="tx1"/>
                </a:solidFill>
                <a:cs typeface="+mn-ea"/>
                <a:sym typeface="+mn-lt"/>
              </a:rPr>
              <a:t>请输入标题文字</a:t>
            </a:r>
          </a:p>
        </p:txBody>
      </p:sp>
      <p:sp>
        <p:nvSpPr>
          <p:cNvPr id="7" name="矩形 6"/>
          <p:cNvSpPr/>
          <p:nvPr/>
        </p:nvSpPr>
        <p:spPr>
          <a:xfrm>
            <a:off x="3672003" y="895927"/>
            <a:ext cx="4802910" cy="147782"/>
          </a:xfrm>
          <a:prstGeom prst="rect">
            <a:avLst/>
          </a:prstGeom>
          <a:solidFill>
            <a:srgbClr val="FADF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-646567" y="1383512"/>
            <a:ext cx="8064639" cy="5376425"/>
          </a:xfrm>
          <a:prstGeom prst="rect">
            <a:avLst/>
          </a:prstGeom>
        </p:spPr>
      </p:pic>
      <p:grpSp>
        <p:nvGrpSpPr>
          <p:cNvPr id="9" name="组合 8"/>
          <p:cNvGrpSpPr/>
          <p:nvPr/>
        </p:nvGrpSpPr>
        <p:grpSpPr>
          <a:xfrm>
            <a:off x="6415209" y="2071177"/>
            <a:ext cx="4567894" cy="1523494"/>
            <a:chOff x="-2825261" y="3756839"/>
            <a:chExt cx="6669866" cy="1523494"/>
          </a:xfrm>
        </p:grpSpPr>
        <p:sp>
          <p:nvSpPr>
            <p:cNvPr id="13" name="文本框 10"/>
            <p:cNvSpPr txBox="1"/>
            <p:nvPr/>
          </p:nvSpPr>
          <p:spPr>
            <a:xfrm>
              <a:off x="-2825261" y="3756839"/>
              <a:ext cx="2373232" cy="461665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2400" b="1" dirty="0">
                  <a:solidFill>
                    <a:srgbClr val="FADFB8"/>
                  </a:solidFill>
                  <a:cs typeface="+mn-ea"/>
                  <a:sym typeface="+mn-lt"/>
                </a:rPr>
                <a:t>旅游安排</a:t>
              </a:r>
            </a:p>
          </p:txBody>
        </p:sp>
        <p:sp>
          <p:nvSpPr>
            <p:cNvPr id="14" name="Title 20"/>
            <p:cNvSpPr txBox="1"/>
            <p:nvPr/>
          </p:nvSpPr>
          <p:spPr>
            <a:xfrm>
              <a:off x="-2704329" y="4218504"/>
              <a:ext cx="6548934" cy="1061829"/>
            </a:xfrm>
            <a:prstGeom prst="rect">
              <a:avLst/>
            </a:prstGeom>
          </p:spPr>
          <p:txBody>
            <a:bodyPr vert="horz" wrap="square" lIns="0" tIns="0" rIns="0" bIns="0" rtlCol="0" anchor="t">
              <a:sp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2900" kern="1200">
                  <a:solidFill>
                    <a:schemeClr val="accent6"/>
                  </a:solidFill>
                  <a:latin typeface="Source Sans Pro ExtraLight"/>
                  <a:ea typeface="+mj-ea"/>
                  <a:cs typeface="Source Sans Pro ExtraLight"/>
                </a:defRPr>
              </a:lvl1pPr>
            </a:lstStyle>
            <a:p>
              <a:pPr algn="l">
                <a:lnSpc>
                  <a:spcPct val="150000"/>
                </a:lnSpc>
                <a:spcBef>
                  <a:spcPts val="1200"/>
                </a:spcBef>
              </a:pPr>
              <a:r>
                <a:rPr lang="zh-CN" altLang="en-US" sz="1600" b="1" dirty="0">
                  <a:solidFill>
                    <a:srgbClr val="FADFB8"/>
                  </a:solidFill>
                  <a:latin typeface="+mn-lt"/>
                  <a:ea typeface="+mn-ea"/>
                  <a:cs typeface="+mn-ea"/>
                  <a:sym typeface="+mn-lt"/>
                </a:rPr>
                <a:t>您的内容打在这里或者通过复制您的文本后在此框中。您的内容打在这里或者通过复制您的文本后在此框中。</a:t>
              </a:r>
              <a:endParaRPr lang="en-US" altLang="zh-CN" sz="1600" b="1" dirty="0">
                <a:solidFill>
                  <a:srgbClr val="FADFB8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6415209" y="4071725"/>
            <a:ext cx="4567894" cy="1523494"/>
            <a:chOff x="-2825261" y="3756839"/>
            <a:chExt cx="6669866" cy="1523494"/>
          </a:xfrm>
        </p:grpSpPr>
        <p:sp>
          <p:nvSpPr>
            <p:cNvPr id="11" name="文本框 13"/>
            <p:cNvSpPr txBox="1"/>
            <p:nvPr/>
          </p:nvSpPr>
          <p:spPr>
            <a:xfrm>
              <a:off x="-2825261" y="3756839"/>
              <a:ext cx="2373232" cy="461665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2400" b="1" dirty="0">
                  <a:solidFill>
                    <a:srgbClr val="FADFB8"/>
                  </a:solidFill>
                  <a:cs typeface="+mn-ea"/>
                  <a:sym typeface="+mn-lt"/>
                </a:rPr>
                <a:t>旅游安排</a:t>
              </a:r>
            </a:p>
          </p:txBody>
        </p:sp>
        <p:sp>
          <p:nvSpPr>
            <p:cNvPr id="12" name="Title 20"/>
            <p:cNvSpPr txBox="1"/>
            <p:nvPr/>
          </p:nvSpPr>
          <p:spPr>
            <a:xfrm>
              <a:off x="-2704329" y="4218504"/>
              <a:ext cx="6548934" cy="1061829"/>
            </a:xfrm>
            <a:prstGeom prst="rect">
              <a:avLst/>
            </a:prstGeom>
          </p:spPr>
          <p:txBody>
            <a:bodyPr vert="horz" wrap="square" lIns="0" tIns="0" rIns="0" bIns="0" rtlCol="0" anchor="t">
              <a:sp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2900" kern="1200">
                  <a:solidFill>
                    <a:schemeClr val="accent6"/>
                  </a:solidFill>
                  <a:latin typeface="Source Sans Pro ExtraLight"/>
                  <a:ea typeface="+mj-ea"/>
                  <a:cs typeface="Source Sans Pro ExtraLight"/>
                </a:defRPr>
              </a:lvl1pPr>
            </a:lstStyle>
            <a:p>
              <a:pPr algn="l">
                <a:lnSpc>
                  <a:spcPct val="150000"/>
                </a:lnSpc>
                <a:spcBef>
                  <a:spcPts val="1200"/>
                </a:spcBef>
              </a:pPr>
              <a:r>
                <a:rPr lang="zh-CN" altLang="en-US" sz="1600" b="1" dirty="0">
                  <a:solidFill>
                    <a:srgbClr val="FADFB8"/>
                  </a:solidFill>
                  <a:latin typeface="+mn-lt"/>
                  <a:ea typeface="+mn-ea"/>
                  <a:cs typeface="+mn-ea"/>
                  <a:sym typeface="+mn-lt"/>
                </a:rPr>
                <a:t>您的内容打在这里或者通过复制您的文本后在此框中。您的内容打在这里或者通过复制您的文本后在此框中。</a:t>
              </a:r>
              <a:endParaRPr lang="en-US" altLang="zh-CN" sz="1600" b="1" dirty="0">
                <a:solidFill>
                  <a:srgbClr val="FADFB8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61D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-1" y="7723"/>
            <a:ext cx="12146919" cy="685800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3672003" y="0"/>
            <a:ext cx="4802910" cy="790857"/>
          </a:xfrm>
          <a:prstGeom prst="rect">
            <a:avLst/>
          </a:prstGeom>
          <a:solidFill>
            <a:srgbClr val="FADF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500" dirty="0">
                <a:solidFill>
                  <a:schemeClr val="tx1"/>
                </a:solidFill>
                <a:cs typeface="+mn-ea"/>
                <a:sym typeface="+mn-lt"/>
              </a:rPr>
              <a:t>请输入标题文字</a:t>
            </a:r>
          </a:p>
        </p:txBody>
      </p:sp>
      <p:sp>
        <p:nvSpPr>
          <p:cNvPr id="7" name="矩形 6"/>
          <p:cNvSpPr/>
          <p:nvPr/>
        </p:nvSpPr>
        <p:spPr>
          <a:xfrm>
            <a:off x="3672003" y="895927"/>
            <a:ext cx="4802910" cy="147782"/>
          </a:xfrm>
          <a:prstGeom prst="rect">
            <a:avLst/>
          </a:prstGeom>
          <a:solidFill>
            <a:srgbClr val="FADF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4073874" y="1866892"/>
            <a:ext cx="6533535" cy="4167925"/>
            <a:chOff x="5269243" y="1345038"/>
            <a:chExt cx="6533535" cy="4167925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 rotWithShape="1">
            <a:blip r:embed="rId4" cstate="email"/>
            <a:srcRect/>
            <a:stretch>
              <a:fillRect/>
            </a:stretch>
          </p:blipFill>
          <p:spPr>
            <a:xfrm>
              <a:off x="7552883" y="1356427"/>
              <a:ext cx="1966255" cy="1966255"/>
            </a:xfrm>
            <a:prstGeom prst="round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 rotWithShape="1">
            <a:blip r:embed="rId5" cstate="email"/>
            <a:srcRect/>
            <a:stretch>
              <a:fillRect/>
            </a:stretch>
          </p:blipFill>
          <p:spPr>
            <a:xfrm>
              <a:off x="5269243" y="1367817"/>
              <a:ext cx="1977644" cy="1977644"/>
            </a:xfrm>
            <a:prstGeom prst="round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 rotWithShape="1">
            <a:blip r:embed="rId5" cstate="email"/>
            <a:srcRect/>
            <a:stretch>
              <a:fillRect/>
            </a:stretch>
          </p:blipFill>
          <p:spPr>
            <a:xfrm>
              <a:off x="9825134" y="1345038"/>
              <a:ext cx="1977644" cy="1977644"/>
            </a:xfrm>
            <a:prstGeom prst="round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 rotWithShape="1">
            <a:blip r:embed="rId4" cstate="email"/>
            <a:srcRect/>
            <a:stretch>
              <a:fillRect/>
            </a:stretch>
          </p:blipFill>
          <p:spPr>
            <a:xfrm>
              <a:off x="5269243" y="3523928"/>
              <a:ext cx="1966255" cy="1966255"/>
            </a:xfrm>
            <a:prstGeom prst="roundRect">
              <a:avLst/>
            </a:prstGeom>
          </p:spPr>
        </p:pic>
        <p:pic>
          <p:nvPicPr>
            <p:cNvPr id="16" name="图片 15"/>
            <p:cNvPicPr>
              <a:picLocks noChangeAspect="1"/>
            </p:cNvPicPr>
            <p:nvPr/>
          </p:nvPicPr>
          <p:blipFill rotWithShape="1">
            <a:blip r:embed="rId5" cstate="email"/>
            <a:srcRect/>
            <a:stretch>
              <a:fillRect/>
            </a:stretch>
          </p:blipFill>
          <p:spPr>
            <a:xfrm>
              <a:off x="7552883" y="3535319"/>
              <a:ext cx="1977644" cy="1977644"/>
            </a:xfrm>
            <a:prstGeom prst="round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 rotWithShape="1">
            <a:blip r:embed="rId5" cstate="email"/>
            <a:srcRect/>
            <a:stretch>
              <a:fillRect/>
            </a:stretch>
          </p:blipFill>
          <p:spPr>
            <a:xfrm>
              <a:off x="9825134" y="3535319"/>
              <a:ext cx="1977644" cy="1977644"/>
            </a:xfrm>
            <a:prstGeom prst="roundRect">
              <a:avLst/>
            </a:prstGeom>
          </p:spPr>
        </p:pic>
      </p:grpSp>
      <p:grpSp>
        <p:nvGrpSpPr>
          <p:cNvPr id="9" name="组合 8"/>
          <p:cNvGrpSpPr/>
          <p:nvPr/>
        </p:nvGrpSpPr>
        <p:grpSpPr>
          <a:xfrm>
            <a:off x="1383257" y="2513098"/>
            <a:ext cx="2373232" cy="2739211"/>
            <a:chOff x="-2825261" y="3756839"/>
            <a:chExt cx="2373232" cy="2739211"/>
          </a:xfrm>
        </p:grpSpPr>
        <p:sp>
          <p:nvSpPr>
            <p:cNvPr id="10" name="文本框 9"/>
            <p:cNvSpPr txBox="1"/>
            <p:nvPr/>
          </p:nvSpPr>
          <p:spPr>
            <a:xfrm>
              <a:off x="-2825261" y="3756839"/>
              <a:ext cx="2373232" cy="523220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2800" b="1" dirty="0">
                  <a:solidFill>
                    <a:srgbClr val="FADFB8"/>
                  </a:solidFill>
                  <a:cs typeface="+mn-ea"/>
                  <a:sym typeface="+mn-lt"/>
                </a:rPr>
                <a:t>世界美食</a:t>
              </a:r>
            </a:p>
          </p:txBody>
        </p:sp>
        <p:sp>
          <p:nvSpPr>
            <p:cNvPr id="11" name="Title 20"/>
            <p:cNvSpPr txBox="1"/>
            <p:nvPr/>
          </p:nvSpPr>
          <p:spPr>
            <a:xfrm>
              <a:off x="-2825261" y="4280059"/>
              <a:ext cx="2033955" cy="2215991"/>
            </a:xfrm>
            <a:prstGeom prst="rect">
              <a:avLst/>
            </a:prstGeom>
          </p:spPr>
          <p:txBody>
            <a:bodyPr vert="horz" wrap="square" lIns="0" tIns="0" rIns="0" bIns="0" rtlCol="0" anchor="t">
              <a:sp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2900" kern="1200">
                  <a:solidFill>
                    <a:schemeClr val="accent6"/>
                  </a:solidFill>
                  <a:latin typeface="Source Sans Pro ExtraLight"/>
                  <a:ea typeface="+mj-ea"/>
                  <a:cs typeface="Source Sans Pro ExtraLight"/>
                </a:defRPr>
              </a:lvl1pPr>
            </a:lstStyle>
            <a:p>
              <a:pPr algn="l">
                <a:lnSpc>
                  <a:spcPct val="150000"/>
                </a:lnSpc>
                <a:spcBef>
                  <a:spcPts val="1200"/>
                </a:spcBef>
              </a:pPr>
              <a:r>
                <a:rPr lang="zh-CN" altLang="en-US" sz="1600" b="1" dirty="0">
                  <a:solidFill>
                    <a:srgbClr val="FADFB8"/>
                  </a:solidFill>
                  <a:latin typeface="+mn-lt"/>
                  <a:ea typeface="+mn-ea"/>
                  <a:cs typeface="+mn-ea"/>
                  <a:sym typeface="+mn-lt"/>
                </a:rPr>
                <a:t>您的内容打在这里或者通过复制您的文本后在此框中。您的内容打在这里或者通过复制您的文本后在此框中。</a:t>
              </a:r>
              <a:endParaRPr lang="en-US" altLang="zh-CN" sz="1600" b="1" dirty="0">
                <a:solidFill>
                  <a:srgbClr val="FADFB8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61D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-1" y="7723"/>
            <a:ext cx="12146919" cy="685800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3672003" y="0"/>
            <a:ext cx="4802910" cy="790857"/>
          </a:xfrm>
          <a:prstGeom prst="rect">
            <a:avLst/>
          </a:prstGeom>
          <a:solidFill>
            <a:srgbClr val="FADF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500" dirty="0">
                <a:solidFill>
                  <a:schemeClr val="tx1"/>
                </a:solidFill>
                <a:cs typeface="+mn-ea"/>
                <a:sym typeface="+mn-lt"/>
              </a:rPr>
              <a:t>请输入标题文字</a:t>
            </a:r>
          </a:p>
        </p:txBody>
      </p:sp>
      <p:sp>
        <p:nvSpPr>
          <p:cNvPr id="7" name="矩形 6"/>
          <p:cNvSpPr/>
          <p:nvPr/>
        </p:nvSpPr>
        <p:spPr>
          <a:xfrm>
            <a:off x="3672003" y="895927"/>
            <a:ext cx="4802910" cy="147782"/>
          </a:xfrm>
          <a:prstGeom prst="rect">
            <a:avLst/>
          </a:prstGeom>
          <a:solidFill>
            <a:srgbClr val="FADF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845587" y="2371321"/>
            <a:ext cx="2884082" cy="3392406"/>
            <a:chOff x="1204155" y="2093130"/>
            <a:chExt cx="2884082" cy="3392406"/>
          </a:xfrm>
        </p:grpSpPr>
        <p:pic>
          <p:nvPicPr>
            <p:cNvPr id="29" name="图片 28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1204155" y="2093130"/>
              <a:ext cx="2387410" cy="1490809"/>
            </a:xfrm>
            <a:custGeom>
              <a:avLst/>
              <a:gdLst>
                <a:gd name="connsiteX0" fmla="*/ 2253343 w 4506686"/>
                <a:gd name="connsiteY0" fmla="*/ 0 h 4506686"/>
                <a:gd name="connsiteX1" fmla="*/ 4506686 w 4506686"/>
                <a:gd name="connsiteY1" fmla="*/ 2253343 h 4506686"/>
                <a:gd name="connsiteX2" fmla="*/ 2253343 w 4506686"/>
                <a:gd name="connsiteY2" fmla="*/ 4506686 h 4506686"/>
                <a:gd name="connsiteX3" fmla="*/ 0 w 4506686"/>
                <a:gd name="connsiteY3" fmla="*/ 2253343 h 4506686"/>
                <a:gd name="connsiteX4" fmla="*/ 2253343 w 4506686"/>
                <a:gd name="connsiteY4" fmla="*/ 0 h 4506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06686" h="4506686">
                  <a:moveTo>
                    <a:pt x="2253343" y="0"/>
                  </a:moveTo>
                  <a:cubicBezTo>
                    <a:pt x="3497830" y="0"/>
                    <a:pt x="4506686" y="1008856"/>
                    <a:pt x="4506686" y="2253343"/>
                  </a:cubicBezTo>
                  <a:cubicBezTo>
                    <a:pt x="4506686" y="3497830"/>
                    <a:pt x="3497830" y="4506686"/>
                    <a:pt x="2253343" y="4506686"/>
                  </a:cubicBezTo>
                  <a:cubicBezTo>
                    <a:pt x="1008856" y="4506686"/>
                    <a:pt x="0" y="3497830"/>
                    <a:pt x="0" y="2253343"/>
                  </a:cubicBezTo>
                  <a:cubicBezTo>
                    <a:pt x="0" y="1008856"/>
                    <a:pt x="1008856" y="0"/>
                    <a:pt x="2253343" y="0"/>
                  </a:cubicBezTo>
                  <a:close/>
                </a:path>
              </a:pathLst>
            </a:custGeom>
            <a:ln w="76200">
              <a:noFill/>
            </a:ln>
          </p:spPr>
        </p:pic>
        <p:grpSp>
          <p:nvGrpSpPr>
            <p:cNvPr id="30" name="组合 29"/>
            <p:cNvGrpSpPr/>
            <p:nvPr/>
          </p:nvGrpSpPr>
          <p:grpSpPr>
            <a:xfrm>
              <a:off x="1410313" y="4048240"/>
              <a:ext cx="2181252" cy="1437296"/>
              <a:chOff x="-2825261" y="3756839"/>
              <a:chExt cx="3184981" cy="1437296"/>
            </a:xfrm>
          </p:grpSpPr>
          <p:sp>
            <p:nvSpPr>
              <p:cNvPr id="32" name="文本框 5"/>
              <p:cNvSpPr txBox="1"/>
              <p:nvPr/>
            </p:nvSpPr>
            <p:spPr>
              <a:xfrm>
                <a:off x="-2825261" y="3756839"/>
                <a:ext cx="2373232" cy="461665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zh-CN" altLang="en-US" sz="2400" b="1" dirty="0">
                    <a:solidFill>
                      <a:srgbClr val="FADFB8"/>
                    </a:solidFill>
                    <a:cs typeface="+mn-ea"/>
                    <a:sym typeface="+mn-lt"/>
                  </a:rPr>
                  <a:t>旅游安排</a:t>
                </a:r>
              </a:p>
            </p:txBody>
          </p:sp>
          <p:sp>
            <p:nvSpPr>
              <p:cNvPr id="33" name="Title 20"/>
              <p:cNvSpPr txBox="1"/>
              <p:nvPr/>
            </p:nvSpPr>
            <p:spPr>
              <a:xfrm>
                <a:off x="-2799932" y="4132306"/>
                <a:ext cx="3159652" cy="1061829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spAutoFit/>
              </a:bodyPr>
              <a:lstStyle>
                <a:lvl1pPr algn="ctr" defTabSz="457200" rtl="0" eaLnBrk="1" latinLnBrk="0" hangingPunct="1">
                  <a:spcBef>
                    <a:spcPct val="0"/>
                  </a:spcBef>
                  <a:buNone/>
                  <a:defRPr sz="2900" kern="1200">
                    <a:solidFill>
                      <a:schemeClr val="accent6"/>
                    </a:solidFill>
                    <a:latin typeface="Source Sans Pro ExtraLight"/>
                    <a:ea typeface="+mj-ea"/>
                    <a:cs typeface="Source Sans Pro ExtraLight"/>
                  </a:defRPr>
                </a:lvl1pPr>
              </a:lstStyle>
              <a:p>
                <a:pPr algn="l">
                  <a:lnSpc>
                    <a:spcPct val="150000"/>
                  </a:lnSpc>
                  <a:spcBef>
                    <a:spcPts val="1200"/>
                  </a:spcBef>
                </a:pPr>
                <a:r>
                  <a:rPr lang="zh-CN" altLang="en-US" sz="1600" b="1" dirty="0">
                    <a:solidFill>
                      <a:srgbClr val="FADFB8"/>
                    </a:solidFill>
                    <a:latin typeface="+mn-lt"/>
                    <a:ea typeface="+mn-ea"/>
                    <a:cs typeface="+mn-ea"/>
                    <a:sym typeface="+mn-lt"/>
                  </a:rPr>
                  <a:t>您的内容打在这里或者通过复制您的文本后在此框中。</a:t>
                </a:r>
                <a:endParaRPr lang="en-US" altLang="zh-CN" sz="1600" b="1" dirty="0">
                  <a:solidFill>
                    <a:srgbClr val="FADFB8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pic>
          <p:nvPicPr>
            <p:cNvPr id="31" name="图片 30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00000" l="4580" r="96565">
                          <a14:foregroundMark x1="90458" y1="11220" x2="64885" y2="82439"/>
                          <a14:foregroundMark x1="57252" y1="82439" x2="53435" y2="84390"/>
                          <a14:foregroundMark x1="65649" y1="91707" x2="61832" y2="95122"/>
                        </a14:backgroundRemoval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>
            <a:xfrm>
              <a:off x="2997649" y="3057220"/>
              <a:ext cx="1090588" cy="857682"/>
            </a:xfrm>
            <a:prstGeom prst="rect">
              <a:avLst/>
            </a:prstGeom>
          </p:spPr>
        </p:pic>
      </p:grpSp>
      <p:grpSp>
        <p:nvGrpSpPr>
          <p:cNvPr id="17" name="组合 16"/>
          <p:cNvGrpSpPr/>
          <p:nvPr/>
        </p:nvGrpSpPr>
        <p:grpSpPr>
          <a:xfrm>
            <a:off x="4629436" y="2393479"/>
            <a:ext cx="2973415" cy="3370248"/>
            <a:chOff x="4988004" y="2115288"/>
            <a:chExt cx="2973415" cy="3370248"/>
          </a:xfrm>
        </p:grpSpPr>
        <p:pic>
          <p:nvPicPr>
            <p:cNvPr id="24" name="图片 23"/>
            <p:cNvPicPr>
              <a:picLocks noChangeAspect="1"/>
            </p:cNvPicPr>
            <p:nvPr/>
          </p:nvPicPr>
          <p:blipFill>
            <a:blip r:embed="rId7" cstate="email"/>
            <a:stretch>
              <a:fillRect/>
            </a:stretch>
          </p:blipFill>
          <p:spPr>
            <a:xfrm>
              <a:off x="4988004" y="2115288"/>
              <a:ext cx="2250830" cy="1490809"/>
            </a:xfrm>
            <a:prstGeom prst="ellipse">
              <a:avLst/>
            </a:prstGeom>
          </p:spPr>
        </p:pic>
        <p:grpSp>
          <p:nvGrpSpPr>
            <p:cNvPr id="25" name="组合 24"/>
            <p:cNvGrpSpPr/>
            <p:nvPr/>
          </p:nvGrpSpPr>
          <p:grpSpPr>
            <a:xfrm>
              <a:off x="5161697" y="4048240"/>
              <a:ext cx="2181252" cy="1437296"/>
              <a:chOff x="-2825261" y="3756839"/>
              <a:chExt cx="3184981" cy="1437296"/>
            </a:xfrm>
          </p:grpSpPr>
          <p:sp>
            <p:nvSpPr>
              <p:cNvPr id="27" name="文本框 8"/>
              <p:cNvSpPr txBox="1"/>
              <p:nvPr/>
            </p:nvSpPr>
            <p:spPr>
              <a:xfrm>
                <a:off x="-2825261" y="3756839"/>
                <a:ext cx="2373232" cy="461665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zh-CN" altLang="en-US" sz="2400" b="1" dirty="0">
                    <a:solidFill>
                      <a:srgbClr val="FADFB8"/>
                    </a:solidFill>
                    <a:cs typeface="+mn-ea"/>
                    <a:sym typeface="+mn-lt"/>
                  </a:rPr>
                  <a:t>旅游安排</a:t>
                </a:r>
              </a:p>
            </p:txBody>
          </p:sp>
          <p:sp>
            <p:nvSpPr>
              <p:cNvPr id="28" name="Title 20"/>
              <p:cNvSpPr txBox="1"/>
              <p:nvPr/>
            </p:nvSpPr>
            <p:spPr>
              <a:xfrm>
                <a:off x="-2799932" y="4132306"/>
                <a:ext cx="3159652" cy="1061829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spAutoFit/>
              </a:bodyPr>
              <a:lstStyle>
                <a:lvl1pPr algn="ctr" defTabSz="457200" rtl="0" eaLnBrk="1" latinLnBrk="0" hangingPunct="1">
                  <a:spcBef>
                    <a:spcPct val="0"/>
                  </a:spcBef>
                  <a:buNone/>
                  <a:defRPr sz="2900" kern="1200">
                    <a:solidFill>
                      <a:schemeClr val="accent6"/>
                    </a:solidFill>
                    <a:latin typeface="Source Sans Pro ExtraLight"/>
                    <a:ea typeface="+mj-ea"/>
                    <a:cs typeface="Source Sans Pro ExtraLight"/>
                  </a:defRPr>
                </a:lvl1pPr>
              </a:lstStyle>
              <a:p>
                <a:pPr algn="l">
                  <a:lnSpc>
                    <a:spcPct val="150000"/>
                  </a:lnSpc>
                  <a:spcBef>
                    <a:spcPts val="1200"/>
                  </a:spcBef>
                </a:pPr>
                <a:r>
                  <a:rPr lang="zh-CN" altLang="en-US" sz="1600" b="1" dirty="0">
                    <a:solidFill>
                      <a:srgbClr val="FADFB8"/>
                    </a:solidFill>
                    <a:latin typeface="+mn-lt"/>
                    <a:ea typeface="+mn-ea"/>
                    <a:cs typeface="+mn-ea"/>
                    <a:sym typeface="+mn-lt"/>
                  </a:rPr>
                  <a:t>您的内容打在这里或者通过复制您的文本后在此框中。</a:t>
                </a:r>
                <a:endParaRPr lang="en-US" altLang="zh-CN" sz="1600" b="1" dirty="0">
                  <a:solidFill>
                    <a:srgbClr val="FADFB8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pic>
          <p:nvPicPr>
            <p:cNvPr id="26" name="图片 25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00000" l="4580" r="96565">
                          <a14:foregroundMark x1="90458" y1="11220" x2="64885" y2="82439"/>
                          <a14:foregroundMark x1="57252" y1="82439" x2="53435" y2="84390"/>
                          <a14:foregroundMark x1="65649" y1="91707" x2="61832" y2="95122"/>
                        </a14:backgroundRemoval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>
            <a:xfrm>
              <a:off x="6870831" y="3079378"/>
              <a:ext cx="1090588" cy="857682"/>
            </a:xfrm>
            <a:prstGeom prst="rect">
              <a:avLst/>
            </a:prstGeom>
          </p:spPr>
        </p:pic>
      </p:grpSp>
      <p:grpSp>
        <p:nvGrpSpPr>
          <p:cNvPr id="18" name="组合 17"/>
          <p:cNvGrpSpPr/>
          <p:nvPr/>
        </p:nvGrpSpPr>
        <p:grpSpPr>
          <a:xfrm>
            <a:off x="8444204" y="2488087"/>
            <a:ext cx="3008370" cy="3057666"/>
            <a:chOff x="8802772" y="2209896"/>
            <a:chExt cx="3008370" cy="3057666"/>
          </a:xfrm>
        </p:grpSpPr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8" cstate="email"/>
            <a:stretch>
              <a:fillRect/>
            </a:stretch>
          </p:blipFill>
          <p:spPr>
            <a:xfrm>
              <a:off x="8802772" y="2209896"/>
              <a:ext cx="2250830" cy="1500553"/>
            </a:xfrm>
            <a:custGeom>
              <a:avLst/>
              <a:gdLst>
                <a:gd name="connsiteX0" fmla="*/ 2253343 w 4506686"/>
                <a:gd name="connsiteY0" fmla="*/ 0 h 4506686"/>
                <a:gd name="connsiteX1" fmla="*/ 4506686 w 4506686"/>
                <a:gd name="connsiteY1" fmla="*/ 2253343 h 4506686"/>
                <a:gd name="connsiteX2" fmla="*/ 2253343 w 4506686"/>
                <a:gd name="connsiteY2" fmla="*/ 4506686 h 4506686"/>
                <a:gd name="connsiteX3" fmla="*/ 0 w 4506686"/>
                <a:gd name="connsiteY3" fmla="*/ 2253343 h 4506686"/>
                <a:gd name="connsiteX4" fmla="*/ 2253343 w 4506686"/>
                <a:gd name="connsiteY4" fmla="*/ 0 h 4506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06686" h="4506686">
                  <a:moveTo>
                    <a:pt x="2253343" y="0"/>
                  </a:moveTo>
                  <a:cubicBezTo>
                    <a:pt x="3497830" y="0"/>
                    <a:pt x="4506686" y="1008856"/>
                    <a:pt x="4506686" y="2253343"/>
                  </a:cubicBezTo>
                  <a:cubicBezTo>
                    <a:pt x="4506686" y="3497830"/>
                    <a:pt x="3497830" y="4506686"/>
                    <a:pt x="2253343" y="4506686"/>
                  </a:cubicBezTo>
                  <a:cubicBezTo>
                    <a:pt x="1008856" y="4506686"/>
                    <a:pt x="0" y="3497830"/>
                    <a:pt x="0" y="2253343"/>
                  </a:cubicBezTo>
                  <a:cubicBezTo>
                    <a:pt x="0" y="1008856"/>
                    <a:pt x="1008856" y="0"/>
                    <a:pt x="2253343" y="0"/>
                  </a:cubicBezTo>
                  <a:close/>
                </a:path>
              </a:pathLst>
            </a:custGeom>
            <a:ln w="76200">
              <a:noFill/>
            </a:ln>
          </p:spPr>
        </p:pic>
        <p:grpSp>
          <p:nvGrpSpPr>
            <p:cNvPr id="20" name="组合 19"/>
            <p:cNvGrpSpPr/>
            <p:nvPr/>
          </p:nvGrpSpPr>
          <p:grpSpPr>
            <a:xfrm>
              <a:off x="9135820" y="3830266"/>
              <a:ext cx="2181252" cy="1437296"/>
              <a:chOff x="-2825261" y="3756839"/>
              <a:chExt cx="3184981" cy="1437296"/>
            </a:xfrm>
          </p:grpSpPr>
          <p:sp>
            <p:nvSpPr>
              <p:cNvPr id="22" name="文本框 11"/>
              <p:cNvSpPr txBox="1"/>
              <p:nvPr/>
            </p:nvSpPr>
            <p:spPr>
              <a:xfrm>
                <a:off x="-2825261" y="3756839"/>
                <a:ext cx="2373232" cy="461665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zh-CN" altLang="en-US" sz="2400" b="1" dirty="0">
                    <a:solidFill>
                      <a:srgbClr val="FADFB8"/>
                    </a:solidFill>
                    <a:cs typeface="+mn-ea"/>
                    <a:sym typeface="+mn-lt"/>
                  </a:rPr>
                  <a:t>旅游安排</a:t>
                </a:r>
              </a:p>
            </p:txBody>
          </p:sp>
          <p:sp>
            <p:nvSpPr>
              <p:cNvPr id="23" name="Title 20"/>
              <p:cNvSpPr txBox="1"/>
              <p:nvPr/>
            </p:nvSpPr>
            <p:spPr>
              <a:xfrm>
                <a:off x="-2799932" y="4132306"/>
                <a:ext cx="3159652" cy="1061829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spAutoFit/>
              </a:bodyPr>
              <a:lstStyle>
                <a:lvl1pPr algn="ctr" defTabSz="457200" rtl="0" eaLnBrk="1" latinLnBrk="0" hangingPunct="1">
                  <a:spcBef>
                    <a:spcPct val="0"/>
                  </a:spcBef>
                  <a:buNone/>
                  <a:defRPr sz="2900" kern="1200">
                    <a:solidFill>
                      <a:schemeClr val="accent6"/>
                    </a:solidFill>
                    <a:latin typeface="Source Sans Pro ExtraLight"/>
                    <a:ea typeface="+mj-ea"/>
                    <a:cs typeface="Source Sans Pro ExtraLight"/>
                  </a:defRPr>
                </a:lvl1pPr>
              </a:lstStyle>
              <a:p>
                <a:pPr algn="l">
                  <a:lnSpc>
                    <a:spcPct val="150000"/>
                  </a:lnSpc>
                  <a:spcBef>
                    <a:spcPts val="1200"/>
                  </a:spcBef>
                </a:pPr>
                <a:r>
                  <a:rPr lang="zh-CN" altLang="en-US" sz="1600" b="1" dirty="0">
                    <a:solidFill>
                      <a:srgbClr val="FADFB8"/>
                    </a:solidFill>
                    <a:latin typeface="+mn-lt"/>
                    <a:ea typeface="+mn-ea"/>
                    <a:cs typeface="+mn-ea"/>
                    <a:sym typeface="+mn-lt"/>
                  </a:rPr>
                  <a:t>您的内容打在这里或者通过复制您的文本后在此框中。</a:t>
                </a:r>
                <a:endParaRPr lang="en-US" altLang="zh-CN" sz="1600" b="1" dirty="0">
                  <a:solidFill>
                    <a:srgbClr val="FADFB8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pic>
          <p:nvPicPr>
            <p:cNvPr id="21" name="图片 20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00000" l="4580" r="96565">
                          <a14:foregroundMark x1="90458" y1="11220" x2="64885" y2="82439"/>
                          <a14:foregroundMark x1="57252" y1="82439" x2="53435" y2="84390"/>
                          <a14:foregroundMark x1="65649" y1="91707" x2="61832" y2="95122"/>
                        </a14:backgroundRemoval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>
            <a:xfrm>
              <a:off x="10720554" y="3020167"/>
              <a:ext cx="1090588" cy="857682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61D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-1" y="7723"/>
            <a:ext cx="12146919" cy="6858000"/>
          </a:xfrm>
          <a:prstGeom prst="rect">
            <a:avLst/>
          </a:prstGeom>
        </p:spPr>
      </p:pic>
      <p:pic>
        <p:nvPicPr>
          <p:cNvPr id="6" name="PA_库_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831" y="457200"/>
            <a:ext cx="11094339" cy="5943601"/>
          </a:xfrm>
          <a:prstGeom prst="rect">
            <a:avLst/>
          </a:prstGeom>
        </p:spPr>
      </p:pic>
      <p:sp>
        <p:nvSpPr>
          <p:cNvPr id="7" name="PA_库_文本框 11"/>
          <p:cNvSpPr txBox="1"/>
          <p:nvPr/>
        </p:nvSpPr>
        <p:spPr>
          <a:xfrm>
            <a:off x="4939273" y="1293243"/>
            <a:ext cx="2313455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6600" dirty="0">
                <a:solidFill>
                  <a:schemeClr val="bg1"/>
                </a:solidFill>
                <a:cs typeface="+mn-ea"/>
                <a:sym typeface="+mn-lt"/>
              </a:rPr>
              <a:t>叁</a:t>
            </a:r>
          </a:p>
        </p:txBody>
      </p:sp>
      <p:sp>
        <p:nvSpPr>
          <p:cNvPr id="2" name="椭圆 1"/>
          <p:cNvSpPr/>
          <p:nvPr/>
        </p:nvSpPr>
        <p:spPr>
          <a:xfrm>
            <a:off x="4636097" y="5433475"/>
            <a:ext cx="679480" cy="674254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500" dirty="0">
                <a:cs typeface="+mn-ea"/>
                <a:sym typeface="+mn-lt"/>
              </a:rPr>
              <a:t>寻</a:t>
            </a:r>
          </a:p>
        </p:txBody>
      </p:sp>
      <p:sp>
        <p:nvSpPr>
          <p:cNvPr id="8" name="椭圆 7"/>
          <p:cNvSpPr/>
          <p:nvPr/>
        </p:nvSpPr>
        <p:spPr>
          <a:xfrm>
            <a:off x="5320601" y="5662075"/>
            <a:ext cx="679480" cy="674254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500" dirty="0">
                <a:cs typeface="+mn-ea"/>
                <a:sym typeface="+mn-lt"/>
              </a:rPr>
              <a:t>找</a:t>
            </a:r>
          </a:p>
        </p:txBody>
      </p:sp>
      <p:sp>
        <p:nvSpPr>
          <p:cNvPr id="9" name="椭圆 8"/>
          <p:cNvSpPr/>
          <p:nvPr/>
        </p:nvSpPr>
        <p:spPr>
          <a:xfrm>
            <a:off x="6096000" y="5662075"/>
            <a:ext cx="679480" cy="674254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6802815" y="5433475"/>
            <a:ext cx="679480" cy="674254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6095999" y="5662075"/>
            <a:ext cx="679480" cy="674254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500" dirty="0">
                <a:cs typeface="+mn-ea"/>
                <a:sym typeface="+mn-lt"/>
              </a:rPr>
              <a:t>锦</a:t>
            </a:r>
          </a:p>
        </p:txBody>
      </p:sp>
      <p:sp>
        <p:nvSpPr>
          <p:cNvPr id="12" name="椭圆 11"/>
          <p:cNvSpPr/>
          <p:nvPr/>
        </p:nvSpPr>
        <p:spPr>
          <a:xfrm>
            <a:off x="6825356" y="5441198"/>
            <a:ext cx="679480" cy="674254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500" dirty="0">
                <a:cs typeface="+mn-ea"/>
                <a:sym typeface="+mn-lt"/>
              </a:rPr>
              <a:t>鲤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61D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-1" y="7723"/>
            <a:ext cx="12146919" cy="685800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3672003" y="0"/>
            <a:ext cx="4802910" cy="790857"/>
          </a:xfrm>
          <a:prstGeom prst="rect">
            <a:avLst/>
          </a:prstGeom>
          <a:solidFill>
            <a:srgbClr val="FADF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500" dirty="0">
                <a:solidFill>
                  <a:schemeClr val="tx1"/>
                </a:solidFill>
                <a:cs typeface="+mn-ea"/>
                <a:sym typeface="+mn-lt"/>
              </a:rPr>
              <a:t>请输入标题文字</a:t>
            </a:r>
          </a:p>
        </p:txBody>
      </p:sp>
      <p:sp>
        <p:nvSpPr>
          <p:cNvPr id="7" name="矩形 6"/>
          <p:cNvSpPr/>
          <p:nvPr/>
        </p:nvSpPr>
        <p:spPr>
          <a:xfrm>
            <a:off x="3672003" y="895927"/>
            <a:ext cx="4802910" cy="147782"/>
          </a:xfrm>
          <a:prstGeom prst="rect">
            <a:avLst/>
          </a:prstGeom>
          <a:solidFill>
            <a:srgbClr val="FADF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957" y="1713502"/>
            <a:ext cx="1831091" cy="3639177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7501" y="1665456"/>
            <a:ext cx="1840223" cy="3715551"/>
          </a:xfrm>
          <a:prstGeom prst="rect">
            <a:avLst/>
          </a:prstGeom>
        </p:spPr>
      </p:pic>
      <p:sp>
        <p:nvSpPr>
          <p:cNvPr id="10" name="TextBox 24"/>
          <p:cNvSpPr txBox="1"/>
          <p:nvPr/>
        </p:nvSpPr>
        <p:spPr>
          <a:xfrm>
            <a:off x="3177661" y="3006965"/>
            <a:ext cx="16339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400" b="1" dirty="0">
                <a:solidFill>
                  <a:schemeClr val="bg1"/>
                </a:solidFill>
                <a:cs typeface="+mn-ea"/>
                <a:sym typeface="+mn-lt"/>
              </a:rPr>
              <a:t> 锦</a:t>
            </a:r>
          </a:p>
        </p:txBody>
      </p:sp>
      <p:sp>
        <p:nvSpPr>
          <p:cNvPr id="11" name="TextBox 21"/>
          <p:cNvSpPr txBox="1"/>
          <p:nvPr/>
        </p:nvSpPr>
        <p:spPr>
          <a:xfrm>
            <a:off x="997770" y="2847915"/>
            <a:ext cx="1327971" cy="318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465" dirty="0">
                <a:solidFill>
                  <a:schemeClr val="bg1"/>
                </a:solidFill>
                <a:cs typeface="+mn-ea"/>
                <a:sym typeface="+mn-lt"/>
              </a:rPr>
              <a:t>CHINAESE</a:t>
            </a:r>
            <a:endParaRPr lang="zh-CN" altLang="en-US" sz="1465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2" name="TextBox 22"/>
          <p:cNvSpPr txBox="1"/>
          <p:nvPr/>
        </p:nvSpPr>
        <p:spPr>
          <a:xfrm>
            <a:off x="948259" y="3144433"/>
            <a:ext cx="16339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400" b="1" dirty="0">
                <a:solidFill>
                  <a:schemeClr val="bg1"/>
                </a:solidFill>
                <a:cs typeface="+mn-ea"/>
                <a:sym typeface="+mn-lt"/>
              </a:rPr>
              <a:t> 锦</a:t>
            </a:r>
          </a:p>
        </p:txBody>
      </p:sp>
      <p:sp>
        <p:nvSpPr>
          <p:cNvPr id="13" name="TextBox 23"/>
          <p:cNvSpPr txBox="1"/>
          <p:nvPr/>
        </p:nvSpPr>
        <p:spPr>
          <a:xfrm>
            <a:off x="3227172" y="2710447"/>
            <a:ext cx="1327971" cy="318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465" dirty="0">
                <a:solidFill>
                  <a:schemeClr val="bg1"/>
                </a:solidFill>
                <a:cs typeface="+mn-ea"/>
                <a:sym typeface="+mn-lt"/>
              </a:rPr>
              <a:t>CHINAESE</a:t>
            </a:r>
            <a:endParaRPr lang="zh-CN" altLang="en-US" sz="1465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4" name="TextBox 27"/>
          <p:cNvSpPr txBox="1"/>
          <p:nvPr/>
        </p:nvSpPr>
        <p:spPr>
          <a:xfrm rot="5400000">
            <a:off x="758909" y="3973493"/>
            <a:ext cx="1706269" cy="786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865"/>
              </a:lnSpc>
            </a:pPr>
            <a:r>
              <a:rPr lang="en-US" altLang="zh-CN" sz="800" dirty="0">
                <a:solidFill>
                  <a:schemeClr val="bg1"/>
                </a:solidFill>
                <a:cs typeface="+mn-ea"/>
                <a:sym typeface="+mn-lt"/>
              </a:rPr>
              <a:t>The activities of a company associated and selling a product or service. It includes</a:t>
            </a:r>
            <a:endParaRPr lang="zh-CN" altLang="en-US" sz="8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5" name="TextBox 28"/>
          <p:cNvSpPr txBox="1"/>
          <p:nvPr/>
        </p:nvSpPr>
        <p:spPr>
          <a:xfrm rot="5400000">
            <a:off x="3026547" y="3836025"/>
            <a:ext cx="1706269" cy="786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865"/>
              </a:lnSpc>
            </a:pPr>
            <a:r>
              <a:rPr lang="en-US" altLang="zh-CN" sz="800" dirty="0">
                <a:solidFill>
                  <a:schemeClr val="bg1"/>
                </a:solidFill>
                <a:cs typeface="+mn-ea"/>
                <a:sym typeface="+mn-lt"/>
              </a:rPr>
              <a:t>The activities of a company associated and selling a product or service. It includes</a:t>
            </a:r>
            <a:endParaRPr lang="zh-CN" altLang="en-US" sz="8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5474684" y="2847915"/>
            <a:ext cx="5861394" cy="3785317"/>
          </a:xfrm>
          <a:prstGeom prst="rect">
            <a:avLst/>
          </a:prstGeom>
        </p:spPr>
      </p:pic>
      <p:sp>
        <p:nvSpPr>
          <p:cNvPr id="16" name="文本框 5"/>
          <p:cNvSpPr txBox="1"/>
          <p:nvPr/>
        </p:nvSpPr>
        <p:spPr>
          <a:xfrm>
            <a:off x="5631982" y="1284692"/>
            <a:ext cx="1625321" cy="4616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400" b="1" dirty="0">
                <a:solidFill>
                  <a:srgbClr val="FADFB8"/>
                </a:solidFill>
                <a:cs typeface="+mn-ea"/>
                <a:sym typeface="+mn-lt"/>
              </a:rPr>
              <a:t>旅游安排</a:t>
            </a:r>
          </a:p>
        </p:txBody>
      </p:sp>
      <p:sp>
        <p:nvSpPr>
          <p:cNvPr id="17" name="Title 20"/>
          <p:cNvSpPr txBox="1"/>
          <p:nvPr/>
        </p:nvSpPr>
        <p:spPr>
          <a:xfrm>
            <a:off x="5649329" y="1660159"/>
            <a:ext cx="2163905" cy="106182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algn="l">
              <a:lnSpc>
                <a:spcPct val="150000"/>
              </a:lnSpc>
              <a:spcBef>
                <a:spcPts val="1200"/>
              </a:spcBef>
            </a:pPr>
            <a:r>
              <a:rPr lang="zh-CN" altLang="en-US" sz="1600" b="1" dirty="0">
                <a:solidFill>
                  <a:srgbClr val="FADFB8"/>
                </a:solidFill>
                <a:latin typeface="+mn-lt"/>
                <a:ea typeface="+mn-ea"/>
                <a:cs typeface="+mn-ea"/>
                <a:sym typeface="+mn-lt"/>
              </a:rPr>
              <a:t>您的内容打在这里或者通过复制您的文本后在此框中。</a:t>
            </a:r>
            <a:endParaRPr lang="en-US" altLang="zh-CN" sz="1600" b="1" dirty="0">
              <a:solidFill>
                <a:srgbClr val="FADFB8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8" name="文本框 5"/>
          <p:cNvSpPr txBox="1"/>
          <p:nvPr/>
        </p:nvSpPr>
        <p:spPr>
          <a:xfrm>
            <a:off x="8474913" y="1284692"/>
            <a:ext cx="1625321" cy="4616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400" b="1" dirty="0">
                <a:solidFill>
                  <a:srgbClr val="FADFB8"/>
                </a:solidFill>
                <a:cs typeface="+mn-ea"/>
                <a:sym typeface="+mn-lt"/>
              </a:rPr>
              <a:t>旅游安排</a:t>
            </a:r>
          </a:p>
        </p:txBody>
      </p:sp>
      <p:sp>
        <p:nvSpPr>
          <p:cNvPr id="19" name="Title 20"/>
          <p:cNvSpPr txBox="1"/>
          <p:nvPr/>
        </p:nvSpPr>
        <p:spPr>
          <a:xfrm>
            <a:off x="8492260" y="1660159"/>
            <a:ext cx="2163905" cy="106182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algn="l">
              <a:lnSpc>
                <a:spcPct val="150000"/>
              </a:lnSpc>
              <a:spcBef>
                <a:spcPts val="1200"/>
              </a:spcBef>
            </a:pPr>
            <a:r>
              <a:rPr lang="zh-CN" altLang="en-US" sz="1600" b="1" dirty="0">
                <a:solidFill>
                  <a:srgbClr val="FADFB8"/>
                </a:solidFill>
                <a:latin typeface="+mn-lt"/>
                <a:ea typeface="+mn-ea"/>
                <a:cs typeface="+mn-ea"/>
                <a:sym typeface="+mn-lt"/>
              </a:rPr>
              <a:t>您的内容打在这里或者通过复制您的文本后在此框中。</a:t>
            </a:r>
            <a:endParaRPr lang="en-US" altLang="zh-CN" sz="1600" b="1" dirty="0">
              <a:solidFill>
                <a:srgbClr val="FADFB8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61D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-1" y="7723"/>
            <a:ext cx="12146919" cy="6858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7902603" y="1081014"/>
            <a:ext cx="2935037" cy="2935037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942467" y="827712"/>
            <a:ext cx="3364406" cy="336440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4185091" y="556994"/>
            <a:ext cx="3635124" cy="3635124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3672003" y="0"/>
            <a:ext cx="4802910" cy="790857"/>
          </a:xfrm>
          <a:prstGeom prst="rect">
            <a:avLst/>
          </a:prstGeom>
          <a:solidFill>
            <a:srgbClr val="FADF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500" dirty="0">
                <a:solidFill>
                  <a:schemeClr val="tx1"/>
                </a:solidFill>
                <a:cs typeface="+mn-ea"/>
                <a:sym typeface="+mn-lt"/>
              </a:rPr>
              <a:t>请输入标题文字</a:t>
            </a:r>
          </a:p>
        </p:txBody>
      </p:sp>
      <p:sp>
        <p:nvSpPr>
          <p:cNvPr id="10" name="矩形 9"/>
          <p:cNvSpPr/>
          <p:nvPr/>
        </p:nvSpPr>
        <p:spPr>
          <a:xfrm>
            <a:off x="3672003" y="895927"/>
            <a:ext cx="4802910" cy="147782"/>
          </a:xfrm>
          <a:prstGeom prst="rect">
            <a:avLst/>
          </a:prstGeom>
          <a:solidFill>
            <a:srgbClr val="FADF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文本框 5"/>
          <p:cNvSpPr txBox="1"/>
          <p:nvPr/>
        </p:nvSpPr>
        <p:spPr>
          <a:xfrm>
            <a:off x="2003839" y="4350516"/>
            <a:ext cx="1625321" cy="4616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400" b="1" dirty="0">
                <a:solidFill>
                  <a:srgbClr val="FADFB8"/>
                </a:solidFill>
                <a:cs typeface="+mn-ea"/>
                <a:sym typeface="+mn-lt"/>
              </a:rPr>
              <a:t>旅游安排</a:t>
            </a:r>
          </a:p>
        </p:txBody>
      </p:sp>
      <p:sp>
        <p:nvSpPr>
          <p:cNvPr id="12" name="Title 20"/>
          <p:cNvSpPr txBox="1"/>
          <p:nvPr/>
        </p:nvSpPr>
        <p:spPr>
          <a:xfrm>
            <a:off x="1815240" y="4784802"/>
            <a:ext cx="2163905" cy="106182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algn="l">
              <a:lnSpc>
                <a:spcPct val="150000"/>
              </a:lnSpc>
              <a:spcBef>
                <a:spcPts val="1200"/>
              </a:spcBef>
            </a:pPr>
            <a:r>
              <a:rPr lang="zh-CN" altLang="en-US" sz="1600" b="1" dirty="0">
                <a:solidFill>
                  <a:srgbClr val="FADFB8"/>
                </a:solidFill>
                <a:latin typeface="+mn-lt"/>
                <a:ea typeface="+mn-ea"/>
                <a:cs typeface="+mn-ea"/>
                <a:sym typeface="+mn-lt"/>
              </a:rPr>
              <a:t>您的内容打在这里或者通过复制您的文本后在此框中。</a:t>
            </a:r>
            <a:endParaRPr lang="en-US" altLang="zh-CN" sz="1600" b="1" dirty="0">
              <a:solidFill>
                <a:srgbClr val="FADFB8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" name="文本框 5"/>
          <p:cNvSpPr txBox="1"/>
          <p:nvPr/>
        </p:nvSpPr>
        <p:spPr>
          <a:xfrm>
            <a:off x="5355758" y="4350516"/>
            <a:ext cx="1625321" cy="4616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400" b="1" dirty="0">
                <a:solidFill>
                  <a:srgbClr val="FADFB8"/>
                </a:solidFill>
                <a:cs typeface="+mn-ea"/>
                <a:sym typeface="+mn-lt"/>
              </a:rPr>
              <a:t>旅游安排</a:t>
            </a:r>
          </a:p>
        </p:txBody>
      </p:sp>
      <p:sp>
        <p:nvSpPr>
          <p:cNvPr id="14" name="Title 20"/>
          <p:cNvSpPr txBox="1"/>
          <p:nvPr/>
        </p:nvSpPr>
        <p:spPr>
          <a:xfrm>
            <a:off x="5167159" y="4784802"/>
            <a:ext cx="2163905" cy="106182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algn="l">
              <a:lnSpc>
                <a:spcPct val="150000"/>
              </a:lnSpc>
              <a:spcBef>
                <a:spcPts val="1200"/>
              </a:spcBef>
            </a:pPr>
            <a:r>
              <a:rPr lang="zh-CN" altLang="en-US" sz="1600" b="1" dirty="0">
                <a:solidFill>
                  <a:srgbClr val="FADFB8"/>
                </a:solidFill>
                <a:latin typeface="+mn-lt"/>
                <a:ea typeface="+mn-ea"/>
                <a:cs typeface="+mn-ea"/>
                <a:sym typeface="+mn-lt"/>
              </a:rPr>
              <a:t>您的内容打在这里或者通过复制您的文本后在此框中。</a:t>
            </a:r>
            <a:endParaRPr lang="en-US" altLang="zh-CN" sz="1600" b="1" dirty="0">
              <a:solidFill>
                <a:srgbClr val="FADFB8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5" name="文本框 5"/>
          <p:cNvSpPr txBox="1"/>
          <p:nvPr/>
        </p:nvSpPr>
        <p:spPr>
          <a:xfrm>
            <a:off x="8832031" y="4350516"/>
            <a:ext cx="1625321" cy="4616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400" b="1" dirty="0">
                <a:solidFill>
                  <a:srgbClr val="FADFB8"/>
                </a:solidFill>
                <a:cs typeface="+mn-ea"/>
                <a:sym typeface="+mn-lt"/>
              </a:rPr>
              <a:t>旅游安排</a:t>
            </a:r>
          </a:p>
        </p:txBody>
      </p:sp>
      <p:sp>
        <p:nvSpPr>
          <p:cNvPr id="16" name="Title 20"/>
          <p:cNvSpPr txBox="1"/>
          <p:nvPr/>
        </p:nvSpPr>
        <p:spPr>
          <a:xfrm>
            <a:off x="8643432" y="4784802"/>
            <a:ext cx="2163905" cy="106182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algn="l">
              <a:lnSpc>
                <a:spcPct val="150000"/>
              </a:lnSpc>
              <a:spcBef>
                <a:spcPts val="1200"/>
              </a:spcBef>
            </a:pPr>
            <a:r>
              <a:rPr lang="zh-CN" altLang="en-US" sz="1600" b="1" dirty="0">
                <a:solidFill>
                  <a:srgbClr val="FADFB8"/>
                </a:solidFill>
                <a:latin typeface="+mn-lt"/>
                <a:ea typeface="+mn-ea"/>
                <a:cs typeface="+mn-ea"/>
                <a:sym typeface="+mn-lt"/>
              </a:rPr>
              <a:t>您的内容打在这里或者通过复制您的文本后在此框中。</a:t>
            </a:r>
            <a:endParaRPr lang="en-US" altLang="zh-CN" sz="1600" b="1" dirty="0">
              <a:solidFill>
                <a:srgbClr val="FADFB8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61D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-1" y="7723"/>
            <a:ext cx="12146919" cy="685800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3672003" y="0"/>
            <a:ext cx="4802910" cy="790857"/>
          </a:xfrm>
          <a:prstGeom prst="rect">
            <a:avLst/>
          </a:prstGeom>
          <a:solidFill>
            <a:srgbClr val="FADF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500" dirty="0">
                <a:solidFill>
                  <a:schemeClr val="tx1"/>
                </a:solidFill>
                <a:cs typeface="+mn-ea"/>
                <a:sym typeface="+mn-lt"/>
              </a:rPr>
              <a:t>请输入标题文字</a:t>
            </a:r>
          </a:p>
        </p:txBody>
      </p:sp>
      <p:sp>
        <p:nvSpPr>
          <p:cNvPr id="7" name="矩形 6"/>
          <p:cNvSpPr/>
          <p:nvPr/>
        </p:nvSpPr>
        <p:spPr>
          <a:xfrm>
            <a:off x="3672003" y="895927"/>
            <a:ext cx="4802910" cy="147782"/>
          </a:xfrm>
          <a:prstGeom prst="rect">
            <a:avLst/>
          </a:prstGeom>
          <a:solidFill>
            <a:srgbClr val="FADF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293048" y="2421924"/>
            <a:ext cx="6363729" cy="4242486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email"/>
          <a:stretch>
            <a:fillRect/>
          </a:stretch>
        </p:blipFill>
        <p:spPr bwMode="auto">
          <a:xfrm>
            <a:off x="0" y="2844384"/>
            <a:ext cx="5996478" cy="4013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文本框 5"/>
          <p:cNvSpPr txBox="1"/>
          <p:nvPr/>
        </p:nvSpPr>
        <p:spPr>
          <a:xfrm>
            <a:off x="751911" y="2258105"/>
            <a:ext cx="1625321" cy="4616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400" b="1" dirty="0">
                <a:solidFill>
                  <a:srgbClr val="FADFB8"/>
                </a:solidFill>
                <a:cs typeface="+mn-ea"/>
                <a:sym typeface="+mn-lt"/>
              </a:rPr>
              <a:t>旅游安排</a:t>
            </a:r>
          </a:p>
        </p:txBody>
      </p:sp>
      <p:sp>
        <p:nvSpPr>
          <p:cNvPr id="10" name="Title 20"/>
          <p:cNvSpPr txBox="1"/>
          <p:nvPr/>
        </p:nvSpPr>
        <p:spPr>
          <a:xfrm>
            <a:off x="563312" y="2692391"/>
            <a:ext cx="2163905" cy="106182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algn="l">
              <a:lnSpc>
                <a:spcPct val="150000"/>
              </a:lnSpc>
              <a:spcBef>
                <a:spcPts val="1200"/>
              </a:spcBef>
            </a:pPr>
            <a:r>
              <a:rPr lang="zh-CN" altLang="en-US" sz="1600" b="1" dirty="0">
                <a:solidFill>
                  <a:srgbClr val="FADFB8"/>
                </a:solidFill>
                <a:latin typeface="+mn-lt"/>
                <a:ea typeface="+mn-ea"/>
                <a:cs typeface="+mn-ea"/>
                <a:sym typeface="+mn-lt"/>
              </a:rPr>
              <a:t>您的内容打在这里或者通过复制您的文本后在此框中。</a:t>
            </a:r>
            <a:endParaRPr lang="en-US" altLang="zh-CN" sz="1600" b="1" dirty="0">
              <a:solidFill>
                <a:srgbClr val="FADFB8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1" name="文本框 5"/>
          <p:cNvSpPr txBox="1"/>
          <p:nvPr/>
        </p:nvSpPr>
        <p:spPr>
          <a:xfrm>
            <a:off x="3095163" y="2258105"/>
            <a:ext cx="1625321" cy="4616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400" b="1" dirty="0">
                <a:solidFill>
                  <a:srgbClr val="FADFB8"/>
                </a:solidFill>
                <a:cs typeface="+mn-ea"/>
                <a:sym typeface="+mn-lt"/>
              </a:rPr>
              <a:t>旅游安排</a:t>
            </a:r>
          </a:p>
        </p:txBody>
      </p:sp>
      <p:sp>
        <p:nvSpPr>
          <p:cNvPr id="12" name="Title 20"/>
          <p:cNvSpPr txBox="1"/>
          <p:nvPr/>
        </p:nvSpPr>
        <p:spPr>
          <a:xfrm>
            <a:off x="2906564" y="2692391"/>
            <a:ext cx="2163905" cy="106182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algn="l">
              <a:lnSpc>
                <a:spcPct val="150000"/>
              </a:lnSpc>
              <a:spcBef>
                <a:spcPts val="1200"/>
              </a:spcBef>
            </a:pPr>
            <a:r>
              <a:rPr lang="zh-CN" altLang="en-US" sz="1600" b="1" dirty="0">
                <a:solidFill>
                  <a:srgbClr val="FADFB8"/>
                </a:solidFill>
                <a:latin typeface="+mn-lt"/>
                <a:ea typeface="+mn-ea"/>
                <a:cs typeface="+mn-ea"/>
                <a:sym typeface="+mn-lt"/>
              </a:rPr>
              <a:t>您的内容打在这里或者通过复制您的文本后在此框中。</a:t>
            </a:r>
            <a:endParaRPr lang="en-US" altLang="zh-CN" sz="1600" b="1" dirty="0">
              <a:solidFill>
                <a:srgbClr val="FADFB8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61D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-1" y="7723"/>
            <a:ext cx="12146919" cy="6858000"/>
          </a:xfrm>
          <a:prstGeom prst="rect">
            <a:avLst/>
          </a:prstGeom>
        </p:spPr>
      </p:pic>
      <p:pic>
        <p:nvPicPr>
          <p:cNvPr id="6" name="PA_库_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831" y="457200"/>
            <a:ext cx="11094339" cy="5943601"/>
          </a:xfrm>
          <a:prstGeom prst="rect">
            <a:avLst/>
          </a:prstGeom>
        </p:spPr>
      </p:pic>
      <p:sp>
        <p:nvSpPr>
          <p:cNvPr id="7" name="PA_库_文本框 11"/>
          <p:cNvSpPr txBox="1"/>
          <p:nvPr/>
        </p:nvSpPr>
        <p:spPr>
          <a:xfrm>
            <a:off x="4939273" y="1293243"/>
            <a:ext cx="2313455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6600" dirty="0">
                <a:solidFill>
                  <a:schemeClr val="bg1"/>
                </a:solidFill>
                <a:cs typeface="+mn-ea"/>
                <a:sym typeface="+mn-lt"/>
              </a:rPr>
              <a:t>肆</a:t>
            </a:r>
          </a:p>
        </p:txBody>
      </p:sp>
      <p:sp>
        <p:nvSpPr>
          <p:cNvPr id="2" name="椭圆 1"/>
          <p:cNvSpPr/>
          <p:nvPr/>
        </p:nvSpPr>
        <p:spPr>
          <a:xfrm>
            <a:off x="4636097" y="5433475"/>
            <a:ext cx="679480" cy="674254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500" dirty="0">
                <a:cs typeface="+mn-ea"/>
                <a:sym typeface="+mn-lt"/>
              </a:rPr>
              <a:t>寻</a:t>
            </a:r>
          </a:p>
        </p:txBody>
      </p:sp>
      <p:sp>
        <p:nvSpPr>
          <p:cNvPr id="8" name="椭圆 7"/>
          <p:cNvSpPr/>
          <p:nvPr/>
        </p:nvSpPr>
        <p:spPr>
          <a:xfrm>
            <a:off x="5320601" y="5662075"/>
            <a:ext cx="679480" cy="674254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500" dirty="0">
                <a:cs typeface="+mn-ea"/>
                <a:sym typeface="+mn-lt"/>
              </a:rPr>
              <a:t>找</a:t>
            </a:r>
          </a:p>
        </p:txBody>
      </p:sp>
      <p:sp>
        <p:nvSpPr>
          <p:cNvPr id="9" name="椭圆 8"/>
          <p:cNvSpPr/>
          <p:nvPr/>
        </p:nvSpPr>
        <p:spPr>
          <a:xfrm>
            <a:off x="6096000" y="5662075"/>
            <a:ext cx="679480" cy="674254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6802815" y="5433475"/>
            <a:ext cx="679480" cy="674254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6095999" y="5662075"/>
            <a:ext cx="679480" cy="674254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500" dirty="0">
                <a:cs typeface="+mn-ea"/>
                <a:sym typeface="+mn-lt"/>
              </a:rPr>
              <a:t>锦</a:t>
            </a:r>
          </a:p>
        </p:txBody>
      </p:sp>
      <p:sp>
        <p:nvSpPr>
          <p:cNvPr id="12" name="椭圆 11"/>
          <p:cNvSpPr/>
          <p:nvPr/>
        </p:nvSpPr>
        <p:spPr>
          <a:xfrm>
            <a:off x="6825356" y="5441198"/>
            <a:ext cx="679480" cy="674254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500" dirty="0">
                <a:cs typeface="+mn-ea"/>
                <a:sym typeface="+mn-lt"/>
              </a:rPr>
              <a:t>鲤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61D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-1" y="7723"/>
            <a:ext cx="12146919" cy="685800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3672003" y="0"/>
            <a:ext cx="4802910" cy="790857"/>
          </a:xfrm>
          <a:prstGeom prst="rect">
            <a:avLst/>
          </a:prstGeom>
          <a:solidFill>
            <a:srgbClr val="FADF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500" dirty="0">
                <a:solidFill>
                  <a:schemeClr val="tx1"/>
                </a:solidFill>
                <a:cs typeface="+mn-ea"/>
                <a:sym typeface="+mn-lt"/>
              </a:rPr>
              <a:t>请输入标题文字</a:t>
            </a:r>
          </a:p>
        </p:txBody>
      </p:sp>
      <p:sp>
        <p:nvSpPr>
          <p:cNvPr id="7" name="矩形 6"/>
          <p:cNvSpPr/>
          <p:nvPr/>
        </p:nvSpPr>
        <p:spPr>
          <a:xfrm>
            <a:off x="3672003" y="895927"/>
            <a:ext cx="4802910" cy="147782"/>
          </a:xfrm>
          <a:prstGeom prst="rect">
            <a:avLst/>
          </a:prstGeom>
          <a:solidFill>
            <a:srgbClr val="FADF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318788" y="0"/>
            <a:ext cx="10850671" cy="68580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 rot="6213906">
            <a:off x="4330793" y="2937342"/>
            <a:ext cx="3563133" cy="1611179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710696" y="2992672"/>
            <a:ext cx="4567894" cy="1523494"/>
            <a:chOff x="-2825261" y="3756839"/>
            <a:chExt cx="6669866" cy="1523494"/>
          </a:xfrm>
        </p:grpSpPr>
        <p:sp>
          <p:nvSpPr>
            <p:cNvPr id="11" name="文本框 10"/>
            <p:cNvSpPr txBox="1"/>
            <p:nvPr/>
          </p:nvSpPr>
          <p:spPr>
            <a:xfrm>
              <a:off x="-2825261" y="3756839"/>
              <a:ext cx="2373232" cy="461665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2400" b="1" dirty="0">
                  <a:solidFill>
                    <a:srgbClr val="FADFB8"/>
                  </a:solidFill>
                  <a:cs typeface="+mn-ea"/>
                  <a:sym typeface="+mn-lt"/>
                </a:rPr>
                <a:t>旅游安排</a:t>
              </a:r>
            </a:p>
          </p:txBody>
        </p:sp>
        <p:sp>
          <p:nvSpPr>
            <p:cNvPr id="12" name="Title 20"/>
            <p:cNvSpPr txBox="1"/>
            <p:nvPr/>
          </p:nvSpPr>
          <p:spPr>
            <a:xfrm>
              <a:off x="-2704329" y="4218504"/>
              <a:ext cx="6548934" cy="1061829"/>
            </a:xfrm>
            <a:prstGeom prst="rect">
              <a:avLst/>
            </a:prstGeom>
          </p:spPr>
          <p:txBody>
            <a:bodyPr vert="horz" wrap="square" lIns="0" tIns="0" rIns="0" bIns="0" rtlCol="0" anchor="t">
              <a:sp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2900" kern="1200">
                  <a:solidFill>
                    <a:schemeClr val="accent6"/>
                  </a:solidFill>
                  <a:latin typeface="Source Sans Pro ExtraLight"/>
                  <a:ea typeface="+mj-ea"/>
                  <a:cs typeface="Source Sans Pro ExtraLight"/>
                </a:defRPr>
              </a:lvl1pPr>
            </a:lstStyle>
            <a:p>
              <a:pPr algn="l">
                <a:lnSpc>
                  <a:spcPct val="150000"/>
                </a:lnSpc>
                <a:spcBef>
                  <a:spcPts val="1200"/>
                </a:spcBef>
              </a:pPr>
              <a:r>
                <a:rPr lang="zh-CN" altLang="en-US" sz="1600" b="1" dirty="0">
                  <a:solidFill>
                    <a:srgbClr val="FADFB8"/>
                  </a:solidFill>
                  <a:latin typeface="+mn-lt"/>
                  <a:ea typeface="+mn-ea"/>
                  <a:cs typeface="+mn-ea"/>
                  <a:sym typeface="+mn-lt"/>
                </a:rPr>
                <a:t>您的内容打在这里或者通过复制您的文本后在此框中。您的内容打在这里或者通过复制您的文本后在此框中。</a:t>
              </a:r>
              <a:endParaRPr lang="en-US" altLang="zh-CN" sz="1600" b="1" dirty="0">
                <a:solidFill>
                  <a:srgbClr val="FADFB8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710696" y="4993220"/>
            <a:ext cx="4567894" cy="1523494"/>
            <a:chOff x="-2825261" y="3756839"/>
            <a:chExt cx="6669866" cy="1523494"/>
          </a:xfrm>
        </p:grpSpPr>
        <p:sp>
          <p:nvSpPr>
            <p:cNvPr id="14" name="文本框 13"/>
            <p:cNvSpPr txBox="1"/>
            <p:nvPr/>
          </p:nvSpPr>
          <p:spPr>
            <a:xfrm>
              <a:off x="-2825261" y="3756839"/>
              <a:ext cx="2373232" cy="461665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2400" b="1" dirty="0">
                  <a:solidFill>
                    <a:srgbClr val="FADFB8"/>
                  </a:solidFill>
                  <a:cs typeface="+mn-ea"/>
                  <a:sym typeface="+mn-lt"/>
                </a:rPr>
                <a:t>旅游安排</a:t>
              </a:r>
            </a:p>
          </p:txBody>
        </p:sp>
        <p:sp>
          <p:nvSpPr>
            <p:cNvPr id="15" name="Title 20"/>
            <p:cNvSpPr txBox="1"/>
            <p:nvPr/>
          </p:nvSpPr>
          <p:spPr>
            <a:xfrm>
              <a:off x="-2704329" y="4218504"/>
              <a:ext cx="6548934" cy="1061829"/>
            </a:xfrm>
            <a:prstGeom prst="rect">
              <a:avLst/>
            </a:prstGeom>
          </p:spPr>
          <p:txBody>
            <a:bodyPr vert="horz" wrap="square" lIns="0" tIns="0" rIns="0" bIns="0" rtlCol="0" anchor="t">
              <a:sp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2900" kern="1200">
                  <a:solidFill>
                    <a:schemeClr val="accent6"/>
                  </a:solidFill>
                  <a:latin typeface="Source Sans Pro ExtraLight"/>
                  <a:ea typeface="+mj-ea"/>
                  <a:cs typeface="Source Sans Pro ExtraLight"/>
                </a:defRPr>
              </a:lvl1pPr>
            </a:lstStyle>
            <a:p>
              <a:pPr algn="l">
                <a:lnSpc>
                  <a:spcPct val="150000"/>
                </a:lnSpc>
                <a:spcBef>
                  <a:spcPts val="1200"/>
                </a:spcBef>
              </a:pPr>
              <a:r>
                <a:rPr lang="zh-CN" altLang="en-US" sz="1600" b="1" dirty="0">
                  <a:solidFill>
                    <a:srgbClr val="FADFB8"/>
                  </a:solidFill>
                  <a:latin typeface="+mn-lt"/>
                  <a:ea typeface="+mn-ea"/>
                  <a:cs typeface="+mn-ea"/>
                  <a:sym typeface="+mn-lt"/>
                </a:rPr>
                <a:t>您的内容打在这里或者通过复制您的文本后在此框中。您的内容打在这里或者通过复制您的文本后在此框中。</a:t>
              </a:r>
              <a:endParaRPr lang="en-US" altLang="zh-CN" sz="1600" b="1" dirty="0">
                <a:solidFill>
                  <a:srgbClr val="FADFB8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7583647" y="4181190"/>
            <a:ext cx="3485975" cy="232398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61D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-1" y="7723"/>
            <a:ext cx="12146919" cy="685800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3672003" y="0"/>
            <a:ext cx="4802910" cy="790857"/>
          </a:xfrm>
          <a:prstGeom prst="rect">
            <a:avLst/>
          </a:prstGeom>
          <a:solidFill>
            <a:srgbClr val="FADF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500" dirty="0">
                <a:solidFill>
                  <a:schemeClr val="tx1"/>
                </a:solidFill>
                <a:cs typeface="+mn-ea"/>
                <a:sym typeface="+mn-lt"/>
              </a:rPr>
              <a:t>请输入标题文字</a:t>
            </a:r>
          </a:p>
        </p:txBody>
      </p:sp>
      <p:sp>
        <p:nvSpPr>
          <p:cNvPr id="7" name="矩形 6"/>
          <p:cNvSpPr/>
          <p:nvPr/>
        </p:nvSpPr>
        <p:spPr>
          <a:xfrm>
            <a:off x="3672003" y="895927"/>
            <a:ext cx="4802910" cy="147782"/>
          </a:xfrm>
          <a:prstGeom prst="rect">
            <a:avLst/>
          </a:prstGeom>
          <a:solidFill>
            <a:srgbClr val="FADF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 cstate="email">
            <a:lum bright="70000" contrast="-70000"/>
          </a:blip>
          <a:stretch>
            <a:fillRect/>
          </a:stretch>
        </p:blipFill>
        <p:spPr>
          <a:xfrm flipV="1">
            <a:off x="-2" y="-89469"/>
            <a:ext cx="13333284" cy="10577092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727474" y="1682925"/>
            <a:ext cx="1625321" cy="4616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400" b="1" dirty="0">
                <a:solidFill>
                  <a:srgbClr val="FADFB8"/>
                </a:solidFill>
                <a:cs typeface="+mn-ea"/>
                <a:sym typeface="+mn-lt"/>
              </a:rPr>
              <a:t>旅游安排</a:t>
            </a:r>
          </a:p>
        </p:txBody>
      </p:sp>
      <p:sp>
        <p:nvSpPr>
          <p:cNvPr id="10" name="Title 20"/>
          <p:cNvSpPr txBox="1"/>
          <p:nvPr/>
        </p:nvSpPr>
        <p:spPr>
          <a:xfrm>
            <a:off x="810295" y="2144590"/>
            <a:ext cx="4485073" cy="106182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algn="l">
              <a:lnSpc>
                <a:spcPct val="150000"/>
              </a:lnSpc>
              <a:spcBef>
                <a:spcPts val="1200"/>
              </a:spcBef>
            </a:pPr>
            <a:r>
              <a:rPr lang="zh-CN" altLang="en-US" sz="1600" b="1" dirty="0">
                <a:solidFill>
                  <a:srgbClr val="FADFB8"/>
                </a:solidFill>
                <a:latin typeface="+mn-lt"/>
                <a:ea typeface="+mn-ea"/>
                <a:cs typeface="+mn-ea"/>
                <a:sym typeface="+mn-lt"/>
              </a:rPr>
              <a:t>您的内容打在这里或者通过复制您的文本后在此框中。您的内容打在这里或者通过复制您的文本后在此框中。</a:t>
            </a:r>
            <a:endParaRPr lang="en-US" altLang="zh-CN" sz="1600" b="1" dirty="0">
              <a:solidFill>
                <a:srgbClr val="FADFB8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5933341" y="1682925"/>
            <a:ext cx="1625321" cy="4616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400" b="1" dirty="0">
                <a:solidFill>
                  <a:srgbClr val="FADFB8"/>
                </a:solidFill>
                <a:cs typeface="+mn-ea"/>
                <a:sym typeface="+mn-lt"/>
              </a:rPr>
              <a:t>旅游安排</a:t>
            </a:r>
          </a:p>
        </p:txBody>
      </p:sp>
      <p:sp>
        <p:nvSpPr>
          <p:cNvPr id="12" name="Title 20"/>
          <p:cNvSpPr txBox="1"/>
          <p:nvPr/>
        </p:nvSpPr>
        <p:spPr>
          <a:xfrm>
            <a:off x="6016162" y="2144590"/>
            <a:ext cx="4485073" cy="106182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algn="l">
              <a:lnSpc>
                <a:spcPct val="150000"/>
              </a:lnSpc>
              <a:spcBef>
                <a:spcPts val="1200"/>
              </a:spcBef>
            </a:pPr>
            <a:r>
              <a:rPr lang="zh-CN" altLang="en-US" sz="1600" b="1" dirty="0">
                <a:solidFill>
                  <a:srgbClr val="FADFB8"/>
                </a:solidFill>
                <a:latin typeface="+mn-lt"/>
                <a:ea typeface="+mn-ea"/>
                <a:cs typeface="+mn-ea"/>
                <a:sym typeface="+mn-lt"/>
              </a:rPr>
              <a:t>您的内容打在这里或者通过复制您的文本后在此框中。您的内容打在这里或者通过复制您的文本后在此框中。</a:t>
            </a:r>
            <a:endParaRPr lang="en-US" altLang="zh-CN" sz="1600" b="1" dirty="0">
              <a:solidFill>
                <a:srgbClr val="FADFB8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6803470" y="4376892"/>
            <a:ext cx="3471215" cy="2249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61D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-1" y="7723"/>
            <a:ext cx="12146919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 cstate="email"/>
          <a:srcRect/>
          <a:stretch>
            <a:fillRect/>
          </a:stretch>
        </p:blipFill>
        <p:spPr>
          <a:xfrm>
            <a:off x="0" y="9236"/>
            <a:ext cx="3657600" cy="3223491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1066800" y="5033319"/>
            <a:ext cx="10058400" cy="1840127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8980002" y="1597892"/>
            <a:ext cx="2496486" cy="4844246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4287013" y="503030"/>
            <a:ext cx="4338417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8500" b="0" i="0" u="none" strike="noStrike" kern="1200" cap="none" spc="0" normalizeH="0" baseline="0" noProof="0" dirty="0">
                <a:ln>
                  <a:noFill/>
                </a:ln>
                <a:solidFill>
                  <a:srgbClr val="FADFB8"/>
                </a:solidFill>
                <a:effectLst/>
                <a:uLnTx/>
                <a:uFillTx/>
                <a:cs typeface="+mn-ea"/>
                <a:sym typeface="+mn-lt"/>
              </a:rPr>
              <a:t>目  录</a:t>
            </a:r>
            <a:endParaRPr kumimoji="0" lang="zh-CN" altLang="zh-CN" sz="8500" b="0" i="0" u="none" strike="noStrike" kern="1200" cap="none" spc="0" normalizeH="0" baseline="0" noProof="0" dirty="0">
              <a:ln>
                <a:noFill/>
              </a:ln>
              <a:solidFill>
                <a:srgbClr val="FADFB8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504849" y="2986887"/>
            <a:ext cx="73241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请输入标题</a:t>
            </a:r>
            <a:endParaRPr kumimoji="0" lang="zh-CN" altLang="zh-CN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3591485" y="2158832"/>
            <a:ext cx="667879" cy="1323439"/>
            <a:chOff x="4972831" y="1752526"/>
            <a:chExt cx="750043" cy="1486252"/>
          </a:xfrm>
        </p:grpSpPr>
        <p:pic>
          <p:nvPicPr>
            <p:cNvPr id="26" name="图片 25"/>
            <p:cNvPicPr>
              <a:picLocks noChangeAspect="1"/>
            </p:cNvPicPr>
            <p:nvPr/>
          </p:nvPicPr>
          <p:blipFill>
            <a:blip r:embed="rId7" cstate="email"/>
            <a:stretch>
              <a:fillRect/>
            </a:stretch>
          </p:blipFill>
          <p:spPr>
            <a:xfrm>
              <a:off x="4972831" y="1777926"/>
              <a:ext cx="750043" cy="840154"/>
            </a:xfrm>
            <a:prstGeom prst="rect">
              <a:avLst/>
            </a:prstGeom>
          </p:spPr>
        </p:pic>
        <p:sp>
          <p:nvSpPr>
            <p:cNvPr id="27" name="文本框 28"/>
            <p:cNvSpPr txBox="1"/>
            <p:nvPr/>
          </p:nvSpPr>
          <p:spPr>
            <a:xfrm>
              <a:off x="5050481" y="1752526"/>
              <a:ext cx="569343" cy="14862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4000">
                  <a:solidFill>
                    <a:srgbClr val="404040"/>
                  </a:solidFill>
                  <a:latin typeface="方正字迹-邱氏粗瘦金书简体" panose="02010600010101010101" pitchFamily="2" charset="-122"/>
                  <a:ea typeface="方正字迹-邱氏粗瘦金书简体" panose="02010600010101010101" pitchFamily="2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壹  </a:t>
              </a:r>
              <a:endPara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4966640" y="2169578"/>
            <a:ext cx="667879" cy="1323439"/>
            <a:chOff x="4972831" y="1752526"/>
            <a:chExt cx="750043" cy="1486252"/>
          </a:xfrm>
        </p:grpSpPr>
        <p:pic>
          <p:nvPicPr>
            <p:cNvPr id="24" name="图片 23"/>
            <p:cNvPicPr>
              <a:picLocks noChangeAspect="1"/>
            </p:cNvPicPr>
            <p:nvPr/>
          </p:nvPicPr>
          <p:blipFill>
            <a:blip r:embed="rId7" cstate="email"/>
            <a:stretch>
              <a:fillRect/>
            </a:stretch>
          </p:blipFill>
          <p:spPr>
            <a:xfrm>
              <a:off x="4972831" y="1777926"/>
              <a:ext cx="750043" cy="840154"/>
            </a:xfrm>
            <a:prstGeom prst="rect">
              <a:avLst/>
            </a:prstGeom>
          </p:spPr>
        </p:pic>
        <p:sp>
          <p:nvSpPr>
            <p:cNvPr id="25" name="文本框 44"/>
            <p:cNvSpPr txBox="1"/>
            <p:nvPr/>
          </p:nvSpPr>
          <p:spPr>
            <a:xfrm>
              <a:off x="5050481" y="1752526"/>
              <a:ext cx="569343" cy="14862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4000">
                  <a:solidFill>
                    <a:srgbClr val="404040"/>
                  </a:solidFill>
                  <a:latin typeface="方正字迹-邱氏粗瘦金书简体" panose="02010600010101010101" pitchFamily="2" charset="-122"/>
                  <a:ea typeface="方正字迹-邱氏粗瘦金书简体" panose="02010600010101010101" pitchFamily="2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贰  </a:t>
              </a:r>
              <a:endPara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410939" y="2141003"/>
            <a:ext cx="667879" cy="1323439"/>
            <a:chOff x="4972831" y="1720435"/>
            <a:chExt cx="750043" cy="1486253"/>
          </a:xfrm>
        </p:grpSpPr>
        <p:pic>
          <p:nvPicPr>
            <p:cNvPr id="22" name="图片 21"/>
            <p:cNvPicPr>
              <a:picLocks noChangeAspect="1"/>
            </p:cNvPicPr>
            <p:nvPr/>
          </p:nvPicPr>
          <p:blipFill>
            <a:blip r:embed="rId7" cstate="email"/>
            <a:stretch>
              <a:fillRect/>
            </a:stretch>
          </p:blipFill>
          <p:spPr>
            <a:xfrm>
              <a:off x="4972831" y="1777926"/>
              <a:ext cx="750043" cy="840154"/>
            </a:xfrm>
            <a:prstGeom prst="rect">
              <a:avLst/>
            </a:prstGeom>
          </p:spPr>
        </p:pic>
        <p:sp>
          <p:nvSpPr>
            <p:cNvPr id="23" name="文本框 53"/>
            <p:cNvSpPr txBox="1"/>
            <p:nvPr/>
          </p:nvSpPr>
          <p:spPr>
            <a:xfrm>
              <a:off x="5082572" y="1720435"/>
              <a:ext cx="569343" cy="14862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4000">
                  <a:solidFill>
                    <a:srgbClr val="404040"/>
                  </a:solidFill>
                  <a:latin typeface="方正字迹-邱氏粗瘦金书简体" panose="02010600010101010101" pitchFamily="2" charset="-122"/>
                  <a:ea typeface="方正字迹-邱氏粗瘦金书简体" panose="02010600010101010101" pitchFamily="2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叁  </a:t>
              </a:r>
              <a:endPara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7857180" y="2180462"/>
            <a:ext cx="667879" cy="1323439"/>
            <a:chOff x="4972831" y="1752526"/>
            <a:chExt cx="750043" cy="1486252"/>
          </a:xfrm>
        </p:grpSpPr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7" cstate="email"/>
            <a:stretch>
              <a:fillRect/>
            </a:stretch>
          </p:blipFill>
          <p:spPr>
            <a:xfrm>
              <a:off x="4972831" y="1777926"/>
              <a:ext cx="750043" cy="840154"/>
            </a:xfrm>
            <a:prstGeom prst="rect">
              <a:avLst/>
            </a:prstGeom>
          </p:spPr>
        </p:pic>
        <p:sp>
          <p:nvSpPr>
            <p:cNvPr id="21" name="文本框 56"/>
            <p:cNvSpPr txBox="1"/>
            <p:nvPr/>
          </p:nvSpPr>
          <p:spPr>
            <a:xfrm>
              <a:off x="5071875" y="1752526"/>
              <a:ext cx="569343" cy="14862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4000">
                  <a:solidFill>
                    <a:srgbClr val="404040"/>
                  </a:solidFill>
                  <a:latin typeface="方正字迹-邱氏粗瘦金书简体" panose="02010600010101010101" pitchFamily="2" charset="-122"/>
                  <a:ea typeface="方正字迹-邱氏粗瘦金书简体" panose="02010600010101010101" pitchFamily="2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肆  </a:t>
              </a:r>
              <a:endPara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28" name="矩形 27"/>
          <p:cNvSpPr/>
          <p:nvPr/>
        </p:nvSpPr>
        <p:spPr>
          <a:xfrm>
            <a:off x="4923064" y="2951470"/>
            <a:ext cx="73241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请输入标题</a:t>
            </a:r>
            <a:endParaRPr kumimoji="0" lang="zh-CN" altLang="zh-CN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6346405" y="2951470"/>
            <a:ext cx="73241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请输入标题</a:t>
            </a:r>
            <a:endParaRPr kumimoji="0" lang="zh-CN" altLang="zh-CN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7792646" y="2986886"/>
            <a:ext cx="73241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请输入标题</a:t>
            </a:r>
            <a:endParaRPr kumimoji="0" lang="zh-CN" altLang="zh-CN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28" grpId="0"/>
      <p:bldP spid="29" grpId="0"/>
      <p:bldP spid="3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61D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-1" y="7723"/>
            <a:ext cx="12146919" cy="685800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3672003" y="0"/>
            <a:ext cx="4802910" cy="790857"/>
          </a:xfrm>
          <a:prstGeom prst="rect">
            <a:avLst/>
          </a:prstGeom>
          <a:solidFill>
            <a:srgbClr val="FADF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500" dirty="0">
                <a:solidFill>
                  <a:schemeClr val="tx1"/>
                </a:solidFill>
                <a:cs typeface="+mn-ea"/>
                <a:sym typeface="+mn-lt"/>
              </a:rPr>
              <a:t>请输入标题文字</a:t>
            </a:r>
          </a:p>
        </p:txBody>
      </p:sp>
      <p:sp>
        <p:nvSpPr>
          <p:cNvPr id="7" name="矩形 6"/>
          <p:cNvSpPr/>
          <p:nvPr/>
        </p:nvSpPr>
        <p:spPr>
          <a:xfrm>
            <a:off x="3672003" y="895927"/>
            <a:ext cx="4802910" cy="147782"/>
          </a:xfrm>
          <a:prstGeom prst="rect">
            <a:avLst/>
          </a:prstGeom>
          <a:solidFill>
            <a:srgbClr val="FADF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Rectangle 25"/>
          <p:cNvSpPr>
            <a:spLocks noChangeAspect="1"/>
          </p:cNvSpPr>
          <p:nvPr/>
        </p:nvSpPr>
        <p:spPr>
          <a:xfrm>
            <a:off x="678458" y="1696941"/>
            <a:ext cx="2591858" cy="4507827"/>
          </a:xfrm>
          <a:prstGeom prst="rect">
            <a:avLst/>
          </a:prstGeom>
          <a:blipFill dpi="0" rotWithShape="1">
            <a:blip r:embed="rId4" cstate="email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866775" fontAlgn="base">
              <a:spcBef>
                <a:spcPct val="0"/>
              </a:spcBef>
              <a:spcAft>
                <a:spcPct val="0"/>
              </a:spcAft>
            </a:pPr>
            <a:endParaRPr lang="en-US" sz="14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9" name="Rectangle 26"/>
          <p:cNvSpPr>
            <a:spLocks noChangeAspect="1"/>
          </p:cNvSpPr>
          <p:nvPr/>
        </p:nvSpPr>
        <p:spPr>
          <a:xfrm>
            <a:off x="3630298" y="1696941"/>
            <a:ext cx="2591858" cy="1529765"/>
          </a:xfrm>
          <a:prstGeom prst="rect">
            <a:avLst/>
          </a:prstGeom>
          <a:blipFill dpi="0" rotWithShape="1">
            <a:blip r:embed="rId5" cstate="email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866775" fontAlgn="base">
              <a:spcBef>
                <a:spcPct val="0"/>
              </a:spcBef>
              <a:spcAft>
                <a:spcPct val="0"/>
              </a:spcAft>
            </a:pPr>
            <a:endParaRPr lang="en-US" sz="14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0" name="Rectangle 27"/>
          <p:cNvSpPr>
            <a:spLocks noChangeAspect="1"/>
          </p:cNvSpPr>
          <p:nvPr/>
        </p:nvSpPr>
        <p:spPr>
          <a:xfrm>
            <a:off x="6582138" y="1696941"/>
            <a:ext cx="2591858" cy="2896479"/>
          </a:xfrm>
          <a:prstGeom prst="rect">
            <a:avLst/>
          </a:prstGeom>
          <a:blipFill dpi="0" rotWithShape="1">
            <a:blip r:embed="rId6" cstate="email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866775" fontAlgn="base">
              <a:spcBef>
                <a:spcPct val="0"/>
              </a:spcBef>
              <a:spcAft>
                <a:spcPct val="0"/>
              </a:spcAft>
            </a:pPr>
            <a:endParaRPr lang="en-US" sz="14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7" cstate="email"/>
          <a:srcRect/>
          <a:stretch>
            <a:fillRect/>
          </a:stretch>
        </p:blipFill>
        <p:spPr>
          <a:xfrm>
            <a:off x="3609216" y="3248390"/>
            <a:ext cx="3160475" cy="3335068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6582138" y="4832462"/>
            <a:ext cx="1625321" cy="4616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400" b="1" dirty="0">
                <a:solidFill>
                  <a:srgbClr val="FADFB8"/>
                </a:solidFill>
                <a:cs typeface="+mn-ea"/>
                <a:sym typeface="+mn-lt"/>
              </a:rPr>
              <a:t>旅游安排</a:t>
            </a:r>
          </a:p>
        </p:txBody>
      </p:sp>
      <p:sp>
        <p:nvSpPr>
          <p:cNvPr id="13" name="Title 20"/>
          <p:cNvSpPr txBox="1"/>
          <p:nvPr/>
        </p:nvSpPr>
        <p:spPr>
          <a:xfrm>
            <a:off x="6664959" y="5294127"/>
            <a:ext cx="4485073" cy="106182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algn="l">
              <a:lnSpc>
                <a:spcPct val="150000"/>
              </a:lnSpc>
              <a:spcBef>
                <a:spcPts val="1200"/>
              </a:spcBef>
            </a:pPr>
            <a:r>
              <a:rPr lang="zh-CN" altLang="en-US" sz="1600" b="1" dirty="0">
                <a:solidFill>
                  <a:srgbClr val="FADFB8"/>
                </a:solidFill>
                <a:latin typeface="+mn-lt"/>
                <a:ea typeface="+mn-ea"/>
                <a:cs typeface="+mn-ea"/>
                <a:sym typeface="+mn-lt"/>
              </a:rPr>
              <a:t>您的内容打在这里或者通过复制您的文本后在此框中。您的内容打在这里或者通过复制您的文本后在此框中。</a:t>
            </a:r>
            <a:endParaRPr lang="en-US" altLang="zh-CN" sz="1600" b="1" dirty="0">
              <a:solidFill>
                <a:srgbClr val="FADFB8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2" grpId="0"/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61D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-1" y="7723"/>
            <a:ext cx="12146919" cy="685800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61D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-1" y="7723"/>
            <a:ext cx="12146919" cy="68580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4" cstate="email"/>
          <a:srcRect/>
          <a:stretch>
            <a:fillRect/>
          </a:stretch>
        </p:blipFill>
        <p:spPr>
          <a:xfrm>
            <a:off x="10544432" y="0"/>
            <a:ext cx="1602486" cy="245487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5" cstate="email"/>
          <a:srcRect/>
          <a:stretch>
            <a:fillRect/>
          </a:stretch>
        </p:blipFill>
        <p:spPr>
          <a:xfrm>
            <a:off x="9666231" y="3429000"/>
            <a:ext cx="2243414" cy="3436723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6" cstate="email"/>
          <a:srcRect/>
          <a:stretch>
            <a:fillRect/>
          </a:stretch>
        </p:blipFill>
        <p:spPr>
          <a:xfrm>
            <a:off x="0" y="3532338"/>
            <a:ext cx="2875005" cy="3230046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7" cstate="email"/>
          <a:srcRect/>
          <a:stretch>
            <a:fillRect/>
          </a:stretch>
        </p:blipFill>
        <p:spPr>
          <a:xfrm>
            <a:off x="-2" y="74013"/>
            <a:ext cx="2051219" cy="2628698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1066800" y="5033319"/>
            <a:ext cx="10058400" cy="1840127"/>
          </a:xfrm>
          <a:prstGeom prst="rect">
            <a:avLst/>
          </a:prstGeom>
        </p:spPr>
      </p:pic>
      <p:grpSp>
        <p:nvGrpSpPr>
          <p:cNvPr id="14" name="组合 13"/>
          <p:cNvGrpSpPr/>
          <p:nvPr/>
        </p:nvGrpSpPr>
        <p:grpSpPr>
          <a:xfrm>
            <a:off x="3522778" y="-515989"/>
            <a:ext cx="4730755" cy="5395720"/>
            <a:chOff x="3522778" y="-515989"/>
            <a:chExt cx="4730755" cy="5395720"/>
          </a:xfrm>
        </p:grpSpPr>
        <p:sp>
          <p:nvSpPr>
            <p:cNvPr id="15" name="缺角矩形 14"/>
            <p:cNvSpPr/>
            <p:nvPr/>
          </p:nvSpPr>
          <p:spPr>
            <a:xfrm>
              <a:off x="4807365" y="799176"/>
              <a:ext cx="2532185" cy="3807069"/>
            </a:xfrm>
            <a:prstGeom prst="plaque">
              <a:avLst/>
            </a:prstGeom>
            <a:noFill/>
            <a:ln w="38100">
              <a:solidFill>
                <a:srgbClr val="FADF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" name="缺角矩形 15"/>
            <p:cNvSpPr/>
            <p:nvPr/>
          </p:nvSpPr>
          <p:spPr>
            <a:xfrm>
              <a:off x="4668716" y="668866"/>
              <a:ext cx="2814442" cy="4080987"/>
            </a:xfrm>
            <a:prstGeom prst="plaque">
              <a:avLst/>
            </a:prstGeom>
            <a:noFill/>
            <a:ln w="38100">
              <a:solidFill>
                <a:srgbClr val="FADF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17" name="图片 16"/>
            <p:cNvPicPr>
              <a:picLocks noChangeAspect="1"/>
            </p:cNvPicPr>
            <p:nvPr/>
          </p:nvPicPr>
          <p:blipFill rotWithShape="1">
            <a:blip r:embed="rId9" cstate="email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9913" b="99304" l="0" r="99576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>
            <a:xfrm>
              <a:off x="6295292" y="-515989"/>
              <a:ext cx="1958241" cy="2387295"/>
            </a:xfrm>
            <a:prstGeom prst="rect">
              <a:avLst/>
            </a:prstGeom>
          </p:spPr>
        </p:pic>
        <p:pic>
          <p:nvPicPr>
            <p:cNvPr id="18" name="图片 17"/>
            <p:cNvPicPr>
              <a:picLocks noChangeAspect="1"/>
            </p:cNvPicPr>
            <p:nvPr/>
          </p:nvPicPr>
          <p:blipFill rotWithShape="1">
            <a:blip r:embed="rId11" cstate="email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9028" b="99537" l="236" r="98582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>
            <a:xfrm>
              <a:off x="3522778" y="3083191"/>
              <a:ext cx="1757261" cy="1796540"/>
            </a:xfrm>
            <a:prstGeom prst="rect">
              <a:avLst/>
            </a:prstGeom>
          </p:spPr>
        </p:pic>
      </p:grpSp>
      <p:sp>
        <p:nvSpPr>
          <p:cNvPr id="19" name="TextBox 18"/>
          <p:cNvSpPr txBox="1"/>
          <p:nvPr/>
        </p:nvSpPr>
        <p:spPr>
          <a:xfrm>
            <a:off x="4985496" y="1071016"/>
            <a:ext cx="41323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7200" dirty="0">
                <a:solidFill>
                  <a:srgbClr val="FADFB8"/>
                </a:solidFill>
                <a:latin typeface="方正剪纸简体" pitchFamily="65" charset="-122"/>
                <a:ea typeface="方正剪纸简体" pitchFamily="65" charset="-122"/>
                <a:cs typeface="+mn-ea"/>
                <a:sym typeface="+mn-lt"/>
              </a:rPr>
              <a:t>幸</a:t>
            </a:r>
            <a:endParaRPr lang="en-US" altLang="zh-CN" sz="7200" dirty="0">
              <a:solidFill>
                <a:srgbClr val="FADFB8"/>
              </a:solidFill>
              <a:latin typeface="方正剪纸简体" pitchFamily="65" charset="-122"/>
              <a:ea typeface="方正剪纸简体" pitchFamily="65" charset="-122"/>
              <a:cs typeface="+mn-ea"/>
              <a:sym typeface="+mn-lt"/>
            </a:endParaRPr>
          </a:p>
          <a:p>
            <a:r>
              <a:rPr lang="zh-CN" altLang="en-US" sz="7200" dirty="0">
                <a:solidFill>
                  <a:srgbClr val="FADFB8"/>
                </a:solidFill>
                <a:latin typeface="方正剪纸简体" pitchFamily="65" charset="-122"/>
                <a:ea typeface="方正剪纸简体" pitchFamily="65" charset="-122"/>
                <a:cs typeface="+mn-ea"/>
                <a:sym typeface="+mn-lt"/>
              </a:rPr>
              <a:t>运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064665" y="2191606"/>
            <a:ext cx="129246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7200" dirty="0">
                <a:solidFill>
                  <a:srgbClr val="FADFB8"/>
                </a:solidFill>
                <a:latin typeface="方正剪纸简体" pitchFamily="65" charset="-122"/>
                <a:ea typeface="方正剪纸简体" pitchFamily="65" charset="-122"/>
                <a:cs typeface="+mn-ea"/>
                <a:sym typeface="+mn-lt"/>
              </a:rPr>
              <a:t>锦</a:t>
            </a:r>
            <a:endParaRPr lang="en-US" altLang="zh-CN" sz="7200" dirty="0">
              <a:solidFill>
                <a:srgbClr val="FADFB8"/>
              </a:solidFill>
              <a:latin typeface="方正剪纸简体" pitchFamily="65" charset="-122"/>
              <a:ea typeface="方正剪纸简体" pitchFamily="65" charset="-122"/>
              <a:cs typeface="+mn-ea"/>
              <a:sym typeface="+mn-lt"/>
            </a:endParaRPr>
          </a:p>
          <a:p>
            <a:r>
              <a:rPr lang="zh-CN" altLang="en-US" sz="7200" dirty="0">
                <a:solidFill>
                  <a:srgbClr val="FADFB8"/>
                </a:solidFill>
                <a:latin typeface="方正剪纸简体" pitchFamily="65" charset="-122"/>
                <a:ea typeface="方正剪纸简体" pitchFamily="65" charset="-122"/>
                <a:cs typeface="+mn-ea"/>
                <a:sym typeface="+mn-lt"/>
              </a:rPr>
              <a:t>鲤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61D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-1" y="7723"/>
            <a:ext cx="12146919" cy="6858000"/>
          </a:xfrm>
          <a:prstGeom prst="rect">
            <a:avLst/>
          </a:prstGeom>
        </p:spPr>
      </p:pic>
      <p:pic>
        <p:nvPicPr>
          <p:cNvPr id="6" name="PA_库_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829" y="464922"/>
            <a:ext cx="11094339" cy="5943601"/>
          </a:xfrm>
          <a:prstGeom prst="rect">
            <a:avLst/>
          </a:prstGeom>
        </p:spPr>
      </p:pic>
      <p:sp>
        <p:nvSpPr>
          <p:cNvPr id="7" name="PA_库_文本框 11"/>
          <p:cNvSpPr txBox="1"/>
          <p:nvPr/>
        </p:nvSpPr>
        <p:spPr>
          <a:xfrm>
            <a:off x="4939274" y="1293243"/>
            <a:ext cx="2313454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6600" dirty="0">
                <a:solidFill>
                  <a:schemeClr val="bg1"/>
                </a:solidFill>
                <a:cs typeface="+mn-ea"/>
                <a:sym typeface="+mn-lt"/>
              </a:rPr>
              <a:t>壹</a:t>
            </a:r>
          </a:p>
        </p:txBody>
      </p:sp>
      <p:sp>
        <p:nvSpPr>
          <p:cNvPr id="2" name="椭圆 1"/>
          <p:cNvSpPr/>
          <p:nvPr/>
        </p:nvSpPr>
        <p:spPr>
          <a:xfrm>
            <a:off x="4636097" y="5433475"/>
            <a:ext cx="679480" cy="674254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500" dirty="0">
                <a:cs typeface="+mn-ea"/>
                <a:sym typeface="+mn-lt"/>
              </a:rPr>
              <a:t>寻</a:t>
            </a:r>
          </a:p>
        </p:txBody>
      </p:sp>
      <p:sp>
        <p:nvSpPr>
          <p:cNvPr id="8" name="椭圆 7"/>
          <p:cNvSpPr/>
          <p:nvPr/>
        </p:nvSpPr>
        <p:spPr>
          <a:xfrm>
            <a:off x="5320601" y="5662075"/>
            <a:ext cx="679480" cy="674254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500" dirty="0">
                <a:cs typeface="+mn-ea"/>
                <a:sym typeface="+mn-lt"/>
              </a:rPr>
              <a:t>找</a:t>
            </a:r>
          </a:p>
        </p:txBody>
      </p:sp>
      <p:sp>
        <p:nvSpPr>
          <p:cNvPr id="9" name="椭圆 8"/>
          <p:cNvSpPr/>
          <p:nvPr/>
        </p:nvSpPr>
        <p:spPr>
          <a:xfrm>
            <a:off x="6096000" y="5662075"/>
            <a:ext cx="679480" cy="674254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6802815" y="5433475"/>
            <a:ext cx="679480" cy="674254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6095999" y="5662075"/>
            <a:ext cx="679480" cy="674254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500" dirty="0">
                <a:cs typeface="+mn-ea"/>
                <a:sym typeface="+mn-lt"/>
              </a:rPr>
              <a:t>锦</a:t>
            </a:r>
          </a:p>
        </p:txBody>
      </p:sp>
      <p:sp>
        <p:nvSpPr>
          <p:cNvPr id="12" name="椭圆 11"/>
          <p:cNvSpPr/>
          <p:nvPr/>
        </p:nvSpPr>
        <p:spPr>
          <a:xfrm>
            <a:off x="6825356" y="5441198"/>
            <a:ext cx="679480" cy="674254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500" dirty="0">
                <a:cs typeface="+mn-ea"/>
                <a:sym typeface="+mn-lt"/>
              </a:rPr>
              <a:t>鲤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61D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-1" y="7723"/>
            <a:ext cx="12146919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 cstate="email"/>
          <a:srcRect/>
          <a:stretch>
            <a:fillRect/>
          </a:stretch>
        </p:blipFill>
        <p:spPr>
          <a:xfrm>
            <a:off x="4809686" y="2026877"/>
            <a:ext cx="2572630" cy="2572630"/>
          </a:xfrm>
          <a:prstGeom prst="ellipse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5" cstate="email"/>
          <a:srcRect/>
          <a:stretch>
            <a:fillRect/>
          </a:stretch>
        </p:blipFill>
        <p:spPr>
          <a:xfrm>
            <a:off x="8356241" y="2026877"/>
            <a:ext cx="2587531" cy="2587531"/>
          </a:xfrm>
          <a:prstGeom prst="ellipse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5" cstate="email"/>
          <a:srcRect/>
          <a:stretch>
            <a:fillRect/>
          </a:stretch>
        </p:blipFill>
        <p:spPr>
          <a:xfrm>
            <a:off x="1248228" y="2026877"/>
            <a:ext cx="2587531" cy="2587531"/>
          </a:xfrm>
          <a:prstGeom prst="ellipse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1658815" y="4768810"/>
            <a:ext cx="8874370" cy="1585049"/>
            <a:chOff x="-2825261" y="3756839"/>
            <a:chExt cx="8874370" cy="1585049"/>
          </a:xfrm>
        </p:grpSpPr>
        <p:sp>
          <p:nvSpPr>
            <p:cNvPr id="11" name="文本框 20"/>
            <p:cNvSpPr txBox="1"/>
            <p:nvPr/>
          </p:nvSpPr>
          <p:spPr>
            <a:xfrm>
              <a:off x="929343" y="3756839"/>
              <a:ext cx="2373232" cy="523220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2800" b="1" dirty="0">
                  <a:solidFill>
                    <a:srgbClr val="FADFB8"/>
                  </a:solidFill>
                  <a:cs typeface="+mn-ea"/>
                  <a:sym typeface="+mn-lt"/>
                </a:rPr>
                <a:t>世界美食</a:t>
              </a:r>
            </a:p>
          </p:txBody>
        </p:sp>
        <p:sp>
          <p:nvSpPr>
            <p:cNvPr id="12" name="Title 20"/>
            <p:cNvSpPr txBox="1"/>
            <p:nvPr/>
          </p:nvSpPr>
          <p:spPr>
            <a:xfrm>
              <a:off x="-2825261" y="4280059"/>
              <a:ext cx="8874370" cy="1061829"/>
            </a:xfrm>
            <a:prstGeom prst="rect">
              <a:avLst/>
            </a:prstGeom>
          </p:spPr>
          <p:txBody>
            <a:bodyPr vert="horz" wrap="square" lIns="0" tIns="0" rIns="0" bIns="0" rtlCol="0" anchor="t">
              <a:sp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2900" kern="1200">
                  <a:solidFill>
                    <a:schemeClr val="accent6"/>
                  </a:solidFill>
                  <a:latin typeface="Source Sans Pro ExtraLight"/>
                  <a:ea typeface="+mj-ea"/>
                  <a:cs typeface="Source Sans Pro ExtraLight"/>
                </a:defRPr>
              </a:lvl1pPr>
            </a:lstStyle>
            <a:p>
              <a:pPr>
                <a:lnSpc>
                  <a:spcPct val="150000"/>
                </a:lnSpc>
                <a:spcBef>
                  <a:spcPts val="1200"/>
                </a:spcBef>
              </a:pPr>
              <a:r>
                <a:rPr lang="zh-CN" altLang="en-US" sz="1600" dirty="0">
                  <a:solidFill>
                    <a:srgbClr val="FADFB8"/>
                  </a:solidFill>
                  <a:latin typeface="+mn-lt"/>
                  <a:ea typeface="+mn-ea"/>
                  <a:cs typeface="+mn-ea"/>
                  <a:sym typeface="+mn-lt"/>
                </a:rPr>
                <a:t>您的内容打在这里或者通过复制您的文本后在此框中。您的内容打在这里或者通过复制您的文本后在此框中。您的内容打在这里或者通过复制您的文本后在此框中。您的内容打在这里或者通过复制您的文本后在此框中。</a:t>
              </a:r>
              <a:endParaRPr lang="en-US" altLang="zh-CN" sz="1600" dirty="0">
                <a:solidFill>
                  <a:srgbClr val="FADFB8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2" name="矩形 1"/>
          <p:cNvSpPr/>
          <p:nvPr/>
        </p:nvSpPr>
        <p:spPr>
          <a:xfrm>
            <a:off x="3672003" y="0"/>
            <a:ext cx="4802910" cy="790857"/>
          </a:xfrm>
          <a:prstGeom prst="rect">
            <a:avLst/>
          </a:prstGeom>
          <a:solidFill>
            <a:srgbClr val="FADF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500" dirty="0">
                <a:solidFill>
                  <a:schemeClr val="tx1"/>
                </a:solidFill>
                <a:cs typeface="+mn-ea"/>
                <a:sym typeface="+mn-lt"/>
              </a:rPr>
              <a:t>请输入标题文字</a:t>
            </a:r>
          </a:p>
        </p:txBody>
      </p:sp>
      <p:sp>
        <p:nvSpPr>
          <p:cNvPr id="3" name="矩形 2"/>
          <p:cNvSpPr/>
          <p:nvPr/>
        </p:nvSpPr>
        <p:spPr>
          <a:xfrm>
            <a:off x="3672003" y="895927"/>
            <a:ext cx="4802910" cy="147782"/>
          </a:xfrm>
          <a:prstGeom prst="rect">
            <a:avLst/>
          </a:prstGeom>
          <a:solidFill>
            <a:srgbClr val="FADF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61D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-1" y="7723"/>
            <a:ext cx="12146919" cy="6858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rot="16200000">
            <a:off x="-1048580" y="1040857"/>
            <a:ext cx="5699342" cy="3602182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3672003" y="0"/>
            <a:ext cx="4802910" cy="790857"/>
          </a:xfrm>
          <a:prstGeom prst="rect">
            <a:avLst/>
          </a:prstGeom>
          <a:solidFill>
            <a:srgbClr val="FADF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500" dirty="0">
                <a:solidFill>
                  <a:schemeClr val="tx1"/>
                </a:solidFill>
                <a:cs typeface="+mn-ea"/>
                <a:sym typeface="+mn-lt"/>
              </a:rPr>
              <a:t>请输入标题文字</a:t>
            </a:r>
          </a:p>
        </p:txBody>
      </p:sp>
      <p:sp>
        <p:nvSpPr>
          <p:cNvPr id="8" name="矩形 7"/>
          <p:cNvSpPr/>
          <p:nvPr/>
        </p:nvSpPr>
        <p:spPr>
          <a:xfrm>
            <a:off x="3672003" y="895927"/>
            <a:ext cx="4802910" cy="147782"/>
          </a:xfrm>
          <a:prstGeom prst="rect">
            <a:avLst/>
          </a:prstGeom>
          <a:solidFill>
            <a:srgbClr val="FADF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5985157" y="915196"/>
            <a:ext cx="6096012" cy="6096012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2717198" y="1637370"/>
            <a:ext cx="3438235" cy="22955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2717199" y="4107389"/>
            <a:ext cx="3438234" cy="21976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61D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-1" y="7723"/>
            <a:ext cx="12146919" cy="685800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3672003" y="0"/>
            <a:ext cx="4802910" cy="790857"/>
          </a:xfrm>
          <a:prstGeom prst="rect">
            <a:avLst/>
          </a:prstGeom>
          <a:solidFill>
            <a:srgbClr val="FADF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500" dirty="0">
                <a:solidFill>
                  <a:schemeClr val="tx1"/>
                </a:solidFill>
                <a:cs typeface="+mn-ea"/>
                <a:sym typeface="+mn-lt"/>
              </a:rPr>
              <a:t>请输入标题文字</a:t>
            </a:r>
          </a:p>
        </p:txBody>
      </p:sp>
      <p:sp>
        <p:nvSpPr>
          <p:cNvPr id="7" name="矩形 6"/>
          <p:cNvSpPr/>
          <p:nvPr/>
        </p:nvSpPr>
        <p:spPr>
          <a:xfrm>
            <a:off x="3672003" y="895927"/>
            <a:ext cx="4802910" cy="147782"/>
          </a:xfrm>
          <a:prstGeom prst="rect">
            <a:avLst/>
          </a:prstGeom>
          <a:solidFill>
            <a:srgbClr val="FADF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88848" y="1560576"/>
            <a:ext cx="4352544" cy="5297424"/>
          </a:xfrm>
          <a:prstGeom prst="rect">
            <a:avLst/>
          </a:prstGeom>
          <a:solidFill>
            <a:srgbClr val="FADF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71203" y="3096434"/>
            <a:ext cx="6606528" cy="359551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6778752" y="1560576"/>
            <a:ext cx="3586502" cy="2391001"/>
          </a:xfrm>
          <a:prstGeom prst="rect">
            <a:avLst/>
          </a:prstGeom>
        </p:spPr>
      </p:pic>
      <p:sp>
        <p:nvSpPr>
          <p:cNvPr id="9" name="Title 20"/>
          <p:cNvSpPr txBox="1"/>
          <p:nvPr/>
        </p:nvSpPr>
        <p:spPr>
          <a:xfrm>
            <a:off x="936855" y="1735586"/>
            <a:ext cx="3856529" cy="221599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zh-CN" altLang="en-US" sz="160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您的内容打在这里或者通过复制您的文本后在此框中。您的内容打在这里或者通过复制您的文本后在此框中。您的内容打在这里或者通过复制您的文本后在此框中。您的内容打在这里或者通过复制您的文本后在此框中。</a:t>
            </a:r>
            <a:endParaRPr lang="en-US" altLang="zh-CN" sz="1600" dirty="0">
              <a:solidFill>
                <a:schemeClr val="tx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6787107" y="4209179"/>
            <a:ext cx="3578147" cy="238960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61D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-1" y="7723"/>
            <a:ext cx="12146919" cy="6858000"/>
          </a:xfrm>
          <a:prstGeom prst="rect">
            <a:avLst/>
          </a:prstGeom>
        </p:spPr>
      </p:pic>
      <p:pic>
        <p:nvPicPr>
          <p:cNvPr id="6" name="PA_库_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831" y="457200"/>
            <a:ext cx="11094339" cy="5943601"/>
          </a:xfrm>
          <a:prstGeom prst="rect">
            <a:avLst/>
          </a:prstGeom>
        </p:spPr>
      </p:pic>
      <p:sp>
        <p:nvSpPr>
          <p:cNvPr id="7" name="PA_库_文本框 11"/>
          <p:cNvSpPr txBox="1"/>
          <p:nvPr/>
        </p:nvSpPr>
        <p:spPr>
          <a:xfrm>
            <a:off x="4939274" y="1293243"/>
            <a:ext cx="2313455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6600" dirty="0">
                <a:solidFill>
                  <a:schemeClr val="bg1"/>
                </a:solidFill>
                <a:cs typeface="+mn-ea"/>
                <a:sym typeface="+mn-lt"/>
              </a:rPr>
              <a:t>贰</a:t>
            </a:r>
          </a:p>
        </p:txBody>
      </p:sp>
      <p:sp>
        <p:nvSpPr>
          <p:cNvPr id="2" name="椭圆 1"/>
          <p:cNvSpPr/>
          <p:nvPr/>
        </p:nvSpPr>
        <p:spPr>
          <a:xfrm>
            <a:off x="4636097" y="5433475"/>
            <a:ext cx="679480" cy="674254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500" dirty="0">
                <a:cs typeface="+mn-ea"/>
                <a:sym typeface="+mn-lt"/>
              </a:rPr>
              <a:t>寻</a:t>
            </a:r>
          </a:p>
        </p:txBody>
      </p:sp>
      <p:sp>
        <p:nvSpPr>
          <p:cNvPr id="8" name="椭圆 7"/>
          <p:cNvSpPr/>
          <p:nvPr/>
        </p:nvSpPr>
        <p:spPr>
          <a:xfrm>
            <a:off x="5320601" y="5662075"/>
            <a:ext cx="679480" cy="674254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500" dirty="0">
                <a:cs typeface="+mn-ea"/>
                <a:sym typeface="+mn-lt"/>
              </a:rPr>
              <a:t>找</a:t>
            </a:r>
          </a:p>
        </p:txBody>
      </p:sp>
      <p:sp>
        <p:nvSpPr>
          <p:cNvPr id="9" name="椭圆 8"/>
          <p:cNvSpPr/>
          <p:nvPr/>
        </p:nvSpPr>
        <p:spPr>
          <a:xfrm>
            <a:off x="6096000" y="5662075"/>
            <a:ext cx="679480" cy="674254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6802815" y="5433475"/>
            <a:ext cx="679480" cy="674254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6095999" y="5662075"/>
            <a:ext cx="679480" cy="674254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500" dirty="0">
                <a:cs typeface="+mn-ea"/>
                <a:sym typeface="+mn-lt"/>
              </a:rPr>
              <a:t>锦</a:t>
            </a:r>
          </a:p>
        </p:txBody>
      </p:sp>
      <p:sp>
        <p:nvSpPr>
          <p:cNvPr id="12" name="椭圆 11"/>
          <p:cNvSpPr/>
          <p:nvPr/>
        </p:nvSpPr>
        <p:spPr>
          <a:xfrm>
            <a:off x="6825356" y="5441198"/>
            <a:ext cx="679480" cy="674254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500" dirty="0">
                <a:cs typeface="+mn-ea"/>
                <a:sym typeface="+mn-lt"/>
              </a:rPr>
              <a:t>鲤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61D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-1" y="7723"/>
            <a:ext cx="12146919" cy="685800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3672003" y="0"/>
            <a:ext cx="4802910" cy="790857"/>
          </a:xfrm>
          <a:prstGeom prst="rect">
            <a:avLst/>
          </a:prstGeom>
          <a:solidFill>
            <a:srgbClr val="FADF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500" dirty="0">
                <a:solidFill>
                  <a:schemeClr val="tx1"/>
                </a:solidFill>
                <a:cs typeface="+mn-ea"/>
                <a:sym typeface="+mn-lt"/>
              </a:rPr>
              <a:t>请输入标题文字</a:t>
            </a:r>
          </a:p>
        </p:txBody>
      </p:sp>
      <p:sp>
        <p:nvSpPr>
          <p:cNvPr id="7" name="矩形 6"/>
          <p:cNvSpPr/>
          <p:nvPr/>
        </p:nvSpPr>
        <p:spPr>
          <a:xfrm>
            <a:off x="3672003" y="895927"/>
            <a:ext cx="4802910" cy="147782"/>
          </a:xfrm>
          <a:prstGeom prst="rect">
            <a:avLst/>
          </a:prstGeom>
          <a:solidFill>
            <a:srgbClr val="FADF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809515" y="1433687"/>
            <a:ext cx="4527886" cy="5314420"/>
          </a:xfrm>
          <a:prstGeom prst="rect">
            <a:avLst/>
          </a:prstGeom>
        </p:spPr>
      </p:pic>
      <p:sp>
        <p:nvSpPr>
          <p:cNvPr id="8" name="Title 20"/>
          <p:cNvSpPr txBox="1"/>
          <p:nvPr/>
        </p:nvSpPr>
        <p:spPr>
          <a:xfrm>
            <a:off x="516726" y="1900343"/>
            <a:ext cx="3292789" cy="193899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algn="l">
              <a:lnSpc>
                <a:spcPct val="150000"/>
              </a:lnSpc>
              <a:spcBef>
                <a:spcPts val="1200"/>
              </a:spcBef>
            </a:pPr>
            <a:r>
              <a:rPr lang="zh-CN" altLang="en-US" sz="1400" dirty="0">
                <a:solidFill>
                  <a:srgbClr val="FADFB8"/>
                </a:solidFill>
                <a:latin typeface="+mn-lt"/>
                <a:ea typeface="+mn-ea"/>
                <a:cs typeface="+mn-ea"/>
                <a:sym typeface="+mn-lt"/>
              </a:rPr>
              <a:t>您的内容打在这里或者通过复制您的文本后在此框中。您的内容打在这里或者通过复制您的文本后在此框中。您的内容打在这里或者通过复制您的文本后在此框中。您的内容打在这里或者通过复制您的文本后在此框中。</a:t>
            </a:r>
            <a:endParaRPr lang="en-US" altLang="zh-CN" sz="1400" dirty="0">
              <a:solidFill>
                <a:srgbClr val="FADFB8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" name="Title 20"/>
          <p:cNvSpPr txBox="1"/>
          <p:nvPr/>
        </p:nvSpPr>
        <p:spPr>
          <a:xfrm>
            <a:off x="516726" y="4305991"/>
            <a:ext cx="3292789" cy="193899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algn="l">
              <a:lnSpc>
                <a:spcPct val="150000"/>
              </a:lnSpc>
              <a:spcBef>
                <a:spcPts val="1200"/>
              </a:spcBef>
            </a:pPr>
            <a:r>
              <a:rPr lang="zh-CN" altLang="en-US" sz="1400" dirty="0">
                <a:solidFill>
                  <a:srgbClr val="FADFB8"/>
                </a:solidFill>
                <a:latin typeface="+mn-lt"/>
                <a:ea typeface="+mn-ea"/>
                <a:cs typeface="+mn-ea"/>
                <a:sym typeface="+mn-lt"/>
              </a:rPr>
              <a:t>您的内容打在这里或者通过复制您的文本后在此框中。您的内容打在这里或者通过复制您的文本后在此框中。您的内容打在这里或者通过复制您的文本后在此框中。您的内容打在这里或者通过复制您的文本后在此框中。</a:t>
            </a:r>
            <a:endParaRPr lang="en-US" altLang="zh-CN" sz="1400" dirty="0">
              <a:solidFill>
                <a:srgbClr val="FADFB8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" name="Title 20"/>
          <p:cNvSpPr txBox="1"/>
          <p:nvPr/>
        </p:nvSpPr>
        <p:spPr>
          <a:xfrm>
            <a:off x="8337401" y="1900343"/>
            <a:ext cx="3292789" cy="193899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algn="l">
              <a:lnSpc>
                <a:spcPct val="150000"/>
              </a:lnSpc>
              <a:spcBef>
                <a:spcPts val="1200"/>
              </a:spcBef>
            </a:pPr>
            <a:r>
              <a:rPr lang="zh-CN" altLang="en-US" sz="1400" dirty="0">
                <a:solidFill>
                  <a:srgbClr val="FADFB8"/>
                </a:solidFill>
                <a:latin typeface="+mn-lt"/>
                <a:ea typeface="+mn-ea"/>
                <a:cs typeface="+mn-ea"/>
                <a:sym typeface="+mn-lt"/>
              </a:rPr>
              <a:t>您的内容打在这里或者通过复制您的文本后在此框中。您的内容打在这里或者通过复制您的文本后在此框中。您的内容打在这里或者通过复制您的文本后在此框中。您的内容打在这里或者通过复制您的文本后在此框中。</a:t>
            </a:r>
            <a:endParaRPr lang="en-US" altLang="zh-CN" sz="1400" dirty="0">
              <a:solidFill>
                <a:srgbClr val="FADFB8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1" name="Title 20"/>
          <p:cNvSpPr txBox="1"/>
          <p:nvPr/>
        </p:nvSpPr>
        <p:spPr>
          <a:xfrm>
            <a:off x="8337401" y="4305991"/>
            <a:ext cx="3292789" cy="193899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algn="l">
              <a:lnSpc>
                <a:spcPct val="150000"/>
              </a:lnSpc>
              <a:spcBef>
                <a:spcPts val="1200"/>
              </a:spcBef>
            </a:pPr>
            <a:r>
              <a:rPr lang="zh-CN" altLang="en-US" sz="1400" dirty="0">
                <a:solidFill>
                  <a:srgbClr val="FADFB8"/>
                </a:solidFill>
                <a:latin typeface="+mn-lt"/>
                <a:ea typeface="+mn-ea"/>
                <a:cs typeface="+mn-ea"/>
                <a:sym typeface="+mn-lt"/>
              </a:rPr>
              <a:t>您的内容打在这里或者通过复制您的文本后在此框中。您的内容打在这里或者通过复制您的文本后在此框中。您的内容打在这里或者通过复制您的文本后在此框中。您的内容打在这里或者通过复制您的文本后在此框中。</a:t>
            </a:r>
            <a:endParaRPr lang="en-US" altLang="zh-CN" sz="1400" dirty="0">
              <a:solidFill>
                <a:srgbClr val="FADFB8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61D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-1" y="7723"/>
            <a:ext cx="12146919" cy="685800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3672003" y="0"/>
            <a:ext cx="4802910" cy="790857"/>
          </a:xfrm>
          <a:prstGeom prst="rect">
            <a:avLst/>
          </a:prstGeom>
          <a:solidFill>
            <a:srgbClr val="FADF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500" dirty="0">
                <a:solidFill>
                  <a:schemeClr val="tx1"/>
                </a:solidFill>
                <a:cs typeface="+mn-ea"/>
                <a:sym typeface="+mn-lt"/>
              </a:rPr>
              <a:t>请输入标题文字</a:t>
            </a:r>
          </a:p>
        </p:txBody>
      </p:sp>
      <p:sp>
        <p:nvSpPr>
          <p:cNvPr id="7" name="矩形 6"/>
          <p:cNvSpPr/>
          <p:nvPr/>
        </p:nvSpPr>
        <p:spPr>
          <a:xfrm>
            <a:off x="3672003" y="895927"/>
            <a:ext cx="4802910" cy="147782"/>
          </a:xfrm>
          <a:prstGeom prst="rect">
            <a:avLst/>
          </a:prstGeom>
          <a:solidFill>
            <a:srgbClr val="FADF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26423" y="1550615"/>
            <a:ext cx="7522413" cy="5014942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6847304" y="3894516"/>
            <a:ext cx="4652718" cy="2671040"/>
          </a:xfrm>
          <a:prstGeom prst="rect">
            <a:avLst/>
          </a:prstGeom>
          <a:solidFill>
            <a:srgbClr val="FADF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4651" r="96829">
                        <a14:foregroundMark x1="90486" y1="11290" x2="64905" y2="82527"/>
                        <a14:foregroundMark x1="57505" y1="82527" x2="53488" y2="84140"/>
                        <a14:foregroundMark x1="65751" y1="91935" x2="61945" y2="95161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7185055" y="3805638"/>
            <a:ext cx="3622395" cy="2848795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8626198" y="2118608"/>
            <a:ext cx="2181252" cy="1437296"/>
            <a:chOff x="-2825261" y="3756839"/>
            <a:chExt cx="3184981" cy="1437296"/>
          </a:xfrm>
        </p:grpSpPr>
        <p:sp>
          <p:nvSpPr>
            <p:cNvPr id="11" name="文本框 4"/>
            <p:cNvSpPr txBox="1"/>
            <p:nvPr/>
          </p:nvSpPr>
          <p:spPr>
            <a:xfrm>
              <a:off x="-2825261" y="3756839"/>
              <a:ext cx="2373232" cy="461665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2400" dirty="0">
                  <a:solidFill>
                    <a:srgbClr val="FADFB8"/>
                  </a:solidFill>
                  <a:cs typeface="+mn-ea"/>
                  <a:sym typeface="+mn-lt"/>
                </a:rPr>
                <a:t>旅游安排</a:t>
              </a:r>
            </a:p>
          </p:txBody>
        </p:sp>
        <p:sp>
          <p:nvSpPr>
            <p:cNvPr id="12" name="Title 20"/>
            <p:cNvSpPr txBox="1"/>
            <p:nvPr/>
          </p:nvSpPr>
          <p:spPr>
            <a:xfrm>
              <a:off x="-2799932" y="4132306"/>
              <a:ext cx="3159652" cy="1061829"/>
            </a:xfrm>
            <a:prstGeom prst="rect">
              <a:avLst/>
            </a:prstGeom>
          </p:spPr>
          <p:txBody>
            <a:bodyPr vert="horz" wrap="square" lIns="0" tIns="0" rIns="0" bIns="0" rtlCol="0" anchor="t">
              <a:sp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2900" kern="1200">
                  <a:solidFill>
                    <a:schemeClr val="accent6"/>
                  </a:solidFill>
                  <a:latin typeface="Source Sans Pro ExtraLight"/>
                  <a:ea typeface="+mj-ea"/>
                  <a:cs typeface="Source Sans Pro ExtraLight"/>
                </a:defRPr>
              </a:lvl1pPr>
            </a:lstStyle>
            <a:p>
              <a:pPr algn="l">
                <a:lnSpc>
                  <a:spcPct val="150000"/>
                </a:lnSpc>
                <a:spcBef>
                  <a:spcPts val="1200"/>
                </a:spcBef>
              </a:pPr>
              <a:r>
                <a:rPr lang="zh-CN" altLang="en-US" sz="1600" dirty="0">
                  <a:solidFill>
                    <a:srgbClr val="FADFB8"/>
                  </a:solidFill>
                  <a:latin typeface="+mn-lt"/>
                  <a:ea typeface="+mn-ea"/>
                  <a:cs typeface="+mn-ea"/>
                  <a:sym typeface="+mn-lt"/>
                </a:rPr>
                <a:t>您的内容打在这里或者通过复制您的文本后在此框中。</a:t>
              </a:r>
              <a:endParaRPr lang="en-US" altLang="zh-CN" sz="1600" dirty="0">
                <a:solidFill>
                  <a:srgbClr val="FADFB8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csbdmzl">
      <a:majorFont>
        <a:latin typeface="微软雅黑"/>
        <a:ea typeface="隶书"/>
        <a:cs typeface=""/>
      </a:majorFont>
      <a:minorFont>
        <a:latin typeface="微软雅黑"/>
        <a:ea typeface="隶书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1066</Words>
  <Application>Microsoft Office PowerPoint</Application>
  <PresentationFormat>宽屏</PresentationFormat>
  <Paragraphs>123</Paragraphs>
  <Slides>21</Slides>
  <Notes>21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6" baseType="lpstr">
      <vt:lpstr>方正剪纸简体</vt:lpstr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Base>https://yymoban.taobao.com/</HyperlinkBase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天 下</cp:lastModifiedBy>
  <cp:revision>3</cp:revision>
  <dcterms:created xsi:type="dcterms:W3CDTF">2018-10-21T01:37:00Z</dcterms:created>
  <dcterms:modified xsi:type="dcterms:W3CDTF">2021-01-06T01:10:14Z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