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4" r:id="rId6"/>
    <p:sldId id="267" r:id="rId7"/>
    <p:sldId id="269" r:id="rId8"/>
    <p:sldId id="266" r:id="rId9"/>
    <p:sldId id="260" r:id="rId10"/>
    <p:sldId id="278" r:id="rId11"/>
    <p:sldId id="261" r:id="rId12"/>
    <p:sldId id="262" r:id="rId13"/>
    <p:sldId id="263" r:id="rId14"/>
    <p:sldId id="270" r:id="rId15"/>
    <p:sldId id="279" r:id="rId16"/>
    <p:sldId id="268" r:id="rId17"/>
    <p:sldId id="265" r:id="rId18"/>
    <p:sldId id="271" r:id="rId19"/>
    <p:sldId id="272" r:id="rId20"/>
    <p:sldId id="273" r:id="rId21"/>
    <p:sldId id="280" r:id="rId22"/>
    <p:sldId id="274" r:id="rId23"/>
    <p:sldId id="275" r:id="rId24"/>
    <p:sldId id="276" r:id="rId25"/>
    <p:sldId id="277" r:id="rId26"/>
    <p:sldId id="281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4C8"/>
    <a:srgbClr val="007791"/>
    <a:srgbClr val="FF7899"/>
    <a:srgbClr val="FFD9D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3" autoAdjust="0"/>
    <p:restoredTop sz="96353" autoAdjust="0"/>
  </p:normalViewPr>
  <p:slideViewPr>
    <p:cSldViewPr snapToGrid="0">
      <p:cViewPr>
        <p:scale>
          <a:sx n="100" d="100"/>
          <a:sy n="100" d="100"/>
        </p:scale>
        <p:origin x="127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9050" cap="rnd" cmpd="sng" algn="ctr">
              <a:solidFill>
                <a:srgbClr val="007791"/>
              </a:solidFill>
              <a:prstDash val="solid"/>
              <a:round/>
            </a:ln>
          </c:spPr>
          <c:marker>
            <c:symbol val="circle"/>
            <c:size val="5"/>
            <c:spPr>
              <a:solidFill>
                <a:srgbClr val="007791"/>
              </a:solidFill>
              <a:ln w="19050" cap="flat" cmpd="sng" algn="ctr">
                <a:solidFill>
                  <a:srgbClr val="007791"/>
                </a:solidFill>
                <a:prstDash val="solid"/>
                <a:round/>
              </a:ln>
            </c:spPr>
          </c:marker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0C9D-463A-B4AC-0AEA080C0088}"/>
            </c:ext>
          </c:extLst>
        </c:ser>
        <c:ser>
          <c:idx val="1"/>
          <c:order val="1"/>
          <c:spPr>
            <a:ln w="19050" cap="rnd" cmpd="sng" algn="ctr">
              <a:solidFill>
                <a:srgbClr val="FF7899"/>
              </a:solidFill>
              <a:prstDash val="solid"/>
              <a:round/>
            </a:ln>
          </c:spPr>
          <c:marker>
            <c:symbol val="circle"/>
            <c:size val="5"/>
            <c:spPr>
              <a:solidFill>
                <a:srgbClr val="FF7899"/>
              </a:solidFill>
              <a:ln w="19050" cap="flat" cmpd="sng" algn="ctr">
                <a:solidFill>
                  <a:srgbClr val="FF7899"/>
                </a:solidFill>
                <a:prstDash val="solid"/>
                <a:round/>
              </a:ln>
            </c:spPr>
          </c:marker>
          <c:val>
            <c:numRef>
              <c:f>Sheet1!$C$2:$C$9</c:f>
              <c:numCache>
                <c:formatCode>General</c:formatCode>
                <c:ptCount val="8"/>
                <c:pt idx="0">
                  <c:v>1.2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2.5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0C9D-463A-B4AC-0AEA080C0088}"/>
            </c:ext>
          </c:extLst>
        </c:ser>
        <c:ser>
          <c:idx val="2"/>
          <c:order val="2"/>
          <c:spPr>
            <a:ln w="19050" cap="rnd" cmpd="sng" algn="ctr">
              <a:solidFill>
                <a:srgbClr val="007791"/>
              </a:solidFill>
              <a:prstDash val="solid"/>
              <a:round/>
            </a:ln>
          </c:spPr>
          <c:marker>
            <c:symbol val="circle"/>
            <c:size val="5"/>
            <c:spPr>
              <a:solidFill>
                <a:srgbClr val="007791"/>
              </a:solidFill>
              <a:ln w="19050" cap="flat" cmpd="sng" algn="ctr">
                <a:solidFill>
                  <a:srgbClr val="007791"/>
                </a:solidFill>
                <a:prstDash val="solid"/>
                <a:round/>
              </a:ln>
            </c:spPr>
          </c:marker>
          <c:val>
            <c:numRef>
              <c:f>Sheet1!$D$2:$D$9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3</c:v>
                </c:pt>
                <c:pt idx="2">
                  <c:v>3.5</c:v>
                </c:pt>
                <c:pt idx="3">
                  <c:v>3.5</c:v>
                </c:pt>
                <c:pt idx="4">
                  <c:v>4.5</c:v>
                </c:pt>
                <c:pt idx="5">
                  <c:v>4.5</c:v>
                </c:pt>
                <c:pt idx="6">
                  <c:v>5</c:v>
                </c:pt>
                <c:pt idx="7">
                  <c:v>6.5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0C9D-463A-B4AC-0AEA080C0088}"/>
            </c:ext>
          </c:extLst>
        </c:ser>
        <c:ser>
          <c:idx val="3"/>
          <c:order val="3"/>
          <c:spPr>
            <a:ln w="19050" cap="rnd" cmpd="sng" algn="ctr">
              <a:solidFill>
                <a:srgbClr val="FF7899"/>
              </a:solidFill>
              <a:prstDash val="solid"/>
              <a:round/>
            </a:ln>
          </c:spPr>
          <c:marker>
            <c:symbol val="circle"/>
            <c:size val="5"/>
            <c:spPr>
              <a:solidFill>
                <a:srgbClr val="FF7899"/>
              </a:solidFill>
              <a:ln w="19050" cap="flat" cmpd="sng" algn="ctr">
                <a:solidFill>
                  <a:srgbClr val="FF7899"/>
                </a:solidFill>
                <a:prstDash val="solid"/>
                <a:round/>
              </a:ln>
            </c:spPr>
          </c:marker>
          <c:val>
            <c:numRef>
              <c:f>Sheet1!$E$2:$E$9</c:f>
              <c:numCache>
                <c:formatCode>General</c:formatCode>
                <c:ptCount val="8"/>
                <c:pt idx="0">
                  <c:v>2</c:v>
                </c:pt>
                <c:pt idx="1">
                  <c:v>3.5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3.5</c:v>
                </c:pt>
                <c:pt idx="6">
                  <c:v>6.5</c:v>
                </c:pt>
                <c:pt idx="7">
                  <c:v>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0C9D-463A-B4AC-0AEA080C0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138560"/>
        <c:axId val="459140480"/>
      </c:lineChart>
      <c:catAx>
        <c:axId val="459138560"/>
        <c:scaling>
          <c:orientation val="minMax"/>
        </c:scaling>
        <c:delete val="0"/>
        <c:axPos val="b"/>
        <c:numFmt formatCode="#\ ?/?" sourceLinked="0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  <a:endParaRPr lang="zh-CN"/>
          </a:p>
        </c:txPr>
        <c:crossAx val="459140480"/>
        <c:crosses val="autoZero"/>
        <c:auto val="1"/>
        <c:lblAlgn val="ctr"/>
        <c:lblOffset val="100"/>
        <c:noMultiLvlLbl val="0"/>
      </c:catAx>
      <c:valAx>
        <c:axId val="45914048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  <a:endParaRPr lang="zh-CN"/>
          </a:p>
        </c:txPr>
        <c:crossAx val="459138560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0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A1E36-A875-47B9-9853-617D2A0EE0C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4E2ED-956B-4A2B-9ED8-178DC80D3B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4E2ED-956B-4A2B-9ED8-178DC80D3B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F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094637">
            <a:off x="411166" y="-563935"/>
            <a:ext cx="2181507" cy="385472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7110495">
            <a:off x="346919" y="1658971"/>
            <a:ext cx="3082607" cy="54469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6443562">
            <a:off x="-240804" y="3209060"/>
            <a:ext cx="2181507" cy="3854729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1343024" y="342900"/>
            <a:ext cx="10506075" cy="6134100"/>
          </a:xfrm>
          <a:prstGeom prst="rect">
            <a:avLst/>
          </a:prstGeom>
          <a:solidFill>
            <a:srgbClr val="FFD9D9"/>
          </a:solidFill>
          <a:ln>
            <a:noFill/>
          </a:ln>
          <a:effectLst>
            <a:outerShdw blurRad="63500" sx="101000" sy="101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603839" y="2621056"/>
            <a:ext cx="2606086" cy="3855944"/>
          </a:xfrm>
          <a:prstGeom prst="rect">
            <a:avLst/>
          </a:prstGeom>
        </p:spPr>
      </p:pic>
      <p:sp>
        <p:nvSpPr>
          <p:cNvPr id="13" name="Freeform 5"/>
          <p:cNvSpPr/>
          <p:nvPr userDrawn="1"/>
        </p:nvSpPr>
        <p:spPr bwMode="auto">
          <a:xfrm>
            <a:off x="2011623" y="2061298"/>
            <a:ext cx="379413" cy="896937"/>
          </a:xfrm>
          <a:custGeom>
            <a:avLst/>
            <a:gdLst>
              <a:gd name="T0" fmla="*/ 16 w 42"/>
              <a:gd name="T1" fmla="*/ 39 h 100"/>
              <a:gd name="T2" fmla="*/ 2 w 42"/>
              <a:gd name="T3" fmla="*/ 69 h 100"/>
              <a:gd name="T4" fmla="*/ 8 w 42"/>
              <a:gd name="T5" fmla="*/ 100 h 100"/>
              <a:gd name="T6" fmla="*/ 27 w 42"/>
              <a:gd name="T7" fmla="*/ 70 h 100"/>
              <a:gd name="T8" fmla="*/ 38 w 42"/>
              <a:gd name="T9" fmla="*/ 47 h 100"/>
              <a:gd name="T10" fmla="*/ 39 w 42"/>
              <a:gd name="T11" fmla="*/ 0 h 100"/>
              <a:gd name="T12" fmla="*/ 16 w 42"/>
              <a:gd name="T13" fmla="*/ 3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" h="100">
                <a:moveTo>
                  <a:pt x="16" y="39"/>
                </a:moveTo>
                <a:cubicBezTo>
                  <a:pt x="11" y="48"/>
                  <a:pt x="5" y="58"/>
                  <a:pt x="2" y="69"/>
                </a:cubicBezTo>
                <a:cubicBezTo>
                  <a:pt x="0" y="79"/>
                  <a:pt x="1" y="92"/>
                  <a:pt x="8" y="100"/>
                </a:cubicBezTo>
                <a:cubicBezTo>
                  <a:pt x="15" y="90"/>
                  <a:pt x="21" y="81"/>
                  <a:pt x="27" y="70"/>
                </a:cubicBezTo>
                <a:cubicBezTo>
                  <a:pt x="31" y="63"/>
                  <a:pt x="35" y="55"/>
                  <a:pt x="38" y="47"/>
                </a:cubicBezTo>
                <a:cubicBezTo>
                  <a:pt x="42" y="32"/>
                  <a:pt x="41" y="16"/>
                  <a:pt x="39" y="0"/>
                </a:cubicBezTo>
                <a:cubicBezTo>
                  <a:pt x="32" y="13"/>
                  <a:pt x="24" y="26"/>
                  <a:pt x="16" y="39"/>
                </a:cubicBezTo>
                <a:close/>
              </a:path>
            </a:pathLst>
          </a:custGeom>
          <a:solidFill>
            <a:srgbClr val="FFC4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2930390" y="3229463"/>
            <a:ext cx="613404" cy="434183"/>
            <a:chOff x="7265988" y="3600450"/>
            <a:chExt cx="912813" cy="646112"/>
          </a:xfrm>
        </p:grpSpPr>
        <p:sp>
          <p:nvSpPr>
            <p:cNvPr id="15" name="Freeform 6"/>
            <p:cNvSpPr/>
            <p:nvPr/>
          </p:nvSpPr>
          <p:spPr bwMode="auto">
            <a:xfrm>
              <a:off x="7265988" y="3600450"/>
              <a:ext cx="912813" cy="646112"/>
            </a:xfrm>
            <a:custGeom>
              <a:avLst/>
              <a:gdLst>
                <a:gd name="T0" fmla="*/ 35 w 101"/>
                <a:gd name="T1" fmla="*/ 61 h 72"/>
                <a:gd name="T2" fmla="*/ 50 w 101"/>
                <a:gd name="T3" fmla="*/ 55 h 72"/>
                <a:gd name="T4" fmla="*/ 101 w 101"/>
                <a:gd name="T5" fmla="*/ 0 h 72"/>
                <a:gd name="T6" fmla="*/ 29 w 101"/>
                <a:gd name="T7" fmla="*/ 39 h 72"/>
                <a:gd name="T8" fmla="*/ 12 w 101"/>
                <a:gd name="T9" fmla="*/ 57 h 72"/>
                <a:gd name="T10" fmla="*/ 0 w 101"/>
                <a:gd name="T11" fmla="*/ 72 h 72"/>
                <a:gd name="T12" fmla="*/ 35 w 101"/>
                <a:gd name="T13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72">
                  <a:moveTo>
                    <a:pt x="35" y="61"/>
                  </a:moveTo>
                  <a:cubicBezTo>
                    <a:pt x="40" y="59"/>
                    <a:pt x="46" y="57"/>
                    <a:pt x="50" y="55"/>
                  </a:cubicBezTo>
                  <a:cubicBezTo>
                    <a:pt x="73" y="44"/>
                    <a:pt x="88" y="22"/>
                    <a:pt x="101" y="0"/>
                  </a:cubicBezTo>
                  <a:cubicBezTo>
                    <a:pt x="78" y="15"/>
                    <a:pt x="49" y="20"/>
                    <a:pt x="29" y="39"/>
                  </a:cubicBezTo>
                  <a:cubicBezTo>
                    <a:pt x="22" y="44"/>
                    <a:pt x="17" y="51"/>
                    <a:pt x="12" y="57"/>
                  </a:cubicBezTo>
                  <a:cubicBezTo>
                    <a:pt x="8" y="62"/>
                    <a:pt x="4" y="67"/>
                    <a:pt x="0" y="72"/>
                  </a:cubicBezTo>
                  <a:cubicBezTo>
                    <a:pt x="12" y="68"/>
                    <a:pt x="24" y="64"/>
                    <a:pt x="35" y="61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7302501" y="3994150"/>
              <a:ext cx="496888" cy="215900"/>
            </a:xfrm>
            <a:custGeom>
              <a:avLst/>
              <a:gdLst>
                <a:gd name="T0" fmla="*/ 0 w 55"/>
                <a:gd name="T1" fmla="*/ 24 h 24"/>
                <a:gd name="T2" fmla="*/ 28 w 55"/>
                <a:gd name="T3" fmla="*/ 13 h 24"/>
                <a:gd name="T4" fmla="*/ 55 w 55"/>
                <a:gd name="T5" fmla="*/ 0 h 24"/>
                <a:gd name="T6" fmla="*/ 29 w 55"/>
                <a:gd name="T7" fmla="*/ 14 h 24"/>
                <a:gd name="T8" fmla="*/ 0 w 55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4">
                  <a:moveTo>
                    <a:pt x="0" y="24"/>
                  </a:moveTo>
                  <a:cubicBezTo>
                    <a:pt x="10" y="21"/>
                    <a:pt x="19" y="17"/>
                    <a:pt x="28" y="13"/>
                  </a:cubicBezTo>
                  <a:cubicBezTo>
                    <a:pt x="37" y="9"/>
                    <a:pt x="46" y="4"/>
                    <a:pt x="55" y="0"/>
                  </a:cubicBezTo>
                  <a:cubicBezTo>
                    <a:pt x="47" y="5"/>
                    <a:pt x="38" y="10"/>
                    <a:pt x="29" y="14"/>
                  </a:cubicBezTo>
                  <a:cubicBezTo>
                    <a:pt x="19" y="18"/>
                    <a:pt x="10" y="22"/>
                    <a:pt x="0" y="24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7310438" y="3994150"/>
              <a:ext cx="317500" cy="206375"/>
            </a:xfrm>
            <a:custGeom>
              <a:avLst/>
              <a:gdLst>
                <a:gd name="T0" fmla="*/ 0 w 35"/>
                <a:gd name="T1" fmla="*/ 23 h 23"/>
                <a:gd name="T2" fmla="*/ 23 w 35"/>
                <a:gd name="T3" fmla="*/ 2 h 23"/>
                <a:gd name="T4" fmla="*/ 24 w 35"/>
                <a:gd name="T5" fmla="*/ 2 h 23"/>
                <a:gd name="T6" fmla="*/ 24 w 35"/>
                <a:gd name="T7" fmla="*/ 3 h 23"/>
                <a:gd name="T8" fmla="*/ 13 w 35"/>
                <a:gd name="T9" fmla="*/ 15 h 23"/>
                <a:gd name="T10" fmla="*/ 12 w 35"/>
                <a:gd name="T11" fmla="*/ 14 h 23"/>
                <a:gd name="T12" fmla="*/ 35 w 35"/>
                <a:gd name="T13" fmla="*/ 0 h 23"/>
                <a:gd name="T14" fmla="*/ 13 w 35"/>
                <a:gd name="T15" fmla="*/ 16 h 23"/>
                <a:gd name="T16" fmla="*/ 12 w 35"/>
                <a:gd name="T17" fmla="*/ 15 h 23"/>
                <a:gd name="T18" fmla="*/ 12 w 35"/>
                <a:gd name="T19" fmla="*/ 15 h 23"/>
                <a:gd name="T20" fmla="*/ 23 w 35"/>
                <a:gd name="T21" fmla="*/ 2 h 23"/>
                <a:gd name="T22" fmla="*/ 24 w 35"/>
                <a:gd name="T23" fmla="*/ 3 h 23"/>
                <a:gd name="T24" fmla="*/ 0 w 35"/>
                <a:gd name="T2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3">
                  <a:moveTo>
                    <a:pt x="0" y="23"/>
                  </a:moveTo>
                  <a:cubicBezTo>
                    <a:pt x="7" y="15"/>
                    <a:pt x="15" y="8"/>
                    <a:pt x="2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1" y="8"/>
                    <a:pt x="17" y="12"/>
                    <a:pt x="13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1" y="11"/>
                    <a:pt x="28" y="6"/>
                    <a:pt x="35" y="0"/>
                  </a:cubicBezTo>
                  <a:cubicBezTo>
                    <a:pt x="29" y="6"/>
                    <a:pt x="21" y="12"/>
                    <a:pt x="13" y="16"/>
                  </a:cubicBezTo>
                  <a:cubicBezTo>
                    <a:pt x="13" y="16"/>
                    <a:pt x="12" y="16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6" y="11"/>
                    <a:pt x="20" y="7"/>
                    <a:pt x="23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9"/>
                    <a:pt x="8" y="16"/>
                    <a:pt x="0" y="23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1910050" y="4260085"/>
            <a:ext cx="393885" cy="629655"/>
            <a:chOff x="7745413" y="836613"/>
            <a:chExt cx="668338" cy="1068387"/>
          </a:xfrm>
        </p:grpSpPr>
        <p:sp>
          <p:nvSpPr>
            <p:cNvPr id="19" name="Freeform 9"/>
            <p:cNvSpPr/>
            <p:nvPr/>
          </p:nvSpPr>
          <p:spPr bwMode="auto">
            <a:xfrm>
              <a:off x="7745413" y="1760538"/>
              <a:ext cx="144463" cy="144462"/>
            </a:xfrm>
            <a:custGeom>
              <a:avLst/>
              <a:gdLst>
                <a:gd name="T0" fmla="*/ 12 w 16"/>
                <a:gd name="T1" fmla="*/ 0 h 16"/>
                <a:gd name="T2" fmla="*/ 16 w 16"/>
                <a:gd name="T3" fmla="*/ 3 h 16"/>
                <a:gd name="T4" fmla="*/ 16 w 16"/>
                <a:gd name="T5" fmla="*/ 3 h 16"/>
                <a:gd name="T6" fmla="*/ 16 w 16"/>
                <a:gd name="T7" fmla="*/ 4 h 16"/>
                <a:gd name="T8" fmla="*/ 7 w 16"/>
                <a:gd name="T9" fmla="*/ 16 h 16"/>
                <a:gd name="T10" fmla="*/ 0 w 16"/>
                <a:gd name="T11" fmla="*/ 14 h 16"/>
                <a:gd name="T12" fmla="*/ 11 w 16"/>
                <a:gd name="T13" fmla="*/ 1 h 16"/>
                <a:gd name="T14" fmla="*/ 11 w 16"/>
                <a:gd name="T15" fmla="*/ 0 h 16"/>
                <a:gd name="T16" fmla="*/ 12 w 1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12" y="0"/>
                  </a:moveTo>
                  <a:cubicBezTo>
                    <a:pt x="13" y="1"/>
                    <a:pt x="14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4"/>
                    <a:pt x="16" y="4"/>
                  </a:cubicBezTo>
                  <a:cubicBezTo>
                    <a:pt x="13" y="8"/>
                    <a:pt x="10" y="12"/>
                    <a:pt x="7" y="16"/>
                  </a:cubicBezTo>
                  <a:cubicBezTo>
                    <a:pt x="5" y="15"/>
                    <a:pt x="2" y="14"/>
                    <a:pt x="0" y="14"/>
                  </a:cubicBezTo>
                  <a:cubicBezTo>
                    <a:pt x="5" y="10"/>
                    <a:pt x="8" y="6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7789863" y="836613"/>
              <a:ext cx="623888" cy="969962"/>
            </a:xfrm>
            <a:custGeom>
              <a:avLst/>
              <a:gdLst>
                <a:gd name="T0" fmla="*/ 1 w 69"/>
                <a:gd name="T1" fmla="*/ 97 h 108"/>
                <a:gd name="T2" fmla="*/ 14 w 69"/>
                <a:gd name="T3" fmla="*/ 67 h 108"/>
                <a:gd name="T4" fmla="*/ 67 w 69"/>
                <a:gd name="T5" fmla="*/ 0 h 108"/>
                <a:gd name="T6" fmla="*/ 42 w 69"/>
                <a:gd name="T7" fmla="*/ 76 h 108"/>
                <a:gd name="T8" fmla="*/ 18 w 69"/>
                <a:gd name="T9" fmla="*/ 104 h 108"/>
                <a:gd name="T10" fmla="*/ 8 w 69"/>
                <a:gd name="T11" fmla="*/ 107 h 108"/>
                <a:gd name="T12" fmla="*/ 1 w 69"/>
                <a:gd name="T13" fmla="*/ 9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08">
                  <a:moveTo>
                    <a:pt x="1" y="97"/>
                  </a:moveTo>
                  <a:cubicBezTo>
                    <a:pt x="0" y="86"/>
                    <a:pt x="7" y="76"/>
                    <a:pt x="14" y="67"/>
                  </a:cubicBezTo>
                  <a:cubicBezTo>
                    <a:pt x="31" y="44"/>
                    <a:pt x="49" y="21"/>
                    <a:pt x="67" y="0"/>
                  </a:cubicBezTo>
                  <a:cubicBezTo>
                    <a:pt x="69" y="27"/>
                    <a:pt x="56" y="53"/>
                    <a:pt x="42" y="76"/>
                  </a:cubicBezTo>
                  <a:cubicBezTo>
                    <a:pt x="36" y="86"/>
                    <a:pt x="29" y="97"/>
                    <a:pt x="18" y="104"/>
                  </a:cubicBezTo>
                  <a:cubicBezTo>
                    <a:pt x="15" y="107"/>
                    <a:pt x="11" y="108"/>
                    <a:pt x="8" y="107"/>
                  </a:cubicBezTo>
                  <a:cubicBezTo>
                    <a:pt x="4" y="106"/>
                    <a:pt x="1" y="101"/>
                    <a:pt x="1" y="97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7870826" y="1222375"/>
              <a:ext cx="406400" cy="530225"/>
            </a:xfrm>
            <a:custGeom>
              <a:avLst/>
              <a:gdLst>
                <a:gd name="T0" fmla="*/ 0 w 45"/>
                <a:gd name="T1" fmla="*/ 59 h 59"/>
                <a:gd name="T2" fmla="*/ 13 w 45"/>
                <a:gd name="T3" fmla="*/ 46 h 59"/>
                <a:gd name="T4" fmla="*/ 24 w 45"/>
                <a:gd name="T5" fmla="*/ 31 h 59"/>
                <a:gd name="T6" fmla="*/ 35 w 45"/>
                <a:gd name="T7" fmla="*/ 16 h 59"/>
                <a:gd name="T8" fmla="*/ 45 w 45"/>
                <a:gd name="T9" fmla="*/ 0 h 59"/>
                <a:gd name="T10" fmla="*/ 36 w 45"/>
                <a:gd name="T11" fmla="*/ 16 h 59"/>
                <a:gd name="T12" fmla="*/ 26 w 45"/>
                <a:gd name="T13" fmla="*/ 32 h 59"/>
                <a:gd name="T14" fmla="*/ 14 w 45"/>
                <a:gd name="T15" fmla="*/ 46 h 59"/>
                <a:gd name="T16" fmla="*/ 0 w 45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9">
                  <a:moveTo>
                    <a:pt x="0" y="59"/>
                  </a:moveTo>
                  <a:cubicBezTo>
                    <a:pt x="5" y="55"/>
                    <a:pt x="9" y="50"/>
                    <a:pt x="13" y="46"/>
                  </a:cubicBezTo>
                  <a:cubicBezTo>
                    <a:pt x="17" y="41"/>
                    <a:pt x="21" y="36"/>
                    <a:pt x="24" y="31"/>
                  </a:cubicBezTo>
                  <a:cubicBezTo>
                    <a:pt x="28" y="26"/>
                    <a:pt x="31" y="21"/>
                    <a:pt x="35" y="16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5"/>
                    <a:pt x="39" y="11"/>
                    <a:pt x="36" y="16"/>
                  </a:cubicBezTo>
                  <a:cubicBezTo>
                    <a:pt x="33" y="21"/>
                    <a:pt x="29" y="27"/>
                    <a:pt x="26" y="32"/>
                  </a:cubicBezTo>
                  <a:cubicBezTo>
                    <a:pt x="22" y="37"/>
                    <a:pt x="18" y="42"/>
                    <a:pt x="14" y="46"/>
                  </a:cubicBezTo>
                  <a:cubicBezTo>
                    <a:pt x="10" y="51"/>
                    <a:pt x="5" y="55"/>
                    <a:pt x="0" y="59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7853363" y="1581150"/>
              <a:ext cx="234950" cy="198437"/>
            </a:xfrm>
            <a:custGeom>
              <a:avLst/>
              <a:gdLst>
                <a:gd name="T0" fmla="*/ 0 w 26"/>
                <a:gd name="T1" fmla="*/ 22 h 22"/>
                <a:gd name="T2" fmla="*/ 15 w 26"/>
                <a:gd name="T3" fmla="*/ 14 h 22"/>
                <a:gd name="T4" fmla="*/ 26 w 26"/>
                <a:gd name="T5" fmla="*/ 0 h 22"/>
                <a:gd name="T6" fmla="*/ 16 w 26"/>
                <a:gd name="T7" fmla="*/ 15 h 22"/>
                <a:gd name="T8" fmla="*/ 0 w 26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0" y="22"/>
                  </a:moveTo>
                  <a:cubicBezTo>
                    <a:pt x="6" y="21"/>
                    <a:pt x="11" y="18"/>
                    <a:pt x="15" y="14"/>
                  </a:cubicBezTo>
                  <a:cubicBezTo>
                    <a:pt x="19" y="10"/>
                    <a:pt x="22" y="5"/>
                    <a:pt x="26" y="0"/>
                  </a:cubicBezTo>
                  <a:cubicBezTo>
                    <a:pt x="23" y="6"/>
                    <a:pt x="20" y="10"/>
                    <a:pt x="16" y="15"/>
                  </a:cubicBezTo>
                  <a:cubicBezTo>
                    <a:pt x="11" y="19"/>
                    <a:pt x="6" y="22"/>
                    <a:pt x="0" y="2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7897813" y="1035050"/>
              <a:ext cx="442913" cy="663575"/>
            </a:xfrm>
            <a:custGeom>
              <a:avLst/>
              <a:gdLst>
                <a:gd name="T0" fmla="*/ 0 w 49"/>
                <a:gd name="T1" fmla="*/ 74 h 74"/>
                <a:gd name="T2" fmla="*/ 27 w 49"/>
                <a:gd name="T3" fmla="*/ 39 h 74"/>
                <a:gd name="T4" fmla="*/ 49 w 49"/>
                <a:gd name="T5" fmla="*/ 0 h 74"/>
                <a:gd name="T6" fmla="*/ 28 w 49"/>
                <a:gd name="T7" fmla="*/ 39 h 74"/>
                <a:gd name="T8" fmla="*/ 0 w 49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74">
                  <a:moveTo>
                    <a:pt x="0" y="74"/>
                  </a:moveTo>
                  <a:cubicBezTo>
                    <a:pt x="10" y="63"/>
                    <a:pt x="19" y="51"/>
                    <a:pt x="27" y="39"/>
                  </a:cubicBezTo>
                  <a:cubicBezTo>
                    <a:pt x="36" y="26"/>
                    <a:pt x="43" y="13"/>
                    <a:pt x="49" y="0"/>
                  </a:cubicBezTo>
                  <a:cubicBezTo>
                    <a:pt x="43" y="14"/>
                    <a:pt x="36" y="27"/>
                    <a:pt x="28" y="39"/>
                  </a:cubicBezTo>
                  <a:cubicBezTo>
                    <a:pt x="20" y="51"/>
                    <a:pt x="10" y="63"/>
                    <a:pt x="0" y="74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4"/>
            <p:cNvSpPr/>
            <p:nvPr/>
          </p:nvSpPr>
          <p:spPr bwMode="auto">
            <a:xfrm>
              <a:off x="7843838" y="1320800"/>
              <a:ext cx="200025" cy="341312"/>
            </a:xfrm>
            <a:custGeom>
              <a:avLst/>
              <a:gdLst>
                <a:gd name="T0" fmla="*/ 22 w 22"/>
                <a:gd name="T1" fmla="*/ 0 h 38"/>
                <a:gd name="T2" fmla="*/ 7 w 22"/>
                <a:gd name="T3" fmla="*/ 21 h 38"/>
                <a:gd name="T4" fmla="*/ 1 w 22"/>
                <a:gd name="T5" fmla="*/ 33 h 38"/>
                <a:gd name="T6" fmla="*/ 1 w 22"/>
                <a:gd name="T7" fmla="*/ 36 h 38"/>
                <a:gd name="T8" fmla="*/ 3 w 22"/>
                <a:gd name="T9" fmla="*/ 37 h 38"/>
                <a:gd name="T10" fmla="*/ 8 w 22"/>
                <a:gd name="T11" fmla="*/ 33 h 38"/>
                <a:gd name="T12" fmla="*/ 3 w 22"/>
                <a:gd name="T13" fmla="*/ 38 h 38"/>
                <a:gd name="T14" fmla="*/ 1 w 22"/>
                <a:gd name="T15" fmla="*/ 38 h 38"/>
                <a:gd name="T16" fmla="*/ 0 w 22"/>
                <a:gd name="T17" fmla="*/ 36 h 38"/>
                <a:gd name="T18" fmla="*/ 0 w 22"/>
                <a:gd name="T19" fmla="*/ 33 h 38"/>
                <a:gd name="T20" fmla="*/ 6 w 22"/>
                <a:gd name="T21" fmla="*/ 21 h 38"/>
                <a:gd name="T22" fmla="*/ 22 w 22"/>
                <a:gd name="T2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38">
                  <a:moveTo>
                    <a:pt x="22" y="0"/>
                  </a:moveTo>
                  <a:cubicBezTo>
                    <a:pt x="17" y="7"/>
                    <a:pt x="12" y="14"/>
                    <a:pt x="7" y="21"/>
                  </a:cubicBezTo>
                  <a:cubicBezTo>
                    <a:pt x="4" y="25"/>
                    <a:pt x="2" y="29"/>
                    <a:pt x="1" y="33"/>
                  </a:cubicBezTo>
                  <a:cubicBezTo>
                    <a:pt x="1" y="34"/>
                    <a:pt x="1" y="35"/>
                    <a:pt x="1" y="36"/>
                  </a:cubicBezTo>
                  <a:cubicBezTo>
                    <a:pt x="1" y="37"/>
                    <a:pt x="2" y="38"/>
                    <a:pt x="3" y="37"/>
                  </a:cubicBezTo>
                  <a:cubicBezTo>
                    <a:pt x="5" y="37"/>
                    <a:pt x="6" y="35"/>
                    <a:pt x="8" y="33"/>
                  </a:cubicBezTo>
                  <a:cubicBezTo>
                    <a:pt x="7" y="35"/>
                    <a:pt x="5" y="37"/>
                    <a:pt x="3" y="38"/>
                  </a:cubicBezTo>
                  <a:cubicBezTo>
                    <a:pt x="2" y="38"/>
                    <a:pt x="2" y="38"/>
                    <a:pt x="1" y="38"/>
                  </a:cubicBezTo>
                  <a:cubicBezTo>
                    <a:pt x="1" y="38"/>
                    <a:pt x="0" y="37"/>
                    <a:pt x="0" y="36"/>
                  </a:cubicBezTo>
                  <a:cubicBezTo>
                    <a:pt x="0" y="35"/>
                    <a:pt x="0" y="34"/>
                    <a:pt x="0" y="33"/>
                  </a:cubicBezTo>
                  <a:cubicBezTo>
                    <a:pt x="1" y="28"/>
                    <a:pt x="3" y="24"/>
                    <a:pt x="6" y="21"/>
                  </a:cubicBezTo>
                  <a:cubicBezTo>
                    <a:pt x="11" y="14"/>
                    <a:pt x="17" y="6"/>
                    <a:pt x="22" y="0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5" name="组合 24"/>
          <p:cNvGrpSpPr/>
          <p:nvPr userDrawn="1"/>
        </p:nvGrpSpPr>
        <p:grpSpPr>
          <a:xfrm rot="6527822">
            <a:off x="2242874" y="4893040"/>
            <a:ext cx="320851" cy="598922"/>
            <a:chOff x="8920163" y="5232400"/>
            <a:chExt cx="523875" cy="977900"/>
          </a:xfrm>
        </p:grpSpPr>
        <p:sp>
          <p:nvSpPr>
            <p:cNvPr id="26" name="Freeform 15"/>
            <p:cNvSpPr/>
            <p:nvPr/>
          </p:nvSpPr>
          <p:spPr bwMode="auto">
            <a:xfrm>
              <a:off x="9361488" y="6057900"/>
              <a:ext cx="82550" cy="152400"/>
            </a:xfrm>
            <a:custGeom>
              <a:avLst/>
              <a:gdLst>
                <a:gd name="T0" fmla="*/ 0 w 9"/>
                <a:gd name="T1" fmla="*/ 2 h 17"/>
                <a:gd name="T2" fmla="*/ 4 w 9"/>
                <a:gd name="T3" fmla="*/ 0 h 17"/>
                <a:gd name="T4" fmla="*/ 4 w 9"/>
                <a:gd name="T5" fmla="*/ 0 h 17"/>
                <a:gd name="T6" fmla="*/ 5 w 9"/>
                <a:gd name="T7" fmla="*/ 1 h 17"/>
                <a:gd name="T8" fmla="*/ 9 w 9"/>
                <a:gd name="T9" fmla="*/ 13 h 17"/>
                <a:gd name="T10" fmla="*/ 5 w 9"/>
                <a:gd name="T11" fmla="*/ 17 h 17"/>
                <a:gd name="T12" fmla="*/ 0 w 9"/>
                <a:gd name="T13" fmla="*/ 3 h 17"/>
                <a:gd name="T14" fmla="*/ 0 w 9"/>
                <a:gd name="T15" fmla="*/ 2 h 17"/>
                <a:gd name="T16" fmla="*/ 0 w 9"/>
                <a:gd name="T1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7">
                  <a:moveTo>
                    <a:pt x="0" y="2"/>
                  </a:moveTo>
                  <a:cubicBezTo>
                    <a:pt x="2" y="2"/>
                    <a:pt x="3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7" y="5"/>
                    <a:pt x="8" y="9"/>
                    <a:pt x="9" y="13"/>
                  </a:cubicBezTo>
                  <a:cubicBezTo>
                    <a:pt x="8" y="14"/>
                    <a:pt x="6" y="16"/>
                    <a:pt x="5" y="17"/>
                  </a:cubicBezTo>
                  <a:cubicBezTo>
                    <a:pt x="5" y="12"/>
                    <a:pt x="3" y="7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6"/>
            <p:cNvSpPr/>
            <p:nvPr/>
          </p:nvSpPr>
          <p:spPr bwMode="auto">
            <a:xfrm>
              <a:off x="8920163" y="5232400"/>
              <a:ext cx="504825" cy="879475"/>
            </a:xfrm>
            <a:custGeom>
              <a:avLst/>
              <a:gdLst>
                <a:gd name="T0" fmla="*/ 42 w 56"/>
                <a:gd name="T1" fmla="*/ 95 h 98"/>
                <a:gd name="T2" fmla="*/ 25 w 56"/>
                <a:gd name="T3" fmla="*/ 72 h 98"/>
                <a:gd name="T4" fmla="*/ 0 w 56"/>
                <a:gd name="T5" fmla="*/ 0 h 98"/>
                <a:gd name="T6" fmla="*/ 45 w 56"/>
                <a:gd name="T7" fmla="*/ 54 h 98"/>
                <a:gd name="T8" fmla="*/ 56 w 56"/>
                <a:gd name="T9" fmla="*/ 86 h 98"/>
                <a:gd name="T10" fmla="*/ 53 w 56"/>
                <a:gd name="T11" fmla="*/ 95 h 98"/>
                <a:gd name="T12" fmla="*/ 42 w 56"/>
                <a:gd name="T13" fmla="*/ 9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98">
                  <a:moveTo>
                    <a:pt x="42" y="95"/>
                  </a:moveTo>
                  <a:cubicBezTo>
                    <a:pt x="33" y="91"/>
                    <a:pt x="29" y="81"/>
                    <a:pt x="25" y="72"/>
                  </a:cubicBezTo>
                  <a:cubicBezTo>
                    <a:pt x="16" y="48"/>
                    <a:pt x="7" y="24"/>
                    <a:pt x="0" y="0"/>
                  </a:cubicBezTo>
                  <a:cubicBezTo>
                    <a:pt x="21" y="11"/>
                    <a:pt x="34" y="33"/>
                    <a:pt x="45" y="54"/>
                  </a:cubicBezTo>
                  <a:cubicBezTo>
                    <a:pt x="50" y="64"/>
                    <a:pt x="55" y="75"/>
                    <a:pt x="56" y="86"/>
                  </a:cubicBezTo>
                  <a:cubicBezTo>
                    <a:pt x="56" y="89"/>
                    <a:pt x="55" y="93"/>
                    <a:pt x="53" y="95"/>
                  </a:cubicBezTo>
                  <a:cubicBezTo>
                    <a:pt x="50" y="98"/>
                    <a:pt x="45" y="97"/>
                    <a:pt x="42" y="95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7"/>
            <p:cNvSpPr/>
            <p:nvPr/>
          </p:nvSpPr>
          <p:spPr bwMode="auto">
            <a:xfrm>
              <a:off x="9155113" y="5502275"/>
              <a:ext cx="215900" cy="555625"/>
            </a:xfrm>
            <a:custGeom>
              <a:avLst/>
              <a:gdLst>
                <a:gd name="T0" fmla="*/ 24 w 24"/>
                <a:gd name="T1" fmla="*/ 62 h 62"/>
                <a:gd name="T2" fmla="*/ 14 w 24"/>
                <a:gd name="T3" fmla="*/ 30 h 62"/>
                <a:gd name="T4" fmla="*/ 0 w 24"/>
                <a:gd name="T5" fmla="*/ 0 h 62"/>
                <a:gd name="T6" fmla="*/ 15 w 24"/>
                <a:gd name="T7" fmla="*/ 30 h 62"/>
                <a:gd name="T8" fmla="*/ 24 w 24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2">
                  <a:moveTo>
                    <a:pt x="24" y="62"/>
                  </a:moveTo>
                  <a:cubicBezTo>
                    <a:pt x="21" y="51"/>
                    <a:pt x="18" y="40"/>
                    <a:pt x="14" y="30"/>
                  </a:cubicBezTo>
                  <a:cubicBezTo>
                    <a:pt x="10" y="20"/>
                    <a:pt x="4" y="10"/>
                    <a:pt x="0" y="0"/>
                  </a:cubicBezTo>
                  <a:cubicBezTo>
                    <a:pt x="5" y="10"/>
                    <a:pt x="10" y="20"/>
                    <a:pt x="15" y="30"/>
                  </a:cubicBezTo>
                  <a:cubicBezTo>
                    <a:pt x="19" y="40"/>
                    <a:pt x="22" y="51"/>
                    <a:pt x="24" y="6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8"/>
            <p:cNvSpPr/>
            <p:nvPr/>
          </p:nvSpPr>
          <p:spPr bwMode="auto">
            <a:xfrm>
              <a:off x="9334501" y="5815013"/>
              <a:ext cx="63500" cy="269875"/>
            </a:xfrm>
            <a:custGeom>
              <a:avLst/>
              <a:gdLst>
                <a:gd name="T0" fmla="*/ 4 w 7"/>
                <a:gd name="T1" fmla="*/ 30 h 30"/>
                <a:gd name="T2" fmla="*/ 6 w 7"/>
                <a:gd name="T3" fmla="*/ 22 h 30"/>
                <a:gd name="T4" fmla="*/ 5 w 7"/>
                <a:gd name="T5" fmla="*/ 15 h 30"/>
                <a:gd name="T6" fmla="*/ 0 w 7"/>
                <a:gd name="T7" fmla="*/ 0 h 30"/>
                <a:gd name="T8" fmla="*/ 6 w 7"/>
                <a:gd name="T9" fmla="*/ 14 h 30"/>
                <a:gd name="T10" fmla="*/ 7 w 7"/>
                <a:gd name="T11" fmla="*/ 22 h 30"/>
                <a:gd name="T12" fmla="*/ 4 w 7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0">
                  <a:moveTo>
                    <a:pt x="4" y="30"/>
                  </a:moveTo>
                  <a:cubicBezTo>
                    <a:pt x="5" y="27"/>
                    <a:pt x="6" y="25"/>
                    <a:pt x="6" y="22"/>
                  </a:cubicBezTo>
                  <a:cubicBezTo>
                    <a:pt x="6" y="20"/>
                    <a:pt x="6" y="17"/>
                    <a:pt x="5" y="15"/>
                  </a:cubicBezTo>
                  <a:cubicBezTo>
                    <a:pt x="4" y="10"/>
                    <a:pt x="2" y="5"/>
                    <a:pt x="0" y="0"/>
                  </a:cubicBezTo>
                  <a:cubicBezTo>
                    <a:pt x="3" y="5"/>
                    <a:pt x="5" y="9"/>
                    <a:pt x="6" y="14"/>
                  </a:cubicBezTo>
                  <a:cubicBezTo>
                    <a:pt x="7" y="17"/>
                    <a:pt x="7" y="20"/>
                    <a:pt x="7" y="22"/>
                  </a:cubicBezTo>
                  <a:cubicBezTo>
                    <a:pt x="7" y="25"/>
                    <a:pt x="6" y="27"/>
                    <a:pt x="4" y="30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9"/>
            <p:cNvSpPr/>
            <p:nvPr/>
          </p:nvSpPr>
          <p:spPr bwMode="auto">
            <a:xfrm>
              <a:off x="9045576" y="5367338"/>
              <a:ext cx="288925" cy="646112"/>
            </a:xfrm>
            <a:custGeom>
              <a:avLst/>
              <a:gdLst>
                <a:gd name="T0" fmla="*/ 32 w 32"/>
                <a:gd name="T1" fmla="*/ 72 h 72"/>
                <a:gd name="T2" fmla="*/ 19 w 32"/>
                <a:gd name="T3" fmla="*/ 35 h 72"/>
                <a:gd name="T4" fmla="*/ 0 w 32"/>
                <a:gd name="T5" fmla="*/ 0 h 72"/>
                <a:gd name="T6" fmla="*/ 19 w 32"/>
                <a:gd name="T7" fmla="*/ 34 h 72"/>
                <a:gd name="T8" fmla="*/ 32 w 3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72">
                  <a:moveTo>
                    <a:pt x="32" y="72"/>
                  </a:moveTo>
                  <a:cubicBezTo>
                    <a:pt x="29" y="59"/>
                    <a:pt x="24" y="47"/>
                    <a:pt x="19" y="35"/>
                  </a:cubicBezTo>
                  <a:cubicBezTo>
                    <a:pt x="13" y="23"/>
                    <a:pt x="7" y="11"/>
                    <a:pt x="0" y="0"/>
                  </a:cubicBezTo>
                  <a:cubicBezTo>
                    <a:pt x="7" y="11"/>
                    <a:pt x="13" y="22"/>
                    <a:pt x="19" y="34"/>
                  </a:cubicBezTo>
                  <a:cubicBezTo>
                    <a:pt x="24" y="46"/>
                    <a:pt x="29" y="59"/>
                    <a:pt x="32" y="7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0"/>
            <p:cNvSpPr/>
            <p:nvPr/>
          </p:nvSpPr>
          <p:spPr bwMode="auto">
            <a:xfrm>
              <a:off x="9118601" y="5726113"/>
              <a:ext cx="180975" cy="304800"/>
            </a:xfrm>
            <a:custGeom>
              <a:avLst/>
              <a:gdLst>
                <a:gd name="T0" fmla="*/ 0 w 20"/>
                <a:gd name="T1" fmla="*/ 0 h 34"/>
                <a:gd name="T2" fmla="*/ 5 w 20"/>
                <a:gd name="T3" fmla="*/ 10 h 34"/>
                <a:gd name="T4" fmla="*/ 9 w 20"/>
                <a:gd name="T5" fmla="*/ 21 h 34"/>
                <a:gd name="T6" fmla="*/ 15 w 20"/>
                <a:gd name="T7" fmla="*/ 31 h 34"/>
                <a:gd name="T8" fmla="*/ 17 w 20"/>
                <a:gd name="T9" fmla="*/ 33 h 34"/>
                <a:gd name="T10" fmla="*/ 19 w 20"/>
                <a:gd name="T11" fmla="*/ 32 h 34"/>
                <a:gd name="T12" fmla="*/ 18 w 20"/>
                <a:gd name="T13" fmla="*/ 26 h 34"/>
                <a:gd name="T14" fmla="*/ 20 w 20"/>
                <a:gd name="T15" fmla="*/ 32 h 34"/>
                <a:gd name="T16" fmla="*/ 19 w 20"/>
                <a:gd name="T17" fmla="*/ 33 h 34"/>
                <a:gd name="T18" fmla="*/ 17 w 20"/>
                <a:gd name="T19" fmla="*/ 34 h 34"/>
                <a:gd name="T20" fmla="*/ 15 w 20"/>
                <a:gd name="T21" fmla="*/ 32 h 34"/>
                <a:gd name="T22" fmla="*/ 8 w 20"/>
                <a:gd name="T23" fmla="*/ 22 h 34"/>
                <a:gd name="T24" fmla="*/ 0 w 20"/>
                <a:gd name="T2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4">
                  <a:moveTo>
                    <a:pt x="0" y="0"/>
                  </a:moveTo>
                  <a:cubicBezTo>
                    <a:pt x="2" y="3"/>
                    <a:pt x="3" y="7"/>
                    <a:pt x="5" y="1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11" y="25"/>
                    <a:pt x="12" y="29"/>
                    <a:pt x="15" y="31"/>
                  </a:cubicBezTo>
                  <a:cubicBezTo>
                    <a:pt x="16" y="32"/>
                    <a:pt x="17" y="33"/>
                    <a:pt x="17" y="33"/>
                  </a:cubicBezTo>
                  <a:cubicBezTo>
                    <a:pt x="18" y="33"/>
                    <a:pt x="19" y="33"/>
                    <a:pt x="19" y="32"/>
                  </a:cubicBezTo>
                  <a:cubicBezTo>
                    <a:pt x="20" y="30"/>
                    <a:pt x="19" y="28"/>
                    <a:pt x="18" y="26"/>
                  </a:cubicBezTo>
                  <a:cubicBezTo>
                    <a:pt x="19" y="28"/>
                    <a:pt x="20" y="30"/>
                    <a:pt x="20" y="32"/>
                  </a:cubicBezTo>
                  <a:cubicBezTo>
                    <a:pt x="20" y="33"/>
                    <a:pt x="19" y="33"/>
                    <a:pt x="19" y="33"/>
                  </a:cubicBezTo>
                  <a:cubicBezTo>
                    <a:pt x="18" y="34"/>
                    <a:pt x="18" y="34"/>
                    <a:pt x="17" y="34"/>
                  </a:cubicBezTo>
                  <a:cubicBezTo>
                    <a:pt x="16" y="33"/>
                    <a:pt x="15" y="33"/>
                    <a:pt x="15" y="32"/>
                  </a:cubicBezTo>
                  <a:cubicBezTo>
                    <a:pt x="11" y="29"/>
                    <a:pt x="10" y="25"/>
                    <a:pt x="8" y="22"/>
                  </a:cubicBezTo>
                  <a:cubicBezTo>
                    <a:pt x="5" y="14"/>
                    <a:pt x="2" y="7"/>
                    <a:pt x="0" y="0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rgbClr val="FF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3938622" flipH="1">
            <a:off x="8246092" y="1576019"/>
            <a:ext cx="5835608" cy="4570435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295274" y="342900"/>
            <a:ext cx="10506075" cy="6134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20357" y="2621056"/>
            <a:ext cx="2606086" cy="3855944"/>
          </a:xfrm>
          <a:prstGeom prst="rect">
            <a:avLst/>
          </a:prstGeom>
        </p:spPr>
      </p:pic>
      <p:sp>
        <p:nvSpPr>
          <p:cNvPr id="13" name="Freeform 5"/>
          <p:cNvSpPr/>
          <p:nvPr userDrawn="1"/>
        </p:nvSpPr>
        <p:spPr bwMode="auto">
          <a:xfrm>
            <a:off x="9820012" y="2003144"/>
            <a:ext cx="379413" cy="896937"/>
          </a:xfrm>
          <a:custGeom>
            <a:avLst/>
            <a:gdLst>
              <a:gd name="T0" fmla="*/ 16 w 42"/>
              <a:gd name="T1" fmla="*/ 39 h 100"/>
              <a:gd name="T2" fmla="*/ 2 w 42"/>
              <a:gd name="T3" fmla="*/ 69 h 100"/>
              <a:gd name="T4" fmla="*/ 8 w 42"/>
              <a:gd name="T5" fmla="*/ 100 h 100"/>
              <a:gd name="T6" fmla="*/ 27 w 42"/>
              <a:gd name="T7" fmla="*/ 70 h 100"/>
              <a:gd name="T8" fmla="*/ 38 w 42"/>
              <a:gd name="T9" fmla="*/ 47 h 100"/>
              <a:gd name="T10" fmla="*/ 39 w 42"/>
              <a:gd name="T11" fmla="*/ 0 h 100"/>
              <a:gd name="T12" fmla="*/ 16 w 42"/>
              <a:gd name="T13" fmla="*/ 3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" h="100">
                <a:moveTo>
                  <a:pt x="16" y="39"/>
                </a:moveTo>
                <a:cubicBezTo>
                  <a:pt x="11" y="48"/>
                  <a:pt x="5" y="58"/>
                  <a:pt x="2" y="69"/>
                </a:cubicBezTo>
                <a:cubicBezTo>
                  <a:pt x="0" y="79"/>
                  <a:pt x="1" y="92"/>
                  <a:pt x="8" y="100"/>
                </a:cubicBezTo>
                <a:cubicBezTo>
                  <a:pt x="15" y="90"/>
                  <a:pt x="21" y="81"/>
                  <a:pt x="27" y="70"/>
                </a:cubicBezTo>
                <a:cubicBezTo>
                  <a:pt x="31" y="63"/>
                  <a:pt x="35" y="55"/>
                  <a:pt x="38" y="47"/>
                </a:cubicBezTo>
                <a:cubicBezTo>
                  <a:pt x="42" y="32"/>
                  <a:pt x="41" y="16"/>
                  <a:pt x="39" y="0"/>
                </a:cubicBezTo>
                <a:cubicBezTo>
                  <a:pt x="32" y="13"/>
                  <a:pt x="24" y="26"/>
                  <a:pt x="16" y="39"/>
                </a:cubicBezTo>
                <a:close/>
              </a:path>
            </a:pathLst>
          </a:custGeom>
          <a:solidFill>
            <a:srgbClr val="FFC4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10421357" y="1955496"/>
            <a:ext cx="613404" cy="434183"/>
            <a:chOff x="7265988" y="3600450"/>
            <a:chExt cx="912813" cy="646112"/>
          </a:xfrm>
        </p:grpSpPr>
        <p:sp>
          <p:nvSpPr>
            <p:cNvPr id="15" name="Freeform 6"/>
            <p:cNvSpPr/>
            <p:nvPr/>
          </p:nvSpPr>
          <p:spPr bwMode="auto">
            <a:xfrm>
              <a:off x="7265988" y="3600450"/>
              <a:ext cx="912813" cy="646112"/>
            </a:xfrm>
            <a:custGeom>
              <a:avLst/>
              <a:gdLst>
                <a:gd name="T0" fmla="*/ 35 w 101"/>
                <a:gd name="T1" fmla="*/ 61 h 72"/>
                <a:gd name="T2" fmla="*/ 50 w 101"/>
                <a:gd name="T3" fmla="*/ 55 h 72"/>
                <a:gd name="T4" fmla="*/ 101 w 101"/>
                <a:gd name="T5" fmla="*/ 0 h 72"/>
                <a:gd name="T6" fmla="*/ 29 w 101"/>
                <a:gd name="T7" fmla="*/ 39 h 72"/>
                <a:gd name="T8" fmla="*/ 12 w 101"/>
                <a:gd name="T9" fmla="*/ 57 h 72"/>
                <a:gd name="T10" fmla="*/ 0 w 101"/>
                <a:gd name="T11" fmla="*/ 72 h 72"/>
                <a:gd name="T12" fmla="*/ 35 w 101"/>
                <a:gd name="T13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72">
                  <a:moveTo>
                    <a:pt x="35" y="61"/>
                  </a:moveTo>
                  <a:cubicBezTo>
                    <a:pt x="40" y="59"/>
                    <a:pt x="46" y="57"/>
                    <a:pt x="50" y="55"/>
                  </a:cubicBezTo>
                  <a:cubicBezTo>
                    <a:pt x="73" y="44"/>
                    <a:pt x="88" y="22"/>
                    <a:pt x="101" y="0"/>
                  </a:cubicBezTo>
                  <a:cubicBezTo>
                    <a:pt x="78" y="15"/>
                    <a:pt x="49" y="20"/>
                    <a:pt x="29" y="39"/>
                  </a:cubicBezTo>
                  <a:cubicBezTo>
                    <a:pt x="22" y="44"/>
                    <a:pt x="17" y="51"/>
                    <a:pt x="12" y="57"/>
                  </a:cubicBezTo>
                  <a:cubicBezTo>
                    <a:pt x="8" y="62"/>
                    <a:pt x="4" y="67"/>
                    <a:pt x="0" y="72"/>
                  </a:cubicBezTo>
                  <a:cubicBezTo>
                    <a:pt x="12" y="68"/>
                    <a:pt x="24" y="64"/>
                    <a:pt x="35" y="61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7302501" y="3994150"/>
              <a:ext cx="496888" cy="215900"/>
            </a:xfrm>
            <a:custGeom>
              <a:avLst/>
              <a:gdLst>
                <a:gd name="T0" fmla="*/ 0 w 55"/>
                <a:gd name="T1" fmla="*/ 24 h 24"/>
                <a:gd name="T2" fmla="*/ 28 w 55"/>
                <a:gd name="T3" fmla="*/ 13 h 24"/>
                <a:gd name="T4" fmla="*/ 55 w 55"/>
                <a:gd name="T5" fmla="*/ 0 h 24"/>
                <a:gd name="T6" fmla="*/ 29 w 55"/>
                <a:gd name="T7" fmla="*/ 14 h 24"/>
                <a:gd name="T8" fmla="*/ 0 w 55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4">
                  <a:moveTo>
                    <a:pt x="0" y="24"/>
                  </a:moveTo>
                  <a:cubicBezTo>
                    <a:pt x="10" y="21"/>
                    <a:pt x="19" y="17"/>
                    <a:pt x="28" y="13"/>
                  </a:cubicBezTo>
                  <a:cubicBezTo>
                    <a:pt x="37" y="9"/>
                    <a:pt x="46" y="4"/>
                    <a:pt x="55" y="0"/>
                  </a:cubicBezTo>
                  <a:cubicBezTo>
                    <a:pt x="47" y="5"/>
                    <a:pt x="38" y="10"/>
                    <a:pt x="29" y="14"/>
                  </a:cubicBezTo>
                  <a:cubicBezTo>
                    <a:pt x="19" y="18"/>
                    <a:pt x="10" y="22"/>
                    <a:pt x="0" y="24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7310438" y="3994150"/>
              <a:ext cx="317500" cy="206375"/>
            </a:xfrm>
            <a:custGeom>
              <a:avLst/>
              <a:gdLst>
                <a:gd name="T0" fmla="*/ 0 w 35"/>
                <a:gd name="T1" fmla="*/ 23 h 23"/>
                <a:gd name="T2" fmla="*/ 23 w 35"/>
                <a:gd name="T3" fmla="*/ 2 h 23"/>
                <a:gd name="T4" fmla="*/ 24 w 35"/>
                <a:gd name="T5" fmla="*/ 2 h 23"/>
                <a:gd name="T6" fmla="*/ 24 w 35"/>
                <a:gd name="T7" fmla="*/ 3 h 23"/>
                <a:gd name="T8" fmla="*/ 13 w 35"/>
                <a:gd name="T9" fmla="*/ 15 h 23"/>
                <a:gd name="T10" fmla="*/ 12 w 35"/>
                <a:gd name="T11" fmla="*/ 14 h 23"/>
                <a:gd name="T12" fmla="*/ 35 w 35"/>
                <a:gd name="T13" fmla="*/ 0 h 23"/>
                <a:gd name="T14" fmla="*/ 13 w 35"/>
                <a:gd name="T15" fmla="*/ 16 h 23"/>
                <a:gd name="T16" fmla="*/ 12 w 35"/>
                <a:gd name="T17" fmla="*/ 15 h 23"/>
                <a:gd name="T18" fmla="*/ 12 w 35"/>
                <a:gd name="T19" fmla="*/ 15 h 23"/>
                <a:gd name="T20" fmla="*/ 23 w 35"/>
                <a:gd name="T21" fmla="*/ 2 h 23"/>
                <a:gd name="T22" fmla="*/ 24 w 35"/>
                <a:gd name="T23" fmla="*/ 3 h 23"/>
                <a:gd name="T24" fmla="*/ 0 w 35"/>
                <a:gd name="T2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3">
                  <a:moveTo>
                    <a:pt x="0" y="23"/>
                  </a:moveTo>
                  <a:cubicBezTo>
                    <a:pt x="7" y="15"/>
                    <a:pt x="15" y="8"/>
                    <a:pt x="2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1" y="8"/>
                    <a:pt x="17" y="12"/>
                    <a:pt x="13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1" y="11"/>
                    <a:pt x="28" y="6"/>
                    <a:pt x="35" y="0"/>
                  </a:cubicBezTo>
                  <a:cubicBezTo>
                    <a:pt x="29" y="6"/>
                    <a:pt x="21" y="12"/>
                    <a:pt x="13" y="16"/>
                  </a:cubicBezTo>
                  <a:cubicBezTo>
                    <a:pt x="13" y="16"/>
                    <a:pt x="12" y="16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6" y="11"/>
                    <a:pt x="20" y="7"/>
                    <a:pt x="23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9"/>
                    <a:pt x="8" y="16"/>
                    <a:pt x="0" y="23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 rot="17612395">
            <a:off x="8995275" y="3240116"/>
            <a:ext cx="393885" cy="629655"/>
            <a:chOff x="7745413" y="836613"/>
            <a:chExt cx="668338" cy="1068387"/>
          </a:xfrm>
        </p:grpSpPr>
        <p:sp>
          <p:nvSpPr>
            <p:cNvPr id="19" name="Freeform 9"/>
            <p:cNvSpPr/>
            <p:nvPr/>
          </p:nvSpPr>
          <p:spPr bwMode="auto">
            <a:xfrm>
              <a:off x="7745413" y="1760538"/>
              <a:ext cx="144463" cy="144462"/>
            </a:xfrm>
            <a:custGeom>
              <a:avLst/>
              <a:gdLst>
                <a:gd name="T0" fmla="*/ 12 w 16"/>
                <a:gd name="T1" fmla="*/ 0 h 16"/>
                <a:gd name="T2" fmla="*/ 16 w 16"/>
                <a:gd name="T3" fmla="*/ 3 h 16"/>
                <a:gd name="T4" fmla="*/ 16 w 16"/>
                <a:gd name="T5" fmla="*/ 3 h 16"/>
                <a:gd name="T6" fmla="*/ 16 w 16"/>
                <a:gd name="T7" fmla="*/ 4 h 16"/>
                <a:gd name="T8" fmla="*/ 7 w 16"/>
                <a:gd name="T9" fmla="*/ 16 h 16"/>
                <a:gd name="T10" fmla="*/ 0 w 16"/>
                <a:gd name="T11" fmla="*/ 14 h 16"/>
                <a:gd name="T12" fmla="*/ 11 w 16"/>
                <a:gd name="T13" fmla="*/ 1 h 16"/>
                <a:gd name="T14" fmla="*/ 11 w 16"/>
                <a:gd name="T15" fmla="*/ 0 h 16"/>
                <a:gd name="T16" fmla="*/ 12 w 1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12" y="0"/>
                  </a:moveTo>
                  <a:cubicBezTo>
                    <a:pt x="13" y="1"/>
                    <a:pt x="14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4"/>
                    <a:pt x="16" y="4"/>
                  </a:cubicBezTo>
                  <a:cubicBezTo>
                    <a:pt x="13" y="8"/>
                    <a:pt x="10" y="12"/>
                    <a:pt x="7" y="16"/>
                  </a:cubicBezTo>
                  <a:cubicBezTo>
                    <a:pt x="5" y="15"/>
                    <a:pt x="2" y="14"/>
                    <a:pt x="0" y="14"/>
                  </a:cubicBezTo>
                  <a:cubicBezTo>
                    <a:pt x="5" y="10"/>
                    <a:pt x="8" y="6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7789863" y="836613"/>
              <a:ext cx="623888" cy="969962"/>
            </a:xfrm>
            <a:custGeom>
              <a:avLst/>
              <a:gdLst>
                <a:gd name="T0" fmla="*/ 1 w 69"/>
                <a:gd name="T1" fmla="*/ 97 h 108"/>
                <a:gd name="T2" fmla="*/ 14 w 69"/>
                <a:gd name="T3" fmla="*/ 67 h 108"/>
                <a:gd name="T4" fmla="*/ 67 w 69"/>
                <a:gd name="T5" fmla="*/ 0 h 108"/>
                <a:gd name="T6" fmla="*/ 42 w 69"/>
                <a:gd name="T7" fmla="*/ 76 h 108"/>
                <a:gd name="T8" fmla="*/ 18 w 69"/>
                <a:gd name="T9" fmla="*/ 104 h 108"/>
                <a:gd name="T10" fmla="*/ 8 w 69"/>
                <a:gd name="T11" fmla="*/ 107 h 108"/>
                <a:gd name="T12" fmla="*/ 1 w 69"/>
                <a:gd name="T13" fmla="*/ 9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08">
                  <a:moveTo>
                    <a:pt x="1" y="97"/>
                  </a:moveTo>
                  <a:cubicBezTo>
                    <a:pt x="0" y="86"/>
                    <a:pt x="7" y="76"/>
                    <a:pt x="14" y="67"/>
                  </a:cubicBezTo>
                  <a:cubicBezTo>
                    <a:pt x="31" y="44"/>
                    <a:pt x="49" y="21"/>
                    <a:pt x="67" y="0"/>
                  </a:cubicBezTo>
                  <a:cubicBezTo>
                    <a:pt x="69" y="27"/>
                    <a:pt x="56" y="53"/>
                    <a:pt x="42" y="76"/>
                  </a:cubicBezTo>
                  <a:cubicBezTo>
                    <a:pt x="36" y="86"/>
                    <a:pt x="29" y="97"/>
                    <a:pt x="18" y="104"/>
                  </a:cubicBezTo>
                  <a:cubicBezTo>
                    <a:pt x="15" y="107"/>
                    <a:pt x="11" y="108"/>
                    <a:pt x="8" y="107"/>
                  </a:cubicBezTo>
                  <a:cubicBezTo>
                    <a:pt x="4" y="106"/>
                    <a:pt x="1" y="101"/>
                    <a:pt x="1" y="97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7870826" y="1222375"/>
              <a:ext cx="406400" cy="530225"/>
            </a:xfrm>
            <a:custGeom>
              <a:avLst/>
              <a:gdLst>
                <a:gd name="T0" fmla="*/ 0 w 45"/>
                <a:gd name="T1" fmla="*/ 59 h 59"/>
                <a:gd name="T2" fmla="*/ 13 w 45"/>
                <a:gd name="T3" fmla="*/ 46 h 59"/>
                <a:gd name="T4" fmla="*/ 24 w 45"/>
                <a:gd name="T5" fmla="*/ 31 h 59"/>
                <a:gd name="T6" fmla="*/ 35 w 45"/>
                <a:gd name="T7" fmla="*/ 16 h 59"/>
                <a:gd name="T8" fmla="*/ 45 w 45"/>
                <a:gd name="T9" fmla="*/ 0 h 59"/>
                <a:gd name="T10" fmla="*/ 36 w 45"/>
                <a:gd name="T11" fmla="*/ 16 h 59"/>
                <a:gd name="T12" fmla="*/ 26 w 45"/>
                <a:gd name="T13" fmla="*/ 32 h 59"/>
                <a:gd name="T14" fmla="*/ 14 w 45"/>
                <a:gd name="T15" fmla="*/ 46 h 59"/>
                <a:gd name="T16" fmla="*/ 0 w 45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9">
                  <a:moveTo>
                    <a:pt x="0" y="59"/>
                  </a:moveTo>
                  <a:cubicBezTo>
                    <a:pt x="5" y="55"/>
                    <a:pt x="9" y="50"/>
                    <a:pt x="13" y="46"/>
                  </a:cubicBezTo>
                  <a:cubicBezTo>
                    <a:pt x="17" y="41"/>
                    <a:pt x="21" y="36"/>
                    <a:pt x="24" y="31"/>
                  </a:cubicBezTo>
                  <a:cubicBezTo>
                    <a:pt x="28" y="26"/>
                    <a:pt x="31" y="21"/>
                    <a:pt x="35" y="16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5"/>
                    <a:pt x="39" y="11"/>
                    <a:pt x="36" y="16"/>
                  </a:cubicBezTo>
                  <a:cubicBezTo>
                    <a:pt x="33" y="21"/>
                    <a:pt x="29" y="27"/>
                    <a:pt x="26" y="32"/>
                  </a:cubicBezTo>
                  <a:cubicBezTo>
                    <a:pt x="22" y="37"/>
                    <a:pt x="18" y="42"/>
                    <a:pt x="14" y="46"/>
                  </a:cubicBezTo>
                  <a:cubicBezTo>
                    <a:pt x="10" y="51"/>
                    <a:pt x="5" y="55"/>
                    <a:pt x="0" y="59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7853363" y="1581150"/>
              <a:ext cx="234950" cy="198437"/>
            </a:xfrm>
            <a:custGeom>
              <a:avLst/>
              <a:gdLst>
                <a:gd name="T0" fmla="*/ 0 w 26"/>
                <a:gd name="T1" fmla="*/ 22 h 22"/>
                <a:gd name="T2" fmla="*/ 15 w 26"/>
                <a:gd name="T3" fmla="*/ 14 h 22"/>
                <a:gd name="T4" fmla="*/ 26 w 26"/>
                <a:gd name="T5" fmla="*/ 0 h 22"/>
                <a:gd name="T6" fmla="*/ 16 w 26"/>
                <a:gd name="T7" fmla="*/ 15 h 22"/>
                <a:gd name="T8" fmla="*/ 0 w 26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0" y="22"/>
                  </a:moveTo>
                  <a:cubicBezTo>
                    <a:pt x="6" y="21"/>
                    <a:pt x="11" y="18"/>
                    <a:pt x="15" y="14"/>
                  </a:cubicBezTo>
                  <a:cubicBezTo>
                    <a:pt x="19" y="10"/>
                    <a:pt x="22" y="5"/>
                    <a:pt x="26" y="0"/>
                  </a:cubicBezTo>
                  <a:cubicBezTo>
                    <a:pt x="23" y="6"/>
                    <a:pt x="20" y="10"/>
                    <a:pt x="16" y="15"/>
                  </a:cubicBezTo>
                  <a:cubicBezTo>
                    <a:pt x="11" y="19"/>
                    <a:pt x="6" y="22"/>
                    <a:pt x="0" y="2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7897813" y="1035050"/>
              <a:ext cx="442913" cy="663575"/>
            </a:xfrm>
            <a:custGeom>
              <a:avLst/>
              <a:gdLst>
                <a:gd name="T0" fmla="*/ 0 w 49"/>
                <a:gd name="T1" fmla="*/ 74 h 74"/>
                <a:gd name="T2" fmla="*/ 27 w 49"/>
                <a:gd name="T3" fmla="*/ 39 h 74"/>
                <a:gd name="T4" fmla="*/ 49 w 49"/>
                <a:gd name="T5" fmla="*/ 0 h 74"/>
                <a:gd name="T6" fmla="*/ 28 w 49"/>
                <a:gd name="T7" fmla="*/ 39 h 74"/>
                <a:gd name="T8" fmla="*/ 0 w 49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74">
                  <a:moveTo>
                    <a:pt x="0" y="74"/>
                  </a:moveTo>
                  <a:cubicBezTo>
                    <a:pt x="10" y="63"/>
                    <a:pt x="19" y="51"/>
                    <a:pt x="27" y="39"/>
                  </a:cubicBezTo>
                  <a:cubicBezTo>
                    <a:pt x="36" y="26"/>
                    <a:pt x="43" y="13"/>
                    <a:pt x="49" y="0"/>
                  </a:cubicBezTo>
                  <a:cubicBezTo>
                    <a:pt x="43" y="14"/>
                    <a:pt x="36" y="27"/>
                    <a:pt x="28" y="39"/>
                  </a:cubicBezTo>
                  <a:cubicBezTo>
                    <a:pt x="20" y="51"/>
                    <a:pt x="10" y="63"/>
                    <a:pt x="0" y="74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4"/>
            <p:cNvSpPr/>
            <p:nvPr/>
          </p:nvSpPr>
          <p:spPr bwMode="auto">
            <a:xfrm>
              <a:off x="7843838" y="1320800"/>
              <a:ext cx="200025" cy="341312"/>
            </a:xfrm>
            <a:custGeom>
              <a:avLst/>
              <a:gdLst>
                <a:gd name="T0" fmla="*/ 22 w 22"/>
                <a:gd name="T1" fmla="*/ 0 h 38"/>
                <a:gd name="T2" fmla="*/ 7 w 22"/>
                <a:gd name="T3" fmla="*/ 21 h 38"/>
                <a:gd name="T4" fmla="*/ 1 w 22"/>
                <a:gd name="T5" fmla="*/ 33 h 38"/>
                <a:gd name="T6" fmla="*/ 1 w 22"/>
                <a:gd name="T7" fmla="*/ 36 h 38"/>
                <a:gd name="T8" fmla="*/ 3 w 22"/>
                <a:gd name="T9" fmla="*/ 37 h 38"/>
                <a:gd name="T10" fmla="*/ 8 w 22"/>
                <a:gd name="T11" fmla="*/ 33 h 38"/>
                <a:gd name="T12" fmla="*/ 3 w 22"/>
                <a:gd name="T13" fmla="*/ 38 h 38"/>
                <a:gd name="T14" fmla="*/ 1 w 22"/>
                <a:gd name="T15" fmla="*/ 38 h 38"/>
                <a:gd name="T16" fmla="*/ 0 w 22"/>
                <a:gd name="T17" fmla="*/ 36 h 38"/>
                <a:gd name="T18" fmla="*/ 0 w 22"/>
                <a:gd name="T19" fmla="*/ 33 h 38"/>
                <a:gd name="T20" fmla="*/ 6 w 22"/>
                <a:gd name="T21" fmla="*/ 21 h 38"/>
                <a:gd name="T22" fmla="*/ 22 w 22"/>
                <a:gd name="T2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38">
                  <a:moveTo>
                    <a:pt x="22" y="0"/>
                  </a:moveTo>
                  <a:cubicBezTo>
                    <a:pt x="17" y="7"/>
                    <a:pt x="12" y="14"/>
                    <a:pt x="7" y="21"/>
                  </a:cubicBezTo>
                  <a:cubicBezTo>
                    <a:pt x="4" y="25"/>
                    <a:pt x="2" y="29"/>
                    <a:pt x="1" y="33"/>
                  </a:cubicBezTo>
                  <a:cubicBezTo>
                    <a:pt x="1" y="34"/>
                    <a:pt x="1" y="35"/>
                    <a:pt x="1" y="36"/>
                  </a:cubicBezTo>
                  <a:cubicBezTo>
                    <a:pt x="1" y="37"/>
                    <a:pt x="2" y="38"/>
                    <a:pt x="3" y="37"/>
                  </a:cubicBezTo>
                  <a:cubicBezTo>
                    <a:pt x="5" y="37"/>
                    <a:pt x="6" y="35"/>
                    <a:pt x="8" y="33"/>
                  </a:cubicBezTo>
                  <a:cubicBezTo>
                    <a:pt x="7" y="35"/>
                    <a:pt x="5" y="37"/>
                    <a:pt x="3" y="38"/>
                  </a:cubicBezTo>
                  <a:cubicBezTo>
                    <a:pt x="2" y="38"/>
                    <a:pt x="2" y="38"/>
                    <a:pt x="1" y="38"/>
                  </a:cubicBezTo>
                  <a:cubicBezTo>
                    <a:pt x="1" y="38"/>
                    <a:pt x="0" y="37"/>
                    <a:pt x="0" y="36"/>
                  </a:cubicBezTo>
                  <a:cubicBezTo>
                    <a:pt x="0" y="35"/>
                    <a:pt x="0" y="34"/>
                    <a:pt x="0" y="33"/>
                  </a:cubicBezTo>
                  <a:cubicBezTo>
                    <a:pt x="1" y="28"/>
                    <a:pt x="3" y="24"/>
                    <a:pt x="6" y="21"/>
                  </a:cubicBezTo>
                  <a:cubicBezTo>
                    <a:pt x="11" y="14"/>
                    <a:pt x="17" y="6"/>
                    <a:pt x="22" y="0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5" name="组合 24"/>
          <p:cNvGrpSpPr/>
          <p:nvPr userDrawn="1"/>
        </p:nvGrpSpPr>
        <p:grpSpPr>
          <a:xfrm rot="20992206">
            <a:off x="10072424" y="4555861"/>
            <a:ext cx="320851" cy="598922"/>
            <a:chOff x="8920163" y="5232400"/>
            <a:chExt cx="523875" cy="977900"/>
          </a:xfrm>
        </p:grpSpPr>
        <p:sp>
          <p:nvSpPr>
            <p:cNvPr id="26" name="Freeform 15"/>
            <p:cNvSpPr/>
            <p:nvPr/>
          </p:nvSpPr>
          <p:spPr bwMode="auto">
            <a:xfrm>
              <a:off x="9361488" y="6057900"/>
              <a:ext cx="82550" cy="152400"/>
            </a:xfrm>
            <a:custGeom>
              <a:avLst/>
              <a:gdLst>
                <a:gd name="T0" fmla="*/ 0 w 9"/>
                <a:gd name="T1" fmla="*/ 2 h 17"/>
                <a:gd name="T2" fmla="*/ 4 w 9"/>
                <a:gd name="T3" fmla="*/ 0 h 17"/>
                <a:gd name="T4" fmla="*/ 4 w 9"/>
                <a:gd name="T5" fmla="*/ 0 h 17"/>
                <a:gd name="T6" fmla="*/ 5 w 9"/>
                <a:gd name="T7" fmla="*/ 1 h 17"/>
                <a:gd name="T8" fmla="*/ 9 w 9"/>
                <a:gd name="T9" fmla="*/ 13 h 17"/>
                <a:gd name="T10" fmla="*/ 5 w 9"/>
                <a:gd name="T11" fmla="*/ 17 h 17"/>
                <a:gd name="T12" fmla="*/ 0 w 9"/>
                <a:gd name="T13" fmla="*/ 3 h 17"/>
                <a:gd name="T14" fmla="*/ 0 w 9"/>
                <a:gd name="T15" fmla="*/ 2 h 17"/>
                <a:gd name="T16" fmla="*/ 0 w 9"/>
                <a:gd name="T1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7">
                  <a:moveTo>
                    <a:pt x="0" y="2"/>
                  </a:moveTo>
                  <a:cubicBezTo>
                    <a:pt x="2" y="2"/>
                    <a:pt x="3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7" y="5"/>
                    <a:pt x="8" y="9"/>
                    <a:pt x="9" y="13"/>
                  </a:cubicBezTo>
                  <a:cubicBezTo>
                    <a:pt x="8" y="14"/>
                    <a:pt x="6" y="16"/>
                    <a:pt x="5" y="17"/>
                  </a:cubicBezTo>
                  <a:cubicBezTo>
                    <a:pt x="5" y="12"/>
                    <a:pt x="3" y="7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6"/>
            <p:cNvSpPr/>
            <p:nvPr/>
          </p:nvSpPr>
          <p:spPr bwMode="auto">
            <a:xfrm>
              <a:off x="8920163" y="5232400"/>
              <a:ext cx="504825" cy="879475"/>
            </a:xfrm>
            <a:custGeom>
              <a:avLst/>
              <a:gdLst>
                <a:gd name="T0" fmla="*/ 42 w 56"/>
                <a:gd name="T1" fmla="*/ 95 h 98"/>
                <a:gd name="T2" fmla="*/ 25 w 56"/>
                <a:gd name="T3" fmla="*/ 72 h 98"/>
                <a:gd name="T4" fmla="*/ 0 w 56"/>
                <a:gd name="T5" fmla="*/ 0 h 98"/>
                <a:gd name="T6" fmla="*/ 45 w 56"/>
                <a:gd name="T7" fmla="*/ 54 h 98"/>
                <a:gd name="T8" fmla="*/ 56 w 56"/>
                <a:gd name="T9" fmla="*/ 86 h 98"/>
                <a:gd name="T10" fmla="*/ 53 w 56"/>
                <a:gd name="T11" fmla="*/ 95 h 98"/>
                <a:gd name="T12" fmla="*/ 42 w 56"/>
                <a:gd name="T13" fmla="*/ 9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98">
                  <a:moveTo>
                    <a:pt x="42" y="95"/>
                  </a:moveTo>
                  <a:cubicBezTo>
                    <a:pt x="33" y="91"/>
                    <a:pt x="29" y="81"/>
                    <a:pt x="25" y="72"/>
                  </a:cubicBezTo>
                  <a:cubicBezTo>
                    <a:pt x="16" y="48"/>
                    <a:pt x="7" y="24"/>
                    <a:pt x="0" y="0"/>
                  </a:cubicBezTo>
                  <a:cubicBezTo>
                    <a:pt x="21" y="11"/>
                    <a:pt x="34" y="33"/>
                    <a:pt x="45" y="54"/>
                  </a:cubicBezTo>
                  <a:cubicBezTo>
                    <a:pt x="50" y="64"/>
                    <a:pt x="55" y="75"/>
                    <a:pt x="56" y="86"/>
                  </a:cubicBezTo>
                  <a:cubicBezTo>
                    <a:pt x="56" y="89"/>
                    <a:pt x="55" y="93"/>
                    <a:pt x="53" y="95"/>
                  </a:cubicBezTo>
                  <a:cubicBezTo>
                    <a:pt x="50" y="98"/>
                    <a:pt x="45" y="97"/>
                    <a:pt x="42" y="95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7"/>
            <p:cNvSpPr/>
            <p:nvPr/>
          </p:nvSpPr>
          <p:spPr bwMode="auto">
            <a:xfrm>
              <a:off x="9155113" y="5502275"/>
              <a:ext cx="215900" cy="555625"/>
            </a:xfrm>
            <a:custGeom>
              <a:avLst/>
              <a:gdLst>
                <a:gd name="T0" fmla="*/ 24 w 24"/>
                <a:gd name="T1" fmla="*/ 62 h 62"/>
                <a:gd name="T2" fmla="*/ 14 w 24"/>
                <a:gd name="T3" fmla="*/ 30 h 62"/>
                <a:gd name="T4" fmla="*/ 0 w 24"/>
                <a:gd name="T5" fmla="*/ 0 h 62"/>
                <a:gd name="T6" fmla="*/ 15 w 24"/>
                <a:gd name="T7" fmla="*/ 30 h 62"/>
                <a:gd name="T8" fmla="*/ 24 w 24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2">
                  <a:moveTo>
                    <a:pt x="24" y="62"/>
                  </a:moveTo>
                  <a:cubicBezTo>
                    <a:pt x="21" y="51"/>
                    <a:pt x="18" y="40"/>
                    <a:pt x="14" y="30"/>
                  </a:cubicBezTo>
                  <a:cubicBezTo>
                    <a:pt x="10" y="20"/>
                    <a:pt x="4" y="10"/>
                    <a:pt x="0" y="0"/>
                  </a:cubicBezTo>
                  <a:cubicBezTo>
                    <a:pt x="5" y="10"/>
                    <a:pt x="10" y="20"/>
                    <a:pt x="15" y="30"/>
                  </a:cubicBezTo>
                  <a:cubicBezTo>
                    <a:pt x="19" y="40"/>
                    <a:pt x="22" y="51"/>
                    <a:pt x="24" y="6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8"/>
            <p:cNvSpPr/>
            <p:nvPr/>
          </p:nvSpPr>
          <p:spPr bwMode="auto">
            <a:xfrm>
              <a:off x="9334501" y="5815013"/>
              <a:ext cx="63500" cy="269875"/>
            </a:xfrm>
            <a:custGeom>
              <a:avLst/>
              <a:gdLst>
                <a:gd name="T0" fmla="*/ 4 w 7"/>
                <a:gd name="T1" fmla="*/ 30 h 30"/>
                <a:gd name="T2" fmla="*/ 6 w 7"/>
                <a:gd name="T3" fmla="*/ 22 h 30"/>
                <a:gd name="T4" fmla="*/ 5 w 7"/>
                <a:gd name="T5" fmla="*/ 15 h 30"/>
                <a:gd name="T6" fmla="*/ 0 w 7"/>
                <a:gd name="T7" fmla="*/ 0 h 30"/>
                <a:gd name="T8" fmla="*/ 6 w 7"/>
                <a:gd name="T9" fmla="*/ 14 h 30"/>
                <a:gd name="T10" fmla="*/ 7 w 7"/>
                <a:gd name="T11" fmla="*/ 22 h 30"/>
                <a:gd name="T12" fmla="*/ 4 w 7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0">
                  <a:moveTo>
                    <a:pt x="4" y="30"/>
                  </a:moveTo>
                  <a:cubicBezTo>
                    <a:pt x="5" y="27"/>
                    <a:pt x="6" y="25"/>
                    <a:pt x="6" y="22"/>
                  </a:cubicBezTo>
                  <a:cubicBezTo>
                    <a:pt x="6" y="20"/>
                    <a:pt x="6" y="17"/>
                    <a:pt x="5" y="15"/>
                  </a:cubicBezTo>
                  <a:cubicBezTo>
                    <a:pt x="4" y="10"/>
                    <a:pt x="2" y="5"/>
                    <a:pt x="0" y="0"/>
                  </a:cubicBezTo>
                  <a:cubicBezTo>
                    <a:pt x="3" y="5"/>
                    <a:pt x="5" y="9"/>
                    <a:pt x="6" y="14"/>
                  </a:cubicBezTo>
                  <a:cubicBezTo>
                    <a:pt x="7" y="17"/>
                    <a:pt x="7" y="20"/>
                    <a:pt x="7" y="22"/>
                  </a:cubicBezTo>
                  <a:cubicBezTo>
                    <a:pt x="7" y="25"/>
                    <a:pt x="6" y="27"/>
                    <a:pt x="4" y="30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9"/>
            <p:cNvSpPr/>
            <p:nvPr/>
          </p:nvSpPr>
          <p:spPr bwMode="auto">
            <a:xfrm>
              <a:off x="9045576" y="5367338"/>
              <a:ext cx="288925" cy="646112"/>
            </a:xfrm>
            <a:custGeom>
              <a:avLst/>
              <a:gdLst>
                <a:gd name="T0" fmla="*/ 32 w 32"/>
                <a:gd name="T1" fmla="*/ 72 h 72"/>
                <a:gd name="T2" fmla="*/ 19 w 32"/>
                <a:gd name="T3" fmla="*/ 35 h 72"/>
                <a:gd name="T4" fmla="*/ 0 w 32"/>
                <a:gd name="T5" fmla="*/ 0 h 72"/>
                <a:gd name="T6" fmla="*/ 19 w 32"/>
                <a:gd name="T7" fmla="*/ 34 h 72"/>
                <a:gd name="T8" fmla="*/ 32 w 3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72">
                  <a:moveTo>
                    <a:pt x="32" y="72"/>
                  </a:moveTo>
                  <a:cubicBezTo>
                    <a:pt x="29" y="59"/>
                    <a:pt x="24" y="47"/>
                    <a:pt x="19" y="35"/>
                  </a:cubicBezTo>
                  <a:cubicBezTo>
                    <a:pt x="13" y="23"/>
                    <a:pt x="7" y="11"/>
                    <a:pt x="0" y="0"/>
                  </a:cubicBezTo>
                  <a:cubicBezTo>
                    <a:pt x="7" y="11"/>
                    <a:pt x="13" y="22"/>
                    <a:pt x="19" y="34"/>
                  </a:cubicBezTo>
                  <a:cubicBezTo>
                    <a:pt x="24" y="46"/>
                    <a:pt x="29" y="59"/>
                    <a:pt x="32" y="7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0"/>
            <p:cNvSpPr/>
            <p:nvPr/>
          </p:nvSpPr>
          <p:spPr bwMode="auto">
            <a:xfrm>
              <a:off x="9118601" y="5726113"/>
              <a:ext cx="180975" cy="304800"/>
            </a:xfrm>
            <a:custGeom>
              <a:avLst/>
              <a:gdLst>
                <a:gd name="T0" fmla="*/ 0 w 20"/>
                <a:gd name="T1" fmla="*/ 0 h 34"/>
                <a:gd name="T2" fmla="*/ 5 w 20"/>
                <a:gd name="T3" fmla="*/ 10 h 34"/>
                <a:gd name="T4" fmla="*/ 9 w 20"/>
                <a:gd name="T5" fmla="*/ 21 h 34"/>
                <a:gd name="T6" fmla="*/ 15 w 20"/>
                <a:gd name="T7" fmla="*/ 31 h 34"/>
                <a:gd name="T8" fmla="*/ 17 w 20"/>
                <a:gd name="T9" fmla="*/ 33 h 34"/>
                <a:gd name="T10" fmla="*/ 19 w 20"/>
                <a:gd name="T11" fmla="*/ 32 h 34"/>
                <a:gd name="T12" fmla="*/ 18 w 20"/>
                <a:gd name="T13" fmla="*/ 26 h 34"/>
                <a:gd name="T14" fmla="*/ 20 w 20"/>
                <a:gd name="T15" fmla="*/ 32 h 34"/>
                <a:gd name="T16" fmla="*/ 19 w 20"/>
                <a:gd name="T17" fmla="*/ 33 h 34"/>
                <a:gd name="T18" fmla="*/ 17 w 20"/>
                <a:gd name="T19" fmla="*/ 34 h 34"/>
                <a:gd name="T20" fmla="*/ 15 w 20"/>
                <a:gd name="T21" fmla="*/ 32 h 34"/>
                <a:gd name="T22" fmla="*/ 8 w 20"/>
                <a:gd name="T23" fmla="*/ 22 h 34"/>
                <a:gd name="T24" fmla="*/ 0 w 20"/>
                <a:gd name="T2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4">
                  <a:moveTo>
                    <a:pt x="0" y="0"/>
                  </a:moveTo>
                  <a:cubicBezTo>
                    <a:pt x="2" y="3"/>
                    <a:pt x="3" y="7"/>
                    <a:pt x="5" y="1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11" y="25"/>
                    <a:pt x="12" y="29"/>
                    <a:pt x="15" y="31"/>
                  </a:cubicBezTo>
                  <a:cubicBezTo>
                    <a:pt x="16" y="32"/>
                    <a:pt x="17" y="33"/>
                    <a:pt x="17" y="33"/>
                  </a:cubicBezTo>
                  <a:cubicBezTo>
                    <a:pt x="18" y="33"/>
                    <a:pt x="19" y="33"/>
                    <a:pt x="19" y="32"/>
                  </a:cubicBezTo>
                  <a:cubicBezTo>
                    <a:pt x="20" y="30"/>
                    <a:pt x="19" y="28"/>
                    <a:pt x="18" y="26"/>
                  </a:cubicBezTo>
                  <a:cubicBezTo>
                    <a:pt x="19" y="28"/>
                    <a:pt x="20" y="30"/>
                    <a:pt x="20" y="32"/>
                  </a:cubicBezTo>
                  <a:cubicBezTo>
                    <a:pt x="20" y="33"/>
                    <a:pt x="19" y="33"/>
                    <a:pt x="19" y="33"/>
                  </a:cubicBezTo>
                  <a:cubicBezTo>
                    <a:pt x="18" y="34"/>
                    <a:pt x="18" y="34"/>
                    <a:pt x="17" y="34"/>
                  </a:cubicBezTo>
                  <a:cubicBezTo>
                    <a:pt x="16" y="33"/>
                    <a:pt x="15" y="33"/>
                    <a:pt x="15" y="32"/>
                  </a:cubicBezTo>
                  <a:cubicBezTo>
                    <a:pt x="11" y="29"/>
                    <a:pt x="10" y="25"/>
                    <a:pt x="8" y="22"/>
                  </a:cubicBezTo>
                  <a:cubicBezTo>
                    <a:pt x="5" y="14"/>
                    <a:pt x="2" y="7"/>
                    <a:pt x="0" y="0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3D40-C434-432F-9D76-CE86D0EABD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4CDC-4E7C-4B02-A18A-0DA3C33D0B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750334">
            <a:off x="-2417259" y="2251471"/>
            <a:ext cx="7146132" cy="55968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0387" y="1891952"/>
            <a:ext cx="3356363" cy="4966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97267">
            <a:off x="-2408018" y="-1846924"/>
            <a:ext cx="6353571" cy="497610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-744698" y="2508809"/>
            <a:ext cx="3356363" cy="4966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44058">
            <a:off x="8548991" y="4059582"/>
            <a:ext cx="7146132" cy="5596835"/>
          </a:xfrm>
          <a:prstGeom prst="rect">
            <a:avLst/>
          </a:prstGeom>
        </p:spPr>
      </p:pic>
      <p:sp>
        <p:nvSpPr>
          <p:cNvPr id="14" name="Freeform 5"/>
          <p:cNvSpPr/>
          <p:nvPr/>
        </p:nvSpPr>
        <p:spPr bwMode="auto">
          <a:xfrm>
            <a:off x="8717223" y="614378"/>
            <a:ext cx="379413" cy="896937"/>
          </a:xfrm>
          <a:custGeom>
            <a:avLst/>
            <a:gdLst>
              <a:gd name="T0" fmla="*/ 16 w 42"/>
              <a:gd name="T1" fmla="*/ 39 h 100"/>
              <a:gd name="T2" fmla="*/ 2 w 42"/>
              <a:gd name="T3" fmla="*/ 69 h 100"/>
              <a:gd name="T4" fmla="*/ 8 w 42"/>
              <a:gd name="T5" fmla="*/ 100 h 100"/>
              <a:gd name="T6" fmla="*/ 27 w 42"/>
              <a:gd name="T7" fmla="*/ 70 h 100"/>
              <a:gd name="T8" fmla="*/ 38 w 42"/>
              <a:gd name="T9" fmla="*/ 47 h 100"/>
              <a:gd name="T10" fmla="*/ 39 w 42"/>
              <a:gd name="T11" fmla="*/ 0 h 100"/>
              <a:gd name="T12" fmla="*/ 16 w 42"/>
              <a:gd name="T13" fmla="*/ 3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" h="100">
                <a:moveTo>
                  <a:pt x="16" y="39"/>
                </a:moveTo>
                <a:cubicBezTo>
                  <a:pt x="11" y="48"/>
                  <a:pt x="5" y="58"/>
                  <a:pt x="2" y="69"/>
                </a:cubicBezTo>
                <a:cubicBezTo>
                  <a:pt x="0" y="79"/>
                  <a:pt x="1" y="92"/>
                  <a:pt x="8" y="100"/>
                </a:cubicBezTo>
                <a:cubicBezTo>
                  <a:pt x="15" y="90"/>
                  <a:pt x="21" y="81"/>
                  <a:pt x="27" y="70"/>
                </a:cubicBezTo>
                <a:cubicBezTo>
                  <a:pt x="31" y="63"/>
                  <a:pt x="35" y="55"/>
                  <a:pt x="38" y="47"/>
                </a:cubicBezTo>
                <a:cubicBezTo>
                  <a:pt x="42" y="32"/>
                  <a:pt x="41" y="16"/>
                  <a:pt x="39" y="0"/>
                </a:cubicBezTo>
                <a:cubicBezTo>
                  <a:pt x="32" y="13"/>
                  <a:pt x="24" y="26"/>
                  <a:pt x="16" y="39"/>
                </a:cubicBezTo>
                <a:close/>
              </a:path>
            </a:pathLst>
          </a:custGeom>
          <a:solidFill>
            <a:srgbClr val="FFC4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7655638" y="5301396"/>
            <a:ext cx="912813" cy="646112"/>
            <a:chOff x="7265988" y="3600450"/>
            <a:chExt cx="912813" cy="646112"/>
          </a:xfrm>
        </p:grpSpPr>
        <p:sp>
          <p:nvSpPr>
            <p:cNvPr id="15" name="Freeform 6"/>
            <p:cNvSpPr/>
            <p:nvPr/>
          </p:nvSpPr>
          <p:spPr bwMode="auto">
            <a:xfrm>
              <a:off x="7265988" y="3600450"/>
              <a:ext cx="912813" cy="646112"/>
            </a:xfrm>
            <a:custGeom>
              <a:avLst/>
              <a:gdLst>
                <a:gd name="T0" fmla="*/ 35 w 101"/>
                <a:gd name="T1" fmla="*/ 61 h 72"/>
                <a:gd name="T2" fmla="*/ 50 w 101"/>
                <a:gd name="T3" fmla="*/ 55 h 72"/>
                <a:gd name="T4" fmla="*/ 101 w 101"/>
                <a:gd name="T5" fmla="*/ 0 h 72"/>
                <a:gd name="T6" fmla="*/ 29 w 101"/>
                <a:gd name="T7" fmla="*/ 39 h 72"/>
                <a:gd name="T8" fmla="*/ 12 w 101"/>
                <a:gd name="T9" fmla="*/ 57 h 72"/>
                <a:gd name="T10" fmla="*/ 0 w 101"/>
                <a:gd name="T11" fmla="*/ 72 h 72"/>
                <a:gd name="T12" fmla="*/ 35 w 101"/>
                <a:gd name="T13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72">
                  <a:moveTo>
                    <a:pt x="35" y="61"/>
                  </a:moveTo>
                  <a:cubicBezTo>
                    <a:pt x="40" y="59"/>
                    <a:pt x="46" y="57"/>
                    <a:pt x="50" y="55"/>
                  </a:cubicBezTo>
                  <a:cubicBezTo>
                    <a:pt x="73" y="44"/>
                    <a:pt x="88" y="22"/>
                    <a:pt x="101" y="0"/>
                  </a:cubicBezTo>
                  <a:cubicBezTo>
                    <a:pt x="78" y="15"/>
                    <a:pt x="49" y="20"/>
                    <a:pt x="29" y="39"/>
                  </a:cubicBezTo>
                  <a:cubicBezTo>
                    <a:pt x="22" y="44"/>
                    <a:pt x="17" y="51"/>
                    <a:pt x="12" y="57"/>
                  </a:cubicBezTo>
                  <a:cubicBezTo>
                    <a:pt x="8" y="62"/>
                    <a:pt x="4" y="67"/>
                    <a:pt x="0" y="72"/>
                  </a:cubicBezTo>
                  <a:cubicBezTo>
                    <a:pt x="12" y="68"/>
                    <a:pt x="24" y="64"/>
                    <a:pt x="35" y="61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7302501" y="3994150"/>
              <a:ext cx="496888" cy="215900"/>
            </a:xfrm>
            <a:custGeom>
              <a:avLst/>
              <a:gdLst>
                <a:gd name="T0" fmla="*/ 0 w 55"/>
                <a:gd name="T1" fmla="*/ 24 h 24"/>
                <a:gd name="T2" fmla="*/ 28 w 55"/>
                <a:gd name="T3" fmla="*/ 13 h 24"/>
                <a:gd name="T4" fmla="*/ 55 w 55"/>
                <a:gd name="T5" fmla="*/ 0 h 24"/>
                <a:gd name="T6" fmla="*/ 29 w 55"/>
                <a:gd name="T7" fmla="*/ 14 h 24"/>
                <a:gd name="T8" fmla="*/ 0 w 55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4">
                  <a:moveTo>
                    <a:pt x="0" y="24"/>
                  </a:moveTo>
                  <a:cubicBezTo>
                    <a:pt x="10" y="21"/>
                    <a:pt x="19" y="17"/>
                    <a:pt x="28" y="13"/>
                  </a:cubicBezTo>
                  <a:cubicBezTo>
                    <a:pt x="37" y="9"/>
                    <a:pt x="46" y="4"/>
                    <a:pt x="55" y="0"/>
                  </a:cubicBezTo>
                  <a:cubicBezTo>
                    <a:pt x="47" y="5"/>
                    <a:pt x="38" y="10"/>
                    <a:pt x="29" y="14"/>
                  </a:cubicBezTo>
                  <a:cubicBezTo>
                    <a:pt x="19" y="18"/>
                    <a:pt x="10" y="22"/>
                    <a:pt x="0" y="24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7310438" y="3994150"/>
              <a:ext cx="317500" cy="206375"/>
            </a:xfrm>
            <a:custGeom>
              <a:avLst/>
              <a:gdLst>
                <a:gd name="T0" fmla="*/ 0 w 35"/>
                <a:gd name="T1" fmla="*/ 23 h 23"/>
                <a:gd name="T2" fmla="*/ 23 w 35"/>
                <a:gd name="T3" fmla="*/ 2 h 23"/>
                <a:gd name="T4" fmla="*/ 24 w 35"/>
                <a:gd name="T5" fmla="*/ 2 h 23"/>
                <a:gd name="T6" fmla="*/ 24 w 35"/>
                <a:gd name="T7" fmla="*/ 3 h 23"/>
                <a:gd name="T8" fmla="*/ 13 w 35"/>
                <a:gd name="T9" fmla="*/ 15 h 23"/>
                <a:gd name="T10" fmla="*/ 12 w 35"/>
                <a:gd name="T11" fmla="*/ 14 h 23"/>
                <a:gd name="T12" fmla="*/ 35 w 35"/>
                <a:gd name="T13" fmla="*/ 0 h 23"/>
                <a:gd name="T14" fmla="*/ 13 w 35"/>
                <a:gd name="T15" fmla="*/ 16 h 23"/>
                <a:gd name="T16" fmla="*/ 12 w 35"/>
                <a:gd name="T17" fmla="*/ 15 h 23"/>
                <a:gd name="T18" fmla="*/ 12 w 35"/>
                <a:gd name="T19" fmla="*/ 15 h 23"/>
                <a:gd name="T20" fmla="*/ 23 w 35"/>
                <a:gd name="T21" fmla="*/ 2 h 23"/>
                <a:gd name="T22" fmla="*/ 24 w 35"/>
                <a:gd name="T23" fmla="*/ 3 h 23"/>
                <a:gd name="T24" fmla="*/ 0 w 35"/>
                <a:gd name="T2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3">
                  <a:moveTo>
                    <a:pt x="0" y="23"/>
                  </a:moveTo>
                  <a:cubicBezTo>
                    <a:pt x="7" y="15"/>
                    <a:pt x="15" y="8"/>
                    <a:pt x="2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1" y="8"/>
                    <a:pt x="17" y="12"/>
                    <a:pt x="13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1" y="11"/>
                    <a:pt x="28" y="6"/>
                    <a:pt x="35" y="0"/>
                  </a:cubicBezTo>
                  <a:cubicBezTo>
                    <a:pt x="29" y="6"/>
                    <a:pt x="21" y="12"/>
                    <a:pt x="13" y="16"/>
                  </a:cubicBezTo>
                  <a:cubicBezTo>
                    <a:pt x="13" y="16"/>
                    <a:pt x="12" y="16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6" y="11"/>
                    <a:pt x="20" y="7"/>
                    <a:pt x="23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9"/>
                    <a:pt x="8" y="16"/>
                    <a:pt x="0" y="23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228169" y="1357758"/>
            <a:ext cx="668338" cy="1068387"/>
            <a:chOff x="7745413" y="836613"/>
            <a:chExt cx="668338" cy="1068387"/>
          </a:xfrm>
        </p:grpSpPr>
        <p:sp>
          <p:nvSpPr>
            <p:cNvPr id="18" name="Freeform 9"/>
            <p:cNvSpPr/>
            <p:nvPr/>
          </p:nvSpPr>
          <p:spPr bwMode="auto">
            <a:xfrm>
              <a:off x="7745413" y="1760538"/>
              <a:ext cx="144463" cy="144462"/>
            </a:xfrm>
            <a:custGeom>
              <a:avLst/>
              <a:gdLst>
                <a:gd name="T0" fmla="*/ 12 w 16"/>
                <a:gd name="T1" fmla="*/ 0 h 16"/>
                <a:gd name="T2" fmla="*/ 16 w 16"/>
                <a:gd name="T3" fmla="*/ 3 h 16"/>
                <a:gd name="T4" fmla="*/ 16 w 16"/>
                <a:gd name="T5" fmla="*/ 3 h 16"/>
                <a:gd name="T6" fmla="*/ 16 w 16"/>
                <a:gd name="T7" fmla="*/ 4 h 16"/>
                <a:gd name="T8" fmla="*/ 7 w 16"/>
                <a:gd name="T9" fmla="*/ 16 h 16"/>
                <a:gd name="T10" fmla="*/ 0 w 16"/>
                <a:gd name="T11" fmla="*/ 14 h 16"/>
                <a:gd name="T12" fmla="*/ 11 w 16"/>
                <a:gd name="T13" fmla="*/ 1 h 16"/>
                <a:gd name="T14" fmla="*/ 11 w 16"/>
                <a:gd name="T15" fmla="*/ 0 h 16"/>
                <a:gd name="T16" fmla="*/ 12 w 1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12" y="0"/>
                  </a:moveTo>
                  <a:cubicBezTo>
                    <a:pt x="13" y="1"/>
                    <a:pt x="14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4"/>
                    <a:pt x="16" y="4"/>
                  </a:cubicBezTo>
                  <a:cubicBezTo>
                    <a:pt x="13" y="8"/>
                    <a:pt x="10" y="12"/>
                    <a:pt x="7" y="16"/>
                  </a:cubicBezTo>
                  <a:cubicBezTo>
                    <a:pt x="5" y="15"/>
                    <a:pt x="2" y="14"/>
                    <a:pt x="0" y="14"/>
                  </a:cubicBezTo>
                  <a:cubicBezTo>
                    <a:pt x="5" y="10"/>
                    <a:pt x="8" y="6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7789863" y="836613"/>
              <a:ext cx="623888" cy="969962"/>
            </a:xfrm>
            <a:custGeom>
              <a:avLst/>
              <a:gdLst>
                <a:gd name="T0" fmla="*/ 1 w 69"/>
                <a:gd name="T1" fmla="*/ 97 h 108"/>
                <a:gd name="T2" fmla="*/ 14 w 69"/>
                <a:gd name="T3" fmla="*/ 67 h 108"/>
                <a:gd name="T4" fmla="*/ 67 w 69"/>
                <a:gd name="T5" fmla="*/ 0 h 108"/>
                <a:gd name="T6" fmla="*/ 42 w 69"/>
                <a:gd name="T7" fmla="*/ 76 h 108"/>
                <a:gd name="T8" fmla="*/ 18 w 69"/>
                <a:gd name="T9" fmla="*/ 104 h 108"/>
                <a:gd name="T10" fmla="*/ 8 w 69"/>
                <a:gd name="T11" fmla="*/ 107 h 108"/>
                <a:gd name="T12" fmla="*/ 1 w 69"/>
                <a:gd name="T13" fmla="*/ 9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08">
                  <a:moveTo>
                    <a:pt x="1" y="97"/>
                  </a:moveTo>
                  <a:cubicBezTo>
                    <a:pt x="0" y="86"/>
                    <a:pt x="7" y="76"/>
                    <a:pt x="14" y="67"/>
                  </a:cubicBezTo>
                  <a:cubicBezTo>
                    <a:pt x="31" y="44"/>
                    <a:pt x="49" y="21"/>
                    <a:pt x="67" y="0"/>
                  </a:cubicBezTo>
                  <a:cubicBezTo>
                    <a:pt x="69" y="27"/>
                    <a:pt x="56" y="53"/>
                    <a:pt x="42" y="76"/>
                  </a:cubicBezTo>
                  <a:cubicBezTo>
                    <a:pt x="36" y="86"/>
                    <a:pt x="29" y="97"/>
                    <a:pt x="18" y="104"/>
                  </a:cubicBezTo>
                  <a:cubicBezTo>
                    <a:pt x="15" y="107"/>
                    <a:pt x="11" y="108"/>
                    <a:pt x="8" y="107"/>
                  </a:cubicBezTo>
                  <a:cubicBezTo>
                    <a:pt x="4" y="106"/>
                    <a:pt x="1" y="101"/>
                    <a:pt x="1" y="97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7870826" y="1222375"/>
              <a:ext cx="406400" cy="530225"/>
            </a:xfrm>
            <a:custGeom>
              <a:avLst/>
              <a:gdLst>
                <a:gd name="T0" fmla="*/ 0 w 45"/>
                <a:gd name="T1" fmla="*/ 59 h 59"/>
                <a:gd name="T2" fmla="*/ 13 w 45"/>
                <a:gd name="T3" fmla="*/ 46 h 59"/>
                <a:gd name="T4" fmla="*/ 24 w 45"/>
                <a:gd name="T5" fmla="*/ 31 h 59"/>
                <a:gd name="T6" fmla="*/ 35 w 45"/>
                <a:gd name="T7" fmla="*/ 16 h 59"/>
                <a:gd name="T8" fmla="*/ 45 w 45"/>
                <a:gd name="T9" fmla="*/ 0 h 59"/>
                <a:gd name="T10" fmla="*/ 36 w 45"/>
                <a:gd name="T11" fmla="*/ 16 h 59"/>
                <a:gd name="T12" fmla="*/ 26 w 45"/>
                <a:gd name="T13" fmla="*/ 32 h 59"/>
                <a:gd name="T14" fmla="*/ 14 w 45"/>
                <a:gd name="T15" fmla="*/ 46 h 59"/>
                <a:gd name="T16" fmla="*/ 0 w 45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9">
                  <a:moveTo>
                    <a:pt x="0" y="59"/>
                  </a:moveTo>
                  <a:cubicBezTo>
                    <a:pt x="5" y="55"/>
                    <a:pt x="9" y="50"/>
                    <a:pt x="13" y="46"/>
                  </a:cubicBezTo>
                  <a:cubicBezTo>
                    <a:pt x="17" y="41"/>
                    <a:pt x="21" y="36"/>
                    <a:pt x="24" y="31"/>
                  </a:cubicBezTo>
                  <a:cubicBezTo>
                    <a:pt x="28" y="26"/>
                    <a:pt x="31" y="21"/>
                    <a:pt x="35" y="16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5"/>
                    <a:pt x="39" y="11"/>
                    <a:pt x="36" y="16"/>
                  </a:cubicBezTo>
                  <a:cubicBezTo>
                    <a:pt x="33" y="21"/>
                    <a:pt x="29" y="27"/>
                    <a:pt x="26" y="32"/>
                  </a:cubicBezTo>
                  <a:cubicBezTo>
                    <a:pt x="22" y="37"/>
                    <a:pt x="18" y="42"/>
                    <a:pt x="14" y="46"/>
                  </a:cubicBezTo>
                  <a:cubicBezTo>
                    <a:pt x="10" y="51"/>
                    <a:pt x="5" y="55"/>
                    <a:pt x="0" y="59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7853363" y="1581150"/>
              <a:ext cx="234950" cy="198437"/>
            </a:xfrm>
            <a:custGeom>
              <a:avLst/>
              <a:gdLst>
                <a:gd name="T0" fmla="*/ 0 w 26"/>
                <a:gd name="T1" fmla="*/ 22 h 22"/>
                <a:gd name="T2" fmla="*/ 15 w 26"/>
                <a:gd name="T3" fmla="*/ 14 h 22"/>
                <a:gd name="T4" fmla="*/ 26 w 26"/>
                <a:gd name="T5" fmla="*/ 0 h 22"/>
                <a:gd name="T6" fmla="*/ 16 w 26"/>
                <a:gd name="T7" fmla="*/ 15 h 22"/>
                <a:gd name="T8" fmla="*/ 0 w 26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0" y="22"/>
                  </a:moveTo>
                  <a:cubicBezTo>
                    <a:pt x="6" y="21"/>
                    <a:pt x="11" y="18"/>
                    <a:pt x="15" y="14"/>
                  </a:cubicBezTo>
                  <a:cubicBezTo>
                    <a:pt x="19" y="10"/>
                    <a:pt x="22" y="5"/>
                    <a:pt x="26" y="0"/>
                  </a:cubicBezTo>
                  <a:cubicBezTo>
                    <a:pt x="23" y="6"/>
                    <a:pt x="20" y="10"/>
                    <a:pt x="16" y="15"/>
                  </a:cubicBezTo>
                  <a:cubicBezTo>
                    <a:pt x="11" y="19"/>
                    <a:pt x="6" y="22"/>
                    <a:pt x="0" y="2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7897813" y="1035050"/>
              <a:ext cx="442913" cy="663575"/>
            </a:xfrm>
            <a:custGeom>
              <a:avLst/>
              <a:gdLst>
                <a:gd name="T0" fmla="*/ 0 w 49"/>
                <a:gd name="T1" fmla="*/ 74 h 74"/>
                <a:gd name="T2" fmla="*/ 27 w 49"/>
                <a:gd name="T3" fmla="*/ 39 h 74"/>
                <a:gd name="T4" fmla="*/ 49 w 49"/>
                <a:gd name="T5" fmla="*/ 0 h 74"/>
                <a:gd name="T6" fmla="*/ 28 w 49"/>
                <a:gd name="T7" fmla="*/ 39 h 74"/>
                <a:gd name="T8" fmla="*/ 0 w 49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74">
                  <a:moveTo>
                    <a:pt x="0" y="74"/>
                  </a:moveTo>
                  <a:cubicBezTo>
                    <a:pt x="10" y="63"/>
                    <a:pt x="19" y="51"/>
                    <a:pt x="27" y="39"/>
                  </a:cubicBezTo>
                  <a:cubicBezTo>
                    <a:pt x="36" y="26"/>
                    <a:pt x="43" y="13"/>
                    <a:pt x="49" y="0"/>
                  </a:cubicBezTo>
                  <a:cubicBezTo>
                    <a:pt x="43" y="14"/>
                    <a:pt x="36" y="27"/>
                    <a:pt x="28" y="39"/>
                  </a:cubicBezTo>
                  <a:cubicBezTo>
                    <a:pt x="20" y="51"/>
                    <a:pt x="10" y="63"/>
                    <a:pt x="0" y="74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7843838" y="1320800"/>
              <a:ext cx="200025" cy="341312"/>
            </a:xfrm>
            <a:custGeom>
              <a:avLst/>
              <a:gdLst>
                <a:gd name="T0" fmla="*/ 22 w 22"/>
                <a:gd name="T1" fmla="*/ 0 h 38"/>
                <a:gd name="T2" fmla="*/ 7 w 22"/>
                <a:gd name="T3" fmla="*/ 21 h 38"/>
                <a:gd name="T4" fmla="*/ 1 w 22"/>
                <a:gd name="T5" fmla="*/ 33 h 38"/>
                <a:gd name="T6" fmla="*/ 1 w 22"/>
                <a:gd name="T7" fmla="*/ 36 h 38"/>
                <a:gd name="T8" fmla="*/ 3 w 22"/>
                <a:gd name="T9" fmla="*/ 37 h 38"/>
                <a:gd name="T10" fmla="*/ 8 w 22"/>
                <a:gd name="T11" fmla="*/ 33 h 38"/>
                <a:gd name="T12" fmla="*/ 3 w 22"/>
                <a:gd name="T13" fmla="*/ 38 h 38"/>
                <a:gd name="T14" fmla="*/ 1 w 22"/>
                <a:gd name="T15" fmla="*/ 38 h 38"/>
                <a:gd name="T16" fmla="*/ 0 w 22"/>
                <a:gd name="T17" fmla="*/ 36 h 38"/>
                <a:gd name="T18" fmla="*/ 0 w 22"/>
                <a:gd name="T19" fmla="*/ 33 h 38"/>
                <a:gd name="T20" fmla="*/ 6 w 22"/>
                <a:gd name="T21" fmla="*/ 21 h 38"/>
                <a:gd name="T22" fmla="*/ 22 w 22"/>
                <a:gd name="T2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38">
                  <a:moveTo>
                    <a:pt x="22" y="0"/>
                  </a:moveTo>
                  <a:cubicBezTo>
                    <a:pt x="17" y="7"/>
                    <a:pt x="12" y="14"/>
                    <a:pt x="7" y="21"/>
                  </a:cubicBezTo>
                  <a:cubicBezTo>
                    <a:pt x="4" y="25"/>
                    <a:pt x="2" y="29"/>
                    <a:pt x="1" y="33"/>
                  </a:cubicBezTo>
                  <a:cubicBezTo>
                    <a:pt x="1" y="34"/>
                    <a:pt x="1" y="35"/>
                    <a:pt x="1" y="36"/>
                  </a:cubicBezTo>
                  <a:cubicBezTo>
                    <a:pt x="1" y="37"/>
                    <a:pt x="2" y="38"/>
                    <a:pt x="3" y="37"/>
                  </a:cubicBezTo>
                  <a:cubicBezTo>
                    <a:pt x="5" y="37"/>
                    <a:pt x="6" y="35"/>
                    <a:pt x="8" y="33"/>
                  </a:cubicBezTo>
                  <a:cubicBezTo>
                    <a:pt x="7" y="35"/>
                    <a:pt x="5" y="37"/>
                    <a:pt x="3" y="38"/>
                  </a:cubicBezTo>
                  <a:cubicBezTo>
                    <a:pt x="2" y="38"/>
                    <a:pt x="2" y="38"/>
                    <a:pt x="1" y="38"/>
                  </a:cubicBezTo>
                  <a:cubicBezTo>
                    <a:pt x="1" y="38"/>
                    <a:pt x="0" y="37"/>
                    <a:pt x="0" y="36"/>
                  </a:cubicBezTo>
                  <a:cubicBezTo>
                    <a:pt x="0" y="35"/>
                    <a:pt x="0" y="34"/>
                    <a:pt x="0" y="33"/>
                  </a:cubicBezTo>
                  <a:cubicBezTo>
                    <a:pt x="1" y="28"/>
                    <a:pt x="3" y="24"/>
                    <a:pt x="6" y="21"/>
                  </a:cubicBezTo>
                  <a:cubicBezTo>
                    <a:pt x="11" y="14"/>
                    <a:pt x="17" y="6"/>
                    <a:pt x="22" y="0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397827" y="4940859"/>
            <a:ext cx="523875" cy="977900"/>
            <a:chOff x="8920163" y="5232400"/>
            <a:chExt cx="523875" cy="977900"/>
          </a:xfrm>
        </p:grpSpPr>
        <p:sp>
          <p:nvSpPr>
            <p:cNvPr id="24" name="Freeform 15"/>
            <p:cNvSpPr/>
            <p:nvPr/>
          </p:nvSpPr>
          <p:spPr bwMode="auto">
            <a:xfrm>
              <a:off x="9361488" y="6057900"/>
              <a:ext cx="82550" cy="152400"/>
            </a:xfrm>
            <a:custGeom>
              <a:avLst/>
              <a:gdLst>
                <a:gd name="T0" fmla="*/ 0 w 9"/>
                <a:gd name="T1" fmla="*/ 2 h 17"/>
                <a:gd name="T2" fmla="*/ 4 w 9"/>
                <a:gd name="T3" fmla="*/ 0 h 17"/>
                <a:gd name="T4" fmla="*/ 4 w 9"/>
                <a:gd name="T5" fmla="*/ 0 h 17"/>
                <a:gd name="T6" fmla="*/ 5 w 9"/>
                <a:gd name="T7" fmla="*/ 1 h 17"/>
                <a:gd name="T8" fmla="*/ 9 w 9"/>
                <a:gd name="T9" fmla="*/ 13 h 17"/>
                <a:gd name="T10" fmla="*/ 5 w 9"/>
                <a:gd name="T11" fmla="*/ 17 h 17"/>
                <a:gd name="T12" fmla="*/ 0 w 9"/>
                <a:gd name="T13" fmla="*/ 3 h 17"/>
                <a:gd name="T14" fmla="*/ 0 w 9"/>
                <a:gd name="T15" fmla="*/ 2 h 17"/>
                <a:gd name="T16" fmla="*/ 0 w 9"/>
                <a:gd name="T1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7">
                  <a:moveTo>
                    <a:pt x="0" y="2"/>
                  </a:moveTo>
                  <a:cubicBezTo>
                    <a:pt x="2" y="2"/>
                    <a:pt x="3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7" y="5"/>
                    <a:pt x="8" y="9"/>
                    <a:pt x="9" y="13"/>
                  </a:cubicBezTo>
                  <a:cubicBezTo>
                    <a:pt x="8" y="14"/>
                    <a:pt x="6" y="16"/>
                    <a:pt x="5" y="17"/>
                  </a:cubicBezTo>
                  <a:cubicBezTo>
                    <a:pt x="5" y="12"/>
                    <a:pt x="3" y="7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8920163" y="5232400"/>
              <a:ext cx="504825" cy="879475"/>
            </a:xfrm>
            <a:custGeom>
              <a:avLst/>
              <a:gdLst>
                <a:gd name="T0" fmla="*/ 42 w 56"/>
                <a:gd name="T1" fmla="*/ 95 h 98"/>
                <a:gd name="T2" fmla="*/ 25 w 56"/>
                <a:gd name="T3" fmla="*/ 72 h 98"/>
                <a:gd name="T4" fmla="*/ 0 w 56"/>
                <a:gd name="T5" fmla="*/ 0 h 98"/>
                <a:gd name="T6" fmla="*/ 45 w 56"/>
                <a:gd name="T7" fmla="*/ 54 h 98"/>
                <a:gd name="T8" fmla="*/ 56 w 56"/>
                <a:gd name="T9" fmla="*/ 86 h 98"/>
                <a:gd name="T10" fmla="*/ 53 w 56"/>
                <a:gd name="T11" fmla="*/ 95 h 98"/>
                <a:gd name="T12" fmla="*/ 42 w 56"/>
                <a:gd name="T13" fmla="*/ 9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98">
                  <a:moveTo>
                    <a:pt x="42" y="95"/>
                  </a:moveTo>
                  <a:cubicBezTo>
                    <a:pt x="33" y="91"/>
                    <a:pt x="29" y="81"/>
                    <a:pt x="25" y="72"/>
                  </a:cubicBezTo>
                  <a:cubicBezTo>
                    <a:pt x="16" y="48"/>
                    <a:pt x="7" y="24"/>
                    <a:pt x="0" y="0"/>
                  </a:cubicBezTo>
                  <a:cubicBezTo>
                    <a:pt x="21" y="11"/>
                    <a:pt x="34" y="33"/>
                    <a:pt x="45" y="54"/>
                  </a:cubicBezTo>
                  <a:cubicBezTo>
                    <a:pt x="50" y="64"/>
                    <a:pt x="55" y="75"/>
                    <a:pt x="56" y="86"/>
                  </a:cubicBezTo>
                  <a:cubicBezTo>
                    <a:pt x="56" y="89"/>
                    <a:pt x="55" y="93"/>
                    <a:pt x="53" y="95"/>
                  </a:cubicBezTo>
                  <a:cubicBezTo>
                    <a:pt x="50" y="98"/>
                    <a:pt x="45" y="97"/>
                    <a:pt x="42" y="95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9155113" y="5502275"/>
              <a:ext cx="215900" cy="555625"/>
            </a:xfrm>
            <a:custGeom>
              <a:avLst/>
              <a:gdLst>
                <a:gd name="T0" fmla="*/ 24 w 24"/>
                <a:gd name="T1" fmla="*/ 62 h 62"/>
                <a:gd name="T2" fmla="*/ 14 w 24"/>
                <a:gd name="T3" fmla="*/ 30 h 62"/>
                <a:gd name="T4" fmla="*/ 0 w 24"/>
                <a:gd name="T5" fmla="*/ 0 h 62"/>
                <a:gd name="T6" fmla="*/ 15 w 24"/>
                <a:gd name="T7" fmla="*/ 30 h 62"/>
                <a:gd name="T8" fmla="*/ 24 w 24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2">
                  <a:moveTo>
                    <a:pt x="24" y="62"/>
                  </a:moveTo>
                  <a:cubicBezTo>
                    <a:pt x="21" y="51"/>
                    <a:pt x="18" y="40"/>
                    <a:pt x="14" y="30"/>
                  </a:cubicBezTo>
                  <a:cubicBezTo>
                    <a:pt x="10" y="20"/>
                    <a:pt x="4" y="10"/>
                    <a:pt x="0" y="0"/>
                  </a:cubicBezTo>
                  <a:cubicBezTo>
                    <a:pt x="5" y="10"/>
                    <a:pt x="10" y="20"/>
                    <a:pt x="15" y="30"/>
                  </a:cubicBezTo>
                  <a:cubicBezTo>
                    <a:pt x="19" y="40"/>
                    <a:pt x="22" y="51"/>
                    <a:pt x="24" y="6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9334501" y="5815013"/>
              <a:ext cx="63500" cy="269875"/>
            </a:xfrm>
            <a:custGeom>
              <a:avLst/>
              <a:gdLst>
                <a:gd name="T0" fmla="*/ 4 w 7"/>
                <a:gd name="T1" fmla="*/ 30 h 30"/>
                <a:gd name="T2" fmla="*/ 6 w 7"/>
                <a:gd name="T3" fmla="*/ 22 h 30"/>
                <a:gd name="T4" fmla="*/ 5 w 7"/>
                <a:gd name="T5" fmla="*/ 15 h 30"/>
                <a:gd name="T6" fmla="*/ 0 w 7"/>
                <a:gd name="T7" fmla="*/ 0 h 30"/>
                <a:gd name="T8" fmla="*/ 6 w 7"/>
                <a:gd name="T9" fmla="*/ 14 h 30"/>
                <a:gd name="T10" fmla="*/ 7 w 7"/>
                <a:gd name="T11" fmla="*/ 22 h 30"/>
                <a:gd name="T12" fmla="*/ 4 w 7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0">
                  <a:moveTo>
                    <a:pt x="4" y="30"/>
                  </a:moveTo>
                  <a:cubicBezTo>
                    <a:pt x="5" y="27"/>
                    <a:pt x="6" y="25"/>
                    <a:pt x="6" y="22"/>
                  </a:cubicBezTo>
                  <a:cubicBezTo>
                    <a:pt x="6" y="20"/>
                    <a:pt x="6" y="17"/>
                    <a:pt x="5" y="15"/>
                  </a:cubicBezTo>
                  <a:cubicBezTo>
                    <a:pt x="4" y="10"/>
                    <a:pt x="2" y="5"/>
                    <a:pt x="0" y="0"/>
                  </a:cubicBezTo>
                  <a:cubicBezTo>
                    <a:pt x="3" y="5"/>
                    <a:pt x="5" y="9"/>
                    <a:pt x="6" y="14"/>
                  </a:cubicBezTo>
                  <a:cubicBezTo>
                    <a:pt x="7" y="17"/>
                    <a:pt x="7" y="20"/>
                    <a:pt x="7" y="22"/>
                  </a:cubicBezTo>
                  <a:cubicBezTo>
                    <a:pt x="7" y="25"/>
                    <a:pt x="6" y="27"/>
                    <a:pt x="4" y="30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9045576" y="5367338"/>
              <a:ext cx="288925" cy="646112"/>
            </a:xfrm>
            <a:custGeom>
              <a:avLst/>
              <a:gdLst>
                <a:gd name="T0" fmla="*/ 32 w 32"/>
                <a:gd name="T1" fmla="*/ 72 h 72"/>
                <a:gd name="T2" fmla="*/ 19 w 32"/>
                <a:gd name="T3" fmla="*/ 35 h 72"/>
                <a:gd name="T4" fmla="*/ 0 w 32"/>
                <a:gd name="T5" fmla="*/ 0 h 72"/>
                <a:gd name="T6" fmla="*/ 19 w 32"/>
                <a:gd name="T7" fmla="*/ 34 h 72"/>
                <a:gd name="T8" fmla="*/ 32 w 3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72">
                  <a:moveTo>
                    <a:pt x="32" y="72"/>
                  </a:moveTo>
                  <a:cubicBezTo>
                    <a:pt x="29" y="59"/>
                    <a:pt x="24" y="47"/>
                    <a:pt x="19" y="35"/>
                  </a:cubicBezTo>
                  <a:cubicBezTo>
                    <a:pt x="13" y="23"/>
                    <a:pt x="7" y="11"/>
                    <a:pt x="0" y="0"/>
                  </a:cubicBezTo>
                  <a:cubicBezTo>
                    <a:pt x="7" y="11"/>
                    <a:pt x="13" y="22"/>
                    <a:pt x="19" y="34"/>
                  </a:cubicBezTo>
                  <a:cubicBezTo>
                    <a:pt x="24" y="46"/>
                    <a:pt x="29" y="59"/>
                    <a:pt x="32" y="7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9118601" y="5726113"/>
              <a:ext cx="180975" cy="304800"/>
            </a:xfrm>
            <a:custGeom>
              <a:avLst/>
              <a:gdLst>
                <a:gd name="T0" fmla="*/ 0 w 20"/>
                <a:gd name="T1" fmla="*/ 0 h 34"/>
                <a:gd name="T2" fmla="*/ 5 w 20"/>
                <a:gd name="T3" fmla="*/ 10 h 34"/>
                <a:gd name="T4" fmla="*/ 9 w 20"/>
                <a:gd name="T5" fmla="*/ 21 h 34"/>
                <a:gd name="T6" fmla="*/ 15 w 20"/>
                <a:gd name="T7" fmla="*/ 31 h 34"/>
                <a:gd name="T8" fmla="*/ 17 w 20"/>
                <a:gd name="T9" fmla="*/ 33 h 34"/>
                <a:gd name="T10" fmla="*/ 19 w 20"/>
                <a:gd name="T11" fmla="*/ 32 h 34"/>
                <a:gd name="T12" fmla="*/ 18 w 20"/>
                <a:gd name="T13" fmla="*/ 26 h 34"/>
                <a:gd name="T14" fmla="*/ 20 w 20"/>
                <a:gd name="T15" fmla="*/ 32 h 34"/>
                <a:gd name="T16" fmla="*/ 19 w 20"/>
                <a:gd name="T17" fmla="*/ 33 h 34"/>
                <a:gd name="T18" fmla="*/ 17 w 20"/>
                <a:gd name="T19" fmla="*/ 34 h 34"/>
                <a:gd name="T20" fmla="*/ 15 w 20"/>
                <a:gd name="T21" fmla="*/ 32 h 34"/>
                <a:gd name="T22" fmla="*/ 8 w 20"/>
                <a:gd name="T23" fmla="*/ 22 h 34"/>
                <a:gd name="T24" fmla="*/ 0 w 20"/>
                <a:gd name="T2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4">
                  <a:moveTo>
                    <a:pt x="0" y="0"/>
                  </a:moveTo>
                  <a:cubicBezTo>
                    <a:pt x="2" y="3"/>
                    <a:pt x="3" y="7"/>
                    <a:pt x="5" y="1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11" y="25"/>
                    <a:pt x="12" y="29"/>
                    <a:pt x="15" y="31"/>
                  </a:cubicBezTo>
                  <a:cubicBezTo>
                    <a:pt x="16" y="32"/>
                    <a:pt x="17" y="33"/>
                    <a:pt x="17" y="33"/>
                  </a:cubicBezTo>
                  <a:cubicBezTo>
                    <a:pt x="18" y="33"/>
                    <a:pt x="19" y="33"/>
                    <a:pt x="19" y="32"/>
                  </a:cubicBezTo>
                  <a:cubicBezTo>
                    <a:pt x="20" y="30"/>
                    <a:pt x="19" y="28"/>
                    <a:pt x="18" y="26"/>
                  </a:cubicBezTo>
                  <a:cubicBezTo>
                    <a:pt x="19" y="28"/>
                    <a:pt x="20" y="30"/>
                    <a:pt x="20" y="32"/>
                  </a:cubicBezTo>
                  <a:cubicBezTo>
                    <a:pt x="20" y="33"/>
                    <a:pt x="19" y="33"/>
                    <a:pt x="19" y="33"/>
                  </a:cubicBezTo>
                  <a:cubicBezTo>
                    <a:pt x="18" y="34"/>
                    <a:pt x="18" y="34"/>
                    <a:pt x="17" y="34"/>
                  </a:cubicBezTo>
                  <a:cubicBezTo>
                    <a:pt x="16" y="33"/>
                    <a:pt x="15" y="33"/>
                    <a:pt x="15" y="32"/>
                  </a:cubicBezTo>
                  <a:cubicBezTo>
                    <a:pt x="11" y="29"/>
                    <a:pt x="10" y="25"/>
                    <a:pt x="8" y="22"/>
                  </a:cubicBezTo>
                  <a:cubicBezTo>
                    <a:pt x="5" y="14"/>
                    <a:pt x="2" y="7"/>
                    <a:pt x="0" y="0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2946400" y="1509157"/>
            <a:ext cx="6560457" cy="2954769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3616320" y="2097487"/>
            <a:ext cx="5205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你好   七月</a:t>
            </a:r>
          </a:p>
        </p:txBody>
      </p:sp>
      <p:sp>
        <p:nvSpPr>
          <p:cNvPr id="36" name="矩形 35"/>
          <p:cNvSpPr/>
          <p:nvPr/>
        </p:nvSpPr>
        <p:spPr>
          <a:xfrm>
            <a:off x="3798695" y="3457034"/>
            <a:ext cx="4855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F7899"/>
                </a:solidFill>
              </a:rPr>
              <a:t>Loem ipsum dolor sameman tanam casectetur adipiscing elit tamam dalam qoue sampe</a:t>
            </a:r>
          </a:p>
        </p:txBody>
      </p:sp>
      <p:sp>
        <p:nvSpPr>
          <p:cNvPr id="39" name="任意多边形: 形状 38"/>
          <p:cNvSpPr/>
          <p:nvPr/>
        </p:nvSpPr>
        <p:spPr>
          <a:xfrm>
            <a:off x="6071459" y="2568914"/>
            <a:ext cx="326855" cy="458419"/>
          </a:xfrm>
          <a:custGeom>
            <a:avLst/>
            <a:gdLst/>
            <a:ahLst/>
            <a:cxnLst/>
            <a:rect l="l" t="t" r="r" b="b"/>
            <a:pathLst>
              <a:path w="326855" h="458419">
                <a:moveTo>
                  <a:pt x="158288" y="0"/>
                </a:moveTo>
                <a:cubicBezTo>
                  <a:pt x="206254" y="0"/>
                  <a:pt x="245998" y="16446"/>
                  <a:pt x="277518" y="49337"/>
                </a:cubicBezTo>
                <a:cubicBezTo>
                  <a:pt x="310409" y="79487"/>
                  <a:pt x="326855" y="117860"/>
                  <a:pt x="326855" y="164455"/>
                </a:cubicBezTo>
                <a:cubicBezTo>
                  <a:pt x="326855" y="226126"/>
                  <a:pt x="302872" y="287111"/>
                  <a:pt x="254906" y="347411"/>
                </a:cubicBezTo>
                <a:cubicBezTo>
                  <a:pt x="205569" y="409082"/>
                  <a:pt x="151436" y="446084"/>
                  <a:pt x="92506" y="458419"/>
                </a:cubicBezTo>
                <a:lnTo>
                  <a:pt x="45225" y="417305"/>
                </a:lnTo>
                <a:cubicBezTo>
                  <a:pt x="100044" y="384414"/>
                  <a:pt x="137731" y="345356"/>
                  <a:pt x="158288" y="300131"/>
                </a:cubicBezTo>
                <a:cubicBezTo>
                  <a:pt x="118545" y="306983"/>
                  <a:pt x="82228" y="296019"/>
                  <a:pt x="49337" y="267240"/>
                </a:cubicBezTo>
                <a:cubicBezTo>
                  <a:pt x="16446" y="239830"/>
                  <a:pt x="0" y="204198"/>
                  <a:pt x="0" y="160344"/>
                </a:cubicBezTo>
                <a:cubicBezTo>
                  <a:pt x="0" y="116489"/>
                  <a:pt x="15761" y="79487"/>
                  <a:pt x="47281" y="49337"/>
                </a:cubicBezTo>
                <a:cubicBezTo>
                  <a:pt x="77431" y="16446"/>
                  <a:pt x="114434" y="0"/>
                  <a:pt x="1582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3" grpId="0" animBg="1"/>
      <p:bldP spid="34" grpId="0"/>
      <p:bldP spid="36" grpId="0"/>
      <p:bldP spid="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3389952" y="837547"/>
            <a:ext cx="4166548" cy="4904695"/>
            <a:chOff x="3389952" y="837547"/>
            <a:chExt cx="4166548" cy="4904695"/>
          </a:xfrm>
        </p:grpSpPr>
        <p:grpSp>
          <p:nvGrpSpPr>
            <p:cNvPr id="2" name="组合 1"/>
            <p:cNvGrpSpPr/>
            <p:nvPr/>
          </p:nvGrpSpPr>
          <p:grpSpPr>
            <a:xfrm>
              <a:off x="3389952" y="837547"/>
              <a:ext cx="4166548" cy="4904695"/>
              <a:chOff x="796688" y="3767343"/>
              <a:chExt cx="1870312" cy="2201657"/>
            </a:xfrm>
          </p:grpSpPr>
          <p:grpSp>
            <p:nvGrpSpPr>
              <p:cNvPr id="3" name="组合 2"/>
              <p:cNvGrpSpPr/>
              <p:nvPr/>
            </p:nvGrpSpPr>
            <p:grpSpPr>
              <a:xfrm rot="19664953">
                <a:off x="796688" y="3881195"/>
                <a:ext cx="793385" cy="1268282"/>
                <a:chOff x="7745413" y="836613"/>
                <a:chExt cx="668339" cy="1068387"/>
              </a:xfrm>
            </p:grpSpPr>
            <p:sp>
              <p:nvSpPr>
                <p:cNvPr id="9" name="Freeform 9"/>
                <p:cNvSpPr/>
                <p:nvPr/>
              </p:nvSpPr>
              <p:spPr bwMode="auto">
                <a:xfrm>
                  <a:off x="7745413" y="1760538"/>
                  <a:ext cx="144463" cy="144462"/>
                </a:xfrm>
                <a:custGeom>
                  <a:avLst/>
                  <a:gdLst>
                    <a:gd name="T0" fmla="*/ 12 w 16"/>
                    <a:gd name="T1" fmla="*/ 0 h 16"/>
                    <a:gd name="T2" fmla="*/ 16 w 16"/>
                    <a:gd name="T3" fmla="*/ 3 h 16"/>
                    <a:gd name="T4" fmla="*/ 16 w 16"/>
                    <a:gd name="T5" fmla="*/ 3 h 16"/>
                    <a:gd name="T6" fmla="*/ 16 w 16"/>
                    <a:gd name="T7" fmla="*/ 4 h 16"/>
                    <a:gd name="T8" fmla="*/ 7 w 16"/>
                    <a:gd name="T9" fmla="*/ 16 h 16"/>
                    <a:gd name="T10" fmla="*/ 0 w 16"/>
                    <a:gd name="T11" fmla="*/ 14 h 16"/>
                    <a:gd name="T12" fmla="*/ 11 w 16"/>
                    <a:gd name="T13" fmla="*/ 1 h 16"/>
                    <a:gd name="T14" fmla="*/ 11 w 16"/>
                    <a:gd name="T15" fmla="*/ 0 h 16"/>
                    <a:gd name="T16" fmla="*/ 12 w 16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6">
                      <a:moveTo>
                        <a:pt x="12" y="0"/>
                      </a:moveTo>
                      <a:cubicBezTo>
                        <a:pt x="13" y="1"/>
                        <a:pt x="14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6" y="3"/>
                        <a:pt x="16" y="4"/>
                        <a:pt x="16" y="4"/>
                      </a:cubicBezTo>
                      <a:cubicBezTo>
                        <a:pt x="13" y="8"/>
                        <a:pt x="10" y="12"/>
                        <a:pt x="7" y="16"/>
                      </a:cubicBezTo>
                      <a:cubicBezTo>
                        <a:pt x="5" y="15"/>
                        <a:pt x="2" y="14"/>
                        <a:pt x="0" y="14"/>
                      </a:cubicBezTo>
                      <a:cubicBezTo>
                        <a:pt x="5" y="10"/>
                        <a:pt x="8" y="6"/>
                        <a:pt x="11" y="1"/>
                      </a:cubicBezTo>
                      <a:cubicBezTo>
                        <a:pt x="11" y="1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" name="Freeform 10"/>
                <p:cNvSpPr/>
                <p:nvPr/>
              </p:nvSpPr>
              <p:spPr bwMode="auto">
                <a:xfrm>
                  <a:off x="7789864" y="836613"/>
                  <a:ext cx="623888" cy="969962"/>
                </a:xfrm>
                <a:custGeom>
                  <a:avLst/>
                  <a:gdLst>
                    <a:gd name="T0" fmla="*/ 1 w 69"/>
                    <a:gd name="T1" fmla="*/ 97 h 108"/>
                    <a:gd name="T2" fmla="*/ 14 w 69"/>
                    <a:gd name="T3" fmla="*/ 67 h 108"/>
                    <a:gd name="T4" fmla="*/ 67 w 69"/>
                    <a:gd name="T5" fmla="*/ 0 h 108"/>
                    <a:gd name="T6" fmla="*/ 42 w 69"/>
                    <a:gd name="T7" fmla="*/ 76 h 108"/>
                    <a:gd name="T8" fmla="*/ 18 w 69"/>
                    <a:gd name="T9" fmla="*/ 104 h 108"/>
                    <a:gd name="T10" fmla="*/ 8 w 69"/>
                    <a:gd name="T11" fmla="*/ 107 h 108"/>
                    <a:gd name="T12" fmla="*/ 1 w 69"/>
                    <a:gd name="T13" fmla="*/ 9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08">
                      <a:moveTo>
                        <a:pt x="1" y="97"/>
                      </a:moveTo>
                      <a:cubicBezTo>
                        <a:pt x="0" y="86"/>
                        <a:pt x="7" y="76"/>
                        <a:pt x="14" y="67"/>
                      </a:cubicBezTo>
                      <a:cubicBezTo>
                        <a:pt x="31" y="44"/>
                        <a:pt x="49" y="21"/>
                        <a:pt x="67" y="0"/>
                      </a:cubicBezTo>
                      <a:cubicBezTo>
                        <a:pt x="69" y="27"/>
                        <a:pt x="56" y="53"/>
                        <a:pt x="42" y="76"/>
                      </a:cubicBezTo>
                      <a:cubicBezTo>
                        <a:pt x="36" y="86"/>
                        <a:pt x="29" y="97"/>
                        <a:pt x="18" y="104"/>
                      </a:cubicBezTo>
                      <a:cubicBezTo>
                        <a:pt x="15" y="107"/>
                        <a:pt x="11" y="108"/>
                        <a:pt x="8" y="107"/>
                      </a:cubicBezTo>
                      <a:cubicBezTo>
                        <a:pt x="4" y="106"/>
                        <a:pt x="1" y="101"/>
                        <a:pt x="1" y="9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" name="Freeform 11"/>
                <p:cNvSpPr/>
                <p:nvPr/>
              </p:nvSpPr>
              <p:spPr bwMode="auto">
                <a:xfrm>
                  <a:off x="7870826" y="1222375"/>
                  <a:ext cx="406400" cy="530225"/>
                </a:xfrm>
                <a:custGeom>
                  <a:avLst/>
                  <a:gdLst>
                    <a:gd name="T0" fmla="*/ 0 w 45"/>
                    <a:gd name="T1" fmla="*/ 59 h 59"/>
                    <a:gd name="T2" fmla="*/ 13 w 45"/>
                    <a:gd name="T3" fmla="*/ 46 h 59"/>
                    <a:gd name="T4" fmla="*/ 24 w 45"/>
                    <a:gd name="T5" fmla="*/ 31 h 59"/>
                    <a:gd name="T6" fmla="*/ 35 w 45"/>
                    <a:gd name="T7" fmla="*/ 16 h 59"/>
                    <a:gd name="T8" fmla="*/ 45 w 45"/>
                    <a:gd name="T9" fmla="*/ 0 h 59"/>
                    <a:gd name="T10" fmla="*/ 36 w 45"/>
                    <a:gd name="T11" fmla="*/ 16 h 59"/>
                    <a:gd name="T12" fmla="*/ 26 w 45"/>
                    <a:gd name="T13" fmla="*/ 32 h 59"/>
                    <a:gd name="T14" fmla="*/ 14 w 45"/>
                    <a:gd name="T15" fmla="*/ 46 h 59"/>
                    <a:gd name="T16" fmla="*/ 0 w 45"/>
                    <a:gd name="T1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59">
                      <a:moveTo>
                        <a:pt x="0" y="59"/>
                      </a:moveTo>
                      <a:cubicBezTo>
                        <a:pt x="5" y="55"/>
                        <a:pt x="9" y="50"/>
                        <a:pt x="13" y="46"/>
                      </a:cubicBezTo>
                      <a:cubicBezTo>
                        <a:pt x="17" y="41"/>
                        <a:pt x="21" y="36"/>
                        <a:pt x="24" y="31"/>
                      </a:cubicBezTo>
                      <a:cubicBezTo>
                        <a:pt x="28" y="26"/>
                        <a:pt x="31" y="21"/>
                        <a:pt x="35" y="16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2" y="5"/>
                        <a:pt x="39" y="11"/>
                        <a:pt x="36" y="16"/>
                      </a:cubicBezTo>
                      <a:cubicBezTo>
                        <a:pt x="33" y="21"/>
                        <a:pt x="29" y="27"/>
                        <a:pt x="26" y="32"/>
                      </a:cubicBezTo>
                      <a:cubicBezTo>
                        <a:pt x="22" y="37"/>
                        <a:pt x="18" y="42"/>
                        <a:pt x="14" y="46"/>
                      </a:cubicBezTo>
                      <a:cubicBezTo>
                        <a:pt x="10" y="51"/>
                        <a:pt x="5" y="55"/>
                        <a:pt x="0" y="59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" name="Freeform 12"/>
                <p:cNvSpPr/>
                <p:nvPr/>
              </p:nvSpPr>
              <p:spPr bwMode="auto">
                <a:xfrm>
                  <a:off x="7853363" y="1581150"/>
                  <a:ext cx="234950" cy="198437"/>
                </a:xfrm>
                <a:custGeom>
                  <a:avLst/>
                  <a:gdLst>
                    <a:gd name="T0" fmla="*/ 0 w 26"/>
                    <a:gd name="T1" fmla="*/ 22 h 22"/>
                    <a:gd name="T2" fmla="*/ 15 w 26"/>
                    <a:gd name="T3" fmla="*/ 14 h 22"/>
                    <a:gd name="T4" fmla="*/ 26 w 26"/>
                    <a:gd name="T5" fmla="*/ 0 h 22"/>
                    <a:gd name="T6" fmla="*/ 16 w 26"/>
                    <a:gd name="T7" fmla="*/ 15 h 22"/>
                    <a:gd name="T8" fmla="*/ 0 w 26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2">
                      <a:moveTo>
                        <a:pt x="0" y="22"/>
                      </a:moveTo>
                      <a:cubicBezTo>
                        <a:pt x="6" y="21"/>
                        <a:pt x="11" y="18"/>
                        <a:pt x="15" y="14"/>
                      </a:cubicBezTo>
                      <a:cubicBezTo>
                        <a:pt x="19" y="10"/>
                        <a:pt x="22" y="5"/>
                        <a:pt x="26" y="0"/>
                      </a:cubicBezTo>
                      <a:cubicBezTo>
                        <a:pt x="23" y="6"/>
                        <a:pt x="20" y="10"/>
                        <a:pt x="16" y="15"/>
                      </a:cubicBezTo>
                      <a:cubicBezTo>
                        <a:pt x="11" y="19"/>
                        <a:pt x="6" y="22"/>
                        <a:pt x="0" y="22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" name="Freeform 13"/>
                <p:cNvSpPr/>
                <p:nvPr/>
              </p:nvSpPr>
              <p:spPr bwMode="auto">
                <a:xfrm>
                  <a:off x="7897813" y="1035050"/>
                  <a:ext cx="442913" cy="663575"/>
                </a:xfrm>
                <a:custGeom>
                  <a:avLst/>
                  <a:gdLst>
                    <a:gd name="T0" fmla="*/ 0 w 49"/>
                    <a:gd name="T1" fmla="*/ 74 h 74"/>
                    <a:gd name="T2" fmla="*/ 27 w 49"/>
                    <a:gd name="T3" fmla="*/ 39 h 74"/>
                    <a:gd name="T4" fmla="*/ 49 w 49"/>
                    <a:gd name="T5" fmla="*/ 0 h 74"/>
                    <a:gd name="T6" fmla="*/ 28 w 49"/>
                    <a:gd name="T7" fmla="*/ 39 h 74"/>
                    <a:gd name="T8" fmla="*/ 0 w 49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74">
                      <a:moveTo>
                        <a:pt x="0" y="74"/>
                      </a:moveTo>
                      <a:cubicBezTo>
                        <a:pt x="10" y="63"/>
                        <a:pt x="19" y="51"/>
                        <a:pt x="27" y="39"/>
                      </a:cubicBezTo>
                      <a:cubicBezTo>
                        <a:pt x="36" y="26"/>
                        <a:pt x="43" y="13"/>
                        <a:pt x="49" y="0"/>
                      </a:cubicBezTo>
                      <a:cubicBezTo>
                        <a:pt x="43" y="14"/>
                        <a:pt x="36" y="27"/>
                        <a:pt x="28" y="39"/>
                      </a:cubicBezTo>
                      <a:cubicBezTo>
                        <a:pt x="20" y="51"/>
                        <a:pt x="10" y="63"/>
                        <a:pt x="0" y="74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" name="Freeform 14"/>
                <p:cNvSpPr/>
                <p:nvPr/>
              </p:nvSpPr>
              <p:spPr bwMode="auto">
                <a:xfrm>
                  <a:off x="7843838" y="1320800"/>
                  <a:ext cx="200025" cy="341312"/>
                </a:xfrm>
                <a:custGeom>
                  <a:avLst/>
                  <a:gdLst>
                    <a:gd name="T0" fmla="*/ 22 w 22"/>
                    <a:gd name="T1" fmla="*/ 0 h 38"/>
                    <a:gd name="T2" fmla="*/ 7 w 22"/>
                    <a:gd name="T3" fmla="*/ 21 h 38"/>
                    <a:gd name="T4" fmla="*/ 1 w 22"/>
                    <a:gd name="T5" fmla="*/ 33 h 38"/>
                    <a:gd name="T6" fmla="*/ 1 w 22"/>
                    <a:gd name="T7" fmla="*/ 36 h 38"/>
                    <a:gd name="T8" fmla="*/ 3 w 22"/>
                    <a:gd name="T9" fmla="*/ 37 h 38"/>
                    <a:gd name="T10" fmla="*/ 8 w 22"/>
                    <a:gd name="T11" fmla="*/ 33 h 38"/>
                    <a:gd name="T12" fmla="*/ 3 w 22"/>
                    <a:gd name="T13" fmla="*/ 38 h 38"/>
                    <a:gd name="T14" fmla="*/ 1 w 22"/>
                    <a:gd name="T15" fmla="*/ 38 h 38"/>
                    <a:gd name="T16" fmla="*/ 0 w 22"/>
                    <a:gd name="T17" fmla="*/ 36 h 38"/>
                    <a:gd name="T18" fmla="*/ 0 w 22"/>
                    <a:gd name="T19" fmla="*/ 33 h 38"/>
                    <a:gd name="T20" fmla="*/ 6 w 22"/>
                    <a:gd name="T21" fmla="*/ 21 h 38"/>
                    <a:gd name="T22" fmla="*/ 22 w 22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38">
                      <a:moveTo>
                        <a:pt x="22" y="0"/>
                      </a:moveTo>
                      <a:cubicBezTo>
                        <a:pt x="17" y="7"/>
                        <a:pt x="12" y="14"/>
                        <a:pt x="7" y="21"/>
                      </a:cubicBezTo>
                      <a:cubicBezTo>
                        <a:pt x="4" y="25"/>
                        <a:pt x="2" y="29"/>
                        <a:pt x="1" y="33"/>
                      </a:cubicBezTo>
                      <a:cubicBezTo>
                        <a:pt x="1" y="34"/>
                        <a:pt x="1" y="35"/>
                        <a:pt x="1" y="36"/>
                      </a:cubicBezTo>
                      <a:cubicBezTo>
                        <a:pt x="1" y="37"/>
                        <a:pt x="2" y="38"/>
                        <a:pt x="3" y="37"/>
                      </a:cubicBezTo>
                      <a:cubicBezTo>
                        <a:pt x="5" y="37"/>
                        <a:pt x="6" y="35"/>
                        <a:pt x="8" y="33"/>
                      </a:cubicBezTo>
                      <a:cubicBezTo>
                        <a:pt x="7" y="35"/>
                        <a:pt x="5" y="37"/>
                        <a:pt x="3" y="38"/>
                      </a:cubicBezTo>
                      <a:cubicBezTo>
                        <a:pt x="2" y="38"/>
                        <a:pt x="2" y="38"/>
                        <a:pt x="1" y="38"/>
                      </a:cubicBezTo>
                      <a:cubicBezTo>
                        <a:pt x="1" y="38"/>
                        <a:pt x="0" y="37"/>
                        <a:pt x="0" y="36"/>
                      </a:cubicBezTo>
                      <a:cubicBezTo>
                        <a:pt x="0" y="35"/>
                        <a:pt x="0" y="34"/>
                        <a:pt x="0" y="33"/>
                      </a:cubicBezTo>
                      <a:cubicBezTo>
                        <a:pt x="1" y="28"/>
                        <a:pt x="3" y="24"/>
                        <a:pt x="6" y="21"/>
                      </a:cubicBezTo>
                      <a:cubicBezTo>
                        <a:pt x="11" y="14"/>
                        <a:pt x="17" y="6"/>
                        <a:pt x="22" y="0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" name="组合 3"/>
              <p:cNvGrpSpPr/>
              <p:nvPr/>
            </p:nvGrpSpPr>
            <p:grpSpPr>
              <a:xfrm>
                <a:off x="1223047" y="3767343"/>
                <a:ext cx="1443953" cy="2201657"/>
                <a:chOff x="1223047" y="3767343"/>
                <a:chExt cx="1443953" cy="2201657"/>
              </a:xfrm>
            </p:grpSpPr>
            <p:cxnSp>
              <p:nvCxnSpPr>
                <p:cNvPr id="5" name="直接连接符 4"/>
                <p:cNvCxnSpPr/>
                <p:nvPr/>
              </p:nvCxnSpPr>
              <p:spPr>
                <a:xfrm>
                  <a:off x="1352457" y="3767343"/>
                  <a:ext cx="1314543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接连接符 5"/>
                <p:cNvCxnSpPr/>
                <p:nvPr/>
              </p:nvCxnSpPr>
              <p:spPr>
                <a:xfrm>
                  <a:off x="2667000" y="3767343"/>
                  <a:ext cx="0" cy="2201657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接连接符 6"/>
                <p:cNvCxnSpPr/>
                <p:nvPr/>
              </p:nvCxnSpPr>
              <p:spPr>
                <a:xfrm flipH="1">
                  <a:off x="1223047" y="5969000"/>
                  <a:ext cx="1431253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接连接符 7"/>
                <p:cNvCxnSpPr/>
                <p:nvPr/>
              </p:nvCxnSpPr>
              <p:spPr>
                <a:xfrm flipV="1">
                  <a:off x="1223047" y="5359400"/>
                  <a:ext cx="0" cy="6096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文本框 15"/>
            <p:cNvSpPr txBox="1"/>
            <p:nvPr/>
          </p:nvSpPr>
          <p:spPr>
            <a:xfrm>
              <a:off x="4753547" y="1620209"/>
              <a:ext cx="194489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TWO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83837" y="2444115"/>
              <a:ext cx="18004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4637320" y="4256922"/>
              <a:ext cx="22064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12661843">
            <a:off x="-805423" y="-1117783"/>
            <a:ext cx="3082607" cy="54469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13974286">
            <a:off x="-370234" y="2242830"/>
            <a:ext cx="2181507" cy="385472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7110495">
            <a:off x="10070884" y="2257913"/>
            <a:ext cx="3082607" cy="544697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10328150" y="4637066"/>
            <a:ext cx="2181507" cy="385472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8422938">
            <a:off x="8582561" y="4395739"/>
            <a:ext cx="2181507" cy="385472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7114481">
            <a:off x="11010152" y="62618"/>
            <a:ext cx="2181507" cy="385472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414" y="2543540"/>
            <a:ext cx="2161881" cy="3198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2700000">
            <a:off x="6298871" y="1961876"/>
            <a:ext cx="1084686" cy="108435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等腰三角形 2"/>
          <p:cNvSpPr/>
          <p:nvPr/>
        </p:nvSpPr>
        <p:spPr>
          <a:xfrm rot="10800000">
            <a:off x="6110456" y="2610797"/>
            <a:ext cx="1461515" cy="723123"/>
          </a:xfrm>
          <a:prstGeom prst="triangle">
            <a:avLst/>
          </a:prstGeom>
          <a:solidFill>
            <a:srgbClr val="007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 rot="8100000">
            <a:off x="7364717" y="3035577"/>
            <a:ext cx="1084350" cy="108468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等腰三角形 4"/>
          <p:cNvSpPr/>
          <p:nvPr/>
        </p:nvSpPr>
        <p:spPr>
          <a:xfrm rot="16200000">
            <a:off x="6707746" y="3216470"/>
            <a:ext cx="1461966" cy="722900"/>
          </a:xfrm>
          <a:prstGeom prst="triangle">
            <a:avLst/>
          </a:prstGeom>
          <a:solidFill>
            <a:srgbClr val="FF7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 rot="13500000">
            <a:off x="6270060" y="4060958"/>
            <a:ext cx="1084686" cy="108435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6081646" y="3773265"/>
            <a:ext cx="1461515" cy="723123"/>
          </a:xfrm>
          <a:prstGeom prst="triangle">
            <a:avLst/>
          </a:prstGeom>
          <a:solidFill>
            <a:srgbClr val="007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 rot="18900000">
            <a:off x="5222081" y="3031054"/>
            <a:ext cx="1084350" cy="108468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等腰三角形 8"/>
          <p:cNvSpPr/>
          <p:nvPr/>
        </p:nvSpPr>
        <p:spPr>
          <a:xfrm rot="5400000">
            <a:off x="5501436" y="3211946"/>
            <a:ext cx="1461966" cy="722900"/>
          </a:xfrm>
          <a:prstGeom prst="triangle">
            <a:avLst/>
          </a:prstGeom>
          <a:solidFill>
            <a:srgbClr val="FF7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44288" y="2635527"/>
            <a:ext cx="489281" cy="3925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zh-CN" altLang="en-US" sz="21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79784" y="3392837"/>
            <a:ext cx="489281" cy="3925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zh-CN" altLang="en-US" sz="21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31009" y="4031155"/>
            <a:ext cx="489281" cy="3925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zh-CN" altLang="en-US" sz="21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57906" y="3323170"/>
            <a:ext cx="489281" cy="3925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zh-CN" altLang="en-US" sz="2100" dirty="0">
              <a:solidFill>
                <a:schemeClr val="bg1"/>
              </a:solidFill>
              <a:latin typeface="Open Sans" panose="020B0606030504020204" pitchFamily="34" charset="0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grpSp>
        <p:nvGrpSpPr>
          <p:cNvPr id="14" name="组合 34"/>
          <p:cNvGrpSpPr/>
          <p:nvPr/>
        </p:nvGrpSpPr>
        <p:grpSpPr>
          <a:xfrm>
            <a:off x="8004921" y="3313482"/>
            <a:ext cx="292224" cy="433146"/>
            <a:chOff x="1788810" y="2276744"/>
            <a:chExt cx="392113" cy="581026"/>
          </a:xfrm>
          <a:solidFill>
            <a:srgbClr val="FF7899"/>
          </a:solidFill>
        </p:grpSpPr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Freeform 10"/>
            <p:cNvSpPr/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Freeform 11"/>
            <p:cNvSpPr/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8" name="Freeform 13"/>
          <p:cNvSpPr>
            <a:spLocks noEditPoints="1"/>
          </p:cNvSpPr>
          <p:nvPr/>
        </p:nvSpPr>
        <p:spPr bwMode="auto">
          <a:xfrm>
            <a:off x="6664238" y="4624852"/>
            <a:ext cx="255548" cy="437880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solidFill>
            <a:srgbClr val="007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Freeform 19"/>
          <p:cNvSpPr>
            <a:spLocks noEditPoints="1"/>
          </p:cNvSpPr>
          <p:nvPr/>
        </p:nvSpPr>
        <p:spPr bwMode="auto">
          <a:xfrm>
            <a:off x="5365588" y="3419278"/>
            <a:ext cx="360293" cy="360891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solidFill>
            <a:srgbClr val="FF7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0" name="组合 37"/>
          <p:cNvGrpSpPr/>
          <p:nvPr/>
        </p:nvGrpSpPr>
        <p:grpSpPr>
          <a:xfrm>
            <a:off x="6640884" y="2083794"/>
            <a:ext cx="343036" cy="329992"/>
            <a:chOff x="2607983" y="4241292"/>
            <a:chExt cx="490600" cy="471805"/>
          </a:xfrm>
          <a:solidFill>
            <a:srgbClr val="007791"/>
          </a:solidFill>
        </p:grpSpPr>
        <p:sp>
          <p:nvSpPr>
            <p:cNvPr id="21" name="Oval 131"/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Freeform 134"/>
            <p:cNvSpPr/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20084" y="1862578"/>
            <a:ext cx="2268650" cy="7732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  <a:p>
            <a:pPr algn="just" defTabSz="685800">
              <a:lnSpc>
                <a:spcPct val="125000"/>
              </a:lnSpc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您的内容打在这里，或通过复制您的文本后您的内容打在这里，或通过复制您的文本后</a:t>
            </a:r>
          </a:p>
        </p:txBody>
      </p:sp>
      <p:sp>
        <p:nvSpPr>
          <p:cNvPr id="2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2742092" y="1859703"/>
            <a:ext cx="2342763" cy="6001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  <a:p>
            <a:pPr algn="just" defTabSz="685800">
              <a:lnSpc>
                <a:spcPct val="125000"/>
              </a:lnSpc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您的内容打在这里，或通过复制您的文本后您的内容打在这里，或通过复制您的文本后</a:t>
            </a:r>
          </a:p>
        </p:txBody>
      </p:sp>
      <p:sp>
        <p:nvSpPr>
          <p:cNvPr id="2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420084" y="4175147"/>
            <a:ext cx="2268650" cy="7732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  <a:p>
            <a:pPr algn="just" defTabSz="685800">
              <a:lnSpc>
                <a:spcPct val="125000"/>
              </a:lnSpc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您的内容打在这里，或通过复制您的文本后您的内容打在这里，或通过复制您的文本后</a:t>
            </a:r>
          </a:p>
        </p:txBody>
      </p:sp>
      <p:sp>
        <p:nvSpPr>
          <p:cNvPr id="2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2742092" y="4176498"/>
            <a:ext cx="2342763" cy="6001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  <a:p>
            <a:pPr algn="just" defTabSz="685800">
              <a:lnSpc>
                <a:spcPct val="125000"/>
              </a:lnSpc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您的内容打在这里，或通过复制您的文本后您的内容打在这里，或通过复制您的文本后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8" grpId="0" animBg="1"/>
      <p:bldP spid="19" grpId="0" animBg="1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 bwMode="auto">
          <a:xfrm>
            <a:off x="5938434" y="1988629"/>
            <a:ext cx="2462445" cy="2401100"/>
            <a:chOff x="0" y="0"/>
            <a:chExt cx="7716441" cy="75231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" name="AutoShape 6"/>
            <p:cNvSpPr/>
            <p:nvPr/>
          </p:nvSpPr>
          <p:spPr bwMode="auto">
            <a:xfrm>
              <a:off x="3855839" y="0"/>
              <a:ext cx="3117690" cy="2341563"/>
            </a:xfrm>
            <a:custGeom>
              <a:avLst/>
              <a:gdLst>
                <a:gd name="T0" fmla="*/ 1558845 w 21600"/>
                <a:gd name="T1" fmla="*/ 1170782 h 21600"/>
                <a:gd name="T2" fmla="*/ 1558845 w 21600"/>
                <a:gd name="T3" fmla="*/ 1170782 h 21600"/>
                <a:gd name="T4" fmla="*/ 1558845 w 21600"/>
                <a:gd name="T5" fmla="*/ 1170782 h 21600"/>
                <a:gd name="T6" fmla="*/ 1558845 w 21600"/>
                <a:gd name="T7" fmla="*/ 117078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6" y="0"/>
                  </a:moveTo>
                  <a:lnTo>
                    <a:pt x="0" y="10"/>
                  </a:lnTo>
                  <a:lnTo>
                    <a:pt x="181" y="11854"/>
                  </a:lnTo>
                  <a:lnTo>
                    <a:pt x="14811" y="21599"/>
                  </a:lnTo>
                  <a:lnTo>
                    <a:pt x="21599" y="1389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77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AutoShape 7"/>
            <p:cNvSpPr/>
            <p:nvPr/>
          </p:nvSpPr>
          <p:spPr bwMode="auto">
            <a:xfrm>
              <a:off x="5994092" y="1504950"/>
              <a:ext cx="1719174" cy="3317875"/>
            </a:xfrm>
            <a:custGeom>
              <a:avLst/>
              <a:gdLst>
                <a:gd name="T0" fmla="*/ 859587 w 21600"/>
                <a:gd name="T1" fmla="*/ 1658938 h 21600"/>
                <a:gd name="T2" fmla="*/ 859587 w 21600"/>
                <a:gd name="T3" fmla="*/ 1658938 h 21600"/>
                <a:gd name="T4" fmla="*/ 859587 w 21600"/>
                <a:gd name="T5" fmla="*/ 1658938 h 21600"/>
                <a:gd name="T6" fmla="*/ 859587 w 21600"/>
                <a:gd name="T7" fmla="*/ 165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159" y="0"/>
                  </a:moveTo>
                  <a:lnTo>
                    <a:pt x="0" y="5438"/>
                  </a:lnTo>
                  <a:lnTo>
                    <a:pt x="6423" y="20020"/>
                  </a:lnTo>
                  <a:lnTo>
                    <a:pt x="6234" y="20144"/>
                  </a:lnTo>
                  <a:lnTo>
                    <a:pt x="21600" y="21599"/>
                  </a:lnTo>
                  <a:lnTo>
                    <a:pt x="12159" y="0"/>
                  </a:lnTo>
                  <a:close/>
                </a:path>
              </a:pathLst>
            </a:custGeom>
            <a:solidFill>
              <a:srgbClr val="FF78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AutoShape 8"/>
            <p:cNvSpPr/>
            <p:nvPr/>
          </p:nvSpPr>
          <p:spPr bwMode="auto">
            <a:xfrm>
              <a:off x="5049578" y="4598988"/>
              <a:ext cx="2666863" cy="2924175"/>
            </a:xfrm>
            <a:custGeom>
              <a:avLst/>
              <a:gdLst>
                <a:gd name="T0" fmla="*/ 1333432 w 21600"/>
                <a:gd name="T1" fmla="*/ 1462088 h 21600"/>
                <a:gd name="T2" fmla="*/ 1333432 w 21600"/>
                <a:gd name="T3" fmla="*/ 1462088 h 21600"/>
                <a:gd name="T4" fmla="*/ 1333432 w 21600"/>
                <a:gd name="T5" fmla="*/ 1462088 h 21600"/>
                <a:gd name="T6" fmla="*/ 1333432 w 21600"/>
                <a:gd name="T7" fmla="*/ 146208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1664" y="0"/>
                  </a:moveTo>
                  <a:lnTo>
                    <a:pt x="0" y="13332"/>
                  </a:lnTo>
                  <a:lnTo>
                    <a:pt x="4256" y="21599"/>
                  </a:lnTo>
                  <a:lnTo>
                    <a:pt x="21599" y="1770"/>
                  </a:lnTo>
                  <a:lnTo>
                    <a:pt x="21571" y="1650"/>
                  </a:lnTo>
                  <a:lnTo>
                    <a:pt x="11664" y="0"/>
                  </a:lnTo>
                  <a:close/>
                </a:path>
              </a:pathLst>
            </a:custGeom>
            <a:solidFill>
              <a:srgbClr val="0077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AutoShape 9"/>
            <p:cNvSpPr/>
            <p:nvPr/>
          </p:nvSpPr>
          <p:spPr bwMode="auto">
            <a:xfrm>
              <a:off x="2128728" y="6403975"/>
              <a:ext cx="3446286" cy="1119188"/>
            </a:xfrm>
            <a:custGeom>
              <a:avLst/>
              <a:gdLst>
                <a:gd name="T0" fmla="*/ 1723143 w 21600"/>
                <a:gd name="T1" fmla="*/ 559594 h 21600"/>
                <a:gd name="T2" fmla="*/ 1723143 w 21600"/>
                <a:gd name="T3" fmla="*/ 559594 h 21600"/>
                <a:gd name="T4" fmla="*/ 1723143 w 21600"/>
                <a:gd name="T5" fmla="*/ 559594 h 21600"/>
                <a:gd name="T6" fmla="*/ 1723143 w 21600"/>
                <a:gd name="T7" fmla="*/ 5595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306" y="0"/>
                  </a:moveTo>
                  <a:lnTo>
                    <a:pt x="18276" y="122"/>
                  </a:lnTo>
                  <a:lnTo>
                    <a:pt x="3798" y="122"/>
                  </a:lnTo>
                  <a:lnTo>
                    <a:pt x="0" y="21316"/>
                  </a:lnTo>
                  <a:lnTo>
                    <a:pt x="74" y="21600"/>
                  </a:lnTo>
                  <a:lnTo>
                    <a:pt x="21597" y="21600"/>
                  </a:lnTo>
                  <a:lnTo>
                    <a:pt x="21600" y="21592"/>
                  </a:lnTo>
                  <a:lnTo>
                    <a:pt x="18306" y="0"/>
                  </a:lnTo>
                  <a:close/>
                </a:path>
              </a:pathLst>
            </a:custGeom>
            <a:solidFill>
              <a:srgbClr val="FF78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AutoShape 10"/>
            <p:cNvSpPr/>
            <p:nvPr/>
          </p:nvSpPr>
          <p:spPr bwMode="auto">
            <a:xfrm>
              <a:off x="0" y="4597400"/>
              <a:ext cx="2735122" cy="2911475"/>
            </a:xfrm>
            <a:custGeom>
              <a:avLst/>
              <a:gdLst>
                <a:gd name="T0" fmla="*/ 1367561 w 21600"/>
                <a:gd name="T1" fmla="*/ 1455738 h 21600"/>
                <a:gd name="T2" fmla="*/ 1367561 w 21600"/>
                <a:gd name="T3" fmla="*/ 1455738 h 21600"/>
                <a:gd name="T4" fmla="*/ 1367561 w 21600"/>
                <a:gd name="T5" fmla="*/ 1455738 h 21600"/>
                <a:gd name="T6" fmla="*/ 1367561 w 21600"/>
                <a:gd name="T7" fmla="*/ 14557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941" y="0"/>
                  </a:moveTo>
                  <a:lnTo>
                    <a:pt x="3" y="1781"/>
                  </a:lnTo>
                  <a:lnTo>
                    <a:pt x="0" y="1790"/>
                  </a:lnTo>
                  <a:lnTo>
                    <a:pt x="16814" y="21599"/>
                  </a:lnTo>
                  <a:lnTo>
                    <a:pt x="21600" y="13449"/>
                  </a:lnTo>
                  <a:lnTo>
                    <a:pt x="21358" y="13449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rgbClr val="0077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AutoShape 11"/>
            <p:cNvSpPr/>
            <p:nvPr/>
          </p:nvSpPr>
          <p:spPr bwMode="auto">
            <a:xfrm>
              <a:off x="0" y="1477963"/>
              <a:ext cx="1776321" cy="3359150"/>
            </a:xfrm>
            <a:custGeom>
              <a:avLst/>
              <a:gdLst>
                <a:gd name="T0" fmla="*/ 888161 w 21600"/>
                <a:gd name="T1" fmla="*/ 1679575 h 21600"/>
                <a:gd name="T2" fmla="*/ 888161 w 21600"/>
                <a:gd name="T3" fmla="*/ 1679575 h 21600"/>
                <a:gd name="T4" fmla="*/ 888161 w 21600"/>
                <a:gd name="T5" fmla="*/ 1679575 h 21600"/>
                <a:gd name="T6" fmla="*/ 888161 w 21600"/>
                <a:gd name="T7" fmla="*/ 16795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445" y="0"/>
                  </a:moveTo>
                  <a:lnTo>
                    <a:pt x="0" y="21600"/>
                  </a:lnTo>
                  <a:lnTo>
                    <a:pt x="15312" y="20056"/>
                  </a:lnTo>
                  <a:lnTo>
                    <a:pt x="15143" y="19943"/>
                  </a:lnTo>
                  <a:lnTo>
                    <a:pt x="21484" y="5269"/>
                  </a:lnTo>
                  <a:lnTo>
                    <a:pt x="21599" y="5238"/>
                  </a:lnTo>
                  <a:lnTo>
                    <a:pt x="9445" y="0"/>
                  </a:lnTo>
                  <a:close/>
                </a:path>
              </a:pathLst>
            </a:custGeom>
            <a:solidFill>
              <a:srgbClr val="FF78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AutoShape 12"/>
            <p:cNvSpPr/>
            <p:nvPr/>
          </p:nvSpPr>
          <p:spPr bwMode="auto">
            <a:xfrm>
              <a:off x="769897" y="1588"/>
              <a:ext cx="3122453" cy="2292350"/>
            </a:xfrm>
            <a:custGeom>
              <a:avLst/>
              <a:gdLst>
                <a:gd name="T0" fmla="*/ 1561227 w 21600"/>
                <a:gd name="T1" fmla="*/ 1146175 h 21600"/>
                <a:gd name="T2" fmla="*/ 1561227 w 21600"/>
                <a:gd name="T3" fmla="*/ 1146175 h 21600"/>
                <a:gd name="T4" fmla="*/ 1561227 w 21600"/>
                <a:gd name="T5" fmla="*/ 1146175 h 21600"/>
                <a:gd name="T6" fmla="*/ 1561227 w 21600"/>
                <a:gd name="T7" fmla="*/ 1146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41" y="0"/>
                  </a:moveTo>
                  <a:lnTo>
                    <a:pt x="0" y="13938"/>
                  </a:lnTo>
                  <a:lnTo>
                    <a:pt x="6966" y="21599"/>
                  </a:lnTo>
                  <a:lnTo>
                    <a:pt x="21599" y="12067"/>
                  </a:lnTo>
                  <a:lnTo>
                    <a:pt x="21523" y="12033"/>
                  </a:lnTo>
                  <a:lnTo>
                    <a:pt x="2134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" name="AutoShape 29"/>
          <p:cNvSpPr/>
          <p:nvPr/>
        </p:nvSpPr>
        <p:spPr bwMode="auto">
          <a:xfrm>
            <a:off x="7767073" y="3808685"/>
            <a:ext cx="248827" cy="2441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6" tIns="26786" rIns="26786" bIns="26786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1" name="AutoShape 30"/>
          <p:cNvSpPr/>
          <p:nvPr/>
        </p:nvSpPr>
        <p:spPr bwMode="auto">
          <a:xfrm>
            <a:off x="6606276" y="2267051"/>
            <a:ext cx="221445" cy="2441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6" tIns="26786" rIns="26786" bIns="26786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2" name="AutoShape 31"/>
          <p:cNvSpPr/>
          <p:nvPr/>
        </p:nvSpPr>
        <p:spPr bwMode="auto">
          <a:xfrm>
            <a:off x="7533020" y="2266851"/>
            <a:ext cx="235135" cy="2441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6" tIns="26786" rIns="26786" bIns="26786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3" name="AutoShape 32"/>
          <p:cNvSpPr/>
          <p:nvPr/>
        </p:nvSpPr>
        <p:spPr bwMode="auto">
          <a:xfrm>
            <a:off x="6338311" y="3757481"/>
            <a:ext cx="221445" cy="2441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6" tIns="26786" rIns="26786" bIns="26786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14" name="AutoShape 33"/>
          <p:cNvSpPr/>
          <p:nvPr/>
        </p:nvSpPr>
        <p:spPr bwMode="auto">
          <a:xfrm>
            <a:off x="7015182" y="4125434"/>
            <a:ext cx="338714" cy="2441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6" tIns="26786" rIns="26786" bIns="26786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15" name="AutoShape 34"/>
          <p:cNvSpPr/>
          <p:nvPr/>
        </p:nvSpPr>
        <p:spPr bwMode="auto">
          <a:xfrm>
            <a:off x="7976612" y="2893567"/>
            <a:ext cx="248827" cy="2441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6" tIns="26786" rIns="26786" bIns="26786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6" name="AutoShape 35"/>
          <p:cNvSpPr/>
          <p:nvPr/>
        </p:nvSpPr>
        <p:spPr bwMode="auto">
          <a:xfrm>
            <a:off x="6089485" y="2879277"/>
            <a:ext cx="248827" cy="2441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6" tIns="26786" rIns="26786" bIns="26786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</a:p>
        </p:txBody>
      </p:sp>
      <p:sp>
        <p:nvSpPr>
          <p:cNvPr id="17" name="AutoShape 36"/>
          <p:cNvSpPr/>
          <p:nvPr/>
        </p:nvSpPr>
        <p:spPr bwMode="auto">
          <a:xfrm>
            <a:off x="3716541" y="2303531"/>
            <a:ext cx="1792412" cy="3905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添加适当的文字添</a:t>
            </a:r>
            <a:endParaRPr lang="es-ES" altLang="zh-CN" sz="9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utoShape 37"/>
          <p:cNvSpPr/>
          <p:nvPr/>
        </p:nvSpPr>
        <p:spPr bwMode="auto">
          <a:xfrm>
            <a:off x="4328503" y="2125596"/>
            <a:ext cx="1181640" cy="1362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2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38"/>
          <p:cNvSpPr/>
          <p:nvPr/>
        </p:nvSpPr>
        <p:spPr bwMode="auto">
          <a:xfrm>
            <a:off x="5588719" y="2120747"/>
            <a:ext cx="161917" cy="16194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789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0" name="AutoShape 39"/>
          <p:cNvSpPr/>
          <p:nvPr/>
        </p:nvSpPr>
        <p:spPr bwMode="auto">
          <a:xfrm>
            <a:off x="8847946" y="2303531"/>
            <a:ext cx="1744165" cy="3905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添加适当的文字添</a:t>
            </a:r>
            <a:endParaRPr lang="es-ES" altLang="zh-CN" sz="9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AutoShape 40"/>
          <p:cNvSpPr/>
          <p:nvPr/>
        </p:nvSpPr>
        <p:spPr bwMode="auto">
          <a:xfrm>
            <a:off x="8849057" y="2129752"/>
            <a:ext cx="1214482" cy="1523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2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AutoShape 41"/>
          <p:cNvSpPr/>
          <p:nvPr/>
        </p:nvSpPr>
        <p:spPr bwMode="auto">
          <a:xfrm>
            <a:off x="8630918" y="2120747"/>
            <a:ext cx="161917" cy="16194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00779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3" name="AutoShape 42"/>
          <p:cNvSpPr/>
          <p:nvPr/>
        </p:nvSpPr>
        <p:spPr bwMode="auto">
          <a:xfrm>
            <a:off x="3717732" y="3186500"/>
            <a:ext cx="1792412" cy="3905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添加适当的文字添</a:t>
            </a:r>
            <a:endParaRPr lang="es-ES" altLang="zh-CN" sz="9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AutoShape 43"/>
          <p:cNvSpPr/>
          <p:nvPr/>
        </p:nvSpPr>
        <p:spPr bwMode="auto">
          <a:xfrm>
            <a:off x="4330843" y="3008564"/>
            <a:ext cx="1184061" cy="1362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2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AutoShape 44"/>
          <p:cNvSpPr/>
          <p:nvPr/>
        </p:nvSpPr>
        <p:spPr bwMode="auto">
          <a:xfrm>
            <a:off x="5589910" y="3003714"/>
            <a:ext cx="161917" cy="16194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00779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6" name="AutoShape 45"/>
          <p:cNvSpPr/>
          <p:nvPr/>
        </p:nvSpPr>
        <p:spPr bwMode="auto">
          <a:xfrm>
            <a:off x="8827901" y="3186500"/>
            <a:ext cx="1743447" cy="3905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添加适当的文字添</a:t>
            </a:r>
            <a:r>
              <a:rPr lang="en-US" altLang="zh-CN" sz="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.</a:t>
            </a:r>
            <a:endParaRPr lang="es-ES" altLang="zh-CN" sz="9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AutoShape 46"/>
          <p:cNvSpPr/>
          <p:nvPr/>
        </p:nvSpPr>
        <p:spPr bwMode="auto">
          <a:xfrm>
            <a:off x="8828222" y="3012720"/>
            <a:ext cx="1214482" cy="1523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2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AutoShape 47"/>
          <p:cNvSpPr/>
          <p:nvPr/>
        </p:nvSpPr>
        <p:spPr bwMode="auto">
          <a:xfrm>
            <a:off x="8610084" y="3003714"/>
            <a:ext cx="161917" cy="16194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789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29" name="AutoShape 48"/>
          <p:cNvSpPr/>
          <p:nvPr/>
        </p:nvSpPr>
        <p:spPr bwMode="auto">
          <a:xfrm>
            <a:off x="3717732" y="4062322"/>
            <a:ext cx="1792412" cy="3905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添加适当的文字添</a:t>
            </a:r>
            <a:endParaRPr lang="es-ES" altLang="zh-CN" sz="9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AutoShape 49"/>
          <p:cNvSpPr/>
          <p:nvPr/>
        </p:nvSpPr>
        <p:spPr bwMode="auto">
          <a:xfrm>
            <a:off x="4329956" y="3884981"/>
            <a:ext cx="1180186" cy="1362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2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AutoShape 50"/>
          <p:cNvSpPr/>
          <p:nvPr/>
        </p:nvSpPr>
        <p:spPr bwMode="auto">
          <a:xfrm>
            <a:off x="5589910" y="3879537"/>
            <a:ext cx="161917" cy="16194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FF7899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2" name="AutoShape 51"/>
          <p:cNvSpPr/>
          <p:nvPr/>
        </p:nvSpPr>
        <p:spPr bwMode="auto">
          <a:xfrm>
            <a:off x="8827901" y="4062322"/>
            <a:ext cx="1743447" cy="3905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b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添加适当的文字添</a:t>
            </a:r>
            <a:endParaRPr lang="es-ES" altLang="zh-CN" sz="9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AutoShape 52"/>
          <p:cNvSpPr/>
          <p:nvPr/>
        </p:nvSpPr>
        <p:spPr bwMode="auto">
          <a:xfrm>
            <a:off x="8828222" y="3889138"/>
            <a:ext cx="1214482" cy="1523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2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AutoShape 53"/>
          <p:cNvSpPr/>
          <p:nvPr/>
        </p:nvSpPr>
        <p:spPr bwMode="auto">
          <a:xfrm>
            <a:off x="8610084" y="3879537"/>
            <a:ext cx="161917" cy="16194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00779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6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2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6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2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8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6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2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6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20" grpId="0" autoUpdateAnimBg="0"/>
      <p:bldP spid="21" grpId="0" autoUpdateAnimBg="0"/>
      <p:bldP spid="23" grpId="0" autoUpdateAnimBg="0"/>
      <p:bldP spid="24" grpId="0" autoUpdateAnimBg="0"/>
      <p:bldP spid="26" grpId="0" autoUpdateAnimBg="0"/>
      <p:bldP spid="27" grpId="0" autoUpdateAnimBg="0"/>
      <p:bldP spid="29" grpId="0" autoUpdateAnimBg="0"/>
      <p:bldP spid="30" grpId="0" autoUpdateAnimBg="0"/>
      <p:bldP spid="32" grpId="0" autoUpdateAnimBg="0"/>
      <p:bldP spid="3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5"/>
          <p:cNvGrpSpPr/>
          <p:nvPr/>
        </p:nvGrpSpPr>
        <p:grpSpPr>
          <a:xfrm>
            <a:off x="3274223" y="2222938"/>
            <a:ext cx="2036134" cy="965801"/>
            <a:chOff x="685800" y="2299204"/>
            <a:chExt cx="2714844" cy="1287339"/>
          </a:xfrm>
        </p:grpSpPr>
        <p:sp>
          <p:nvSpPr>
            <p:cNvPr id="3" name="矩形 2"/>
            <p:cNvSpPr/>
            <p:nvPr/>
          </p:nvSpPr>
          <p:spPr>
            <a:xfrm>
              <a:off x="1760855" y="2299204"/>
              <a:ext cx="1477327" cy="369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685800" y="2632728"/>
              <a:ext cx="2714844" cy="9538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 Semilight" panose="020B0402040204020203" pitchFamily="34" charset="0"/>
                </a:rPr>
                <a:t>此处添加详细文本描述，建议与标题相关并符合整体语言风格，语言描述尽量简洁生动。</a:t>
              </a:r>
              <a:endParaRPr lang="en-US" altLang="zh-CN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8" name="组合 2"/>
          <p:cNvGrpSpPr/>
          <p:nvPr/>
        </p:nvGrpSpPr>
        <p:grpSpPr>
          <a:xfrm>
            <a:off x="6744554" y="1299824"/>
            <a:ext cx="1519108" cy="1328186"/>
            <a:chOff x="4992234" y="1083088"/>
            <a:chExt cx="2025479" cy="1770362"/>
          </a:xfrm>
          <a:solidFill>
            <a:srgbClr val="00779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" name="任意多边形 3"/>
            <p:cNvSpPr/>
            <p:nvPr/>
          </p:nvSpPr>
          <p:spPr>
            <a:xfrm rot="5400000">
              <a:off x="5119793" y="955529"/>
              <a:ext cx="1770362" cy="2025479"/>
            </a:xfrm>
            <a:custGeom>
              <a:avLst/>
              <a:gdLst>
                <a:gd name="connsiteX0" fmla="*/ 798286 w 1596572"/>
                <a:gd name="connsiteY0" fmla="*/ 331673 h 1826645"/>
                <a:gd name="connsiteX1" fmla="*/ 101600 w 1596572"/>
                <a:gd name="connsiteY1" fmla="*/ 1028359 h 1826645"/>
                <a:gd name="connsiteX2" fmla="*/ 798286 w 1596572"/>
                <a:gd name="connsiteY2" fmla="*/ 1725045 h 1826645"/>
                <a:gd name="connsiteX3" fmla="*/ 1494972 w 1596572"/>
                <a:gd name="connsiteY3" fmla="*/ 1028359 h 1826645"/>
                <a:gd name="connsiteX4" fmla="*/ 798286 w 1596572"/>
                <a:gd name="connsiteY4" fmla="*/ 331673 h 1826645"/>
                <a:gd name="connsiteX5" fmla="*/ 798286 w 1596572"/>
                <a:gd name="connsiteY5" fmla="*/ 0 h 1826645"/>
                <a:gd name="connsiteX6" fmla="*/ 940015 w 1596572"/>
                <a:gd name="connsiteY6" fmla="*/ 244361 h 1826645"/>
                <a:gd name="connsiteX7" fmla="*/ 959169 w 1596572"/>
                <a:gd name="connsiteY7" fmla="*/ 246291 h 1826645"/>
                <a:gd name="connsiteX8" fmla="*/ 1596572 w 1596572"/>
                <a:gd name="connsiteY8" fmla="*/ 1028359 h 1826645"/>
                <a:gd name="connsiteX9" fmla="*/ 798286 w 1596572"/>
                <a:gd name="connsiteY9" fmla="*/ 1826645 h 1826645"/>
                <a:gd name="connsiteX10" fmla="*/ 0 w 1596572"/>
                <a:gd name="connsiteY10" fmla="*/ 1028359 h 1826645"/>
                <a:gd name="connsiteX11" fmla="*/ 637403 w 1596572"/>
                <a:gd name="connsiteY11" fmla="*/ 246291 h 1826645"/>
                <a:gd name="connsiteX12" fmla="*/ 656556 w 1596572"/>
                <a:gd name="connsiteY12" fmla="*/ 244361 h 182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6572" h="1826645">
                  <a:moveTo>
                    <a:pt x="798286" y="331673"/>
                  </a:moveTo>
                  <a:cubicBezTo>
                    <a:pt x="413517" y="331673"/>
                    <a:pt x="101600" y="643590"/>
                    <a:pt x="101600" y="1028359"/>
                  </a:cubicBezTo>
                  <a:cubicBezTo>
                    <a:pt x="101600" y="1413128"/>
                    <a:pt x="413517" y="1725045"/>
                    <a:pt x="798286" y="1725045"/>
                  </a:cubicBezTo>
                  <a:cubicBezTo>
                    <a:pt x="1183055" y="1725045"/>
                    <a:pt x="1494972" y="1413128"/>
                    <a:pt x="1494972" y="1028359"/>
                  </a:cubicBezTo>
                  <a:cubicBezTo>
                    <a:pt x="1494972" y="643590"/>
                    <a:pt x="1183055" y="331673"/>
                    <a:pt x="798286" y="331673"/>
                  </a:cubicBezTo>
                  <a:close/>
                  <a:moveTo>
                    <a:pt x="798286" y="0"/>
                  </a:moveTo>
                  <a:lnTo>
                    <a:pt x="940015" y="244361"/>
                  </a:lnTo>
                  <a:lnTo>
                    <a:pt x="959169" y="246291"/>
                  </a:lnTo>
                  <a:cubicBezTo>
                    <a:pt x="1322934" y="320729"/>
                    <a:pt x="1596572" y="642588"/>
                    <a:pt x="1596572" y="1028359"/>
                  </a:cubicBezTo>
                  <a:cubicBezTo>
                    <a:pt x="1596572" y="1469240"/>
                    <a:pt x="1239167" y="1826645"/>
                    <a:pt x="798286" y="1826645"/>
                  </a:cubicBezTo>
                  <a:cubicBezTo>
                    <a:pt x="357405" y="1826645"/>
                    <a:pt x="0" y="1469240"/>
                    <a:pt x="0" y="1028359"/>
                  </a:cubicBezTo>
                  <a:cubicBezTo>
                    <a:pt x="0" y="642588"/>
                    <a:pt x="273638" y="320729"/>
                    <a:pt x="637403" y="246291"/>
                  </a:cubicBezTo>
                  <a:lnTo>
                    <a:pt x="656556" y="24436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0" name="图片 9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3894" y="1276080"/>
              <a:ext cx="1343948" cy="1343582"/>
            </a:xfrm>
            <a:custGeom>
              <a:avLst/>
              <a:gdLst>
                <a:gd name="connsiteX0" fmla="*/ 671974 w 1343948"/>
                <a:gd name="connsiteY0" fmla="*/ 0 h 1343948"/>
                <a:gd name="connsiteX1" fmla="*/ 1343948 w 1343948"/>
                <a:gd name="connsiteY1" fmla="*/ 671974 h 1343948"/>
                <a:gd name="connsiteX2" fmla="*/ 671974 w 1343948"/>
                <a:gd name="connsiteY2" fmla="*/ 1343948 h 1343948"/>
                <a:gd name="connsiteX3" fmla="*/ 0 w 1343948"/>
                <a:gd name="connsiteY3" fmla="*/ 671974 h 1343948"/>
                <a:gd name="connsiteX4" fmla="*/ 671974 w 1343948"/>
                <a:gd name="connsiteY4" fmla="*/ 0 h 134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948" h="1343948">
                  <a:moveTo>
                    <a:pt x="671974" y="0"/>
                  </a:moveTo>
                  <a:cubicBezTo>
                    <a:pt x="1043095" y="0"/>
                    <a:pt x="1343948" y="300853"/>
                    <a:pt x="1343948" y="671974"/>
                  </a:cubicBezTo>
                  <a:cubicBezTo>
                    <a:pt x="1343948" y="1043095"/>
                    <a:pt x="1043095" y="1343948"/>
                    <a:pt x="671974" y="1343948"/>
                  </a:cubicBezTo>
                  <a:cubicBezTo>
                    <a:pt x="300853" y="1343948"/>
                    <a:pt x="0" y="1043095"/>
                    <a:pt x="0" y="671974"/>
                  </a:cubicBezTo>
                  <a:cubicBezTo>
                    <a:pt x="0" y="300853"/>
                    <a:pt x="300853" y="0"/>
                    <a:pt x="671974" y="0"/>
                  </a:cubicBezTo>
                  <a:close/>
                </a:path>
              </a:pathLst>
            </a:custGeom>
            <a:grpFill/>
          </p:spPr>
        </p:pic>
      </p:grpSp>
      <p:grpSp>
        <p:nvGrpSpPr>
          <p:cNvPr id="11" name="组合 10"/>
          <p:cNvGrpSpPr/>
          <p:nvPr/>
        </p:nvGrpSpPr>
        <p:grpSpPr>
          <a:xfrm>
            <a:off x="5319039" y="2212193"/>
            <a:ext cx="1695018" cy="1481981"/>
            <a:chOff x="3318254" y="2301035"/>
            <a:chExt cx="2260024" cy="1975365"/>
          </a:xfrm>
          <a:solidFill>
            <a:srgbClr val="FF789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任意多边形 4"/>
            <p:cNvSpPr/>
            <p:nvPr/>
          </p:nvSpPr>
          <p:spPr>
            <a:xfrm rot="18000000">
              <a:off x="3460583" y="2158706"/>
              <a:ext cx="1975365" cy="2260024"/>
            </a:xfrm>
            <a:custGeom>
              <a:avLst/>
              <a:gdLst>
                <a:gd name="connsiteX0" fmla="*/ 798286 w 1596572"/>
                <a:gd name="connsiteY0" fmla="*/ 331673 h 1826645"/>
                <a:gd name="connsiteX1" fmla="*/ 101600 w 1596572"/>
                <a:gd name="connsiteY1" fmla="*/ 1028359 h 1826645"/>
                <a:gd name="connsiteX2" fmla="*/ 798286 w 1596572"/>
                <a:gd name="connsiteY2" fmla="*/ 1725045 h 1826645"/>
                <a:gd name="connsiteX3" fmla="*/ 1494972 w 1596572"/>
                <a:gd name="connsiteY3" fmla="*/ 1028359 h 1826645"/>
                <a:gd name="connsiteX4" fmla="*/ 798286 w 1596572"/>
                <a:gd name="connsiteY4" fmla="*/ 331673 h 1826645"/>
                <a:gd name="connsiteX5" fmla="*/ 798286 w 1596572"/>
                <a:gd name="connsiteY5" fmla="*/ 0 h 1826645"/>
                <a:gd name="connsiteX6" fmla="*/ 940015 w 1596572"/>
                <a:gd name="connsiteY6" fmla="*/ 244361 h 1826645"/>
                <a:gd name="connsiteX7" fmla="*/ 959169 w 1596572"/>
                <a:gd name="connsiteY7" fmla="*/ 246291 h 1826645"/>
                <a:gd name="connsiteX8" fmla="*/ 1596572 w 1596572"/>
                <a:gd name="connsiteY8" fmla="*/ 1028359 h 1826645"/>
                <a:gd name="connsiteX9" fmla="*/ 798286 w 1596572"/>
                <a:gd name="connsiteY9" fmla="*/ 1826645 h 1826645"/>
                <a:gd name="connsiteX10" fmla="*/ 0 w 1596572"/>
                <a:gd name="connsiteY10" fmla="*/ 1028359 h 1826645"/>
                <a:gd name="connsiteX11" fmla="*/ 637403 w 1596572"/>
                <a:gd name="connsiteY11" fmla="*/ 246291 h 1826645"/>
                <a:gd name="connsiteX12" fmla="*/ 656556 w 1596572"/>
                <a:gd name="connsiteY12" fmla="*/ 244361 h 182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6572" h="1826645">
                  <a:moveTo>
                    <a:pt x="798286" y="331673"/>
                  </a:moveTo>
                  <a:cubicBezTo>
                    <a:pt x="413517" y="331673"/>
                    <a:pt x="101600" y="643590"/>
                    <a:pt x="101600" y="1028359"/>
                  </a:cubicBezTo>
                  <a:cubicBezTo>
                    <a:pt x="101600" y="1413128"/>
                    <a:pt x="413517" y="1725045"/>
                    <a:pt x="798286" y="1725045"/>
                  </a:cubicBezTo>
                  <a:cubicBezTo>
                    <a:pt x="1183055" y="1725045"/>
                    <a:pt x="1494972" y="1413128"/>
                    <a:pt x="1494972" y="1028359"/>
                  </a:cubicBezTo>
                  <a:cubicBezTo>
                    <a:pt x="1494972" y="643590"/>
                    <a:pt x="1183055" y="331673"/>
                    <a:pt x="798286" y="331673"/>
                  </a:cubicBezTo>
                  <a:close/>
                  <a:moveTo>
                    <a:pt x="798286" y="0"/>
                  </a:moveTo>
                  <a:lnTo>
                    <a:pt x="940015" y="244361"/>
                  </a:lnTo>
                  <a:lnTo>
                    <a:pt x="959169" y="246291"/>
                  </a:lnTo>
                  <a:cubicBezTo>
                    <a:pt x="1322934" y="320729"/>
                    <a:pt x="1596572" y="642588"/>
                    <a:pt x="1596572" y="1028359"/>
                  </a:cubicBezTo>
                  <a:cubicBezTo>
                    <a:pt x="1596572" y="1469240"/>
                    <a:pt x="1239167" y="1826645"/>
                    <a:pt x="798286" y="1826645"/>
                  </a:cubicBezTo>
                  <a:cubicBezTo>
                    <a:pt x="357405" y="1826645"/>
                    <a:pt x="0" y="1469240"/>
                    <a:pt x="0" y="1028359"/>
                  </a:cubicBezTo>
                  <a:cubicBezTo>
                    <a:pt x="0" y="642588"/>
                    <a:pt x="273638" y="320729"/>
                    <a:pt x="637403" y="246291"/>
                  </a:cubicBezTo>
                  <a:lnTo>
                    <a:pt x="656556" y="24436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3" name="图片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6313" y="2571819"/>
              <a:ext cx="1521600" cy="1521131"/>
            </a:xfrm>
            <a:custGeom>
              <a:avLst/>
              <a:gdLst>
                <a:gd name="connsiteX0" fmla="*/ 759493 w 1518986"/>
                <a:gd name="connsiteY0" fmla="*/ 0 h 1518986"/>
                <a:gd name="connsiteX1" fmla="*/ 1518986 w 1518986"/>
                <a:gd name="connsiteY1" fmla="*/ 759493 h 1518986"/>
                <a:gd name="connsiteX2" fmla="*/ 759493 w 1518986"/>
                <a:gd name="connsiteY2" fmla="*/ 1518986 h 1518986"/>
                <a:gd name="connsiteX3" fmla="*/ 0 w 1518986"/>
                <a:gd name="connsiteY3" fmla="*/ 759493 h 1518986"/>
                <a:gd name="connsiteX4" fmla="*/ 759493 w 1518986"/>
                <a:gd name="connsiteY4" fmla="*/ 0 h 1518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8986" h="1518986">
                  <a:moveTo>
                    <a:pt x="759493" y="0"/>
                  </a:moveTo>
                  <a:cubicBezTo>
                    <a:pt x="1178949" y="0"/>
                    <a:pt x="1518986" y="340037"/>
                    <a:pt x="1518986" y="759493"/>
                  </a:cubicBezTo>
                  <a:cubicBezTo>
                    <a:pt x="1518986" y="1178949"/>
                    <a:pt x="1178949" y="1518986"/>
                    <a:pt x="759493" y="1518986"/>
                  </a:cubicBezTo>
                  <a:cubicBezTo>
                    <a:pt x="340037" y="1518986"/>
                    <a:pt x="0" y="1178949"/>
                    <a:pt x="0" y="759493"/>
                  </a:cubicBezTo>
                  <a:cubicBezTo>
                    <a:pt x="0" y="340037"/>
                    <a:pt x="340037" y="0"/>
                    <a:pt x="759493" y="0"/>
                  </a:cubicBezTo>
                  <a:close/>
                </a:path>
              </a:pathLst>
            </a:custGeom>
            <a:grpFill/>
          </p:spPr>
        </p:pic>
      </p:grpSp>
      <p:grpSp>
        <p:nvGrpSpPr>
          <p:cNvPr id="17" name="组合 24"/>
          <p:cNvGrpSpPr/>
          <p:nvPr/>
        </p:nvGrpSpPr>
        <p:grpSpPr>
          <a:xfrm>
            <a:off x="3812539" y="4096224"/>
            <a:ext cx="2036134" cy="1015756"/>
            <a:chOff x="1099137" y="4631520"/>
            <a:chExt cx="2714844" cy="1353925"/>
          </a:xfrm>
        </p:grpSpPr>
        <p:sp>
          <p:nvSpPr>
            <p:cNvPr id="18" name="矩形 17"/>
            <p:cNvSpPr/>
            <p:nvPr/>
          </p:nvSpPr>
          <p:spPr>
            <a:xfrm>
              <a:off x="1874989" y="4631520"/>
              <a:ext cx="1477327" cy="369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099137" y="5031630"/>
              <a:ext cx="2714844" cy="9538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 Semilight" panose="020B0402040204020203" pitchFamily="34" charset="0"/>
                </a:rPr>
                <a:t>此处添加详细文本描述，建议与标题相关并符合整体语言风格，语言描述尽量简洁生动。</a:t>
              </a:r>
              <a:endParaRPr lang="en-US" altLang="zh-CN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20" name="组合 22"/>
          <p:cNvGrpSpPr/>
          <p:nvPr/>
        </p:nvGrpSpPr>
        <p:grpSpPr>
          <a:xfrm>
            <a:off x="8411414" y="1488776"/>
            <a:ext cx="2036134" cy="1006225"/>
            <a:chOff x="7214717" y="1334945"/>
            <a:chExt cx="2714844" cy="1341217"/>
          </a:xfrm>
        </p:grpSpPr>
        <p:sp>
          <p:nvSpPr>
            <p:cNvPr id="21" name="矩形 20"/>
            <p:cNvSpPr/>
            <p:nvPr/>
          </p:nvSpPr>
          <p:spPr>
            <a:xfrm>
              <a:off x="7483688" y="1334945"/>
              <a:ext cx="1477327" cy="369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7214717" y="1722350"/>
              <a:ext cx="2714844" cy="9538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 Semilight" panose="020B0402040204020203" pitchFamily="34" charset="0"/>
                </a:rPr>
                <a:t>此处添加详细文本描述，建议与标题相关并符合整体语言风格，语言描述尽量简洁生动。</a:t>
              </a:r>
              <a:endParaRPr lang="en-US" altLang="zh-CN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23" name="组合 23"/>
          <p:cNvGrpSpPr/>
          <p:nvPr/>
        </p:nvGrpSpPr>
        <p:grpSpPr>
          <a:xfrm>
            <a:off x="9344824" y="3480965"/>
            <a:ext cx="2036134" cy="1075382"/>
            <a:chOff x="8332696" y="3825402"/>
            <a:chExt cx="2714846" cy="1433401"/>
          </a:xfrm>
        </p:grpSpPr>
        <p:sp>
          <p:nvSpPr>
            <p:cNvPr id="24" name="矩形 23"/>
            <p:cNvSpPr/>
            <p:nvPr/>
          </p:nvSpPr>
          <p:spPr>
            <a:xfrm>
              <a:off x="8881660" y="3825402"/>
              <a:ext cx="1477328" cy="369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332696" y="4304989"/>
              <a:ext cx="2714846" cy="953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 Semilight" panose="020B0402040204020203" pitchFamily="34" charset="0"/>
                </a:rPr>
                <a:t>此处添加详细文本描述，建议与标题相关并符合整体语言风格，语言描述尽量简洁生动。</a:t>
              </a:r>
              <a:endParaRPr lang="en-US" altLang="zh-CN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334558" y="2641655"/>
            <a:ext cx="2067005" cy="1807212"/>
            <a:chOff x="7163898" y="2520337"/>
            <a:chExt cx="2067005" cy="180721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任意多边形 5"/>
            <p:cNvSpPr/>
            <p:nvPr/>
          </p:nvSpPr>
          <p:spPr>
            <a:xfrm rot="6300000">
              <a:off x="7293795" y="2390440"/>
              <a:ext cx="1807212" cy="2067005"/>
            </a:xfrm>
            <a:custGeom>
              <a:avLst/>
              <a:gdLst>
                <a:gd name="connsiteX0" fmla="*/ 798286 w 1596572"/>
                <a:gd name="connsiteY0" fmla="*/ 331673 h 1826645"/>
                <a:gd name="connsiteX1" fmla="*/ 101600 w 1596572"/>
                <a:gd name="connsiteY1" fmla="*/ 1028359 h 1826645"/>
                <a:gd name="connsiteX2" fmla="*/ 798286 w 1596572"/>
                <a:gd name="connsiteY2" fmla="*/ 1725045 h 1826645"/>
                <a:gd name="connsiteX3" fmla="*/ 1494972 w 1596572"/>
                <a:gd name="connsiteY3" fmla="*/ 1028359 h 1826645"/>
                <a:gd name="connsiteX4" fmla="*/ 798286 w 1596572"/>
                <a:gd name="connsiteY4" fmla="*/ 331673 h 1826645"/>
                <a:gd name="connsiteX5" fmla="*/ 798286 w 1596572"/>
                <a:gd name="connsiteY5" fmla="*/ 0 h 1826645"/>
                <a:gd name="connsiteX6" fmla="*/ 940015 w 1596572"/>
                <a:gd name="connsiteY6" fmla="*/ 244361 h 1826645"/>
                <a:gd name="connsiteX7" fmla="*/ 959169 w 1596572"/>
                <a:gd name="connsiteY7" fmla="*/ 246291 h 1826645"/>
                <a:gd name="connsiteX8" fmla="*/ 1596572 w 1596572"/>
                <a:gd name="connsiteY8" fmla="*/ 1028359 h 1826645"/>
                <a:gd name="connsiteX9" fmla="*/ 798286 w 1596572"/>
                <a:gd name="connsiteY9" fmla="*/ 1826645 h 1826645"/>
                <a:gd name="connsiteX10" fmla="*/ 0 w 1596572"/>
                <a:gd name="connsiteY10" fmla="*/ 1028359 h 1826645"/>
                <a:gd name="connsiteX11" fmla="*/ 637403 w 1596572"/>
                <a:gd name="connsiteY11" fmla="*/ 246291 h 1826645"/>
                <a:gd name="connsiteX12" fmla="*/ 656556 w 1596572"/>
                <a:gd name="connsiteY12" fmla="*/ 244361 h 182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6572" h="1826645">
                  <a:moveTo>
                    <a:pt x="798286" y="331673"/>
                  </a:moveTo>
                  <a:cubicBezTo>
                    <a:pt x="413517" y="331673"/>
                    <a:pt x="101600" y="643590"/>
                    <a:pt x="101600" y="1028359"/>
                  </a:cubicBezTo>
                  <a:cubicBezTo>
                    <a:pt x="101600" y="1413128"/>
                    <a:pt x="413517" y="1725045"/>
                    <a:pt x="798286" y="1725045"/>
                  </a:cubicBezTo>
                  <a:cubicBezTo>
                    <a:pt x="1183055" y="1725045"/>
                    <a:pt x="1494972" y="1413128"/>
                    <a:pt x="1494972" y="1028359"/>
                  </a:cubicBezTo>
                  <a:cubicBezTo>
                    <a:pt x="1494972" y="643590"/>
                    <a:pt x="1183055" y="331673"/>
                    <a:pt x="798286" y="331673"/>
                  </a:cubicBezTo>
                  <a:close/>
                  <a:moveTo>
                    <a:pt x="798286" y="0"/>
                  </a:moveTo>
                  <a:lnTo>
                    <a:pt x="940015" y="244361"/>
                  </a:lnTo>
                  <a:lnTo>
                    <a:pt x="959169" y="246291"/>
                  </a:lnTo>
                  <a:cubicBezTo>
                    <a:pt x="1322934" y="320729"/>
                    <a:pt x="1596572" y="642588"/>
                    <a:pt x="1596572" y="1028359"/>
                  </a:cubicBezTo>
                  <a:cubicBezTo>
                    <a:pt x="1596572" y="1469240"/>
                    <a:pt x="1239167" y="1826645"/>
                    <a:pt x="798286" y="1826645"/>
                  </a:cubicBezTo>
                  <a:cubicBezTo>
                    <a:pt x="357405" y="1826645"/>
                    <a:pt x="0" y="1469240"/>
                    <a:pt x="0" y="1028359"/>
                  </a:cubicBezTo>
                  <a:cubicBezTo>
                    <a:pt x="0" y="642588"/>
                    <a:pt x="273638" y="320729"/>
                    <a:pt x="637403" y="246291"/>
                  </a:cubicBezTo>
                  <a:lnTo>
                    <a:pt x="656556" y="244361"/>
                  </a:lnTo>
                  <a:close/>
                </a:path>
              </a:pathLst>
            </a:custGeom>
            <a:solidFill>
              <a:srgbClr val="FF7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6" name="图片 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4559" y="2658772"/>
              <a:ext cx="1473951" cy="1473951"/>
            </a:xfrm>
            <a:custGeom>
              <a:avLst/>
              <a:gdLst>
                <a:gd name="connsiteX0" fmla="*/ 759493 w 1518986"/>
                <a:gd name="connsiteY0" fmla="*/ 0 h 1518986"/>
                <a:gd name="connsiteX1" fmla="*/ 1518986 w 1518986"/>
                <a:gd name="connsiteY1" fmla="*/ 759493 h 1518986"/>
                <a:gd name="connsiteX2" fmla="*/ 759493 w 1518986"/>
                <a:gd name="connsiteY2" fmla="*/ 1518986 h 1518986"/>
                <a:gd name="connsiteX3" fmla="*/ 0 w 1518986"/>
                <a:gd name="connsiteY3" fmla="*/ 759493 h 1518986"/>
                <a:gd name="connsiteX4" fmla="*/ 759493 w 1518986"/>
                <a:gd name="connsiteY4" fmla="*/ 0 h 1518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8986" h="1518986">
                  <a:moveTo>
                    <a:pt x="759493" y="0"/>
                  </a:moveTo>
                  <a:cubicBezTo>
                    <a:pt x="1178949" y="0"/>
                    <a:pt x="1518986" y="340037"/>
                    <a:pt x="1518986" y="759493"/>
                  </a:cubicBezTo>
                  <a:cubicBezTo>
                    <a:pt x="1518986" y="1178949"/>
                    <a:pt x="1178949" y="1518986"/>
                    <a:pt x="759493" y="1518986"/>
                  </a:cubicBezTo>
                  <a:cubicBezTo>
                    <a:pt x="340037" y="1518986"/>
                    <a:pt x="0" y="1178949"/>
                    <a:pt x="0" y="759493"/>
                  </a:cubicBezTo>
                  <a:cubicBezTo>
                    <a:pt x="0" y="340037"/>
                    <a:pt x="340037" y="0"/>
                    <a:pt x="759493" y="0"/>
                  </a:cubicBezTo>
                  <a:close/>
                </a:path>
              </a:pathLst>
            </a:custGeom>
            <a:solidFill>
              <a:srgbClr val="FF7899"/>
            </a:solidFill>
          </p:spPr>
        </p:pic>
      </p:grpSp>
      <p:grpSp>
        <p:nvGrpSpPr>
          <p:cNvPr id="28" name="组合 27"/>
          <p:cNvGrpSpPr/>
          <p:nvPr/>
        </p:nvGrpSpPr>
        <p:grpSpPr>
          <a:xfrm>
            <a:off x="5944713" y="3785210"/>
            <a:ext cx="1573899" cy="1376086"/>
            <a:chOff x="5929735" y="3704932"/>
            <a:chExt cx="1573899" cy="13760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5" name="任意多边形 6"/>
            <p:cNvSpPr/>
            <p:nvPr/>
          </p:nvSpPr>
          <p:spPr>
            <a:xfrm rot="15869224">
              <a:off x="6028642" y="3606025"/>
              <a:ext cx="1376086" cy="1573899"/>
            </a:xfrm>
            <a:custGeom>
              <a:avLst/>
              <a:gdLst>
                <a:gd name="connsiteX0" fmla="*/ 798286 w 1596572"/>
                <a:gd name="connsiteY0" fmla="*/ 331673 h 1826645"/>
                <a:gd name="connsiteX1" fmla="*/ 101600 w 1596572"/>
                <a:gd name="connsiteY1" fmla="*/ 1028359 h 1826645"/>
                <a:gd name="connsiteX2" fmla="*/ 798286 w 1596572"/>
                <a:gd name="connsiteY2" fmla="*/ 1725045 h 1826645"/>
                <a:gd name="connsiteX3" fmla="*/ 1494972 w 1596572"/>
                <a:gd name="connsiteY3" fmla="*/ 1028359 h 1826645"/>
                <a:gd name="connsiteX4" fmla="*/ 798286 w 1596572"/>
                <a:gd name="connsiteY4" fmla="*/ 331673 h 1826645"/>
                <a:gd name="connsiteX5" fmla="*/ 798286 w 1596572"/>
                <a:gd name="connsiteY5" fmla="*/ 0 h 1826645"/>
                <a:gd name="connsiteX6" fmla="*/ 940015 w 1596572"/>
                <a:gd name="connsiteY6" fmla="*/ 244361 h 1826645"/>
                <a:gd name="connsiteX7" fmla="*/ 959169 w 1596572"/>
                <a:gd name="connsiteY7" fmla="*/ 246291 h 1826645"/>
                <a:gd name="connsiteX8" fmla="*/ 1596572 w 1596572"/>
                <a:gd name="connsiteY8" fmla="*/ 1028359 h 1826645"/>
                <a:gd name="connsiteX9" fmla="*/ 798286 w 1596572"/>
                <a:gd name="connsiteY9" fmla="*/ 1826645 h 1826645"/>
                <a:gd name="connsiteX10" fmla="*/ 0 w 1596572"/>
                <a:gd name="connsiteY10" fmla="*/ 1028359 h 1826645"/>
                <a:gd name="connsiteX11" fmla="*/ 637403 w 1596572"/>
                <a:gd name="connsiteY11" fmla="*/ 246291 h 1826645"/>
                <a:gd name="connsiteX12" fmla="*/ 656556 w 1596572"/>
                <a:gd name="connsiteY12" fmla="*/ 244361 h 182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6572" h="1826645">
                  <a:moveTo>
                    <a:pt x="798286" y="331673"/>
                  </a:moveTo>
                  <a:cubicBezTo>
                    <a:pt x="413517" y="331673"/>
                    <a:pt x="101600" y="643590"/>
                    <a:pt x="101600" y="1028359"/>
                  </a:cubicBezTo>
                  <a:cubicBezTo>
                    <a:pt x="101600" y="1413128"/>
                    <a:pt x="413517" y="1725045"/>
                    <a:pt x="798286" y="1725045"/>
                  </a:cubicBezTo>
                  <a:cubicBezTo>
                    <a:pt x="1183055" y="1725045"/>
                    <a:pt x="1494972" y="1413128"/>
                    <a:pt x="1494972" y="1028359"/>
                  </a:cubicBezTo>
                  <a:cubicBezTo>
                    <a:pt x="1494972" y="643590"/>
                    <a:pt x="1183055" y="331673"/>
                    <a:pt x="798286" y="331673"/>
                  </a:cubicBezTo>
                  <a:close/>
                  <a:moveTo>
                    <a:pt x="798286" y="0"/>
                  </a:moveTo>
                  <a:lnTo>
                    <a:pt x="940015" y="244361"/>
                  </a:lnTo>
                  <a:lnTo>
                    <a:pt x="959169" y="246291"/>
                  </a:lnTo>
                  <a:cubicBezTo>
                    <a:pt x="1322934" y="320729"/>
                    <a:pt x="1596572" y="642588"/>
                    <a:pt x="1596572" y="1028359"/>
                  </a:cubicBezTo>
                  <a:cubicBezTo>
                    <a:pt x="1596572" y="1469240"/>
                    <a:pt x="1239167" y="1826645"/>
                    <a:pt x="798286" y="1826645"/>
                  </a:cubicBezTo>
                  <a:cubicBezTo>
                    <a:pt x="357405" y="1826645"/>
                    <a:pt x="0" y="1469240"/>
                    <a:pt x="0" y="1028359"/>
                  </a:cubicBezTo>
                  <a:cubicBezTo>
                    <a:pt x="0" y="642588"/>
                    <a:pt x="273638" y="320729"/>
                    <a:pt x="637403" y="246291"/>
                  </a:cubicBezTo>
                  <a:lnTo>
                    <a:pt x="656556" y="244361"/>
                  </a:lnTo>
                  <a:close/>
                </a:path>
              </a:pathLst>
            </a:custGeom>
            <a:solidFill>
              <a:srgbClr val="007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7" name="图片 2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2255" y="3869893"/>
              <a:ext cx="1032303" cy="1032345"/>
            </a:xfrm>
            <a:custGeom>
              <a:avLst/>
              <a:gdLst>
                <a:gd name="connsiteX0" fmla="*/ 671974 w 1343948"/>
                <a:gd name="connsiteY0" fmla="*/ 0 h 1343948"/>
                <a:gd name="connsiteX1" fmla="*/ 1343948 w 1343948"/>
                <a:gd name="connsiteY1" fmla="*/ 671974 h 1343948"/>
                <a:gd name="connsiteX2" fmla="*/ 671974 w 1343948"/>
                <a:gd name="connsiteY2" fmla="*/ 1343948 h 1343948"/>
                <a:gd name="connsiteX3" fmla="*/ 0 w 1343948"/>
                <a:gd name="connsiteY3" fmla="*/ 671974 h 1343948"/>
                <a:gd name="connsiteX4" fmla="*/ 671974 w 1343948"/>
                <a:gd name="connsiteY4" fmla="*/ 0 h 134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948" h="1343948">
                  <a:moveTo>
                    <a:pt x="671974" y="0"/>
                  </a:moveTo>
                  <a:cubicBezTo>
                    <a:pt x="1043095" y="0"/>
                    <a:pt x="1343948" y="300853"/>
                    <a:pt x="1343948" y="671974"/>
                  </a:cubicBezTo>
                  <a:cubicBezTo>
                    <a:pt x="1343948" y="1043095"/>
                    <a:pt x="1043095" y="1343948"/>
                    <a:pt x="671974" y="1343948"/>
                  </a:cubicBezTo>
                  <a:cubicBezTo>
                    <a:pt x="300853" y="1343948"/>
                    <a:pt x="0" y="1043095"/>
                    <a:pt x="0" y="671974"/>
                  </a:cubicBezTo>
                  <a:cubicBezTo>
                    <a:pt x="0" y="300853"/>
                    <a:pt x="300853" y="0"/>
                    <a:pt x="671974" y="0"/>
                  </a:cubicBezTo>
                  <a:close/>
                </a:path>
              </a:pathLst>
            </a:custGeom>
            <a:solidFill>
              <a:srgbClr val="007791"/>
            </a:solidFill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67800" y="0"/>
            <a:ext cx="3124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 rot="5400000">
            <a:off x="9060121" y="1225500"/>
            <a:ext cx="576064" cy="576064"/>
          </a:xfrm>
          <a:prstGeom prst="triangle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864142" y="1276645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FFD9D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3" name="TextBox 10"/>
          <p:cNvSpPr txBox="1"/>
          <p:nvPr/>
        </p:nvSpPr>
        <p:spPr>
          <a:xfrm>
            <a:off x="3791745" y="1134587"/>
            <a:ext cx="4006225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  <a:endParaRPr lang="en-US" altLang="zh-CN" sz="186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8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</a:p>
        </p:txBody>
      </p:sp>
      <p:sp>
        <p:nvSpPr>
          <p:cNvPr id="24" name="等腰三角形 23"/>
          <p:cNvSpPr/>
          <p:nvPr/>
        </p:nvSpPr>
        <p:spPr>
          <a:xfrm rot="5400000">
            <a:off x="9052117" y="2988921"/>
            <a:ext cx="576064" cy="576064"/>
          </a:xfrm>
          <a:prstGeom prst="triangle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843438" y="3040066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FFD9D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771041" y="2898009"/>
            <a:ext cx="4006225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  <a:endParaRPr lang="en-US" altLang="zh-CN" sz="186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8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</a:p>
        </p:txBody>
      </p:sp>
      <p:sp>
        <p:nvSpPr>
          <p:cNvPr id="27" name="等腰三角形 26"/>
          <p:cNvSpPr/>
          <p:nvPr/>
        </p:nvSpPr>
        <p:spPr>
          <a:xfrm rot="5400000">
            <a:off x="9067800" y="4838511"/>
            <a:ext cx="576064" cy="576064"/>
          </a:xfrm>
          <a:prstGeom prst="triangle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859121" y="4889655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FFD9D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9" name="TextBox 16"/>
          <p:cNvSpPr txBox="1"/>
          <p:nvPr/>
        </p:nvSpPr>
        <p:spPr>
          <a:xfrm>
            <a:off x="3786724" y="4747598"/>
            <a:ext cx="4006225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  <a:endParaRPr lang="en-US" altLang="zh-CN" sz="1865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86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3352421" y="3595635"/>
            <a:ext cx="47598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3352421" y="1832213"/>
            <a:ext cx="4739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369353" y="5470499"/>
            <a:ext cx="4739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3369353" y="1840680"/>
            <a:ext cx="60959" cy="231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360505" y="3604101"/>
            <a:ext cx="60959" cy="3000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59740" y="5478965"/>
            <a:ext cx="70189" cy="271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359483" y="457200"/>
            <a:ext cx="1885309" cy="1614541"/>
          </a:xfrm>
          <a:prstGeom prst="rect">
            <a:avLst/>
          </a:prstGeom>
          <a:blipFill>
            <a:blip r:embed="rId3"/>
            <a:stretch>
              <a:fillRect r="-4146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2" name="图片 4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3" r="4138" b="26559"/>
          <a:stretch>
            <a:fillRect/>
          </a:stretch>
        </p:blipFill>
        <p:spPr>
          <a:xfrm>
            <a:off x="1359483" y="2283525"/>
            <a:ext cx="1880886" cy="1620596"/>
          </a:xfrm>
          <a:prstGeom prst="rect">
            <a:avLst/>
          </a:prstGeom>
        </p:spPr>
      </p:pic>
      <p:sp>
        <p:nvSpPr>
          <p:cNvPr id="43" name="矩形 42"/>
          <p:cNvSpPr/>
          <p:nvPr/>
        </p:nvSpPr>
        <p:spPr>
          <a:xfrm>
            <a:off x="1376415" y="4135648"/>
            <a:ext cx="1885309" cy="1614541"/>
          </a:xfrm>
          <a:prstGeom prst="rect">
            <a:avLst/>
          </a:prstGeom>
          <a:blipFill>
            <a:blip r:embed="rId3"/>
            <a:stretch>
              <a:fillRect r="-4146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2" presetClass="entr" presetSubtype="2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8" presetID="2" presetClass="entr" presetSubtype="2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4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4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7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3" presetID="2" presetClass="entr" presetSubtype="2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6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6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4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0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1" grpId="0" animBg="1"/>
          <p:bldP spid="22" grpId="0"/>
          <p:bldP spid="23" grpId="0"/>
          <p:bldP spid="24" grpId="0" animBg="1"/>
          <p:bldP spid="25" grpId="0"/>
          <p:bldP spid="26" grpId="0"/>
          <p:bldP spid="27" grpId="0" animBg="1"/>
          <p:bldP spid="28" grpId="0"/>
          <p:bldP spid="29" grpId="0"/>
          <p:bldP spid="36" grpId="0" animBg="1"/>
          <p:bldP spid="37" grpId="0" animBg="1"/>
          <p:bldP spid="38" grpId="0" animBg="1"/>
          <p:bldP spid="39" grpId="0" animBg="1"/>
          <p:bldP spid="4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8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7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4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0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1" grpId="0" animBg="1"/>
          <p:bldP spid="22" grpId="0"/>
          <p:bldP spid="23" grpId="0"/>
          <p:bldP spid="24" grpId="0" animBg="1"/>
          <p:bldP spid="25" grpId="0"/>
          <p:bldP spid="26" grpId="0"/>
          <p:bldP spid="27" grpId="0" animBg="1"/>
          <p:bldP spid="28" grpId="0"/>
          <p:bldP spid="29" grpId="0"/>
          <p:bldP spid="36" grpId="0" animBg="1"/>
          <p:bldP spid="37" grpId="0" animBg="1"/>
          <p:bldP spid="38" grpId="0" animBg="1"/>
          <p:bldP spid="39" grpId="0" animBg="1"/>
          <p:bldP spid="43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3389952" y="837547"/>
            <a:ext cx="4166548" cy="4904695"/>
            <a:chOff x="3389952" y="837547"/>
            <a:chExt cx="4166548" cy="4904695"/>
          </a:xfrm>
        </p:grpSpPr>
        <p:grpSp>
          <p:nvGrpSpPr>
            <p:cNvPr id="2" name="组合 1"/>
            <p:cNvGrpSpPr/>
            <p:nvPr/>
          </p:nvGrpSpPr>
          <p:grpSpPr>
            <a:xfrm>
              <a:off x="3389952" y="837547"/>
              <a:ext cx="4166548" cy="4904695"/>
              <a:chOff x="796688" y="3767343"/>
              <a:chExt cx="1870312" cy="2201657"/>
            </a:xfrm>
          </p:grpSpPr>
          <p:grpSp>
            <p:nvGrpSpPr>
              <p:cNvPr id="3" name="组合 2"/>
              <p:cNvGrpSpPr/>
              <p:nvPr/>
            </p:nvGrpSpPr>
            <p:grpSpPr>
              <a:xfrm rot="19664953">
                <a:off x="796688" y="3881195"/>
                <a:ext cx="793385" cy="1268282"/>
                <a:chOff x="7745413" y="836613"/>
                <a:chExt cx="668339" cy="1068387"/>
              </a:xfrm>
            </p:grpSpPr>
            <p:sp>
              <p:nvSpPr>
                <p:cNvPr id="9" name="Freeform 9"/>
                <p:cNvSpPr/>
                <p:nvPr/>
              </p:nvSpPr>
              <p:spPr bwMode="auto">
                <a:xfrm>
                  <a:off x="7745413" y="1760538"/>
                  <a:ext cx="144463" cy="144462"/>
                </a:xfrm>
                <a:custGeom>
                  <a:avLst/>
                  <a:gdLst>
                    <a:gd name="T0" fmla="*/ 12 w 16"/>
                    <a:gd name="T1" fmla="*/ 0 h 16"/>
                    <a:gd name="T2" fmla="*/ 16 w 16"/>
                    <a:gd name="T3" fmla="*/ 3 h 16"/>
                    <a:gd name="T4" fmla="*/ 16 w 16"/>
                    <a:gd name="T5" fmla="*/ 3 h 16"/>
                    <a:gd name="T6" fmla="*/ 16 w 16"/>
                    <a:gd name="T7" fmla="*/ 4 h 16"/>
                    <a:gd name="T8" fmla="*/ 7 w 16"/>
                    <a:gd name="T9" fmla="*/ 16 h 16"/>
                    <a:gd name="T10" fmla="*/ 0 w 16"/>
                    <a:gd name="T11" fmla="*/ 14 h 16"/>
                    <a:gd name="T12" fmla="*/ 11 w 16"/>
                    <a:gd name="T13" fmla="*/ 1 h 16"/>
                    <a:gd name="T14" fmla="*/ 11 w 16"/>
                    <a:gd name="T15" fmla="*/ 0 h 16"/>
                    <a:gd name="T16" fmla="*/ 12 w 16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6">
                      <a:moveTo>
                        <a:pt x="12" y="0"/>
                      </a:moveTo>
                      <a:cubicBezTo>
                        <a:pt x="13" y="1"/>
                        <a:pt x="14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6" y="3"/>
                        <a:pt x="16" y="4"/>
                        <a:pt x="16" y="4"/>
                      </a:cubicBezTo>
                      <a:cubicBezTo>
                        <a:pt x="13" y="8"/>
                        <a:pt x="10" y="12"/>
                        <a:pt x="7" y="16"/>
                      </a:cubicBezTo>
                      <a:cubicBezTo>
                        <a:pt x="5" y="15"/>
                        <a:pt x="2" y="14"/>
                        <a:pt x="0" y="14"/>
                      </a:cubicBezTo>
                      <a:cubicBezTo>
                        <a:pt x="5" y="10"/>
                        <a:pt x="8" y="6"/>
                        <a:pt x="11" y="1"/>
                      </a:cubicBezTo>
                      <a:cubicBezTo>
                        <a:pt x="11" y="1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" name="Freeform 10"/>
                <p:cNvSpPr/>
                <p:nvPr/>
              </p:nvSpPr>
              <p:spPr bwMode="auto">
                <a:xfrm>
                  <a:off x="7789864" y="836613"/>
                  <a:ext cx="623888" cy="969962"/>
                </a:xfrm>
                <a:custGeom>
                  <a:avLst/>
                  <a:gdLst>
                    <a:gd name="T0" fmla="*/ 1 w 69"/>
                    <a:gd name="T1" fmla="*/ 97 h 108"/>
                    <a:gd name="T2" fmla="*/ 14 w 69"/>
                    <a:gd name="T3" fmla="*/ 67 h 108"/>
                    <a:gd name="T4" fmla="*/ 67 w 69"/>
                    <a:gd name="T5" fmla="*/ 0 h 108"/>
                    <a:gd name="T6" fmla="*/ 42 w 69"/>
                    <a:gd name="T7" fmla="*/ 76 h 108"/>
                    <a:gd name="T8" fmla="*/ 18 w 69"/>
                    <a:gd name="T9" fmla="*/ 104 h 108"/>
                    <a:gd name="T10" fmla="*/ 8 w 69"/>
                    <a:gd name="T11" fmla="*/ 107 h 108"/>
                    <a:gd name="T12" fmla="*/ 1 w 69"/>
                    <a:gd name="T13" fmla="*/ 9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08">
                      <a:moveTo>
                        <a:pt x="1" y="97"/>
                      </a:moveTo>
                      <a:cubicBezTo>
                        <a:pt x="0" y="86"/>
                        <a:pt x="7" y="76"/>
                        <a:pt x="14" y="67"/>
                      </a:cubicBezTo>
                      <a:cubicBezTo>
                        <a:pt x="31" y="44"/>
                        <a:pt x="49" y="21"/>
                        <a:pt x="67" y="0"/>
                      </a:cubicBezTo>
                      <a:cubicBezTo>
                        <a:pt x="69" y="27"/>
                        <a:pt x="56" y="53"/>
                        <a:pt x="42" y="76"/>
                      </a:cubicBezTo>
                      <a:cubicBezTo>
                        <a:pt x="36" y="86"/>
                        <a:pt x="29" y="97"/>
                        <a:pt x="18" y="104"/>
                      </a:cubicBezTo>
                      <a:cubicBezTo>
                        <a:pt x="15" y="107"/>
                        <a:pt x="11" y="108"/>
                        <a:pt x="8" y="107"/>
                      </a:cubicBezTo>
                      <a:cubicBezTo>
                        <a:pt x="4" y="106"/>
                        <a:pt x="1" y="101"/>
                        <a:pt x="1" y="97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" name="Freeform 11"/>
                <p:cNvSpPr/>
                <p:nvPr/>
              </p:nvSpPr>
              <p:spPr bwMode="auto">
                <a:xfrm>
                  <a:off x="7870826" y="1222375"/>
                  <a:ext cx="406400" cy="530225"/>
                </a:xfrm>
                <a:custGeom>
                  <a:avLst/>
                  <a:gdLst>
                    <a:gd name="T0" fmla="*/ 0 w 45"/>
                    <a:gd name="T1" fmla="*/ 59 h 59"/>
                    <a:gd name="T2" fmla="*/ 13 w 45"/>
                    <a:gd name="T3" fmla="*/ 46 h 59"/>
                    <a:gd name="T4" fmla="*/ 24 w 45"/>
                    <a:gd name="T5" fmla="*/ 31 h 59"/>
                    <a:gd name="T6" fmla="*/ 35 w 45"/>
                    <a:gd name="T7" fmla="*/ 16 h 59"/>
                    <a:gd name="T8" fmla="*/ 45 w 45"/>
                    <a:gd name="T9" fmla="*/ 0 h 59"/>
                    <a:gd name="T10" fmla="*/ 36 w 45"/>
                    <a:gd name="T11" fmla="*/ 16 h 59"/>
                    <a:gd name="T12" fmla="*/ 26 w 45"/>
                    <a:gd name="T13" fmla="*/ 32 h 59"/>
                    <a:gd name="T14" fmla="*/ 14 w 45"/>
                    <a:gd name="T15" fmla="*/ 46 h 59"/>
                    <a:gd name="T16" fmla="*/ 0 w 45"/>
                    <a:gd name="T1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59">
                      <a:moveTo>
                        <a:pt x="0" y="59"/>
                      </a:moveTo>
                      <a:cubicBezTo>
                        <a:pt x="5" y="55"/>
                        <a:pt x="9" y="50"/>
                        <a:pt x="13" y="46"/>
                      </a:cubicBezTo>
                      <a:cubicBezTo>
                        <a:pt x="17" y="41"/>
                        <a:pt x="21" y="36"/>
                        <a:pt x="24" y="31"/>
                      </a:cubicBezTo>
                      <a:cubicBezTo>
                        <a:pt x="28" y="26"/>
                        <a:pt x="31" y="21"/>
                        <a:pt x="35" y="16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2" y="5"/>
                        <a:pt x="39" y="11"/>
                        <a:pt x="36" y="16"/>
                      </a:cubicBezTo>
                      <a:cubicBezTo>
                        <a:pt x="33" y="21"/>
                        <a:pt x="29" y="27"/>
                        <a:pt x="26" y="32"/>
                      </a:cubicBezTo>
                      <a:cubicBezTo>
                        <a:pt x="22" y="37"/>
                        <a:pt x="18" y="42"/>
                        <a:pt x="14" y="46"/>
                      </a:cubicBezTo>
                      <a:cubicBezTo>
                        <a:pt x="10" y="51"/>
                        <a:pt x="5" y="55"/>
                        <a:pt x="0" y="59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" name="Freeform 12"/>
                <p:cNvSpPr/>
                <p:nvPr/>
              </p:nvSpPr>
              <p:spPr bwMode="auto">
                <a:xfrm>
                  <a:off x="7853363" y="1581150"/>
                  <a:ext cx="234950" cy="198437"/>
                </a:xfrm>
                <a:custGeom>
                  <a:avLst/>
                  <a:gdLst>
                    <a:gd name="T0" fmla="*/ 0 w 26"/>
                    <a:gd name="T1" fmla="*/ 22 h 22"/>
                    <a:gd name="T2" fmla="*/ 15 w 26"/>
                    <a:gd name="T3" fmla="*/ 14 h 22"/>
                    <a:gd name="T4" fmla="*/ 26 w 26"/>
                    <a:gd name="T5" fmla="*/ 0 h 22"/>
                    <a:gd name="T6" fmla="*/ 16 w 26"/>
                    <a:gd name="T7" fmla="*/ 15 h 22"/>
                    <a:gd name="T8" fmla="*/ 0 w 26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2">
                      <a:moveTo>
                        <a:pt x="0" y="22"/>
                      </a:moveTo>
                      <a:cubicBezTo>
                        <a:pt x="6" y="21"/>
                        <a:pt x="11" y="18"/>
                        <a:pt x="15" y="14"/>
                      </a:cubicBezTo>
                      <a:cubicBezTo>
                        <a:pt x="19" y="10"/>
                        <a:pt x="22" y="5"/>
                        <a:pt x="26" y="0"/>
                      </a:cubicBezTo>
                      <a:cubicBezTo>
                        <a:pt x="23" y="6"/>
                        <a:pt x="20" y="10"/>
                        <a:pt x="16" y="15"/>
                      </a:cubicBezTo>
                      <a:cubicBezTo>
                        <a:pt x="11" y="19"/>
                        <a:pt x="6" y="22"/>
                        <a:pt x="0" y="22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" name="Freeform 13"/>
                <p:cNvSpPr/>
                <p:nvPr/>
              </p:nvSpPr>
              <p:spPr bwMode="auto">
                <a:xfrm>
                  <a:off x="7897813" y="1035050"/>
                  <a:ext cx="442913" cy="663575"/>
                </a:xfrm>
                <a:custGeom>
                  <a:avLst/>
                  <a:gdLst>
                    <a:gd name="T0" fmla="*/ 0 w 49"/>
                    <a:gd name="T1" fmla="*/ 74 h 74"/>
                    <a:gd name="T2" fmla="*/ 27 w 49"/>
                    <a:gd name="T3" fmla="*/ 39 h 74"/>
                    <a:gd name="T4" fmla="*/ 49 w 49"/>
                    <a:gd name="T5" fmla="*/ 0 h 74"/>
                    <a:gd name="T6" fmla="*/ 28 w 49"/>
                    <a:gd name="T7" fmla="*/ 39 h 74"/>
                    <a:gd name="T8" fmla="*/ 0 w 49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74">
                      <a:moveTo>
                        <a:pt x="0" y="74"/>
                      </a:moveTo>
                      <a:cubicBezTo>
                        <a:pt x="10" y="63"/>
                        <a:pt x="19" y="51"/>
                        <a:pt x="27" y="39"/>
                      </a:cubicBezTo>
                      <a:cubicBezTo>
                        <a:pt x="36" y="26"/>
                        <a:pt x="43" y="13"/>
                        <a:pt x="49" y="0"/>
                      </a:cubicBezTo>
                      <a:cubicBezTo>
                        <a:pt x="43" y="14"/>
                        <a:pt x="36" y="27"/>
                        <a:pt x="28" y="39"/>
                      </a:cubicBezTo>
                      <a:cubicBezTo>
                        <a:pt x="20" y="51"/>
                        <a:pt x="10" y="63"/>
                        <a:pt x="0" y="74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" name="Freeform 14"/>
                <p:cNvSpPr/>
                <p:nvPr/>
              </p:nvSpPr>
              <p:spPr bwMode="auto">
                <a:xfrm>
                  <a:off x="7843838" y="1320800"/>
                  <a:ext cx="200025" cy="341312"/>
                </a:xfrm>
                <a:custGeom>
                  <a:avLst/>
                  <a:gdLst>
                    <a:gd name="T0" fmla="*/ 22 w 22"/>
                    <a:gd name="T1" fmla="*/ 0 h 38"/>
                    <a:gd name="T2" fmla="*/ 7 w 22"/>
                    <a:gd name="T3" fmla="*/ 21 h 38"/>
                    <a:gd name="T4" fmla="*/ 1 w 22"/>
                    <a:gd name="T5" fmla="*/ 33 h 38"/>
                    <a:gd name="T6" fmla="*/ 1 w 22"/>
                    <a:gd name="T7" fmla="*/ 36 h 38"/>
                    <a:gd name="T8" fmla="*/ 3 w 22"/>
                    <a:gd name="T9" fmla="*/ 37 h 38"/>
                    <a:gd name="T10" fmla="*/ 8 w 22"/>
                    <a:gd name="T11" fmla="*/ 33 h 38"/>
                    <a:gd name="T12" fmla="*/ 3 w 22"/>
                    <a:gd name="T13" fmla="*/ 38 h 38"/>
                    <a:gd name="T14" fmla="*/ 1 w 22"/>
                    <a:gd name="T15" fmla="*/ 38 h 38"/>
                    <a:gd name="T16" fmla="*/ 0 w 22"/>
                    <a:gd name="T17" fmla="*/ 36 h 38"/>
                    <a:gd name="T18" fmla="*/ 0 w 22"/>
                    <a:gd name="T19" fmla="*/ 33 h 38"/>
                    <a:gd name="T20" fmla="*/ 6 w 22"/>
                    <a:gd name="T21" fmla="*/ 21 h 38"/>
                    <a:gd name="T22" fmla="*/ 22 w 22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38">
                      <a:moveTo>
                        <a:pt x="22" y="0"/>
                      </a:moveTo>
                      <a:cubicBezTo>
                        <a:pt x="17" y="7"/>
                        <a:pt x="12" y="14"/>
                        <a:pt x="7" y="21"/>
                      </a:cubicBezTo>
                      <a:cubicBezTo>
                        <a:pt x="4" y="25"/>
                        <a:pt x="2" y="29"/>
                        <a:pt x="1" y="33"/>
                      </a:cubicBezTo>
                      <a:cubicBezTo>
                        <a:pt x="1" y="34"/>
                        <a:pt x="1" y="35"/>
                        <a:pt x="1" y="36"/>
                      </a:cubicBezTo>
                      <a:cubicBezTo>
                        <a:pt x="1" y="37"/>
                        <a:pt x="2" y="38"/>
                        <a:pt x="3" y="37"/>
                      </a:cubicBezTo>
                      <a:cubicBezTo>
                        <a:pt x="5" y="37"/>
                        <a:pt x="6" y="35"/>
                        <a:pt x="8" y="33"/>
                      </a:cubicBezTo>
                      <a:cubicBezTo>
                        <a:pt x="7" y="35"/>
                        <a:pt x="5" y="37"/>
                        <a:pt x="3" y="38"/>
                      </a:cubicBezTo>
                      <a:cubicBezTo>
                        <a:pt x="2" y="38"/>
                        <a:pt x="2" y="38"/>
                        <a:pt x="1" y="38"/>
                      </a:cubicBezTo>
                      <a:cubicBezTo>
                        <a:pt x="1" y="38"/>
                        <a:pt x="0" y="37"/>
                        <a:pt x="0" y="36"/>
                      </a:cubicBezTo>
                      <a:cubicBezTo>
                        <a:pt x="0" y="35"/>
                        <a:pt x="0" y="34"/>
                        <a:pt x="0" y="33"/>
                      </a:cubicBezTo>
                      <a:cubicBezTo>
                        <a:pt x="1" y="28"/>
                        <a:pt x="3" y="24"/>
                        <a:pt x="6" y="21"/>
                      </a:cubicBezTo>
                      <a:cubicBezTo>
                        <a:pt x="11" y="14"/>
                        <a:pt x="17" y="6"/>
                        <a:pt x="22" y="0"/>
                      </a:cubicBezTo>
                      <a:close/>
                    </a:path>
                  </a:pathLst>
                </a:custGeom>
                <a:solidFill>
                  <a:srgbClr val="FE77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" name="组合 3"/>
              <p:cNvGrpSpPr/>
              <p:nvPr/>
            </p:nvGrpSpPr>
            <p:grpSpPr>
              <a:xfrm>
                <a:off x="1223047" y="3767343"/>
                <a:ext cx="1443953" cy="2201657"/>
                <a:chOff x="1223047" y="3767343"/>
                <a:chExt cx="1443953" cy="2201657"/>
              </a:xfrm>
            </p:grpSpPr>
            <p:cxnSp>
              <p:nvCxnSpPr>
                <p:cNvPr id="5" name="直接连接符 4"/>
                <p:cNvCxnSpPr/>
                <p:nvPr/>
              </p:nvCxnSpPr>
              <p:spPr>
                <a:xfrm>
                  <a:off x="1352457" y="3767343"/>
                  <a:ext cx="131454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接连接符 5"/>
                <p:cNvCxnSpPr/>
                <p:nvPr/>
              </p:nvCxnSpPr>
              <p:spPr>
                <a:xfrm>
                  <a:off x="2667000" y="3767343"/>
                  <a:ext cx="0" cy="2201657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接连接符 6"/>
                <p:cNvCxnSpPr/>
                <p:nvPr/>
              </p:nvCxnSpPr>
              <p:spPr>
                <a:xfrm flipH="1">
                  <a:off x="1223047" y="5969000"/>
                  <a:ext cx="143125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接连接符 7"/>
                <p:cNvCxnSpPr/>
                <p:nvPr/>
              </p:nvCxnSpPr>
              <p:spPr>
                <a:xfrm flipV="1">
                  <a:off x="1223047" y="5359400"/>
                  <a:ext cx="0" cy="60960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文本框 15"/>
            <p:cNvSpPr txBox="1"/>
            <p:nvPr/>
          </p:nvSpPr>
          <p:spPr>
            <a:xfrm>
              <a:off x="4753547" y="1620209"/>
              <a:ext cx="255069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5400" b="1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THRRE</a:t>
              </a:r>
              <a:endParaRPr lang="zh-CN" altLang="en-US" sz="5400" b="1" dirty="0">
                <a:solidFill>
                  <a:srgbClr val="FFC4C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83837" y="2444115"/>
              <a:ext cx="18004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4637320" y="4256922"/>
              <a:ext cx="22064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661843">
            <a:off x="-805423" y="-1117783"/>
            <a:ext cx="3082607" cy="54469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74286">
            <a:off x="-370234" y="2242830"/>
            <a:ext cx="2181507" cy="385472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10495">
            <a:off x="10070884" y="2257913"/>
            <a:ext cx="3082607" cy="544697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10328150" y="4637066"/>
            <a:ext cx="2181507" cy="385472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8582561" y="4395739"/>
            <a:ext cx="2181507" cy="385472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14481">
            <a:off x="11010152" y="62618"/>
            <a:ext cx="2181507" cy="385472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414" y="2543540"/>
            <a:ext cx="2161881" cy="3198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Group 20"/>
          <p:cNvGrpSpPr/>
          <p:nvPr/>
        </p:nvGrpSpPr>
        <p:grpSpPr>
          <a:xfrm>
            <a:off x="6325207" y="1978313"/>
            <a:ext cx="1379835" cy="835875"/>
            <a:chOff x="3433763" y="1131575"/>
            <a:chExt cx="2241550" cy="135762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04" name="Freeform 14"/>
            <p:cNvSpPr/>
            <p:nvPr/>
          </p:nvSpPr>
          <p:spPr bwMode="auto">
            <a:xfrm>
              <a:off x="3433763" y="1474788"/>
              <a:ext cx="2241550" cy="1014413"/>
            </a:xfrm>
            <a:custGeom>
              <a:avLst/>
              <a:gdLst/>
              <a:ahLst/>
              <a:cxnLst>
                <a:cxn ang="0">
                  <a:pos x="634" y="369"/>
                </a:cxn>
                <a:cxn ang="0">
                  <a:pos x="420" y="284"/>
                </a:cxn>
                <a:cxn ang="0">
                  <a:pos x="201" y="375"/>
                </a:cxn>
                <a:cxn ang="0">
                  <a:pos x="0" y="174"/>
                </a:cxn>
                <a:cxn ang="0">
                  <a:pos x="420" y="0"/>
                </a:cxn>
                <a:cxn ang="0">
                  <a:pos x="829" y="163"/>
                </a:cxn>
                <a:cxn ang="0">
                  <a:pos x="634" y="369"/>
                </a:cxn>
              </a:cxnLst>
              <a:rect l="0" t="0" r="r" b="b"/>
              <a:pathLst>
                <a:path w="829" h="375">
                  <a:moveTo>
                    <a:pt x="634" y="369"/>
                  </a:moveTo>
                  <a:cubicBezTo>
                    <a:pt x="574" y="312"/>
                    <a:pt x="503" y="284"/>
                    <a:pt x="420" y="284"/>
                  </a:cubicBezTo>
                  <a:cubicBezTo>
                    <a:pt x="334" y="284"/>
                    <a:pt x="261" y="314"/>
                    <a:pt x="201" y="375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16" y="58"/>
                    <a:pt x="256" y="0"/>
                    <a:pt x="420" y="0"/>
                  </a:cubicBezTo>
                  <a:cubicBezTo>
                    <a:pt x="579" y="0"/>
                    <a:pt x="716" y="54"/>
                    <a:pt x="829" y="163"/>
                  </a:cubicBezTo>
                  <a:lnTo>
                    <a:pt x="634" y="369"/>
                  </a:lnTo>
                  <a:close/>
                </a:path>
              </a:pathLst>
            </a:custGeom>
            <a:solidFill>
              <a:srgbClr val="007791"/>
            </a:solidFill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5" name="Isosceles Triangle 18"/>
            <p:cNvSpPr/>
            <p:nvPr/>
          </p:nvSpPr>
          <p:spPr>
            <a:xfrm>
              <a:off x="4372937" y="1131575"/>
              <a:ext cx="398127" cy="460856"/>
            </a:xfrm>
            <a:prstGeom prst="triangle">
              <a:avLst/>
            </a:prstGeom>
            <a:solidFill>
              <a:srgbClr val="007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6" name="Group 24"/>
          <p:cNvGrpSpPr/>
          <p:nvPr/>
        </p:nvGrpSpPr>
        <p:grpSpPr>
          <a:xfrm>
            <a:off x="5790601" y="2498482"/>
            <a:ext cx="868823" cy="1382052"/>
            <a:chOff x="3008635" y="1967798"/>
            <a:chExt cx="1112911" cy="176999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07" name="Freeform 13"/>
            <p:cNvSpPr/>
            <p:nvPr/>
          </p:nvSpPr>
          <p:spPr bwMode="auto">
            <a:xfrm>
              <a:off x="3321669" y="1967798"/>
              <a:ext cx="799877" cy="1769992"/>
            </a:xfrm>
            <a:custGeom>
              <a:avLst/>
              <a:gdLst/>
              <a:ahLst/>
              <a:cxnLst>
                <a:cxn ang="0">
                  <a:pos x="163" y="0"/>
                </a:cxn>
                <a:cxn ang="0">
                  <a:pos x="369" y="195"/>
                </a:cxn>
                <a:cxn ang="0">
                  <a:pos x="284" y="409"/>
                </a:cxn>
                <a:cxn ang="0">
                  <a:pos x="375" y="628"/>
                </a:cxn>
                <a:cxn ang="0">
                  <a:pos x="375" y="629"/>
                </a:cxn>
                <a:cxn ang="0">
                  <a:pos x="174" y="830"/>
                </a:cxn>
                <a:cxn ang="0">
                  <a:pos x="174" y="829"/>
                </a:cxn>
                <a:cxn ang="0">
                  <a:pos x="0" y="409"/>
                </a:cxn>
                <a:cxn ang="0">
                  <a:pos x="163" y="0"/>
                </a:cxn>
              </a:cxnLst>
              <a:rect l="0" t="0" r="r" b="b"/>
              <a:pathLst>
                <a:path w="375" h="830">
                  <a:moveTo>
                    <a:pt x="163" y="0"/>
                  </a:moveTo>
                  <a:cubicBezTo>
                    <a:pt x="369" y="195"/>
                    <a:pt x="369" y="195"/>
                    <a:pt x="369" y="195"/>
                  </a:cubicBezTo>
                  <a:cubicBezTo>
                    <a:pt x="312" y="255"/>
                    <a:pt x="284" y="326"/>
                    <a:pt x="284" y="409"/>
                  </a:cubicBezTo>
                  <a:cubicBezTo>
                    <a:pt x="284" y="495"/>
                    <a:pt x="314" y="568"/>
                    <a:pt x="375" y="628"/>
                  </a:cubicBezTo>
                  <a:cubicBezTo>
                    <a:pt x="375" y="629"/>
                    <a:pt x="375" y="629"/>
                    <a:pt x="375" y="629"/>
                  </a:cubicBezTo>
                  <a:cubicBezTo>
                    <a:pt x="174" y="830"/>
                    <a:pt x="174" y="830"/>
                    <a:pt x="174" y="830"/>
                  </a:cubicBezTo>
                  <a:cubicBezTo>
                    <a:pt x="174" y="829"/>
                    <a:pt x="174" y="829"/>
                    <a:pt x="174" y="829"/>
                  </a:cubicBezTo>
                  <a:cubicBezTo>
                    <a:pt x="58" y="713"/>
                    <a:pt x="0" y="573"/>
                    <a:pt x="0" y="409"/>
                  </a:cubicBezTo>
                  <a:cubicBezTo>
                    <a:pt x="0" y="250"/>
                    <a:pt x="54" y="114"/>
                    <a:pt x="163" y="0"/>
                  </a:cubicBezTo>
                  <a:close/>
                </a:path>
              </a:pathLst>
            </a:custGeom>
            <a:solidFill>
              <a:srgbClr val="FF7899"/>
            </a:solidFill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8" name="Isosceles Triangle 19"/>
            <p:cNvSpPr/>
            <p:nvPr/>
          </p:nvSpPr>
          <p:spPr>
            <a:xfrm rot="16200000">
              <a:off x="3033366" y="2671099"/>
              <a:ext cx="313928" cy="363390"/>
            </a:xfrm>
            <a:prstGeom prst="triangle">
              <a:avLst/>
            </a:prstGeom>
            <a:solidFill>
              <a:srgbClr val="FF7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9" name="Group 25"/>
          <p:cNvGrpSpPr/>
          <p:nvPr/>
        </p:nvGrpSpPr>
        <p:grpSpPr>
          <a:xfrm>
            <a:off x="7390414" y="2479912"/>
            <a:ext cx="841176" cy="1380099"/>
            <a:chOff x="5057865" y="1944015"/>
            <a:chExt cx="1077500" cy="176748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10" name="Freeform 12"/>
            <p:cNvSpPr/>
            <p:nvPr/>
          </p:nvSpPr>
          <p:spPr bwMode="auto">
            <a:xfrm>
              <a:off x="5057865" y="1944015"/>
              <a:ext cx="797373" cy="1767489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374" y="420"/>
                </a:cxn>
                <a:cxn ang="0">
                  <a:pos x="211" y="829"/>
                </a:cxn>
                <a:cxn ang="0">
                  <a:pos x="5" y="634"/>
                </a:cxn>
                <a:cxn ang="0">
                  <a:pos x="90" y="420"/>
                </a:cxn>
                <a:cxn ang="0">
                  <a:pos x="0" y="201"/>
                </a:cxn>
                <a:cxn ang="0">
                  <a:pos x="201" y="0"/>
                </a:cxn>
              </a:cxnLst>
              <a:rect l="0" t="0" r="r" b="b"/>
              <a:pathLst>
                <a:path w="374" h="829">
                  <a:moveTo>
                    <a:pt x="201" y="0"/>
                  </a:moveTo>
                  <a:cubicBezTo>
                    <a:pt x="316" y="116"/>
                    <a:pt x="374" y="256"/>
                    <a:pt x="374" y="420"/>
                  </a:cubicBezTo>
                  <a:cubicBezTo>
                    <a:pt x="374" y="579"/>
                    <a:pt x="320" y="715"/>
                    <a:pt x="211" y="829"/>
                  </a:cubicBezTo>
                  <a:cubicBezTo>
                    <a:pt x="5" y="634"/>
                    <a:pt x="5" y="634"/>
                    <a:pt x="5" y="634"/>
                  </a:cubicBezTo>
                  <a:cubicBezTo>
                    <a:pt x="62" y="574"/>
                    <a:pt x="90" y="503"/>
                    <a:pt x="90" y="420"/>
                  </a:cubicBezTo>
                  <a:cubicBezTo>
                    <a:pt x="90" y="335"/>
                    <a:pt x="60" y="262"/>
                    <a:pt x="0" y="201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FF7899"/>
            </a:solidFill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1" name="Isosceles Triangle 21"/>
            <p:cNvSpPr/>
            <p:nvPr/>
          </p:nvSpPr>
          <p:spPr>
            <a:xfrm rot="5400000" flipH="1">
              <a:off x="5796706" y="2671100"/>
              <a:ext cx="313928" cy="363390"/>
            </a:xfrm>
            <a:prstGeom prst="triangle">
              <a:avLst/>
            </a:prstGeom>
            <a:solidFill>
              <a:srgbClr val="FF7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2" name="Group 26"/>
          <p:cNvGrpSpPr/>
          <p:nvPr/>
        </p:nvGrpSpPr>
        <p:grpSpPr>
          <a:xfrm>
            <a:off x="6343771" y="3543338"/>
            <a:ext cx="1379835" cy="852967"/>
            <a:chOff x="3717226" y="3305933"/>
            <a:chExt cx="1767489" cy="10923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13" name="Freeform 15"/>
            <p:cNvSpPr/>
            <p:nvPr/>
          </p:nvSpPr>
          <p:spPr bwMode="auto">
            <a:xfrm>
              <a:off x="3717226" y="3305933"/>
              <a:ext cx="1767489" cy="799877"/>
            </a:xfrm>
            <a:custGeom>
              <a:avLst/>
              <a:gdLst/>
              <a:ahLst/>
              <a:cxnLst>
                <a:cxn ang="0">
                  <a:pos x="628" y="0"/>
                </a:cxn>
                <a:cxn ang="0">
                  <a:pos x="629" y="0"/>
                </a:cxn>
                <a:cxn ang="0">
                  <a:pos x="829" y="201"/>
                </a:cxn>
                <a:cxn ang="0">
                  <a:pos x="829" y="201"/>
                </a:cxn>
                <a:cxn ang="0">
                  <a:pos x="409" y="375"/>
                </a:cxn>
                <a:cxn ang="0">
                  <a:pos x="0" y="212"/>
                </a:cxn>
                <a:cxn ang="0">
                  <a:pos x="196" y="6"/>
                </a:cxn>
                <a:cxn ang="0">
                  <a:pos x="409" y="91"/>
                </a:cxn>
                <a:cxn ang="0">
                  <a:pos x="628" y="0"/>
                </a:cxn>
              </a:cxnLst>
              <a:rect l="0" t="0" r="r" b="b"/>
              <a:pathLst>
                <a:path w="829" h="375">
                  <a:moveTo>
                    <a:pt x="628" y="0"/>
                  </a:moveTo>
                  <a:cubicBezTo>
                    <a:pt x="629" y="0"/>
                    <a:pt x="629" y="0"/>
                    <a:pt x="629" y="0"/>
                  </a:cubicBezTo>
                  <a:cubicBezTo>
                    <a:pt x="829" y="201"/>
                    <a:pt x="829" y="201"/>
                    <a:pt x="829" y="201"/>
                  </a:cubicBezTo>
                  <a:cubicBezTo>
                    <a:pt x="829" y="201"/>
                    <a:pt x="829" y="201"/>
                    <a:pt x="829" y="201"/>
                  </a:cubicBezTo>
                  <a:cubicBezTo>
                    <a:pt x="713" y="317"/>
                    <a:pt x="573" y="375"/>
                    <a:pt x="409" y="375"/>
                  </a:cubicBezTo>
                  <a:cubicBezTo>
                    <a:pt x="250" y="375"/>
                    <a:pt x="114" y="321"/>
                    <a:pt x="0" y="212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255" y="63"/>
                    <a:pt x="326" y="91"/>
                    <a:pt x="409" y="91"/>
                  </a:cubicBezTo>
                  <a:cubicBezTo>
                    <a:pt x="495" y="91"/>
                    <a:pt x="568" y="61"/>
                    <a:pt x="628" y="0"/>
                  </a:cubicBezTo>
                  <a:close/>
                </a:path>
              </a:pathLst>
            </a:custGeom>
            <a:solidFill>
              <a:srgbClr val="007791"/>
            </a:solidFill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4" name="Isosceles Triangle 22"/>
            <p:cNvSpPr/>
            <p:nvPr/>
          </p:nvSpPr>
          <p:spPr>
            <a:xfrm rot="10800000" flipH="1">
              <a:off x="4433993" y="4034936"/>
              <a:ext cx="313928" cy="363390"/>
            </a:xfrm>
            <a:prstGeom prst="triangle">
              <a:avLst/>
            </a:prstGeom>
            <a:solidFill>
              <a:srgbClr val="007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5" name="Group 46"/>
          <p:cNvGrpSpPr/>
          <p:nvPr/>
        </p:nvGrpSpPr>
        <p:grpSpPr>
          <a:xfrm>
            <a:off x="8364144" y="2853387"/>
            <a:ext cx="562111" cy="664279"/>
            <a:chOff x="193675" y="3013076"/>
            <a:chExt cx="1014413" cy="1198563"/>
          </a:xfrm>
          <a:solidFill>
            <a:srgbClr val="FF789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16" name="Freeform 28"/>
            <p:cNvSpPr>
              <a:spLocks noEditPoints="1"/>
            </p:cNvSpPr>
            <p:nvPr/>
          </p:nvSpPr>
          <p:spPr bwMode="auto">
            <a:xfrm>
              <a:off x="212725" y="3013076"/>
              <a:ext cx="922338" cy="1198563"/>
            </a:xfrm>
            <a:custGeom>
              <a:avLst/>
              <a:gdLst/>
              <a:ahLst/>
              <a:cxnLst>
                <a:cxn ang="0">
                  <a:pos x="195" y="24"/>
                </a:cxn>
                <a:cxn ang="0">
                  <a:pos x="202" y="7"/>
                </a:cxn>
                <a:cxn ang="0">
                  <a:pos x="219" y="0"/>
                </a:cxn>
                <a:cxn ang="0">
                  <a:pos x="219" y="0"/>
                </a:cxn>
                <a:cxn ang="0">
                  <a:pos x="236" y="7"/>
                </a:cxn>
                <a:cxn ang="0">
                  <a:pos x="244" y="24"/>
                </a:cxn>
                <a:cxn ang="0">
                  <a:pos x="244" y="318"/>
                </a:cxn>
                <a:cxn ang="0">
                  <a:pos x="195" y="318"/>
                </a:cxn>
                <a:cxn ang="0">
                  <a:pos x="195" y="24"/>
                </a:cxn>
                <a:cxn ang="0">
                  <a:pos x="0" y="110"/>
                </a:cxn>
                <a:cxn ang="0">
                  <a:pos x="22" y="73"/>
                </a:cxn>
                <a:cxn ang="0">
                  <a:pos x="87" y="46"/>
                </a:cxn>
                <a:cxn ang="0">
                  <a:pos x="87" y="46"/>
                </a:cxn>
                <a:cxn ang="0">
                  <a:pos x="152" y="73"/>
                </a:cxn>
                <a:cxn ang="0">
                  <a:pos x="175" y="110"/>
                </a:cxn>
                <a:cxn ang="0">
                  <a:pos x="0" y="110"/>
                </a:cxn>
              </a:cxnLst>
              <a:rect l="0" t="0" r="r" b="b"/>
              <a:pathLst>
                <a:path w="244" h="318">
                  <a:moveTo>
                    <a:pt x="195" y="24"/>
                  </a:moveTo>
                  <a:cubicBezTo>
                    <a:pt x="195" y="17"/>
                    <a:pt x="197" y="12"/>
                    <a:pt x="202" y="7"/>
                  </a:cubicBezTo>
                  <a:cubicBezTo>
                    <a:pt x="206" y="2"/>
                    <a:pt x="212" y="0"/>
                    <a:pt x="219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6" y="0"/>
                    <a:pt x="232" y="2"/>
                    <a:pt x="236" y="7"/>
                  </a:cubicBezTo>
                  <a:cubicBezTo>
                    <a:pt x="241" y="12"/>
                    <a:pt x="244" y="17"/>
                    <a:pt x="244" y="24"/>
                  </a:cubicBezTo>
                  <a:cubicBezTo>
                    <a:pt x="244" y="318"/>
                    <a:pt x="244" y="318"/>
                    <a:pt x="244" y="318"/>
                  </a:cubicBezTo>
                  <a:cubicBezTo>
                    <a:pt x="195" y="318"/>
                    <a:pt x="195" y="318"/>
                    <a:pt x="195" y="318"/>
                  </a:cubicBezTo>
                  <a:lnTo>
                    <a:pt x="195" y="24"/>
                  </a:lnTo>
                  <a:close/>
                  <a:moveTo>
                    <a:pt x="0" y="110"/>
                  </a:moveTo>
                  <a:cubicBezTo>
                    <a:pt x="4" y="96"/>
                    <a:pt x="11" y="84"/>
                    <a:pt x="22" y="73"/>
                  </a:cubicBezTo>
                  <a:cubicBezTo>
                    <a:pt x="40" y="55"/>
                    <a:pt x="61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113" y="46"/>
                    <a:pt x="134" y="55"/>
                    <a:pt x="152" y="73"/>
                  </a:cubicBezTo>
                  <a:cubicBezTo>
                    <a:pt x="163" y="84"/>
                    <a:pt x="170" y="96"/>
                    <a:pt x="175" y="110"/>
                  </a:cubicBezTo>
                  <a:lnTo>
                    <a:pt x="0" y="1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7" name="Freeform 29"/>
            <p:cNvSpPr/>
            <p:nvPr/>
          </p:nvSpPr>
          <p:spPr bwMode="auto">
            <a:xfrm>
              <a:off x="825500" y="4170363"/>
              <a:ext cx="382588" cy="33338"/>
            </a:xfrm>
            <a:custGeom>
              <a:avLst/>
              <a:gdLst/>
              <a:ahLst/>
              <a:cxnLst>
                <a:cxn ang="0">
                  <a:pos x="101" y="5"/>
                </a:cxn>
                <a:cxn ang="0">
                  <a:pos x="100" y="8"/>
                </a:cxn>
                <a:cxn ang="0">
                  <a:pos x="96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</a:cxnLst>
              <a:rect l="0" t="0" r="r" b="b"/>
              <a:pathLst>
                <a:path w="101" h="9">
                  <a:moveTo>
                    <a:pt x="101" y="5"/>
                  </a:moveTo>
                  <a:cubicBezTo>
                    <a:pt x="101" y="6"/>
                    <a:pt x="100" y="7"/>
                    <a:pt x="100" y="8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0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8" name="Freeform 30"/>
            <p:cNvSpPr/>
            <p:nvPr/>
          </p:nvSpPr>
          <p:spPr bwMode="auto">
            <a:xfrm>
              <a:off x="825500" y="3717926"/>
              <a:ext cx="382588" cy="395288"/>
            </a:xfrm>
            <a:custGeom>
              <a:avLst/>
              <a:gdLst/>
              <a:ahLst/>
              <a:cxnLst>
                <a:cxn ang="0">
                  <a:pos x="92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  <a:cxn ang="0">
                  <a:pos x="101" y="101"/>
                </a:cxn>
                <a:cxn ang="0">
                  <a:pos x="100" y="104"/>
                </a:cxn>
                <a:cxn ang="0">
                  <a:pos x="96" y="105"/>
                </a:cxn>
                <a:cxn ang="0">
                  <a:pos x="5" y="105"/>
                </a:cxn>
                <a:cxn ang="0">
                  <a:pos x="1" y="104"/>
                </a:cxn>
                <a:cxn ang="0">
                  <a:pos x="0" y="101"/>
                </a:cxn>
                <a:cxn ang="0">
                  <a:pos x="1" y="97"/>
                </a:cxn>
                <a:cxn ang="0">
                  <a:pos x="5" y="96"/>
                </a:cxn>
                <a:cxn ang="0">
                  <a:pos x="92" y="96"/>
                </a:cxn>
                <a:cxn ang="0">
                  <a:pos x="92" y="9"/>
                </a:cxn>
              </a:cxnLst>
              <a:rect l="0" t="0" r="r" b="b"/>
              <a:pathLst>
                <a:path w="101" h="105">
                  <a:moveTo>
                    <a:pt x="92" y="9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1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01" y="102"/>
                    <a:pt x="100" y="103"/>
                    <a:pt x="100" y="104"/>
                  </a:cubicBezTo>
                  <a:cubicBezTo>
                    <a:pt x="99" y="105"/>
                    <a:pt x="98" y="105"/>
                    <a:pt x="96" y="105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3" y="105"/>
                    <a:pt x="2" y="105"/>
                    <a:pt x="1" y="104"/>
                  </a:cubicBezTo>
                  <a:cubicBezTo>
                    <a:pt x="0" y="103"/>
                    <a:pt x="0" y="102"/>
                    <a:pt x="0" y="101"/>
                  </a:cubicBezTo>
                  <a:cubicBezTo>
                    <a:pt x="0" y="99"/>
                    <a:pt x="0" y="98"/>
                    <a:pt x="1" y="97"/>
                  </a:cubicBezTo>
                  <a:cubicBezTo>
                    <a:pt x="2" y="96"/>
                    <a:pt x="3" y="96"/>
                    <a:pt x="5" y="96"/>
                  </a:cubicBezTo>
                  <a:cubicBezTo>
                    <a:pt x="92" y="96"/>
                    <a:pt x="92" y="96"/>
                    <a:pt x="92" y="96"/>
                  </a:cubicBezTo>
                  <a:lnTo>
                    <a:pt x="92" y="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9" name="Freeform 31"/>
            <p:cNvSpPr/>
            <p:nvPr/>
          </p:nvSpPr>
          <p:spPr bwMode="auto">
            <a:xfrm>
              <a:off x="760413" y="3375026"/>
              <a:ext cx="447675" cy="244475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7" y="1"/>
                </a:cxn>
                <a:cxn ang="0">
                  <a:pos x="118" y="4"/>
                </a:cxn>
                <a:cxn ang="0">
                  <a:pos x="118" y="60"/>
                </a:cxn>
                <a:cxn ang="0">
                  <a:pos x="117" y="64"/>
                </a:cxn>
                <a:cxn ang="0">
                  <a:pos x="113" y="65"/>
                </a:cxn>
                <a:cxn ang="0">
                  <a:pos x="22" y="65"/>
                </a:cxn>
                <a:cxn ang="0">
                  <a:pos x="18" y="64"/>
                </a:cxn>
                <a:cxn ang="0">
                  <a:pos x="17" y="60"/>
                </a:cxn>
                <a:cxn ang="0">
                  <a:pos x="18" y="57"/>
                </a:cxn>
                <a:cxn ang="0">
                  <a:pos x="22" y="56"/>
                </a:cxn>
                <a:cxn ang="0">
                  <a:pos x="109" y="56"/>
                </a:cxn>
                <a:cxn ang="0">
                  <a:pos x="109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4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13" y="0"/>
                </a:cxn>
              </a:cxnLst>
              <a:rect l="0" t="0" r="r" b="b"/>
              <a:pathLst>
                <a:path w="118" h="65">
                  <a:moveTo>
                    <a:pt x="113" y="0"/>
                  </a:moveTo>
                  <a:cubicBezTo>
                    <a:pt x="115" y="0"/>
                    <a:pt x="116" y="0"/>
                    <a:pt x="117" y="1"/>
                  </a:cubicBezTo>
                  <a:cubicBezTo>
                    <a:pt x="117" y="2"/>
                    <a:pt x="118" y="3"/>
                    <a:pt x="118" y="4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2"/>
                    <a:pt x="117" y="63"/>
                    <a:pt x="117" y="64"/>
                  </a:cubicBezTo>
                  <a:cubicBezTo>
                    <a:pt x="116" y="64"/>
                    <a:pt x="115" y="65"/>
                    <a:pt x="113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0" y="65"/>
                    <a:pt x="19" y="64"/>
                    <a:pt x="18" y="64"/>
                  </a:cubicBezTo>
                  <a:cubicBezTo>
                    <a:pt x="17" y="63"/>
                    <a:pt x="17" y="62"/>
                    <a:pt x="17" y="60"/>
                  </a:cubicBezTo>
                  <a:cubicBezTo>
                    <a:pt x="17" y="59"/>
                    <a:pt x="17" y="58"/>
                    <a:pt x="18" y="57"/>
                  </a:cubicBezTo>
                  <a:cubicBezTo>
                    <a:pt x="19" y="56"/>
                    <a:pt x="20" y="56"/>
                    <a:pt x="22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lnTo>
                    <a:pt x="11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0" name="Freeform 32"/>
            <p:cNvSpPr/>
            <p:nvPr/>
          </p:nvSpPr>
          <p:spPr bwMode="auto">
            <a:xfrm>
              <a:off x="825500" y="3646488"/>
              <a:ext cx="382588" cy="3333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  <a:cxn ang="0">
                  <a:pos x="100" y="8"/>
                </a:cxn>
                <a:cxn ang="0">
                  <a:pos x="96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</a:cxnLst>
              <a:rect l="0" t="0" r="r" b="b"/>
              <a:pathLst>
                <a:path w="101" h="9">
                  <a:moveTo>
                    <a:pt x="0" y="5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1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ubicBezTo>
                    <a:pt x="101" y="6"/>
                    <a:pt x="100" y="7"/>
                    <a:pt x="100" y="8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1" name="Rectangle 33"/>
            <p:cNvSpPr>
              <a:spLocks noChangeArrowheads="1"/>
            </p:cNvSpPr>
            <p:nvPr/>
          </p:nvSpPr>
          <p:spPr bwMode="auto">
            <a:xfrm>
              <a:off x="193675" y="3473451"/>
              <a:ext cx="696913" cy="4476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2" name="Rectangle 34"/>
            <p:cNvSpPr>
              <a:spLocks noChangeArrowheads="1"/>
            </p:cNvSpPr>
            <p:nvPr/>
          </p:nvSpPr>
          <p:spPr bwMode="auto">
            <a:xfrm>
              <a:off x="193675" y="3981451"/>
              <a:ext cx="696913" cy="2301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3" name="Group 49"/>
          <p:cNvGrpSpPr/>
          <p:nvPr/>
        </p:nvGrpSpPr>
        <p:grpSpPr>
          <a:xfrm flipH="1">
            <a:off x="6775961" y="2841808"/>
            <a:ext cx="534467" cy="602794"/>
            <a:chOff x="1817688" y="3025777"/>
            <a:chExt cx="658813" cy="742896"/>
          </a:xfrm>
          <a:solidFill>
            <a:schemeClr val="bg1">
              <a:lumMod val="6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24" name="Freeform 101"/>
            <p:cNvSpPr/>
            <p:nvPr/>
          </p:nvSpPr>
          <p:spPr bwMode="auto">
            <a:xfrm>
              <a:off x="1833563" y="3025777"/>
              <a:ext cx="642938" cy="422275"/>
            </a:xfrm>
            <a:custGeom>
              <a:avLst/>
              <a:gdLst/>
              <a:ahLst/>
              <a:cxnLst>
                <a:cxn ang="0">
                  <a:pos x="13" y="253"/>
                </a:cxn>
                <a:cxn ang="0">
                  <a:pos x="277" y="135"/>
                </a:cxn>
                <a:cxn ang="0">
                  <a:pos x="323" y="227"/>
                </a:cxn>
                <a:cxn ang="0">
                  <a:pos x="343" y="227"/>
                </a:cxn>
                <a:cxn ang="0">
                  <a:pos x="286" y="0"/>
                </a:cxn>
                <a:cxn ang="0">
                  <a:pos x="255" y="63"/>
                </a:cxn>
                <a:cxn ang="0">
                  <a:pos x="267" y="103"/>
                </a:cxn>
                <a:cxn ang="0">
                  <a:pos x="0" y="226"/>
                </a:cxn>
                <a:cxn ang="0">
                  <a:pos x="13" y="253"/>
                </a:cxn>
              </a:cxnLst>
              <a:rect l="0" t="0" r="r" b="b"/>
              <a:pathLst>
                <a:path w="386" h="253">
                  <a:moveTo>
                    <a:pt x="13" y="253"/>
                  </a:moveTo>
                  <a:cubicBezTo>
                    <a:pt x="277" y="135"/>
                    <a:pt x="277" y="135"/>
                    <a:pt x="277" y="135"/>
                  </a:cubicBezTo>
                  <a:cubicBezTo>
                    <a:pt x="323" y="227"/>
                    <a:pt x="323" y="227"/>
                    <a:pt x="323" y="227"/>
                  </a:cubicBezTo>
                  <a:cubicBezTo>
                    <a:pt x="323" y="227"/>
                    <a:pt x="329" y="243"/>
                    <a:pt x="343" y="227"/>
                  </a:cubicBezTo>
                  <a:cubicBezTo>
                    <a:pt x="343" y="227"/>
                    <a:pt x="386" y="45"/>
                    <a:pt x="286" y="0"/>
                  </a:cubicBezTo>
                  <a:cubicBezTo>
                    <a:pt x="255" y="63"/>
                    <a:pt x="255" y="63"/>
                    <a:pt x="255" y="63"/>
                  </a:cubicBezTo>
                  <a:cubicBezTo>
                    <a:pt x="267" y="103"/>
                    <a:pt x="267" y="103"/>
                    <a:pt x="267" y="103"/>
                  </a:cubicBezTo>
                  <a:cubicBezTo>
                    <a:pt x="0" y="226"/>
                    <a:pt x="0" y="226"/>
                    <a:pt x="0" y="226"/>
                  </a:cubicBezTo>
                  <a:lnTo>
                    <a:pt x="13" y="25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5" name="Freeform 102"/>
            <p:cNvSpPr/>
            <p:nvPr/>
          </p:nvSpPr>
          <p:spPr bwMode="auto">
            <a:xfrm>
              <a:off x="2384425" y="3405189"/>
              <a:ext cx="1588" cy="250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0" y="0"/>
                </a:cxn>
              </a:cxnLst>
              <a:rect l="0" t="0" r="r" b="b"/>
              <a:pathLst>
                <a:path h="158">
                  <a:moveTo>
                    <a:pt x="0" y="0"/>
                  </a:move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6" name="Line 103"/>
            <p:cNvSpPr>
              <a:spLocks noChangeShapeType="1"/>
            </p:cNvSpPr>
            <p:nvPr/>
          </p:nvSpPr>
          <p:spPr bwMode="auto">
            <a:xfrm>
              <a:off x="2384425" y="3405189"/>
              <a:ext cx="1588" cy="250825"/>
            </a:xfrm>
            <a:prstGeom prst="line">
              <a:avLst/>
            </a:pr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7" name="Rectangle 104"/>
            <p:cNvSpPr>
              <a:spLocks noChangeArrowheads="1"/>
            </p:cNvSpPr>
            <p:nvPr/>
          </p:nvSpPr>
          <p:spPr bwMode="auto">
            <a:xfrm>
              <a:off x="2376488" y="3405189"/>
              <a:ext cx="15875" cy="2508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8" name="Freeform 105"/>
            <p:cNvSpPr/>
            <p:nvPr/>
          </p:nvSpPr>
          <p:spPr bwMode="auto">
            <a:xfrm>
              <a:off x="2003425" y="3173414"/>
              <a:ext cx="119063" cy="490538"/>
            </a:xfrm>
            <a:custGeom>
              <a:avLst/>
              <a:gdLst/>
              <a:ahLst/>
              <a:cxnLst>
                <a:cxn ang="0">
                  <a:pos x="5" y="294"/>
                </a:cxn>
                <a:cxn ang="0">
                  <a:pos x="4" y="294"/>
                </a:cxn>
                <a:cxn ang="0">
                  <a:pos x="0" y="288"/>
                </a:cxn>
                <a:cxn ang="0">
                  <a:pos x="61" y="4"/>
                </a:cxn>
                <a:cxn ang="0">
                  <a:pos x="67" y="0"/>
                </a:cxn>
                <a:cxn ang="0">
                  <a:pos x="71" y="6"/>
                </a:cxn>
                <a:cxn ang="0">
                  <a:pos x="10" y="291"/>
                </a:cxn>
                <a:cxn ang="0">
                  <a:pos x="5" y="294"/>
                </a:cxn>
              </a:cxnLst>
              <a:rect l="0" t="0" r="r" b="b"/>
              <a:pathLst>
                <a:path w="71" h="294">
                  <a:moveTo>
                    <a:pt x="5" y="294"/>
                  </a:moveTo>
                  <a:cubicBezTo>
                    <a:pt x="4" y="294"/>
                    <a:pt x="4" y="294"/>
                    <a:pt x="4" y="294"/>
                  </a:cubicBezTo>
                  <a:cubicBezTo>
                    <a:pt x="1" y="294"/>
                    <a:pt x="0" y="291"/>
                    <a:pt x="0" y="288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1"/>
                    <a:pt x="64" y="0"/>
                    <a:pt x="67" y="0"/>
                  </a:cubicBezTo>
                  <a:cubicBezTo>
                    <a:pt x="70" y="1"/>
                    <a:pt x="71" y="4"/>
                    <a:pt x="71" y="6"/>
                  </a:cubicBezTo>
                  <a:cubicBezTo>
                    <a:pt x="10" y="291"/>
                    <a:pt x="10" y="291"/>
                    <a:pt x="10" y="291"/>
                  </a:cubicBezTo>
                  <a:cubicBezTo>
                    <a:pt x="9" y="293"/>
                    <a:pt x="7" y="294"/>
                    <a:pt x="5" y="29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9" name="Freeform 106"/>
            <p:cNvSpPr/>
            <p:nvPr/>
          </p:nvSpPr>
          <p:spPr bwMode="auto">
            <a:xfrm>
              <a:off x="2106613" y="3176589"/>
              <a:ext cx="133350" cy="490538"/>
            </a:xfrm>
            <a:custGeom>
              <a:avLst/>
              <a:gdLst/>
              <a:ahLst/>
              <a:cxnLst>
                <a:cxn ang="0">
                  <a:pos x="75" y="294"/>
                </a:cxn>
                <a:cxn ang="0">
                  <a:pos x="70" y="290"/>
                </a:cxn>
                <a:cxn ang="0">
                  <a:pos x="0" y="7"/>
                </a:cxn>
                <a:cxn ang="0">
                  <a:pos x="4" y="1"/>
                </a:cxn>
                <a:cxn ang="0">
                  <a:pos x="10" y="4"/>
                </a:cxn>
                <a:cxn ang="0">
                  <a:pos x="79" y="288"/>
                </a:cxn>
                <a:cxn ang="0">
                  <a:pos x="76" y="294"/>
                </a:cxn>
                <a:cxn ang="0">
                  <a:pos x="75" y="294"/>
                </a:cxn>
              </a:cxnLst>
              <a:rect l="0" t="0" r="r" b="b"/>
              <a:pathLst>
                <a:path w="80" h="294">
                  <a:moveTo>
                    <a:pt x="75" y="294"/>
                  </a:moveTo>
                  <a:cubicBezTo>
                    <a:pt x="72" y="294"/>
                    <a:pt x="70" y="292"/>
                    <a:pt x="70" y="29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1"/>
                    <a:pt x="4" y="1"/>
                  </a:cubicBezTo>
                  <a:cubicBezTo>
                    <a:pt x="7" y="0"/>
                    <a:pt x="9" y="2"/>
                    <a:pt x="10" y="4"/>
                  </a:cubicBezTo>
                  <a:cubicBezTo>
                    <a:pt x="79" y="288"/>
                    <a:pt x="79" y="288"/>
                    <a:pt x="79" y="288"/>
                  </a:cubicBezTo>
                  <a:cubicBezTo>
                    <a:pt x="80" y="290"/>
                    <a:pt x="78" y="293"/>
                    <a:pt x="76" y="294"/>
                  </a:cubicBezTo>
                  <a:cubicBezTo>
                    <a:pt x="75" y="294"/>
                    <a:pt x="75" y="294"/>
                    <a:pt x="75" y="29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0" name="Rectangle 107"/>
            <p:cNvSpPr>
              <a:spLocks noChangeArrowheads="1"/>
            </p:cNvSpPr>
            <p:nvPr/>
          </p:nvSpPr>
          <p:spPr bwMode="auto">
            <a:xfrm>
              <a:off x="1885950" y="3408364"/>
              <a:ext cx="15875" cy="1412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1" name="Freeform 108"/>
            <p:cNvSpPr/>
            <p:nvPr/>
          </p:nvSpPr>
          <p:spPr bwMode="auto">
            <a:xfrm>
              <a:off x="2017713" y="3432176"/>
              <a:ext cx="169863" cy="238125"/>
            </a:xfrm>
            <a:custGeom>
              <a:avLst/>
              <a:gdLst/>
              <a:ahLst/>
              <a:cxnLst>
                <a:cxn ang="0">
                  <a:pos x="6" y="143"/>
                </a:cxn>
                <a:cxn ang="0">
                  <a:pos x="3" y="142"/>
                </a:cxn>
                <a:cxn ang="0">
                  <a:pos x="2" y="135"/>
                </a:cxn>
                <a:cxn ang="0">
                  <a:pos x="92" y="3"/>
                </a:cxn>
                <a:cxn ang="0">
                  <a:pos x="99" y="1"/>
                </a:cxn>
                <a:cxn ang="0">
                  <a:pos x="100" y="8"/>
                </a:cxn>
                <a:cxn ang="0">
                  <a:pos x="10" y="141"/>
                </a:cxn>
                <a:cxn ang="0">
                  <a:pos x="6" y="143"/>
                </a:cxn>
              </a:cxnLst>
              <a:rect l="0" t="0" r="r" b="b"/>
              <a:pathLst>
                <a:path w="102" h="143">
                  <a:moveTo>
                    <a:pt x="6" y="143"/>
                  </a:moveTo>
                  <a:cubicBezTo>
                    <a:pt x="5" y="143"/>
                    <a:pt x="4" y="143"/>
                    <a:pt x="3" y="142"/>
                  </a:cubicBezTo>
                  <a:cubicBezTo>
                    <a:pt x="1" y="141"/>
                    <a:pt x="0" y="138"/>
                    <a:pt x="2" y="135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3" y="0"/>
                    <a:pt x="96" y="0"/>
                    <a:pt x="99" y="1"/>
                  </a:cubicBezTo>
                  <a:cubicBezTo>
                    <a:pt x="101" y="3"/>
                    <a:pt x="102" y="6"/>
                    <a:pt x="100" y="8"/>
                  </a:cubicBezTo>
                  <a:cubicBezTo>
                    <a:pt x="10" y="141"/>
                    <a:pt x="10" y="141"/>
                    <a:pt x="10" y="141"/>
                  </a:cubicBezTo>
                  <a:cubicBezTo>
                    <a:pt x="9" y="142"/>
                    <a:pt x="8" y="143"/>
                    <a:pt x="6" y="14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2" name="Freeform 109"/>
            <p:cNvSpPr/>
            <p:nvPr/>
          </p:nvSpPr>
          <p:spPr bwMode="auto">
            <a:xfrm>
              <a:off x="2051050" y="3440114"/>
              <a:ext cx="185738" cy="228600"/>
            </a:xfrm>
            <a:custGeom>
              <a:avLst/>
              <a:gdLst/>
              <a:ahLst/>
              <a:cxnLst>
                <a:cxn ang="0">
                  <a:pos x="106" y="137"/>
                </a:cxn>
                <a:cxn ang="0">
                  <a:pos x="102" y="136"/>
                </a:cxn>
                <a:cxn ang="0">
                  <a:pos x="2" y="9"/>
                </a:cxn>
                <a:cxn ang="0">
                  <a:pos x="3" y="2"/>
                </a:cxn>
                <a:cxn ang="0">
                  <a:pos x="10" y="3"/>
                </a:cxn>
                <a:cxn ang="0">
                  <a:pos x="110" y="129"/>
                </a:cxn>
                <a:cxn ang="0">
                  <a:pos x="109" y="136"/>
                </a:cxn>
                <a:cxn ang="0">
                  <a:pos x="106" y="137"/>
                </a:cxn>
              </a:cxnLst>
              <a:rect l="0" t="0" r="r" b="b"/>
              <a:pathLst>
                <a:path w="112" h="137">
                  <a:moveTo>
                    <a:pt x="106" y="137"/>
                  </a:moveTo>
                  <a:cubicBezTo>
                    <a:pt x="105" y="137"/>
                    <a:pt x="103" y="137"/>
                    <a:pt x="102" y="136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0"/>
                    <a:pt x="8" y="1"/>
                    <a:pt x="10" y="3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2" y="132"/>
                    <a:pt x="111" y="135"/>
                    <a:pt x="109" y="136"/>
                  </a:cubicBezTo>
                  <a:cubicBezTo>
                    <a:pt x="108" y="137"/>
                    <a:pt x="107" y="137"/>
                    <a:pt x="106" y="13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3" name="Freeform 110"/>
            <p:cNvSpPr/>
            <p:nvPr/>
          </p:nvSpPr>
          <p:spPr bwMode="auto">
            <a:xfrm>
              <a:off x="2052638" y="3308351"/>
              <a:ext cx="107950" cy="141288"/>
            </a:xfrm>
            <a:custGeom>
              <a:avLst/>
              <a:gdLst/>
              <a:ahLst/>
              <a:cxnLst>
                <a:cxn ang="0">
                  <a:pos x="6" y="84"/>
                </a:cxn>
                <a:cxn ang="0">
                  <a:pos x="3" y="83"/>
                </a:cxn>
                <a:cxn ang="0">
                  <a:pos x="2" y="76"/>
                </a:cxn>
                <a:cxn ang="0">
                  <a:pos x="55" y="3"/>
                </a:cxn>
                <a:cxn ang="0">
                  <a:pos x="62" y="2"/>
                </a:cxn>
                <a:cxn ang="0">
                  <a:pos x="63" y="9"/>
                </a:cxn>
                <a:cxn ang="0">
                  <a:pos x="10" y="82"/>
                </a:cxn>
                <a:cxn ang="0">
                  <a:pos x="6" y="84"/>
                </a:cxn>
              </a:cxnLst>
              <a:rect l="0" t="0" r="r" b="b"/>
              <a:pathLst>
                <a:path w="65" h="84">
                  <a:moveTo>
                    <a:pt x="6" y="84"/>
                  </a:moveTo>
                  <a:cubicBezTo>
                    <a:pt x="5" y="84"/>
                    <a:pt x="4" y="84"/>
                    <a:pt x="3" y="83"/>
                  </a:cubicBezTo>
                  <a:cubicBezTo>
                    <a:pt x="1" y="82"/>
                    <a:pt x="0" y="79"/>
                    <a:pt x="2" y="76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7" y="1"/>
                    <a:pt x="60" y="0"/>
                    <a:pt x="62" y="2"/>
                  </a:cubicBezTo>
                  <a:cubicBezTo>
                    <a:pt x="64" y="4"/>
                    <a:pt x="65" y="7"/>
                    <a:pt x="63" y="9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4"/>
                    <a:pt x="7" y="84"/>
                    <a:pt x="6" y="8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4" name="Freeform 111"/>
            <p:cNvSpPr/>
            <p:nvPr/>
          </p:nvSpPr>
          <p:spPr bwMode="auto">
            <a:xfrm>
              <a:off x="2065338" y="3324226"/>
              <a:ext cx="122238" cy="119063"/>
            </a:xfrm>
            <a:custGeom>
              <a:avLst/>
              <a:gdLst/>
              <a:ahLst/>
              <a:cxnLst>
                <a:cxn ang="0">
                  <a:pos x="67" y="72"/>
                </a:cxn>
                <a:cxn ang="0">
                  <a:pos x="64" y="70"/>
                </a:cxn>
                <a:cxn ang="0">
                  <a:pos x="2" y="9"/>
                </a:cxn>
                <a:cxn ang="0">
                  <a:pos x="2" y="2"/>
                </a:cxn>
                <a:cxn ang="0">
                  <a:pos x="9" y="2"/>
                </a:cxn>
                <a:cxn ang="0">
                  <a:pos x="71" y="63"/>
                </a:cxn>
                <a:cxn ang="0">
                  <a:pos x="71" y="70"/>
                </a:cxn>
                <a:cxn ang="0">
                  <a:pos x="67" y="72"/>
                </a:cxn>
              </a:cxnLst>
              <a:rect l="0" t="0" r="r" b="b"/>
              <a:pathLst>
                <a:path w="73" h="72">
                  <a:moveTo>
                    <a:pt x="67" y="72"/>
                  </a:moveTo>
                  <a:cubicBezTo>
                    <a:pt x="66" y="72"/>
                    <a:pt x="65" y="71"/>
                    <a:pt x="64" y="7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3" y="65"/>
                    <a:pt x="73" y="68"/>
                    <a:pt x="71" y="70"/>
                  </a:cubicBezTo>
                  <a:cubicBezTo>
                    <a:pt x="70" y="71"/>
                    <a:pt x="69" y="72"/>
                    <a:pt x="67" y="7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5" name="Rectangle 112"/>
            <p:cNvSpPr>
              <a:spLocks noChangeArrowheads="1"/>
            </p:cNvSpPr>
            <p:nvPr/>
          </p:nvSpPr>
          <p:spPr bwMode="auto">
            <a:xfrm>
              <a:off x="1817688" y="3651251"/>
              <a:ext cx="619125" cy="117422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6" name="Rectangle 113"/>
            <p:cNvSpPr>
              <a:spLocks noChangeArrowheads="1"/>
            </p:cNvSpPr>
            <p:nvPr/>
          </p:nvSpPr>
          <p:spPr bwMode="auto">
            <a:xfrm>
              <a:off x="1852613" y="3530601"/>
              <a:ext cx="84138" cy="1285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7" name="Freeform 5"/>
          <p:cNvSpPr>
            <a:spLocks noEditPoints="1"/>
          </p:cNvSpPr>
          <p:nvPr/>
        </p:nvSpPr>
        <p:spPr bwMode="auto">
          <a:xfrm>
            <a:off x="5195705" y="2841272"/>
            <a:ext cx="511799" cy="699747"/>
          </a:xfrm>
          <a:custGeom>
            <a:avLst/>
            <a:gdLst/>
            <a:ahLst/>
            <a:cxnLst>
              <a:cxn ang="0">
                <a:pos x="495" y="412"/>
              </a:cxn>
              <a:cxn ang="0">
                <a:pos x="534" y="373"/>
              </a:cxn>
              <a:cxn ang="0">
                <a:pos x="495" y="334"/>
              </a:cxn>
              <a:cxn ang="0">
                <a:pos x="478" y="334"/>
              </a:cxn>
              <a:cxn ang="0">
                <a:pos x="478" y="78"/>
              </a:cxn>
              <a:cxn ang="0">
                <a:pos x="495" y="78"/>
              </a:cxn>
              <a:cxn ang="0">
                <a:pos x="534" y="39"/>
              </a:cxn>
              <a:cxn ang="0">
                <a:pos x="495" y="0"/>
              </a:cxn>
              <a:cxn ang="0">
                <a:pos x="39" y="0"/>
              </a:cxn>
              <a:cxn ang="0">
                <a:pos x="0" y="39"/>
              </a:cxn>
              <a:cxn ang="0">
                <a:pos x="39" y="78"/>
              </a:cxn>
              <a:cxn ang="0">
                <a:pos x="56" y="78"/>
              </a:cxn>
              <a:cxn ang="0">
                <a:pos x="56" y="334"/>
              </a:cxn>
              <a:cxn ang="0">
                <a:pos x="39" y="334"/>
              </a:cxn>
              <a:cxn ang="0">
                <a:pos x="0" y="373"/>
              </a:cxn>
              <a:cxn ang="0">
                <a:pos x="39" y="412"/>
              </a:cxn>
              <a:cxn ang="0">
                <a:pos x="56" y="412"/>
              </a:cxn>
              <a:cxn ang="0">
                <a:pos x="56" y="658"/>
              </a:cxn>
              <a:cxn ang="0">
                <a:pos x="39" y="658"/>
              </a:cxn>
              <a:cxn ang="0">
                <a:pos x="0" y="697"/>
              </a:cxn>
              <a:cxn ang="0">
                <a:pos x="39" y="736"/>
              </a:cxn>
              <a:cxn ang="0">
                <a:pos x="495" y="736"/>
              </a:cxn>
              <a:cxn ang="0">
                <a:pos x="534" y="697"/>
              </a:cxn>
              <a:cxn ang="0">
                <a:pos x="495" y="658"/>
              </a:cxn>
              <a:cxn ang="0">
                <a:pos x="478" y="658"/>
              </a:cxn>
              <a:cxn ang="0">
                <a:pos x="478" y="412"/>
              </a:cxn>
              <a:cxn ang="0">
                <a:pos x="495" y="412"/>
              </a:cxn>
              <a:cxn ang="0">
                <a:pos x="267" y="424"/>
              </a:cxn>
              <a:cxn ang="0">
                <a:pos x="193" y="350"/>
              </a:cxn>
              <a:cxn ang="0">
                <a:pos x="267" y="204"/>
              </a:cxn>
              <a:cxn ang="0">
                <a:pos x="341" y="350"/>
              </a:cxn>
              <a:cxn ang="0">
                <a:pos x="267" y="424"/>
              </a:cxn>
              <a:cxn ang="0">
                <a:pos x="267" y="424"/>
              </a:cxn>
              <a:cxn ang="0">
                <a:pos x="267" y="424"/>
              </a:cxn>
            </a:cxnLst>
            <a:rect l="0" t="0" r="r" b="b"/>
            <a:pathLst>
              <a:path w="534" h="736">
                <a:moveTo>
                  <a:pt x="495" y="412"/>
                </a:moveTo>
                <a:cubicBezTo>
                  <a:pt x="517" y="412"/>
                  <a:pt x="534" y="395"/>
                  <a:pt x="534" y="373"/>
                </a:cubicBezTo>
                <a:cubicBezTo>
                  <a:pt x="534" y="352"/>
                  <a:pt x="517" y="334"/>
                  <a:pt x="495" y="334"/>
                </a:cubicBezTo>
                <a:cubicBezTo>
                  <a:pt x="478" y="334"/>
                  <a:pt x="478" y="334"/>
                  <a:pt x="478" y="334"/>
                </a:cubicBezTo>
                <a:cubicBezTo>
                  <a:pt x="478" y="78"/>
                  <a:pt x="478" y="78"/>
                  <a:pt x="478" y="78"/>
                </a:cubicBezTo>
                <a:cubicBezTo>
                  <a:pt x="495" y="78"/>
                  <a:pt x="495" y="78"/>
                  <a:pt x="495" y="78"/>
                </a:cubicBezTo>
                <a:cubicBezTo>
                  <a:pt x="517" y="78"/>
                  <a:pt x="534" y="61"/>
                  <a:pt x="534" y="39"/>
                </a:cubicBezTo>
                <a:cubicBezTo>
                  <a:pt x="534" y="17"/>
                  <a:pt x="517" y="0"/>
                  <a:pt x="495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18" y="0"/>
                  <a:pt x="0" y="17"/>
                  <a:pt x="0" y="39"/>
                </a:cubicBezTo>
                <a:cubicBezTo>
                  <a:pt x="0" y="61"/>
                  <a:pt x="18" y="78"/>
                  <a:pt x="39" y="78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334"/>
                  <a:pt x="56" y="334"/>
                  <a:pt x="56" y="334"/>
                </a:cubicBezTo>
                <a:cubicBezTo>
                  <a:pt x="39" y="334"/>
                  <a:pt x="39" y="334"/>
                  <a:pt x="39" y="334"/>
                </a:cubicBezTo>
                <a:cubicBezTo>
                  <a:pt x="18" y="334"/>
                  <a:pt x="0" y="352"/>
                  <a:pt x="0" y="373"/>
                </a:cubicBezTo>
                <a:cubicBezTo>
                  <a:pt x="0" y="395"/>
                  <a:pt x="18" y="412"/>
                  <a:pt x="39" y="412"/>
                </a:cubicBezTo>
                <a:cubicBezTo>
                  <a:pt x="56" y="412"/>
                  <a:pt x="56" y="412"/>
                  <a:pt x="56" y="412"/>
                </a:cubicBezTo>
                <a:cubicBezTo>
                  <a:pt x="56" y="658"/>
                  <a:pt x="56" y="658"/>
                  <a:pt x="56" y="658"/>
                </a:cubicBezTo>
                <a:cubicBezTo>
                  <a:pt x="39" y="658"/>
                  <a:pt x="39" y="658"/>
                  <a:pt x="39" y="658"/>
                </a:cubicBezTo>
                <a:cubicBezTo>
                  <a:pt x="18" y="658"/>
                  <a:pt x="0" y="675"/>
                  <a:pt x="0" y="697"/>
                </a:cubicBezTo>
                <a:cubicBezTo>
                  <a:pt x="0" y="718"/>
                  <a:pt x="18" y="736"/>
                  <a:pt x="39" y="736"/>
                </a:cubicBezTo>
                <a:cubicBezTo>
                  <a:pt x="495" y="736"/>
                  <a:pt x="495" y="736"/>
                  <a:pt x="495" y="736"/>
                </a:cubicBezTo>
                <a:cubicBezTo>
                  <a:pt x="517" y="736"/>
                  <a:pt x="534" y="718"/>
                  <a:pt x="534" y="697"/>
                </a:cubicBezTo>
                <a:cubicBezTo>
                  <a:pt x="534" y="675"/>
                  <a:pt x="517" y="658"/>
                  <a:pt x="495" y="658"/>
                </a:cubicBezTo>
                <a:cubicBezTo>
                  <a:pt x="478" y="658"/>
                  <a:pt x="478" y="658"/>
                  <a:pt x="478" y="658"/>
                </a:cubicBezTo>
                <a:cubicBezTo>
                  <a:pt x="478" y="412"/>
                  <a:pt x="478" y="412"/>
                  <a:pt x="478" y="412"/>
                </a:cubicBezTo>
                <a:lnTo>
                  <a:pt x="495" y="412"/>
                </a:lnTo>
                <a:close/>
                <a:moveTo>
                  <a:pt x="267" y="424"/>
                </a:moveTo>
                <a:cubicBezTo>
                  <a:pt x="227" y="424"/>
                  <a:pt x="193" y="390"/>
                  <a:pt x="193" y="350"/>
                </a:cubicBezTo>
                <a:cubicBezTo>
                  <a:pt x="193" y="309"/>
                  <a:pt x="267" y="204"/>
                  <a:pt x="267" y="204"/>
                </a:cubicBezTo>
                <a:cubicBezTo>
                  <a:pt x="267" y="204"/>
                  <a:pt x="341" y="309"/>
                  <a:pt x="341" y="350"/>
                </a:cubicBezTo>
                <a:cubicBezTo>
                  <a:pt x="341" y="390"/>
                  <a:pt x="308" y="424"/>
                  <a:pt x="267" y="424"/>
                </a:cubicBezTo>
                <a:close/>
                <a:moveTo>
                  <a:pt x="267" y="424"/>
                </a:moveTo>
                <a:cubicBezTo>
                  <a:pt x="267" y="424"/>
                  <a:pt x="267" y="424"/>
                  <a:pt x="267" y="424"/>
                </a:cubicBezTo>
              </a:path>
            </a:pathLst>
          </a:custGeom>
          <a:solidFill>
            <a:srgbClr val="FF7899"/>
          </a:solidFill>
          <a:ln w="9525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4051" tIns="47025" rIns="94051" bIns="47025" numCol="1" anchor="t" anchorCtr="0" compatLnSpc="1"/>
          <a:lstStyle/>
          <a:p>
            <a:pPr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8" name="Freeform 23"/>
          <p:cNvSpPr>
            <a:spLocks noEditPoints="1"/>
          </p:cNvSpPr>
          <p:nvPr/>
        </p:nvSpPr>
        <p:spPr bwMode="auto">
          <a:xfrm>
            <a:off x="6635935" y="4469559"/>
            <a:ext cx="590181" cy="648872"/>
          </a:xfrm>
          <a:custGeom>
            <a:avLst/>
            <a:gdLst/>
            <a:ahLst/>
            <a:cxnLst>
              <a:cxn ang="0">
                <a:pos x="610" y="651"/>
              </a:cxn>
              <a:cxn ang="0">
                <a:pos x="610" y="51"/>
              </a:cxn>
              <a:cxn ang="0">
                <a:pos x="568" y="9"/>
              </a:cxn>
              <a:cxn ang="0">
                <a:pos x="303" y="9"/>
              </a:cxn>
              <a:cxn ang="0">
                <a:pos x="261" y="51"/>
              </a:cxn>
              <a:cxn ang="0">
                <a:pos x="261" y="262"/>
              </a:cxn>
              <a:cxn ang="0">
                <a:pos x="181" y="296"/>
              </a:cxn>
              <a:cxn ang="0">
                <a:pos x="160" y="357"/>
              </a:cxn>
              <a:cxn ang="0">
                <a:pos x="164" y="528"/>
              </a:cxn>
              <a:cxn ang="0">
                <a:pos x="164" y="538"/>
              </a:cxn>
              <a:cxn ang="0">
                <a:pos x="121" y="614"/>
              </a:cxn>
              <a:cxn ang="0">
                <a:pos x="94" y="605"/>
              </a:cxn>
              <a:cxn ang="0">
                <a:pos x="72" y="538"/>
              </a:cxn>
              <a:cxn ang="0">
                <a:pos x="72" y="289"/>
              </a:cxn>
              <a:cxn ang="0">
                <a:pos x="94" y="248"/>
              </a:cxn>
              <a:cxn ang="0">
                <a:pos x="129" y="107"/>
              </a:cxn>
              <a:cxn ang="0">
                <a:pos x="182" y="86"/>
              </a:cxn>
              <a:cxn ang="0">
                <a:pos x="225" y="43"/>
              </a:cxn>
              <a:cxn ang="0">
                <a:pos x="182" y="0"/>
              </a:cxn>
              <a:cxn ang="0">
                <a:pos x="66" y="49"/>
              </a:cxn>
              <a:cxn ang="0">
                <a:pos x="8" y="255"/>
              </a:cxn>
              <a:cxn ang="0">
                <a:pos x="29" y="288"/>
              </a:cxn>
              <a:cxn ang="0">
                <a:pos x="29" y="538"/>
              </a:cxn>
              <a:cxn ang="0">
                <a:pos x="64" y="636"/>
              </a:cxn>
              <a:cxn ang="0">
                <a:pos x="118" y="657"/>
              </a:cxn>
              <a:cxn ang="0">
                <a:pos x="123" y="657"/>
              </a:cxn>
              <a:cxn ang="0">
                <a:pos x="207" y="536"/>
              </a:cxn>
              <a:cxn ang="0">
                <a:pos x="207" y="528"/>
              </a:cxn>
              <a:cxn ang="0">
                <a:pos x="203" y="354"/>
              </a:cxn>
              <a:cxn ang="0">
                <a:pos x="214" y="325"/>
              </a:cxn>
              <a:cxn ang="0">
                <a:pos x="261" y="305"/>
              </a:cxn>
              <a:cxn ang="0">
                <a:pos x="261" y="651"/>
              </a:cxn>
              <a:cxn ang="0">
                <a:pos x="252" y="651"/>
              </a:cxn>
              <a:cxn ang="0">
                <a:pos x="219" y="683"/>
              </a:cxn>
              <a:cxn ang="0">
                <a:pos x="219" y="711"/>
              </a:cxn>
              <a:cxn ang="0">
                <a:pos x="645" y="711"/>
              </a:cxn>
              <a:cxn ang="0">
                <a:pos x="645" y="685"/>
              </a:cxn>
              <a:cxn ang="0">
                <a:pos x="610" y="651"/>
              </a:cxn>
              <a:cxn ang="0">
                <a:pos x="368" y="443"/>
              </a:cxn>
              <a:cxn ang="0">
                <a:pos x="344" y="467"/>
              </a:cxn>
              <a:cxn ang="0">
                <a:pos x="340" y="467"/>
              </a:cxn>
              <a:cxn ang="0">
                <a:pos x="316" y="443"/>
              </a:cxn>
              <a:cxn ang="0">
                <a:pos x="316" y="387"/>
              </a:cxn>
              <a:cxn ang="0">
                <a:pos x="344" y="360"/>
              </a:cxn>
              <a:cxn ang="0">
                <a:pos x="368" y="384"/>
              </a:cxn>
              <a:cxn ang="0">
                <a:pos x="368" y="443"/>
              </a:cxn>
              <a:cxn ang="0">
                <a:pos x="555" y="185"/>
              </a:cxn>
              <a:cxn ang="0">
                <a:pos x="527" y="213"/>
              </a:cxn>
              <a:cxn ang="0">
                <a:pos x="344" y="213"/>
              </a:cxn>
              <a:cxn ang="0">
                <a:pos x="316" y="185"/>
              </a:cxn>
              <a:cxn ang="0">
                <a:pos x="316" y="89"/>
              </a:cxn>
              <a:cxn ang="0">
                <a:pos x="344" y="62"/>
              </a:cxn>
              <a:cxn ang="0">
                <a:pos x="527" y="62"/>
              </a:cxn>
              <a:cxn ang="0">
                <a:pos x="555" y="89"/>
              </a:cxn>
              <a:cxn ang="0">
                <a:pos x="555" y="185"/>
              </a:cxn>
              <a:cxn ang="0">
                <a:pos x="555" y="185"/>
              </a:cxn>
              <a:cxn ang="0">
                <a:pos x="555" y="185"/>
              </a:cxn>
            </a:cxnLst>
            <a:rect l="0" t="0" r="r" b="b"/>
            <a:pathLst>
              <a:path w="645" h="711">
                <a:moveTo>
                  <a:pt x="610" y="651"/>
                </a:moveTo>
                <a:cubicBezTo>
                  <a:pt x="610" y="51"/>
                  <a:pt x="610" y="51"/>
                  <a:pt x="610" y="51"/>
                </a:cubicBezTo>
                <a:cubicBezTo>
                  <a:pt x="610" y="28"/>
                  <a:pt x="591" y="9"/>
                  <a:pt x="568" y="9"/>
                </a:cubicBezTo>
                <a:cubicBezTo>
                  <a:pt x="303" y="9"/>
                  <a:pt x="303" y="9"/>
                  <a:pt x="303" y="9"/>
                </a:cubicBezTo>
                <a:cubicBezTo>
                  <a:pt x="280" y="9"/>
                  <a:pt x="261" y="28"/>
                  <a:pt x="261" y="51"/>
                </a:cubicBezTo>
                <a:cubicBezTo>
                  <a:pt x="261" y="262"/>
                  <a:pt x="261" y="262"/>
                  <a:pt x="261" y="262"/>
                </a:cubicBezTo>
                <a:cubicBezTo>
                  <a:pt x="226" y="265"/>
                  <a:pt x="199" y="277"/>
                  <a:pt x="181" y="296"/>
                </a:cubicBezTo>
                <a:cubicBezTo>
                  <a:pt x="157" y="324"/>
                  <a:pt x="160" y="355"/>
                  <a:pt x="160" y="357"/>
                </a:cubicBezTo>
                <a:cubicBezTo>
                  <a:pt x="160" y="359"/>
                  <a:pt x="164" y="505"/>
                  <a:pt x="164" y="528"/>
                </a:cubicBezTo>
                <a:cubicBezTo>
                  <a:pt x="164" y="531"/>
                  <a:pt x="164" y="534"/>
                  <a:pt x="164" y="538"/>
                </a:cubicBezTo>
                <a:cubicBezTo>
                  <a:pt x="166" y="585"/>
                  <a:pt x="160" y="612"/>
                  <a:pt x="121" y="614"/>
                </a:cubicBezTo>
                <a:cubicBezTo>
                  <a:pt x="109" y="614"/>
                  <a:pt x="101" y="612"/>
                  <a:pt x="94" y="605"/>
                </a:cubicBezTo>
                <a:cubicBezTo>
                  <a:pt x="76" y="588"/>
                  <a:pt x="72" y="551"/>
                  <a:pt x="72" y="538"/>
                </a:cubicBezTo>
                <a:cubicBezTo>
                  <a:pt x="72" y="289"/>
                  <a:pt x="72" y="289"/>
                  <a:pt x="72" y="289"/>
                </a:cubicBezTo>
                <a:cubicBezTo>
                  <a:pt x="87" y="281"/>
                  <a:pt x="96" y="265"/>
                  <a:pt x="94" y="248"/>
                </a:cubicBezTo>
                <a:cubicBezTo>
                  <a:pt x="92" y="223"/>
                  <a:pt x="95" y="144"/>
                  <a:pt x="129" y="107"/>
                </a:cubicBezTo>
                <a:cubicBezTo>
                  <a:pt x="142" y="93"/>
                  <a:pt x="159" y="86"/>
                  <a:pt x="182" y="86"/>
                </a:cubicBezTo>
                <a:cubicBezTo>
                  <a:pt x="205" y="86"/>
                  <a:pt x="225" y="67"/>
                  <a:pt x="225" y="43"/>
                </a:cubicBezTo>
                <a:cubicBezTo>
                  <a:pt x="225" y="19"/>
                  <a:pt x="205" y="0"/>
                  <a:pt x="182" y="0"/>
                </a:cubicBezTo>
                <a:cubicBezTo>
                  <a:pt x="135" y="0"/>
                  <a:pt x="95" y="17"/>
                  <a:pt x="66" y="49"/>
                </a:cubicBezTo>
                <a:cubicBezTo>
                  <a:pt x="0" y="120"/>
                  <a:pt x="7" y="241"/>
                  <a:pt x="8" y="255"/>
                </a:cubicBezTo>
                <a:cubicBezTo>
                  <a:pt x="10" y="269"/>
                  <a:pt x="18" y="281"/>
                  <a:pt x="29" y="288"/>
                </a:cubicBezTo>
                <a:cubicBezTo>
                  <a:pt x="29" y="538"/>
                  <a:pt x="29" y="538"/>
                  <a:pt x="29" y="538"/>
                </a:cubicBezTo>
                <a:cubicBezTo>
                  <a:pt x="29" y="545"/>
                  <a:pt x="30" y="603"/>
                  <a:pt x="64" y="636"/>
                </a:cubicBezTo>
                <a:cubicBezTo>
                  <a:pt x="79" y="650"/>
                  <a:pt x="97" y="657"/>
                  <a:pt x="118" y="657"/>
                </a:cubicBezTo>
                <a:cubicBezTo>
                  <a:pt x="120" y="657"/>
                  <a:pt x="121" y="657"/>
                  <a:pt x="123" y="657"/>
                </a:cubicBezTo>
                <a:cubicBezTo>
                  <a:pt x="212" y="652"/>
                  <a:pt x="209" y="565"/>
                  <a:pt x="207" y="536"/>
                </a:cubicBezTo>
                <a:cubicBezTo>
                  <a:pt x="207" y="533"/>
                  <a:pt x="207" y="530"/>
                  <a:pt x="207" y="528"/>
                </a:cubicBezTo>
                <a:cubicBezTo>
                  <a:pt x="207" y="504"/>
                  <a:pt x="203" y="362"/>
                  <a:pt x="203" y="354"/>
                </a:cubicBezTo>
                <a:cubicBezTo>
                  <a:pt x="203" y="354"/>
                  <a:pt x="202" y="338"/>
                  <a:pt x="214" y="325"/>
                </a:cubicBezTo>
                <a:cubicBezTo>
                  <a:pt x="224" y="314"/>
                  <a:pt x="239" y="308"/>
                  <a:pt x="261" y="305"/>
                </a:cubicBezTo>
                <a:cubicBezTo>
                  <a:pt x="261" y="651"/>
                  <a:pt x="261" y="651"/>
                  <a:pt x="261" y="651"/>
                </a:cubicBezTo>
                <a:cubicBezTo>
                  <a:pt x="252" y="651"/>
                  <a:pt x="252" y="651"/>
                  <a:pt x="252" y="651"/>
                </a:cubicBezTo>
                <a:cubicBezTo>
                  <a:pt x="233" y="651"/>
                  <a:pt x="219" y="665"/>
                  <a:pt x="219" y="683"/>
                </a:cubicBezTo>
                <a:cubicBezTo>
                  <a:pt x="219" y="711"/>
                  <a:pt x="219" y="711"/>
                  <a:pt x="219" y="711"/>
                </a:cubicBezTo>
                <a:cubicBezTo>
                  <a:pt x="645" y="711"/>
                  <a:pt x="645" y="711"/>
                  <a:pt x="645" y="711"/>
                </a:cubicBezTo>
                <a:cubicBezTo>
                  <a:pt x="645" y="685"/>
                  <a:pt x="645" y="685"/>
                  <a:pt x="645" y="685"/>
                </a:cubicBezTo>
                <a:cubicBezTo>
                  <a:pt x="645" y="666"/>
                  <a:pt x="630" y="651"/>
                  <a:pt x="610" y="651"/>
                </a:cubicBezTo>
                <a:close/>
                <a:moveTo>
                  <a:pt x="368" y="443"/>
                </a:moveTo>
                <a:cubicBezTo>
                  <a:pt x="368" y="456"/>
                  <a:pt x="357" y="467"/>
                  <a:pt x="344" y="467"/>
                </a:cubicBezTo>
                <a:cubicBezTo>
                  <a:pt x="340" y="467"/>
                  <a:pt x="340" y="467"/>
                  <a:pt x="340" y="467"/>
                </a:cubicBezTo>
                <a:cubicBezTo>
                  <a:pt x="327" y="467"/>
                  <a:pt x="316" y="456"/>
                  <a:pt x="316" y="443"/>
                </a:cubicBezTo>
                <a:cubicBezTo>
                  <a:pt x="316" y="387"/>
                  <a:pt x="316" y="387"/>
                  <a:pt x="316" y="387"/>
                </a:cubicBezTo>
                <a:cubicBezTo>
                  <a:pt x="316" y="372"/>
                  <a:pt x="328" y="360"/>
                  <a:pt x="344" y="360"/>
                </a:cubicBezTo>
                <a:cubicBezTo>
                  <a:pt x="357" y="360"/>
                  <a:pt x="368" y="371"/>
                  <a:pt x="368" y="384"/>
                </a:cubicBezTo>
                <a:lnTo>
                  <a:pt x="368" y="443"/>
                </a:lnTo>
                <a:close/>
                <a:moveTo>
                  <a:pt x="555" y="185"/>
                </a:moveTo>
                <a:cubicBezTo>
                  <a:pt x="555" y="200"/>
                  <a:pt x="542" y="213"/>
                  <a:pt x="527" y="213"/>
                </a:cubicBezTo>
                <a:cubicBezTo>
                  <a:pt x="344" y="213"/>
                  <a:pt x="344" y="213"/>
                  <a:pt x="344" y="213"/>
                </a:cubicBezTo>
                <a:cubicBezTo>
                  <a:pt x="328" y="213"/>
                  <a:pt x="316" y="200"/>
                  <a:pt x="316" y="185"/>
                </a:cubicBezTo>
                <a:cubicBezTo>
                  <a:pt x="316" y="89"/>
                  <a:pt x="316" y="89"/>
                  <a:pt x="316" y="89"/>
                </a:cubicBezTo>
                <a:cubicBezTo>
                  <a:pt x="316" y="74"/>
                  <a:pt x="328" y="62"/>
                  <a:pt x="344" y="62"/>
                </a:cubicBezTo>
                <a:cubicBezTo>
                  <a:pt x="527" y="62"/>
                  <a:pt x="527" y="62"/>
                  <a:pt x="527" y="62"/>
                </a:cubicBezTo>
                <a:cubicBezTo>
                  <a:pt x="542" y="62"/>
                  <a:pt x="555" y="74"/>
                  <a:pt x="555" y="89"/>
                </a:cubicBezTo>
                <a:lnTo>
                  <a:pt x="555" y="185"/>
                </a:lnTo>
                <a:close/>
                <a:moveTo>
                  <a:pt x="555" y="185"/>
                </a:moveTo>
                <a:cubicBezTo>
                  <a:pt x="555" y="185"/>
                  <a:pt x="555" y="185"/>
                  <a:pt x="555" y="185"/>
                </a:cubicBezTo>
              </a:path>
            </a:pathLst>
          </a:custGeom>
          <a:solidFill>
            <a:srgbClr val="007791"/>
          </a:solidFill>
          <a:ln w="9525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4051" tIns="47025" rIns="94051" bIns="47025" numCol="1" anchor="t" anchorCtr="0" compatLnSpc="1"/>
          <a:lstStyle/>
          <a:p>
            <a:pPr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39" name="Group 67"/>
          <p:cNvGrpSpPr/>
          <p:nvPr/>
        </p:nvGrpSpPr>
        <p:grpSpPr>
          <a:xfrm>
            <a:off x="6609339" y="1516740"/>
            <a:ext cx="836588" cy="535696"/>
            <a:chOff x="196850" y="1958976"/>
            <a:chExt cx="1200150" cy="76835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240" name="Group 47"/>
            <p:cNvGrpSpPr/>
            <p:nvPr/>
          </p:nvGrpSpPr>
          <p:grpSpPr>
            <a:xfrm>
              <a:off x="196850" y="1958976"/>
              <a:ext cx="1200150" cy="768350"/>
              <a:chOff x="196850" y="1958976"/>
              <a:chExt cx="1200150" cy="768350"/>
            </a:xfrm>
            <a:solidFill>
              <a:schemeClr val="accent2"/>
            </a:solidFill>
          </p:grpSpPr>
          <p:sp>
            <p:nvSpPr>
              <p:cNvPr id="242" name="Freeform 19"/>
              <p:cNvSpPr>
                <a:spLocks noEditPoints="1"/>
              </p:cNvSpPr>
              <p:nvPr/>
            </p:nvSpPr>
            <p:spPr bwMode="auto">
              <a:xfrm>
                <a:off x="196850" y="1958976"/>
                <a:ext cx="1200150" cy="641350"/>
              </a:xfrm>
              <a:custGeom>
                <a:avLst/>
                <a:gdLst/>
                <a:ahLst/>
                <a:cxnLst>
                  <a:cxn ang="0">
                    <a:pos x="2" y="159"/>
                  </a:cxn>
                  <a:cxn ang="0">
                    <a:pos x="6" y="157"/>
                  </a:cxn>
                  <a:cxn ang="0">
                    <a:pos x="100" y="157"/>
                  </a:cxn>
                  <a:cxn ang="0">
                    <a:pos x="105" y="159"/>
                  </a:cxn>
                  <a:cxn ang="0">
                    <a:pos x="107" y="163"/>
                  </a:cxn>
                  <a:cxn ang="0">
                    <a:pos x="107" y="164"/>
                  </a:cxn>
                  <a:cxn ang="0">
                    <a:pos x="105" y="168"/>
                  </a:cxn>
                  <a:cxn ang="0">
                    <a:pos x="100" y="170"/>
                  </a:cxn>
                  <a:cxn ang="0">
                    <a:pos x="6" y="170"/>
                  </a:cxn>
                  <a:cxn ang="0">
                    <a:pos x="2" y="168"/>
                  </a:cxn>
                  <a:cxn ang="0">
                    <a:pos x="0" y="164"/>
                  </a:cxn>
                  <a:cxn ang="0">
                    <a:pos x="0" y="163"/>
                  </a:cxn>
                  <a:cxn ang="0">
                    <a:pos x="2" y="159"/>
                  </a:cxn>
                  <a:cxn ang="0">
                    <a:pos x="317" y="90"/>
                  </a:cxn>
                  <a:cxn ang="0">
                    <a:pos x="299" y="132"/>
                  </a:cxn>
                  <a:cxn ang="0">
                    <a:pos x="257" y="150"/>
                  </a:cxn>
                  <a:cxn ang="0">
                    <a:pos x="63" y="150"/>
                  </a:cxn>
                  <a:cxn ang="0">
                    <a:pos x="20" y="132"/>
                  </a:cxn>
                  <a:cxn ang="0">
                    <a:pos x="3" y="90"/>
                  </a:cxn>
                  <a:cxn ang="0">
                    <a:pos x="3" y="83"/>
                  </a:cxn>
                  <a:cxn ang="0">
                    <a:pos x="20" y="41"/>
                  </a:cxn>
                  <a:cxn ang="0">
                    <a:pos x="63" y="23"/>
                  </a:cxn>
                  <a:cxn ang="0">
                    <a:pos x="68" y="23"/>
                  </a:cxn>
                  <a:cxn ang="0">
                    <a:pos x="68" y="20"/>
                  </a:cxn>
                  <a:cxn ang="0">
                    <a:pos x="71" y="12"/>
                  </a:cxn>
                  <a:cxn ang="0">
                    <a:pos x="79" y="9"/>
                  </a:cxn>
                  <a:cxn ang="0">
                    <a:pos x="87" y="12"/>
                  </a:cxn>
                  <a:cxn ang="0">
                    <a:pos x="90" y="20"/>
                  </a:cxn>
                  <a:cxn ang="0">
                    <a:pos x="90" y="23"/>
                  </a:cxn>
                  <a:cxn ang="0">
                    <a:pos x="123" y="23"/>
                  </a:cxn>
                  <a:cxn ang="0">
                    <a:pos x="122" y="18"/>
                  </a:cxn>
                  <a:cxn ang="0">
                    <a:pos x="122" y="17"/>
                  </a:cxn>
                  <a:cxn ang="0">
                    <a:pos x="127" y="5"/>
                  </a:cxn>
                  <a:cxn ang="0">
                    <a:pos x="140" y="0"/>
                  </a:cxn>
                  <a:cxn ang="0">
                    <a:pos x="180" y="0"/>
                  </a:cxn>
                  <a:cxn ang="0">
                    <a:pos x="193" y="5"/>
                  </a:cxn>
                  <a:cxn ang="0">
                    <a:pos x="198" y="17"/>
                  </a:cxn>
                  <a:cxn ang="0">
                    <a:pos x="198" y="18"/>
                  </a:cxn>
                  <a:cxn ang="0">
                    <a:pos x="197" y="23"/>
                  </a:cxn>
                  <a:cxn ang="0">
                    <a:pos x="226" y="23"/>
                  </a:cxn>
                  <a:cxn ang="0">
                    <a:pos x="226" y="20"/>
                  </a:cxn>
                  <a:cxn ang="0">
                    <a:pos x="229" y="12"/>
                  </a:cxn>
                  <a:cxn ang="0">
                    <a:pos x="237" y="9"/>
                  </a:cxn>
                  <a:cxn ang="0">
                    <a:pos x="245" y="12"/>
                  </a:cxn>
                  <a:cxn ang="0">
                    <a:pos x="248" y="20"/>
                  </a:cxn>
                  <a:cxn ang="0">
                    <a:pos x="248" y="23"/>
                  </a:cxn>
                  <a:cxn ang="0">
                    <a:pos x="257" y="23"/>
                  </a:cxn>
                  <a:cxn ang="0">
                    <a:pos x="299" y="41"/>
                  </a:cxn>
                  <a:cxn ang="0">
                    <a:pos x="317" y="83"/>
                  </a:cxn>
                  <a:cxn ang="0">
                    <a:pos x="317" y="90"/>
                  </a:cxn>
                  <a:cxn ang="0">
                    <a:pos x="301" y="159"/>
                  </a:cxn>
                  <a:cxn ang="0">
                    <a:pos x="303" y="163"/>
                  </a:cxn>
                  <a:cxn ang="0">
                    <a:pos x="303" y="164"/>
                  </a:cxn>
                  <a:cxn ang="0">
                    <a:pos x="301" y="168"/>
                  </a:cxn>
                  <a:cxn ang="0">
                    <a:pos x="296" y="170"/>
                  </a:cxn>
                  <a:cxn ang="0">
                    <a:pos x="202" y="170"/>
                  </a:cxn>
                  <a:cxn ang="0">
                    <a:pos x="198" y="168"/>
                  </a:cxn>
                  <a:cxn ang="0">
                    <a:pos x="196" y="164"/>
                  </a:cxn>
                  <a:cxn ang="0">
                    <a:pos x="196" y="163"/>
                  </a:cxn>
                  <a:cxn ang="0">
                    <a:pos x="198" y="159"/>
                  </a:cxn>
                  <a:cxn ang="0">
                    <a:pos x="202" y="157"/>
                  </a:cxn>
                  <a:cxn ang="0">
                    <a:pos x="296" y="157"/>
                  </a:cxn>
                  <a:cxn ang="0">
                    <a:pos x="301" y="159"/>
                  </a:cxn>
                </a:cxnLst>
                <a:rect l="0" t="0" r="r" b="b"/>
                <a:pathLst>
                  <a:path w="317" h="170">
                    <a:moveTo>
                      <a:pt x="2" y="159"/>
                    </a:moveTo>
                    <a:cubicBezTo>
                      <a:pt x="3" y="158"/>
                      <a:pt x="4" y="157"/>
                      <a:pt x="6" y="157"/>
                    </a:cubicBezTo>
                    <a:cubicBezTo>
                      <a:pt x="100" y="157"/>
                      <a:pt x="100" y="157"/>
                      <a:pt x="100" y="157"/>
                    </a:cubicBezTo>
                    <a:cubicBezTo>
                      <a:pt x="102" y="157"/>
                      <a:pt x="104" y="158"/>
                      <a:pt x="105" y="159"/>
                    </a:cubicBezTo>
                    <a:cubicBezTo>
                      <a:pt x="106" y="160"/>
                      <a:pt x="107" y="162"/>
                      <a:pt x="107" y="163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7" y="165"/>
                      <a:pt x="106" y="167"/>
                      <a:pt x="105" y="168"/>
                    </a:cubicBezTo>
                    <a:cubicBezTo>
                      <a:pt x="104" y="169"/>
                      <a:pt x="102" y="170"/>
                      <a:pt x="100" y="170"/>
                    </a:cubicBezTo>
                    <a:cubicBezTo>
                      <a:pt x="6" y="170"/>
                      <a:pt x="6" y="170"/>
                      <a:pt x="6" y="170"/>
                    </a:cubicBezTo>
                    <a:cubicBezTo>
                      <a:pt x="4" y="170"/>
                      <a:pt x="3" y="169"/>
                      <a:pt x="2" y="168"/>
                    </a:cubicBezTo>
                    <a:cubicBezTo>
                      <a:pt x="0" y="167"/>
                      <a:pt x="0" y="165"/>
                      <a:pt x="0" y="164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0" y="162"/>
                      <a:pt x="0" y="160"/>
                      <a:pt x="2" y="159"/>
                    </a:cubicBezTo>
                    <a:close/>
                    <a:moveTo>
                      <a:pt x="317" y="90"/>
                    </a:moveTo>
                    <a:cubicBezTo>
                      <a:pt x="317" y="107"/>
                      <a:pt x="311" y="121"/>
                      <a:pt x="299" y="132"/>
                    </a:cubicBezTo>
                    <a:cubicBezTo>
                      <a:pt x="287" y="144"/>
                      <a:pt x="273" y="150"/>
                      <a:pt x="257" y="150"/>
                    </a:cubicBezTo>
                    <a:cubicBezTo>
                      <a:pt x="63" y="150"/>
                      <a:pt x="63" y="150"/>
                      <a:pt x="63" y="150"/>
                    </a:cubicBezTo>
                    <a:cubicBezTo>
                      <a:pt x="46" y="150"/>
                      <a:pt x="32" y="144"/>
                      <a:pt x="20" y="132"/>
                    </a:cubicBezTo>
                    <a:cubicBezTo>
                      <a:pt x="9" y="121"/>
                      <a:pt x="3" y="107"/>
                      <a:pt x="3" y="90"/>
                    </a:cubicBezTo>
                    <a:cubicBezTo>
                      <a:pt x="3" y="83"/>
                      <a:pt x="3" y="83"/>
                      <a:pt x="3" y="83"/>
                    </a:cubicBezTo>
                    <a:cubicBezTo>
                      <a:pt x="3" y="66"/>
                      <a:pt x="9" y="52"/>
                      <a:pt x="20" y="41"/>
                    </a:cubicBezTo>
                    <a:cubicBezTo>
                      <a:pt x="32" y="29"/>
                      <a:pt x="46" y="23"/>
                      <a:pt x="63" y="23"/>
                    </a:cubicBezTo>
                    <a:cubicBezTo>
                      <a:pt x="68" y="23"/>
                      <a:pt x="68" y="23"/>
                      <a:pt x="68" y="23"/>
                    </a:cubicBezTo>
                    <a:cubicBezTo>
                      <a:pt x="68" y="20"/>
                      <a:pt x="68" y="20"/>
                      <a:pt x="68" y="20"/>
                    </a:cubicBezTo>
                    <a:cubicBezTo>
                      <a:pt x="68" y="17"/>
                      <a:pt x="69" y="14"/>
                      <a:pt x="71" y="12"/>
                    </a:cubicBezTo>
                    <a:cubicBezTo>
                      <a:pt x="73" y="10"/>
                      <a:pt x="76" y="9"/>
                      <a:pt x="79" y="9"/>
                    </a:cubicBezTo>
                    <a:cubicBezTo>
                      <a:pt x="82" y="9"/>
                      <a:pt x="84" y="10"/>
                      <a:pt x="87" y="12"/>
                    </a:cubicBezTo>
                    <a:cubicBezTo>
                      <a:pt x="89" y="14"/>
                      <a:pt x="90" y="17"/>
                      <a:pt x="90" y="20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123" y="23"/>
                      <a:pt x="123" y="23"/>
                      <a:pt x="123" y="23"/>
                    </a:cubicBezTo>
                    <a:cubicBezTo>
                      <a:pt x="122" y="21"/>
                      <a:pt x="122" y="20"/>
                      <a:pt x="122" y="18"/>
                    </a:cubicBezTo>
                    <a:cubicBezTo>
                      <a:pt x="122" y="17"/>
                      <a:pt x="122" y="17"/>
                      <a:pt x="122" y="17"/>
                    </a:cubicBezTo>
                    <a:cubicBezTo>
                      <a:pt x="122" y="12"/>
                      <a:pt x="124" y="8"/>
                      <a:pt x="127" y="5"/>
                    </a:cubicBezTo>
                    <a:cubicBezTo>
                      <a:pt x="130" y="1"/>
                      <a:pt x="135" y="0"/>
                      <a:pt x="140" y="0"/>
                    </a:cubicBezTo>
                    <a:cubicBezTo>
                      <a:pt x="180" y="0"/>
                      <a:pt x="180" y="0"/>
                      <a:pt x="180" y="0"/>
                    </a:cubicBezTo>
                    <a:cubicBezTo>
                      <a:pt x="185" y="0"/>
                      <a:pt x="189" y="1"/>
                      <a:pt x="193" y="5"/>
                    </a:cubicBezTo>
                    <a:cubicBezTo>
                      <a:pt x="196" y="8"/>
                      <a:pt x="198" y="12"/>
                      <a:pt x="198" y="17"/>
                    </a:cubicBezTo>
                    <a:cubicBezTo>
                      <a:pt x="198" y="18"/>
                      <a:pt x="198" y="18"/>
                      <a:pt x="198" y="18"/>
                    </a:cubicBezTo>
                    <a:cubicBezTo>
                      <a:pt x="198" y="20"/>
                      <a:pt x="198" y="21"/>
                      <a:pt x="197" y="23"/>
                    </a:cubicBezTo>
                    <a:cubicBezTo>
                      <a:pt x="226" y="23"/>
                      <a:pt x="226" y="23"/>
                      <a:pt x="226" y="23"/>
                    </a:cubicBezTo>
                    <a:cubicBezTo>
                      <a:pt x="226" y="20"/>
                      <a:pt x="226" y="20"/>
                      <a:pt x="226" y="20"/>
                    </a:cubicBezTo>
                    <a:cubicBezTo>
                      <a:pt x="226" y="17"/>
                      <a:pt x="227" y="14"/>
                      <a:pt x="229" y="12"/>
                    </a:cubicBezTo>
                    <a:cubicBezTo>
                      <a:pt x="231" y="10"/>
                      <a:pt x="234" y="9"/>
                      <a:pt x="237" y="9"/>
                    </a:cubicBezTo>
                    <a:cubicBezTo>
                      <a:pt x="240" y="9"/>
                      <a:pt x="242" y="10"/>
                      <a:pt x="245" y="12"/>
                    </a:cubicBezTo>
                    <a:cubicBezTo>
                      <a:pt x="247" y="14"/>
                      <a:pt x="248" y="17"/>
                      <a:pt x="248" y="20"/>
                    </a:cubicBezTo>
                    <a:cubicBezTo>
                      <a:pt x="248" y="23"/>
                      <a:pt x="248" y="23"/>
                      <a:pt x="248" y="23"/>
                    </a:cubicBezTo>
                    <a:cubicBezTo>
                      <a:pt x="257" y="23"/>
                      <a:pt x="257" y="23"/>
                      <a:pt x="257" y="23"/>
                    </a:cubicBezTo>
                    <a:cubicBezTo>
                      <a:pt x="273" y="23"/>
                      <a:pt x="287" y="29"/>
                      <a:pt x="299" y="41"/>
                    </a:cubicBezTo>
                    <a:cubicBezTo>
                      <a:pt x="311" y="52"/>
                      <a:pt x="317" y="66"/>
                      <a:pt x="317" y="83"/>
                    </a:cubicBezTo>
                    <a:lnTo>
                      <a:pt x="317" y="90"/>
                    </a:lnTo>
                    <a:close/>
                    <a:moveTo>
                      <a:pt x="301" y="159"/>
                    </a:moveTo>
                    <a:cubicBezTo>
                      <a:pt x="302" y="160"/>
                      <a:pt x="303" y="162"/>
                      <a:pt x="303" y="163"/>
                    </a:cubicBezTo>
                    <a:cubicBezTo>
                      <a:pt x="303" y="164"/>
                      <a:pt x="303" y="164"/>
                      <a:pt x="303" y="164"/>
                    </a:cubicBezTo>
                    <a:cubicBezTo>
                      <a:pt x="303" y="165"/>
                      <a:pt x="302" y="167"/>
                      <a:pt x="301" y="168"/>
                    </a:cubicBezTo>
                    <a:cubicBezTo>
                      <a:pt x="300" y="169"/>
                      <a:pt x="298" y="170"/>
                      <a:pt x="296" y="170"/>
                    </a:cubicBezTo>
                    <a:cubicBezTo>
                      <a:pt x="202" y="170"/>
                      <a:pt x="202" y="170"/>
                      <a:pt x="202" y="170"/>
                    </a:cubicBezTo>
                    <a:cubicBezTo>
                      <a:pt x="200" y="170"/>
                      <a:pt x="199" y="169"/>
                      <a:pt x="198" y="168"/>
                    </a:cubicBezTo>
                    <a:cubicBezTo>
                      <a:pt x="196" y="167"/>
                      <a:pt x="196" y="165"/>
                      <a:pt x="196" y="164"/>
                    </a:cubicBezTo>
                    <a:cubicBezTo>
                      <a:pt x="196" y="163"/>
                      <a:pt x="196" y="163"/>
                      <a:pt x="196" y="163"/>
                    </a:cubicBezTo>
                    <a:cubicBezTo>
                      <a:pt x="196" y="162"/>
                      <a:pt x="196" y="160"/>
                      <a:pt x="198" y="159"/>
                    </a:cubicBezTo>
                    <a:cubicBezTo>
                      <a:pt x="199" y="158"/>
                      <a:pt x="200" y="157"/>
                      <a:pt x="202" y="157"/>
                    </a:cubicBezTo>
                    <a:cubicBezTo>
                      <a:pt x="296" y="157"/>
                      <a:pt x="296" y="157"/>
                      <a:pt x="296" y="157"/>
                    </a:cubicBezTo>
                    <a:cubicBezTo>
                      <a:pt x="298" y="157"/>
                      <a:pt x="300" y="158"/>
                      <a:pt x="301" y="159"/>
                    </a:cubicBezTo>
                    <a:close/>
                  </a:path>
                </a:pathLst>
              </a:custGeom>
              <a:solidFill>
                <a:srgbClr val="007791"/>
              </a:solidFill>
              <a:ln w="9525">
                <a:noFill/>
                <a:round/>
              </a:ln>
            </p:spPr>
            <p:txBody>
              <a:bodyPr vert="horz" wrap="square" lIns="132242" tIns="66121" rIns="132242" bIns="66121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3" name="Freeform 20"/>
              <p:cNvSpPr/>
              <p:nvPr/>
            </p:nvSpPr>
            <p:spPr bwMode="auto">
              <a:xfrm>
                <a:off x="261938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26" y="26"/>
                  </a:cxn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</a:cxnLst>
                <a:rect l="0" t="0" r="r" b="b"/>
                <a:pathLst>
                  <a:path w="31" h="31">
                    <a:moveTo>
                      <a:pt x="26" y="26"/>
                    </a:moveTo>
                    <a:cubicBezTo>
                      <a:pt x="23" y="29"/>
                      <a:pt x="19" y="31"/>
                      <a:pt x="15" y="31"/>
                    </a:cubicBez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lose/>
                  </a:path>
                </a:pathLst>
              </a:custGeom>
              <a:solidFill>
                <a:srgbClr val="007791"/>
              </a:solidFill>
              <a:ln w="9525">
                <a:noFill/>
                <a:round/>
              </a:ln>
            </p:spPr>
            <p:txBody>
              <a:bodyPr vert="horz" wrap="square" lIns="132242" tIns="66121" rIns="132242" bIns="66121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4" name="Freeform 21"/>
              <p:cNvSpPr/>
              <p:nvPr/>
            </p:nvSpPr>
            <p:spPr bwMode="auto">
              <a:xfrm>
                <a:off x="420688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lose/>
                  </a:path>
                </a:pathLst>
              </a:custGeom>
              <a:solidFill>
                <a:srgbClr val="007791"/>
              </a:solidFill>
              <a:ln w="9525">
                <a:noFill/>
                <a:round/>
              </a:ln>
            </p:spPr>
            <p:txBody>
              <a:bodyPr vert="horz" wrap="square" lIns="132242" tIns="66121" rIns="132242" bIns="66121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5" name="Freeform 22"/>
              <p:cNvSpPr/>
              <p:nvPr/>
            </p:nvSpPr>
            <p:spPr bwMode="auto">
              <a:xfrm>
                <a:off x="1003300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lose/>
                  </a:path>
                </a:pathLst>
              </a:custGeom>
              <a:solidFill>
                <a:srgbClr val="007791"/>
              </a:solidFill>
              <a:ln w="9525">
                <a:noFill/>
                <a:round/>
              </a:ln>
            </p:spPr>
            <p:txBody>
              <a:bodyPr vert="horz" wrap="square" lIns="132242" tIns="66121" rIns="132242" bIns="66121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6" name="Freeform 23"/>
              <p:cNvSpPr/>
              <p:nvPr/>
            </p:nvSpPr>
            <p:spPr bwMode="auto">
              <a:xfrm>
                <a:off x="1162050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  <a:cxn ang="0">
                    <a:pos x="4" y="26"/>
                  </a:cxn>
                </a:cxnLst>
                <a:rect l="0" t="0" r="r" b="b"/>
                <a:pathLst>
                  <a:path w="31" h="31">
                    <a:moveTo>
                      <a:pt x="4" y="26"/>
                    </a:move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ubicBezTo>
                      <a:pt x="11" y="31"/>
                      <a:pt x="7" y="29"/>
                      <a:pt x="4" y="26"/>
                    </a:cubicBezTo>
                    <a:close/>
                  </a:path>
                </a:pathLst>
              </a:custGeom>
              <a:solidFill>
                <a:srgbClr val="007791"/>
              </a:solidFill>
              <a:ln w="9525">
                <a:noFill/>
                <a:round/>
              </a:ln>
            </p:spPr>
            <p:txBody>
              <a:bodyPr vert="horz" wrap="square" lIns="132242" tIns="66121" rIns="132242" bIns="66121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2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41" name="Freeform 36"/>
            <p:cNvSpPr>
              <a:spLocks noEditPoints="1"/>
            </p:cNvSpPr>
            <p:nvPr/>
          </p:nvSpPr>
          <p:spPr bwMode="auto">
            <a:xfrm>
              <a:off x="668545" y="2082800"/>
              <a:ext cx="256761" cy="351747"/>
            </a:xfrm>
            <a:custGeom>
              <a:avLst/>
              <a:gdLst/>
              <a:ahLst/>
              <a:cxnLst>
                <a:cxn ang="0">
                  <a:pos x="39" y="2"/>
                </a:cxn>
                <a:cxn ang="0">
                  <a:pos x="35" y="0"/>
                </a:cxn>
                <a:cxn ang="0">
                  <a:pos x="32" y="2"/>
                </a:cxn>
                <a:cxn ang="0">
                  <a:pos x="0" y="63"/>
                </a:cxn>
                <a:cxn ang="0">
                  <a:pos x="35" y="98"/>
                </a:cxn>
                <a:cxn ang="0">
                  <a:pos x="70" y="63"/>
                </a:cxn>
                <a:cxn ang="0">
                  <a:pos x="39" y="2"/>
                </a:cxn>
                <a:cxn ang="0">
                  <a:pos x="23" y="83"/>
                </a:cxn>
                <a:cxn ang="0">
                  <a:pos x="19" y="85"/>
                </a:cxn>
                <a:cxn ang="0">
                  <a:pos x="16" y="83"/>
                </a:cxn>
                <a:cxn ang="0">
                  <a:pos x="7" y="54"/>
                </a:cxn>
                <a:cxn ang="0">
                  <a:pos x="13" y="50"/>
                </a:cxn>
                <a:cxn ang="0">
                  <a:pos x="16" y="56"/>
                </a:cxn>
                <a:cxn ang="0">
                  <a:pos x="22" y="76"/>
                </a:cxn>
                <a:cxn ang="0">
                  <a:pos x="23" y="83"/>
                </a:cxn>
                <a:cxn ang="0">
                  <a:pos x="32" y="93"/>
                </a:cxn>
                <a:cxn ang="0">
                  <a:pos x="27" y="87"/>
                </a:cxn>
                <a:cxn ang="0">
                  <a:pos x="32" y="82"/>
                </a:cxn>
                <a:cxn ang="0">
                  <a:pos x="38" y="87"/>
                </a:cxn>
                <a:cxn ang="0">
                  <a:pos x="32" y="93"/>
                </a:cxn>
                <a:cxn ang="0">
                  <a:pos x="32" y="93"/>
                </a:cxn>
                <a:cxn ang="0">
                  <a:pos x="32" y="93"/>
                </a:cxn>
              </a:cxnLst>
              <a:rect l="0" t="0" r="r" b="b"/>
              <a:pathLst>
                <a:path w="70" h="98">
                  <a:moveTo>
                    <a:pt x="39" y="2"/>
                  </a:moveTo>
                  <a:cubicBezTo>
                    <a:pt x="38" y="1"/>
                    <a:pt x="37" y="0"/>
                    <a:pt x="35" y="0"/>
                  </a:cubicBezTo>
                  <a:cubicBezTo>
                    <a:pt x="34" y="0"/>
                    <a:pt x="32" y="1"/>
                    <a:pt x="32" y="2"/>
                  </a:cubicBezTo>
                  <a:cubicBezTo>
                    <a:pt x="23" y="14"/>
                    <a:pt x="0" y="47"/>
                    <a:pt x="0" y="63"/>
                  </a:cubicBezTo>
                  <a:cubicBezTo>
                    <a:pt x="0" y="82"/>
                    <a:pt x="16" y="98"/>
                    <a:pt x="35" y="98"/>
                  </a:cubicBezTo>
                  <a:cubicBezTo>
                    <a:pt x="55" y="98"/>
                    <a:pt x="70" y="82"/>
                    <a:pt x="70" y="63"/>
                  </a:cubicBezTo>
                  <a:cubicBezTo>
                    <a:pt x="70" y="47"/>
                    <a:pt x="48" y="14"/>
                    <a:pt x="39" y="2"/>
                  </a:cubicBezTo>
                  <a:close/>
                  <a:moveTo>
                    <a:pt x="23" y="83"/>
                  </a:moveTo>
                  <a:cubicBezTo>
                    <a:pt x="22" y="84"/>
                    <a:pt x="20" y="85"/>
                    <a:pt x="19" y="85"/>
                  </a:cubicBezTo>
                  <a:cubicBezTo>
                    <a:pt x="18" y="85"/>
                    <a:pt x="17" y="84"/>
                    <a:pt x="16" y="83"/>
                  </a:cubicBezTo>
                  <a:cubicBezTo>
                    <a:pt x="2" y="72"/>
                    <a:pt x="7" y="55"/>
                    <a:pt x="7" y="54"/>
                  </a:cubicBezTo>
                  <a:cubicBezTo>
                    <a:pt x="8" y="51"/>
                    <a:pt x="11" y="50"/>
                    <a:pt x="13" y="50"/>
                  </a:cubicBezTo>
                  <a:cubicBezTo>
                    <a:pt x="16" y="51"/>
                    <a:pt x="17" y="54"/>
                    <a:pt x="16" y="56"/>
                  </a:cubicBezTo>
                  <a:cubicBezTo>
                    <a:pt x="16" y="57"/>
                    <a:pt x="13" y="68"/>
                    <a:pt x="22" y="76"/>
                  </a:cubicBezTo>
                  <a:cubicBezTo>
                    <a:pt x="24" y="78"/>
                    <a:pt x="25" y="81"/>
                    <a:pt x="23" y="83"/>
                  </a:cubicBezTo>
                  <a:close/>
                  <a:moveTo>
                    <a:pt x="32" y="93"/>
                  </a:moveTo>
                  <a:cubicBezTo>
                    <a:pt x="30" y="93"/>
                    <a:pt x="27" y="90"/>
                    <a:pt x="27" y="87"/>
                  </a:cubicBezTo>
                  <a:cubicBezTo>
                    <a:pt x="27" y="84"/>
                    <a:pt x="30" y="82"/>
                    <a:pt x="32" y="82"/>
                  </a:cubicBezTo>
                  <a:cubicBezTo>
                    <a:pt x="35" y="82"/>
                    <a:pt x="38" y="84"/>
                    <a:pt x="38" y="87"/>
                  </a:cubicBezTo>
                  <a:cubicBezTo>
                    <a:pt x="38" y="90"/>
                    <a:pt x="35" y="93"/>
                    <a:pt x="32" y="93"/>
                  </a:cubicBezTo>
                  <a:close/>
                  <a:moveTo>
                    <a:pt x="32" y="93"/>
                  </a:moveTo>
                  <a:cubicBezTo>
                    <a:pt x="32" y="93"/>
                    <a:pt x="32" y="93"/>
                    <a:pt x="32" y="9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32242" tIns="66121" rIns="132242" bIns="6612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7" name="Group 56"/>
          <p:cNvGrpSpPr/>
          <p:nvPr/>
        </p:nvGrpSpPr>
        <p:grpSpPr>
          <a:xfrm>
            <a:off x="4624865" y="1813042"/>
            <a:ext cx="1729274" cy="426682"/>
            <a:chOff x="270390" y="1425360"/>
            <a:chExt cx="1681193" cy="414740"/>
          </a:xfrm>
        </p:grpSpPr>
        <p:sp>
          <p:nvSpPr>
            <p:cNvPr id="248" name="TextBox 72"/>
            <p:cNvSpPr txBox="1"/>
            <p:nvPr/>
          </p:nvSpPr>
          <p:spPr>
            <a:xfrm>
              <a:off x="270390" y="1611303"/>
              <a:ext cx="1681193" cy="2287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9404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66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请在此处添加详细描述文本，尽量与标题文本语言风格相符合，语言描述尽量简洁生动。</a:t>
              </a:r>
              <a:endParaRPr 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9" name="Rectangle 73"/>
            <p:cNvSpPr/>
            <p:nvPr/>
          </p:nvSpPr>
          <p:spPr>
            <a:xfrm>
              <a:off x="712054" y="1425360"/>
              <a:ext cx="825970" cy="1195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940435">
                <a:lnSpc>
                  <a:spcPct val="120000"/>
                </a:lnSpc>
                <a:defRPr/>
              </a:pPr>
              <a:r>
                <a:rPr lang="zh-CN" altLang="en-US" sz="66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</a:t>
              </a:r>
              <a:endParaRPr 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50" name="Rectangle 80"/>
          <p:cNvSpPr/>
          <p:nvPr/>
        </p:nvSpPr>
        <p:spPr>
          <a:xfrm>
            <a:off x="6842410" y="2340440"/>
            <a:ext cx="375103" cy="27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6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251" name="Rectangle 81"/>
          <p:cNvSpPr/>
          <p:nvPr/>
        </p:nvSpPr>
        <p:spPr>
          <a:xfrm>
            <a:off x="6842410" y="3800604"/>
            <a:ext cx="375103" cy="27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6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40%</a:t>
            </a:r>
          </a:p>
        </p:txBody>
      </p:sp>
      <p:sp>
        <p:nvSpPr>
          <p:cNvPr id="252" name="Rectangle 82"/>
          <p:cNvSpPr/>
          <p:nvPr/>
        </p:nvSpPr>
        <p:spPr>
          <a:xfrm>
            <a:off x="6081852" y="3067737"/>
            <a:ext cx="375103" cy="27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6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253" name="Rectangle 83"/>
          <p:cNvSpPr/>
          <p:nvPr/>
        </p:nvSpPr>
        <p:spPr>
          <a:xfrm>
            <a:off x="7585545" y="3067737"/>
            <a:ext cx="375103" cy="2707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6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254" name="Text Placeholder 3"/>
          <p:cNvSpPr txBox="1"/>
          <p:nvPr/>
        </p:nvSpPr>
        <p:spPr>
          <a:xfrm>
            <a:off x="978777" y="3673430"/>
            <a:ext cx="3227800" cy="2459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zh-CN" alt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  <a:endParaRPr lang="en-US" sz="66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5" name="Text Placeholder 3"/>
          <p:cNvSpPr txBox="1"/>
          <p:nvPr/>
        </p:nvSpPr>
        <p:spPr>
          <a:xfrm>
            <a:off x="978777" y="4207292"/>
            <a:ext cx="3227800" cy="2459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zh-CN" alt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  <a:endParaRPr lang="en-US" sz="66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6" name="Text Placeholder 3"/>
          <p:cNvSpPr txBox="1"/>
          <p:nvPr/>
        </p:nvSpPr>
        <p:spPr>
          <a:xfrm>
            <a:off x="978777" y="4681416"/>
            <a:ext cx="3227800" cy="2459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zh-CN" alt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  <a:endParaRPr lang="en-US" sz="66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257" name="Chart 93"/>
          <p:cNvGraphicFramePr/>
          <p:nvPr/>
        </p:nvGraphicFramePr>
        <p:xfrm>
          <a:off x="543683" y="1422758"/>
          <a:ext cx="3851539" cy="209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8" name="Group 56"/>
          <p:cNvGrpSpPr/>
          <p:nvPr/>
        </p:nvGrpSpPr>
        <p:grpSpPr>
          <a:xfrm>
            <a:off x="7588443" y="1813042"/>
            <a:ext cx="1729274" cy="426682"/>
            <a:chOff x="270390" y="1425360"/>
            <a:chExt cx="1681193" cy="414740"/>
          </a:xfrm>
        </p:grpSpPr>
        <p:sp>
          <p:nvSpPr>
            <p:cNvPr id="259" name="TextBox 95"/>
            <p:cNvSpPr txBox="1"/>
            <p:nvPr/>
          </p:nvSpPr>
          <p:spPr>
            <a:xfrm>
              <a:off x="270390" y="1611303"/>
              <a:ext cx="1681193" cy="2287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9404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66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请在此处添加详细描述文本，尽量与标题文本语言风格相符合，语言描述尽量简洁生动。</a:t>
              </a:r>
              <a:endParaRPr 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0" name="Rectangle 96"/>
            <p:cNvSpPr/>
            <p:nvPr/>
          </p:nvSpPr>
          <p:spPr>
            <a:xfrm>
              <a:off x="712054" y="1425360"/>
              <a:ext cx="825970" cy="1195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940435">
                <a:lnSpc>
                  <a:spcPct val="120000"/>
                </a:lnSpc>
                <a:defRPr/>
              </a:pPr>
              <a:r>
                <a:rPr lang="zh-CN" altLang="en-US" sz="66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</a:t>
              </a:r>
              <a:endParaRPr 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1" name="Group 56"/>
          <p:cNvGrpSpPr/>
          <p:nvPr/>
        </p:nvGrpSpPr>
        <p:grpSpPr>
          <a:xfrm>
            <a:off x="4624865" y="3991550"/>
            <a:ext cx="1729274" cy="426681"/>
            <a:chOff x="270390" y="1425360"/>
            <a:chExt cx="1681193" cy="414739"/>
          </a:xfrm>
        </p:grpSpPr>
        <p:sp>
          <p:nvSpPr>
            <p:cNvPr id="262" name="TextBox 98"/>
            <p:cNvSpPr txBox="1"/>
            <p:nvPr/>
          </p:nvSpPr>
          <p:spPr>
            <a:xfrm>
              <a:off x="270390" y="1611302"/>
              <a:ext cx="1681193" cy="2287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9404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66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请在此处添加详细描述文本，尽量与标题文本语言风格相符合，语言描述尽量简洁生动。</a:t>
              </a:r>
              <a:endParaRPr 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3" name="Rectangle 99"/>
            <p:cNvSpPr/>
            <p:nvPr/>
          </p:nvSpPr>
          <p:spPr>
            <a:xfrm>
              <a:off x="712054" y="1425360"/>
              <a:ext cx="825970" cy="1195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940435">
                <a:lnSpc>
                  <a:spcPct val="120000"/>
                </a:lnSpc>
                <a:defRPr/>
              </a:pPr>
              <a:r>
                <a:rPr lang="zh-CN" altLang="en-US" sz="66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</a:t>
              </a:r>
              <a:endParaRPr 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4" name="Group 56"/>
          <p:cNvGrpSpPr/>
          <p:nvPr/>
        </p:nvGrpSpPr>
        <p:grpSpPr>
          <a:xfrm>
            <a:off x="7588443" y="3991543"/>
            <a:ext cx="1729274" cy="426682"/>
            <a:chOff x="270390" y="1425360"/>
            <a:chExt cx="1681193" cy="414740"/>
          </a:xfrm>
        </p:grpSpPr>
        <p:sp>
          <p:nvSpPr>
            <p:cNvPr id="265" name="TextBox 101"/>
            <p:cNvSpPr txBox="1"/>
            <p:nvPr/>
          </p:nvSpPr>
          <p:spPr>
            <a:xfrm>
              <a:off x="270390" y="1611303"/>
              <a:ext cx="1681193" cy="2287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9404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66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请在此处添加详细描述文本，尽量与标题文本语言风格相符合，语言描述尽量简洁生动。</a:t>
              </a:r>
              <a:endParaRPr 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6" name="Rectangle 102"/>
            <p:cNvSpPr/>
            <p:nvPr/>
          </p:nvSpPr>
          <p:spPr>
            <a:xfrm>
              <a:off x="712054" y="1425360"/>
              <a:ext cx="825970" cy="1195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940435">
                <a:lnSpc>
                  <a:spcPct val="120000"/>
                </a:lnSpc>
                <a:defRPr/>
              </a:pPr>
              <a:r>
                <a:rPr lang="zh-CN" altLang="en-US" sz="66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</a:t>
              </a:r>
              <a:endParaRPr 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7" name="Freeform 45"/>
          <p:cNvSpPr>
            <a:spLocks noEditPoints="1"/>
          </p:cNvSpPr>
          <p:nvPr/>
        </p:nvSpPr>
        <p:spPr bwMode="auto">
          <a:xfrm>
            <a:off x="591977" y="3698264"/>
            <a:ext cx="319861" cy="31992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7899"/>
          </a:solidFill>
          <a:ln w="9525">
            <a:noFill/>
            <a:round/>
          </a:ln>
        </p:spPr>
        <p:txBody>
          <a:bodyPr vert="horz" wrap="square" lIns="94051" tIns="47025" rIns="94051" bIns="47025" numCol="1" anchor="t" anchorCtr="0" compatLnSpc="1"/>
          <a:lstStyle/>
          <a:p>
            <a:pPr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8" name="Freeform 45"/>
          <p:cNvSpPr>
            <a:spLocks noEditPoints="1"/>
          </p:cNvSpPr>
          <p:nvPr/>
        </p:nvSpPr>
        <p:spPr bwMode="auto">
          <a:xfrm>
            <a:off x="595259" y="4220931"/>
            <a:ext cx="319861" cy="31992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07791"/>
          </a:solidFill>
          <a:ln w="9525">
            <a:noFill/>
            <a:round/>
          </a:ln>
        </p:spPr>
        <p:txBody>
          <a:bodyPr vert="horz" wrap="square" lIns="94051" tIns="47025" rIns="94051" bIns="47025" numCol="1" anchor="t" anchorCtr="0" compatLnSpc="1"/>
          <a:lstStyle/>
          <a:p>
            <a:pPr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9" name="Freeform 45"/>
          <p:cNvSpPr>
            <a:spLocks noEditPoints="1"/>
          </p:cNvSpPr>
          <p:nvPr/>
        </p:nvSpPr>
        <p:spPr bwMode="auto">
          <a:xfrm>
            <a:off x="595259" y="4684689"/>
            <a:ext cx="319861" cy="31992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7899"/>
          </a:solidFill>
          <a:ln w="9525">
            <a:noFill/>
            <a:round/>
          </a:ln>
        </p:spPr>
        <p:txBody>
          <a:bodyPr vert="horz" wrap="square" lIns="94051" tIns="47025" rIns="94051" bIns="47025" numCol="1" anchor="t" anchorCtr="0" compatLnSpc="1"/>
          <a:lstStyle/>
          <a:p>
            <a:pPr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0" name="Text Placeholder 3"/>
          <p:cNvSpPr txBox="1"/>
          <p:nvPr/>
        </p:nvSpPr>
        <p:spPr>
          <a:xfrm>
            <a:off x="978777" y="5155540"/>
            <a:ext cx="3227800" cy="24596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zh-CN" altLang="en-US" sz="66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  <a:endParaRPr lang="en-US" sz="66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1" name="Freeform 45"/>
          <p:cNvSpPr>
            <a:spLocks noEditPoints="1"/>
          </p:cNvSpPr>
          <p:nvPr/>
        </p:nvSpPr>
        <p:spPr bwMode="auto">
          <a:xfrm>
            <a:off x="595259" y="5169179"/>
            <a:ext cx="319861" cy="31992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07791"/>
          </a:solidFill>
          <a:ln w="9525">
            <a:noFill/>
            <a:round/>
          </a:ln>
        </p:spPr>
        <p:txBody>
          <a:bodyPr vert="horz" wrap="square" lIns="94051" tIns="47025" rIns="94051" bIns="47025" numCol="1" anchor="t" anchorCtr="0" compatLnSpc="1"/>
          <a:lstStyle/>
          <a:p>
            <a:pPr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animBg="1"/>
      <p:bldP spid="238" grpId="0" animBg="1"/>
      <p:bldP spid="250" grpId="0"/>
      <p:bldP spid="251" grpId="0"/>
      <p:bldP spid="252" grpId="0"/>
      <p:bldP spid="253" grpId="0"/>
      <p:bldP spid="254" grpId="0"/>
      <p:bldP spid="255" grpId="0"/>
      <p:bldP spid="256" grpId="0"/>
      <p:bldGraphic spid="257" grpId="0">
        <p:bldAsOne/>
      </p:bldGraphic>
      <p:bldP spid="267" grpId="0" animBg="1"/>
      <p:bldP spid="268" grpId="0" animBg="1"/>
      <p:bldP spid="269" grpId="0" animBg="1"/>
      <p:bldP spid="270" grpId="0"/>
      <p:bldP spid="2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71366">
            <a:off x="5029960" y="4775672"/>
            <a:ext cx="1709100" cy="301998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379570">
            <a:off x="10472751" y="-335336"/>
            <a:ext cx="2181507" cy="385472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9386">
            <a:off x="6615052" y="3311954"/>
            <a:ext cx="3082607" cy="54469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11829">
            <a:off x="3378702" y="3739877"/>
            <a:ext cx="2181507" cy="385472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10495">
            <a:off x="8491027" y="-1344150"/>
            <a:ext cx="3082607" cy="54469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6815961" y="-201109"/>
            <a:ext cx="2181507" cy="385472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28750" y="854011"/>
            <a:ext cx="10763250" cy="2405817"/>
          </a:xfrm>
          <a:prstGeom prst="rect">
            <a:avLst/>
          </a:prstGeom>
          <a:solidFill>
            <a:srgbClr val="FFD9D9"/>
          </a:solidFill>
          <a:ln>
            <a:noFill/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14327" y="122267"/>
            <a:ext cx="2120558" cy="313756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-30315" y="3468504"/>
            <a:ext cx="10763250" cy="2405817"/>
          </a:xfrm>
          <a:prstGeom prst="rect">
            <a:avLst/>
          </a:prstGeom>
          <a:solidFill>
            <a:srgbClr val="FFD9D9"/>
          </a:solidFill>
          <a:ln>
            <a:noFill/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800" y="2736760"/>
            <a:ext cx="2120558" cy="3137561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2234982" y="4228521"/>
            <a:ext cx="4699134" cy="100580"/>
          </a:xfrm>
          <a:prstGeom prst="rect">
            <a:avLst/>
          </a:prstGeom>
          <a:pattFill prst="ltUpDiag">
            <a:fgClr>
              <a:srgbClr val="FF789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8" rIns="68577" bIns="34288"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4197378" y="1584323"/>
            <a:ext cx="4699134" cy="100580"/>
          </a:xfrm>
          <a:prstGeom prst="rect">
            <a:avLst/>
          </a:prstGeom>
          <a:pattFill prst="ltUpDiag">
            <a:fgClr>
              <a:srgbClr val="00779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8" rIns="68577" bIns="34288" rtlCol="0" anchor="ctr"/>
          <a:lstStyle/>
          <a:p>
            <a:pPr algn="ctr"/>
            <a:endParaRPr lang="zh-CN" altLang="en-US"/>
          </a:p>
        </p:txBody>
      </p:sp>
      <p:sp>
        <p:nvSpPr>
          <p:cNvPr id="37" name="椭圆 64"/>
          <p:cNvSpPr>
            <a:spLocks noChangeArrowheads="1"/>
          </p:cNvSpPr>
          <p:nvPr/>
        </p:nvSpPr>
        <p:spPr bwMode="auto">
          <a:xfrm>
            <a:off x="3063105" y="1336804"/>
            <a:ext cx="1244209" cy="1243920"/>
          </a:xfrm>
          <a:prstGeom prst="ellipse">
            <a:avLst/>
          </a:prstGeom>
          <a:solidFill>
            <a:srgbClr val="007791"/>
          </a:solidFill>
          <a:ln w="190500" cap="sq" cmpd="sng">
            <a:solidFill>
              <a:schemeClr val="bg1"/>
            </a:solidFill>
            <a:round/>
          </a:ln>
        </p:spPr>
        <p:txBody>
          <a:bodyPr lIns="68577" tIns="34288" rIns="68577" bIns="34288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添加文字</a:t>
            </a:r>
            <a:endParaRPr lang="zh-CN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8" name="TextBox 4"/>
          <p:cNvSpPr txBox="1"/>
          <p:nvPr/>
        </p:nvSpPr>
        <p:spPr>
          <a:xfrm>
            <a:off x="4546016" y="1709192"/>
            <a:ext cx="4429069" cy="969492"/>
          </a:xfrm>
          <a:prstGeom prst="rect">
            <a:avLst/>
          </a:prstGeom>
          <a:noFill/>
        </p:spPr>
        <p:txBody>
          <a:bodyPr wrap="square" lIns="68577" tIns="34288" rIns="68577" bIns="3428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  <p:sp>
        <p:nvSpPr>
          <p:cNvPr id="39" name="椭圆 64"/>
          <p:cNvSpPr>
            <a:spLocks noChangeArrowheads="1"/>
          </p:cNvSpPr>
          <p:nvPr/>
        </p:nvSpPr>
        <p:spPr bwMode="auto">
          <a:xfrm>
            <a:off x="6772078" y="3768629"/>
            <a:ext cx="1244209" cy="1243920"/>
          </a:xfrm>
          <a:prstGeom prst="ellipse">
            <a:avLst/>
          </a:prstGeom>
          <a:solidFill>
            <a:srgbClr val="FF7899"/>
          </a:solidFill>
          <a:ln w="190500" cap="sq" cmpd="sng">
            <a:solidFill>
              <a:schemeClr val="bg1"/>
            </a:solidFill>
            <a:round/>
          </a:ln>
        </p:spPr>
        <p:txBody>
          <a:bodyPr lIns="68577" tIns="34288" rIns="68577" bIns="34288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添加文字</a:t>
            </a:r>
            <a:endParaRPr lang="zh-CN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0" name="TextBox 6"/>
          <p:cNvSpPr txBox="1"/>
          <p:nvPr/>
        </p:nvSpPr>
        <p:spPr>
          <a:xfrm>
            <a:off x="2151517" y="4390590"/>
            <a:ext cx="4429069" cy="969492"/>
          </a:xfrm>
          <a:prstGeom prst="rect">
            <a:avLst/>
          </a:prstGeom>
          <a:noFill/>
        </p:spPr>
        <p:txBody>
          <a:bodyPr wrap="square" lIns="68577" tIns="34288" rIns="68577" bIns="3428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9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  <p:bldP spid="35" grpId="0" animBg="1"/>
      <p:bldP spid="36" grpId="0" animBg="1"/>
      <p:bldP spid="37" grpId="0" animBg="1"/>
      <p:bldP spid="37" grpId="1" animBg="1"/>
      <p:bldP spid="38" grpId="0"/>
      <p:bldP spid="39" grpId="0" animBg="1"/>
      <p:bldP spid="39" grpId="1" animBg="1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852710" y="1444673"/>
            <a:ext cx="2179261" cy="2159463"/>
            <a:chOff x="3639532" y="1083505"/>
            <a:chExt cx="1634446" cy="1619597"/>
          </a:xfrm>
        </p:grpSpPr>
        <p:sp>
          <p:nvSpPr>
            <p:cNvPr id="3" name="泪滴形 1"/>
            <p:cNvSpPr/>
            <p:nvPr/>
          </p:nvSpPr>
          <p:spPr>
            <a:xfrm rot="9000000">
              <a:off x="3639532" y="1114849"/>
              <a:ext cx="1634446" cy="1588253"/>
            </a:xfrm>
            <a:custGeom>
              <a:avLst/>
              <a:gdLst>
                <a:gd name="connsiteX0" fmla="*/ 0 w 1296144"/>
                <a:gd name="connsiteY0" fmla="*/ 648072 h 1296144"/>
                <a:gd name="connsiteX1" fmla="*/ 648072 w 1296144"/>
                <a:gd name="connsiteY1" fmla="*/ 0 h 1296144"/>
                <a:gd name="connsiteX2" fmla="*/ 1944216 w 1296144"/>
                <a:gd name="connsiteY2" fmla="*/ -648072 h 1296144"/>
                <a:gd name="connsiteX3" fmla="*/ 1296144 w 1296144"/>
                <a:gd name="connsiteY3" fmla="*/ 648072 h 1296144"/>
                <a:gd name="connsiteX4" fmla="*/ 648072 w 1296144"/>
                <a:gd name="connsiteY4" fmla="*/ 1296144 h 1296144"/>
                <a:gd name="connsiteX5" fmla="*/ 0 w 1296144"/>
                <a:gd name="connsiteY5" fmla="*/ 648072 h 1296144"/>
                <a:gd name="connsiteX0-1" fmla="*/ 0 w 2029584"/>
                <a:gd name="connsiteY0-2" fmla="*/ 1039204 h 1687276"/>
                <a:gd name="connsiteX1-3" fmla="*/ 648072 w 2029584"/>
                <a:gd name="connsiteY1-4" fmla="*/ 391132 h 1687276"/>
                <a:gd name="connsiteX2-5" fmla="*/ 2029584 w 2029584"/>
                <a:gd name="connsiteY2-6" fmla="*/ 0 h 1687276"/>
                <a:gd name="connsiteX3-7" fmla="*/ 1296144 w 2029584"/>
                <a:gd name="connsiteY3-8" fmla="*/ 1039204 h 1687276"/>
                <a:gd name="connsiteX4-9" fmla="*/ 648072 w 2029584"/>
                <a:gd name="connsiteY4-10" fmla="*/ 1687276 h 1687276"/>
                <a:gd name="connsiteX5-11" fmla="*/ 0 w 2029584"/>
                <a:gd name="connsiteY5-12" fmla="*/ 1039204 h 1687276"/>
                <a:gd name="connsiteX0-13" fmla="*/ 0 w 2029584"/>
                <a:gd name="connsiteY0-14" fmla="*/ 1039204 h 1687276"/>
                <a:gd name="connsiteX1-15" fmla="*/ 648072 w 2029584"/>
                <a:gd name="connsiteY1-16" fmla="*/ 391132 h 1687276"/>
                <a:gd name="connsiteX2-17" fmla="*/ 2029584 w 2029584"/>
                <a:gd name="connsiteY2-18" fmla="*/ 0 h 1687276"/>
                <a:gd name="connsiteX3-19" fmla="*/ 1296144 w 2029584"/>
                <a:gd name="connsiteY3-20" fmla="*/ 1039204 h 1687276"/>
                <a:gd name="connsiteX4-21" fmla="*/ 648072 w 2029584"/>
                <a:gd name="connsiteY4-22" fmla="*/ 1687276 h 1687276"/>
                <a:gd name="connsiteX5-23" fmla="*/ 0 w 2029584"/>
                <a:gd name="connsiteY5-24" fmla="*/ 1039204 h 1687276"/>
                <a:gd name="connsiteX0-25" fmla="*/ 0 w 2165874"/>
                <a:gd name="connsiteY0-26" fmla="*/ 1076669 h 1724741"/>
                <a:gd name="connsiteX1-27" fmla="*/ 648072 w 2165874"/>
                <a:gd name="connsiteY1-28" fmla="*/ 428597 h 1724741"/>
                <a:gd name="connsiteX2-29" fmla="*/ 2029584 w 2165874"/>
                <a:gd name="connsiteY2-30" fmla="*/ 37465 h 1724741"/>
                <a:gd name="connsiteX3-31" fmla="*/ 1296144 w 2165874"/>
                <a:gd name="connsiteY3-32" fmla="*/ 1076669 h 1724741"/>
                <a:gd name="connsiteX4-33" fmla="*/ 648072 w 2165874"/>
                <a:gd name="connsiteY4-34" fmla="*/ 1724741 h 1724741"/>
                <a:gd name="connsiteX5-35" fmla="*/ 0 w 2165874"/>
                <a:gd name="connsiteY5-36" fmla="*/ 1076669 h 1724741"/>
                <a:gd name="connsiteX0-37" fmla="*/ 0 w 1792199"/>
                <a:gd name="connsiteY0-38" fmla="*/ 953196 h 1601268"/>
                <a:gd name="connsiteX1-39" fmla="*/ 648072 w 1792199"/>
                <a:gd name="connsiteY1-40" fmla="*/ 305124 h 1601268"/>
                <a:gd name="connsiteX2-41" fmla="*/ 1609839 w 1792199"/>
                <a:gd name="connsiteY2-42" fmla="*/ 42858 h 1601268"/>
                <a:gd name="connsiteX3-43" fmla="*/ 1296144 w 1792199"/>
                <a:gd name="connsiteY3-44" fmla="*/ 953196 h 1601268"/>
                <a:gd name="connsiteX4-45" fmla="*/ 648072 w 1792199"/>
                <a:gd name="connsiteY4-46" fmla="*/ 1601268 h 1601268"/>
                <a:gd name="connsiteX5-47" fmla="*/ 0 w 1792199"/>
                <a:gd name="connsiteY5-48" fmla="*/ 953196 h 1601268"/>
                <a:gd name="connsiteX0-49" fmla="*/ 0 w 1805270"/>
                <a:gd name="connsiteY0-50" fmla="*/ 976218 h 1624290"/>
                <a:gd name="connsiteX1-51" fmla="*/ 648072 w 1805270"/>
                <a:gd name="connsiteY1-52" fmla="*/ 328146 h 1624290"/>
                <a:gd name="connsiteX2-53" fmla="*/ 1625122 w 1805270"/>
                <a:gd name="connsiteY2-54" fmla="*/ 41735 h 1624290"/>
                <a:gd name="connsiteX3-55" fmla="*/ 1296144 w 1805270"/>
                <a:gd name="connsiteY3-56" fmla="*/ 976218 h 1624290"/>
                <a:gd name="connsiteX4-57" fmla="*/ 648072 w 1805270"/>
                <a:gd name="connsiteY4-58" fmla="*/ 1624290 h 1624290"/>
                <a:gd name="connsiteX5-59" fmla="*/ 0 w 1805270"/>
                <a:gd name="connsiteY5-60" fmla="*/ 976218 h 1624290"/>
                <a:gd name="connsiteX0-61" fmla="*/ 0 w 1637010"/>
                <a:gd name="connsiteY0-62" fmla="*/ 939529 h 1587601"/>
                <a:gd name="connsiteX1-63" fmla="*/ 648072 w 1637010"/>
                <a:gd name="connsiteY1-64" fmla="*/ 291457 h 1587601"/>
                <a:gd name="connsiteX2-65" fmla="*/ 1625122 w 1637010"/>
                <a:gd name="connsiteY2-66" fmla="*/ 5046 h 1587601"/>
                <a:gd name="connsiteX3-67" fmla="*/ 1296144 w 1637010"/>
                <a:gd name="connsiteY3-68" fmla="*/ 939529 h 1587601"/>
                <a:gd name="connsiteX4-69" fmla="*/ 648072 w 1637010"/>
                <a:gd name="connsiteY4-70" fmla="*/ 1587601 h 1587601"/>
                <a:gd name="connsiteX5-71" fmla="*/ 0 w 1637010"/>
                <a:gd name="connsiteY5-72" fmla="*/ 939529 h 1587601"/>
                <a:gd name="connsiteX0-73" fmla="*/ 0 w 1637010"/>
                <a:gd name="connsiteY0-74" fmla="*/ 939529 h 1587601"/>
                <a:gd name="connsiteX1-75" fmla="*/ 648072 w 1637010"/>
                <a:gd name="connsiteY1-76" fmla="*/ 291457 h 1587601"/>
                <a:gd name="connsiteX2-77" fmla="*/ 1625122 w 1637010"/>
                <a:gd name="connsiteY2-78" fmla="*/ 5046 h 1587601"/>
                <a:gd name="connsiteX3-79" fmla="*/ 1296144 w 1637010"/>
                <a:gd name="connsiteY3-80" fmla="*/ 939529 h 1587601"/>
                <a:gd name="connsiteX4-81" fmla="*/ 648072 w 1637010"/>
                <a:gd name="connsiteY4-82" fmla="*/ 1587601 h 1587601"/>
                <a:gd name="connsiteX5-83" fmla="*/ 0 w 1637010"/>
                <a:gd name="connsiteY5-84" fmla="*/ 939529 h 1587601"/>
                <a:gd name="connsiteX0-85" fmla="*/ 0 w 1634446"/>
                <a:gd name="connsiteY0-86" fmla="*/ 940181 h 1588253"/>
                <a:gd name="connsiteX1-87" fmla="*/ 648072 w 1634446"/>
                <a:gd name="connsiteY1-88" fmla="*/ 292109 h 1588253"/>
                <a:gd name="connsiteX2-89" fmla="*/ 1625122 w 1634446"/>
                <a:gd name="connsiteY2-90" fmla="*/ 5698 h 1588253"/>
                <a:gd name="connsiteX3-91" fmla="*/ 1296144 w 1634446"/>
                <a:gd name="connsiteY3-92" fmla="*/ 940181 h 1588253"/>
                <a:gd name="connsiteX4-93" fmla="*/ 648072 w 1634446"/>
                <a:gd name="connsiteY4-94" fmla="*/ 1588253 h 1588253"/>
                <a:gd name="connsiteX5-95" fmla="*/ 0 w 1634446"/>
                <a:gd name="connsiteY5-96" fmla="*/ 940181 h 15882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634446" h="1588253">
                  <a:moveTo>
                    <a:pt x="0" y="940181"/>
                  </a:moveTo>
                  <a:cubicBezTo>
                    <a:pt x="0" y="582261"/>
                    <a:pt x="328114" y="382958"/>
                    <a:pt x="648072" y="292109"/>
                  </a:cubicBezTo>
                  <a:cubicBezTo>
                    <a:pt x="948631" y="206768"/>
                    <a:pt x="1538452" y="70176"/>
                    <a:pt x="1625122" y="5698"/>
                  </a:cubicBezTo>
                  <a:cubicBezTo>
                    <a:pt x="1711792" y="-58780"/>
                    <a:pt x="1162276" y="434675"/>
                    <a:pt x="1296144" y="940181"/>
                  </a:cubicBezTo>
                  <a:cubicBezTo>
                    <a:pt x="1296144" y="1298101"/>
                    <a:pt x="1005992" y="1588253"/>
                    <a:pt x="648072" y="1588253"/>
                  </a:cubicBezTo>
                  <a:cubicBezTo>
                    <a:pt x="290152" y="1588253"/>
                    <a:pt x="0" y="1298101"/>
                    <a:pt x="0" y="940181"/>
                  </a:cubicBezTo>
                  <a:close/>
                </a:path>
              </a:pathLst>
            </a:custGeom>
            <a:solidFill>
              <a:srgbClr val="FF7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TextBox 6"/>
            <p:cNvSpPr txBox="1"/>
            <p:nvPr/>
          </p:nvSpPr>
          <p:spPr>
            <a:xfrm>
              <a:off x="4201158" y="1083505"/>
              <a:ext cx="45349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3973582" y="1501543"/>
              <a:ext cx="1065311" cy="5309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27941" y="1827944"/>
            <a:ext cx="2117671" cy="2179262"/>
            <a:chOff x="4895955" y="1370958"/>
            <a:chExt cx="1588253" cy="1634446"/>
          </a:xfrm>
        </p:grpSpPr>
        <p:sp>
          <p:nvSpPr>
            <p:cNvPr id="7" name="泪滴形 1"/>
            <p:cNvSpPr/>
            <p:nvPr/>
          </p:nvSpPr>
          <p:spPr>
            <a:xfrm rot="17954865" flipH="1">
              <a:off x="4872859" y="1394054"/>
              <a:ext cx="1634446" cy="1588253"/>
            </a:xfrm>
            <a:custGeom>
              <a:avLst/>
              <a:gdLst>
                <a:gd name="connsiteX0" fmla="*/ 0 w 1296144"/>
                <a:gd name="connsiteY0" fmla="*/ 648072 h 1296144"/>
                <a:gd name="connsiteX1" fmla="*/ 648072 w 1296144"/>
                <a:gd name="connsiteY1" fmla="*/ 0 h 1296144"/>
                <a:gd name="connsiteX2" fmla="*/ 1944216 w 1296144"/>
                <a:gd name="connsiteY2" fmla="*/ -648072 h 1296144"/>
                <a:gd name="connsiteX3" fmla="*/ 1296144 w 1296144"/>
                <a:gd name="connsiteY3" fmla="*/ 648072 h 1296144"/>
                <a:gd name="connsiteX4" fmla="*/ 648072 w 1296144"/>
                <a:gd name="connsiteY4" fmla="*/ 1296144 h 1296144"/>
                <a:gd name="connsiteX5" fmla="*/ 0 w 1296144"/>
                <a:gd name="connsiteY5" fmla="*/ 648072 h 1296144"/>
                <a:gd name="connsiteX0-1" fmla="*/ 0 w 2029584"/>
                <a:gd name="connsiteY0-2" fmla="*/ 1039204 h 1687276"/>
                <a:gd name="connsiteX1-3" fmla="*/ 648072 w 2029584"/>
                <a:gd name="connsiteY1-4" fmla="*/ 391132 h 1687276"/>
                <a:gd name="connsiteX2-5" fmla="*/ 2029584 w 2029584"/>
                <a:gd name="connsiteY2-6" fmla="*/ 0 h 1687276"/>
                <a:gd name="connsiteX3-7" fmla="*/ 1296144 w 2029584"/>
                <a:gd name="connsiteY3-8" fmla="*/ 1039204 h 1687276"/>
                <a:gd name="connsiteX4-9" fmla="*/ 648072 w 2029584"/>
                <a:gd name="connsiteY4-10" fmla="*/ 1687276 h 1687276"/>
                <a:gd name="connsiteX5-11" fmla="*/ 0 w 2029584"/>
                <a:gd name="connsiteY5-12" fmla="*/ 1039204 h 1687276"/>
                <a:gd name="connsiteX0-13" fmla="*/ 0 w 2029584"/>
                <a:gd name="connsiteY0-14" fmla="*/ 1039204 h 1687276"/>
                <a:gd name="connsiteX1-15" fmla="*/ 648072 w 2029584"/>
                <a:gd name="connsiteY1-16" fmla="*/ 391132 h 1687276"/>
                <a:gd name="connsiteX2-17" fmla="*/ 2029584 w 2029584"/>
                <a:gd name="connsiteY2-18" fmla="*/ 0 h 1687276"/>
                <a:gd name="connsiteX3-19" fmla="*/ 1296144 w 2029584"/>
                <a:gd name="connsiteY3-20" fmla="*/ 1039204 h 1687276"/>
                <a:gd name="connsiteX4-21" fmla="*/ 648072 w 2029584"/>
                <a:gd name="connsiteY4-22" fmla="*/ 1687276 h 1687276"/>
                <a:gd name="connsiteX5-23" fmla="*/ 0 w 2029584"/>
                <a:gd name="connsiteY5-24" fmla="*/ 1039204 h 1687276"/>
                <a:gd name="connsiteX0-25" fmla="*/ 0 w 2165874"/>
                <a:gd name="connsiteY0-26" fmla="*/ 1076669 h 1724741"/>
                <a:gd name="connsiteX1-27" fmla="*/ 648072 w 2165874"/>
                <a:gd name="connsiteY1-28" fmla="*/ 428597 h 1724741"/>
                <a:gd name="connsiteX2-29" fmla="*/ 2029584 w 2165874"/>
                <a:gd name="connsiteY2-30" fmla="*/ 37465 h 1724741"/>
                <a:gd name="connsiteX3-31" fmla="*/ 1296144 w 2165874"/>
                <a:gd name="connsiteY3-32" fmla="*/ 1076669 h 1724741"/>
                <a:gd name="connsiteX4-33" fmla="*/ 648072 w 2165874"/>
                <a:gd name="connsiteY4-34" fmla="*/ 1724741 h 1724741"/>
                <a:gd name="connsiteX5-35" fmla="*/ 0 w 2165874"/>
                <a:gd name="connsiteY5-36" fmla="*/ 1076669 h 1724741"/>
                <a:gd name="connsiteX0-37" fmla="*/ 0 w 1792199"/>
                <a:gd name="connsiteY0-38" fmla="*/ 953196 h 1601268"/>
                <a:gd name="connsiteX1-39" fmla="*/ 648072 w 1792199"/>
                <a:gd name="connsiteY1-40" fmla="*/ 305124 h 1601268"/>
                <a:gd name="connsiteX2-41" fmla="*/ 1609839 w 1792199"/>
                <a:gd name="connsiteY2-42" fmla="*/ 42858 h 1601268"/>
                <a:gd name="connsiteX3-43" fmla="*/ 1296144 w 1792199"/>
                <a:gd name="connsiteY3-44" fmla="*/ 953196 h 1601268"/>
                <a:gd name="connsiteX4-45" fmla="*/ 648072 w 1792199"/>
                <a:gd name="connsiteY4-46" fmla="*/ 1601268 h 1601268"/>
                <a:gd name="connsiteX5-47" fmla="*/ 0 w 1792199"/>
                <a:gd name="connsiteY5-48" fmla="*/ 953196 h 1601268"/>
                <a:gd name="connsiteX0-49" fmla="*/ 0 w 1805270"/>
                <a:gd name="connsiteY0-50" fmla="*/ 976218 h 1624290"/>
                <a:gd name="connsiteX1-51" fmla="*/ 648072 w 1805270"/>
                <a:gd name="connsiteY1-52" fmla="*/ 328146 h 1624290"/>
                <a:gd name="connsiteX2-53" fmla="*/ 1625122 w 1805270"/>
                <a:gd name="connsiteY2-54" fmla="*/ 41735 h 1624290"/>
                <a:gd name="connsiteX3-55" fmla="*/ 1296144 w 1805270"/>
                <a:gd name="connsiteY3-56" fmla="*/ 976218 h 1624290"/>
                <a:gd name="connsiteX4-57" fmla="*/ 648072 w 1805270"/>
                <a:gd name="connsiteY4-58" fmla="*/ 1624290 h 1624290"/>
                <a:gd name="connsiteX5-59" fmla="*/ 0 w 1805270"/>
                <a:gd name="connsiteY5-60" fmla="*/ 976218 h 1624290"/>
                <a:gd name="connsiteX0-61" fmla="*/ 0 w 1637010"/>
                <a:gd name="connsiteY0-62" fmla="*/ 939529 h 1587601"/>
                <a:gd name="connsiteX1-63" fmla="*/ 648072 w 1637010"/>
                <a:gd name="connsiteY1-64" fmla="*/ 291457 h 1587601"/>
                <a:gd name="connsiteX2-65" fmla="*/ 1625122 w 1637010"/>
                <a:gd name="connsiteY2-66" fmla="*/ 5046 h 1587601"/>
                <a:gd name="connsiteX3-67" fmla="*/ 1296144 w 1637010"/>
                <a:gd name="connsiteY3-68" fmla="*/ 939529 h 1587601"/>
                <a:gd name="connsiteX4-69" fmla="*/ 648072 w 1637010"/>
                <a:gd name="connsiteY4-70" fmla="*/ 1587601 h 1587601"/>
                <a:gd name="connsiteX5-71" fmla="*/ 0 w 1637010"/>
                <a:gd name="connsiteY5-72" fmla="*/ 939529 h 1587601"/>
                <a:gd name="connsiteX0-73" fmla="*/ 0 w 1637010"/>
                <a:gd name="connsiteY0-74" fmla="*/ 939529 h 1587601"/>
                <a:gd name="connsiteX1-75" fmla="*/ 648072 w 1637010"/>
                <a:gd name="connsiteY1-76" fmla="*/ 291457 h 1587601"/>
                <a:gd name="connsiteX2-77" fmla="*/ 1625122 w 1637010"/>
                <a:gd name="connsiteY2-78" fmla="*/ 5046 h 1587601"/>
                <a:gd name="connsiteX3-79" fmla="*/ 1296144 w 1637010"/>
                <a:gd name="connsiteY3-80" fmla="*/ 939529 h 1587601"/>
                <a:gd name="connsiteX4-81" fmla="*/ 648072 w 1637010"/>
                <a:gd name="connsiteY4-82" fmla="*/ 1587601 h 1587601"/>
                <a:gd name="connsiteX5-83" fmla="*/ 0 w 1637010"/>
                <a:gd name="connsiteY5-84" fmla="*/ 939529 h 1587601"/>
                <a:gd name="connsiteX0-85" fmla="*/ 0 w 1634446"/>
                <a:gd name="connsiteY0-86" fmla="*/ 940181 h 1588253"/>
                <a:gd name="connsiteX1-87" fmla="*/ 648072 w 1634446"/>
                <a:gd name="connsiteY1-88" fmla="*/ 292109 h 1588253"/>
                <a:gd name="connsiteX2-89" fmla="*/ 1625122 w 1634446"/>
                <a:gd name="connsiteY2-90" fmla="*/ 5698 h 1588253"/>
                <a:gd name="connsiteX3-91" fmla="*/ 1296144 w 1634446"/>
                <a:gd name="connsiteY3-92" fmla="*/ 940181 h 1588253"/>
                <a:gd name="connsiteX4-93" fmla="*/ 648072 w 1634446"/>
                <a:gd name="connsiteY4-94" fmla="*/ 1588253 h 1588253"/>
                <a:gd name="connsiteX5-95" fmla="*/ 0 w 1634446"/>
                <a:gd name="connsiteY5-96" fmla="*/ 940181 h 15882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634446" h="1588253">
                  <a:moveTo>
                    <a:pt x="0" y="940181"/>
                  </a:moveTo>
                  <a:cubicBezTo>
                    <a:pt x="0" y="582261"/>
                    <a:pt x="328114" y="382958"/>
                    <a:pt x="648072" y="292109"/>
                  </a:cubicBezTo>
                  <a:cubicBezTo>
                    <a:pt x="948631" y="206768"/>
                    <a:pt x="1538452" y="70176"/>
                    <a:pt x="1625122" y="5698"/>
                  </a:cubicBezTo>
                  <a:cubicBezTo>
                    <a:pt x="1711792" y="-58780"/>
                    <a:pt x="1162276" y="434675"/>
                    <a:pt x="1296144" y="940181"/>
                  </a:cubicBezTo>
                  <a:cubicBezTo>
                    <a:pt x="1296144" y="1298101"/>
                    <a:pt x="1005992" y="1588253"/>
                    <a:pt x="648072" y="1588253"/>
                  </a:cubicBezTo>
                  <a:cubicBezTo>
                    <a:pt x="290152" y="1588253"/>
                    <a:pt x="0" y="1298101"/>
                    <a:pt x="0" y="940181"/>
                  </a:cubicBezTo>
                  <a:close/>
                </a:path>
              </a:pathLst>
            </a:custGeom>
            <a:solidFill>
              <a:srgbClr val="007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" name="TextBox 9"/>
            <p:cNvSpPr txBox="1"/>
            <p:nvPr/>
          </p:nvSpPr>
          <p:spPr>
            <a:xfrm>
              <a:off x="5613882" y="1544048"/>
              <a:ext cx="45349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386306" y="1962086"/>
              <a:ext cx="1065311" cy="5309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445622" y="2866201"/>
            <a:ext cx="2179261" cy="2159507"/>
            <a:chOff x="2584216" y="2149651"/>
            <a:chExt cx="1634446" cy="1619630"/>
          </a:xfrm>
        </p:grpSpPr>
        <p:sp>
          <p:nvSpPr>
            <p:cNvPr id="11" name="泪滴形 1"/>
            <p:cNvSpPr/>
            <p:nvPr/>
          </p:nvSpPr>
          <p:spPr>
            <a:xfrm rot="9000000">
              <a:off x="2584216" y="2181028"/>
              <a:ext cx="1634446" cy="1588253"/>
            </a:xfrm>
            <a:custGeom>
              <a:avLst/>
              <a:gdLst>
                <a:gd name="connsiteX0" fmla="*/ 0 w 1296144"/>
                <a:gd name="connsiteY0" fmla="*/ 648072 h 1296144"/>
                <a:gd name="connsiteX1" fmla="*/ 648072 w 1296144"/>
                <a:gd name="connsiteY1" fmla="*/ 0 h 1296144"/>
                <a:gd name="connsiteX2" fmla="*/ 1944216 w 1296144"/>
                <a:gd name="connsiteY2" fmla="*/ -648072 h 1296144"/>
                <a:gd name="connsiteX3" fmla="*/ 1296144 w 1296144"/>
                <a:gd name="connsiteY3" fmla="*/ 648072 h 1296144"/>
                <a:gd name="connsiteX4" fmla="*/ 648072 w 1296144"/>
                <a:gd name="connsiteY4" fmla="*/ 1296144 h 1296144"/>
                <a:gd name="connsiteX5" fmla="*/ 0 w 1296144"/>
                <a:gd name="connsiteY5" fmla="*/ 648072 h 1296144"/>
                <a:gd name="connsiteX0-1" fmla="*/ 0 w 2029584"/>
                <a:gd name="connsiteY0-2" fmla="*/ 1039204 h 1687276"/>
                <a:gd name="connsiteX1-3" fmla="*/ 648072 w 2029584"/>
                <a:gd name="connsiteY1-4" fmla="*/ 391132 h 1687276"/>
                <a:gd name="connsiteX2-5" fmla="*/ 2029584 w 2029584"/>
                <a:gd name="connsiteY2-6" fmla="*/ 0 h 1687276"/>
                <a:gd name="connsiteX3-7" fmla="*/ 1296144 w 2029584"/>
                <a:gd name="connsiteY3-8" fmla="*/ 1039204 h 1687276"/>
                <a:gd name="connsiteX4-9" fmla="*/ 648072 w 2029584"/>
                <a:gd name="connsiteY4-10" fmla="*/ 1687276 h 1687276"/>
                <a:gd name="connsiteX5-11" fmla="*/ 0 w 2029584"/>
                <a:gd name="connsiteY5-12" fmla="*/ 1039204 h 1687276"/>
                <a:gd name="connsiteX0-13" fmla="*/ 0 w 2029584"/>
                <a:gd name="connsiteY0-14" fmla="*/ 1039204 h 1687276"/>
                <a:gd name="connsiteX1-15" fmla="*/ 648072 w 2029584"/>
                <a:gd name="connsiteY1-16" fmla="*/ 391132 h 1687276"/>
                <a:gd name="connsiteX2-17" fmla="*/ 2029584 w 2029584"/>
                <a:gd name="connsiteY2-18" fmla="*/ 0 h 1687276"/>
                <a:gd name="connsiteX3-19" fmla="*/ 1296144 w 2029584"/>
                <a:gd name="connsiteY3-20" fmla="*/ 1039204 h 1687276"/>
                <a:gd name="connsiteX4-21" fmla="*/ 648072 w 2029584"/>
                <a:gd name="connsiteY4-22" fmla="*/ 1687276 h 1687276"/>
                <a:gd name="connsiteX5-23" fmla="*/ 0 w 2029584"/>
                <a:gd name="connsiteY5-24" fmla="*/ 1039204 h 1687276"/>
                <a:gd name="connsiteX0-25" fmla="*/ 0 w 2165874"/>
                <a:gd name="connsiteY0-26" fmla="*/ 1076669 h 1724741"/>
                <a:gd name="connsiteX1-27" fmla="*/ 648072 w 2165874"/>
                <a:gd name="connsiteY1-28" fmla="*/ 428597 h 1724741"/>
                <a:gd name="connsiteX2-29" fmla="*/ 2029584 w 2165874"/>
                <a:gd name="connsiteY2-30" fmla="*/ 37465 h 1724741"/>
                <a:gd name="connsiteX3-31" fmla="*/ 1296144 w 2165874"/>
                <a:gd name="connsiteY3-32" fmla="*/ 1076669 h 1724741"/>
                <a:gd name="connsiteX4-33" fmla="*/ 648072 w 2165874"/>
                <a:gd name="connsiteY4-34" fmla="*/ 1724741 h 1724741"/>
                <a:gd name="connsiteX5-35" fmla="*/ 0 w 2165874"/>
                <a:gd name="connsiteY5-36" fmla="*/ 1076669 h 1724741"/>
                <a:gd name="connsiteX0-37" fmla="*/ 0 w 1792199"/>
                <a:gd name="connsiteY0-38" fmla="*/ 953196 h 1601268"/>
                <a:gd name="connsiteX1-39" fmla="*/ 648072 w 1792199"/>
                <a:gd name="connsiteY1-40" fmla="*/ 305124 h 1601268"/>
                <a:gd name="connsiteX2-41" fmla="*/ 1609839 w 1792199"/>
                <a:gd name="connsiteY2-42" fmla="*/ 42858 h 1601268"/>
                <a:gd name="connsiteX3-43" fmla="*/ 1296144 w 1792199"/>
                <a:gd name="connsiteY3-44" fmla="*/ 953196 h 1601268"/>
                <a:gd name="connsiteX4-45" fmla="*/ 648072 w 1792199"/>
                <a:gd name="connsiteY4-46" fmla="*/ 1601268 h 1601268"/>
                <a:gd name="connsiteX5-47" fmla="*/ 0 w 1792199"/>
                <a:gd name="connsiteY5-48" fmla="*/ 953196 h 1601268"/>
                <a:gd name="connsiteX0-49" fmla="*/ 0 w 1805270"/>
                <a:gd name="connsiteY0-50" fmla="*/ 976218 h 1624290"/>
                <a:gd name="connsiteX1-51" fmla="*/ 648072 w 1805270"/>
                <a:gd name="connsiteY1-52" fmla="*/ 328146 h 1624290"/>
                <a:gd name="connsiteX2-53" fmla="*/ 1625122 w 1805270"/>
                <a:gd name="connsiteY2-54" fmla="*/ 41735 h 1624290"/>
                <a:gd name="connsiteX3-55" fmla="*/ 1296144 w 1805270"/>
                <a:gd name="connsiteY3-56" fmla="*/ 976218 h 1624290"/>
                <a:gd name="connsiteX4-57" fmla="*/ 648072 w 1805270"/>
                <a:gd name="connsiteY4-58" fmla="*/ 1624290 h 1624290"/>
                <a:gd name="connsiteX5-59" fmla="*/ 0 w 1805270"/>
                <a:gd name="connsiteY5-60" fmla="*/ 976218 h 1624290"/>
                <a:gd name="connsiteX0-61" fmla="*/ 0 w 1637010"/>
                <a:gd name="connsiteY0-62" fmla="*/ 939529 h 1587601"/>
                <a:gd name="connsiteX1-63" fmla="*/ 648072 w 1637010"/>
                <a:gd name="connsiteY1-64" fmla="*/ 291457 h 1587601"/>
                <a:gd name="connsiteX2-65" fmla="*/ 1625122 w 1637010"/>
                <a:gd name="connsiteY2-66" fmla="*/ 5046 h 1587601"/>
                <a:gd name="connsiteX3-67" fmla="*/ 1296144 w 1637010"/>
                <a:gd name="connsiteY3-68" fmla="*/ 939529 h 1587601"/>
                <a:gd name="connsiteX4-69" fmla="*/ 648072 w 1637010"/>
                <a:gd name="connsiteY4-70" fmla="*/ 1587601 h 1587601"/>
                <a:gd name="connsiteX5-71" fmla="*/ 0 w 1637010"/>
                <a:gd name="connsiteY5-72" fmla="*/ 939529 h 1587601"/>
                <a:gd name="connsiteX0-73" fmla="*/ 0 w 1637010"/>
                <a:gd name="connsiteY0-74" fmla="*/ 939529 h 1587601"/>
                <a:gd name="connsiteX1-75" fmla="*/ 648072 w 1637010"/>
                <a:gd name="connsiteY1-76" fmla="*/ 291457 h 1587601"/>
                <a:gd name="connsiteX2-77" fmla="*/ 1625122 w 1637010"/>
                <a:gd name="connsiteY2-78" fmla="*/ 5046 h 1587601"/>
                <a:gd name="connsiteX3-79" fmla="*/ 1296144 w 1637010"/>
                <a:gd name="connsiteY3-80" fmla="*/ 939529 h 1587601"/>
                <a:gd name="connsiteX4-81" fmla="*/ 648072 w 1637010"/>
                <a:gd name="connsiteY4-82" fmla="*/ 1587601 h 1587601"/>
                <a:gd name="connsiteX5-83" fmla="*/ 0 w 1637010"/>
                <a:gd name="connsiteY5-84" fmla="*/ 939529 h 1587601"/>
                <a:gd name="connsiteX0-85" fmla="*/ 0 w 1634446"/>
                <a:gd name="connsiteY0-86" fmla="*/ 940181 h 1588253"/>
                <a:gd name="connsiteX1-87" fmla="*/ 648072 w 1634446"/>
                <a:gd name="connsiteY1-88" fmla="*/ 292109 h 1588253"/>
                <a:gd name="connsiteX2-89" fmla="*/ 1625122 w 1634446"/>
                <a:gd name="connsiteY2-90" fmla="*/ 5698 h 1588253"/>
                <a:gd name="connsiteX3-91" fmla="*/ 1296144 w 1634446"/>
                <a:gd name="connsiteY3-92" fmla="*/ 940181 h 1588253"/>
                <a:gd name="connsiteX4-93" fmla="*/ 648072 w 1634446"/>
                <a:gd name="connsiteY4-94" fmla="*/ 1588253 h 1588253"/>
                <a:gd name="connsiteX5-95" fmla="*/ 0 w 1634446"/>
                <a:gd name="connsiteY5-96" fmla="*/ 940181 h 15882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634446" h="1588253">
                  <a:moveTo>
                    <a:pt x="0" y="940181"/>
                  </a:moveTo>
                  <a:cubicBezTo>
                    <a:pt x="0" y="582261"/>
                    <a:pt x="328114" y="382958"/>
                    <a:pt x="648072" y="292109"/>
                  </a:cubicBezTo>
                  <a:cubicBezTo>
                    <a:pt x="948631" y="206768"/>
                    <a:pt x="1538452" y="70176"/>
                    <a:pt x="1625122" y="5698"/>
                  </a:cubicBezTo>
                  <a:cubicBezTo>
                    <a:pt x="1711792" y="-58780"/>
                    <a:pt x="1162276" y="434675"/>
                    <a:pt x="1296144" y="940181"/>
                  </a:cubicBezTo>
                  <a:cubicBezTo>
                    <a:pt x="1296144" y="1298101"/>
                    <a:pt x="1005992" y="1588253"/>
                    <a:pt x="648072" y="1588253"/>
                  </a:cubicBezTo>
                  <a:cubicBezTo>
                    <a:pt x="290152" y="1588253"/>
                    <a:pt x="0" y="1298101"/>
                    <a:pt x="0" y="940181"/>
                  </a:cubicBezTo>
                  <a:close/>
                </a:path>
              </a:pathLst>
            </a:custGeom>
            <a:solidFill>
              <a:srgbClr val="007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53033" y="2149651"/>
              <a:ext cx="45349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925457" y="2567689"/>
              <a:ext cx="1065311" cy="5309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071713" y="3295995"/>
            <a:ext cx="2117671" cy="2179261"/>
            <a:chOff x="3803784" y="2471996"/>
            <a:chExt cx="1588253" cy="1634446"/>
          </a:xfrm>
        </p:grpSpPr>
        <p:sp>
          <p:nvSpPr>
            <p:cNvPr id="15" name="泪滴形 1"/>
            <p:cNvSpPr/>
            <p:nvPr/>
          </p:nvSpPr>
          <p:spPr>
            <a:xfrm rot="17954865" flipH="1">
              <a:off x="3780688" y="2495092"/>
              <a:ext cx="1634446" cy="1588253"/>
            </a:xfrm>
            <a:custGeom>
              <a:avLst/>
              <a:gdLst>
                <a:gd name="connsiteX0" fmla="*/ 0 w 1296144"/>
                <a:gd name="connsiteY0" fmla="*/ 648072 h 1296144"/>
                <a:gd name="connsiteX1" fmla="*/ 648072 w 1296144"/>
                <a:gd name="connsiteY1" fmla="*/ 0 h 1296144"/>
                <a:gd name="connsiteX2" fmla="*/ 1944216 w 1296144"/>
                <a:gd name="connsiteY2" fmla="*/ -648072 h 1296144"/>
                <a:gd name="connsiteX3" fmla="*/ 1296144 w 1296144"/>
                <a:gd name="connsiteY3" fmla="*/ 648072 h 1296144"/>
                <a:gd name="connsiteX4" fmla="*/ 648072 w 1296144"/>
                <a:gd name="connsiteY4" fmla="*/ 1296144 h 1296144"/>
                <a:gd name="connsiteX5" fmla="*/ 0 w 1296144"/>
                <a:gd name="connsiteY5" fmla="*/ 648072 h 1296144"/>
                <a:gd name="connsiteX0-1" fmla="*/ 0 w 2029584"/>
                <a:gd name="connsiteY0-2" fmla="*/ 1039204 h 1687276"/>
                <a:gd name="connsiteX1-3" fmla="*/ 648072 w 2029584"/>
                <a:gd name="connsiteY1-4" fmla="*/ 391132 h 1687276"/>
                <a:gd name="connsiteX2-5" fmla="*/ 2029584 w 2029584"/>
                <a:gd name="connsiteY2-6" fmla="*/ 0 h 1687276"/>
                <a:gd name="connsiteX3-7" fmla="*/ 1296144 w 2029584"/>
                <a:gd name="connsiteY3-8" fmla="*/ 1039204 h 1687276"/>
                <a:gd name="connsiteX4-9" fmla="*/ 648072 w 2029584"/>
                <a:gd name="connsiteY4-10" fmla="*/ 1687276 h 1687276"/>
                <a:gd name="connsiteX5-11" fmla="*/ 0 w 2029584"/>
                <a:gd name="connsiteY5-12" fmla="*/ 1039204 h 1687276"/>
                <a:gd name="connsiteX0-13" fmla="*/ 0 w 2029584"/>
                <a:gd name="connsiteY0-14" fmla="*/ 1039204 h 1687276"/>
                <a:gd name="connsiteX1-15" fmla="*/ 648072 w 2029584"/>
                <a:gd name="connsiteY1-16" fmla="*/ 391132 h 1687276"/>
                <a:gd name="connsiteX2-17" fmla="*/ 2029584 w 2029584"/>
                <a:gd name="connsiteY2-18" fmla="*/ 0 h 1687276"/>
                <a:gd name="connsiteX3-19" fmla="*/ 1296144 w 2029584"/>
                <a:gd name="connsiteY3-20" fmla="*/ 1039204 h 1687276"/>
                <a:gd name="connsiteX4-21" fmla="*/ 648072 w 2029584"/>
                <a:gd name="connsiteY4-22" fmla="*/ 1687276 h 1687276"/>
                <a:gd name="connsiteX5-23" fmla="*/ 0 w 2029584"/>
                <a:gd name="connsiteY5-24" fmla="*/ 1039204 h 1687276"/>
                <a:gd name="connsiteX0-25" fmla="*/ 0 w 2165874"/>
                <a:gd name="connsiteY0-26" fmla="*/ 1076669 h 1724741"/>
                <a:gd name="connsiteX1-27" fmla="*/ 648072 w 2165874"/>
                <a:gd name="connsiteY1-28" fmla="*/ 428597 h 1724741"/>
                <a:gd name="connsiteX2-29" fmla="*/ 2029584 w 2165874"/>
                <a:gd name="connsiteY2-30" fmla="*/ 37465 h 1724741"/>
                <a:gd name="connsiteX3-31" fmla="*/ 1296144 w 2165874"/>
                <a:gd name="connsiteY3-32" fmla="*/ 1076669 h 1724741"/>
                <a:gd name="connsiteX4-33" fmla="*/ 648072 w 2165874"/>
                <a:gd name="connsiteY4-34" fmla="*/ 1724741 h 1724741"/>
                <a:gd name="connsiteX5-35" fmla="*/ 0 w 2165874"/>
                <a:gd name="connsiteY5-36" fmla="*/ 1076669 h 1724741"/>
                <a:gd name="connsiteX0-37" fmla="*/ 0 w 1792199"/>
                <a:gd name="connsiteY0-38" fmla="*/ 953196 h 1601268"/>
                <a:gd name="connsiteX1-39" fmla="*/ 648072 w 1792199"/>
                <a:gd name="connsiteY1-40" fmla="*/ 305124 h 1601268"/>
                <a:gd name="connsiteX2-41" fmla="*/ 1609839 w 1792199"/>
                <a:gd name="connsiteY2-42" fmla="*/ 42858 h 1601268"/>
                <a:gd name="connsiteX3-43" fmla="*/ 1296144 w 1792199"/>
                <a:gd name="connsiteY3-44" fmla="*/ 953196 h 1601268"/>
                <a:gd name="connsiteX4-45" fmla="*/ 648072 w 1792199"/>
                <a:gd name="connsiteY4-46" fmla="*/ 1601268 h 1601268"/>
                <a:gd name="connsiteX5-47" fmla="*/ 0 w 1792199"/>
                <a:gd name="connsiteY5-48" fmla="*/ 953196 h 1601268"/>
                <a:gd name="connsiteX0-49" fmla="*/ 0 w 1805270"/>
                <a:gd name="connsiteY0-50" fmla="*/ 976218 h 1624290"/>
                <a:gd name="connsiteX1-51" fmla="*/ 648072 w 1805270"/>
                <a:gd name="connsiteY1-52" fmla="*/ 328146 h 1624290"/>
                <a:gd name="connsiteX2-53" fmla="*/ 1625122 w 1805270"/>
                <a:gd name="connsiteY2-54" fmla="*/ 41735 h 1624290"/>
                <a:gd name="connsiteX3-55" fmla="*/ 1296144 w 1805270"/>
                <a:gd name="connsiteY3-56" fmla="*/ 976218 h 1624290"/>
                <a:gd name="connsiteX4-57" fmla="*/ 648072 w 1805270"/>
                <a:gd name="connsiteY4-58" fmla="*/ 1624290 h 1624290"/>
                <a:gd name="connsiteX5-59" fmla="*/ 0 w 1805270"/>
                <a:gd name="connsiteY5-60" fmla="*/ 976218 h 1624290"/>
                <a:gd name="connsiteX0-61" fmla="*/ 0 w 1637010"/>
                <a:gd name="connsiteY0-62" fmla="*/ 939529 h 1587601"/>
                <a:gd name="connsiteX1-63" fmla="*/ 648072 w 1637010"/>
                <a:gd name="connsiteY1-64" fmla="*/ 291457 h 1587601"/>
                <a:gd name="connsiteX2-65" fmla="*/ 1625122 w 1637010"/>
                <a:gd name="connsiteY2-66" fmla="*/ 5046 h 1587601"/>
                <a:gd name="connsiteX3-67" fmla="*/ 1296144 w 1637010"/>
                <a:gd name="connsiteY3-68" fmla="*/ 939529 h 1587601"/>
                <a:gd name="connsiteX4-69" fmla="*/ 648072 w 1637010"/>
                <a:gd name="connsiteY4-70" fmla="*/ 1587601 h 1587601"/>
                <a:gd name="connsiteX5-71" fmla="*/ 0 w 1637010"/>
                <a:gd name="connsiteY5-72" fmla="*/ 939529 h 1587601"/>
                <a:gd name="connsiteX0-73" fmla="*/ 0 w 1637010"/>
                <a:gd name="connsiteY0-74" fmla="*/ 939529 h 1587601"/>
                <a:gd name="connsiteX1-75" fmla="*/ 648072 w 1637010"/>
                <a:gd name="connsiteY1-76" fmla="*/ 291457 h 1587601"/>
                <a:gd name="connsiteX2-77" fmla="*/ 1625122 w 1637010"/>
                <a:gd name="connsiteY2-78" fmla="*/ 5046 h 1587601"/>
                <a:gd name="connsiteX3-79" fmla="*/ 1296144 w 1637010"/>
                <a:gd name="connsiteY3-80" fmla="*/ 939529 h 1587601"/>
                <a:gd name="connsiteX4-81" fmla="*/ 648072 w 1637010"/>
                <a:gd name="connsiteY4-82" fmla="*/ 1587601 h 1587601"/>
                <a:gd name="connsiteX5-83" fmla="*/ 0 w 1637010"/>
                <a:gd name="connsiteY5-84" fmla="*/ 939529 h 1587601"/>
                <a:gd name="connsiteX0-85" fmla="*/ 0 w 1634446"/>
                <a:gd name="connsiteY0-86" fmla="*/ 940181 h 1588253"/>
                <a:gd name="connsiteX1-87" fmla="*/ 648072 w 1634446"/>
                <a:gd name="connsiteY1-88" fmla="*/ 292109 h 1588253"/>
                <a:gd name="connsiteX2-89" fmla="*/ 1625122 w 1634446"/>
                <a:gd name="connsiteY2-90" fmla="*/ 5698 h 1588253"/>
                <a:gd name="connsiteX3-91" fmla="*/ 1296144 w 1634446"/>
                <a:gd name="connsiteY3-92" fmla="*/ 940181 h 1588253"/>
                <a:gd name="connsiteX4-93" fmla="*/ 648072 w 1634446"/>
                <a:gd name="connsiteY4-94" fmla="*/ 1588253 h 1588253"/>
                <a:gd name="connsiteX5-95" fmla="*/ 0 w 1634446"/>
                <a:gd name="connsiteY5-96" fmla="*/ 940181 h 158825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634446" h="1588253">
                  <a:moveTo>
                    <a:pt x="0" y="940181"/>
                  </a:moveTo>
                  <a:cubicBezTo>
                    <a:pt x="0" y="582261"/>
                    <a:pt x="328114" y="382958"/>
                    <a:pt x="648072" y="292109"/>
                  </a:cubicBezTo>
                  <a:cubicBezTo>
                    <a:pt x="948631" y="206768"/>
                    <a:pt x="1538452" y="70176"/>
                    <a:pt x="1625122" y="5698"/>
                  </a:cubicBezTo>
                  <a:cubicBezTo>
                    <a:pt x="1711792" y="-58780"/>
                    <a:pt x="1162276" y="434675"/>
                    <a:pt x="1296144" y="940181"/>
                  </a:cubicBezTo>
                  <a:cubicBezTo>
                    <a:pt x="1296144" y="1298101"/>
                    <a:pt x="1005992" y="1588253"/>
                    <a:pt x="648072" y="1588253"/>
                  </a:cubicBezTo>
                  <a:cubicBezTo>
                    <a:pt x="290152" y="1588253"/>
                    <a:pt x="0" y="1298101"/>
                    <a:pt x="0" y="940181"/>
                  </a:cubicBezTo>
                  <a:close/>
                </a:path>
              </a:pathLst>
            </a:custGeom>
            <a:solidFill>
              <a:srgbClr val="FF7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extBox 13"/>
            <p:cNvSpPr txBox="1"/>
            <p:nvPr/>
          </p:nvSpPr>
          <p:spPr>
            <a:xfrm>
              <a:off x="4534703" y="2644296"/>
              <a:ext cx="45349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307127" y="3062334"/>
              <a:ext cx="1065311" cy="530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51291" y="16532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点击添加文本点击添加文本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点击添加文本点击添加文本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80636" y="129287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点击添加文本点击添加文本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点击添加文本点击添加文本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3710" y="332898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点击添加文本点击添加文本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点击添加文本点击添加文本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81742" y="483603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点击添加文本点击添加文本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点击添加文本点击添加文本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 rot="9735905">
            <a:off x="4054475" y="2006600"/>
            <a:ext cx="2676526" cy="4700588"/>
            <a:chOff x="4054475" y="2006600"/>
            <a:chExt cx="2676526" cy="4700588"/>
          </a:xfrm>
          <a:solidFill>
            <a:srgbClr val="FF7899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4568825" y="2681288"/>
              <a:ext cx="1250950" cy="290513"/>
            </a:xfrm>
            <a:custGeom>
              <a:avLst/>
              <a:gdLst>
                <a:gd name="T0" fmla="*/ 107 w 107"/>
                <a:gd name="T1" fmla="*/ 2 h 25"/>
                <a:gd name="T2" fmla="*/ 0 w 107"/>
                <a:gd name="T3" fmla="*/ 18 h 25"/>
                <a:gd name="T4" fmla="*/ 107 w 107"/>
                <a:gd name="T5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25">
                  <a:moveTo>
                    <a:pt x="107" y="2"/>
                  </a:moveTo>
                  <a:cubicBezTo>
                    <a:pt x="107" y="2"/>
                    <a:pt x="93" y="25"/>
                    <a:pt x="0" y="18"/>
                  </a:cubicBezTo>
                  <a:cubicBezTo>
                    <a:pt x="0" y="18"/>
                    <a:pt x="50" y="0"/>
                    <a:pt x="10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4487863" y="2774950"/>
              <a:ext cx="1273175" cy="406400"/>
            </a:xfrm>
            <a:custGeom>
              <a:avLst/>
              <a:gdLst>
                <a:gd name="T0" fmla="*/ 109 w 109"/>
                <a:gd name="T1" fmla="*/ 14 h 35"/>
                <a:gd name="T2" fmla="*/ 0 w 109"/>
                <a:gd name="T3" fmla="*/ 30 h 35"/>
                <a:gd name="T4" fmla="*/ 109 w 109"/>
                <a:gd name="T5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35">
                  <a:moveTo>
                    <a:pt x="109" y="14"/>
                  </a:moveTo>
                  <a:cubicBezTo>
                    <a:pt x="109" y="14"/>
                    <a:pt x="49" y="35"/>
                    <a:pt x="0" y="30"/>
                  </a:cubicBezTo>
                  <a:cubicBezTo>
                    <a:pt x="0" y="30"/>
                    <a:pt x="83" y="0"/>
                    <a:pt x="109" y="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4451350" y="3076575"/>
              <a:ext cx="1239838" cy="338138"/>
            </a:xfrm>
            <a:custGeom>
              <a:avLst/>
              <a:gdLst>
                <a:gd name="T0" fmla="*/ 106 w 106"/>
                <a:gd name="T1" fmla="*/ 6 h 29"/>
                <a:gd name="T2" fmla="*/ 0 w 106"/>
                <a:gd name="T3" fmla="*/ 26 h 29"/>
                <a:gd name="T4" fmla="*/ 106 w 106"/>
                <a:gd name="T5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29">
                  <a:moveTo>
                    <a:pt x="106" y="6"/>
                  </a:moveTo>
                  <a:cubicBezTo>
                    <a:pt x="106" y="6"/>
                    <a:pt x="88" y="29"/>
                    <a:pt x="0" y="26"/>
                  </a:cubicBezTo>
                  <a:cubicBezTo>
                    <a:pt x="0" y="26"/>
                    <a:pt x="74" y="0"/>
                    <a:pt x="10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4405313" y="3355975"/>
              <a:ext cx="1227138" cy="290513"/>
            </a:xfrm>
            <a:custGeom>
              <a:avLst/>
              <a:gdLst>
                <a:gd name="T0" fmla="*/ 105 w 105"/>
                <a:gd name="T1" fmla="*/ 0 h 25"/>
                <a:gd name="T2" fmla="*/ 0 w 105"/>
                <a:gd name="T3" fmla="*/ 24 h 25"/>
                <a:gd name="T4" fmla="*/ 105 w 10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" h="25">
                  <a:moveTo>
                    <a:pt x="105" y="0"/>
                  </a:moveTo>
                  <a:cubicBezTo>
                    <a:pt x="105" y="0"/>
                    <a:pt x="90" y="25"/>
                    <a:pt x="0" y="24"/>
                  </a:cubicBezTo>
                  <a:cubicBezTo>
                    <a:pt x="0" y="24"/>
                    <a:pt x="47" y="5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4487863" y="3519488"/>
              <a:ext cx="1074738" cy="325438"/>
            </a:xfrm>
            <a:custGeom>
              <a:avLst/>
              <a:gdLst>
                <a:gd name="T0" fmla="*/ 92 w 92"/>
                <a:gd name="T1" fmla="*/ 6 h 28"/>
                <a:gd name="T2" fmla="*/ 0 w 92"/>
                <a:gd name="T3" fmla="*/ 28 h 28"/>
                <a:gd name="T4" fmla="*/ 92 w 92"/>
                <a:gd name="T5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8">
                  <a:moveTo>
                    <a:pt x="92" y="6"/>
                  </a:moveTo>
                  <a:cubicBezTo>
                    <a:pt x="92" y="6"/>
                    <a:pt x="73" y="23"/>
                    <a:pt x="0" y="28"/>
                  </a:cubicBezTo>
                  <a:cubicBezTo>
                    <a:pt x="0" y="28"/>
                    <a:pt x="58" y="0"/>
                    <a:pt x="9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4405313" y="3729038"/>
              <a:ext cx="1098550" cy="312738"/>
            </a:xfrm>
            <a:custGeom>
              <a:avLst/>
              <a:gdLst>
                <a:gd name="T0" fmla="*/ 94 w 94"/>
                <a:gd name="T1" fmla="*/ 6 h 27"/>
                <a:gd name="T2" fmla="*/ 0 w 94"/>
                <a:gd name="T3" fmla="*/ 26 h 27"/>
                <a:gd name="T4" fmla="*/ 94 w 94"/>
                <a:gd name="T5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27">
                  <a:moveTo>
                    <a:pt x="94" y="6"/>
                  </a:moveTo>
                  <a:cubicBezTo>
                    <a:pt x="94" y="6"/>
                    <a:pt x="76" y="27"/>
                    <a:pt x="0" y="26"/>
                  </a:cubicBezTo>
                  <a:cubicBezTo>
                    <a:pt x="0" y="26"/>
                    <a:pt x="68" y="0"/>
                    <a:pt x="9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4335463" y="3937000"/>
              <a:ext cx="1109663" cy="338138"/>
            </a:xfrm>
            <a:custGeom>
              <a:avLst/>
              <a:gdLst>
                <a:gd name="T0" fmla="*/ 95 w 95"/>
                <a:gd name="T1" fmla="*/ 5 h 29"/>
                <a:gd name="T2" fmla="*/ 0 w 95"/>
                <a:gd name="T3" fmla="*/ 29 h 29"/>
                <a:gd name="T4" fmla="*/ 95 w 95"/>
                <a:gd name="T5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29">
                  <a:moveTo>
                    <a:pt x="95" y="5"/>
                  </a:moveTo>
                  <a:cubicBezTo>
                    <a:pt x="95" y="5"/>
                    <a:pt x="84" y="25"/>
                    <a:pt x="0" y="29"/>
                  </a:cubicBezTo>
                  <a:cubicBezTo>
                    <a:pt x="0" y="29"/>
                    <a:pt x="70" y="0"/>
                    <a:pt x="9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4265613" y="4194175"/>
              <a:ext cx="1109663" cy="279400"/>
            </a:xfrm>
            <a:custGeom>
              <a:avLst/>
              <a:gdLst>
                <a:gd name="T0" fmla="*/ 95 w 95"/>
                <a:gd name="T1" fmla="*/ 1 h 24"/>
                <a:gd name="T2" fmla="*/ 0 w 95"/>
                <a:gd name="T3" fmla="*/ 22 h 24"/>
                <a:gd name="T4" fmla="*/ 95 w 95"/>
                <a:gd name="T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24">
                  <a:moveTo>
                    <a:pt x="95" y="1"/>
                  </a:moveTo>
                  <a:cubicBezTo>
                    <a:pt x="95" y="1"/>
                    <a:pt x="74" y="24"/>
                    <a:pt x="0" y="22"/>
                  </a:cubicBezTo>
                  <a:cubicBezTo>
                    <a:pt x="0" y="22"/>
                    <a:pt x="62" y="0"/>
                    <a:pt x="9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4230688" y="4368800"/>
              <a:ext cx="1074738" cy="312738"/>
            </a:xfrm>
            <a:custGeom>
              <a:avLst/>
              <a:gdLst>
                <a:gd name="T0" fmla="*/ 92 w 92"/>
                <a:gd name="T1" fmla="*/ 4 h 27"/>
                <a:gd name="T2" fmla="*/ 0 w 92"/>
                <a:gd name="T3" fmla="*/ 26 h 27"/>
                <a:gd name="T4" fmla="*/ 92 w 92"/>
                <a:gd name="T5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7">
                  <a:moveTo>
                    <a:pt x="92" y="4"/>
                  </a:moveTo>
                  <a:cubicBezTo>
                    <a:pt x="92" y="4"/>
                    <a:pt x="66" y="27"/>
                    <a:pt x="0" y="26"/>
                  </a:cubicBezTo>
                  <a:cubicBezTo>
                    <a:pt x="0" y="26"/>
                    <a:pt x="61" y="0"/>
                    <a:pt x="9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4148138" y="4624388"/>
              <a:ext cx="1087438" cy="301625"/>
            </a:xfrm>
            <a:custGeom>
              <a:avLst/>
              <a:gdLst>
                <a:gd name="T0" fmla="*/ 93 w 93"/>
                <a:gd name="T1" fmla="*/ 0 h 26"/>
                <a:gd name="T2" fmla="*/ 0 w 93"/>
                <a:gd name="T3" fmla="*/ 26 h 26"/>
                <a:gd name="T4" fmla="*/ 93 w 9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26">
                  <a:moveTo>
                    <a:pt x="93" y="0"/>
                  </a:moveTo>
                  <a:cubicBezTo>
                    <a:pt x="93" y="0"/>
                    <a:pt x="70" y="22"/>
                    <a:pt x="0" y="26"/>
                  </a:cubicBezTo>
                  <a:cubicBezTo>
                    <a:pt x="0" y="26"/>
                    <a:pt x="53" y="1"/>
                    <a:pt x="9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4089400" y="4821238"/>
              <a:ext cx="1076325" cy="338138"/>
            </a:xfrm>
            <a:custGeom>
              <a:avLst/>
              <a:gdLst>
                <a:gd name="T0" fmla="*/ 92 w 92"/>
                <a:gd name="T1" fmla="*/ 0 h 29"/>
                <a:gd name="T2" fmla="*/ 0 w 92"/>
                <a:gd name="T3" fmla="*/ 29 h 29"/>
                <a:gd name="T4" fmla="*/ 92 w 9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9">
                  <a:moveTo>
                    <a:pt x="92" y="0"/>
                  </a:moveTo>
                  <a:cubicBezTo>
                    <a:pt x="92" y="0"/>
                    <a:pt x="72" y="21"/>
                    <a:pt x="0" y="29"/>
                  </a:cubicBezTo>
                  <a:cubicBezTo>
                    <a:pt x="0" y="29"/>
                    <a:pt x="49" y="2"/>
                    <a:pt x="9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4065588" y="5019675"/>
              <a:ext cx="1028700" cy="371475"/>
            </a:xfrm>
            <a:custGeom>
              <a:avLst/>
              <a:gdLst>
                <a:gd name="T0" fmla="*/ 88 w 88"/>
                <a:gd name="T1" fmla="*/ 3 h 32"/>
                <a:gd name="T2" fmla="*/ 0 w 88"/>
                <a:gd name="T3" fmla="*/ 32 h 32"/>
                <a:gd name="T4" fmla="*/ 88 w 88"/>
                <a:gd name="T5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32">
                  <a:moveTo>
                    <a:pt x="88" y="3"/>
                  </a:moveTo>
                  <a:cubicBezTo>
                    <a:pt x="88" y="3"/>
                    <a:pt x="71" y="25"/>
                    <a:pt x="0" y="32"/>
                  </a:cubicBezTo>
                  <a:cubicBezTo>
                    <a:pt x="0" y="32"/>
                    <a:pt x="59" y="0"/>
                    <a:pt x="8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4054475" y="5240338"/>
              <a:ext cx="982663" cy="569913"/>
            </a:xfrm>
            <a:custGeom>
              <a:avLst/>
              <a:gdLst>
                <a:gd name="T0" fmla="*/ 84 w 84"/>
                <a:gd name="T1" fmla="*/ 0 h 49"/>
                <a:gd name="T2" fmla="*/ 0 w 84"/>
                <a:gd name="T3" fmla="*/ 49 h 49"/>
                <a:gd name="T4" fmla="*/ 84 w 84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" h="49">
                  <a:moveTo>
                    <a:pt x="84" y="0"/>
                  </a:moveTo>
                  <a:cubicBezTo>
                    <a:pt x="84" y="0"/>
                    <a:pt x="68" y="22"/>
                    <a:pt x="0" y="49"/>
                  </a:cubicBezTo>
                  <a:cubicBezTo>
                    <a:pt x="0" y="49"/>
                    <a:pt x="41" y="6"/>
                    <a:pt x="8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4054475" y="5461000"/>
              <a:ext cx="911225" cy="652463"/>
            </a:xfrm>
            <a:custGeom>
              <a:avLst/>
              <a:gdLst>
                <a:gd name="T0" fmla="*/ 78 w 78"/>
                <a:gd name="T1" fmla="*/ 0 h 56"/>
                <a:gd name="T2" fmla="*/ 0 w 78"/>
                <a:gd name="T3" fmla="*/ 56 h 56"/>
                <a:gd name="T4" fmla="*/ 78 w 78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6">
                  <a:moveTo>
                    <a:pt x="78" y="0"/>
                  </a:moveTo>
                  <a:cubicBezTo>
                    <a:pt x="78" y="0"/>
                    <a:pt x="58" y="26"/>
                    <a:pt x="0" y="56"/>
                  </a:cubicBezTo>
                  <a:cubicBezTo>
                    <a:pt x="0" y="56"/>
                    <a:pt x="39" y="7"/>
                    <a:pt x="7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4217988" y="5648325"/>
              <a:ext cx="666750" cy="871538"/>
            </a:xfrm>
            <a:custGeom>
              <a:avLst/>
              <a:gdLst>
                <a:gd name="T0" fmla="*/ 57 w 57"/>
                <a:gd name="T1" fmla="*/ 0 h 75"/>
                <a:gd name="T2" fmla="*/ 0 w 57"/>
                <a:gd name="T3" fmla="*/ 75 h 75"/>
                <a:gd name="T4" fmla="*/ 57 w 57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5">
                  <a:moveTo>
                    <a:pt x="57" y="0"/>
                  </a:moveTo>
                  <a:cubicBezTo>
                    <a:pt x="57" y="0"/>
                    <a:pt x="51" y="22"/>
                    <a:pt x="0" y="75"/>
                  </a:cubicBezTo>
                  <a:cubicBezTo>
                    <a:pt x="0" y="75"/>
                    <a:pt x="14" y="25"/>
                    <a:pt x="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5808663" y="2657475"/>
              <a:ext cx="922338" cy="896938"/>
            </a:xfrm>
            <a:custGeom>
              <a:avLst/>
              <a:gdLst>
                <a:gd name="T0" fmla="*/ 2 w 79"/>
                <a:gd name="T1" fmla="*/ 0 h 77"/>
                <a:gd name="T2" fmla="*/ 79 w 79"/>
                <a:gd name="T3" fmla="*/ 77 h 77"/>
                <a:gd name="T4" fmla="*/ 2 w 79"/>
                <a:gd name="T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77">
                  <a:moveTo>
                    <a:pt x="2" y="0"/>
                  </a:moveTo>
                  <a:cubicBezTo>
                    <a:pt x="2" y="0"/>
                    <a:pt x="0" y="28"/>
                    <a:pt x="79" y="77"/>
                  </a:cubicBezTo>
                  <a:cubicBezTo>
                    <a:pt x="79" y="77"/>
                    <a:pt x="49" y="33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5761038" y="2914650"/>
              <a:ext cx="935038" cy="884238"/>
            </a:xfrm>
            <a:custGeom>
              <a:avLst/>
              <a:gdLst>
                <a:gd name="T0" fmla="*/ 0 w 80"/>
                <a:gd name="T1" fmla="*/ 0 h 76"/>
                <a:gd name="T2" fmla="*/ 80 w 80"/>
                <a:gd name="T3" fmla="*/ 76 h 76"/>
                <a:gd name="T4" fmla="*/ 0 w 80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76">
                  <a:moveTo>
                    <a:pt x="0" y="0"/>
                  </a:moveTo>
                  <a:cubicBezTo>
                    <a:pt x="0" y="0"/>
                    <a:pt x="37" y="52"/>
                    <a:pt x="80" y="76"/>
                  </a:cubicBezTo>
                  <a:cubicBezTo>
                    <a:pt x="80" y="76"/>
                    <a:pt x="30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5715000" y="3100388"/>
              <a:ext cx="876300" cy="906463"/>
            </a:xfrm>
            <a:custGeom>
              <a:avLst/>
              <a:gdLst>
                <a:gd name="T0" fmla="*/ 0 w 75"/>
                <a:gd name="T1" fmla="*/ 0 h 78"/>
                <a:gd name="T2" fmla="*/ 75 w 75"/>
                <a:gd name="T3" fmla="*/ 78 h 78"/>
                <a:gd name="T4" fmla="*/ 0 w 75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78">
                  <a:moveTo>
                    <a:pt x="0" y="0"/>
                  </a:moveTo>
                  <a:cubicBezTo>
                    <a:pt x="0" y="0"/>
                    <a:pt x="1" y="30"/>
                    <a:pt x="75" y="78"/>
                  </a:cubicBezTo>
                  <a:cubicBezTo>
                    <a:pt x="75" y="78"/>
                    <a:pt x="30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5632450" y="3321050"/>
              <a:ext cx="865188" cy="919163"/>
            </a:xfrm>
            <a:custGeom>
              <a:avLst/>
              <a:gdLst>
                <a:gd name="T0" fmla="*/ 2 w 74"/>
                <a:gd name="T1" fmla="*/ 0 h 79"/>
                <a:gd name="T2" fmla="*/ 74 w 74"/>
                <a:gd name="T3" fmla="*/ 79 h 79"/>
                <a:gd name="T4" fmla="*/ 2 w 74"/>
                <a:gd name="T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" h="79">
                  <a:moveTo>
                    <a:pt x="2" y="0"/>
                  </a:moveTo>
                  <a:cubicBezTo>
                    <a:pt x="2" y="0"/>
                    <a:pt x="0" y="28"/>
                    <a:pt x="74" y="79"/>
                  </a:cubicBezTo>
                  <a:cubicBezTo>
                    <a:pt x="74" y="79"/>
                    <a:pt x="47" y="36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5586413" y="3565525"/>
              <a:ext cx="747713" cy="825500"/>
            </a:xfrm>
            <a:custGeom>
              <a:avLst/>
              <a:gdLst>
                <a:gd name="T0" fmla="*/ 0 w 64"/>
                <a:gd name="T1" fmla="*/ 0 h 71"/>
                <a:gd name="T2" fmla="*/ 64 w 64"/>
                <a:gd name="T3" fmla="*/ 71 h 71"/>
                <a:gd name="T4" fmla="*/ 0 w 64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1">
                  <a:moveTo>
                    <a:pt x="0" y="0"/>
                  </a:moveTo>
                  <a:cubicBezTo>
                    <a:pt x="0" y="0"/>
                    <a:pt x="6" y="26"/>
                    <a:pt x="64" y="71"/>
                  </a:cubicBezTo>
                  <a:cubicBezTo>
                    <a:pt x="64" y="71"/>
                    <a:pt x="31" y="1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5516563" y="3786188"/>
              <a:ext cx="782638" cy="803275"/>
            </a:xfrm>
            <a:custGeom>
              <a:avLst/>
              <a:gdLst>
                <a:gd name="T0" fmla="*/ 0 w 67"/>
                <a:gd name="T1" fmla="*/ 0 h 69"/>
                <a:gd name="T2" fmla="*/ 67 w 67"/>
                <a:gd name="T3" fmla="*/ 69 h 69"/>
                <a:gd name="T4" fmla="*/ 0 w 67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69">
                  <a:moveTo>
                    <a:pt x="0" y="0"/>
                  </a:moveTo>
                  <a:cubicBezTo>
                    <a:pt x="0" y="0"/>
                    <a:pt x="4" y="27"/>
                    <a:pt x="67" y="69"/>
                  </a:cubicBezTo>
                  <a:cubicBezTo>
                    <a:pt x="67" y="69"/>
                    <a:pt x="25" y="1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5445125" y="3995738"/>
              <a:ext cx="795338" cy="803275"/>
            </a:xfrm>
            <a:custGeom>
              <a:avLst/>
              <a:gdLst>
                <a:gd name="T0" fmla="*/ 1 w 68"/>
                <a:gd name="T1" fmla="*/ 0 h 69"/>
                <a:gd name="T2" fmla="*/ 68 w 68"/>
                <a:gd name="T3" fmla="*/ 69 h 69"/>
                <a:gd name="T4" fmla="*/ 1 w 68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9">
                  <a:moveTo>
                    <a:pt x="1" y="0"/>
                  </a:moveTo>
                  <a:cubicBezTo>
                    <a:pt x="1" y="0"/>
                    <a:pt x="0" y="22"/>
                    <a:pt x="68" y="69"/>
                  </a:cubicBezTo>
                  <a:cubicBezTo>
                    <a:pt x="68" y="69"/>
                    <a:pt x="25" y="8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5387975" y="4170363"/>
              <a:ext cx="747713" cy="849313"/>
            </a:xfrm>
            <a:custGeom>
              <a:avLst/>
              <a:gdLst>
                <a:gd name="T0" fmla="*/ 0 w 64"/>
                <a:gd name="T1" fmla="*/ 0 h 73"/>
                <a:gd name="T2" fmla="*/ 64 w 64"/>
                <a:gd name="T3" fmla="*/ 73 h 73"/>
                <a:gd name="T4" fmla="*/ 0 w 64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3">
                  <a:moveTo>
                    <a:pt x="0" y="0"/>
                  </a:moveTo>
                  <a:cubicBezTo>
                    <a:pt x="0" y="0"/>
                    <a:pt x="3" y="31"/>
                    <a:pt x="64" y="73"/>
                  </a:cubicBezTo>
                  <a:cubicBezTo>
                    <a:pt x="64" y="73"/>
                    <a:pt x="27" y="1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5305425" y="4438650"/>
              <a:ext cx="747713" cy="814388"/>
            </a:xfrm>
            <a:custGeom>
              <a:avLst/>
              <a:gdLst>
                <a:gd name="T0" fmla="*/ 0 w 64"/>
                <a:gd name="T1" fmla="*/ 0 h 70"/>
                <a:gd name="T2" fmla="*/ 64 w 64"/>
                <a:gd name="T3" fmla="*/ 70 h 70"/>
                <a:gd name="T4" fmla="*/ 0 w 64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0">
                  <a:moveTo>
                    <a:pt x="0" y="0"/>
                  </a:moveTo>
                  <a:cubicBezTo>
                    <a:pt x="0" y="0"/>
                    <a:pt x="8" y="33"/>
                    <a:pt x="64" y="70"/>
                  </a:cubicBezTo>
                  <a:cubicBezTo>
                    <a:pt x="64" y="70"/>
                    <a:pt x="28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5235575" y="4646613"/>
              <a:ext cx="758825" cy="827088"/>
            </a:xfrm>
            <a:custGeom>
              <a:avLst/>
              <a:gdLst>
                <a:gd name="T0" fmla="*/ 0 w 65"/>
                <a:gd name="T1" fmla="*/ 0 h 71"/>
                <a:gd name="T2" fmla="*/ 65 w 65"/>
                <a:gd name="T3" fmla="*/ 71 h 71"/>
                <a:gd name="T4" fmla="*/ 0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0" y="0"/>
                  </a:moveTo>
                  <a:cubicBezTo>
                    <a:pt x="0" y="0"/>
                    <a:pt x="7" y="31"/>
                    <a:pt x="65" y="71"/>
                  </a:cubicBezTo>
                  <a:cubicBezTo>
                    <a:pt x="65" y="71"/>
                    <a:pt x="33" y="2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5165725" y="4833938"/>
              <a:ext cx="723900" cy="871538"/>
            </a:xfrm>
            <a:custGeom>
              <a:avLst/>
              <a:gdLst>
                <a:gd name="T0" fmla="*/ 0 w 62"/>
                <a:gd name="T1" fmla="*/ 0 h 75"/>
                <a:gd name="T2" fmla="*/ 62 w 62"/>
                <a:gd name="T3" fmla="*/ 75 h 75"/>
                <a:gd name="T4" fmla="*/ 0 w 62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5">
                  <a:moveTo>
                    <a:pt x="0" y="0"/>
                  </a:moveTo>
                  <a:cubicBezTo>
                    <a:pt x="0" y="0"/>
                    <a:pt x="6" y="29"/>
                    <a:pt x="62" y="75"/>
                  </a:cubicBezTo>
                  <a:cubicBezTo>
                    <a:pt x="62" y="75"/>
                    <a:pt x="35" y="2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5106988" y="5030788"/>
              <a:ext cx="608013" cy="884238"/>
            </a:xfrm>
            <a:custGeom>
              <a:avLst/>
              <a:gdLst>
                <a:gd name="T0" fmla="*/ 0 w 52"/>
                <a:gd name="T1" fmla="*/ 0 h 76"/>
                <a:gd name="T2" fmla="*/ 52 w 52"/>
                <a:gd name="T3" fmla="*/ 76 h 76"/>
                <a:gd name="T4" fmla="*/ 0 w 52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76">
                  <a:moveTo>
                    <a:pt x="0" y="0"/>
                  </a:moveTo>
                  <a:cubicBezTo>
                    <a:pt x="0" y="0"/>
                    <a:pt x="1" y="28"/>
                    <a:pt x="52" y="76"/>
                  </a:cubicBezTo>
                  <a:cubicBezTo>
                    <a:pt x="52" y="76"/>
                    <a:pt x="25" y="1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2"/>
            <p:cNvSpPr/>
            <p:nvPr/>
          </p:nvSpPr>
          <p:spPr bwMode="auto">
            <a:xfrm>
              <a:off x="5037138" y="5240338"/>
              <a:ext cx="584200" cy="977900"/>
            </a:xfrm>
            <a:custGeom>
              <a:avLst/>
              <a:gdLst>
                <a:gd name="T0" fmla="*/ 0 w 50"/>
                <a:gd name="T1" fmla="*/ 0 h 84"/>
                <a:gd name="T2" fmla="*/ 50 w 50"/>
                <a:gd name="T3" fmla="*/ 84 h 84"/>
                <a:gd name="T4" fmla="*/ 0 w 50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84">
                  <a:moveTo>
                    <a:pt x="0" y="0"/>
                  </a:moveTo>
                  <a:cubicBezTo>
                    <a:pt x="0" y="0"/>
                    <a:pt x="4" y="27"/>
                    <a:pt x="50" y="84"/>
                  </a:cubicBezTo>
                  <a:cubicBezTo>
                    <a:pt x="50" y="84"/>
                    <a:pt x="35" y="2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3"/>
            <p:cNvSpPr/>
            <p:nvPr/>
          </p:nvSpPr>
          <p:spPr bwMode="auto">
            <a:xfrm>
              <a:off x="4978400" y="5461000"/>
              <a:ext cx="490538" cy="1001713"/>
            </a:xfrm>
            <a:custGeom>
              <a:avLst/>
              <a:gdLst>
                <a:gd name="T0" fmla="*/ 0 w 42"/>
                <a:gd name="T1" fmla="*/ 0 h 86"/>
                <a:gd name="T2" fmla="*/ 42 w 42"/>
                <a:gd name="T3" fmla="*/ 86 h 86"/>
                <a:gd name="T4" fmla="*/ 0 w 42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86">
                  <a:moveTo>
                    <a:pt x="0" y="0"/>
                  </a:moveTo>
                  <a:cubicBezTo>
                    <a:pt x="0" y="0"/>
                    <a:pt x="4" y="32"/>
                    <a:pt x="42" y="86"/>
                  </a:cubicBezTo>
                  <a:cubicBezTo>
                    <a:pt x="42" y="86"/>
                    <a:pt x="30" y="2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4"/>
            <p:cNvSpPr/>
            <p:nvPr/>
          </p:nvSpPr>
          <p:spPr bwMode="auto">
            <a:xfrm>
              <a:off x="4873625" y="5648325"/>
              <a:ext cx="373063" cy="1058863"/>
            </a:xfrm>
            <a:custGeom>
              <a:avLst/>
              <a:gdLst>
                <a:gd name="T0" fmla="*/ 3 w 32"/>
                <a:gd name="T1" fmla="*/ 0 h 91"/>
                <a:gd name="T2" fmla="*/ 24 w 32"/>
                <a:gd name="T3" fmla="*/ 91 h 91"/>
                <a:gd name="T4" fmla="*/ 3 w 32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91">
                  <a:moveTo>
                    <a:pt x="3" y="0"/>
                  </a:moveTo>
                  <a:cubicBezTo>
                    <a:pt x="3" y="0"/>
                    <a:pt x="0" y="22"/>
                    <a:pt x="24" y="91"/>
                  </a:cubicBezTo>
                  <a:cubicBezTo>
                    <a:pt x="24" y="91"/>
                    <a:pt x="32" y="4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5"/>
            <p:cNvSpPr/>
            <p:nvPr/>
          </p:nvSpPr>
          <p:spPr bwMode="auto">
            <a:xfrm>
              <a:off x="4745038" y="5834063"/>
              <a:ext cx="279400" cy="849313"/>
            </a:xfrm>
            <a:custGeom>
              <a:avLst/>
              <a:gdLst>
                <a:gd name="T0" fmla="*/ 8 w 24"/>
                <a:gd name="T1" fmla="*/ 0 h 73"/>
                <a:gd name="T2" fmla="*/ 12 w 24"/>
                <a:gd name="T3" fmla="*/ 73 h 73"/>
                <a:gd name="T4" fmla="*/ 8 w 24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73">
                  <a:moveTo>
                    <a:pt x="8" y="0"/>
                  </a:moveTo>
                  <a:cubicBezTo>
                    <a:pt x="8" y="0"/>
                    <a:pt x="0" y="41"/>
                    <a:pt x="12" y="73"/>
                  </a:cubicBezTo>
                  <a:cubicBezTo>
                    <a:pt x="12" y="73"/>
                    <a:pt x="24" y="59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"/>
            <p:cNvSpPr/>
            <p:nvPr/>
          </p:nvSpPr>
          <p:spPr bwMode="auto">
            <a:xfrm>
              <a:off x="4405313" y="5822950"/>
              <a:ext cx="431800" cy="871538"/>
            </a:xfrm>
            <a:custGeom>
              <a:avLst/>
              <a:gdLst>
                <a:gd name="T0" fmla="*/ 37 w 37"/>
                <a:gd name="T1" fmla="*/ 0 h 75"/>
                <a:gd name="T2" fmla="*/ 14 w 37"/>
                <a:gd name="T3" fmla="*/ 41 h 75"/>
                <a:gd name="T4" fmla="*/ 0 w 37"/>
                <a:gd name="T5" fmla="*/ 75 h 75"/>
                <a:gd name="T6" fmla="*/ 37 w 3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5">
                  <a:moveTo>
                    <a:pt x="37" y="0"/>
                  </a:moveTo>
                  <a:cubicBezTo>
                    <a:pt x="37" y="0"/>
                    <a:pt x="27" y="21"/>
                    <a:pt x="14" y="41"/>
                  </a:cubicBezTo>
                  <a:cubicBezTo>
                    <a:pt x="1" y="61"/>
                    <a:pt x="0" y="75"/>
                    <a:pt x="0" y="75"/>
                  </a:cubicBezTo>
                  <a:cubicBezTo>
                    <a:pt x="0" y="75"/>
                    <a:pt x="35" y="43"/>
                    <a:pt x="3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7"/>
            <p:cNvSpPr/>
            <p:nvPr/>
          </p:nvSpPr>
          <p:spPr bwMode="auto">
            <a:xfrm>
              <a:off x="4592638" y="2705100"/>
              <a:ext cx="1227138" cy="196850"/>
            </a:xfrm>
            <a:custGeom>
              <a:avLst/>
              <a:gdLst>
                <a:gd name="T0" fmla="*/ 105 w 105"/>
                <a:gd name="T1" fmla="*/ 0 h 17"/>
                <a:gd name="T2" fmla="*/ 104 w 105"/>
                <a:gd name="T3" fmla="*/ 0 h 17"/>
                <a:gd name="T4" fmla="*/ 101 w 105"/>
                <a:gd name="T5" fmla="*/ 1 h 17"/>
                <a:gd name="T6" fmla="*/ 96 w 105"/>
                <a:gd name="T7" fmla="*/ 3 h 17"/>
                <a:gd name="T8" fmla="*/ 89 w 105"/>
                <a:gd name="T9" fmla="*/ 4 h 17"/>
                <a:gd name="T10" fmla="*/ 81 w 105"/>
                <a:gd name="T11" fmla="*/ 6 h 17"/>
                <a:gd name="T12" fmla="*/ 72 w 105"/>
                <a:gd name="T13" fmla="*/ 7 h 17"/>
                <a:gd name="T14" fmla="*/ 63 w 105"/>
                <a:gd name="T15" fmla="*/ 9 h 17"/>
                <a:gd name="T16" fmla="*/ 53 w 105"/>
                <a:gd name="T17" fmla="*/ 10 h 17"/>
                <a:gd name="T18" fmla="*/ 43 w 105"/>
                <a:gd name="T19" fmla="*/ 11 h 17"/>
                <a:gd name="T20" fmla="*/ 34 w 105"/>
                <a:gd name="T21" fmla="*/ 12 h 17"/>
                <a:gd name="T22" fmla="*/ 17 w 105"/>
                <a:gd name="T23" fmla="*/ 15 h 17"/>
                <a:gd name="T24" fmla="*/ 5 w 105"/>
                <a:gd name="T25" fmla="*/ 16 h 17"/>
                <a:gd name="T26" fmla="*/ 0 w 105"/>
                <a:gd name="T27" fmla="*/ 17 h 17"/>
                <a:gd name="T28" fmla="*/ 5 w 105"/>
                <a:gd name="T29" fmla="*/ 16 h 17"/>
                <a:gd name="T30" fmla="*/ 17 w 105"/>
                <a:gd name="T31" fmla="*/ 15 h 17"/>
                <a:gd name="T32" fmla="*/ 25 w 105"/>
                <a:gd name="T33" fmla="*/ 14 h 17"/>
                <a:gd name="T34" fmla="*/ 34 w 105"/>
                <a:gd name="T35" fmla="*/ 14 h 17"/>
                <a:gd name="T36" fmla="*/ 43 w 105"/>
                <a:gd name="T37" fmla="*/ 12 h 17"/>
                <a:gd name="T38" fmla="*/ 53 w 105"/>
                <a:gd name="T39" fmla="*/ 11 h 17"/>
                <a:gd name="T40" fmla="*/ 63 w 105"/>
                <a:gd name="T41" fmla="*/ 10 h 17"/>
                <a:gd name="T42" fmla="*/ 73 w 105"/>
                <a:gd name="T43" fmla="*/ 8 h 17"/>
                <a:gd name="T44" fmla="*/ 81 w 105"/>
                <a:gd name="T45" fmla="*/ 6 h 17"/>
                <a:gd name="T46" fmla="*/ 89 w 105"/>
                <a:gd name="T47" fmla="*/ 5 h 17"/>
                <a:gd name="T48" fmla="*/ 96 w 105"/>
                <a:gd name="T49" fmla="*/ 3 h 17"/>
                <a:gd name="T50" fmla="*/ 101 w 105"/>
                <a:gd name="T51" fmla="*/ 1 h 17"/>
                <a:gd name="T52" fmla="*/ 105 w 105"/>
                <a:gd name="T53" fmla="*/ 0 h 17"/>
                <a:gd name="T54" fmla="*/ 105 w 105"/>
                <a:gd name="T5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5" h="17">
                  <a:moveTo>
                    <a:pt x="105" y="0"/>
                  </a:moveTo>
                  <a:cubicBezTo>
                    <a:pt x="105" y="0"/>
                    <a:pt x="105" y="0"/>
                    <a:pt x="104" y="0"/>
                  </a:cubicBezTo>
                  <a:cubicBezTo>
                    <a:pt x="103" y="0"/>
                    <a:pt x="102" y="1"/>
                    <a:pt x="101" y="1"/>
                  </a:cubicBezTo>
                  <a:cubicBezTo>
                    <a:pt x="99" y="2"/>
                    <a:pt x="98" y="2"/>
                    <a:pt x="96" y="3"/>
                  </a:cubicBezTo>
                  <a:cubicBezTo>
                    <a:pt x="94" y="3"/>
                    <a:pt x="92" y="4"/>
                    <a:pt x="89" y="4"/>
                  </a:cubicBezTo>
                  <a:cubicBezTo>
                    <a:pt x="87" y="5"/>
                    <a:pt x="84" y="5"/>
                    <a:pt x="81" y="6"/>
                  </a:cubicBezTo>
                  <a:cubicBezTo>
                    <a:pt x="78" y="6"/>
                    <a:pt x="75" y="6"/>
                    <a:pt x="72" y="7"/>
                  </a:cubicBezTo>
                  <a:cubicBezTo>
                    <a:pt x="69" y="8"/>
                    <a:pt x="66" y="8"/>
                    <a:pt x="63" y="9"/>
                  </a:cubicBezTo>
                  <a:cubicBezTo>
                    <a:pt x="60" y="9"/>
                    <a:pt x="56" y="9"/>
                    <a:pt x="53" y="10"/>
                  </a:cubicBezTo>
                  <a:cubicBezTo>
                    <a:pt x="50" y="10"/>
                    <a:pt x="46" y="11"/>
                    <a:pt x="43" y="11"/>
                  </a:cubicBezTo>
                  <a:cubicBezTo>
                    <a:pt x="40" y="12"/>
                    <a:pt x="37" y="12"/>
                    <a:pt x="34" y="12"/>
                  </a:cubicBezTo>
                  <a:cubicBezTo>
                    <a:pt x="28" y="13"/>
                    <a:pt x="22" y="14"/>
                    <a:pt x="17" y="15"/>
                  </a:cubicBezTo>
                  <a:cubicBezTo>
                    <a:pt x="12" y="15"/>
                    <a:pt x="8" y="16"/>
                    <a:pt x="5" y="16"/>
                  </a:cubicBezTo>
                  <a:cubicBezTo>
                    <a:pt x="2" y="16"/>
                    <a:pt x="0" y="17"/>
                    <a:pt x="0" y="17"/>
                  </a:cubicBezTo>
                  <a:cubicBezTo>
                    <a:pt x="0" y="17"/>
                    <a:pt x="2" y="16"/>
                    <a:pt x="5" y="16"/>
                  </a:cubicBezTo>
                  <a:cubicBezTo>
                    <a:pt x="8" y="16"/>
                    <a:pt x="12" y="16"/>
                    <a:pt x="17" y="15"/>
                  </a:cubicBezTo>
                  <a:cubicBezTo>
                    <a:pt x="19" y="15"/>
                    <a:pt x="22" y="15"/>
                    <a:pt x="25" y="14"/>
                  </a:cubicBezTo>
                  <a:cubicBezTo>
                    <a:pt x="28" y="14"/>
                    <a:pt x="31" y="14"/>
                    <a:pt x="34" y="14"/>
                  </a:cubicBezTo>
                  <a:cubicBezTo>
                    <a:pt x="37" y="13"/>
                    <a:pt x="40" y="13"/>
                    <a:pt x="43" y="12"/>
                  </a:cubicBezTo>
                  <a:cubicBezTo>
                    <a:pt x="47" y="12"/>
                    <a:pt x="50" y="12"/>
                    <a:pt x="53" y="11"/>
                  </a:cubicBezTo>
                  <a:cubicBezTo>
                    <a:pt x="57" y="11"/>
                    <a:pt x="60" y="10"/>
                    <a:pt x="63" y="10"/>
                  </a:cubicBezTo>
                  <a:cubicBezTo>
                    <a:pt x="66" y="9"/>
                    <a:pt x="69" y="9"/>
                    <a:pt x="73" y="8"/>
                  </a:cubicBezTo>
                  <a:cubicBezTo>
                    <a:pt x="76" y="8"/>
                    <a:pt x="79" y="7"/>
                    <a:pt x="81" y="6"/>
                  </a:cubicBezTo>
                  <a:cubicBezTo>
                    <a:pt x="84" y="6"/>
                    <a:pt x="87" y="5"/>
                    <a:pt x="89" y="5"/>
                  </a:cubicBezTo>
                  <a:cubicBezTo>
                    <a:pt x="92" y="4"/>
                    <a:pt x="94" y="4"/>
                    <a:pt x="96" y="3"/>
                  </a:cubicBezTo>
                  <a:cubicBezTo>
                    <a:pt x="98" y="2"/>
                    <a:pt x="100" y="2"/>
                    <a:pt x="101" y="1"/>
                  </a:cubicBezTo>
                  <a:cubicBezTo>
                    <a:pt x="104" y="1"/>
                    <a:pt x="105" y="0"/>
                    <a:pt x="105" y="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4510088" y="2936875"/>
              <a:ext cx="1227138" cy="187325"/>
            </a:xfrm>
            <a:custGeom>
              <a:avLst/>
              <a:gdLst>
                <a:gd name="T0" fmla="*/ 105 w 105"/>
                <a:gd name="T1" fmla="*/ 0 h 16"/>
                <a:gd name="T2" fmla="*/ 101 w 105"/>
                <a:gd name="T3" fmla="*/ 0 h 16"/>
                <a:gd name="T4" fmla="*/ 89 w 105"/>
                <a:gd name="T5" fmla="*/ 2 h 16"/>
                <a:gd name="T6" fmla="*/ 72 w 105"/>
                <a:gd name="T7" fmla="*/ 5 h 16"/>
                <a:gd name="T8" fmla="*/ 52 w 105"/>
                <a:gd name="T9" fmla="*/ 8 h 16"/>
                <a:gd name="T10" fmla="*/ 16 w 105"/>
                <a:gd name="T11" fmla="*/ 14 h 16"/>
                <a:gd name="T12" fmla="*/ 9 w 105"/>
                <a:gd name="T13" fmla="*/ 15 h 16"/>
                <a:gd name="T14" fmla="*/ 4 w 105"/>
                <a:gd name="T15" fmla="*/ 16 h 16"/>
                <a:gd name="T16" fmla="*/ 0 w 105"/>
                <a:gd name="T17" fmla="*/ 16 h 16"/>
                <a:gd name="T18" fmla="*/ 4 w 105"/>
                <a:gd name="T19" fmla="*/ 16 h 16"/>
                <a:gd name="T20" fmla="*/ 16 w 105"/>
                <a:gd name="T21" fmla="*/ 15 h 16"/>
                <a:gd name="T22" fmla="*/ 33 w 105"/>
                <a:gd name="T23" fmla="*/ 12 h 16"/>
                <a:gd name="T24" fmla="*/ 53 w 105"/>
                <a:gd name="T25" fmla="*/ 9 h 16"/>
                <a:gd name="T26" fmla="*/ 72 w 105"/>
                <a:gd name="T27" fmla="*/ 6 h 16"/>
                <a:gd name="T28" fmla="*/ 89 w 105"/>
                <a:gd name="T29" fmla="*/ 3 h 16"/>
                <a:gd name="T30" fmla="*/ 101 w 105"/>
                <a:gd name="T31" fmla="*/ 1 h 16"/>
                <a:gd name="T32" fmla="*/ 105 w 10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6">
                  <a:moveTo>
                    <a:pt x="105" y="0"/>
                  </a:moveTo>
                  <a:cubicBezTo>
                    <a:pt x="105" y="0"/>
                    <a:pt x="104" y="0"/>
                    <a:pt x="101" y="0"/>
                  </a:cubicBezTo>
                  <a:cubicBezTo>
                    <a:pt x="98" y="1"/>
                    <a:pt x="94" y="2"/>
                    <a:pt x="89" y="2"/>
                  </a:cubicBezTo>
                  <a:cubicBezTo>
                    <a:pt x="84" y="3"/>
                    <a:pt x="78" y="4"/>
                    <a:pt x="72" y="5"/>
                  </a:cubicBezTo>
                  <a:cubicBezTo>
                    <a:pt x="66" y="6"/>
                    <a:pt x="59" y="7"/>
                    <a:pt x="52" y="8"/>
                  </a:cubicBezTo>
                  <a:cubicBezTo>
                    <a:pt x="39" y="10"/>
                    <a:pt x="26" y="12"/>
                    <a:pt x="16" y="14"/>
                  </a:cubicBezTo>
                  <a:cubicBezTo>
                    <a:pt x="14" y="14"/>
                    <a:pt x="11" y="15"/>
                    <a:pt x="9" y="15"/>
                  </a:cubicBezTo>
                  <a:cubicBezTo>
                    <a:pt x="7" y="15"/>
                    <a:pt x="6" y="16"/>
                    <a:pt x="4" y="16"/>
                  </a:cubicBezTo>
                  <a:cubicBezTo>
                    <a:pt x="1" y="16"/>
                    <a:pt x="0" y="16"/>
                    <a:pt x="0" y="16"/>
                  </a:cubicBezTo>
                  <a:cubicBezTo>
                    <a:pt x="0" y="16"/>
                    <a:pt x="1" y="16"/>
                    <a:pt x="4" y="16"/>
                  </a:cubicBezTo>
                  <a:cubicBezTo>
                    <a:pt x="7" y="16"/>
                    <a:pt x="11" y="15"/>
                    <a:pt x="16" y="15"/>
                  </a:cubicBezTo>
                  <a:cubicBezTo>
                    <a:pt x="21" y="14"/>
                    <a:pt x="27" y="13"/>
                    <a:pt x="33" y="12"/>
                  </a:cubicBezTo>
                  <a:cubicBezTo>
                    <a:pt x="39" y="11"/>
                    <a:pt x="46" y="10"/>
                    <a:pt x="53" y="9"/>
                  </a:cubicBezTo>
                  <a:cubicBezTo>
                    <a:pt x="59" y="8"/>
                    <a:pt x="66" y="7"/>
                    <a:pt x="72" y="6"/>
                  </a:cubicBezTo>
                  <a:cubicBezTo>
                    <a:pt x="78" y="5"/>
                    <a:pt x="84" y="4"/>
                    <a:pt x="89" y="3"/>
                  </a:cubicBezTo>
                  <a:cubicBezTo>
                    <a:pt x="94" y="2"/>
                    <a:pt x="98" y="1"/>
                    <a:pt x="101" y="1"/>
                  </a:cubicBezTo>
                  <a:cubicBezTo>
                    <a:pt x="104" y="0"/>
                    <a:pt x="105" y="0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9"/>
            <p:cNvSpPr/>
            <p:nvPr/>
          </p:nvSpPr>
          <p:spPr bwMode="auto">
            <a:xfrm>
              <a:off x="4498975" y="3181350"/>
              <a:ext cx="1146175" cy="198438"/>
            </a:xfrm>
            <a:custGeom>
              <a:avLst/>
              <a:gdLst>
                <a:gd name="T0" fmla="*/ 98 w 98"/>
                <a:gd name="T1" fmla="*/ 0 h 17"/>
                <a:gd name="T2" fmla="*/ 83 w 98"/>
                <a:gd name="T3" fmla="*/ 3 h 17"/>
                <a:gd name="T4" fmla="*/ 67 w 98"/>
                <a:gd name="T5" fmla="*/ 6 h 17"/>
                <a:gd name="T6" fmla="*/ 49 w 98"/>
                <a:gd name="T7" fmla="*/ 9 h 17"/>
                <a:gd name="T8" fmla="*/ 31 w 98"/>
                <a:gd name="T9" fmla="*/ 13 h 17"/>
                <a:gd name="T10" fmla="*/ 23 w 98"/>
                <a:gd name="T11" fmla="*/ 14 h 17"/>
                <a:gd name="T12" fmla="*/ 15 w 98"/>
                <a:gd name="T13" fmla="*/ 15 h 17"/>
                <a:gd name="T14" fmla="*/ 9 w 98"/>
                <a:gd name="T15" fmla="*/ 16 h 17"/>
                <a:gd name="T16" fmla="*/ 4 w 98"/>
                <a:gd name="T17" fmla="*/ 17 h 17"/>
                <a:gd name="T18" fmla="*/ 0 w 98"/>
                <a:gd name="T19" fmla="*/ 17 h 17"/>
                <a:gd name="T20" fmla="*/ 4 w 98"/>
                <a:gd name="T21" fmla="*/ 17 h 17"/>
                <a:gd name="T22" fmla="*/ 15 w 98"/>
                <a:gd name="T23" fmla="*/ 16 h 17"/>
                <a:gd name="T24" fmla="*/ 23 w 98"/>
                <a:gd name="T25" fmla="*/ 15 h 17"/>
                <a:gd name="T26" fmla="*/ 31 w 98"/>
                <a:gd name="T27" fmla="*/ 14 h 17"/>
                <a:gd name="T28" fmla="*/ 50 w 98"/>
                <a:gd name="T29" fmla="*/ 11 h 17"/>
                <a:gd name="T30" fmla="*/ 68 w 98"/>
                <a:gd name="T31" fmla="*/ 7 h 17"/>
                <a:gd name="T32" fmla="*/ 83 w 98"/>
                <a:gd name="T33" fmla="*/ 4 h 17"/>
                <a:gd name="T34" fmla="*/ 94 w 98"/>
                <a:gd name="T35" fmla="*/ 1 h 17"/>
                <a:gd name="T36" fmla="*/ 98 w 98"/>
                <a:gd name="T3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7">
                  <a:moveTo>
                    <a:pt x="98" y="0"/>
                  </a:moveTo>
                  <a:cubicBezTo>
                    <a:pt x="98" y="0"/>
                    <a:pt x="92" y="1"/>
                    <a:pt x="83" y="3"/>
                  </a:cubicBezTo>
                  <a:cubicBezTo>
                    <a:pt x="78" y="4"/>
                    <a:pt x="73" y="5"/>
                    <a:pt x="67" y="6"/>
                  </a:cubicBezTo>
                  <a:cubicBezTo>
                    <a:pt x="62" y="7"/>
                    <a:pt x="55" y="8"/>
                    <a:pt x="49" y="9"/>
                  </a:cubicBezTo>
                  <a:cubicBezTo>
                    <a:pt x="43" y="11"/>
                    <a:pt x="37" y="12"/>
                    <a:pt x="31" y="13"/>
                  </a:cubicBezTo>
                  <a:cubicBezTo>
                    <a:pt x="28" y="13"/>
                    <a:pt x="25" y="13"/>
                    <a:pt x="23" y="14"/>
                  </a:cubicBezTo>
                  <a:cubicBezTo>
                    <a:pt x="20" y="14"/>
                    <a:pt x="18" y="15"/>
                    <a:pt x="15" y="15"/>
                  </a:cubicBezTo>
                  <a:cubicBezTo>
                    <a:pt x="13" y="15"/>
                    <a:pt x="11" y="16"/>
                    <a:pt x="9" y="16"/>
                  </a:cubicBezTo>
                  <a:cubicBezTo>
                    <a:pt x="7" y="16"/>
                    <a:pt x="5" y="16"/>
                    <a:pt x="4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4" y="17"/>
                  </a:cubicBezTo>
                  <a:cubicBezTo>
                    <a:pt x="7" y="17"/>
                    <a:pt x="11" y="16"/>
                    <a:pt x="15" y="16"/>
                  </a:cubicBezTo>
                  <a:cubicBezTo>
                    <a:pt x="18" y="15"/>
                    <a:pt x="20" y="15"/>
                    <a:pt x="23" y="15"/>
                  </a:cubicBezTo>
                  <a:cubicBezTo>
                    <a:pt x="26" y="14"/>
                    <a:pt x="28" y="14"/>
                    <a:pt x="31" y="14"/>
                  </a:cubicBezTo>
                  <a:cubicBezTo>
                    <a:pt x="37" y="13"/>
                    <a:pt x="43" y="12"/>
                    <a:pt x="50" y="11"/>
                  </a:cubicBezTo>
                  <a:cubicBezTo>
                    <a:pt x="56" y="10"/>
                    <a:pt x="62" y="8"/>
                    <a:pt x="68" y="7"/>
                  </a:cubicBezTo>
                  <a:cubicBezTo>
                    <a:pt x="73" y="6"/>
                    <a:pt x="79" y="5"/>
                    <a:pt x="83" y="4"/>
                  </a:cubicBezTo>
                  <a:cubicBezTo>
                    <a:pt x="88" y="3"/>
                    <a:pt x="92" y="2"/>
                    <a:pt x="94" y="1"/>
                  </a:cubicBezTo>
                  <a:cubicBezTo>
                    <a:pt x="97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0"/>
            <p:cNvSpPr/>
            <p:nvPr/>
          </p:nvSpPr>
          <p:spPr bwMode="auto">
            <a:xfrm>
              <a:off x="4440238" y="3367088"/>
              <a:ext cx="1181100" cy="257175"/>
            </a:xfrm>
            <a:custGeom>
              <a:avLst/>
              <a:gdLst>
                <a:gd name="T0" fmla="*/ 101 w 101"/>
                <a:gd name="T1" fmla="*/ 0 h 22"/>
                <a:gd name="T2" fmla="*/ 96 w 101"/>
                <a:gd name="T3" fmla="*/ 1 h 22"/>
                <a:gd name="T4" fmla="*/ 85 w 101"/>
                <a:gd name="T5" fmla="*/ 4 h 22"/>
                <a:gd name="T6" fmla="*/ 78 w 101"/>
                <a:gd name="T7" fmla="*/ 6 h 22"/>
                <a:gd name="T8" fmla="*/ 69 w 101"/>
                <a:gd name="T9" fmla="*/ 9 h 22"/>
                <a:gd name="T10" fmla="*/ 60 w 101"/>
                <a:gd name="T11" fmla="*/ 11 h 22"/>
                <a:gd name="T12" fmla="*/ 51 w 101"/>
                <a:gd name="T13" fmla="*/ 13 h 22"/>
                <a:gd name="T14" fmla="*/ 41 w 101"/>
                <a:gd name="T15" fmla="*/ 15 h 22"/>
                <a:gd name="T16" fmla="*/ 32 w 101"/>
                <a:gd name="T17" fmla="*/ 17 h 22"/>
                <a:gd name="T18" fmla="*/ 23 w 101"/>
                <a:gd name="T19" fmla="*/ 19 h 22"/>
                <a:gd name="T20" fmla="*/ 16 w 101"/>
                <a:gd name="T21" fmla="*/ 20 h 22"/>
                <a:gd name="T22" fmla="*/ 9 w 101"/>
                <a:gd name="T23" fmla="*/ 21 h 22"/>
                <a:gd name="T24" fmla="*/ 4 w 101"/>
                <a:gd name="T25" fmla="*/ 22 h 22"/>
                <a:gd name="T26" fmla="*/ 0 w 101"/>
                <a:gd name="T27" fmla="*/ 22 h 22"/>
                <a:gd name="T28" fmla="*/ 4 w 101"/>
                <a:gd name="T29" fmla="*/ 22 h 22"/>
                <a:gd name="T30" fmla="*/ 9 w 101"/>
                <a:gd name="T31" fmla="*/ 22 h 22"/>
                <a:gd name="T32" fmla="*/ 16 w 101"/>
                <a:gd name="T33" fmla="*/ 21 h 22"/>
                <a:gd name="T34" fmla="*/ 24 w 101"/>
                <a:gd name="T35" fmla="*/ 20 h 22"/>
                <a:gd name="T36" fmla="*/ 32 w 101"/>
                <a:gd name="T37" fmla="*/ 18 h 22"/>
                <a:gd name="T38" fmla="*/ 42 w 101"/>
                <a:gd name="T39" fmla="*/ 16 h 22"/>
                <a:gd name="T40" fmla="*/ 51 w 101"/>
                <a:gd name="T41" fmla="*/ 14 h 22"/>
                <a:gd name="T42" fmla="*/ 60 w 101"/>
                <a:gd name="T43" fmla="*/ 12 h 22"/>
                <a:gd name="T44" fmla="*/ 70 w 101"/>
                <a:gd name="T45" fmla="*/ 10 h 22"/>
                <a:gd name="T46" fmla="*/ 78 w 101"/>
                <a:gd name="T47" fmla="*/ 7 h 22"/>
                <a:gd name="T48" fmla="*/ 85 w 101"/>
                <a:gd name="T49" fmla="*/ 5 h 22"/>
                <a:gd name="T50" fmla="*/ 97 w 101"/>
                <a:gd name="T51" fmla="*/ 1 h 22"/>
                <a:gd name="T52" fmla="*/ 101 w 101"/>
                <a:gd name="T5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" h="22">
                  <a:moveTo>
                    <a:pt x="101" y="0"/>
                  </a:moveTo>
                  <a:cubicBezTo>
                    <a:pt x="101" y="0"/>
                    <a:pt x="99" y="0"/>
                    <a:pt x="96" y="1"/>
                  </a:cubicBezTo>
                  <a:cubicBezTo>
                    <a:pt x="94" y="2"/>
                    <a:pt x="90" y="3"/>
                    <a:pt x="85" y="4"/>
                  </a:cubicBezTo>
                  <a:cubicBezTo>
                    <a:pt x="83" y="5"/>
                    <a:pt x="80" y="6"/>
                    <a:pt x="78" y="6"/>
                  </a:cubicBezTo>
                  <a:cubicBezTo>
                    <a:pt x="75" y="7"/>
                    <a:pt x="72" y="8"/>
                    <a:pt x="69" y="9"/>
                  </a:cubicBezTo>
                  <a:cubicBezTo>
                    <a:pt x="66" y="10"/>
                    <a:pt x="63" y="10"/>
                    <a:pt x="60" y="11"/>
                  </a:cubicBezTo>
                  <a:cubicBezTo>
                    <a:pt x="57" y="12"/>
                    <a:pt x="54" y="12"/>
                    <a:pt x="51" y="13"/>
                  </a:cubicBezTo>
                  <a:cubicBezTo>
                    <a:pt x="48" y="14"/>
                    <a:pt x="44" y="15"/>
                    <a:pt x="41" y="15"/>
                  </a:cubicBezTo>
                  <a:cubicBezTo>
                    <a:pt x="38" y="16"/>
                    <a:pt x="35" y="17"/>
                    <a:pt x="32" y="17"/>
                  </a:cubicBezTo>
                  <a:cubicBezTo>
                    <a:pt x="29" y="18"/>
                    <a:pt x="26" y="18"/>
                    <a:pt x="23" y="19"/>
                  </a:cubicBezTo>
                  <a:cubicBezTo>
                    <a:pt x="21" y="19"/>
                    <a:pt x="18" y="20"/>
                    <a:pt x="16" y="20"/>
                  </a:cubicBezTo>
                  <a:cubicBezTo>
                    <a:pt x="13" y="20"/>
                    <a:pt x="11" y="21"/>
                    <a:pt x="9" y="21"/>
                  </a:cubicBezTo>
                  <a:cubicBezTo>
                    <a:pt x="7" y="21"/>
                    <a:pt x="6" y="22"/>
                    <a:pt x="4" y="22"/>
                  </a:cubicBezTo>
                  <a:cubicBezTo>
                    <a:pt x="1" y="22"/>
                    <a:pt x="0" y="22"/>
                    <a:pt x="0" y="22"/>
                  </a:cubicBezTo>
                  <a:cubicBezTo>
                    <a:pt x="0" y="22"/>
                    <a:pt x="1" y="22"/>
                    <a:pt x="4" y="22"/>
                  </a:cubicBezTo>
                  <a:cubicBezTo>
                    <a:pt x="6" y="22"/>
                    <a:pt x="7" y="22"/>
                    <a:pt x="9" y="22"/>
                  </a:cubicBezTo>
                  <a:cubicBezTo>
                    <a:pt x="11" y="21"/>
                    <a:pt x="13" y="21"/>
                    <a:pt x="16" y="21"/>
                  </a:cubicBezTo>
                  <a:cubicBezTo>
                    <a:pt x="18" y="20"/>
                    <a:pt x="21" y="20"/>
                    <a:pt x="24" y="20"/>
                  </a:cubicBezTo>
                  <a:cubicBezTo>
                    <a:pt x="26" y="19"/>
                    <a:pt x="29" y="19"/>
                    <a:pt x="32" y="18"/>
                  </a:cubicBezTo>
                  <a:cubicBezTo>
                    <a:pt x="35" y="18"/>
                    <a:pt x="38" y="17"/>
                    <a:pt x="42" y="16"/>
                  </a:cubicBezTo>
                  <a:cubicBezTo>
                    <a:pt x="45" y="16"/>
                    <a:pt x="48" y="15"/>
                    <a:pt x="51" y="14"/>
                  </a:cubicBezTo>
                  <a:cubicBezTo>
                    <a:pt x="54" y="14"/>
                    <a:pt x="57" y="13"/>
                    <a:pt x="60" y="12"/>
                  </a:cubicBezTo>
                  <a:cubicBezTo>
                    <a:pt x="64" y="11"/>
                    <a:pt x="67" y="11"/>
                    <a:pt x="70" y="10"/>
                  </a:cubicBezTo>
                  <a:cubicBezTo>
                    <a:pt x="72" y="9"/>
                    <a:pt x="75" y="8"/>
                    <a:pt x="78" y="7"/>
                  </a:cubicBezTo>
                  <a:cubicBezTo>
                    <a:pt x="81" y="7"/>
                    <a:pt x="83" y="6"/>
                    <a:pt x="85" y="5"/>
                  </a:cubicBezTo>
                  <a:cubicBezTo>
                    <a:pt x="90" y="4"/>
                    <a:pt x="94" y="2"/>
                    <a:pt x="97" y="1"/>
                  </a:cubicBezTo>
                  <a:cubicBezTo>
                    <a:pt x="99" y="0"/>
                    <a:pt x="101" y="0"/>
                    <a:pt x="10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"/>
            <p:cNvSpPr/>
            <p:nvPr/>
          </p:nvSpPr>
          <p:spPr bwMode="auto">
            <a:xfrm>
              <a:off x="5527675" y="3589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4510088" y="3589338"/>
              <a:ext cx="1017588" cy="244475"/>
            </a:xfrm>
            <a:custGeom>
              <a:avLst/>
              <a:gdLst>
                <a:gd name="T0" fmla="*/ 87 w 87"/>
                <a:gd name="T1" fmla="*/ 0 h 21"/>
                <a:gd name="T2" fmla="*/ 83 w 87"/>
                <a:gd name="T3" fmla="*/ 0 h 21"/>
                <a:gd name="T4" fmla="*/ 74 w 87"/>
                <a:gd name="T5" fmla="*/ 2 h 21"/>
                <a:gd name="T6" fmla="*/ 60 w 87"/>
                <a:gd name="T7" fmla="*/ 6 h 21"/>
                <a:gd name="T8" fmla="*/ 44 w 87"/>
                <a:gd name="T9" fmla="*/ 9 h 21"/>
                <a:gd name="T10" fmla="*/ 28 w 87"/>
                <a:gd name="T11" fmla="*/ 13 h 21"/>
                <a:gd name="T12" fmla="*/ 14 w 87"/>
                <a:gd name="T13" fmla="*/ 17 h 21"/>
                <a:gd name="T14" fmla="*/ 8 w 87"/>
                <a:gd name="T15" fmla="*/ 18 h 21"/>
                <a:gd name="T16" fmla="*/ 4 w 87"/>
                <a:gd name="T17" fmla="*/ 20 h 21"/>
                <a:gd name="T18" fmla="*/ 1 w 87"/>
                <a:gd name="T19" fmla="*/ 21 h 21"/>
                <a:gd name="T20" fmla="*/ 0 w 87"/>
                <a:gd name="T21" fmla="*/ 21 h 21"/>
                <a:gd name="T22" fmla="*/ 1 w 87"/>
                <a:gd name="T23" fmla="*/ 21 h 21"/>
                <a:gd name="T24" fmla="*/ 4 w 87"/>
                <a:gd name="T25" fmla="*/ 20 h 21"/>
                <a:gd name="T26" fmla="*/ 14 w 87"/>
                <a:gd name="T27" fmla="*/ 17 h 21"/>
                <a:gd name="T28" fmla="*/ 44 w 87"/>
                <a:gd name="T29" fmla="*/ 10 h 21"/>
                <a:gd name="T30" fmla="*/ 60 w 87"/>
                <a:gd name="T31" fmla="*/ 7 h 21"/>
                <a:gd name="T32" fmla="*/ 74 w 87"/>
                <a:gd name="T33" fmla="*/ 3 h 21"/>
                <a:gd name="T34" fmla="*/ 83 w 87"/>
                <a:gd name="T35" fmla="*/ 1 h 21"/>
                <a:gd name="T36" fmla="*/ 87 w 87"/>
                <a:gd name="T37" fmla="*/ 0 h 21"/>
                <a:gd name="T38" fmla="*/ 87 w 87"/>
                <a:gd name="T3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21">
                  <a:moveTo>
                    <a:pt x="87" y="0"/>
                  </a:moveTo>
                  <a:cubicBezTo>
                    <a:pt x="87" y="0"/>
                    <a:pt x="86" y="0"/>
                    <a:pt x="83" y="0"/>
                  </a:cubicBezTo>
                  <a:cubicBezTo>
                    <a:pt x="81" y="1"/>
                    <a:pt x="78" y="2"/>
                    <a:pt x="74" y="2"/>
                  </a:cubicBezTo>
                  <a:cubicBezTo>
                    <a:pt x="69" y="3"/>
                    <a:pt x="65" y="4"/>
                    <a:pt x="60" y="6"/>
                  </a:cubicBezTo>
                  <a:cubicBezTo>
                    <a:pt x="54" y="7"/>
                    <a:pt x="49" y="8"/>
                    <a:pt x="44" y="9"/>
                  </a:cubicBezTo>
                  <a:cubicBezTo>
                    <a:pt x="38" y="11"/>
                    <a:pt x="33" y="12"/>
                    <a:pt x="28" y="13"/>
                  </a:cubicBezTo>
                  <a:cubicBezTo>
                    <a:pt x="23" y="14"/>
                    <a:pt x="18" y="16"/>
                    <a:pt x="14" y="17"/>
                  </a:cubicBezTo>
                  <a:cubicBezTo>
                    <a:pt x="12" y="17"/>
                    <a:pt x="10" y="18"/>
                    <a:pt x="8" y="18"/>
                  </a:cubicBezTo>
                  <a:cubicBezTo>
                    <a:pt x="7" y="19"/>
                    <a:pt x="5" y="19"/>
                    <a:pt x="4" y="20"/>
                  </a:cubicBezTo>
                  <a:cubicBezTo>
                    <a:pt x="3" y="20"/>
                    <a:pt x="2" y="20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1"/>
                    <a:pt x="1" y="21"/>
                    <a:pt x="1" y="21"/>
                  </a:cubicBezTo>
                  <a:cubicBezTo>
                    <a:pt x="2" y="20"/>
                    <a:pt x="3" y="20"/>
                    <a:pt x="4" y="20"/>
                  </a:cubicBezTo>
                  <a:cubicBezTo>
                    <a:pt x="6" y="19"/>
                    <a:pt x="10" y="18"/>
                    <a:pt x="14" y="17"/>
                  </a:cubicBezTo>
                  <a:cubicBezTo>
                    <a:pt x="22" y="16"/>
                    <a:pt x="33" y="13"/>
                    <a:pt x="44" y="10"/>
                  </a:cubicBezTo>
                  <a:cubicBezTo>
                    <a:pt x="49" y="9"/>
                    <a:pt x="55" y="8"/>
                    <a:pt x="60" y="7"/>
                  </a:cubicBezTo>
                  <a:cubicBezTo>
                    <a:pt x="65" y="5"/>
                    <a:pt x="70" y="4"/>
                    <a:pt x="74" y="3"/>
                  </a:cubicBezTo>
                  <a:cubicBezTo>
                    <a:pt x="78" y="2"/>
                    <a:pt x="81" y="1"/>
                    <a:pt x="83" y="1"/>
                  </a:cubicBezTo>
                  <a:cubicBezTo>
                    <a:pt x="86" y="0"/>
                    <a:pt x="87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3"/>
            <p:cNvSpPr/>
            <p:nvPr/>
          </p:nvSpPr>
          <p:spPr bwMode="auto">
            <a:xfrm>
              <a:off x="4451350" y="4006850"/>
              <a:ext cx="23813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4"/>
            <p:cNvSpPr/>
            <p:nvPr/>
          </p:nvSpPr>
          <p:spPr bwMode="auto">
            <a:xfrm>
              <a:off x="4475163" y="3798888"/>
              <a:ext cx="1004888" cy="207963"/>
            </a:xfrm>
            <a:custGeom>
              <a:avLst/>
              <a:gdLst>
                <a:gd name="T0" fmla="*/ 86 w 86"/>
                <a:gd name="T1" fmla="*/ 0 h 18"/>
                <a:gd name="T2" fmla="*/ 82 w 86"/>
                <a:gd name="T3" fmla="*/ 1 h 18"/>
                <a:gd name="T4" fmla="*/ 72 w 86"/>
                <a:gd name="T5" fmla="*/ 4 h 18"/>
                <a:gd name="T6" fmla="*/ 59 w 86"/>
                <a:gd name="T7" fmla="*/ 8 h 18"/>
                <a:gd name="T8" fmla="*/ 55 w 86"/>
                <a:gd name="T9" fmla="*/ 9 h 18"/>
                <a:gd name="T10" fmla="*/ 51 w 86"/>
                <a:gd name="T11" fmla="*/ 10 h 18"/>
                <a:gd name="T12" fmla="*/ 43 w 86"/>
                <a:gd name="T13" fmla="*/ 12 h 18"/>
                <a:gd name="T14" fmla="*/ 34 w 86"/>
                <a:gd name="T15" fmla="*/ 13 h 18"/>
                <a:gd name="T16" fmla="*/ 26 w 86"/>
                <a:gd name="T17" fmla="*/ 15 h 18"/>
                <a:gd name="T18" fmla="*/ 19 w 86"/>
                <a:gd name="T19" fmla="*/ 16 h 18"/>
                <a:gd name="T20" fmla="*/ 12 w 86"/>
                <a:gd name="T21" fmla="*/ 17 h 18"/>
                <a:gd name="T22" fmla="*/ 7 w 86"/>
                <a:gd name="T23" fmla="*/ 17 h 18"/>
                <a:gd name="T24" fmla="*/ 2 w 86"/>
                <a:gd name="T25" fmla="*/ 18 h 18"/>
                <a:gd name="T26" fmla="*/ 0 w 86"/>
                <a:gd name="T27" fmla="*/ 18 h 18"/>
                <a:gd name="T28" fmla="*/ 0 w 86"/>
                <a:gd name="T29" fmla="*/ 18 h 18"/>
                <a:gd name="T30" fmla="*/ 2 w 86"/>
                <a:gd name="T31" fmla="*/ 18 h 18"/>
                <a:gd name="T32" fmla="*/ 7 w 86"/>
                <a:gd name="T33" fmla="*/ 18 h 18"/>
                <a:gd name="T34" fmla="*/ 12 w 86"/>
                <a:gd name="T35" fmla="*/ 17 h 18"/>
                <a:gd name="T36" fmla="*/ 19 w 86"/>
                <a:gd name="T37" fmla="*/ 17 h 18"/>
                <a:gd name="T38" fmla="*/ 27 w 86"/>
                <a:gd name="T39" fmla="*/ 16 h 18"/>
                <a:gd name="T40" fmla="*/ 35 w 86"/>
                <a:gd name="T41" fmla="*/ 14 h 18"/>
                <a:gd name="T42" fmla="*/ 43 w 86"/>
                <a:gd name="T43" fmla="*/ 13 h 18"/>
                <a:gd name="T44" fmla="*/ 51 w 86"/>
                <a:gd name="T45" fmla="*/ 11 h 18"/>
                <a:gd name="T46" fmla="*/ 55 w 86"/>
                <a:gd name="T47" fmla="*/ 10 h 18"/>
                <a:gd name="T48" fmla="*/ 59 w 86"/>
                <a:gd name="T49" fmla="*/ 9 h 18"/>
                <a:gd name="T50" fmla="*/ 66 w 86"/>
                <a:gd name="T51" fmla="*/ 7 h 18"/>
                <a:gd name="T52" fmla="*/ 73 w 86"/>
                <a:gd name="T53" fmla="*/ 5 h 18"/>
                <a:gd name="T54" fmla="*/ 82 w 86"/>
                <a:gd name="T55" fmla="*/ 1 h 18"/>
                <a:gd name="T56" fmla="*/ 86 w 86"/>
                <a:gd name="T5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18">
                  <a:moveTo>
                    <a:pt x="86" y="0"/>
                  </a:moveTo>
                  <a:cubicBezTo>
                    <a:pt x="86" y="0"/>
                    <a:pt x="84" y="0"/>
                    <a:pt x="82" y="1"/>
                  </a:cubicBezTo>
                  <a:cubicBezTo>
                    <a:pt x="80" y="2"/>
                    <a:pt x="76" y="3"/>
                    <a:pt x="72" y="4"/>
                  </a:cubicBezTo>
                  <a:cubicBezTo>
                    <a:pt x="68" y="5"/>
                    <a:pt x="64" y="7"/>
                    <a:pt x="59" y="8"/>
                  </a:cubicBezTo>
                  <a:cubicBezTo>
                    <a:pt x="57" y="8"/>
                    <a:pt x="56" y="8"/>
                    <a:pt x="55" y="9"/>
                  </a:cubicBezTo>
                  <a:cubicBezTo>
                    <a:pt x="53" y="9"/>
                    <a:pt x="52" y="9"/>
                    <a:pt x="51" y="10"/>
                  </a:cubicBezTo>
                  <a:cubicBezTo>
                    <a:pt x="48" y="10"/>
                    <a:pt x="45" y="11"/>
                    <a:pt x="43" y="12"/>
                  </a:cubicBezTo>
                  <a:cubicBezTo>
                    <a:pt x="40" y="12"/>
                    <a:pt x="37" y="13"/>
                    <a:pt x="34" y="13"/>
                  </a:cubicBezTo>
                  <a:cubicBezTo>
                    <a:pt x="32" y="14"/>
                    <a:pt x="29" y="14"/>
                    <a:pt x="26" y="15"/>
                  </a:cubicBezTo>
                  <a:cubicBezTo>
                    <a:pt x="24" y="15"/>
                    <a:pt x="21" y="15"/>
                    <a:pt x="19" y="16"/>
                  </a:cubicBezTo>
                  <a:cubicBezTo>
                    <a:pt x="17" y="16"/>
                    <a:pt x="14" y="16"/>
                    <a:pt x="12" y="17"/>
                  </a:cubicBezTo>
                  <a:cubicBezTo>
                    <a:pt x="10" y="17"/>
                    <a:pt x="8" y="17"/>
                    <a:pt x="7" y="17"/>
                  </a:cubicBezTo>
                  <a:cubicBezTo>
                    <a:pt x="5" y="18"/>
                    <a:pt x="3" y="18"/>
                    <a:pt x="2" y="18"/>
                  </a:cubicBezTo>
                  <a:cubicBezTo>
                    <a:pt x="1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1" y="18"/>
                    <a:pt x="2" y="18"/>
                  </a:cubicBezTo>
                  <a:cubicBezTo>
                    <a:pt x="3" y="18"/>
                    <a:pt x="5" y="18"/>
                    <a:pt x="7" y="18"/>
                  </a:cubicBezTo>
                  <a:cubicBezTo>
                    <a:pt x="8" y="18"/>
                    <a:pt x="10" y="18"/>
                    <a:pt x="12" y="17"/>
                  </a:cubicBezTo>
                  <a:cubicBezTo>
                    <a:pt x="14" y="17"/>
                    <a:pt x="17" y="17"/>
                    <a:pt x="19" y="17"/>
                  </a:cubicBezTo>
                  <a:cubicBezTo>
                    <a:pt x="22" y="16"/>
                    <a:pt x="24" y="16"/>
                    <a:pt x="27" y="16"/>
                  </a:cubicBezTo>
                  <a:cubicBezTo>
                    <a:pt x="29" y="15"/>
                    <a:pt x="32" y="15"/>
                    <a:pt x="35" y="14"/>
                  </a:cubicBezTo>
                  <a:cubicBezTo>
                    <a:pt x="37" y="14"/>
                    <a:pt x="40" y="13"/>
                    <a:pt x="43" y="13"/>
                  </a:cubicBezTo>
                  <a:cubicBezTo>
                    <a:pt x="46" y="12"/>
                    <a:pt x="48" y="12"/>
                    <a:pt x="51" y="11"/>
                  </a:cubicBezTo>
                  <a:cubicBezTo>
                    <a:pt x="52" y="11"/>
                    <a:pt x="54" y="10"/>
                    <a:pt x="55" y="10"/>
                  </a:cubicBezTo>
                  <a:cubicBezTo>
                    <a:pt x="56" y="10"/>
                    <a:pt x="58" y="9"/>
                    <a:pt x="59" y="9"/>
                  </a:cubicBezTo>
                  <a:cubicBezTo>
                    <a:pt x="61" y="8"/>
                    <a:pt x="64" y="7"/>
                    <a:pt x="66" y="7"/>
                  </a:cubicBezTo>
                  <a:cubicBezTo>
                    <a:pt x="68" y="6"/>
                    <a:pt x="71" y="5"/>
                    <a:pt x="73" y="5"/>
                  </a:cubicBezTo>
                  <a:cubicBezTo>
                    <a:pt x="77" y="3"/>
                    <a:pt x="80" y="2"/>
                    <a:pt x="82" y="1"/>
                  </a:cubicBezTo>
                  <a:cubicBezTo>
                    <a:pt x="84" y="0"/>
                    <a:pt x="86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5"/>
            <p:cNvSpPr/>
            <p:nvPr/>
          </p:nvSpPr>
          <p:spPr bwMode="auto">
            <a:xfrm>
              <a:off x="4370388" y="3995738"/>
              <a:ext cx="1052513" cy="268288"/>
            </a:xfrm>
            <a:custGeom>
              <a:avLst/>
              <a:gdLst>
                <a:gd name="T0" fmla="*/ 90 w 90"/>
                <a:gd name="T1" fmla="*/ 0 h 23"/>
                <a:gd name="T2" fmla="*/ 76 w 90"/>
                <a:gd name="T3" fmla="*/ 4 h 23"/>
                <a:gd name="T4" fmla="*/ 62 w 90"/>
                <a:gd name="T5" fmla="*/ 8 h 23"/>
                <a:gd name="T6" fmla="*/ 46 w 90"/>
                <a:gd name="T7" fmla="*/ 13 h 23"/>
                <a:gd name="T8" fmla="*/ 37 w 90"/>
                <a:gd name="T9" fmla="*/ 15 h 23"/>
                <a:gd name="T10" fmla="*/ 29 w 90"/>
                <a:gd name="T11" fmla="*/ 17 h 23"/>
                <a:gd name="T12" fmla="*/ 21 w 90"/>
                <a:gd name="T13" fmla="*/ 19 h 23"/>
                <a:gd name="T14" fmla="*/ 15 w 90"/>
                <a:gd name="T15" fmla="*/ 21 h 23"/>
                <a:gd name="T16" fmla="*/ 9 w 90"/>
                <a:gd name="T17" fmla="*/ 22 h 23"/>
                <a:gd name="T18" fmla="*/ 4 w 90"/>
                <a:gd name="T19" fmla="*/ 23 h 23"/>
                <a:gd name="T20" fmla="*/ 0 w 90"/>
                <a:gd name="T21" fmla="*/ 23 h 23"/>
                <a:gd name="T22" fmla="*/ 4 w 90"/>
                <a:gd name="T23" fmla="*/ 23 h 23"/>
                <a:gd name="T24" fmla="*/ 9 w 90"/>
                <a:gd name="T25" fmla="*/ 22 h 23"/>
                <a:gd name="T26" fmla="*/ 15 w 90"/>
                <a:gd name="T27" fmla="*/ 21 h 23"/>
                <a:gd name="T28" fmla="*/ 22 w 90"/>
                <a:gd name="T29" fmla="*/ 20 h 23"/>
                <a:gd name="T30" fmla="*/ 29 w 90"/>
                <a:gd name="T31" fmla="*/ 18 h 23"/>
                <a:gd name="T32" fmla="*/ 37 w 90"/>
                <a:gd name="T33" fmla="*/ 16 h 23"/>
                <a:gd name="T34" fmla="*/ 46 w 90"/>
                <a:gd name="T35" fmla="*/ 14 h 23"/>
                <a:gd name="T36" fmla="*/ 62 w 90"/>
                <a:gd name="T37" fmla="*/ 9 h 23"/>
                <a:gd name="T38" fmla="*/ 77 w 90"/>
                <a:gd name="T39" fmla="*/ 5 h 23"/>
                <a:gd name="T40" fmla="*/ 87 w 90"/>
                <a:gd name="T41" fmla="*/ 1 h 23"/>
                <a:gd name="T42" fmla="*/ 90 w 90"/>
                <a:gd name="T4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" h="23">
                  <a:moveTo>
                    <a:pt x="90" y="0"/>
                  </a:moveTo>
                  <a:cubicBezTo>
                    <a:pt x="90" y="0"/>
                    <a:pt x="85" y="2"/>
                    <a:pt x="76" y="4"/>
                  </a:cubicBezTo>
                  <a:cubicBezTo>
                    <a:pt x="72" y="5"/>
                    <a:pt x="67" y="7"/>
                    <a:pt x="62" y="8"/>
                  </a:cubicBezTo>
                  <a:cubicBezTo>
                    <a:pt x="57" y="10"/>
                    <a:pt x="51" y="11"/>
                    <a:pt x="46" y="13"/>
                  </a:cubicBezTo>
                  <a:cubicBezTo>
                    <a:pt x="43" y="14"/>
                    <a:pt x="40" y="14"/>
                    <a:pt x="37" y="15"/>
                  </a:cubicBezTo>
                  <a:cubicBezTo>
                    <a:pt x="34" y="16"/>
                    <a:pt x="32" y="17"/>
                    <a:pt x="29" y="17"/>
                  </a:cubicBezTo>
                  <a:cubicBezTo>
                    <a:pt x="26" y="18"/>
                    <a:pt x="24" y="19"/>
                    <a:pt x="21" y="19"/>
                  </a:cubicBezTo>
                  <a:cubicBezTo>
                    <a:pt x="19" y="20"/>
                    <a:pt x="17" y="20"/>
                    <a:pt x="15" y="21"/>
                  </a:cubicBezTo>
                  <a:cubicBezTo>
                    <a:pt x="12" y="21"/>
                    <a:pt x="10" y="22"/>
                    <a:pt x="9" y="22"/>
                  </a:cubicBezTo>
                  <a:cubicBezTo>
                    <a:pt x="7" y="22"/>
                    <a:pt x="5" y="22"/>
                    <a:pt x="4" y="23"/>
                  </a:cubicBezTo>
                  <a:cubicBezTo>
                    <a:pt x="2" y="23"/>
                    <a:pt x="0" y="23"/>
                    <a:pt x="0" y="23"/>
                  </a:cubicBezTo>
                  <a:cubicBezTo>
                    <a:pt x="0" y="23"/>
                    <a:pt x="2" y="23"/>
                    <a:pt x="4" y="23"/>
                  </a:cubicBezTo>
                  <a:cubicBezTo>
                    <a:pt x="5" y="23"/>
                    <a:pt x="7" y="23"/>
                    <a:pt x="9" y="22"/>
                  </a:cubicBezTo>
                  <a:cubicBezTo>
                    <a:pt x="11" y="22"/>
                    <a:pt x="12" y="22"/>
                    <a:pt x="15" y="21"/>
                  </a:cubicBezTo>
                  <a:cubicBezTo>
                    <a:pt x="17" y="21"/>
                    <a:pt x="19" y="21"/>
                    <a:pt x="22" y="20"/>
                  </a:cubicBezTo>
                  <a:cubicBezTo>
                    <a:pt x="24" y="20"/>
                    <a:pt x="27" y="19"/>
                    <a:pt x="29" y="18"/>
                  </a:cubicBezTo>
                  <a:cubicBezTo>
                    <a:pt x="32" y="18"/>
                    <a:pt x="35" y="17"/>
                    <a:pt x="37" y="16"/>
                  </a:cubicBezTo>
                  <a:cubicBezTo>
                    <a:pt x="40" y="16"/>
                    <a:pt x="43" y="15"/>
                    <a:pt x="46" y="14"/>
                  </a:cubicBezTo>
                  <a:cubicBezTo>
                    <a:pt x="52" y="12"/>
                    <a:pt x="57" y="11"/>
                    <a:pt x="62" y="9"/>
                  </a:cubicBezTo>
                  <a:cubicBezTo>
                    <a:pt x="68" y="8"/>
                    <a:pt x="72" y="6"/>
                    <a:pt x="77" y="5"/>
                  </a:cubicBezTo>
                  <a:cubicBezTo>
                    <a:pt x="81" y="3"/>
                    <a:pt x="84" y="2"/>
                    <a:pt x="87" y="1"/>
                  </a:cubicBezTo>
                  <a:cubicBezTo>
                    <a:pt x="89" y="1"/>
                    <a:pt x="90" y="0"/>
                    <a:pt x="9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6"/>
            <p:cNvSpPr/>
            <p:nvPr/>
          </p:nvSpPr>
          <p:spPr bwMode="auto">
            <a:xfrm>
              <a:off x="5351463" y="4205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7"/>
            <p:cNvSpPr/>
            <p:nvPr/>
          </p:nvSpPr>
          <p:spPr bwMode="auto">
            <a:xfrm>
              <a:off x="4311650" y="4205288"/>
              <a:ext cx="1039813" cy="233363"/>
            </a:xfrm>
            <a:custGeom>
              <a:avLst/>
              <a:gdLst>
                <a:gd name="T0" fmla="*/ 89 w 89"/>
                <a:gd name="T1" fmla="*/ 0 h 20"/>
                <a:gd name="T2" fmla="*/ 75 w 89"/>
                <a:gd name="T3" fmla="*/ 4 h 20"/>
                <a:gd name="T4" fmla="*/ 61 w 89"/>
                <a:gd name="T5" fmla="*/ 8 h 20"/>
                <a:gd name="T6" fmla="*/ 45 w 89"/>
                <a:gd name="T7" fmla="*/ 12 h 20"/>
                <a:gd name="T8" fmla="*/ 36 w 89"/>
                <a:gd name="T9" fmla="*/ 14 h 20"/>
                <a:gd name="T10" fmla="*/ 28 w 89"/>
                <a:gd name="T11" fmla="*/ 16 h 20"/>
                <a:gd name="T12" fmla="*/ 21 w 89"/>
                <a:gd name="T13" fmla="*/ 17 h 20"/>
                <a:gd name="T14" fmla="*/ 14 w 89"/>
                <a:gd name="T15" fmla="*/ 18 h 20"/>
                <a:gd name="T16" fmla="*/ 8 w 89"/>
                <a:gd name="T17" fmla="*/ 19 h 20"/>
                <a:gd name="T18" fmla="*/ 4 w 89"/>
                <a:gd name="T19" fmla="*/ 20 h 20"/>
                <a:gd name="T20" fmla="*/ 0 w 89"/>
                <a:gd name="T21" fmla="*/ 20 h 20"/>
                <a:gd name="T22" fmla="*/ 4 w 89"/>
                <a:gd name="T23" fmla="*/ 20 h 20"/>
                <a:gd name="T24" fmla="*/ 8 w 89"/>
                <a:gd name="T25" fmla="*/ 20 h 20"/>
                <a:gd name="T26" fmla="*/ 14 w 89"/>
                <a:gd name="T27" fmla="*/ 19 h 20"/>
                <a:gd name="T28" fmla="*/ 21 w 89"/>
                <a:gd name="T29" fmla="*/ 18 h 20"/>
                <a:gd name="T30" fmla="*/ 29 w 89"/>
                <a:gd name="T31" fmla="*/ 17 h 20"/>
                <a:gd name="T32" fmla="*/ 37 w 89"/>
                <a:gd name="T33" fmla="*/ 15 h 20"/>
                <a:gd name="T34" fmla="*/ 45 w 89"/>
                <a:gd name="T35" fmla="*/ 13 h 20"/>
                <a:gd name="T36" fmla="*/ 61 w 89"/>
                <a:gd name="T37" fmla="*/ 9 h 20"/>
                <a:gd name="T38" fmla="*/ 69 w 89"/>
                <a:gd name="T39" fmla="*/ 7 h 20"/>
                <a:gd name="T40" fmla="*/ 75 w 89"/>
                <a:gd name="T41" fmla="*/ 5 h 20"/>
                <a:gd name="T42" fmla="*/ 85 w 89"/>
                <a:gd name="T43" fmla="*/ 2 h 20"/>
                <a:gd name="T44" fmla="*/ 89 w 89"/>
                <a:gd name="T45" fmla="*/ 0 h 20"/>
                <a:gd name="T46" fmla="*/ 89 w 89"/>
                <a:gd name="T4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20">
                  <a:moveTo>
                    <a:pt x="89" y="0"/>
                  </a:moveTo>
                  <a:cubicBezTo>
                    <a:pt x="89" y="0"/>
                    <a:pt x="83" y="2"/>
                    <a:pt x="75" y="4"/>
                  </a:cubicBezTo>
                  <a:cubicBezTo>
                    <a:pt x="71" y="5"/>
                    <a:pt x="66" y="7"/>
                    <a:pt x="61" y="8"/>
                  </a:cubicBezTo>
                  <a:cubicBezTo>
                    <a:pt x="56" y="9"/>
                    <a:pt x="50" y="11"/>
                    <a:pt x="45" y="12"/>
                  </a:cubicBezTo>
                  <a:cubicBezTo>
                    <a:pt x="42" y="13"/>
                    <a:pt x="39" y="13"/>
                    <a:pt x="36" y="14"/>
                  </a:cubicBezTo>
                  <a:cubicBezTo>
                    <a:pt x="34" y="15"/>
                    <a:pt x="31" y="15"/>
                    <a:pt x="28" y="16"/>
                  </a:cubicBezTo>
                  <a:cubicBezTo>
                    <a:pt x="26" y="16"/>
                    <a:pt x="23" y="17"/>
                    <a:pt x="21" y="17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2" y="19"/>
                    <a:pt x="10" y="19"/>
                    <a:pt x="8" y="19"/>
                  </a:cubicBezTo>
                  <a:cubicBezTo>
                    <a:pt x="7" y="20"/>
                    <a:pt x="5" y="20"/>
                    <a:pt x="4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20"/>
                    <a:pt x="1" y="20"/>
                    <a:pt x="4" y="20"/>
                  </a:cubicBezTo>
                  <a:cubicBezTo>
                    <a:pt x="5" y="20"/>
                    <a:pt x="7" y="20"/>
                    <a:pt x="8" y="20"/>
                  </a:cubicBezTo>
                  <a:cubicBezTo>
                    <a:pt x="10" y="20"/>
                    <a:pt x="12" y="19"/>
                    <a:pt x="14" y="19"/>
                  </a:cubicBezTo>
                  <a:cubicBezTo>
                    <a:pt x="16" y="19"/>
                    <a:pt x="19" y="18"/>
                    <a:pt x="21" y="18"/>
                  </a:cubicBezTo>
                  <a:cubicBezTo>
                    <a:pt x="23" y="18"/>
                    <a:pt x="26" y="17"/>
                    <a:pt x="29" y="17"/>
                  </a:cubicBezTo>
                  <a:cubicBezTo>
                    <a:pt x="31" y="16"/>
                    <a:pt x="34" y="16"/>
                    <a:pt x="37" y="15"/>
                  </a:cubicBezTo>
                  <a:cubicBezTo>
                    <a:pt x="39" y="14"/>
                    <a:pt x="42" y="14"/>
                    <a:pt x="45" y="13"/>
                  </a:cubicBezTo>
                  <a:cubicBezTo>
                    <a:pt x="51" y="12"/>
                    <a:pt x="56" y="10"/>
                    <a:pt x="61" y="9"/>
                  </a:cubicBezTo>
                  <a:cubicBezTo>
                    <a:pt x="64" y="8"/>
                    <a:pt x="66" y="7"/>
                    <a:pt x="69" y="7"/>
                  </a:cubicBezTo>
                  <a:cubicBezTo>
                    <a:pt x="71" y="6"/>
                    <a:pt x="73" y="5"/>
                    <a:pt x="75" y="5"/>
                  </a:cubicBezTo>
                  <a:cubicBezTo>
                    <a:pt x="79" y="4"/>
                    <a:pt x="83" y="2"/>
                    <a:pt x="85" y="2"/>
                  </a:cubicBezTo>
                  <a:cubicBezTo>
                    <a:pt x="87" y="1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4252913" y="4414838"/>
              <a:ext cx="1041400" cy="244475"/>
            </a:xfrm>
            <a:custGeom>
              <a:avLst/>
              <a:gdLst>
                <a:gd name="T0" fmla="*/ 89 w 89"/>
                <a:gd name="T1" fmla="*/ 0 h 21"/>
                <a:gd name="T2" fmla="*/ 75 w 89"/>
                <a:gd name="T3" fmla="*/ 4 h 21"/>
                <a:gd name="T4" fmla="*/ 61 w 89"/>
                <a:gd name="T5" fmla="*/ 8 h 21"/>
                <a:gd name="T6" fmla="*/ 45 w 89"/>
                <a:gd name="T7" fmla="*/ 12 h 21"/>
                <a:gd name="T8" fmla="*/ 29 w 89"/>
                <a:gd name="T9" fmla="*/ 16 h 21"/>
                <a:gd name="T10" fmla="*/ 21 w 89"/>
                <a:gd name="T11" fmla="*/ 17 h 21"/>
                <a:gd name="T12" fmla="*/ 15 w 89"/>
                <a:gd name="T13" fmla="*/ 19 h 21"/>
                <a:gd name="T14" fmla="*/ 9 w 89"/>
                <a:gd name="T15" fmla="*/ 20 h 21"/>
                <a:gd name="T16" fmla="*/ 4 w 89"/>
                <a:gd name="T17" fmla="*/ 21 h 21"/>
                <a:gd name="T18" fmla="*/ 0 w 89"/>
                <a:gd name="T19" fmla="*/ 21 h 21"/>
                <a:gd name="T20" fmla="*/ 4 w 89"/>
                <a:gd name="T21" fmla="*/ 21 h 21"/>
                <a:gd name="T22" fmla="*/ 9 w 89"/>
                <a:gd name="T23" fmla="*/ 20 h 21"/>
                <a:gd name="T24" fmla="*/ 15 w 89"/>
                <a:gd name="T25" fmla="*/ 19 h 21"/>
                <a:gd name="T26" fmla="*/ 21 w 89"/>
                <a:gd name="T27" fmla="*/ 18 h 21"/>
                <a:gd name="T28" fmla="*/ 29 w 89"/>
                <a:gd name="T29" fmla="*/ 17 h 21"/>
                <a:gd name="T30" fmla="*/ 45 w 89"/>
                <a:gd name="T31" fmla="*/ 13 h 21"/>
                <a:gd name="T32" fmla="*/ 62 w 89"/>
                <a:gd name="T33" fmla="*/ 9 h 21"/>
                <a:gd name="T34" fmla="*/ 76 w 89"/>
                <a:gd name="T35" fmla="*/ 5 h 21"/>
                <a:gd name="T36" fmla="*/ 85 w 89"/>
                <a:gd name="T37" fmla="*/ 2 h 21"/>
                <a:gd name="T38" fmla="*/ 89 w 89"/>
                <a:gd name="T3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9" h="21">
                  <a:moveTo>
                    <a:pt x="89" y="0"/>
                  </a:moveTo>
                  <a:cubicBezTo>
                    <a:pt x="89" y="0"/>
                    <a:pt x="84" y="2"/>
                    <a:pt x="75" y="4"/>
                  </a:cubicBezTo>
                  <a:cubicBezTo>
                    <a:pt x="71" y="5"/>
                    <a:pt x="66" y="6"/>
                    <a:pt x="61" y="8"/>
                  </a:cubicBezTo>
                  <a:cubicBezTo>
                    <a:pt x="56" y="9"/>
                    <a:pt x="51" y="10"/>
                    <a:pt x="45" y="12"/>
                  </a:cubicBezTo>
                  <a:cubicBezTo>
                    <a:pt x="40" y="13"/>
                    <a:pt x="34" y="14"/>
                    <a:pt x="29" y="16"/>
                  </a:cubicBezTo>
                  <a:cubicBezTo>
                    <a:pt x="26" y="16"/>
                    <a:pt x="24" y="17"/>
                    <a:pt x="21" y="17"/>
                  </a:cubicBezTo>
                  <a:cubicBezTo>
                    <a:pt x="19" y="18"/>
                    <a:pt x="17" y="18"/>
                    <a:pt x="15" y="19"/>
                  </a:cubicBezTo>
                  <a:cubicBezTo>
                    <a:pt x="12" y="19"/>
                    <a:pt x="10" y="19"/>
                    <a:pt x="9" y="20"/>
                  </a:cubicBezTo>
                  <a:cubicBezTo>
                    <a:pt x="7" y="20"/>
                    <a:pt x="6" y="20"/>
                    <a:pt x="4" y="21"/>
                  </a:cubicBezTo>
                  <a:cubicBezTo>
                    <a:pt x="2" y="21"/>
                    <a:pt x="0" y="21"/>
                    <a:pt x="0" y="21"/>
                  </a:cubicBezTo>
                  <a:cubicBezTo>
                    <a:pt x="0" y="21"/>
                    <a:pt x="2" y="21"/>
                    <a:pt x="4" y="21"/>
                  </a:cubicBezTo>
                  <a:cubicBezTo>
                    <a:pt x="6" y="21"/>
                    <a:pt x="7" y="21"/>
                    <a:pt x="9" y="20"/>
                  </a:cubicBezTo>
                  <a:cubicBezTo>
                    <a:pt x="11" y="20"/>
                    <a:pt x="13" y="20"/>
                    <a:pt x="15" y="19"/>
                  </a:cubicBezTo>
                  <a:cubicBezTo>
                    <a:pt x="17" y="19"/>
                    <a:pt x="19" y="19"/>
                    <a:pt x="21" y="18"/>
                  </a:cubicBezTo>
                  <a:cubicBezTo>
                    <a:pt x="24" y="18"/>
                    <a:pt x="26" y="17"/>
                    <a:pt x="29" y="17"/>
                  </a:cubicBezTo>
                  <a:cubicBezTo>
                    <a:pt x="34" y="16"/>
                    <a:pt x="40" y="14"/>
                    <a:pt x="45" y="13"/>
                  </a:cubicBezTo>
                  <a:cubicBezTo>
                    <a:pt x="51" y="12"/>
                    <a:pt x="56" y="10"/>
                    <a:pt x="62" y="9"/>
                  </a:cubicBezTo>
                  <a:cubicBezTo>
                    <a:pt x="67" y="7"/>
                    <a:pt x="72" y="6"/>
                    <a:pt x="76" y="5"/>
                  </a:cubicBezTo>
                  <a:cubicBezTo>
                    <a:pt x="80" y="3"/>
                    <a:pt x="83" y="2"/>
                    <a:pt x="85" y="2"/>
                  </a:cubicBezTo>
                  <a:cubicBezTo>
                    <a:pt x="88" y="1"/>
                    <a:pt x="89" y="0"/>
                    <a:pt x="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9"/>
            <p:cNvSpPr/>
            <p:nvPr/>
          </p:nvSpPr>
          <p:spPr bwMode="auto">
            <a:xfrm>
              <a:off x="4171950" y="4624388"/>
              <a:ext cx="1028700" cy="301625"/>
            </a:xfrm>
            <a:custGeom>
              <a:avLst/>
              <a:gdLst>
                <a:gd name="T0" fmla="*/ 88 w 88"/>
                <a:gd name="T1" fmla="*/ 0 h 26"/>
                <a:gd name="T2" fmla="*/ 84 w 88"/>
                <a:gd name="T3" fmla="*/ 2 h 26"/>
                <a:gd name="T4" fmla="*/ 74 w 88"/>
                <a:gd name="T5" fmla="*/ 5 h 26"/>
                <a:gd name="T6" fmla="*/ 60 w 88"/>
                <a:gd name="T7" fmla="*/ 9 h 26"/>
                <a:gd name="T8" fmla="*/ 53 w 88"/>
                <a:gd name="T9" fmla="*/ 12 h 26"/>
                <a:gd name="T10" fmla="*/ 44 w 88"/>
                <a:gd name="T11" fmla="*/ 14 h 26"/>
                <a:gd name="T12" fmla="*/ 28 w 88"/>
                <a:gd name="T13" fmla="*/ 19 h 26"/>
                <a:gd name="T14" fmla="*/ 21 w 88"/>
                <a:gd name="T15" fmla="*/ 21 h 26"/>
                <a:gd name="T16" fmla="*/ 14 w 88"/>
                <a:gd name="T17" fmla="*/ 22 h 26"/>
                <a:gd name="T18" fmla="*/ 8 w 88"/>
                <a:gd name="T19" fmla="*/ 24 h 26"/>
                <a:gd name="T20" fmla="*/ 4 w 88"/>
                <a:gd name="T21" fmla="*/ 25 h 26"/>
                <a:gd name="T22" fmla="*/ 0 w 88"/>
                <a:gd name="T23" fmla="*/ 26 h 26"/>
                <a:gd name="T24" fmla="*/ 4 w 88"/>
                <a:gd name="T25" fmla="*/ 25 h 26"/>
                <a:gd name="T26" fmla="*/ 8 w 88"/>
                <a:gd name="T27" fmla="*/ 24 h 26"/>
                <a:gd name="T28" fmla="*/ 14 w 88"/>
                <a:gd name="T29" fmla="*/ 23 h 26"/>
                <a:gd name="T30" fmla="*/ 21 w 88"/>
                <a:gd name="T31" fmla="*/ 22 h 26"/>
                <a:gd name="T32" fmla="*/ 28 w 88"/>
                <a:gd name="T33" fmla="*/ 20 h 26"/>
                <a:gd name="T34" fmla="*/ 45 w 88"/>
                <a:gd name="T35" fmla="*/ 15 h 26"/>
                <a:gd name="T36" fmla="*/ 53 w 88"/>
                <a:gd name="T37" fmla="*/ 13 h 26"/>
                <a:gd name="T38" fmla="*/ 61 w 88"/>
                <a:gd name="T39" fmla="*/ 10 h 26"/>
                <a:gd name="T40" fmla="*/ 74 w 88"/>
                <a:gd name="T41" fmla="*/ 6 h 26"/>
                <a:gd name="T42" fmla="*/ 84 w 88"/>
                <a:gd name="T43" fmla="*/ 2 h 26"/>
                <a:gd name="T44" fmla="*/ 88 w 88"/>
                <a:gd name="T4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26">
                  <a:moveTo>
                    <a:pt x="88" y="0"/>
                  </a:moveTo>
                  <a:cubicBezTo>
                    <a:pt x="88" y="0"/>
                    <a:pt x="86" y="1"/>
                    <a:pt x="84" y="2"/>
                  </a:cubicBezTo>
                  <a:cubicBezTo>
                    <a:pt x="82" y="2"/>
                    <a:pt x="78" y="4"/>
                    <a:pt x="74" y="5"/>
                  </a:cubicBezTo>
                  <a:cubicBezTo>
                    <a:pt x="70" y="6"/>
                    <a:pt x="65" y="8"/>
                    <a:pt x="60" y="9"/>
                  </a:cubicBezTo>
                  <a:cubicBezTo>
                    <a:pt x="58" y="10"/>
                    <a:pt x="55" y="11"/>
                    <a:pt x="53" y="12"/>
                  </a:cubicBezTo>
                  <a:cubicBezTo>
                    <a:pt x="50" y="13"/>
                    <a:pt x="47" y="13"/>
                    <a:pt x="44" y="14"/>
                  </a:cubicBezTo>
                  <a:cubicBezTo>
                    <a:pt x="39" y="16"/>
                    <a:pt x="33" y="17"/>
                    <a:pt x="28" y="19"/>
                  </a:cubicBezTo>
                  <a:cubicBezTo>
                    <a:pt x="26" y="19"/>
                    <a:pt x="23" y="20"/>
                    <a:pt x="21" y="21"/>
                  </a:cubicBezTo>
                  <a:cubicBezTo>
                    <a:pt x="18" y="21"/>
                    <a:pt x="16" y="22"/>
                    <a:pt x="14" y="22"/>
                  </a:cubicBezTo>
                  <a:cubicBezTo>
                    <a:pt x="12" y="23"/>
                    <a:pt x="10" y="23"/>
                    <a:pt x="8" y="24"/>
                  </a:cubicBezTo>
                  <a:cubicBezTo>
                    <a:pt x="7" y="24"/>
                    <a:pt x="5" y="24"/>
                    <a:pt x="4" y="25"/>
                  </a:cubicBezTo>
                  <a:cubicBezTo>
                    <a:pt x="2" y="25"/>
                    <a:pt x="0" y="26"/>
                    <a:pt x="0" y="26"/>
                  </a:cubicBezTo>
                  <a:cubicBezTo>
                    <a:pt x="0" y="26"/>
                    <a:pt x="2" y="25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0" y="24"/>
                    <a:pt x="12" y="23"/>
                    <a:pt x="14" y="23"/>
                  </a:cubicBezTo>
                  <a:cubicBezTo>
                    <a:pt x="16" y="23"/>
                    <a:pt x="19" y="22"/>
                    <a:pt x="21" y="22"/>
                  </a:cubicBezTo>
                  <a:cubicBezTo>
                    <a:pt x="23" y="21"/>
                    <a:pt x="26" y="20"/>
                    <a:pt x="28" y="20"/>
                  </a:cubicBezTo>
                  <a:cubicBezTo>
                    <a:pt x="34" y="18"/>
                    <a:pt x="39" y="17"/>
                    <a:pt x="45" y="15"/>
                  </a:cubicBezTo>
                  <a:cubicBezTo>
                    <a:pt x="47" y="15"/>
                    <a:pt x="50" y="14"/>
                    <a:pt x="53" y="13"/>
                  </a:cubicBezTo>
                  <a:cubicBezTo>
                    <a:pt x="56" y="12"/>
                    <a:pt x="58" y="11"/>
                    <a:pt x="61" y="10"/>
                  </a:cubicBezTo>
                  <a:cubicBezTo>
                    <a:pt x="66" y="9"/>
                    <a:pt x="70" y="7"/>
                    <a:pt x="74" y="6"/>
                  </a:cubicBezTo>
                  <a:cubicBezTo>
                    <a:pt x="79" y="4"/>
                    <a:pt x="82" y="3"/>
                    <a:pt x="84" y="2"/>
                  </a:cubicBezTo>
                  <a:cubicBezTo>
                    <a:pt x="86" y="1"/>
                    <a:pt x="88" y="0"/>
                    <a:pt x="8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4124325" y="4821238"/>
              <a:ext cx="1006475" cy="327025"/>
            </a:xfrm>
            <a:custGeom>
              <a:avLst/>
              <a:gdLst>
                <a:gd name="T0" fmla="*/ 86 w 86"/>
                <a:gd name="T1" fmla="*/ 0 h 28"/>
                <a:gd name="T2" fmla="*/ 82 w 86"/>
                <a:gd name="T3" fmla="*/ 2 h 28"/>
                <a:gd name="T4" fmla="*/ 73 w 86"/>
                <a:gd name="T5" fmla="*/ 5 h 28"/>
                <a:gd name="T6" fmla="*/ 66 w 86"/>
                <a:gd name="T7" fmla="*/ 8 h 28"/>
                <a:gd name="T8" fmla="*/ 59 w 86"/>
                <a:gd name="T9" fmla="*/ 10 h 28"/>
                <a:gd name="T10" fmla="*/ 51 w 86"/>
                <a:gd name="T11" fmla="*/ 13 h 28"/>
                <a:gd name="T12" fmla="*/ 43 w 86"/>
                <a:gd name="T13" fmla="*/ 16 h 28"/>
                <a:gd name="T14" fmla="*/ 35 w 86"/>
                <a:gd name="T15" fmla="*/ 18 h 28"/>
                <a:gd name="T16" fmla="*/ 27 w 86"/>
                <a:gd name="T17" fmla="*/ 20 h 28"/>
                <a:gd name="T18" fmla="*/ 20 w 86"/>
                <a:gd name="T19" fmla="*/ 23 h 28"/>
                <a:gd name="T20" fmla="*/ 13 w 86"/>
                <a:gd name="T21" fmla="*/ 24 h 28"/>
                <a:gd name="T22" fmla="*/ 0 w 86"/>
                <a:gd name="T23" fmla="*/ 28 h 28"/>
                <a:gd name="T24" fmla="*/ 4 w 86"/>
                <a:gd name="T25" fmla="*/ 27 h 28"/>
                <a:gd name="T26" fmla="*/ 14 w 86"/>
                <a:gd name="T27" fmla="*/ 25 h 28"/>
                <a:gd name="T28" fmla="*/ 28 w 86"/>
                <a:gd name="T29" fmla="*/ 21 h 28"/>
                <a:gd name="T30" fmla="*/ 36 w 86"/>
                <a:gd name="T31" fmla="*/ 19 h 28"/>
                <a:gd name="T32" fmla="*/ 44 w 86"/>
                <a:gd name="T33" fmla="*/ 17 h 28"/>
                <a:gd name="T34" fmla="*/ 52 w 86"/>
                <a:gd name="T35" fmla="*/ 14 h 28"/>
                <a:gd name="T36" fmla="*/ 60 w 86"/>
                <a:gd name="T37" fmla="*/ 11 h 28"/>
                <a:gd name="T38" fmla="*/ 67 w 86"/>
                <a:gd name="T39" fmla="*/ 9 h 28"/>
                <a:gd name="T40" fmla="*/ 73 w 86"/>
                <a:gd name="T41" fmla="*/ 6 h 28"/>
                <a:gd name="T42" fmla="*/ 78 w 86"/>
                <a:gd name="T43" fmla="*/ 4 h 28"/>
                <a:gd name="T44" fmla="*/ 82 w 86"/>
                <a:gd name="T45" fmla="*/ 2 h 28"/>
                <a:gd name="T46" fmla="*/ 86 w 86"/>
                <a:gd name="T4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28">
                  <a:moveTo>
                    <a:pt x="86" y="0"/>
                  </a:moveTo>
                  <a:cubicBezTo>
                    <a:pt x="86" y="0"/>
                    <a:pt x="85" y="1"/>
                    <a:pt x="82" y="2"/>
                  </a:cubicBezTo>
                  <a:cubicBezTo>
                    <a:pt x="80" y="3"/>
                    <a:pt x="77" y="4"/>
                    <a:pt x="73" y="5"/>
                  </a:cubicBezTo>
                  <a:cubicBezTo>
                    <a:pt x="71" y="6"/>
                    <a:pt x="69" y="7"/>
                    <a:pt x="66" y="8"/>
                  </a:cubicBezTo>
                  <a:cubicBezTo>
                    <a:pt x="64" y="9"/>
                    <a:pt x="62" y="10"/>
                    <a:pt x="59" y="10"/>
                  </a:cubicBezTo>
                  <a:cubicBezTo>
                    <a:pt x="57" y="11"/>
                    <a:pt x="54" y="12"/>
                    <a:pt x="51" y="13"/>
                  </a:cubicBezTo>
                  <a:cubicBezTo>
                    <a:pt x="49" y="14"/>
                    <a:pt x="46" y="15"/>
                    <a:pt x="43" y="16"/>
                  </a:cubicBezTo>
                  <a:cubicBezTo>
                    <a:pt x="41" y="16"/>
                    <a:pt x="38" y="17"/>
                    <a:pt x="35" y="18"/>
                  </a:cubicBezTo>
                  <a:cubicBezTo>
                    <a:pt x="33" y="19"/>
                    <a:pt x="30" y="20"/>
                    <a:pt x="27" y="20"/>
                  </a:cubicBezTo>
                  <a:cubicBezTo>
                    <a:pt x="25" y="21"/>
                    <a:pt x="22" y="22"/>
                    <a:pt x="20" y="23"/>
                  </a:cubicBezTo>
                  <a:cubicBezTo>
                    <a:pt x="18" y="23"/>
                    <a:pt x="15" y="24"/>
                    <a:pt x="13" y="24"/>
                  </a:cubicBezTo>
                  <a:cubicBezTo>
                    <a:pt x="5" y="27"/>
                    <a:pt x="0" y="28"/>
                    <a:pt x="0" y="28"/>
                  </a:cubicBezTo>
                  <a:cubicBezTo>
                    <a:pt x="0" y="28"/>
                    <a:pt x="1" y="28"/>
                    <a:pt x="4" y="27"/>
                  </a:cubicBezTo>
                  <a:cubicBezTo>
                    <a:pt x="6" y="27"/>
                    <a:pt x="9" y="26"/>
                    <a:pt x="14" y="25"/>
                  </a:cubicBezTo>
                  <a:cubicBezTo>
                    <a:pt x="18" y="24"/>
                    <a:pt x="23" y="23"/>
                    <a:pt x="28" y="21"/>
                  </a:cubicBezTo>
                  <a:cubicBezTo>
                    <a:pt x="30" y="21"/>
                    <a:pt x="33" y="20"/>
                    <a:pt x="36" y="19"/>
                  </a:cubicBezTo>
                  <a:cubicBezTo>
                    <a:pt x="38" y="18"/>
                    <a:pt x="41" y="18"/>
                    <a:pt x="44" y="17"/>
                  </a:cubicBezTo>
                  <a:cubicBezTo>
                    <a:pt x="46" y="16"/>
                    <a:pt x="49" y="15"/>
                    <a:pt x="52" y="14"/>
                  </a:cubicBezTo>
                  <a:cubicBezTo>
                    <a:pt x="54" y="13"/>
                    <a:pt x="57" y="12"/>
                    <a:pt x="60" y="11"/>
                  </a:cubicBezTo>
                  <a:cubicBezTo>
                    <a:pt x="62" y="11"/>
                    <a:pt x="64" y="10"/>
                    <a:pt x="67" y="9"/>
                  </a:cubicBezTo>
                  <a:cubicBezTo>
                    <a:pt x="69" y="8"/>
                    <a:pt x="71" y="7"/>
                    <a:pt x="73" y="6"/>
                  </a:cubicBezTo>
                  <a:cubicBezTo>
                    <a:pt x="75" y="5"/>
                    <a:pt x="77" y="4"/>
                    <a:pt x="78" y="4"/>
                  </a:cubicBezTo>
                  <a:cubicBezTo>
                    <a:pt x="80" y="3"/>
                    <a:pt x="81" y="2"/>
                    <a:pt x="82" y="2"/>
                  </a:cubicBezTo>
                  <a:cubicBezTo>
                    <a:pt x="85" y="1"/>
                    <a:pt x="86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5048250" y="5043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4113213" y="5043488"/>
              <a:ext cx="935038" cy="336550"/>
            </a:xfrm>
            <a:custGeom>
              <a:avLst/>
              <a:gdLst>
                <a:gd name="T0" fmla="*/ 80 w 80"/>
                <a:gd name="T1" fmla="*/ 0 h 29"/>
                <a:gd name="T2" fmla="*/ 80 w 80"/>
                <a:gd name="T3" fmla="*/ 0 h 29"/>
                <a:gd name="T4" fmla="*/ 77 w 80"/>
                <a:gd name="T5" fmla="*/ 2 h 29"/>
                <a:gd name="T6" fmla="*/ 68 w 80"/>
                <a:gd name="T7" fmla="*/ 6 h 29"/>
                <a:gd name="T8" fmla="*/ 62 w 80"/>
                <a:gd name="T9" fmla="*/ 8 h 29"/>
                <a:gd name="T10" fmla="*/ 55 w 80"/>
                <a:gd name="T11" fmla="*/ 11 h 29"/>
                <a:gd name="T12" fmla="*/ 48 w 80"/>
                <a:gd name="T13" fmla="*/ 13 h 29"/>
                <a:gd name="T14" fmla="*/ 41 w 80"/>
                <a:gd name="T15" fmla="*/ 16 h 29"/>
                <a:gd name="T16" fmla="*/ 33 w 80"/>
                <a:gd name="T17" fmla="*/ 19 h 29"/>
                <a:gd name="T18" fmla="*/ 26 w 80"/>
                <a:gd name="T19" fmla="*/ 21 h 29"/>
                <a:gd name="T20" fmla="*/ 19 w 80"/>
                <a:gd name="T21" fmla="*/ 23 h 29"/>
                <a:gd name="T22" fmla="*/ 13 w 80"/>
                <a:gd name="T23" fmla="*/ 25 h 29"/>
                <a:gd name="T24" fmla="*/ 0 w 80"/>
                <a:gd name="T25" fmla="*/ 29 h 29"/>
                <a:gd name="T26" fmla="*/ 4 w 80"/>
                <a:gd name="T27" fmla="*/ 28 h 29"/>
                <a:gd name="T28" fmla="*/ 13 w 80"/>
                <a:gd name="T29" fmla="*/ 26 h 29"/>
                <a:gd name="T30" fmla="*/ 26 w 80"/>
                <a:gd name="T31" fmla="*/ 22 h 29"/>
                <a:gd name="T32" fmla="*/ 33 w 80"/>
                <a:gd name="T33" fmla="*/ 20 h 29"/>
                <a:gd name="T34" fmla="*/ 41 w 80"/>
                <a:gd name="T35" fmla="*/ 17 h 29"/>
                <a:gd name="T36" fmla="*/ 48 w 80"/>
                <a:gd name="T37" fmla="*/ 14 h 29"/>
                <a:gd name="T38" fmla="*/ 56 w 80"/>
                <a:gd name="T39" fmla="*/ 12 h 29"/>
                <a:gd name="T40" fmla="*/ 68 w 80"/>
                <a:gd name="T41" fmla="*/ 6 h 29"/>
                <a:gd name="T42" fmla="*/ 77 w 80"/>
                <a:gd name="T43" fmla="*/ 2 h 29"/>
                <a:gd name="T44" fmla="*/ 80 w 80"/>
                <a:gd name="T4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29"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9" y="1"/>
                    <a:pt x="78" y="1"/>
                    <a:pt x="77" y="2"/>
                  </a:cubicBezTo>
                  <a:cubicBezTo>
                    <a:pt x="75" y="3"/>
                    <a:pt x="72" y="4"/>
                    <a:pt x="68" y="6"/>
                  </a:cubicBezTo>
                  <a:cubicBezTo>
                    <a:pt x="66" y="6"/>
                    <a:pt x="64" y="7"/>
                    <a:pt x="62" y="8"/>
                  </a:cubicBezTo>
                  <a:cubicBezTo>
                    <a:pt x="60" y="9"/>
                    <a:pt x="58" y="10"/>
                    <a:pt x="55" y="11"/>
                  </a:cubicBezTo>
                  <a:cubicBezTo>
                    <a:pt x="53" y="11"/>
                    <a:pt x="50" y="12"/>
                    <a:pt x="48" y="13"/>
                  </a:cubicBezTo>
                  <a:cubicBezTo>
                    <a:pt x="46" y="14"/>
                    <a:pt x="43" y="15"/>
                    <a:pt x="41" y="16"/>
                  </a:cubicBezTo>
                  <a:cubicBezTo>
                    <a:pt x="38" y="17"/>
                    <a:pt x="36" y="18"/>
                    <a:pt x="33" y="19"/>
                  </a:cubicBezTo>
                  <a:cubicBezTo>
                    <a:pt x="31" y="19"/>
                    <a:pt x="28" y="20"/>
                    <a:pt x="26" y="21"/>
                  </a:cubicBezTo>
                  <a:cubicBezTo>
                    <a:pt x="23" y="22"/>
                    <a:pt x="21" y="23"/>
                    <a:pt x="19" y="23"/>
                  </a:cubicBezTo>
                  <a:cubicBezTo>
                    <a:pt x="17" y="24"/>
                    <a:pt x="15" y="25"/>
                    <a:pt x="13" y="25"/>
                  </a:cubicBezTo>
                  <a:cubicBezTo>
                    <a:pt x="5" y="28"/>
                    <a:pt x="0" y="29"/>
                    <a:pt x="0" y="29"/>
                  </a:cubicBezTo>
                  <a:cubicBezTo>
                    <a:pt x="0" y="29"/>
                    <a:pt x="2" y="29"/>
                    <a:pt x="4" y="28"/>
                  </a:cubicBezTo>
                  <a:cubicBezTo>
                    <a:pt x="6" y="28"/>
                    <a:pt x="9" y="27"/>
                    <a:pt x="13" y="26"/>
                  </a:cubicBezTo>
                  <a:cubicBezTo>
                    <a:pt x="17" y="25"/>
                    <a:pt x="21" y="24"/>
                    <a:pt x="26" y="22"/>
                  </a:cubicBezTo>
                  <a:cubicBezTo>
                    <a:pt x="29" y="21"/>
                    <a:pt x="31" y="20"/>
                    <a:pt x="33" y="20"/>
                  </a:cubicBezTo>
                  <a:cubicBezTo>
                    <a:pt x="36" y="19"/>
                    <a:pt x="38" y="18"/>
                    <a:pt x="41" y="17"/>
                  </a:cubicBezTo>
                  <a:cubicBezTo>
                    <a:pt x="43" y="16"/>
                    <a:pt x="46" y="15"/>
                    <a:pt x="48" y="14"/>
                  </a:cubicBezTo>
                  <a:cubicBezTo>
                    <a:pt x="51" y="13"/>
                    <a:pt x="53" y="12"/>
                    <a:pt x="56" y="12"/>
                  </a:cubicBezTo>
                  <a:cubicBezTo>
                    <a:pt x="60" y="10"/>
                    <a:pt x="65" y="8"/>
                    <a:pt x="68" y="6"/>
                  </a:cubicBezTo>
                  <a:cubicBezTo>
                    <a:pt x="72" y="5"/>
                    <a:pt x="75" y="3"/>
                    <a:pt x="77" y="2"/>
                  </a:cubicBezTo>
                  <a:cubicBezTo>
                    <a:pt x="78" y="1"/>
                    <a:pt x="80" y="1"/>
                    <a:pt x="8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3"/>
            <p:cNvSpPr/>
            <p:nvPr/>
          </p:nvSpPr>
          <p:spPr bwMode="auto">
            <a:xfrm>
              <a:off x="4078288" y="5253038"/>
              <a:ext cx="900113" cy="546100"/>
            </a:xfrm>
            <a:custGeom>
              <a:avLst/>
              <a:gdLst>
                <a:gd name="T0" fmla="*/ 77 w 77"/>
                <a:gd name="T1" fmla="*/ 0 h 47"/>
                <a:gd name="T2" fmla="*/ 74 w 77"/>
                <a:gd name="T3" fmla="*/ 2 h 47"/>
                <a:gd name="T4" fmla="*/ 65 w 77"/>
                <a:gd name="T5" fmla="*/ 7 h 47"/>
                <a:gd name="T6" fmla="*/ 52 w 77"/>
                <a:gd name="T7" fmla="*/ 14 h 47"/>
                <a:gd name="T8" fmla="*/ 38 w 77"/>
                <a:gd name="T9" fmla="*/ 23 h 47"/>
                <a:gd name="T10" fmla="*/ 24 w 77"/>
                <a:gd name="T11" fmla="*/ 31 h 47"/>
                <a:gd name="T12" fmla="*/ 12 w 77"/>
                <a:gd name="T13" fmla="*/ 39 h 47"/>
                <a:gd name="T14" fmla="*/ 3 w 77"/>
                <a:gd name="T15" fmla="*/ 45 h 47"/>
                <a:gd name="T16" fmla="*/ 1 w 77"/>
                <a:gd name="T17" fmla="*/ 46 h 47"/>
                <a:gd name="T18" fmla="*/ 0 w 77"/>
                <a:gd name="T19" fmla="*/ 47 h 47"/>
                <a:gd name="T20" fmla="*/ 1 w 77"/>
                <a:gd name="T21" fmla="*/ 46 h 47"/>
                <a:gd name="T22" fmla="*/ 3 w 77"/>
                <a:gd name="T23" fmla="*/ 45 h 47"/>
                <a:gd name="T24" fmla="*/ 12 w 77"/>
                <a:gd name="T25" fmla="*/ 39 h 47"/>
                <a:gd name="T26" fmla="*/ 39 w 77"/>
                <a:gd name="T27" fmla="*/ 24 h 47"/>
                <a:gd name="T28" fmla="*/ 53 w 77"/>
                <a:gd name="T29" fmla="*/ 15 h 47"/>
                <a:gd name="T30" fmla="*/ 65 w 77"/>
                <a:gd name="T31" fmla="*/ 8 h 47"/>
                <a:gd name="T32" fmla="*/ 74 w 77"/>
                <a:gd name="T33" fmla="*/ 2 h 47"/>
                <a:gd name="T34" fmla="*/ 77 w 77"/>
                <a:gd name="T3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47">
                  <a:moveTo>
                    <a:pt x="77" y="0"/>
                  </a:moveTo>
                  <a:cubicBezTo>
                    <a:pt x="77" y="0"/>
                    <a:pt x="76" y="1"/>
                    <a:pt x="74" y="2"/>
                  </a:cubicBezTo>
                  <a:cubicBezTo>
                    <a:pt x="72" y="3"/>
                    <a:pt x="68" y="5"/>
                    <a:pt x="65" y="7"/>
                  </a:cubicBezTo>
                  <a:cubicBezTo>
                    <a:pt x="61" y="9"/>
                    <a:pt x="57" y="12"/>
                    <a:pt x="52" y="14"/>
                  </a:cubicBezTo>
                  <a:cubicBezTo>
                    <a:pt x="48" y="17"/>
                    <a:pt x="43" y="20"/>
                    <a:pt x="38" y="23"/>
                  </a:cubicBezTo>
                  <a:cubicBezTo>
                    <a:pt x="33" y="26"/>
                    <a:pt x="28" y="28"/>
                    <a:pt x="24" y="31"/>
                  </a:cubicBezTo>
                  <a:cubicBezTo>
                    <a:pt x="19" y="34"/>
                    <a:pt x="15" y="37"/>
                    <a:pt x="12" y="39"/>
                  </a:cubicBezTo>
                  <a:cubicBezTo>
                    <a:pt x="8" y="41"/>
                    <a:pt x="5" y="43"/>
                    <a:pt x="3" y="45"/>
                  </a:cubicBezTo>
                  <a:cubicBezTo>
                    <a:pt x="2" y="45"/>
                    <a:pt x="2" y="46"/>
                    <a:pt x="1" y="46"/>
                  </a:cubicBezTo>
                  <a:cubicBezTo>
                    <a:pt x="1" y="47"/>
                    <a:pt x="0" y="47"/>
                    <a:pt x="0" y="47"/>
                  </a:cubicBezTo>
                  <a:cubicBezTo>
                    <a:pt x="0" y="47"/>
                    <a:pt x="1" y="47"/>
                    <a:pt x="1" y="46"/>
                  </a:cubicBezTo>
                  <a:cubicBezTo>
                    <a:pt x="2" y="46"/>
                    <a:pt x="2" y="45"/>
                    <a:pt x="3" y="45"/>
                  </a:cubicBezTo>
                  <a:cubicBezTo>
                    <a:pt x="6" y="43"/>
                    <a:pt x="9" y="42"/>
                    <a:pt x="12" y="39"/>
                  </a:cubicBezTo>
                  <a:cubicBezTo>
                    <a:pt x="19" y="35"/>
                    <a:pt x="29" y="29"/>
                    <a:pt x="39" y="24"/>
                  </a:cubicBezTo>
                  <a:cubicBezTo>
                    <a:pt x="44" y="21"/>
                    <a:pt x="48" y="18"/>
                    <a:pt x="53" y="15"/>
                  </a:cubicBezTo>
                  <a:cubicBezTo>
                    <a:pt x="57" y="12"/>
                    <a:pt x="62" y="10"/>
                    <a:pt x="65" y="8"/>
                  </a:cubicBezTo>
                  <a:cubicBezTo>
                    <a:pt x="69" y="6"/>
                    <a:pt x="72" y="4"/>
                    <a:pt x="74" y="2"/>
                  </a:cubicBezTo>
                  <a:cubicBezTo>
                    <a:pt x="76" y="1"/>
                    <a:pt x="77" y="0"/>
                    <a:pt x="7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4078288" y="61134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4078288" y="5473700"/>
              <a:ext cx="852488" cy="639763"/>
            </a:xfrm>
            <a:custGeom>
              <a:avLst/>
              <a:gdLst>
                <a:gd name="T0" fmla="*/ 73 w 73"/>
                <a:gd name="T1" fmla="*/ 0 h 55"/>
                <a:gd name="T2" fmla="*/ 69 w 73"/>
                <a:gd name="T3" fmla="*/ 2 h 55"/>
                <a:gd name="T4" fmla="*/ 61 w 73"/>
                <a:gd name="T5" fmla="*/ 8 h 55"/>
                <a:gd name="T6" fmla="*/ 49 w 73"/>
                <a:gd name="T7" fmla="*/ 16 h 55"/>
                <a:gd name="T8" fmla="*/ 35 w 73"/>
                <a:gd name="T9" fmla="*/ 26 h 55"/>
                <a:gd name="T10" fmla="*/ 22 w 73"/>
                <a:gd name="T11" fmla="*/ 36 h 55"/>
                <a:gd name="T12" fmla="*/ 15 w 73"/>
                <a:gd name="T13" fmla="*/ 41 h 55"/>
                <a:gd name="T14" fmla="*/ 10 w 73"/>
                <a:gd name="T15" fmla="*/ 45 h 55"/>
                <a:gd name="T16" fmla="*/ 6 w 73"/>
                <a:gd name="T17" fmla="*/ 49 h 55"/>
                <a:gd name="T18" fmla="*/ 2 w 73"/>
                <a:gd name="T19" fmla="*/ 52 h 55"/>
                <a:gd name="T20" fmla="*/ 0 w 73"/>
                <a:gd name="T21" fmla="*/ 55 h 55"/>
                <a:gd name="T22" fmla="*/ 0 w 73"/>
                <a:gd name="T23" fmla="*/ 55 h 55"/>
                <a:gd name="T24" fmla="*/ 2 w 73"/>
                <a:gd name="T25" fmla="*/ 52 h 55"/>
                <a:gd name="T26" fmla="*/ 6 w 73"/>
                <a:gd name="T27" fmla="*/ 49 h 55"/>
                <a:gd name="T28" fmla="*/ 11 w 73"/>
                <a:gd name="T29" fmla="*/ 46 h 55"/>
                <a:gd name="T30" fmla="*/ 16 w 73"/>
                <a:gd name="T31" fmla="*/ 41 h 55"/>
                <a:gd name="T32" fmla="*/ 22 w 73"/>
                <a:gd name="T33" fmla="*/ 37 h 55"/>
                <a:gd name="T34" fmla="*/ 36 w 73"/>
                <a:gd name="T35" fmla="*/ 27 h 55"/>
                <a:gd name="T36" fmla="*/ 61 w 73"/>
                <a:gd name="T37" fmla="*/ 8 h 55"/>
                <a:gd name="T38" fmla="*/ 73 w 73"/>
                <a:gd name="T3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55">
                  <a:moveTo>
                    <a:pt x="73" y="0"/>
                  </a:moveTo>
                  <a:cubicBezTo>
                    <a:pt x="73" y="0"/>
                    <a:pt x="71" y="0"/>
                    <a:pt x="69" y="2"/>
                  </a:cubicBezTo>
                  <a:cubicBezTo>
                    <a:pt x="67" y="3"/>
                    <a:pt x="64" y="5"/>
                    <a:pt x="61" y="8"/>
                  </a:cubicBezTo>
                  <a:cubicBezTo>
                    <a:pt x="57" y="10"/>
                    <a:pt x="53" y="13"/>
                    <a:pt x="49" y="16"/>
                  </a:cubicBezTo>
                  <a:cubicBezTo>
                    <a:pt x="44" y="19"/>
                    <a:pt x="40" y="22"/>
                    <a:pt x="35" y="26"/>
                  </a:cubicBezTo>
                  <a:cubicBezTo>
                    <a:pt x="30" y="29"/>
                    <a:pt x="26" y="33"/>
                    <a:pt x="22" y="36"/>
                  </a:cubicBezTo>
                  <a:cubicBezTo>
                    <a:pt x="19" y="38"/>
                    <a:pt x="17" y="39"/>
                    <a:pt x="15" y="41"/>
                  </a:cubicBezTo>
                  <a:cubicBezTo>
                    <a:pt x="14" y="42"/>
                    <a:pt x="12" y="44"/>
                    <a:pt x="10" y="45"/>
                  </a:cubicBezTo>
                  <a:cubicBezTo>
                    <a:pt x="8" y="46"/>
                    <a:pt x="7" y="48"/>
                    <a:pt x="6" y="49"/>
                  </a:cubicBezTo>
                  <a:cubicBezTo>
                    <a:pt x="4" y="50"/>
                    <a:pt x="3" y="51"/>
                    <a:pt x="2" y="52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4"/>
                    <a:pt x="1" y="53"/>
                    <a:pt x="2" y="52"/>
                  </a:cubicBezTo>
                  <a:cubicBezTo>
                    <a:pt x="3" y="51"/>
                    <a:pt x="5" y="50"/>
                    <a:pt x="6" y="49"/>
                  </a:cubicBezTo>
                  <a:cubicBezTo>
                    <a:pt x="7" y="48"/>
                    <a:pt x="9" y="47"/>
                    <a:pt x="11" y="46"/>
                  </a:cubicBezTo>
                  <a:cubicBezTo>
                    <a:pt x="12" y="44"/>
                    <a:pt x="14" y="43"/>
                    <a:pt x="16" y="41"/>
                  </a:cubicBezTo>
                  <a:cubicBezTo>
                    <a:pt x="18" y="40"/>
                    <a:pt x="20" y="38"/>
                    <a:pt x="22" y="37"/>
                  </a:cubicBezTo>
                  <a:cubicBezTo>
                    <a:pt x="27" y="34"/>
                    <a:pt x="31" y="30"/>
                    <a:pt x="36" y="27"/>
                  </a:cubicBezTo>
                  <a:cubicBezTo>
                    <a:pt x="45" y="20"/>
                    <a:pt x="54" y="13"/>
                    <a:pt x="61" y="8"/>
                  </a:cubicBezTo>
                  <a:cubicBezTo>
                    <a:pt x="68" y="3"/>
                    <a:pt x="73" y="0"/>
                    <a:pt x="7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4826000" y="5683250"/>
              <a:ext cx="11113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4230688" y="5683250"/>
              <a:ext cx="606425" cy="814388"/>
            </a:xfrm>
            <a:custGeom>
              <a:avLst/>
              <a:gdLst>
                <a:gd name="T0" fmla="*/ 52 w 52"/>
                <a:gd name="T1" fmla="*/ 0 h 70"/>
                <a:gd name="T2" fmla="*/ 51 w 52"/>
                <a:gd name="T3" fmla="*/ 0 h 70"/>
                <a:gd name="T4" fmla="*/ 49 w 52"/>
                <a:gd name="T5" fmla="*/ 3 h 70"/>
                <a:gd name="T6" fmla="*/ 43 w 52"/>
                <a:gd name="T7" fmla="*/ 10 h 70"/>
                <a:gd name="T8" fmla="*/ 34 w 52"/>
                <a:gd name="T9" fmla="*/ 21 h 70"/>
                <a:gd name="T10" fmla="*/ 29 w 52"/>
                <a:gd name="T11" fmla="*/ 27 h 70"/>
                <a:gd name="T12" fmla="*/ 24 w 52"/>
                <a:gd name="T13" fmla="*/ 33 h 70"/>
                <a:gd name="T14" fmla="*/ 19 w 52"/>
                <a:gd name="T15" fmla="*/ 40 h 70"/>
                <a:gd name="T16" fmla="*/ 14 w 52"/>
                <a:gd name="T17" fmla="*/ 47 h 70"/>
                <a:gd name="T18" fmla="*/ 10 w 52"/>
                <a:gd name="T19" fmla="*/ 53 h 70"/>
                <a:gd name="T20" fmla="*/ 7 w 52"/>
                <a:gd name="T21" fmla="*/ 58 h 70"/>
                <a:gd name="T22" fmla="*/ 4 w 52"/>
                <a:gd name="T23" fmla="*/ 63 h 70"/>
                <a:gd name="T24" fmla="*/ 2 w 52"/>
                <a:gd name="T25" fmla="*/ 67 h 70"/>
                <a:gd name="T26" fmla="*/ 0 w 52"/>
                <a:gd name="T27" fmla="*/ 70 h 70"/>
                <a:gd name="T28" fmla="*/ 2 w 52"/>
                <a:gd name="T29" fmla="*/ 67 h 70"/>
                <a:gd name="T30" fmla="*/ 5 w 52"/>
                <a:gd name="T31" fmla="*/ 63 h 70"/>
                <a:gd name="T32" fmla="*/ 8 w 52"/>
                <a:gd name="T33" fmla="*/ 59 h 70"/>
                <a:gd name="T34" fmla="*/ 11 w 52"/>
                <a:gd name="T35" fmla="*/ 53 h 70"/>
                <a:gd name="T36" fmla="*/ 15 w 52"/>
                <a:gd name="T37" fmla="*/ 47 h 70"/>
                <a:gd name="T38" fmla="*/ 20 w 52"/>
                <a:gd name="T39" fmla="*/ 41 h 70"/>
                <a:gd name="T40" fmla="*/ 25 w 52"/>
                <a:gd name="T41" fmla="*/ 34 h 70"/>
                <a:gd name="T42" fmla="*/ 30 w 52"/>
                <a:gd name="T43" fmla="*/ 28 h 70"/>
                <a:gd name="T44" fmla="*/ 34 w 52"/>
                <a:gd name="T45" fmla="*/ 21 h 70"/>
                <a:gd name="T46" fmla="*/ 39 w 52"/>
                <a:gd name="T47" fmla="*/ 16 h 70"/>
                <a:gd name="T48" fmla="*/ 43 w 52"/>
                <a:gd name="T49" fmla="*/ 10 h 70"/>
                <a:gd name="T50" fmla="*/ 49 w 52"/>
                <a:gd name="T51" fmla="*/ 3 h 70"/>
                <a:gd name="T52" fmla="*/ 52 w 52"/>
                <a:gd name="T5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" h="70">
                  <a:moveTo>
                    <a:pt x="52" y="0"/>
                  </a:moveTo>
                  <a:cubicBezTo>
                    <a:pt x="52" y="0"/>
                    <a:pt x="51" y="0"/>
                    <a:pt x="51" y="0"/>
                  </a:cubicBezTo>
                  <a:cubicBezTo>
                    <a:pt x="51" y="1"/>
                    <a:pt x="50" y="2"/>
                    <a:pt x="49" y="3"/>
                  </a:cubicBezTo>
                  <a:cubicBezTo>
                    <a:pt x="48" y="4"/>
                    <a:pt x="45" y="7"/>
                    <a:pt x="43" y="10"/>
                  </a:cubicBezTo>
                  <a:cubicBezTo>
                    <a:pt x="40" y="13"/>
                    <a:pt x="37" y="17"/>
                    <a:pt x="34" y="21"/>
                  </a:cubicBezTo>
                  <a:cubicBezTo>
                    <a:pt x="32" y="23"/>
                    <a:pt x="30" y="25"/>
                    <a:pt x="29" y="27"/>
                  </a:cubicBezTo>
                  <a:cubicBezTo>
                    <a:pt x="27" y="29"/>
                    <a:pt x="25" y="31"/>
                    <a:pt x="24" y="33"/>
                  </a:cubicBezTo>
                  <a:cubicBezTo>
                    <a:pt x="22" y="36"/>
                    <a:pt x="20" y="38"/>
                    <a:pt x="19" y="40"/>
                  </a:cubicBezTo>
                  <a:cubicBezTo>
                    <a:pt x="17" y="42"/>
                    <a:pt x="16" y="44"/>
                    <a:pt x="14" y="47"/>
                  </a:cubicBezTo>
                  <a:cubicBezTo>
                    <a:pt x="13" y="49"/>
                    <a:pt x="12" y="51"/>
                    <a:pt x="10" y="53"/>
                  </a:cubicBezTo>
                  <a:cubicBezTo>
                    <a:pt x="9" y="55"/>
                    <a:pt x="8" y="57"/>
                    <a:pt x="7" y="58"/>
                  </a:cubicBezTo>
                  <a:cubicBezTo>
                    <a:pt x="6" y="60"/>
                    <a:pt x="5" y="62"/>
                    <a:pt x="4" y="63"/>
                  </a:cubicBezTo>
                  <a:cubicBezTo>
                    <a:pt x="3" y="65"/>
                    <a:pt x="3" y="66"/>
                    <a:pt x="2" y="67"/>
                  </a:cubicBezTo>
                  <a:cubicBezTo>
                    <a:pt x="1" y="69"/>
                    <a:pt x="0" y="70"/>
                    <a:pt x="0" y="70"/>
                  </a:cubicBezTo>
                  <a:cubicBezTo>
                    <a:pt x="0" y="70"/>
                    <a:pt x="1" y="69"/>
                    <a:pt x="2" y="67"/>
                  </a:cubicBezTo>
                  <a:cubicBezTo>
                    <a:pt x="3" y="66"/>
                    <a:pt x="4" y="65"/>
                    <a:pt x="5" y="63"/>
                  </a:cubicBezTo>
                  <a:cubicBezTo>
                    <a:pt x="5" y="62"/>
                    <a:pt x="6" y="61"/>
                    <a:pt x="8" y="59"/>
                  </a:cubicBezTo>
                  <a:cubicBezTo>
                    <a:pt x="9" y="57"/>
                    <a:pt x="10" y="55"/>
                    <a:pt x="11" y="53"/>
                  </a:cubicBezTo>
                  <a:cubicBezTo>
                    <a:pt x="12" y="51"/>
                    <a:pt x="14" y="49"/>
                    <a:pt x="15" y="47"/>
                  </a:cubicBezTo>
                  <a:cubicBezTo>
                    <a:pt x="17" y="45"/>
                    <a:pt x="18" y="43"/>
                    <a:pt x="20" y="41"/>
                  </a:cubicBezTo>
                  <a:cubicBezTo>
                    <a:pt x="21" y="39"/>
                    <a:pt x="23" y="36"/>
                    <a:pt x="25" y="34"/>
                  </a:cubicBezTo>
                  <a:cubicBezTo>
                    <a:pt x="26" y="32"/>
                    <a:pt x="28" y="30"/>
                    <a:pt x="30" y="28"/>
                  </a:cubicBezTo>
                  <a:cubicBezTo>
                    <a:pt x="31" y="26"/>
                    <a:pt x="33" y="23"/>
                    <a:pt x="34" y="21"/>
                  </a:cubicBezTo>
                  <a:cubicBezTo>
                    <a:pt x="36" y="19"/>
                    <a:pt x="37" y="17"/>
                    <a:pt x="39" y="16"/>
                  </a:cubicBezTo>
                  <a:cubicBezTo>
                    <a:pt x="40" y="14"/>
                    <a:pt x="42" y="12"/>
                    <a:pt x="43" y="10"/>
                  </a:cubicBezTo>
                  <a:cubicBezTo>
                    <a:pt x="46" y="7"/>
                    <a:pt x="48" y="5"/>
                    <a:pt x="49" y="3"/>
                  </a:cubicBezTo>
                  <a:cubicBezTo>
                    <a:pt x="50" y="2"/>
                    <a:pt x="51" y="1"/>
                    <a:pt x="5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4405313" y="5857875"/>
              <a:ext cx="420688" cy="836613"/>
            </a:xfrm>
            <a:custGeom>
              <a:avLst/>
              <a:gdLst>
                <a:gd name="T0" fmla="*/ 36 w 36"/>
                <a:gd name="T1" fmla="*/ 0 h 72"/>
                <a:gd name="T2" fmla="*/ 35 w 36"/>
                <a:gd name="T3" fmla="*/ 3 h 72"/>
                <a:gd name="T4" fmla="*/ 33 w 36"/>
                <a:gd name="T5" fmla="*/ 7 h 72"/>
                <a:gd name="T6" fmla="*/ 31 w 36"/>
                <a:gd name="T7" fmla="*/ 11 h 72"/>
                <a:gd name="T8" fmla="*/ 29 w 36"/>
                <a:gd name="T9" fmla="*/ 17 h 72"/>
                <a:gd name="T10" fmla="*/ 26 w 36"/>
                <a:gd name="T11" fmla="*/ 23 h 72"/>
                <a:gd name="T12" fmla="*/ 23 w 36"/>
                <a:gd name="T13" fmla="*/ 30 h 72"/>
                <a:gd name="T14" fmla="*/ 19 w 36"/>
                <a:gd name="T15" fmla="*/ 36 h 72"/>
                <a:gd name="T16" fmla="*/ 12 w 36"/>
                <a:gd name="T17" fmla="*/ 49 h 72"/>
                <a:gd name="T18" fmla="*/ 6 w 36"/>
                <a:gd name="T19" fmla="*/ 61 h 72"/>
                <a:gd name="T20" fmla="*/ 0 w 36"/>
                <a:gd name="T21" fmla="*/ 72 h 72"/>
                <a:gd name="T22" fmla="*/ 0 w 36"/>
                <a:gd name="T23" fmla="*/ 72 h 72"/>
                <a:gd name="T24" fmla="*/ 2 w 36"/>
                <a:gd name="T25" fmla="*/ 69 h 72"/>
                <a:gd name="T26" fmla="*/ 7 w 36"/>
                <a:gd name="T27" fmla="*/ 61 h 72"/>
                <a:gd name="T28" fmla="*/ 13 w 36"/>
                <a:gd name="T29" fmla="*/ 50 h 72"/>
                <a:gd name="T30" fmla="*/ 20 w 36"/>
                <a:gd name="T31" fmla="*/ 37 h 72"/>
                <a:gd name="T32" fmla="*/ 24 w 36"/>
                <a:gd name="T33" fmla="*/ 30 h 72"/>
                <a:gd name="T34" fmla="*/ 27 w 36"/>
                <a:gd name="T35" fmla="*/ 24 h 72"/>
                <a:gd name="T36" fmla="*/ 30 w 36"/>
                <a:gd name="T37" fmla="*/ 17 h 72"/>
                <a:gd name="T38" fmla="*/ 32 w 36"/>
                <a:gd name="T39" fmla="*/ 12 h 72"/>
                <a:gd name="T40" fmla="*/ 34 w 36"/>
                <a:gd name="T41" fmla="*/ 7 h 72"/>
                <a:gd name="T42" fmla="*/ 35 w 36"/>
                <a:gd name="T43" fmla="*/ 3 h 72"/>
                <a:gd name="T44" fmla="*/ 36 w 36"/>
                <a:gd name="T4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72">
                  <a:moveTo>
                    <a:pt x="36" y="0"/>
                  </a:moveTo>
                  <a:cubicBezTo>
                    <a:pt x="36" y="0"/>
                    <a:pt x="35" y="1"/>
                    <a:pt x="35" y="3"/>
                  </a:cubicBezTo>
                  <a:cubicBezTo>
                    <a:pt x="34" y="4"/>
                    <a:pt x="34" y="5"/>
                    <a:pt x="33" y="7"/>
                  </a:cubicBezTo>
                  <a:cubicBezTo>
                    <a:pt x="33" y="8"/>
                    <a:pt x="32" y="10"/>
                    <a:pt x="31" y="11"/>
                  </a:cubicBezTo>
                  <a:cubicBezTo>
                    <a:pt x="31" y="13"/>
                    <a:pt x="30" y="15"/>
                    <a:pt x="29" y="17"/>
                  </a:cubicBezTo>
                  <a:cubicBezTo>
                    <a:pt x="28" y="19"/>
                    <a:pt x="27" y="21"/>
                    <a:pt x="26" y="23"/>
                  </a:cubicBezTo>
                  <a:cubicBezTo>
                    <a:pt x="25" y="25"/>
                    <a:pt x="24" y="27"/>
                    <a:pt x="23" y="30"/>
                  </a:cubicBezTo>
                  <a:cubicBezTo>
                    <a:pt x="22" y="32"/>
                    <a:pt x="21" y="34"/>
                    <a:pt x="19" y="36"/>
                  </a:cubicBezTo>
                  <a:cubicBezTo>
                    <a:pt x="17" y="41"/>
                    <a:pt x="15" y="45"/>
                    <a:pt x="12" y="49"/>
                  </a:cubicBezTo>
                  <a:cubicBezTo>
                    <a:pt x="10" y="53"/>
                    <a:pt x="8" y="57"/>
                    <a:pt x="6" y="61"/>
                  </a:cubicBezTo>
                  <a:cubicBezTo>
                    <a:pt x="2" y="67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1" y="70"/>
                    <a:pt x="2" y="69"/>
                  </a:cubicBezTo>
                  <a:cubicBezTo>
                    <a:pt x="3" y="67"/>
                    <a:pt x="5" y="64"/>
                    <a:pt x="7" y="61"/>
                  </a:cubicBezTo>
                  <a:cubicBezTo>
                    <a:pt x="9" y="58"/>
                    <a:pt x="11" y="54"/>
                    <a:pt x="13" y="50"/>
                  </a:cubicBezTo>
                  <a:cubicBezTo>
                    <a:pt x="16" y="46"/>
                    <a:pt x="18" y="41"/>
                    <a:pt x="20" y="37"/>
                  </a:cubicBezTo>
                  <a:cubicBezTo>
                    <a:pt x="22" y="35"/>
                    <a:pt x="23" y="32"/>
                    <a:pt x="24" y="30"/>
                  </a:cubicBezTo>
                  <a:cubicBezTo>
                    <a:pt x="25" y="28"/>
                    <a:pt x="26" y="26"/>
                    <a:pt x="27" y="24"/>
                  </a:cubicBezTo>
                  <a:cubicBezTo>
                    <a:pt x="28" y="21"/>
                    <a:pt x="29" y="19"/>
                    <a:pt x="30" y="17"/>
                  </a:cubicBezTo>
                  <a:cubicBezTo>
                    <a:pt x="31" y="15"/>
                    <a:pt x="31" y="13"/>
                    <a:pt x="32" y="12"/>
                  </a:cubicBezTo>
                  <a:cubicBezTo>
                    <a:pt x="33" y="10"/>
                    <a:pt x="33" y="8"/>
                    <a:pt x="34" y="7"/>
                  </a:cubicBezTo>
                  <a:cubicBezTo>
                    <a:pt x="34" y="5"/>
                    <a:pt x="35" y="4"/>
                    <a:pt x="35" y="3"/>
                  </a:cubicBezTo>
                  <a:cubicBezTo>
                    <a:pt x="36" y="1"/>
                    <a:pt x="36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9"/>
            <p:cNvSpPr/>
            <p:nvPr/>
          </p:nvSpPr>
          <p:spPr bwMode="auto">
            <a:xfrm>
              <a:off x="4837113" y="5868988"/>
              <a:ext cx="58738" cy="790575"/>
            </a:xfrm>
            <a:custGeom>
              <a:avLst/>
              <a:gdLst>
                <a:gd name="T0" fmla="*/ 1 w 5"/>
                <a:gd name="T1" fmla="*/ 0 h 68"/>
                <a:gd name="T2" fmla="*/ 0 w 5"/>
                <a:gd name="T3" fmla="*/ 3 h 68"/>
                <a:gd name="T4" fmla="*/ 0 w 5"/>
                <a:gd name="T5" fmla="*/ 6 h 68"/>
                <a:gd name="T6" fmla="*/ 0 w 5"/>
                <a:gd name="T7" fmla="*/ 10 h 68"/>
                <a:gd name="T8" fmla="*/ 0 w 5"/>
                <a:gd name="T9" fmla="*/ 16 h 68"/>
                <a:gd name="T10" fmla="*/ 1 w 5"/>
                <a:gd name="T11" fmla="*/ 21 h 68"/>
                <a:gd name="T12" fmla="*/ 1 w 5"/>
                <a:gd name="T13" fmla="*/ 34 h 68"/>
                <a:gd name="T14" fmla="*/ 2 w 5"/>
                <a:gd name="T15" fmla="*/ 46 h 68"/>
                <a:gd name="T16" fmla="*/ 4 w 5"/>
                <a:gd name="T17" fmla="*/ 57 h 68"/>
                <a:gd name="T18" fmla="*/ 5 w 5"/>
                <a:gd name="T19" fmla="*/ 65 h 68"/>
                <a:gd name="T20" fmla="*/ 5 w 5"/>
                <a:gd name="T21" fmla="*/ 68 h 68"/>
                <a:gd name="T22" fmla="*/ 5 w 5"/>
                <a:gd name="T23" fmla="*/ 65 h 68"/>
                <a:gd name="T24" fmla="*/ 4 w 5"/>
                <a:gd name="T25" fmla="*/ 57 h 68"/>
                <a:gd name="T26" fmla="*/ 3 w 5"/>
                <a:gd name="T27" fmla="*/ 34 h 68"/>
                <a:gd name="T28" fmla="*/ 2 w 5"/>
                <a:gd name="T29" fmla="*/ 21 h 68"/>
                <a:gd name="T30" fmla="*/ 1 w 5"/>
                <a:gd name="T31" fmla="*/ 10 h 68"/>
                <a:gd name="T32" fmla="*/ 1 w 5"/>
                <a:gd name="T33" fmla="*/ 6 h 68"/>
                <a:gd name="T34" fmla="*/ 1 w 5"/>
                <a:gd name="T35" fmla="*/ 3 h 68"/>
                <a:gd name="T36" fmla="*/ 1 w 5"/>
                <a:gd name="T3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8">
                  <a:moveTo>
                    <a:pt x="1" y="0"/>
                  </a:moveTo>
                  <a:cubicBezTo>
                    <a:pt x="1" y="0"/>
                    <a:pt x="1" y="1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2"/>
                    <a:pt x="0" y="14"/>
                    <a:pt x="0" y="16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5"/>
                    <a:pt x="1" y="30"/>
                    <a:pt x="1" y="34"/>
                  </a:cubicBezTo>
                  <a:cubicBezTo>
                    <a:pt x="2" y="38"/>
                    <a:pt x="2" y="42"/>
                    <a:pt x="2" y="46"/>
                  </a:cubicBezTo>
                  <a:cubicBezTo>
                    <a:pt x="3" y="50"/>
                    <a:pt x="3" y="54"/>
                    <a:pt x="4" y="57"/>
                  </a:cubicBezTo>
                  <a:cubicBezTo>
                    <a:pt x="4" y="60"/>
                    <a:pt x="4" y="63"/>
                    <a:pt x="5" y="65"/>
                  </a:cubicBezTo>
                  <a:cubicBezTo>
                    <a:pt x="5" y="67"/>
                    <a:pt x="5" y="68"/>
                    <a:pt x="5" y="68"/>
                  </a:cubicBezTo>
                  <a:cubicBezTo>
                    <a:pt x="5" y="68"/>
                    <a:pt x="5" y="67"/>
                    <a:pt x="5" y="65"/>
                  </a:cubicBezTo>
                  <a:cubicBezTo>
                    <a:pt x="5" y="63"/>
                    <a:pt x="4" y="60"/>
                    <a:pt x="4" y="57"/>
                  </a:cubicBezTo>
                  <a:cubicBezTo>
                    <a:pt x="4" y="51"/>
                    <a:pt x="3" y="42"/>
                    <a:pt x="3" y="34"/>
                  </a:cubicBezTo>
                  <a:cubicBezTo>
                    <a:pt x="2" y="30"/>
                    <a:pt x="2" y="25"/>
                    <a:pt x="2" y="21"/>
                  </a:cubicBezTo>
                  <a:cubicBezTo>
                    <a:pt x="1" y="17"/>
                    <a:pt x="1" y="14"/>
                    <a:pt x="1" y="10"/>
                  </a:cubicBezTo>
                  <a:cubicBezTo>
                    <a:pt x="1" y="9"/>
                    <a:pt x="1" y="7"/>
                    <a:pt x="1" y="6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1" y="1"/>
                    <a:pt x="1" y="0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4908550" y="5659438"/>
              <a:ext cx="244475" cy="1023938"/>
            </a:xfrm>
            <a:custGeom>
              <a:avLst/>
              <a:gdLst>
                <a:gd name="T0" fmla="*/ 0 w 21"/>
                <a:gd name="T1" fmla="*/ 0 h 88"/>
                <a:gd name="T2" fmla="*/ 1 w 21"/>
                <a:gd name="T3" fmla="*/ 1 h 88"/>
                <a:gd name="T4" fmla="*/ 2 w 21"/>
                <a:gd name="T5" fmla="*/ 3 h 88"/>
                <a:gd name="T6" fmla="*/ 3 w 21"/>
                <a:gd name="T7" fmla="*/ 8 h 88"/>
                <a:gd name="T8" fmla="*/ 5 w 21"/>
                <a:gd name="T9" fmla="*/ 13 h 88"/>
                <a:gd name="T10" fmla="*/ 6 w 21"/>
                <a:gd name="T11" fmla="*/ 20 h 88"/>
                <a:gd name="T12" fmla="*/ 8 w 21"/>
                <a:gd name="T13" fmla="*/ 27 h 88"/>
                <a:gd name="T14" fmla="*/ 11 w 21"/>
                <a:gd name="T15" fmla="*/ 44 h 88"/>
                <a:gd name="T16" fmla="*/ 18 w 21"/>
                <a:gd name="T17" fmla="*/ 74 h 88"/>
                <a:gd name="T18" fmla="*/ 21 w 21"/>
                <a:gd name="T19" fmla="*/ 88 h 88"/>
                <a:gd name="T20" fmla="*/ 21 w 21"/>
                <a:gd name="T21" fmla="*/ 84 h 88"/>
                <a:gd name="T22" fmla="*/ 19 w 21"/>
                <a:gd name="T23" fmla="*/ 74 h 88"/>
                <a:gd name="T24" fmla="*/ 16 w 21"/>
                <a:gd name="T25" fmla="*/ 60 h 88"/>
                <a:gd name="T26" fmla="*/ 13 w 21"/>
                <a:gd name="T27" fmla="*/ 43 h 88"/>
                <a:gd name="T28" fmla="*/ 9 w 21"/>
                <a:gd name="T29" fmla="*/ 27 h 88"/>
                <a:gd name="T30" fmla="*/ 7 w 21"/>
                <a:gd name="T31" fmla="*/ 20 h 88"/>
                <a:gd name="T32" fmla="*/ 5 w 21"/>
                <a:gd name="T33" fmla="*/ 13 h 88"/>
                <a:gd name="T34" fmla="*/ 4 w 21"/>
                <a:gd name="T35" fmla="*/ 8 h 88"/>
                <a:gd name="T36" fmla="*/ 2 w 21"/>
                <a:gd name="T37" fmla="*/ 3 h 88"/>
                <a:gd name="T38" fmla="*/ 1 w 21"/>
                <a:gd name="T39" fmla="*/ 1 h 88"/>
                <a:gd name="T40" fmla="*/ 0 w 21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88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5"/>
                    <a:pt x="3" y="6"/>
                    <a:pt x="3" y="8"/>
                  </a:cubicBezTo>
                  <a:cubicBezTo>
                    <a:pt x="3" y="9"/>
                    <a:pt x="4" y="11"/>
                    <a:pt x="5" y="13"/>
                  </a:cubicBezTo>
                  <a:cubicBezTo>
                    <a:pt x="5" y="15"/>
                    <a:pt x="6" y="18"/>
                    <a:pt x="6" y="20"/>
                  </a:cubicBezTo>
                  <a:cubicBezTo>
                    <a:pt x="7" y="22"/>
                    <a:pt x="7" y="25"/>
                    <a:pt x="8" y="27"/>
                  </a:cubicBezTo>
                  <a:cubicBezTo>
                    <a:pt x="9" y="33"/>
                    <a:pt x="10" y="38"/>
                    <a:pt x="11" y="44"/>
                  </a:cubicBezTo>
                  <a:cubicBezTo>
                    <a:pt x="14" y="55"/>
                    <a:pt x="16" y="66"/>
                    <a:pt x="18" y="74"/>
                  </a:cubicBezTo>
                  <a:cubicBezTo>
                    <a:pt x="20" y="83"/>
                    <a:pt x="21" y="88"/>
                    <a:pt x="21" y="88"/>
                  </a:cubicBezTo>
                  <a:cubicBezTo>
                    <a:pt x="21" y="88"/>
                    <a:pt x="21" y="87"/>
                    <a:pt x="21" y="84"/>
                  </a:cubicBezTo>
                  <a:cubicBezTo>
                    <a:pt x="20" y="82"/>
                    <a:pt x="20" y="78"/>
                    <a:pt x="19" y="74"/>
                  </a:cubicBezTo>
                  <a:cubicBezTo>
                    <a:pt x="18" y="70"/>
                    <a:pt x="17" y="65"/>
                    <a:pt x="16" y="60"/>
                  </a:cubicBezTo>
                  <a:cubicBezTo>
                    <a:pt x="15" y="55"/>
                    <a:pt x="14" y="49"/>
                    <a:pt x="13" y="43"/>
                  </a:cubicBezTo>
                  <a:cubicBezTo>
                    <a:pt x="11" y="38"/>
                    <a:pt x="10" y="32"/>
                    <a:pt x="9" y="27"/>
                  </a:cubicBezTo>
                  <a:cubicBezTo>
                    <a:pt x="8" y="25"/>
                    <a:pt x="8" y="22"/>
                    <a:pt x="7" y="20"/>
                  </a:cubicBezTo>
                  <a:cubicBezTo>
                    <a:pt x="6" y="17"/>
                    <a:pt x="6" y="15"/>
                    <a:pt x="5" y="13"/>
                  </a:cubicBezTo>
                  <a:cubicBezTo>
                    <a:pt x="5" y="11"/>
                    <a:pt x="4" y="9"/>
                    <a:pt x="4" y="8"/>
                  </a:cubicBezTo>
                  <a:cubicBezTo>
                    <a:pt x="3" y="6"/>
                    <a:pt x="2" y="4"/>
                    <a:pt x="2" y="3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4978400" y="5461000"/>
              <a:ext cx="479425" cy="966788"/>
            </a:xfrm>
            <a:custGeom>
              <a:avLst/>
              <a:gdLst>
                <a:gd name="T0" fmla="*/ 0 w 41"/>
                <a:gd name="T1" fmla="*/ 0 h 83"/>
                <a:gd name="T2" fmla="*/ 2 w 41"/>
                <a:gd name="T3" fmla="*/ 4 h 83"/>
                <a:gd name="T4" fmla="*/ 4 w 41"/>
                <a:gd name="T5" fmla="*/ 8 h 83"/>
                <a:gd name="T6" fmla="*/ 7 w 41"/>
                <a:gd name="T7" fmla="*/ 13 h 83"/>
                <a:gd name="T8" fmla="*/ 20 w 41"/>
                <a:gd name="T9" fmla="*/ 42 h 83"/>
                <a:gd name="T10" fmla="*/ 28 w 41"/>
                <a:gd name="T11" fmla="*/ 57 h 83"/>
                <a:gd name="T12" fmla="*/ 34 w 41"/>
                <a:gd name="T13" fmla="*/ 70 h 83"/>
                <a:gd name="T14" fmla="*/ 39 w 41"/>
                <a:gd name="T15" fmla="*/ 79 h 83"/>
                <a:gd name="T16" fmla="*/ 41 w 41"/>
                <a:gd name="T17" fmla="*/ 83 h 83"/>
                <a:gd name="T18" fmla="*/ 39 w 41"/>
                <a:gd name="T19" fmla="*/ 79 h 83"/>
                <a:gd name="T20" fmla="*/ 35 w 41"/>
                <a:gd name="T21" fmla="*/ 70 h 83"/>
                <a:gd name="T22" fmla="*/ 29 w 41"/>
                <a:gd name="T23" fmla="*/ 56 h 83"/>
                <a:gd name="T24" fmla="*/ 21 w 41"/>
                <a:gd name="T25" fmla="*/ 41 h 83"/>
                <a:gd name="T26" fmla="*/ 14 w 41"/>
                <a:gd name="T27" fmla="*/ 26 h 83"/>
                <a:gd name="T28" fmla="*/ 7 w 41"/>
                <a:gd name="T29" fmla="*/ 13 h 83"/>
                <a:gd name="T30" fmla="*/ 2 w 41"/>
                <a:gd name="T31" fmla="*/ 4 h 83"/>
                <a:gd name="T32" fmla="*/ 1 w 41"/>
                <a:gd name="T33" fmla="*/ 1 h 83"/>
                <a:gd name="T34" fmla="*/ 0 w 41"/>
                <a:gd name="T3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" h="83">
                  <a:moveTo>
                    <a:pt x="0" y="0"/>
                  </a:moveTo>
                  <a:cubicBezTo>
                    <a:pt x="0" y="0"/>
                    <a:pt x="1" y="2"/>
                    <a:pt x="2" y="4"/>
                  </a:cubicBezTo>
                  <a:cubicBezTo>
                    <a:pt x="3" y="5"/>
                    <a:pt x="3" y="6"/>
                    <a:pt x="4" y="8"/>
                  </a:cubicBezTo>
                  <a:cubicBezTo>
                    <a:pt x="5" y="10"/>
                    <a:pt x="6" y="11"/>
                    <a:pt x="7" y="13"/>
                  </a:cubicBezTo>
                  <a:cubicBezTo>
                    <a:pt x="10" y="21"/>
                    <a:pt x="15" y="31"/>
                    <a:pt x="20" y="42"/>
                  </a:cubicBezTo>
                  <a:cubicBezTo>
                    <a:pt x="23" y="47"/>
                    <a:pt x="25" y="52"/>
                    <a:pt x="28" y="57"/>
                  </a:cubicBezTo>
                  <a:cubicBezTo>
                    <a:pt x="30" y="62"/>
                    <a:pt x="32" y="66"/>
                    <a:pt x="34" y="70"/>
                  </a:cubicBezTo>
                  <a:cubicBezTo>
                    <a:pt x="36" y="74"/>
                    <a:pt x="38" y="77"/>
                    <a:pt x="39" y="79"/>
                  </a:cubicBezTo>
                  <a:cubicBezTo>
                    <a:pt x="40" y="82"/>
                    <a:pt x="41" y="83"/>
                    <a:pt x="41" y="83"/>
                  </a:cubicBezTo>
                  <a:cubicBezTo>
                    <a:pt x="41" y="83"/>
                    <a:pt x="40" y="82"/>
                    <a:pt x="39" y="79"/>
                  </a:cubicBezTo>
                  <a:cubicBezTo>
                    <a:pt x="38" y="77"/>
                    <a:pt x="37" y="74"/>
                    <a:pt x="35" y="70"/>
                  </a:cubicBezTo>
                  <a:cubicBezTo>
                    <a:pt x="33" y="66"/>
                    <a:pt x="31" y="61"/>
                    <a:pt x="29" y="56"/>
                  </a:cubicBezTo>
                  <a:cubicBezTo>
                    <a:pt x="26" y="52"/>
                    <a:pt x="24" y="46"/>
                    <a:pt x="21" y="41"/>
                  </a:cubicBezTo>
                  <a:cubicBezTo>
                    <a:pt x="19" y="36"/>
                    <a:pt x="16" y="31"/>
                    <a:pt x="14" y="26"/>
                  </a:cubicBezTo>
                  <a:cubicBezTo>
                    <a:pt x="12" y="21"/>
                    <a:pt x="9" y="17"/>
                    <a:pt x="7" y="13"/>
                  </a:cubicBezTo>
                  <a:cubicBezTo>
                    <a:pt x="5" y="9"/>
                    <a:pt x="3" y="6"/>
                    <a:pt x="2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048250" y="52530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048250" y="5253038"/>
              <a:ext cx="538163" cy="906463"/>
            </a:xfrm>
            <a:custGeom>
              <a:avLst/>
              <a:gdLst>
                <a:gd name="T0" fmla="*/ 0 w 46"/>
                <a:gd name="T1" fmla="*/ 0 h 78"/>
                <a:gd name="T2" fmla="*/ 1 w 46"/>
                <a:gd name="T3" fmla="*/ 1 h 78"/>
                <a:gd name="T4" fmla="*/ 1 w 46"/>
                <a:gd name="T5" fmla="*/ 2 h 78"/>
                <a:gd name="T6" fmla="*/ 2 w 46"/>
                <a:gd name="T7" fmla="*/ 3 h 78"/>
                <a:gd name="T8" fmla="*/ 4 w 46"/>
                <a:gd name="T9" fmla="*/ 7 h 78"/>
                <a:gd name="T10" fmla="*/ 6 w 46"/>
                <a:gd name="T11" fmla="*/ 12 h 78"/>
                <a:gd name="T12" fmla="*/ 14 w 46"/>
                <a:gd name="T13" fmla="*/ 25 h 78"/>
                <a:gd name="T14" fmla="*/ 22 w 46"/>
                <a:gd name="T15" fmla="*/ 40 h 78"/>
                <a:gd name="T16" fmla="*/ 31 w 46"/>
                <a:gd name="T17" fmla="*/ 54 h 78"/>
                <a:gd name="T18" fmla="*/ 38 w 46"/>
                <a:gd name="T19" fmla="*/ 66 h 78"/>
                <a:gd name="T20" fmla="*/ 44 w 46"/>
                <a:gd name="T21" fmla="*/ 75 h 78"/>
                <a:gd name="T22" fmla="*/ 46 w 46"/>
                <a:gd name="T23" fmla="*/ 78 h 78"/>
                <a:gd name="T24" fmla="*/ 44 w 46"/>
                <a:gd name="T25" fmla="*/ 75 h 78"/>
                <a:gd name="T26" fmla="*/ 39 w 46"/>
                <a:gd name="T27" fmla="*/ 66 h 78"/>
                <a:gd name="T28" fmla="*/ 32 w 46"/>
                <a:gd name="T29" fmla="*/ 53 h 78"/>
                <a:gd name="T30" fmla="*/ 23 w 46"/>
                <a:gd name="T31" fmla="*/ 39 h 78"/>
                <a:gd name="T32" fmla="*/ 14 w 46"/>
                <a:gd name="T33" fmla="*/ 25 h 78"/>
                <a:gd name="T34" fmla="*/ 7 w 46"/>
                <a:gd name="T35" fmla="*/ 12 h 78"/>
                <a:gd name="T36" fmla="*/ 2 w 46"/>
                <a:gd name="T37" fmla="*/ 3 h 78"/>
                <a:gd name="T38" fmla="*/ 1 w 46"/>
                <a:gd name="T39" fmla="*/ 2 h 78"/>
                <a:gd name="T40" fmla="*/ 1 w 46"/>
                <a:gd name="T41" fmla="*/ 0 h 78"/>
                <a:gd name="T42" fmla="*/ 0 w 46"/>
                <a:gd name="T43" fmla="*/ 0 h 78"/>
                <a:gd name="T44" fmla="*/ 0 w 46"/>
                <a:gd name="T4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78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4"/>
                    <a:pt x="3" y="6"/>
                    <a:pt x="4" y="7"/>
                  </a:cubicBezTo>
                  <a:cubicBezTo>
                    <a:pt x="4" y="9"/>
                    <a:pt x="5" y="10"/>
                    <a:pt x="6" y="12"/>
                  </a:cubicBezTo>
                  <a:cubicBezTo>
                    <a:pt x="8" y="16"/>
                    <a:pt x="11" y="21"/>
                    <a:pt x="14" y="25"/>
                  </a:cubicBezTo>
                  <a:cubicBezTo>
                    <a:pt x="16" y="30"/>
                    <a:pt x="19" y="35"/>
                    <a:pt x="22" y="40"/>
                  </a:cubicBezTo>
                  <a:cubicBezTo>
                    <a:pt x="25" y="44"/>
                    <a:pt x="28" y="49"/>
                    <a:pt x="31" y="54"/>
                  </a:cubicBezTo>
                  <a:cubicBezTo>
                    <a:pt x="33" y="59"/>
                    <a:pt x="36" y="63"/>
                    <a:pt x="38" y="66"/>
                  </a:cubicBezTo>
                  <a:cubicBezTo>
                    <a:pt x="41" y="70"/>
                    <a:pt x="43" y="73"/>
                    <a:pt x="44" y="75"/>
                  </a:cubicBezTo>
                  <a:cubicBezTo>
                    <a:pt x="45" y="77"/>
                    <a:pt x="46" y="78"/>
                    <a:pt x="46" y="78"/>
                  </a:cubicBezTo>
                  <a:cubicBezTo>
                    <a:pt x="46" y="78"/>
                    <a:pt x="45" y="77"/>
                    <a:pt x="44" y="75"/>
                  </a:cubicBezTo>
                  <a:cubicBezTo>
                    <a:pt x="43" y="73"/>
                    <a:pt x="41" y="70"/>
                    <a:pt x="39" y="66"/>
                  </a:cubicBezTo>
                  <a:cubicBezTo>
                    <a:pt x="37" y="62"/>
                    <a:pt x="34" y="58"/>
                    <a:pt x="32" y="53"/>
                  </a:cubicBezTo>
                  <a:cubicBezTo>
                    <a:pt x="29" y="49"/>
                    <a:pt x="26" y="44"/>
                    <a:pt x="23" y="39"/>
                  </a:cubicBezTo>
                  <a:cubicBezTo>
                    <a:pt x="20" y="34"/>
                    <a:pt x="17" y="29"/>
                    <a:pt x="14" y="25"/>
                  </a:cubicBezTo>
                  <a:cubicBezTo>
                    <a:pt x="12" y="20"/>
                    <a:pt x="9" y="16"/>
                    <a:pt x="7" y="12"/>
                  </a:cubicBezTo>
                  <a:cubicBezTo>
                    <a:pt x="5" y="8"/>
                    <a:pt x="3" y="5"/>
                    <a:pt x="2" y="3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5106988" y="5030788"/>
              <a:ext cx="573088" cy="849313"/>
            </a:xfrm>
            <a:custGeom>
              <a:avLst/>
              <a:gdLst>
                <a:gd name="T0" fmla="*/ 0 w 49"/>
                <a:gd name="T1" fmla="*/ 0 h 73"/>
                <a:gd name="T2" fmla="*/ 1 w 49"/>
                <a:gd name="T3" fmla="*/ 1 h 73"/>
                <a:gd name="T4" fmla="*/ 2 w 49"/>
                <a:gd name="T5" fmla="*/ 3 h 73"/>
                <a:gd name="T6" fmla="*/ 4 w 49"/>
                <a:gd name="T7" fmla="*/ 7 h 73"/>
                <a:gd name="T8" fmla="*/ 6 w 49"/>
                <a:gd name="T9" fmla="*/ 12 h 73"/>
                <a:gd name="T10" fmla="*/ 10 w 49"/>
                <a:gd name="T11" fmla="*/ 18 h 73"/>
                <a:gd name="T12" fmla="*/ 14 w 49"/>
                <a:gd name="T13" fmla="*/ 24 h 73"/>
                <a:gd name="T14" fmla="*/ 23 w 49"/>
                <a:gd name="T15" fmla="*/ 38 h 73"/>
                <a:gd name="T16" fmla="*/ 32 w 49"/>
                <a:gd name="T17" fmla="*/ 51 h 73"/>
                <a:gd name="T18" fmla="*/ 41 w 49"/>
                <a:gd name="T19" fmla="*/ 62 h 73"/>
                <a:gd name="T20" fmla="*/ 47 w 49"/>
                <a:gd name="T21" fmla="*/ 70 h 73"/>
                <a:gd name="T22" fmla="*/ 49 w 49"/>
                <a:gd name="T23" fmla="*/ 73 h 73"/>
                <a:gd name="T24" fmla="*/ 41 w 49"/>
                <a:gd name="T25" fmla="*/ 62 h 73"/>
                <a:gd name="T26" fmla="*/ 33 w 49"/>
                <a:gd name="T27" fmla="*/ 50 h 73"/>
                <a:gd name="T28" fmla="*/ 24 w 49"/>
                <a:gd name="T29" fmla="*/ 37 h 73"/>
                <a:gd name="T30" fmla="*/ 15 w 49"/>
                <a:gd name="T31" fmla="*/ 24 h 73"/>
                <a:gd name="T32" fmla="*/ 11 w 49"/>
                <a:gd name="T33" fmla="*/ 17 h 73"/>
                <a:gd name="T34" fmla="*/ 7 w 49"/>
                <a:gd name="T35" fmla="*/ 12 h 73"/>
                <a:gd name="T36" fmla="*/ 4 w 49"/>
                <a:gd name="T37" fmla="*/ 7 h 73"/>
                <a:gd name="T38" fmla="*/ 2 w 49"/>
                <a:gd name="T39" fmla="*/ 3 h 73"/>
                <a:gd name="T40" fmla="*/ 0 w 49"/>
                <a:gd name="T4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73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4"/>
                    <a:pt x="3" y="6"/>
                    <a:pt x="4" y="7"/>
                  </a:cubicBezTo>
                  <a:cubicBezTo>
                    <a:pt x="4" y="9"/>
                    <a:pt x="5" y="10"/>
                    <a:pt x="6" y="12"/>
                  </a:cubicBezTo>
                  <a:cubicBezTo>
                    <a:pt x="7" y="14"/>
                    <a:pt x="9" y="16"/>
                    <a:pt x="10" y="18"/>
                  </a:cubicBezTo>
                  <a:cubicBezTo>
                    <a:pt x="11" y="20"/>
                    <a:pt x="12" y="22"/>
                    <a:pt x="14" y="24"/>
                  </a:cubicBezTo>
                  <a:cubicBezTo>
                    <a:pt x="17" y="29"/>
                    <a:pt x="20" y="33"/>
                    <a:pt x="23" y="38"/>
                  </a:cubicBezTo>
                  <a:cubicBezTo>
                    <a:pt x="26" y="42"/>
                    <a:pt x="29" y="47"/>
                    <a:pt x="32" y="51"/>
                  </a:cubicBezTo>
                  <a:cubicBezTo>
                    <a:pt x="35" y="55"/>
                    <a:pt x="38" y="59"/>
                    <a:pt x="41" y="62"/>
                  </a:cubicBezTo>
                  <a:cubicBezTo>
                    <a:pt x="43" y="65"/>
                    <a:pt x="46" y="68"/>
                    <a:pt x="47" y="70"/>
                  </a:cubicBezTo>
                  <a:cubicBezTo>
                    <a:pt x="49" y="72"/>
                    <a:pt x="49" y="73"/>
                    <a:pt x="49" y="73"/>
                  </a:cubicBezTo>
                  <a:cubicBezTo>
                    <a:pt x="49" y="73"/>
                    <a:pt x="46" y="68"/>
                    <a:pt x="41" y="62"/>
                  </a:cubicBezTo>
                  <a:cubicBezTo>
                    <a:pt x="39" y="58"/>
                    <a:pt x="36" y="54"/>
                    <a:pt x="33" y="50"/>
                  </a:cubicBezTo>
                  <a:cubicBezTo>
                    <a:pt x="30" y="46"/>
                    <a:pt x="27" y="41"/>
                    <a:pt x="24" y="37"/>
                  </a:cubicBezTo>
                  <a:cubicBezTo>
                    <a:pt x="21" y="32"/>
                    <a:pt x="18" y="28"/>
                    <a:pt x="15" y="24"/>
                  </a:cubicBezTo>
                  <a:cubicBezTo>
                    <a:pt x="13" y="21"/>
                    <a:pt x="12" y="19"/>
                    <a:pt x="11" y="17"/>
                  </a:cubicBezTo>
                  <a:cubicBezTo>
                    <a:pt x="9" y="15"/>
                    <a:pt x="8" y="14"/>
                    <a:pt x="7" y="12"/>
                  </a:cubicBezTo>
                  <a:cubicBezTo>
                    <a:pt x="6" y="10"/>
                    <a:pt x="5" y="8"/>
                    <a:pt x="4" y="7"/>
                  </a:cubicBezTo>
                  <a:cubicBezTo>
                    <a:pt x="3" y="6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5176838" y="4845050"/>
              <a:ext cx="688975" cy="838200"/>
            </a:xfrm>
            <a:custGeom>
              <a:avLst/>
              <a:gdLst>
                <a:gd name="T0" fmla="*/ 0 w 59"/>
                <a:gd name="T1" fmla="*/ 0 h 72"/>
                <a:gd name="T2" fmla="*/ 2 w 59"/>
                <a:gd name="T3" fmla="*/ 3 h 72"/>
                <a:gd name="T4" fmla="*/ 3 w 59"/>
                <a:gd name="T5" fmla="*/ 5 h 72"/>
                <a:gd name="T6" fmla="*/ 4 w 59"/>
                <a:gd name="T7" fmla="*/ 7 h 72"/>
                <a:gd name="T8" fmla="*/ 8 w 59"/>
                <a:gd name="T9" fmla="*/ 12 h 72"/>
                <a:gd name="T10" fmla="*/ 12 w 59"/>
                <a:gd name="T11" fmla="*/ 18 h 72"/>
                <a:gd name="T12" fmla="*/ 17 w 59"/>
                <a:gd name="T13" fmla="*/ 24 h 72"/>
                <a:gd name="T14" fmla="*/ 22 w 59"/>
                <a:gd name="T15" fmla="*/ 31 h 72"/>
                <a:gd name="T16" fmla="*/ 27 w 59"/>
                <a:gd name="T17" fmla="*/ 38 h 72"/>
                <a:gd name="T18" fmla="*/ 39 w 59"/>
                <a:gd name="T19" fmla="*/ 51 h 72"/>
                <a:gd name="T20" fmla="*/ 44 w 59"/>
                <a:gd name="T21" fmla="*/ 56 h 72"/>
                <a:gd name="T22" fmla="*/ 49 w 59"/>
                <a:gd name="T23" fmla="*/ 62 h 72"/>
                <a:gd name="T24" fmla="*/ 56 w 59"/>
                <a:gd name="T25" fmla="*/ 69 h 72"/>
                <a:gd name="T26" fmla="*/ 59 w 59"/>
                <a:gd name="T27" fmla="*/ 72 h 72"/>
                <a:gd name="T28" fmla="*/ 49 w 59"/>
                <a:gd name="T29" fmla="*/ 61 h 72"/>
                <a:gd name="T30" fmla="*/ 40 w 59"/>
                <a:gd name="T31" fmla="*/ 50 h 72"/>
                <a:gd name="T32" fmla="*/ 28 w 59"/>
                <a:gd name="T33" fmla="*/ 37 h 72"/>
                <a:gd name="T34" fmla="*/ 23 w 59"/>
                <a:gd name="T35" fmla="*/ 30 h 72"/>
                <a:gd name="T36" fmla="*/ 17 w 59"/>
                <a:gd name="T37" fmla="*/ 24 h 72"/>
                <a:gd name="T38" fmla="*/ 12 w 59"/>
                <a:gd name="T39" fmla="*/ 18 h 72"/>
                <a:gd name="T40" fmla="*/ 8 w 59"/>
                <a:gd name="T41" fmla="*/ 12 h 72"/>
                <a:gd name="T42" fmla="*/ 5 w 59"/>
                <a:gd name="T43" fmla="*/ 7 h 72"/>
                <a:gd name="T44" fmla="*/ 3 w 59"/>
                <a:gd name="T45" fmla="*/ 5 h 72"/>
                <a:gd name="T46" fmla="*/ 2 w 59"/>
                <a:gd name="T47" fmla="*/ 3 h 72"/>
                <a:gd name="T48" fmla="*/ 0 w 59"/>
                <a:gd name="T4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72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3" y="6"/>
                    <a:pt x="4" y="7"/>
                    <a:pt x="4" y="7"/>
                  </a:cubicBezTo>
                  <a:cubicBezTo>
                    <a:pt x="5" y="9"/>
                    <a:pt x="6" y="11"/>
                    <a:pt x="8" y="12"/>
                  </a:cubicBezTo>
                  <a:cubicBezTo>
                    <a:pt x="9" y="14"/>
                    <a:pt x="10" y="16"/>
                    <a:pt x="12" y="18"/>
                  </a:cubicBezTo>
                  <a:cubicBezTo>
                    <a:pt x="13" y="20"/>
                    <a:pt x="15" y="22"/>
                    <a:pt x="17" y="24"/>
                  </a:cubicBezTo>
                  <a:cubicBezTo>
                    <a:pt x="18" y="27"/>
                    <a:pt x="20" y="29"/>
                    <a:pt x="22" y="31"/>
                  </a:cubicBezTo>
                  <a:cubicBezTo>
                    <a:pt x="24" y="33"/>
                    <a:pt x="25" y="36"/>
                    <a:pt x="27" y="38"/>
                  </a:cubicBezTo>
                  <a:cubicBezTo>
                    <a:pt x="31" y="42"/>
                    <a:pt x="35" y="47"/>
                    <a:pt x="39" y="51"/>
                  </a:cubicBezTo>
                  <a:cubicBezTo>
                    <a:pt x="41" y="53"/>
                    <a:pt x="42" y="55"/>
                    <a:pt x="44" y="56"/>
                  </a:cubicBezTo>
                  <a:cubicBezTo>
                    <a:pt x="46" y="58"/>
                    <a:pt x="47" y="60"/>
                    <a:pt x="49" y="62"/>
                  </a:cubicBezTo>
                  <a:cubicBezTo>
                    <a:pt x="52" y="65"/>
                    <a:pt x="55" y="67"/>
                    <a:pt x="56" y="69"/>
                  </a:cubicBezTo>
                  <a:cubicBezTo>
                    <a:pt x="58" y="71"/>
                    <a:pt x="59" y="72"/>
                    <a:pt x="59" y="72"/>
                  </a:cubicBezTo>
                  <a:cubicBezTo>
                    <a:pt x="59" y="72"/>
                    <a:pt x="55" y="68"/>
                    <a:pt x="49" y="61"/>
                  </a:cubicBezTo>
                  <a:cubicBezTo>
                    <a:pt x="47" y="58"/>
                    <a:pt x="43" y="54"/>
                    <a:pt x="40" y="50"/>
                  </a:cubicBezTo>
                  <a:cubicBezTo>
                    <a:pt x="36" y="46"/>
                    <a:pt x="32" y="41"/>
                    <a:pt x="28" y="37"/>
                  </a:cubicBezTo>
                  <a:cubicBezTo>
                    <a:pt x="26" y="35"/>
                    <a:pt x="25" y="32"/>
                    <a:pt x="23" y="30"/>
                  </a:cubicBezTo>
                  <a:cubicBezTo>
                    <a:pt x="21" y="28"/>
                    <a:pt x="19" y="26"/>
                    <a:pt x="17" y="24"/>
                  </a:cubicBezTo>
                  <a:cubicBezTo>
                    <a:pt x="16" y="22"/>
                    <a:pt x="14" y="20"/>
                    <a:pt x="12" y="18"/>
                  </a:cubicBezTo>
                  <a:cubicBezTo>
                    <a:pt x="11" y="16"/>
                    <a:pt x="10" y="14"/>
                    <a:pt x="8" y="12"/>
                  </a:cubicBezTo>
                  <a:cubicBezTo>
                    <a:pt x="7" y="10"/>
                    <a:pt x="6" y="9"/>
                    <a:pt x="5" y="7"/>
                  </a:cubicBezTo>
                  <a:cubicBezTo>
                    <a:pt x="4" y="6"/>
                    <a:pt x="4" y="6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5259388" y="4659313"/>
              <a:ext cx="712788" cy="779463"/>
            </a:xfrm>
            <a:custGeom>
              <a:avLst/>
              <a:gdLst>
                <a:gd name="T0" fmla="*/ 0 w 61"/>
                <a:gd name="T1" fmla="*/ 0 h 67"/>
                <a:gd name="T2" fmla="*/ 2 w 61"/>
                <a:gd name="T3" fmla="*/ 4 h 67"/>
                <a:gd name="T4" fmla="*/ 5 w 61"/>
                <a:gd name="T5" fmla="*/ 7 h 67"/>
                <a:gd name="T6" fmla="*/ 8 w 61"/>
                <a:gd name="T7" fmla="*/ 12 h 67"/>
                <a:gd name="T8" fmla="*/ 12 w 61"/>
                <a:gd name="T9" fmla="*/ 17 h 67"/>
                <a:gd name="T10" fmla="*/ 17 w 61"/>
                <a:gd name="T11" fmla="*/ 23 h 67"/>
                <a:gd name="T12" fmla="*/ 28 w 61"/>
                <a:gd name="T13" fmla="*/ 35 h 67"/>
                <a:gd name="T14" fmla="*/ 40 w 61"/>
                <a:gd name="T15" fmla="*/ 47 h 67"/>
                <a:gd name="T16" fmla="*/ 50 w 61"/>
                <a:gd name="T17" fmla="*/ 57 h 67"/>
                <a:gd name="T18" fmla="*/ 58 w 61"/>
                <a:gd name="T19" fmla="*/ 64 h 67"/>
                <a:gd name="T20" fmla="*/ 61 w 61"/>
                <a:gd name="T21" fmla="*/ 67 h 67"/>
                <a:gd name="T22" fmla="*/ 51 w 61"/>
                <a:gd name="T23" fmla="*/ 57 h 67"/>
                <a:gd name="T24" fmla="*/ 41 w 61"/>
                <a:gd name="T25" fmla="*/ 46 h 67"/>
                <a:gd name="T26" fmla="*/ 29 w 61"/>
                <a:gd name="T27" fmla="*/ 34 h 67"/>
                <a:gd name="T28" fmla="*/ 18 w 61"/>
                <a:gd name="T29" fmla="*/ 22 h 67"/>
                <a:gd name="T30" fmla="*/ 13 w 61"/>
                <a:gd name="T31" fmla="*/ 17 h 67"/>
                <a:gd name="T32" fmla="*/ 9 w 61"/>
                <a:gd name="T33" fmla="*/ 11 h 67"/>
                <a:gd name="T34" fmla="*/ 5 w 61"/>
                <a:gd name="T35" fmla="*/ 7 h 67"/>
                <a:gd name="T36" fmla="*/ 2 w 61"/>
                <a:gd name="T37" fmla="*/ 3 h 67"/>
                <a:gd name="T38" fmla="*/ 0 w 61"/>
                <a:gd name="T3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cubicBezTo>
                    <a:pt x="0" y="0"/>
                    <a:pt x="1" y="2"/>
                    <a:pt x="2" y="4"/>
                  </a:cubicBezTo>
                  <a:cubicBezTo>
                    <a:pt x="3" y="5"/>
                    <a:pt x="4" y="6"/>
                    <a:pt x="5" y="7"/>
                  </a:cubicBezTo>
                  <a:cubicBezTo>
                    <a:pt x="6" y="9"/>
                    <a:pt x="7" y="10"/>
                    <a:pt x="8" y="12"/>
                  </a:cubicBezTo>
                  <a:cubicBezTo>
                    <a:pt x="9" y="13"/>
                    <a:pt x="11" y="15"/>
                    <a:pt x="12" y="17"/>
                  </a:cubicBezTo>
                  <a:cubicBezTo>
                    <a:pt x="14" y="19"/>
                    <a:pt x="16" y="21"/>
                    <a:pt x="17" y="23"/>
                  </a:cubicBezTo>
                  <a:cubicBezTo>
                    <a:pt x="21" y="27"/>
                    <a:pt x="25" y="31"/>
                    <a:pt x="28" y="35"/>
                  </a:cubicBezTo>
                  <a:cubicBezTo>
                    <a:pt x="32" y="39"/>
                    <a:pt x="36" y="43"/>
                    <a:pt x="40" y="47"/>
                  </a:cubicBezTo>
                  <a:cubicBezTo>
                    <a:pt x="44" y="51"/>
                    <a:pt x="47" y="54"/>
                    <a:pt x="50" y="57"/>
                  </a:cubicBezTo>
                  <a:cubicBezTo>
                    <a:pt x="53" y="60"/>
                    <a:pt x="56" y="63"/>
                    <a:pt x="58" y="64"/>
                  </a:cubicBezTo>
                  <a:cubicBezTo>
                    <a:pt x="60" y="66"/>
                    <a:pt x="61" y="67"/>
                    <a:pt x="61" y="67"/>
                  </a:cubicBezTo>
                  <a:cubicBezTo>
                    <a:pt x="61" y="67"/>
                    <a:pt x="57" y="63"/>
                    <a:pt x="51" y="57"/>
                  </a:cubicBezTo>
                  <a:cubicBezTo>
                    <a:pt x="48" y="54"/>
                    <a:pt x="44" y="50"/>
                    <a:pt x="41" y="46"/>
                  </a:cubicBezTo>
                  <a:cubicBezTo>
                    <a:pt x="37" y="43"/>
                    <a:pt x="33" y="39"/>
                    <a:pt x="29" y="34"/>
                  </a:cubicBezTo>
                  <a:cubicBezTo>
                    <a:pt x="26" y="30"/>
                    <a:pt x="22" y="26"/>
                    <a:pt x="18" y="22"/>
                  </a:cubicBezTo>
                  <a:cubicBezTo>
                    <a:pt x="16" y="20"/>
                    <a:pt x="15" y="18"/>
                    <a:pt x="13" y="17"/>
                  </a:cubicBezTo>
                  <a:cubicBezTo>
                    <a:pt x="11" y="15"/>
                    <a:pt x="10" y="13"/>
                    <a:pt x="9" y="11"/>
                  </a:cubicBezTo>
                  <a:cubicBezTo>
                    <a:pt x="7" y="10"/>
                    <a:pt x="6" y="8"/>
                    <a:pt x="5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5316538" y="4438650"/>
              <a:ext cx="0" cy="11113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5316538" y="4449763"/>
              <a:ext cx="714375" cy="768350"/>
            </a:xfrm>
            <a:custGeom>
              <a:avLst/>
              <a:gdLst>
                <a:gd name="T0" fmla="*/ 0 w 61"/>
                <a:gd name="T1" fmla="*/ 0 h 66"/>
                <a:gd name="T2" fmla="*/ 2 w 61"/>
                <a:gd name="T3" fmla="*/ 3 h 66"/>
                <a:gd name="T4" fmla="*/ 4 w 61"/>
                <a:gd name="T5" fmla="*/ 7 h 66"/>
                <a:gd name="T6" fmla="*/ 7 w 61"/>
                <a:gd name="T7" fmla="*/ 12 h 66"/>
                <a:gd name="T8" fmla="*/ 11 w 61"/>
                <a:gd name="T9" fmla="*/ 17 h 66"/>
                <a:gd name="T10" fmla="*/ 16 w 61"/>
                <a:gd name="T11" fmla="*/ 23 h 66"/>
                <a:gd name="T12" fmla="*/ 21 w 61"/>
                <a:gd name="T13" fmla="*/ 29 h 66"/>
                <a:gd name="T14" fmla="*/ 27 w 61"/>
                <a:gd name="T15" fmla="*/ 36 h 66"/>
                <a:gd name="T16" fmla="*/ 33 w 61"/>
                <a:gd name="T17" fmla="*/ 42 h 66"/>
                <a:gd name="T18" fmla="*/ 39 w 61"/>
                <a:gd name="T19" fmla="*/ 47 h 66"/>
                <a:gd name="T20" fmla="*/ 44 w 61"/>
                <a:gd name="T21" fmla="*/ 53 h 66"/>
                <a:gd name="T22" fmla="*/ 50 w 61"/>
                <a:gd name="T23" fmla="*/ 57 h 66"/>
                <a:gd name="T24" fmla="*/ 61 w 61"/>
                <a:gd name="T25" fmla="*/ 66 h 66"/>
                <a:gd name="T26" fmla="*/ 58 w 61"/>
                <a:gd name="T27" fmla="*/ 63 h 66"/>
                <a:gd name="T28" fmla="*/ 50 w 61"/>
                <a:gd name="T29" fmla="*/ 57 h 66"/>
                <a:gd name="T30" fmla="*/ 45 w 61"/>
                <a:gd name="T31" fmla="*/ 52 h 66"/>
                <a:gd name="T32" fmla="*/ 40 w 61"/>
                <a:gd name="T33" fmla="*/ 47 h 66"/>
                <a:gd name="T34" fmla="*/ 34 w 61"/>
                <a:gd name="T35" fmla="*/ 41 h 66"/>
                <a:gd name="T36" fmla="*/ 28 w 61"/>
                <a:gd name="T37" fmla="*/ 35 h 66"/>
                <a:gd name="T38" fmla="*/ 22 w 61"/>
                <a:gd name="T39" fmla="*/ 29 h 66"/>
                <a:gd name="T40" fmla="*/ 17 w 61"/>
                <a:gd name="T41" fmla="*/ 23 h 66"/>
                <a:gd name="T42" fmla="*/ 12 w 61"/>
                <a:gd name="T43" fmla="*/ 17 h 66"/>
                <a:gd name="T44" fmla="*/ 8 w 61"/>
                <a:gd name="T45" fmla="*/ 11 h 66"/>
                <a:gd name="T46" fmla="*/ 5 w 61"/>
                <a:gd name="T47" fmla="*/ 6 h 66"/>
                <a:gd name="T48" fmla="*/ 2 w 61"/>
                <a:gd name="T49" fmla="*/ 3 h 66"/>
                <a:gd name="T50" fmla="*/ 0 w 61"/>
                <a:gd name="T51" fmla="*/ 0 h 66"/>
                <a:gd name="T52" fmla="*/ 0 w 61"/>
                <a:gd name="T5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" h="66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3" y="4"/>
                    <a:pt x="3" y="5"/>
                    <a:pt x="4" y="7"/>
                  </a:cubicBezTo>
                  <a:cubicBezTo>
                    <a:pt x="5" y="8"/>
                    <a:pt x="6" y="10"/>
                    <a:pt x="7" y="12"/>
                  </a:cubicBezTo>
                  <a:cubicBezTo>
                    <a:pt x="9" y="13"/>
                    <a:pt x="10" y="15"/>
                    <a:pt x="11" y="17"/>
                  </a:cubicBezTo>
                  <a:cubicBezTo>
                    <a:pt x="13" y="19"/>
                    <a:pt x="14" y="21"/>
                    <a:pt x="16" y="23"/>
                  </a:cubicBezTo>
                  <a:cubicBezTo>
                    <a:pt x="18" y="25"/>
                    <a:pt x="20" y="27"/>
                    <a:pt x="21" y="29"/>
                  </a:cubicBezTo>
                  <a:cubicBezTo>
                    <a:pt x="23" y="32"/>
                    <a:pt x="25" y="34"/>
                    <a:pt x="27" y="36"/>
                  </a:cubicBezTo>
                  <a:cubicBezTo>
                    <a:pt x="29" y="38"/>
                    <a:pt x="31" y="40"/>
                    <a:pt x="33" y="42"/>
                  </a:cubicBezTo>
                  <a:cubicBezTo>
                    <a:pt x="35" y="44"/>
                    <a:pt x="37" y="46"/>
                    <a:pt x="39" y="47"/>
                  </a:cubicBezTo>
                  <a:cubicBezTo>
                    <a:pt x="41" y="49"/>
                    <a:pt x="43" y="51"/>
                    <a:pt x="44" y="53"/>
                  </a:cubicBezTo>
                  <a:cubicBezTo>
                    <a:pt x="46" y="54"/>
                    <a:pt x="48" y="56"/>
                    <a:pt x="50" y="57"/>
                  </a:cubicBezTo>
                  <a:cubicBezTo>
                    <a:pt x="56" y="63"/>
                    <a:pt x="61" y="66"/>
                    <a:pt x="61" y="66"/>
                  </a:cubicBezTo>
                  <a:cubicBezTo>
                    <a:pt x="61" y="66"/>
                    <a:pt x="59" y="65"/>
                    <a:pt x="58" y="63"/>
                  </a:cubicBezTo>
                  <a:cubicBezTo>
                    <a:pt x="56" y="62"/>
                    <a:pt x="53" y="59"/>
                    <a:pt x="50" y="57"/>
                  </a:cubicBezTo>
                  <a:cubicBezTo>
                    <a:pt x="48" y="55"/>
                    <a:pt x="47" y="54"/>
                    <a:pt x="45" y="52"/>
                  </a:cubicBezTo>
                  <a:cubicBezTo>
                    <a:pt x="43" y="50"/>
                    <a:pt x="41" y="49"/>
                    <a:pt x="40" y="47"/>
                  </a:cubicBezTo>
                  <a:cubicBezTo>
                    <a:pt x="38" y="45"/>
                    <a:pt x="36" y="43"/>
                    <a:pt x="34" y="41"/>
                  </a:cubicBezTo>
                  <a:cubicBezTo>
                    <a:pt x="32" y="39"/>
                    <a:pt x="30" y="37"/>
                    <a:pt x="28" y="35"/>
                  </a:cubicBezTo>
                  <a:cubicBezTo>
                    <a:pt x="26" y="33"/>
                    <a:pt x="24" y="31"/>
                    <a:pt x="22" y="29"/>
                  </a:cubicBezTo>
                  <a:cubicBezTo>
                    <a:pt x="20" y="27"/>
                    <a:pt x="19" y="25"/>
                    <a:pt x="17" y="23"/>
                  </a:cubicBezTo>
                  <a:cubicBezTo>
                    <a:pt x="15" y="20"/>
                    <a:pt x="14" y="19"/>
                    <a:pt x="12" y="17"/>
                  </a:cubicBezTo>
                  <a:cubicBezTo>
                    <a:pt x="11" y="15"/>
                    <a:pt x="9" y="13"/>
                    <a:pt x="8" y="11"/>
                  </a:cubicBezTo>
                  <a:cubicBezTo>
                    <a:pt x="7" y="9"/>
                    <a:pt x="6" y="8"/>
                    <a:pt x="5" y="6"/>
                  </a:cubicBezTo>
                  <a:cubicBezTo>
                    <a:pt x="4" y="5"/>
                    <a:pt x="3" y="4"/>
                    <a:pt x="2" y="3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9"/>
            <p:cNvSpPr/>
            <p:nvPr/>
          </p:nvSpPr>
          <p:spPr bwMode="auto">
            <a:xfrm>
              <a:off x="6111875" y="4984750"/>
              <a:ext cx="11113" cy="1111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0"/>
            <p:cNvSpPr/>
            <p:nvPr/>
          </p:nvSpPr>
          <p:spPr bwMode="auto">
            <a:xfrm>
              <a:off x="5399088" y="4170363"/>
              <a:ext cx="712788" cy="825500"/>
            </a:xfrm>
            <a:custGeom>
              <a:avLst/>
              <a:gdLst>
                <a:gd name="T0" fmla="*/ 0 w 61"/>
                <a:gd name="T1" fmla="*/ 0 h 71"/>
                <a:gd name="T2" fmla="*/ 1 w 61"/>
                <a:gd name="T3" fmla="*/ 1 h 71"/>
                <a:gd name="T4" fmla="*/ 1 w 61"/>
                <a:gd name="T5" fmla="*/ 3 h 71"/>
                <a:gd name="T6" fmla="*/ 2 w 61"/>
                <a:gd name="T7" fmla="*/ 4 h 71"/>
                <a:gd name="T8" fmla="*/ 3 w 61"/>
                <a:gd name="T9" fmla="*/ 6 h 71"/>
                <a:gd name="T10" fmla="*/ 4 w 61"/>
                <a:gd name="T11" fmla="*/ 8 h 71"/>
                <a:gd name="T12" fmla="*/ 7 w 61"/>
                <a:gd name="T13" fmla="*/ 13 h 71"/>
                <a:gd name="T14" fmla="*/ 16 w 61"/>
                <a:gd name="T15" fmla="*/ 25 h 71"/>
                <a:gd name="T16" fmla="*/ 22 w 61"/>
                <a:gd name="T17" fmla="*/ 32 h 71"/>
                <a:gd name="T18" fmla="*/ 28 w 61"/>
                <a:gd name="T19" fmla="*/ 38 h 71"/>
                <a:gd name="T20" fmla="*/ 40 w 61"/>
                <a:gd name="T21" fmla="*/ 51 h 71"/>
                <a:gd name="T22" fmla="*/ 51 w 61"/>
                <a:gd name="T23" fmla="*/ 61 h 71"/>
                <a:gd name="T24" fmla="*/ 59 w 61"/>
                <a:gd name="T25" fmla="*/ 68 h 71"/>
                <a:gd name="T26" fmla="*/ 61 w 61"/>
                <a:gd name="T27" fmla="*/ 71 h 71"/>
                <a:gd name="T28" fmla="*/ 61 w 61"/>
                <a:gd name="T29" fmla="*/ 70 h 71"/>
                <a:gd name="T30" fmla="*/ 59 w 61"/>
                <a:gd name="T31" fmla="*/ 68 h 71"/>
                <a:gd name="T32" fmla="*/ 51 w 61"/>
                <a:gd name="T33" fmla="*/ 61 h 71"/>
                <a:gd name="T34" fmla="*/ 40 w 61"/>
                <a:gd name="T35" fmla="*/ 50 h 71"/>
                <a:gd name="T36" fmla="*/ 28 w 61"/>
                <a:gd name="T37" fmla="*/ 38 h 71"/>
                <a:gd name="T38" fmla="*/ 17 w 61"/>
                <a:gd name="T39" fmla="*/ 25 h 71"/>
                <a:gd name="T40" fmla="*/ 8 w 61"/>
                <a:gd name="T41" fmla="*/ 13 h 71"/>
                <a:gd name="T42" fmla="*/ 4 w 61"/>
                <a:gd name="T43" fmla="*/ 8 h 71"/>
                <a:gd name="T44" fmla="*/ 3 w 61"/>
                <a:gd name="T45" fmla="*/ 6 h 71"/>
                <a:gd name="T46" fmla="*/ 2 w 61"/>
                <a:gd name="T47" fmla="*/ 4 h 71"/>
                <a:gd name="T48" fmla="*/ 1 w 61"/>
                <a:gd name="T49" fmla="*/ 3 h 71"/>
                <a:gd name="T50" fmla="*/ 1 w 61"/>
                <a:gd name="T51" fmla="*/ 1 h 71"/>
                <a:gd name="T52" fmla="*/ 0 w 61"/>
                <a:gd name="T5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" h="7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3" y="7"/>
                    <a:pt x="3" y="8"/>
                    <a:pt x="4" y="8"/>
                  </a:cubicBezTo>
                  <a:cubicBezTo>
                    <a:pt x="5" y="10"/>
                    <a:pt x="6" y="12"/>
                    <a:pt x="7" y="13"/>
                  </a:cubicBezTo>
                  <a:cubicBezTo>
                    <a:pt x="9" y="17"/>
                    <a:pt x="13" y="21"/>
                    <a:pt x="16" y="25"/>
                  </a:cubicBezTo>
                  <a:cubicBezTo>
                    <a:pt x="18" y="28"/>
                    <a:pt x="20" y="30"/>
                    <a:pt x="22" y="32"/>
                  </a:cubicBezTo>
                  <a:cubicBezTo>
                    <a:pt x="24" y="34"/>
                    <a:pt x="26" y="36"/>
                    <a:pt x="28" y="38"/>
                  </a:cubicBezTo>
                  <a:cubicBezTo>
                    <a:pt x="32" y="43"/>
                    <a:pt x="36" y="47"/>
                    <a:pt x="40" y="51"/>
                  </a:cubicBezTo>
                  <a:cubicBezTo>
                    <a:pt x="44" y="55"/>
                    <a:pt x="47" y="58"/>
                    <a:pt x="51" y="61"/>
                  </a:cubicBezTo>
                  <a:cubicBezTo>
                    <a:pt x="54" y="64"/>
                    <a:pt x="57" y="66"/>
                    <a:pt x="59" y="68"/>
                  </a:cubicBezTo>
                  <a:cubicBezTo>
                    <a:pt x="60" y="69"/>
                    <a:pt x="61" y="70"/>
                    <a:pt x="61" y="71"/>
                  </a:cubicBezTo>
                  <a:cubicBezTo>
                    <a:pt x="61" y="71"/>
                    <a:pt x="61" y="71"/>
                    <a:pt x="61" y="70"/>
                  </a:cubicBezTo>
                  <a:cubicBezTo>
                    <a:pt x="61" y="70"/>
                    <a:pt x="60" y="69"/>
                    <a:pt x="59" y="68"/>
                  </a:cubicBezTo>
                  <a:cubicBezTo>
                    <a:pt x="57" y="66"/>
                    <a:pt x="54" y="64"/>
                    <a:pt x="51" y="61"/>
                  </a:cubicBezTo>
                  <a:cubicBezTo>
                    <a:pt x="48" y="57"/>
                    <a:pt x="44" y="54"/>
                    <a:pt x="40" y="50"/>
                  </a:cubicBezTo>
                  <a:cubicBezTo>
                    <a:pt x="37" y="46"/>
                    <a:pt x="32" y="42"/>
                    <a:pt x="28" y="38"/>
                  </a:cubicBezTo>
                  <a:cubicBezTo>
                    <a:pt x="24" y="33"/>
                    <a:pt x="20" y="29"/>
                    <a:pt x="17" y="25"/>
                  </a:cubicBezTo>
                  <a:cubicBezTo>
                    <a:pt x="13" y="21"/>
                    <a:pt x="10" y="17"/>
                    <a:pt x="8" y="13"/>
                  </a:cubicBezTo>
                  <a:cubicBezTo>
                    <a:pt x="6" y="11"/>
                    <a:pt x="5" y="10"/>
                    <a:pt x="4" y="8"/>
                  </a:cubicBezTo>
                  <a:cubicBezTo>
                    <a:pt x="4" y="7"/>
                    <a:pt x="3" y="7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1"/>
            <p:cNvSpPr/>
            <p:nvPr/>
          </p:nvSpPr>
          <p:spPr bwMode="auto">
            <a:xfrm>
              <a:off x="5457825" y="3995738"/>
              <a:ext cx="758825" cy="779463"/>
            </a:xfrm>
            <a:custGeom>
              <a:avLst/>
              <a:gdLst>
                <a:gd name="T0" fmla="*/ 0 w 65"/>
                <a:gd name="T1" fmla="*/ 0 h 67"/>
                <a:gd name="T2" fmla="*/ 1 w 65"/>
                <a:gd name="T3" fmla="*/ 1 h 67"/>
                <a:gd name="T4" fmla="*/ 2 w 65"/>
                <a:gd name="T5" fmla="*/ 4 h 67"/>
                <a:gd name="T6" fmla="*/ 4 w 65"/>
                <a:gd name="T7" fmla="*/ 8 h 67"/>
                <a:gd name="T8" fmla="*/ 8 w 65"/>
                <a:gd name="T9" fmla="*/ 12 h 67"/>
                <a:gd name="T10" fmla="*/ 13 w 65"/>
                <a:gd name="T11" fmla="*/ 18 h 67"/>
                <a:gd name="T12" fmla="*/ 18 w 65"/>
                <a:gd name="T13" fmla="*/ 24 h 67"/>
                <a:gd name="T14" fmla="*/ 30 w 65"/>
                <a:gd name="T15" fmla="*/ 36 h 67"/>
                <a:gd name="T16" fmla="*/ 43 w 65"/>
                <a:gd name="T17" fmla="*/ 48 h 67"/>
                <a:gd name="T18" fmla="*/ 54 w 65"/>
                <a:gd name="T19" fmla="*/ 58 h 67"/>
                <a:gd name="T20" fmla="*/ 62 w 65"/>
                <a:gd name="T21" fmla="*/ 64 h 67"/>
                <a:gd name="T22" fmla="*/ 65 w 65"/>
                <a:gd name="T23" fmla="*/ 67 h 67"/>
                <a:gd name="T24" fmla="*/ 54 w 65"/>
                <a:gd name="T25" fmla="*/ 57 h 67"/>
                <a:gd name="T26" fmla="*/ 43 w 65"/>
                <a:gd name="T27" fmla="*/ 47 h 67"/>
                <a:gd name="T28" fmla="*/ 31 w 65"/>
                <a:gd name="T29" fmla="*/ 35 h 67"/>
                <a:gd name="T30" fmla="*/ 19 w 65"/>
                <a:gd name="T31" fmla="*/ 23 h 67"/>
                <a:gd name="T32" fmla="*/ 13 w 65"/>
                <a:gd name="T33" fmla="*/ 17 h 67"/>
                <a:gd name="T34" fmla="*/ 9 w 65"/>
                <a:gd name="T35" fmla="*/ 12 h 67"/>
                <a:gd name="T36" fmla="*/ 7 w 65"/>
                <a:gd name="T37" fmla="*/ 9 h 67"/>
                <a:gd name="T38" fmla="*/ 5 w 65"/>
                <a:gd name="T39" fmla="*/ 7 h 67"/>
                <a:gd name="T40" fmla="*/ 2 w 65"/>
                <a:gd name="T41" fmla="*/ 3 h 67"/>
                <a:gd name="T42" fmla="*/ 1 w 65"/>
                <a:gd name="T43" fmla="*/ 1 h 67"/>
                <a:gd name="T44" fmla="*/ 0 w 65"/>
                <a:gd name="T4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67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1" y="2"/>
                    <a:pt x="2" y="4"/>
                  </a:cubicBezTo>
                  <a:cubicBezTo>
                    <a:pt x="3" y="5"/>
                    <a:pt x="3" y="6"/>
                    <a:pt x="4" y="8"/>
                  </a:cubicBezTo>
                  <a:cubicBezTo>
                    <a:pt x="5" y="9"/>
                    <a:pt x="7" y="11"/>
                    <a:pt x="8" y="12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4" y="20"/>
                    <a:pt x="16" y="22"/>
                    <a:pt x="18" y="24"/>
                  </a:cubicBezTo>
                  <a:cubicBezTo>
                    <a:pt x="22" y="28"/>
                    <a:pt x="26" y="32"/>
                    <a:pt x="30" y="36"/>
                  </a:cubicBezTo>
                  <a:cubicBezTo>
                    <a:pt x="34" y="40"/>
                    <a:pt x="38" y="44"/>
                    <a:pt x="43" y="48"/>
                  </a:cubicBezTo>
                  <a:cubicBezTo>
                    <a:pt x="47" y="51"/>
                    <a:pt x="51" y="55"/>
                    <a:pt x="54" y="58"/>
                  </a:cubicBezTo>
                  <a:cubicBezTo>
                    <a:pt x="57" y="61"/>
                    <a:pt x="60" y="63"/>
                    <a:pt x="62" y="64"/>
                  </a:cubicBezTo>
                  <a:cubicBezTo>
                    <a:pt x="64" y="66"/>
                    <a:pt x="65" y="67"/>
                    <a:pt x="65" y="67"/>
                  </a:cubicBezTo>
                  <a:cubicBezTo>
                    <a:pt x="65" y="67"/>
                    <a:pt x="61" y="63"/>
                    <a:pt x="54" y="57"/>
                  </a:cubicBezTo>
                  <a:cubicBezTo>
                    <a:pt x="51" y="54"/>
                    <a:pt x="47" y="51"/>
                    <a:pt x="43" y="47"/>
                  </a:cubicBezTo>
                  <a:cubicBezTo>
                    <a:pt x="39" y="43"/>
                    <a:pt x="35" y="39"/>
                    <a:pt x="31" y="35"/>
                  </a:cubicBezTo>
                  <a:cubicBezTo>
                    <a:pt x="27" y="31"/>
                    <a:pt x="22" y="27"/>
                    <a:pt x="19" y="23"/>
                  </a:cubicBezTo>
                  <a:cubicBezTo>
                    <a:pt x="17" y="21"/>
                    <a:pt x="15" y="19"/>
                    <a:pt x="13" y="17"/>
                  </a:cubicBezTo>
                  <a:cubicBezTo>
                    <a:pt x="12" y="15"/>
                    <a:pt x="10" y="14"/>
                    <a:pt x="9" y="12"/>
                  </a:cubicBezTo>
                  <a:cubicBezTo>
                    <a:pt x="8" y="11"/>
                    <a:pt x="7" y="10"/>
                    <a:pt x="7" y="9"/>
                  </a:cubicBezTo>
                  <a:cubicBezTo>
                    <a:pt x="6" y="9"/>
                    <a:pt x="5" y="8"/>
                    <a:pt x="5" y="7"/>
                  </a:cubicBezTo>
                  <a:cubicBezTo>
                    <a:pt x="4" y="6"/>
                    <a:pt x="3" y="5"/>
                    <a:pt x="2" y="3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2"/>
            <p:cNvSpPr/>
            <p:nvPr/>
          </p:nvSpPr>
          <p:spPr bwMode="auto">
            <a:xfrm>
              <a:off x="5527675" y="37861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3"/>
            <p:cNvSpPr/>
            <p:nvPr/>
          </p:nvSpPr>
          <p:spPr bwMode="auto">
            <a:xfrm>
              <a:off x="5527675" y="3786188"/>
              <a:ext cx="747713" cy="768350"/>
            </a:xfrm>
            <a:custGeom>
              <a:avLst/>
              <a:gdLst>
                <a:gd name="T0" fmla="*/ 0 w 64"/>
                <a:gd name="T1" fmla="*/ 0 h 66"/>
                <a:gd name="T2" fmla="*/ 0 w 64"/>
                <a:gd name="T3" fmla="*/ 1 h 66"/>
                <a:gd name="T4" fmla="*/ 2 w 64"/>
                <a:gd name="T5" fmla="*/ 4 h 66"/>
                <a:gd name="T6" fmla="*/ 5 w 64"/>
                <a:gd name="T7" fmla="*/ 7 h 66"/>
                <a:gd name="T8" fmla="*/ 9 w 64"/>
                <a:gd name="T9" fmla="*/ 12 h 66"/>
                <a:gd name="T10" fmla="*/ 13 w 64"/>
                <a:gd name="T11" fmla="*/ 17 h 66"/>
                <a:gd name="T12" fmla="*/ 19 w 64"/>
                <a:gd name="T13" fmla="*/ 23 h 66"/>
                <a:gd name="T14" fmla="*/ 31 w 64"/>
                <a:gd name="T15" fmla="*/ 35 h 66"/>
                <a:gd name="T16" fmla="*/ 43 w 64"/>
                <a:gd name="T17" fmla="*/ 47 h 66"/>
                <a:gd name="T18" fmla="*/ 54 w 64"/>
                <a:gd name="T19" fmla="*/ 57 h 66"/>
                <a:gd name="T20" fmla="*/ 61 w 64"/>
                <a:gd name="T21" fmla="*/ 64 h 66"/>
                <a:gd name="T22" fmla="*/ 64 w 64"/>
                <a:gd name="T23" fmla="*/ 66 h 66"/>
                <a:gd name="T24" fmla="*/ 54 w 64"/>
                <a:gd name="T25" fmla="*/ 56 h 66"/>
                <a:gd name="T26" fmla="*/ 44 w 64"/>
                <a:gd name="T27" fmla="*/ 46 h 66"/>
                <a:gd name="T28" fmla="*/ 32 w 64"/>
                <a:gd name="T29" fmla="*/ 34 h 66"/>
                <a:gd name="T30" fmla="*/ 20 w 64"/>
                <a:gd name="T31" fmla="*/ 22 h 66"/>
                <a:gd name="T32" fmla="*/ 14 w 64"/>
                <a:gd name="T33" fmla="*/ 16 h 66"/>
                <a:gd name="T34" fmla="*/ 9 w 64"/>
                <a:gd name="T35" fmla="*/ 11 h 66"/>
                <a:gd name="T36" fmla="*/ 5 w 64"/>
                <a:gd name="T37" fmla="*/ 7 h 66"/>
                <a:gd name="T38" fmla="*/ 2 w 64"/>
                <a:gd name="T39" fmla="*/ 3 h 66"/>
                <a:gd name="T40" fmla="*/ 1 w 64"/>
                <a:gd name="T41" fmla="*/ 1 h 66"/>
                <a:gd name="T42" fmla="*/ 0 w 64"/>
                <a:gd name="T43" fmla="*/ 0 h 66"/>
                <a:gd name="T44" fmla="*/ 0 w 64"/>
                <a:gd name="T4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66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2"/>
                    <a:pt x="1" y="3"/>
                    <a:pt x="2" y="4"/>
                  </a:cubicBezTo>
                  <a:cubicBezTo>
                    <a:pt x="3" y="5"/>
                    <a:pt x="4" y="6"/>
                    <a:pt x="5" y="7"/>
                  </a:cubicBezTo>
                  <a:cubicBezTo>
                    <a:pt x="6" y="9"/>
                    <a:pt x="7" y="10"/>
                    <a:pt x="9" y="12"/>
                  </a:cubicBezTo>
                  <a:cubicBezTo>
                    <a:pt x="10" y="13"/>
                    <a:pt x="12" y="15"/>
                    <a:pt x="13" y="17"/>
                  </a:cubicBezTo>
                  <a:cubicBezTo>
                    <a:pt x="15" y="19"/>
                    <a:pt x="17" y="21"/>
                    <a:pt x="19" y="23"/>
                  </a:cubicBezTo>
                  <a:cubicBezTo>
                    <a:pt x="23" y="27"/>
                    <a:pt x="27" y="31"/>
                    <a:pt x="31" y="35"/>
                  </a:cubicBezTo>
                  <a:cubicBezTo>
                    <a:pt x="35" y="39"/>
                    <a:pt x="39" y="43"/>
                    <a:pt x="43" y="47"/>
                  </a:cubicBezTo>
                  <a:cubicBezTo>
                    <a:pt x="47" y="50"/>
                    <a:pt x="51" y="54"/>
                    <a:pt x="54" y="57"/>
                  </a:cubicBezTo>
                  <a:cubicBezTo>
                    <a:pt x="57" y="60"/>
                    <a:pt x="60" y="62"/>
                    <a:pt x="61" y="64"/>
                  </a:cubicBezTo>
                  <a:cubicBezTo>
                    <a:pt x="63" y="65"/>
                    <a:pt x="64" y="66"/>
                    <a:pt x="64" y="66"/>
                  </a:cubicBezTo>
                  <a:cubicBezTo>
                    <a:pt x="64" y="66"/>
                    <a:pt x="60" y="62"/>
                    <a:pt x="54" y="56"/>
                  </a:cubicBezTo>
                  <a:cubicBezTo>
                    <a:pt x="51" y="53"/>
                    <a:pt x="47" y="50"/>
                    <a:pt x="44" y="46"/>
                  </a:cubicBezTo>
                  <a:cubicBezTo>
                    <a:pt x="40" y="42"/>
                    <a:pt x="36" y="38"/>
                    <a:pt x="32" y="34"/>
                  </a:cubicBezTo>
                  <a:cubicBezTo>
                    <a:pt x="27" y="30"/>
                    <a:pt x="23" y="26"/>
                    <a:pt x="20" y="22"/>
                  </a:cubicBezTo>
                  <a:cubicBezTo>
                    <a:pt x="18" y="20"/>
                    <a:pt x="16" y="18"/>
                    <a:pt x="14" y="16"/>
                  </a:cubicBezTo>
                  <a:cubicBezTo>
                    <a:pt x="12" y="15"/>
                    <a:pt x="11" y="13"/>
                    <a:pt x="9" y="11"/>
                  </a:cubicBezTo>
                  <a:cubicBezTo>
                    <a:pt x="8" y="10"/>
                    <a:pt x="6" y="8"/>
                    <a:pt x="5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4"/>
            <p:cNvSpPr/>
            <p:nvPr/>
          </p:nvSpPr>
          <p:spPr bwMode="auto">
            <a:xfrm>
              <a:off x="5656263" y="3321050"/>
              <a:ext cx="806450" cy="895350"/>
            </a:xfrm>
            <a:custGeom>
              <a:avLst/>
              <a:gdLst>
                <a:gd name="T0" fmla="*/ 0 w 69"/>
                <a:gd name="T1" fmla="*/ 0 h 77"/>
                <a:gd name="T2" fmla="*/ 0 w 69"/>
                <a:gd name="T3" fmla="*/ 1 h 77"/>
                <a:gd name="T4" fmla="*/ 1 w 69"/>
                <a:gd name="T5" fmla="*/ 2 h 77"/>
                <a:gd name="T6" fmla="*/ 2 w 69"/>
                <a:gd name="T7" fmla="*/ 3 h 77"/>
                <a:gd name="T8" fmla="*/ 5 w 69"/>
                <a:gd name="T9" fmla="*/ 8 h 77"/>
                <a:gd name="T10" fmla="*/ 9 w 69"/>
                <a:gd name="T11" fmla="*/ 13 h 77"/>
                <a:gd name="T12" fmla="*/ 14 w 69"/>
                <a:gd name="T13" fmla="*/ 19 h 77"/>
                <a:gd name="T14" fmla="*/ 20 w 69"/>
                <a:gd name="T15" fmla="*/ 25 h 77"/>
                <a:gd name="T16" fmla="*/ 33 w 69"/>
                <a:gd name="T17" fmla="*/ 40 h 77"/>
                <a:gd name="T18" fmla="*/ 46 w 69"/>
                <a:gd name="T19" fmla="*/ 53 h 77"/>
                <a:gd name="T20" fmla="*/ 58 w 69"/>
                <a:gd name="T21" fmla="*/ 65 h 77"/>
                <a:gd name="T22" fmla="*/ 66 w 69"/>
                <a:gd name="T23" fmla="*/ 74 h 77"/>
                <a:gd name="T24" fmla="*/ 69 w 69"/>
                <a:gd name="T25" fmla="*/ 77 h 77"/>
                <a:gd name="T26" fmla="*/ 58 w 69"/>
                <a:gd name="T27" fmla="*/ 65 h 77"/>
                <a:gd name="T28" fmla="*/ 34 w 69"/>
                <a:gd name="T29" fmla="*/ 39 h 77"/>
                <a:gd name="T30" fmla="*/ 21 w 69"/>
                <a:gd name="T31" fmla="*/ 25 h 77"/>
                <a:gd name="T32" fmla="*/ 15 w 69"/>
                <a:gd name="T33" fmla="*/ 18 h 77"/>
                <a:gd name="T34" fmla="*/ 10 w 69"/>
                <a:gd name="T35" fmla="*/ 12 h 77"/>
                <a:gd name="T36" fmla="*/ 6 w 69"/>
                <a:gd name="T37" fmla="*/ 7 h 77"/>
                <a:gd name="T38" fmla="*/ 2 w 69"/>
                <a:gd name="T39" fmla="*/ 3 h 77"/>
                <a:gd name="T40" fmla="*/ 0 w 69"/>
                <a:gd name="T41" fmla="*/ 1 h 77"/>
                <a:gd name="T42" fmla="*/ 0 w 69"/>
                <a:gd name="T4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77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3" y="5"/>
                    <a:pt x="4" y="6"/>
                    <a:pt x="5" y="8"/>
                  </a:cubicBezTo>
                  <a:cubicBezTo>
                    <a:pt x="6" y="9"/>
                    <a:pt x="8" y="11"/>
                    <a:pt x="9" y="13"/>
                  </a:cubicBezTo>
                  <a:cubicBezTo>
                    <a:pt x="11" y="15"/>
                    <a:pt x="13" y="17"/>
                    <a:pt x="14" y="19"/>
                  </a:cubicBezTo>
                  <a:cubicBezTo>
                    <a:pt x="16" y="21"/>
                    <a:pt x="18" y="23"/>
                    <a:pt x="20" y="25"/>
                  </a:cubicBezTo>
                  <a:cubicBezTo>
                    <a:pt x="24" y="30"/>
                    <a:pt x="29" y="35"/>
                    <a:pt x="33" y="40"/>
                  </a:cubicBezTo>
                  <a:cubicBezTo>
                    <a:pt x="38" y="44"/>
                    <a:pt x="42" y="49"/>
                    <a:pt x="46" y="53"/>
                  </a:cubicBezTo>
                  <a:cubicBezTo>
                    <a:pt x="50" y="58"/>
                    <a:pt x="54" y="62"/>
                    <a:pt x="58" y="65"/>
                  </a:cubicBezTo>
                  <a:cubicBezTo>
                    <a:pt x="61" y="69"/>
                    <a:pt x="64" y="72"/>
                    <a:pt x="66" y="74"/>
                  </a:cubicBezTo>
                  <a:cubicBezTo>
                    <a:pt x="68" y="76"/>
                    <a:pt x="69" y="77"/>
                    <a:pt x="69" y="77"/>
                  </a:cubicBezTo>
                  <a:cubicBezTo>
                    <a:pt x="69" y="77"/>
                    <a:pt x="65" y="72"/>
                    <a:pt x="58" y="65"/>
                  </a:cubicBezTo>
                  <a:cubicBezTo>
                    <a:pt x="52" y="58"/>
                    <a:pt x="43" y="48"/>
                    <a:pt x="34" y="39"/>
                  </a:cubicBezTo>
                  <a:cubicBezTo>
                    <a:pt x="30" y="34"/>
                    <a:pt x="25" y="29"/>
                    <a:pt x="21" y="25"/>
                  </a:cubicBezTo>
                  <a:cubicBezTo>
                    <a:pt x="19" y="22"/>
                    <a:pt x="17" y="20"/>
                    <a:pt x="15" y="18"/>
                  </a:cubicBezTo>
                  <a:cubicBezTo>
                    <a:pt x="13" y="16"/>
                    <a:pt x="12" y="14"/>
                    <a:pt x="10" y="12"/>
                  </a:cubicBezTo>
                  <a:cubicBezTo>
                    <a:pt x="8" y="10"/>
                    <a:pt x="7" y="9"/>
                    <a:pt x="6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2"/>
                    <a:pt x="1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5"/>
            <p:cNvSpPr/>
            <p:nvPr/>
          </p:nvSpPr>
          <p:spPr bwMode="auto">
            <a:xfrm>
              <a:off x="6567488" y="3971925"/>
              <a:ext cx="12700" cy="1270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6"/>
            <p:cNvSpPr/>
            <p:nvPr/>
          </p:nvSpPr>
          <p:spPr bwMode="auto">
            <a:xfrm>
              <a:off x="5715000" y="3100388"/>
              <a:ext cx="852488" cy="871538"/>
            </a:xfrm>
            <a:custGeom>
              <a:avLst/>
              <a:gdLst>
                <a:gd name="T0" fmla="*/ 0 w 73"/>
                <a:gd name="T1" fmla="*/ 0 h 75"/>
                <a:gd name="T2" fmla="*/ 1 w 73"/>
                <a:gd name="T3" fmla="*/ 1 h 75"/>
                <a:gd name="T4" fmla="*/ 3 w 73"/>
                <a:gd name="T5" fmla="*/ 4 h 75"/>
                <a:gd name="T6" fmla="*/ 6 w 73"/>
                <a:gd name="T7" fmla="*/ 8 h 75"/>
                <a:gd name="T8" fmla="*/ 10 w 73"/>
                <a:gd name="T9" fmla="*/ 13 h 75"/>
                <a:gd name="T10" fmla="*/ 16 w 73"/>
                <a:gd name="T11" fmla="*/ 19 h 75"/>
                <a:gd name="T12" fmla="*/ 22 w 73"/>
                <a:gd name="T13" fmla="*/ 25 h 75"/>
                <a:gd name="T14" fmla="*/ 36 w 73"/>
                <a:gd name="T15" fmla="*/ 39 h 75"/>
                <a:gd name="T16" fmla="*/ 49 w 73"/>
                <a:gd name="T17" fmla="*/ 53 h 75"/>
                <a:gd name="T18" fmla="*/ 62 w 73"/>
                <a:gd name="T19" fmla="*/ 64 h 75"/>
                <a:gd name="T20" fmla="*/ 70 w 73"/>
                <a:gd name="T21" fmla="*/ 73 h 75"/>
                <a:gd name="T22" fmla="*/ 73 w 73"/>
                <a:gd name="T23" fmla="*/ 75 h 75"/>
                <a:gd name="T24" fmla="*/ 73 w 73"/>
                <a:gd name="T25" fmla="*/ 75 h 75"/>
                <a:gd name="T26" fmla="*/ 62 w 73"/>
                <a:gd name="T27" fmla="*/ 64 h 75"/>
                <a:gd name="T28" fmla="*/ 36 w 73"/>
                <a:gd name="T29" fmla="*/ 38 h 75"/>
                <a:gd name="T30" fmla="*/ 23 w 73"/>
                <a:gd name="T31" fmla="*/ 24 h 75"/>
                <a:gd name="T32" fmla="*/ 16 w 73"/>
                <a:gd name="T33" fmla="*/ 18 h 75"/>
                <a:gd name="T34" fmla="*/ 11 w 73"/>
                <a:gd name="T35" fmla="*/ 12 h 75"/>
                <a:gd name="T36" fmla="*/ 6 w 73"/>
                <a:gd name="T37" fmla="*/ 7 h 75"/>
                <a:gd name="T38" fmla="*/ 3 w 73"/>
                <a:gd name="T39" fmla="*/ 4 h 75"/>
                <a:gd name="T40" fmla="*/ 1 w 73"/>
                <a:gd name="T41" fmla="*/ 1 h 75"/>
                <a:gd name="T42" fmla="*/ 0 w 73"/>
                <a:gd name="T4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" h="75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2" y="3"/>
                    <a:pt x="3" y="4"/>
                  </a:cubicBezTo>
                  <a:cubicBezTo>
                    <a:pt x="3" y="5"/>
                    <a:pt x="5" y="6"/>
                    <a:pt x="6" y="8"/>
                  </a:cubicBezTo>
                  <a:cubicBezTo>
                    <a:pt x="7" y="9"/>
                    <a:pt x="9" y="11"/>
                    <a:pt x="10" y="13"/>
                  </a:cubicBezTo>
                  <a:cubicBezTo>
                    <a:pt x="12" y="15"/>
                    <a:pt x="14" y="17"/>
                    <a:pt x="16" y="19"/>
                  </a:cubicBezTo>
                  <a:cubicBezTo>
                    <a:pt x="18" y="21"/>
                    <a:pt x="20" y="23"/>
                    <a:pt x="22" y="25"/>
                  </a:cubicBezTo>
                  <a:cubicBezTo>
                    <a:pt x="26" y="30"/>
                    <a:pt x="31" y="34"/>
                    <a:pt x="36" y="39"/>
                  </a:cubicBezTo>
                  <a:cubicBezTo>
                    <a:pt x="40" y="44"/>
                    <a:pt x="45" y="48"/>
                    <a:pt x="49" y="53"/>
                  </a:cubicBezTo>
                  <a:cubicBezTo>
                    <a:pt x="54" y="57"/>
                    <a:pt x="58" y="61"/>
                    <a:pt x="62" y="64"/>
                  </a:cubicBezTo>
                  <a:cubicBezTo>
                    <a:pt x="65" y="68"/>
                    <a:pt x="68" y="71"/>
                    <a:pt x="70" y="73"/>
                  </a:cubicBezTo>
                  <a:cubicBezTo>
                    <a:pt x="72" y="74"/>
                    <a:pt x="73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2" y="74"/>
                    <a:pt x="68" y="70"/>
                    <a:pt x="62" y="64"/>
                  </a:cubicBezTo>
                  <a:cubicBezTo>
                    <a:pt x="55" y="57"/>
                    <a:pt x="46" y="48"/>
                    <a:pt x="36" y="38"/>
                  </a:cubicBezTo>
                  <a:cubicBezTo>
                    <a:pt x="32" y="34"/>
                    <a:pt x="27" y="29"/>
                    <a:pt x="23" y="24"/>
                  </a:cubicBezTo>
                  <a:cubicBezTo>
                    <a:pt x="21" y="22"/>
                    <a:pt x="18" y="20"/>
                    <a:pt x="16" y="18"/>
                  </a:cubicBezTo>
                  <a:cubicBezTo>
                    <a:pt x="14" y="16"/>
                    <a:pt x="13" y="14"/>
                    <a:pt x="11" y="12"/>
                  </a:cubicBezTo>
                  <a:cubicBezTo>
                    <a:pt x="9" y="11"/>
                    <a:pt x="8" y="9"/>
                    <a:pt x="6" y="7"/>
                  </a:cubicBezTo>
                  <a:cubicBezTo>
                    <a:pt x="5" y="6"/>
                    <a:pt x="4" y="5"/>
                    <a:pt x="3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7"/>
            <p:cNvSpPr/>
            <p:nvPr/>
          </p:nvSpPr>
          <p:spPr bwMode="auto">
            <a:xfrm>
              <a:off x="6673850" y="3775075"/>
              <a:ext cx="11113" cy="1111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8"/>
            <p:cNvSpPr/>
            <p:nvPr/>
          </p:nvSpPr>
          <p:spPr bwMode="auto">
            <a:xfrm>
              <a:off x="5761038" y="2914650"/>
              <a:ext cx="912813" cy="860425"/>
            </a:xfrm>
            <a:custGeom>
              <a:avLst/>
              <a:gdLst>
                <a:gd name="T0" fmla="*/ 0 w 78"/>
                <a:gd name="T1" fmla="*/ 0 h 74"/>
                <a:gd name="T2" fmla="*/ 4 w 78"/>
                <a:gd name="T3" fmla="*/ 3 h 74"/>
                <a:gd name="T4" fmla="*/ 13 w 78"/>
                <a:gd name="T5" fmla="*/ 12 h 74"/>
                <a:gd name="T6" fmla="*/ 39 w 78"/>
                <a:gd name="T7" fmla="*/ 38 h 74"/>
                <a:gd name="T8" fmla="*/ 54 w 78"/>
                <a:gd name="T9" fmla="*/ 51 h 74"/>
                <a:gd name="T10" fmla="*/ 66 w 78"/>
                <a:gd name="T11" fmla="*/ 63 h 74"/>
                <a:gd name="T12" fmla="*/ 75 w 78"/>
                <a:gd name="T13" fmla="*/ 71 h 74"/>
                <a:gd name="T14" fmla="*/ 78 w 78"/>
                <a:gd name="T15" fmla="*/ 74 h 74"/>
                <a:gd name="T16" fmla="*/ 78 w 78"/>
                <a:gd name="T17" fmla="*/ 74 h 74"/>
                <a:gd name="T18" fmla="*/ 75 w 78"/>
                <a:gd name="T19" fmla="*/ 71 h 74"/>
                <a:gd name="T20" fmla="*/ 67 w 78"/>
                <a:gd name="T21" fmla="*/ 63 h 74"/>
                <a:gd name="T22" fmla="*/ 54 w 78"/>
                <a:gd name="T23" fmla="*/ 50 h 74"/>
                <a:gd name="T24" fmla="*/ 40 w 78"/>
                <a:gd name="T25" fmla="*/ 37 h 74"/>
                <a:gd name="T26" fmla="*/ 26 w 78"/>
                <a:gd name="T27" fmla="*/ 23 h 74"/>
                <a:gd name="T28" fmla="*/ 13 w 78"/>
                <a:gd name="T29" fmla="*/ 11 h 74"/>
                <a:gd name="T30" fmla="*/ 4 w 78"/>
                <a:gd name="T31" fmla="*/ 3 h 74"/>
                <a:gd name="T32" fmla="*/ 0 w 78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74">
                  <a:moveTo>
                    <a:pt x="0" y="0"/>
                  </a:moveTo>
                  <a:cubicBezTo>
                    <a:pt x="0" y="0"/>
                    <a:pt x="2" y="1"/>
                    <a:pt x="4" y="3"/>
                  </a:cubicBezTo>
                  <a:cubicBezTo>
                    <a:pt x="6" y="6"/>
                    <a:pt x="9" y="8"/>
                    <a:pt x="13" y="12"/>
                  </a:cubicBezTo>
                  <a:cubicBezTo>
                    <a:pt x="20" y="19"/>
                    <a:pt x="30" y="28"/>
                    <a:pt x="39" y="38"/>
                  </a:cubicBezTo>
                  <a:cubicBezTo>
                    <a:pt x="44" y="42"/>
                    <a:pt x="49" y="47"/>
                    <a:pt x="54" y="51"/>
                  </a:cubicBezTo>
                  <a:cubicBezTo>
                    <a:pt x="58" y="56"/>
                    <a:pt x="63" y="60"/>
                    <a:pt x="66" y="63"/>
                  </a:cubicBezTo>
                  <a:cubicBezTo>
                    <a:pt x="70" y="67"/>
                    <a:pt x="73" y="69"/>
                    <a:pt x="75" y="71"/>
                  </a:cubicBezTo>
                  <a:cubicBezTo>
                    <a:pt x="77" y="73"/>
                    <a:pt x="78" y="74"/>
                    <a:pt x="78" y="74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7" y="73"/>
                    <a:pt x="77" y="72"/>
                    <a:pt x="75" y="71"/>
                  </a:cubicBezTo>
                  <a:cubicBezTo>
                    <a:pt x="73" y="69"/>
                    <a:pt x="70" y="66"/>
                    <a:pt x="67" y="63"/>
                  </a:cubicBezTo>
                  <a:cubicBezTo>
                    <a:pt x="63" y="59"/>
                    <a:pt x="59" y="55"/>
                    <a:pt x="54" y="50"/>
                  </a:cubicBezTo>
                  <a:cubicBezTo>
                    <a:pt x="50" y="46"/>
                    <a:pt x="45" y="41"/>
                    <a:pt x="40" y="37"/>
                  </a:cubicBezTo>
                  <a:cubicBezTo>
                    <a:pt x="35" y="32"/>
                    <a:pt x="30" y="27"/>
                    <a:pt x="26" y="23"/>
                  </a:cubicBezTo>
                  <a:cubicBezTo>
                    <a:pt x="21" y="19"/>
                    <a:pt x="17" y="15"/>
                    <a:pt x="13" y="11"/>
                  </a:cubicBezTo>
                  <a:cubicBezTo>
                    <a:pt x="9" y="8"/>
                    <a:pt x="6" y="5"/>
                    <a:pt x="4" y="3"/>
                  </a:cubicBezTo>
                  <a:cubicBezTo>
                    <a:pt x="2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9"/>
            <p:cNvSpPr/>
            <p:nvPr/>
          </p:nvSpPr>
          <p:spPr bwMode="auto">
            <a:xfrm>
              <a:off x="5830888" y="2657475"/>
              <a:ext cx="877888" cy="873125"/>
            </a:xfrm>
            <a:custGeom>
              <a:avLst/>
              <a:gdLst>
                <a:gd name="T0" fmla="*/ 0 w 75"/>
                <a:gd name="T1" fmla="*/ 0 h 75"/>
                <a:gd name="T2" fmla="*/ 3 w 75"/>
                <a:gd name="T3" fmla="*/ 4 h 75"/>
                <a:gd name="T4" fmla="*/ 4 w 75"/>
                <a:gd name="T5" fmla="*/ 6 h 75"/>
                <a:gd name="T6" fmla="*/ 5 w 75"/>
                <a:gd name="T7" fmla="*/ 9 h 75"/>
                <a:gd name="T8" fmla="*/ 9 w 75"/>
                <a:gd name="T9" fmla="*/ 14 h 75"/>
                <a:gd name="T10" fmla="*/ 14 w 75"/>
                <a:gd name="T11" fmla="*/ 20 h 75"/>
                <a:gd name="T12" fmla="*/ 20 w 75"/>
                <a:gd name="T13" fmla="*/ 27 h 75"/>
                <a:gd name="T14" fmla="*/ 27 w 75"/>
                <a:gd name="T15" fmla="*/ 34 h 75"/>
                <a:gd name="T16" fmla="*/ 31 w 75"/>
                <a:gd name="T17" fmla="*/ 37 h 75"/>
                <a:gd name="T18" fmla="*/ 34 w 75"/>
                <a:gd name="T19" fmla="*/ 41 h 75"/>
                <a:gd name="T20" fmla="*/ 41 w 75"/>
                <a:gd name="T21" fmla="*/ 47 h 75"/>
                <a:gd name="T22" fmla="*/ 49 w 75"/>
                <a:gd name="T23" fmla="*/ 54 h 75"/>
                <a:gd name="T24" fmla="*/ 62 w 75"/>
                <a:gd name="T25" fmla="*/ 65 h 75"/>
                <a:gd name="T26" fmla="*/ 71 w 75"/>
                <a:gd name="T27" fmla="*/ 72 h 75"/>
                <a:gd name="T28" fmla="*/ 75 w 75"/>
                <a:gd name="T29" fmla="*/ 75 h 75"/>
                <a:gd name="T30" fmla="*/ 71 w 75"/>
                <a:gd name="T31" fmla="*/ 72 h 75"/>
                <a:gd name="T32" fmla="*/ 62 w 75"/>
                <a:gd name="T33" fmla="*/ 64 h 75"/>
                <a:gd name="T34" fmla="*/ 56 w 75"/>
                <a:gd name="T35" fmla="*/ 59 h 75"/>
                <a:gd name="T36" fmla="*/ 49 w 75"/>
                <a:gd name="T37" fmla="*/ 53 h 75"/>
                <a:gd name="T38" fmla="*/ 42 w 75"/>
                <a:gd name="T39" fmla="*/ 47 h 75"/>
                <a:gd name="T40" fmla="*/ 35 w 75"/>
                <a:gd name="T41" fmla="*/ 40 h 75"/>
                <a:gd name="T42" fmla="*/ 31 w 75"/>
                <a:gd name="T43" fmla="*/ 36 h 75"/>
                <a:gd name="T44" fmla="*/ 28 w 75"/>
                <a:gd name="T45" fmla="*/ 33 h 75"/>
                <a:gd name="T46" fmla="*/ 21 w 75"/>
                <a:gd name="T47" fmla="*/ 26 h 75"/>
                <a:gd name="T48" fmla="*/ 15 w 75"/>
                <a:gd name="T49" fmla="*/ 20 h 75"/>
                <a:gd name="T50" fmla="*/ 10 w 75"/>
                <a:gd name="T51" fmla="*/ 14 h 75"/>
                <a:gd name="T52" fmla="*/ 6 w 75"/>
                <a:gd name="T53" fmla="*/ 8 h 75"/>
                <a:gd name="T54" fmla="*/ 4 w 75"/>
                <a:gd name="T55" fmla="*/ 6 h 75"/>
                <a:gd name="T56" fmla="*/ 3 w 75"/>
                <a:gd name="T57" fmla="*/ 4 h 75"/>
                <a:gd name="T58" fmla="*/ 0 w 75"/>
                <a:gd name="T5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5" h="75">
                  <a:moveTo>
                    <a:pt x="0" y="0"/>
                  </a:moveTo>
                  <a:cubicBezTo>
                    <a:pt x="0" y="0"/>
                    <a:pt x="1" y="2"/>
                    <a:pt x="3" y="4"/>
                  </a:cubicBezTo>
                  <a:cubicBezTo>
                    <a:pt x="3" y="5"/>
                    <a:pt x="3" y="6"/>
                    <a:pt x="4" y="6"/>
                  </a:cubicBezTo>
                  <a:cubicBezTo>
                    <a:pt x="4" y="7"/>
                    <a:pt x="5" y="8"/>
                    <a:pt x="5" y="9"/>
                  </a:cubicBezTo>
                  <a:cubicBezTo>
                    <a:pt x="7" y="10"/>
                    <a:pt x="8" y="12"/>
                    <a:pt x="9" y="14"/>
                  </a:cubicBezTo>
                  <a:cubicBezTo>
                    <a:pt x="11" y="16"/>
                    <a:pt x="13" y="18"/>
                    <a:pt x="14" y="20"/>
                  </a:cubicBezTo>
                  <a:cubicBezTo>
                    <a:pt x="16" y="22"/>
                    <a:pt x="18" y="25"/>
                    <a:pt x="20" y="27"/>
                  </a:cubicBezTo>
                  <a:cubicBezTo>
                    <a:pt x="23" y="29"/>
                    <a:pt x="25" y="32"/>
                    <a:pt x="27" y="34"/>
                  </a:cubicBezTo>
                  <a:cubicBezTo>
                    <a:pt x="28" y="35"/>
                    <a:pt x="29" y="36"/>
                    <a:pt x="31" y="37"/>
                  </a:cubicBezTo>
                  <a:cubicBezTo>
                    <a:pt x="32" y="38"/>
                    <a:pt x="33" y="40"/>
                    <a:pt x="34" y="41"/>
                  </a:cubicBezTo>
                  <a:cubicBezTo>
                    <a:pt x="37" y="43"/>
                    <a:pt x="39" y="45"/>
                    <a:pt x="41" y="47"/>
                  </a:cubicBezTo>
                  <a:cubicBezTo>
                    <a:pt x="44" y="50"/>
                    <a:pt x="46" y="52"/>
                    <a:pt x="49" y="54"/>
                  </a:cubicBezTo>
                  <a:cubicBezTo>
                    <a:pt x="53" y="58"/>
                    <a:pt x="58" y="61"/>
                    <a:pt x="62" y="65"/>
                  </a:cubicBezTo>
                  <a:cubicBezTo>
                    <a:pt x="65" y="68"/>
                    <a:pt x="69" y="70"/>
                    <a:pt x="71" y="72"/>
                  </a:cubicBezTo>
                  <a:cubicBezTo>
                    <a:pt x="73" y="74"/>
                    <a:pt x="75" y="75"/>
                    <a:pt x="75" y="75"/>
                  </a:cubicBezTo>
                  <a:cubicBezTo>
                    <a:pt x="75" y="75"/>
                    <a:pt x="73" y="74"/>
                    <a:pt x="71" y="72"/>
                  </a:cubicBezTo>
                  <a:cubicBezTo>
                    <a:pt x="69" y="70"/>
                    <a:pt x="66" y="67"/>
                    <a:pt x="62" y="64"/>
                  </a:cubicBezTo>
                  <a:cubicBezTo>
                    <a:pt x="60" y="62"/>
                    <a:pt x="58" y="61"/>
                    <a:pt x="56" y="59"/>
                  </a:cubicBezTo>
                  <a:cubicBezTo>
                    <a:pt x="54" y="57"/>
                    <a:pt x="52" y="55"/>
                    <a:pt x="49" y="53"/>
                  </a:cubicBezTo>
                  <a:cubicBezTo>
                    <a:pt x="47" y="51"/>
                    <a:pt x="45" y="49"/>
                    <a:pt x="42" y="47"/>
                  </a:cubicBezTo>
                  <a:cubicBezTo>
                    <a:pt x="40" y="44"/>
                    <a:pt x="37" y="42"/>
                    <a:pt x="35" y="40"/>
                  </a:cubicBezTo>
                  <a:cubicBezTo>
                    <a:pt x="34" y="39"/>
                    <a:pt x="33" y="38"/>
                    <a:pt x="31" y="36"/>
                  </a:cubicBezTo>
                  <a:cubicBezTo>
                    <a:pt x="30" y="35"/>
                    <a:pt x="29" y="34"/>
                    <a:pt x="28" y="33"/>
                  </a:cubicBezTo>
                  <a:cubicBezTo>
                    <a:pt x="26" y="31"/>
                    <a:pt x="23" y="28"/>
                    <a:pt x="21" y="26"/>
                  </a:cubicBezTo>
                  <a:cubicBezTo>
                    <a:pt x="19" y="24"/>
                    <a:pt x="17" y="22"/>
                    <a:pt x="15" y="20"/>
                  </a:cubicBezTo>
                  <a:cubicBezTo>
                    <a:pt x="13" y="18"/>
                    <a:pt x="12" y="16"/>
                    <a:pt x="10" y="14"/>
                  </a:cubicBezTo>
                  <a:cubicBezTo>
                    <a:pt x="8" y="12"/>
                    <a:pt x="7" y="10"/>
                    <a:pt x="6" y="8"/>
                  </a:cubicBezTo>
                  <a:cubicBezTo>
                    <a:pt x="5" y="8"/>
                    <a:pt x="5" y="7"/>
                    <a:pt x="4" y="6"/>
                  </a:cubicBezTo>
                  <a:cubicBezTo>
                    <a:pt x="4" y="5"/>
                    <a:pt x="3" y="5"/>
                    <a:pt x="3" y="4"/>
                  </a:cubicBezTo>
                  <a:cubicBezTo>
                    <a:pt x="1" y="2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0"/>
            <p:cNvSpPr/>
            <p:nvPr/>
          </p:nvSpPr>
          <p:spPr bwMode="auto">
            <a:xfrm>
              <a:off x="5586413" y="3576638"/>
              <a:ext cx="723900" cy="779463"/>
            </a:xfrm>
            <a:custGeom>
              <a:avLst/>
              <a:gdLst>
                <a:gd name="T0" fmla="*/ 0 w 62"/>
                <a:gd name="T1" fmla="*/ 0 h 67"/>
                <a:gd name="T2" fmla="*/ 3 w 62"/>
                <a:gd name="T3" fmla="*/ 2 h 67"/>
                <a:gd name="T4" fmla="*/ 6 w 62"/>
                <a:gd name="T5" fmla="*/ 6 h 67"/>
                <a:gd name="T6" fmla="*/ 10 w 62"/>
                <a:gd name="T7" fmla="*/ 10 h 67"/>
                <a:gd name="T8" fmla="*/ 15 w 62"/>
                <a:gd name="T9" fmla="*/ 15 h 67"/>
                <a:gd name="T10" fmla="*/ 20 w 62"/>
                <a:gd name="T11" fmla="*/ 21 h 67"/>
                <a:gd name="T12" fmla="*/ 31 w 62"/>
                <a:gd name="T13" fmla="*/ 33 h 67"/>
                <a:gd name="T14" fmla="*/ 52 w 62"/>
                <a:gd name="T15" fmla="*/ 57 h 67"/>
                <a:gd name="T16" fmla="*/ 62 w 62"/>
                <a:gd name="T17" fmla="*/ 67 h 67"/>
                <a:gd name="T18" fmla="*/ 59 w 62"/>
                <a:gd name="T19" fmla="*/ 64 h 67"/>
                <a:gd name="T20" fmla="*/ 53 w 62"/>
                <a:gd name="T21" fmla="*/ 56 h 67"/>
                <a:gd name="T22" fmla="*/ 43 w 62"/>
                <a:gd name="T23" fmla="*/ 45 h 67"/>
                <a:gd name="T24" fmla="*/ 32 w 62"/>
                <a:gd name="T25" fmla="*/ 32 h 67"/>
                <a:gd name="T26" fmla="*/ 21 w 62"/>
                <a:gd name="T27" fmla="*/ 20 h 67"/>
                <a:gd name="T28" fmla="*/ 15 w 62"/>
                <a:gd name="T29" fmla="*/ 14 h 67"/>
                <a:gd name="T30" fmla="*/ 11 w 62"/>
                <a:gd name="T31" fmla="*/ 9 h 67"/>
                <a:gd name="T32" fmla="*/ 6 w 62"/>
                <a:gd name="T33" fmla="*/ 5 h 67"/>
                <a:gd name="T34" fmla="*/ 3 w 62"/>
                <a:gd name="T35" fmla="*/ 2 h 67"/>
                <a:gd name="T36" fmla="*/ 0 w 62"/>
                <a:gd name="T3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67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5" y="4"/>
                    <a:pt x="6" y="6"/>
                  </a:cubicBezTo>
                  <a:cubicBezTo>
                    <a:pt x="7" y="7"/>
                    <a:pt x="9" y="8"/>
                    <a:pt x="10" y="10"/>
                  </a:cubicBezTo>
                  <a:cubicBezTo>
                    <a:pt x="12" y="11"/>
                    <a:pt x="13" y="13"/>
                    <a:pt x="15" y="15"/>
                  </a:cubicBezTo>
                  <a:cubicBezTo>
                    <a:pt x="16" y="17"/>
                    <a:pt x="18" y="19"/>
                    <a:pt x="20" y="21"/>
                  </a:cubicBezTo>
                  <a:cubicBezTo>
                    <a:pt x="24" y="25"/>
                    <a:pt x="27" y="29"/>
                    <a:pt x="31" y="33"/>
                  </a:cubicBezTo>
                  <a:cubicBezTo>
                    <a:pt x="39" y="42"/>
                    <a:pt x="46" y="50"/>
                    <a:pt x="52" y="57"/>
                  </a:cubicBezTo>
                  <a:cubicBezTo>
                    <a:pt x="58" y="63"/>
                    <a:pt x="62" y="67"/>
                    <a:pt x="62" y="67"/>
                  </a:cubicBezTo>
                  <a:cubicBezTo>
                    <a:pt x="62" y="67"/>
                    <a:pt x="61" y="66"/>
                    <a:pt x="59" y="64"/>
                  </a:cubicBezTo>
                  <a:cubicBezTo>
                    <a:pt x="58" y="62"/>
                    <a:pt x="55" y="59"/>
                    <a:pt x="53" y="56"/>
                  </a:cubicBezTo>
                  <a:cubicBezTo>
                    <a:pt x="50" y="53"/>
                    <a:pt x="47" y="49"/>
                    <a:pt x="43" y="45"/>
                  </a:cubicBezTo>
                  <a:cubicBezTo>
                    <a:pt x="40" y="41"/>
                    <a:pt x="36" y="37"/>
                    <a:pt x="32" y="32"/>
                  </a:cubicBezTo>
                  <a:cubicBezTo>
                    <a:pt x="28" y="28"/>
                    <a:pt x="24" y="24"/>
                    <a:pt x="21" y="20"/>
                  </a:cubicBezTo>
                  <a:cubicBezTo>
                    <a:pt x="19" y="18"/>
                    <a:pt x="17" y="16"/>
                    <a:pt x="15" y="14"/>
                  </a:cubicBezTo>
                  <a:cubicBezTo>
                    <a:pt x="14" y="13"/>
                    <a:pt x="12" y="11"/>
                    <a:pt x="11" y="9"/>
                  </a:cubicBezTo>
                  <a:cubicBezTo>
                    <a:pt x="9" y="8"/>
                    <a:pt x="8" y="6"/>
                    <a:pt x="6" y="5"/>
                  </a:cubicBezTo>
                  <a:cubicBezTo>
                    <a:pt x="5" y="4"/>
                    <a:pt x="4" y="3"/>
                    <a:pt x="3" y="2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1"/>
            <p:cNvSpPr/>
            <p:nvPr/>
          </p:nvSpPr>
          <p:spPr bwMode="auto">
            <a:xfrm>
              <a:off x="4814888" y="2006600"/>
              <a:ext cx="1179513" cy="3873500"/>
            </a:xfrm>
            <a:custGeom>
              <a:avLst/>
              <a:gdLst>
                <a:gd name="T0" fmla="*/ 0 w 101"/>
                <a:gd name="T1" fmla="*/ 333 h 333"/>
                <a:gd name="T2" fmla="*/ 5 w 101"/>
                <a:gd name="T3" fmla="*/ 319 h 333"/>
                <a:gd name="T4" fmla="*/ 17 w 101"/>
                <a:gd name="T5" fmla="*/ 281 h 333"/>
                <a:gd name="T6" fmla="*/ 34 w 101"/>
                <a:gd name="T7" fmla="*/ 228 h 333"/>
                <a:gd name="T8" fmla="*/ 43 w 101"/>
                <a:gd name="T9" fmla="*/ 198 h 333"/>
                <a:gd name="T10" fmla="*/ 48 w 101"/>
                <a:gd name="T11" fmla="*/ 183 h 333"/>
                <a:gd name="T12" fmla="*/ 53 w 101"/>
                <a:gd name="T13" fmla="*/ 167 h 333"/>
                <a:gd name="T14" fmla="*/ 62 w 101"/>
                <a:gd name="T15" fmla="*/ 136 h 333"/>
                <a:gd name="T16" fmla="*/ 71 w 101"/>
                <a:gd name="T17" fmla="*/ 106 h 333"/>
                <a:gd name="T18" fmla="*/ 80 w 101"/>
                <a:gd name="T19" fmla="*/ 78 h 333"/>
                <a:gd name="T20" fmla="*/ 87 w 101"/>
                <a:gd name="T21" fmla="*/ 52 h 333"/>
                <a:gd name="T22" fmla="*/ 89 w 101"/>
                <a:gd name="T23" fmla="*/ 47 h 333"/>
                <a:gd name="T24" fmla="*/ 90 w 101"/>
                <a:gd name="T25" fmla="*/ 41 h 333"/>
                <a:gd name="T26" fmla="*/ 93 w 101"/>
                <a:gd name="T27" fmla="*/ 31 h 333"/>
                <a:gd name="T28" fmla="*/ 95 w 101"/>
                <a:gd name="T29" fmla="*/ 22 h 333"/>
                <a:gd name="T30" fmla="*/ 97 w 101"/>
                <a:gd name="T31" fmla="*/ 14 h 333"/>
                <a:gd name="T32" fmla="*/ 101 w 101"/>
                <a:gd name="T33" fmla="*/ 0 h 333"/>
                <a:gd name="T34" fmla="*/ 98 w 101"/>
                <a:gd name="T35" fmla="*/ 14 h 333"/>
                <a:gd name="T36" fmla="*/ 96 w 101"/>
                <a:gd name="T37" fmla="*/ 22 h 333"/>
                <a:gd name="T38" fmla="*/ 94 w 101"/>
                <a:gd name="T39" fmla="*/ 31 h 333"/>
                <a:gd name="T40" fmla="*/ 89 w 101"/>
                <a:gd name="T41" fmla="*/ 53 h 333"/>
                <a:gd name="T42" fmla="*/ 82 w 101"/>
                <a:gd name="T43" fmla="*/ 78 h 333"/>
                <a:gd name="T44" fmla="*/ 75 w 101"/>
                <a:gd name="T45" fmla="*/ 107 h 333"/>
                <a:gd name="T46" fmla="*/ 66 w 101"/>
                <a:gd name="T47" fmla="*/ 137 h 333"/>
                <a:gd name="T48" fmla="*/ 56 w 101"/>
                <a:gd name="T49" fmla="*/ 168 h 333"/>
                <a:gd name="T50" fmla="*/ 51 w 101"/>
                <a:gd name="T51" fmla="*/ 184 h 333"/>
                <a:gd name="T52" fmla="*/ 47 w 101"/>
                <a:gd name="T53" fmla="*/ 199 h 333"/>
                <a:gd name="T54" fmla="*/ 37 w 101"/>
                <a:gd name="T55" fmla="*/ 229 h 333"/>
                <a:gd name="T56" fmla="*/ 27 w 101"/>
                <a:gd name="T57" fmla="*/ 257 h 333"/>
                <a:gd name="T58" fmla="*/ 19 w 101"/>
                <a:gd name="T59" fmla="*/ 282 h 333"/>
                <a:gd name="T60" fmla="*/ 11 w 101"/>
                <a:gd name="T61" fmla="*/ 303 h 333"/>
                <a:gd name="T62" fmla="*/ 6 w 101"/>
                <a:gd name="T63" fmla="*/ 319 h 333"/>
                <a:gd name="T64" fmla="*/ 2 w 101"/>
                <a:gd name="T65" fmla="*/ 330 h 333"/>
                <a:gd name="T66" fmla="*/ 0 w 101"/>
                <a:gd name="T67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" h="333">
                  <a:moveTo>
                    <a:pt x="0" y="333"/>
                  </a:moveTo>
                  <a:cubicBezTo>
                    <a:pt x="0" y="333"/>
                    <a:pt x="2" y="328"/>
                    <a:pt x="5" y="319"/>
                  </a:cubicBezTo>
                  <a:cubicBezTo>
                    <a:pt x="8" y="310"/>
                    <a:pt x="12" y="297"/>
                    <a:pt x="17" y="281"/>
                  </a:cubicBezTo>
                  <a:cubicBezTo>
                    <a:pt x="22" y="266"/>
                    <a:pt x="28" y="248"/>
                    <a:pt x="34" y="228"/>
                  </a:cubicBezTo>
                  <a:cubicBezTo>
                    <a:pt x="37" y="218"/>
                    <a:pt x="40" y="208"/>
                    <a:pt x="43" y="198"/>
                  </a:cubicBezTo>
                  <a:cubicBezTo>
                    <a:pt x="45" y="193"/>
                    <a:pt x="46" y="188"/>
                    <a:pt x="48" y="183"/>
                  </a:cubicBezTo>
                  <a:cubicBezTo>
                    <a:pt x="50" y="177"/>
                    <a:pt x="51" y="172"/>
                    <a:pt x="53" y="167"/>
                  </a:cubicBezTo>
                  <a:cubicBezTo>
                    <a:pt x="56" y="157"/>
                    <a:pt x="59" y="146"/>
                    <a:pt x="62" y="136"/>
                  </a:cubicBezTo>
                  <a:cubicBezTo>
                    <a:pt x="65" y="126"/>
                    <a:pt x="69" y="116"/>
                    <a:pt x="71" y="106"/>
                  </a:cubicBezTo>
                  <a:cubicBezTo>
                    <a:pt x="74" y="96"/>
                    <a:pt x="77" y="87"/>
                    <a:pt x="80" y="78"/>
                  </a:cubicBezTo>
                  <a:cubicBezTo>
                    <a:pt x="82" y="69"/>
                    <a:pt x="85" y="60"/>
                    <a:pt x="87" y="52"/>
                  </a:cubicBezTo>
                  <a:cubicBezTo>
                    <a:pt x="88" y="50"/>
                    <a:pt x="88" y="48"/>
                    <a:pt x="89" y="47"/>
                  </a:cubicBezTo>
                  <a:cubicBezTo>
                    <a:pt x="89" y="45"/>
                    <a:pt x="90" y="43"/>
                    <a:pt x="90" y="41"/>
                  </a:cubicBezTo>
                  <a:cubicBezTo>
                    <a:pt x="91" y="37"/>
                    <a:pt x="92" y="34"/>
                    <a:pt x="93" y="31"/>
                  </a:cubicBezTo>
                  <a:cubicBezTo>
                    <a:pt x="94" y="28"/>
                    <a:pt x="95" y="25"/>
                    <a:pt x="95" y="22"/>
                  </a:cubicBezTo>
                  <a:cubicBezTo>
                    <a:pt x="96" y="19"/>
                    <a:pt x="97" y="17"/>
                    <a:pt x="97" y="14"/>
                  </a:cubicBezTo>
                  <a:cubicBezTo>
                    <a:pt x="100" y="5"/>
                    <a:pt x="101" y="0"/>
                    <a:pt x="101" y="0"/>
                  </a:cubicBezTo>
                  <a:cubicBezTo>
                    <a:pt x="101" y="0"/>
                    <a:pt x="100" y="5"/>
                    <a:pt x="98" y="14"/>
                  </a:cubicBezTo>
                  <a:cubicBezTo>
                    <a:pt x="98" y="17"/>
                    <a:pt x="97" y="19"/>
                    <a:pt x="96" y="22"/>
                  </a:cubicBezTo>
                  <a:cubicBezTo>
                    <a:pt x="96" y="25"/>
                    <a:pt x="95" y="28"/>
                    <a:pt x="94" y="31"/>
                  </a:cubicBezTo>
                  <a:cubicBezTo>
                    <a:pt x="93" y="38"/>
                    <a:pt x="91" y="45"/>
                    <a:pt x="89" y="53"/>
                  </a:cubicBezTo>
                  <a:cubicBezTo>
                    <a:pt x="87" y="61"/>
                    <a:pt x="85" y="69"/>
                    <a:pt x="82" y="78"/>
                  </a:cubicBezTo>
                  <a:cubicBezTo>
                    <a:pt x="80" y="87"/>
                    <a:pt x="77" y="97"/>
                    <a:pt x="75" y="107"/>
                  </a:cubicBezTo>
                  <a:cubicBezTo>
                    <a:pt x="72" y="117"/>
                    <a:pt x="69" y="127"/>
                    <a:pt x="66" y="137"/>
                  </a:cubicBezTo>
                  <a:cubicBezTo>
                    <a:pt x="63" y="147"/>
                    <a:pt x="60" y="158"/>
                    <a:pt x="56" y="168"/>
                  </a:cubicBezTo>
                  <a:cubicBezTo>
                    <a:pt x="55" y="173"/>
                    <a:pt x="53" y="179"/>
                    <a:pt x="51" y="184"/>
                  </a:cubicBezTo>
                  <a:cubicBezTo>
                    <a:pt x="50" y="189"/>
                    <a:pt x="48" y="194"/>
                    <a:pt x="47" y="199"/>
                  </a:cubicBezTo>
                  <a:cubicBezTo>
                    <a:pt x="43" y="209"/>
                    <a:pt x="40" y="219"/>
                    <a:pt x="37" y="229"/>
                  </a:cubicBezTo>
                  <a:cubicBezTo>
                    <a:pt x="34" y="239"/>
                    <a:pt x="30" y="248"/>
                    <a:pt x="27" y="257"/>
                  </a:cubicBezTo>
                  <a:cubicBezTo>
                    <a:pt x="24" y="266"/>
                    <a:pt x="21" y="274"/>
                    <a:pt x="19" y="282"/>
                  </a:cubicBezTo>
                  <a:cubicBezTo>
                    <a:pt x="16" y="290"/>
                    <a:pt x="14" y="297"/>
                    <a:pt x="11" y="303"/>
                  </a:cubicBezTo>
                  <a:cubicBezTo>
                    <a:pt x="9" y="309"/>
                    <a:pt x="7" y="315"/>
                    <a:pt x="6" y="319"/>
                  </a:cubicBezTo>
                  <a:cubicBezTo>
                    <a:pt x="4" y="324"/>
                    <a:pt x="3" y="327"/>
                    <a:pt x="2" y="330"/>
                  </a:cubicBezTo>
                  <a:cubicBezTo>
                    <a:pt x="1" y="332"/>
                    <a:pt x="0" y="333"/>
                    <a:pt x="0" y="3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 rot="9735905">
            <a:off x="459913" y="3764811"/>
            <a:ext cx="1530756" cy="2688355"/>
            <a:chOff x="4054475" y="2006600"/>
            <a:chExt cx="2676526" cy="4700588"/>
          </a:xfrm>
          <a:solidFill>
            <a:srgbClr val="FF7899"/>
          </a:solidFill>
        </p:grpSpPr>
        <p:sp>
          <p:nvSpPr>
            <p:cNvPr id="87" name="Freeform 5"/>
            <p:cNvSpPr/>
            <p:nvPr/>
          </p:nvSpPr>
          <p:spPr bwMode="auto">
            <a:xfrm>
              <a:off x="4568825" y="2681288"/>
              <a:ext cx="1250950" cy="290513"/>
            </a:xfrm>
            <a:custGeom>
              <a:avLst/>
              <a:gdLst>
                <a:gd name="T0" fmla="*/ 107 w 107"/>
                <a:gd name="T1" fmla="*/ 2 h 25"/>
                <a:gd name="T2" fmla="*/ 0 w 107"/>
                <a:gd name="T3" fmla="*/ 18 h 25"/>
                <a:gd name="T4" fmla="*/ 107 w 107"/>
                <a:gd name="T5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25">
                  <a:moveTo>
                    <a:pt x="107" y="2"/>
                  </a:moveTo>
                  <a:cubicBezTo>
                    <a:pt x="107" y="2"/>
                    <a:pt x="93" y="25"/>
                    <a:pt x="0" y="18"/>
                  </a:cubicBezTo>
                  <a:cubicBezTo>
                    <a:pt x="0" y="18"/>
                    <a:pt x="50" y="0"/>
                    <a:pt x="10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"/>
            <p:cNvSpPr/>
            <p:nvPr/>
          </p:nvSpPr>
          <p:spPr bwMode="auto">
            <a:xfrm>
              <a:off x="4487863" y="2774950"/>
              <a:ext cx="1273175" cy="406400"/>
            </a:xfrm>
            <a:custGeom>
              <a:avLst/>
              <a:gdLst>
                <a:gd name="T0" fmla="*/ 109 w 109"/>
                <a:gd name="T1" fmla="*/ 14 h 35"/>
                <a:gd name="T2" fmla="*/ 0 w 109"/>
                <a:gd name="T3" fmla="*/ 30 h 35"/>
                <a:gd name="T4" fmla="*/ 109 w 109"/>
                <a:gd name="T5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35">
                  <a:moveTo>
                    <a:pt x="109" y="14"/>
                  </a:moveTo>
                  <a:cubicBezTo>
                    <a:pt x="109" y="14"/>
                    <a:pt x="49" y="35"/>
                    <a:pt x="0" y="30"/>
                  </a:cubicBezTo>
                  <a:cubicBezTo>
                    <a:pt x="0" y="30"/>
                    <a:pt x="83" y="0"/>
                    <a:pt x="109" y="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7"/>
            <p:cNvSpPr/>
            <p:nvPr/>
          </p:nvSpPr>
          <p:spPr bwMode="auto">
            <a:xfrm>
              <a:off x="4451350" y="3076575"/>
              <a:ext cx="1239838" cy="338138"/>
            </a:xfrm>
            <a:custGeom>
              <a:avLst/>
              <a:gdLst>
                <a:gd name="T0" fmla="*/ 106 w 106"/>
                <a:gd name="T1" fmla="*/ 6 h 29"/>
                <a:gd name="T2" fmla="*/ 0 w 106"/>
                <a:gd name="T3" fmla="*/ 26 h 29"/>
                <a:gd name="T4" fmla="*/ 106 w 106"/>
                <a:gd name="T5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29">
                  <a:moveTo>
                    <a:pt x="106" y="6"/>
                  </a:moveTo>
                  <a:cubicBezTo>
                    <a:pt x="106" y="6"/>
                    <a:pt x="88" y="29"/>
                    <a:pt x="0" y="26"/>
                  </a:cubicBezTo>
                  <a:cubicBezTo>
                    <a:pt x="0" y="26"/>
                    <a:pt x="74" y="0"/>
                    <a:pt x="10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"/>
            <p:cNvSpPr/>
            <p:nvPr/>
          </p:nvSpPr>
          <p:spPr bwMode="auto">
            <a:xfrm>
              <a:off x="4405313" y="3355975"/>
              <a:ext cx="1227138" cy="290513"/>
            </a:xfrm>
            <a:custGeom>
              <a:avLst/>
              <a:gdLst>
                <a:gd name="T0" fmla="*/ 105 w 105"/>
                <a:gd name="T1" fmla="*/ 0 h 25"/>
                <a:gd name="T2" fmla="*/ 0 w 105"/>
                <a:gd name="T3" fmla="*/ 24 h 25"/>
                <a:gd name="T4" fmla="*/ 105 w 10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" h="25">
                  <a:moveTo>
                    <a:pt x="105" y="0"/>
                  </a:moveTo>
                  <a:cubicBezTo>
                    <a:pt x="105" y="0"/>
                    <a:pt x="90" y="25"/>
                    <a:pt x="0" y="24"/>
                  </a:cubicBezTo>
                  <a:cubicBezTo>
                    <a:pt x="0" y="24"/>
                    <a:pt x="47" y="5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9"/>
            <p:cNvSpPr/>
            <p:nvPr/>
          </p:nvSpPr>
          <p:spPr bwMode="auto">
            <a:xfrm>
              <a:off x="4487863" y="3519488"/>
              <a:ext cx="1074738" cy="325438"/>
            </a:xfrm>
            <a:custGeom>
              <a:avLst/>
              <a:gdLst>
                <a:gd name="T0" fmla="*/ 92 w 92"/>
                <a:gd name="T1" fmla="*/ 6 h 28"/>
                <a:gd name="T2" fmla="*/ 0 w 92"/>
                <a:gd name="T3" fmla="*/ 28 h 28"/>
                <a:gd name="T4" fmla="*/ 92 w 92"/>
                <a:gd name="T5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8">
                  <a:moveTo>
                    <a:pt x="92" y="6"/>
                  </a:moveTo>
                  <a:cubicBezTo>
                    <a:pt x="92" y="6"/>
                    <a:pt x="73" y="23"/>
                    <a:pt x="0" y="28"/>
                  </a:cubicBezTo>
                  <a:cubicBezTo>
                    <a:pt x="0" y="28"/>
                    <a:pt x="58" y="0"/>
                    <a:pt x="9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0"/>
            <p:cNvSpPr/>
            <p:nvPr/>
          </p:nvSpPr>
          <p:spPr bwMode="auto">
            <a:xfrm>
              <a:off x="4405313" y="3729038"/>
              <a:ext cx="1098550" cy="312738"/>
            </a:xfrm>
            <a:custGeom>
              <a:avLst/>
              <a:gdLst>
                <a:gd name="T0" fmla="*/ 94 w 94"/>
                <a:gd name="T1" fmla="*/ 6 h 27"/>
                <a:gd name="T2" fmla="*/ 0 w 94"/>
                <a:gd name="T3" fmla="*/ 26 h 27"/>
                <a:gd name="T4" fmla="*/ 94 w 94"/>
                <a:gd name="T5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27">
                  <a:moveTo>
                    <a:pt x="94" y="6"/>
                  </a:moveTo>
                  <a:cubicBezTo>
                    <a:pt x="94" y="6"/>
                    <a:pt x="76" y="27"/>
                    <a:pt x="0" y="26"/>
                  </a:cubicBezTo>
                  <a:cubicBezTo>
                    <a:pt x="0" y="26"/>
                    <a:pt x="68" y="0"/>
                    <a:pt x="9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1"/>
            <p:cNvSpPr/>
            <p:nvPr/>
          </p:nvSpPr>
          <p:spPr bwMode="auto">
            <a:xfrm>
              <a:off x="4335463" y="3937000"/>
              <a:ext cx="1109663" cy="338138"/>
            </a:xfrm>
            <a:custGeom>
              <a:avLst/>
              <a:gdLst>
                <a:gd name="T0" fmla="*/ 95 w 95"/>
                <a:gd name="T1" fmla="*/ 5 h 29"/>
                <a:gd name="T2" fmla="*/ 0 w 95"/>
                <a:gd name="T3" fmla="*/ 29 h 29"/>
                <a:gd name="T4" fmla="*/ 95 w 95"/>
                <a:gd name="T5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29">
                  <a:moveTo>
                    <a:pt x="95" y="5"/>
                  </a:moveTo>
                  <a:cubicBezTo>
                    <a:pt x="95" y="5"/>
                    <a:pt x="84" y="25"/>
                    <a:pt x="0" y="29"/>
                  </a:cubicBezTo>
                  <a:cubicBezTo>
                    <a:pt x="0" y="29"/>
                    <a:pt x="70" y="0"/>
                    <a:pt x="9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2"/>
            <p:cNvSpPr/>
            <p:nvPr/>
          </p:nvSpPr>
          <p:spPr bwMode="auto">
            <a:xfrm>
              <a:off x="4265613" y="4194175"/>
              <a:ext cx="1109663" cy="279400"/>
            </a:xfrm>
            <a:custGeom>
              <a:avLst/>
              <a:gdLst>
                <a:gd name="T0" fmla="*/ 95 w 95"/>
                <a:gd name="T1" fmla="*/ 1 h 24"/>
                <a:gd name="T2" fmla="*/ 0 w 95"/>
                <a:gd name="T3" fmla="*/ 22 h 24"/>
                <a:gd name="T4" fmla="*/ 95 w 95"/>
                <a:gd name="T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24">
                  <a:moveTo>
                    <a:pt x="95" y="1"/>
                  </a:moveTo>
                  <a:cubicBezTo>
                    <a:pt x="95" y="1"/>
                    <a:pt x="74" y="24"/>
                    <a:pt x="0" y="22"/>
                  </a:cubicBezTo>
                  <a:cubicBezTo>
                    <a:pt x="0" y="22"/>
                    <a:pt x="62" y="0"/>
                    <a:pt x="9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3"/>
            <p:cNvSpPr/>
            <p:nvPr/>
          </p:nvSpPr>
          <p:spPr bwMode="auto">
            <a:xfrm>
              <a:off x="4230688" y="4368800"/>
              <a:ext cx="1074738" cy="312738"/>
            </a:xfrm>
            <a:custGeom>
              <a:avLst/>
              <a:gdLst>
                <a:gd name="T0" fmla="*/ 92 w 92"/>
                <a:gd name="T1" fmla="*/ 4 h 27"/>
                <a:gd name="T2" fmla="*/ 0 w 92"/>
                <a:gd name="T3" fmla="*/ 26 h 27"/>
                <a:gd name="T4" fmla="*/ 92 w 92"/>
                <a:gd name="T5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7">
                  <a:moveTo>
                    <a:pt x="92" y="4"/>
                  </a:moveTo>
                  <a:cubicBezTo>
                    <a:pt x="92" y="4"/>
                    <a:pt x="66" y="27"/>
                    <a:pt x="0" y="26"/>
                  </a:cubicBezTo>
                  <a:cubicBezTo>
                    <a:pt x="0" y="26"/>
                    <a:pt x="61" y="0"/>
                    <a:pt x="9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4"/>
            <p:cNvSpPr/>
            <p:nvPr/>
          </p:nvSpPr>
          <p:spPr bwMode="auto">
            <a:xfrm>
              <a:off x="4148138" y="4624388"/>
              <a:ext cx="1087438" cy="301625"/>
            </a:xfrm>
            <a:custGeom>
              <a:avLst/>
              <a:gdLst>
                <a:gd name="T0" fmla="*/ 93 w 93"/>
                <a:gd name="T1" fmla="*/ 0 h 26"/>
                <a:gd name="T2" fmla="*/ 0 w 93"/>
                <a:gd name="T3" fmla="*/ 26 h 26"/>
                <a:gd name="T4" fmla="*/ 93 w 9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26">
                  <a:moveTo>
                    <a:pt x="93" y="0"/>
                  </a:moveTo>
                  <a:cubicBezTo>
                    <a:pt x="93" y="0"/>
                    <a:pt x="70" y="22"/>
                    <a:pt x="0" y="26"/>
                  </a:cubicBezTo>
                  <a:cubicBezTo>
                    <a:pt x="0" y="26"/>
                    <a:pt x="53" y="1"/>
                    <a:pt x="9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5"/>
            <p:cNvSpPr/>
            <p:nvPr/>
          </p:nvSpPr>
          <p:spPr bwMode="auto">
            <a:xfrm>
              <a:off x="4089400" y="4821238"/>
              <a:ext cx="1076325" cy="338138"/>
            </a:xfrm>
            <a:custGeom>
              <a:avLst/>
              <a:gdLst>
                <a:gd name="T0" fmla="*/ 92 w 92"/>
                <a:gd name="T1" fmla="*/ 0 h 29"/>
                <a:gd name="T2" fmla="*/ 0 w 92"/>
                <a:gd name="T3" fmla="*/ 29 h 29"/>
                <a:gd name="T4" fmla="*/ 92 w 9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9">
                  <a:moveTo>
                    <a:pt x="92" y="0"/>
                  </a:moveTo>
                  <a:cubicBezTo>
                    <a:pt x="92" y="0"/>
                    <a:pt x="72" y="21"/>
                    <a:pt x="0" y="29"/>
                  </a:cubicBezTo>
                  <a:cubicBezTo>
                    <a:pt x="0" y="29"/>
                    <a:pt x="49" y="2"/>
                    <a:pt x="9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"/>
            <p:cNvSpPr/>
            <p:nvPr/>
          </p:nvSpPr>
          <p:spPr bwMode="auto">
            <a:xfrm>
              <a:off x="4065588" y="5019675"/>
              <a:ext cx="1028700" cy="371475"/>
            </a:xfrm>
            <a:custGeom>
              <a:avLst/>
              <a:gdLst>
                <a:gd name="T0" fmla="*/ 88 w 88"/>
                <a:gd name="T1" fmla="*/ 3 h 32"/>
                <a:gd name="T2" fmla="*/ 0 w 88"/>
                <a:gd name="T3" fmla="*/ 32 h 32"/>
                <a:gd name="T4" fmla="*/ 88 w 88"/>
                <a:gd name="T5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32">
                  <a:moveTo>
                    <a:pt x="88" y="3"/>
                  </a:moveTo>
                  <a:cubicBezTo>
                    <a:pt x="88" y="3"/>
                    <a:pt x="71" y="25"/>
                    <a:pt x="0" y="32"/>
                  </a:cubicBezTo>
                  <a:cubicBezTo>
                    <a:pt x="0" y="32"/>
                    <a:pt x="59" y="0"/>
                    <a:pt x="8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7"/>
            <p:cNvSpPr/>
            <p:nvPr/>
          </p:nvSpPr>
          <p:spPr bwMode="auto">
            <a:xfrm>
              <a:off x="4054475" y="5240338"/>
              <a:ext cx="982663" cy="569913"/>
            </a:xfrm>
            <a:custGeom>
              <a:avLst/>
              <a:gdLst>
                <a:gd name="T0" fmla="*/ 84 w 84"/>
                <a:gd name="T1" fmla="*/ 0 h 49"/>
                <a:gd name="T2" fmla="*/ 0 w 84"/>
                <a:gd name="T3" fmla="*/ 49 h 49"/>
                <a:gd name="T4" fmla="*/ 84 w 84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" h="49">
                  <a:moveTo>
                    <a:pt x="84" y="0"/>
                  </a:moveTo>
                  <a:cubicBezTo>
                    <a:pt x="84" y="0"/>
                    <a:pt x="68" y="22"/>
                    <a:pt x="0" y="49"/>
                  </a:cubicBezTo>
                  <a:cubicBezTo>
                    <a:pt x="0" y="49"/>
                    <a:pt x="41" y="6"/>
                    <a:pt x="8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8"/>
            <p:cNvSpPr/>
            <p:nvPr/>
          </p:nvSpPr>
          <p:spPr bwMode="auto">
            <a:xfrm>
              <a:off x="4054475" y="5461000"/>
              <a:ext cx="911225" cy="652463"/>
            </a:xfrm>
            <a:custGeom>
              <a:avLst/>
              <a:gdLst>
                <a:gd name="T0" fmla="*/ 78 w 78"/>
                <a:gd name="T1" fmla="*/ 0 h 56"/>
                <a:gd name="T2" fmla="*/ 0 w 78"/>
                <a:gd name="T3" fmla="*/ 56 h 56"/>
                <a:gd name="T4" fmla="*/ 78 w 78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6">
                  <a:moveTo>
                    <a:pt x="78" y="0"/>
                  </a:moveTo>
                  <a:cubicBezTo>
                    <a:pt x="78" y="0"/>
                    <a:pt x="58" y="26"/>
                    <a:pt x="0" y="56"/>
                  </a:cubicBezTo>
                  <a:cubicBezTo>
                    <a:pt x="0" y="56"/>
                    <a:pt x="39" y="7"/>
                    <a:pt x="7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9"/>
            <p:cNvSpPr/>
            <p:nvPr/>
          </p:nvSpPr>
          <p:spPr bwMode="auto">
            <a:xfrm>
              <a:off x="4217988" y="5648325"/>
              <a:ext cx="666750" cy="871538"/>
            </a:xfrm>
            <a:custGeom>
              <a:avLst/>
              <a:gdLst>
                <a:gd name="T0" fmla="*/ 57 w 57"/>
                <a:gd name="T1" fmla="*/ 0 h 75"/>
                <a:gd name="T2" fmla="*/ 0 w 57"/>
                <a:gd name="T3" fmla="*/ 75 h 75"/>
                <a:gd name="T4" fmla="*/ 57 w 57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5">
                  <a:moveTo>
                    <a:pt x="57" y="0"/>
                  </a:moveTo>
                  <a:cubicBezTo>
                    <a:pt x="57" y="0"/>
                    <a:pt x="51" y="22"/>
                    <a:pt x="0" y="75"/>
                  </a:cubicBezTo>
                  <a:cubicBezTo>
                    <a:pt x="0" y="75"/>
                    <a:pt x="14" y="25"/>
                    <a:pt x="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20"/>
            <p:cNvSpPr/>
            <p:nvPr/>
          </p:nvSpPr>
          <p:spPr bwMode="auto">
            <a:xfrm>
              <a:off x="5808663" y="2657475"/>
              <a:ext cx="922338" cy="896938"/>
            </a:xfrm>
            <a:custGeom>
              <a:avLst/>
              <a:gdLst>
                <a:gd name="T0" fmla="*/ 2 w 79"/>
                <a:gd name="T1" fmla="*/ 0 h 77"/>
                <a:gd name="T2" fmla="*/ 79 w 79"/>
                <a:gd name="T3" fmla="*/ 77 h 77"/>
                <a:gd name="T4" fmla="*/ 2 w 79"/>
                <a:gd name="T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77">
                  <a:moveTo>
                    <a:pt x="2" y="0"/>
                  </a:moveTo>
                  <a:cubicBezTo>
                    <a:pt x="2" y="0"/>
                    <a:pt x="0" y="28"/>
                    <a:pt x="79" y="77"/>
                  </a:cubicBezTo>
                  <a:cubicBezTo>
                    <a:pt x="79" y="77"/>
                    <a:pt x="49" y="33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21"/>
            <p:cNvSpPr/>
            <p:nvPr/>
          </p:nvSpPr>
          <p:spPr bwMode="auto">
            <a:xfrm>
              <a:off x="5761038" y="2914650"/>
              <a:ext cx="935038" cy="884238"/>
            </a:xfrm>
            <a:custGeom>
              <a:avLst/>
              <a:gdLst>
                <a:gd name="T0" fmla="*/ 0 w 80"/>
                <a:gd name="T1" fmla="*/ 0 h 76"/>
                <a:gd name="T2" fmla="*/ 80 w 80"/>
                <a:gd name="T3" fmla="*/ 76 h 76"/>
                <a:gd name="T4" fmla="*/ 0 w 80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76">
                  <a:moveTo>
                    <a:pt x="0" y="0"/>
                  </a:moveTo>
                  <a:cubicBezTo>
                    <a:pt x="0" y="0"/>
                    <a:pt x="37" y="52"/>
                    <a:pt x="80" y="76"/>
                  </a:cubicBezTo>
                  <a:cubicBezTo>
                    <a:pt x="80" y="76"/>
                    <a:pt x="30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22"/>
            <p:cNvSpPr/>
            <p:nvPr/>
          </p:nvSpPr>
          <p:spPr bwMode="auto">
            <a:xfrm>
              <a:off x="5715000" y="3100388"/>
              <a:ext cx="876300" cy="906463"/>
            </a:xfrm>
            <a:custGeom>
              <a:avLst/>
              <a:gdLst>
                <a:gd name="T0" fmla="*/ 0 w 75"/>
                <a:gd name="T1" fmla="*/ 0 h 78"/>
                <a:gd name="T2" fmla="*/ 75 w 75"/>
                <a:gd name="T3" fmla="*/ 78 h 78"/>
                <a:gd name="T4" fmla="*/ 0 w 75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78">
                  <a:moveTo>
                    <a:pt x="0" y="0"/>
                  </a:moveTo>
                  <a:cubicBezTo>
                    <a:pt x="0" y="0"/>
                    <a:pt x="1" y="30"/>
                    <a:pt x="75" y="78"/>
                  </a:cubicBezTo>
                  <a:cubicBezTo>
                    <a:pt x="75" y="78"/>
                    <a:pt x="30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23"/>
            <p:cNvSpPr/>
            <p:nvPr/>
          </p:nvSpPr>
          <p:spPr bwMode="auto">
            <a:xfrm>
              <a:off x="5632450" y="3321050"/>
              <a:ext cx="865188" cy="919163"/>
            </a:xfrm>
            <a:custGeom>
              <a:avLst/>
              <a:gdLst>
                <a:gd name="T0" fmla="*/ 2 w 74"/>
                <a:gd name="T1" fmla="*/ 0 h 79"/>
                <a:gd name="T2" fmla="*/ 74 w 74"/>
                <a:gd name="T3" fmla="*/ 79 h 79"/>
                <a:gd name="T4" fmla="*/ 2 w 74"/>
                <a:gd name="T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" h="79">
                  <a:moveTo>
                    <a:pt x="2" y="0"/>
                  </a:moveTo>
                  <a:cubicBezTo>
                    <a:pt x="2" y="0"/>
                    <a:pt x="0" y="28"/>
                    <a:pt x="74" y="79"/>
                  </a:cubicBezTo>
                  <a:cubicBezTo>
                    <a:pt x="74" y="79"/>
                    <a:pt x="47" y="36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24"/>
            <p:cNvSpPr/>
            <p:nvPr/>
          </p:nvSpPr>
          <p:spPr bwMode="auto">
            <a:xfrm>
              <a:off x="5586413" y="3565525"/>
              <a:ext cx="747713" cy="825500"/>
            </a:xfrm>
            <a:custGeom>
              <a:avLst/>
              <a:gdLst>
                <a:gd name="T0" fmla="*/ 0 w 64"/>
                <a:gd name="T1" fmla="*/ 0 h 71"/>
                <a:gd name="T2" fmla="*/ 64 w 64"/>
                <a:gd name="T3" fmla="*/ 71 h 71"/>
                <a:gd name="T4" fmla="*/ 0 w 64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1">
                  <a:moveTo>
                    <a:pt x="0" y="0"/>
                  </a:moveTo>
                  <a:cubicBezTo>
                    <a:pt x="0" y="0"/>
                    <a:pt x="6" y="26"/>
                    <a:pt x="64" y="71"/>
                  </a:cubicBezTo>
                  <a:cubicBezTo>
                    <a:pt x="64" y="71"/>
                    <a:pt x="31" y="1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25"/>
            <p:cNvSpPr/>
            <p:nvPr/>
          </p:nvSpPr>
          <p:spPr bwMode="auto">
            <a:xfrm>
              <a:off x="5516563" y="3786188"/>
              <a:ext cx="782638" cy="803275"/>
            </a:xfrm>
            <a:custGeom>
              <a:avLst/>
              <a:gdLst>
                <a:gd name="T0" fmla="*/ 0 w 67"/>
                <a:gd name="T1" fmla="*/ 0 h 69"/>
                <a:gd name="T2" fmla="*/ 67 w 67"/>
                <a:gd name="T3" fmla="*/ 69 h 69"/>
                <a:gd name="T4" fmla="*/ 0 w 67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69">
                  <a:moveTo>
                    <a:pt x="0" y="0"/>
                  </a:moveTo>
                  <a:cubicBezTo>
                    <a:pt x="0" y="0"/>
                    <a:pt x="4" y="27"/>
                    <a:pt x="67" y="69"/>
                  </a:cubicBezTo>
                  <a:cubicBezTo>
                    <a:pt x="67" y="69"/>
                    <a:pt x="25" y="1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26"/>
            <p:cNvSpPr/>
            <p:nvPr/>
          </p:nvSpPr>
          <p:spPr bwMode="auto">
            <a:xfrm>
              <a:off x="5445125" y="3995738"/>
              <a:ext cx="795338" cy="803275"/>
            </a:xfrm>
            <a:custGeom>
              <a:avLst/>
              <a:gdLst>
                <a:gd name="T0" fmla="*/ 1 w 68"/>
                <a:gd name="T1" fmla="*/ 0 h 69"/>
                <a:gd name="T2" fmla="*/ 68 w 68"/>
                <a:gd name="T3" fmla="*/ 69 h 69"/>
                <a:gd name="T4" fmla="*/ 1 w 68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9">
                  <a:moveTo>
                    <a:pt x="1" y="0"/>
                  </a:moveTo>
                  <a:cubicBezTo>
                    <a:pt x="1" y="0"/>
                    <a:pt x="0" y="22"/>
                    <a:pt x="68" y="69"/>
                  </a:cubicBezTo>
                  <a:cubicBezTo>
                    <a:pt x="68" y="69"/>
                    <a:pt x="25" y="8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27"/>
            <p:cNvSpPr/>
            <p:nvPr/>
          </p:nvSpPr>
          <p:spPr bwMode="auto">
            <a:xfrm>
              <a:off x="5387975" y="4170363"/>
              <a:ext cx="747713" cy="849313"/>
            </a:xfrm>
            <a:custGeom>
              <a:avLst/>
              <a:gdLst>
                <a:gd name="T0" fmla="*/ 0 w 64"/>
                <a:gd name="T1" fmla="*/ 0 h 73"/>
                <a:gd name="T2" fmla="*/ 64 w 64"/>
                <a:gd name="T3" fmla="*/ 73 h 73"/>
                <a:gd name="T4" fmla="*/ 0 w 64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3">
                  <a:moveTo>
                    <a:pt x="0" y="0"/>
                  </a:moveTo>
                  <a:cubicBezTo>
                    <a:pt x="0" y="0"/>
                    <a:pt x="3" y="31"/>
                    <a:pt x="64" y="73"/>
                  </a:cubicBezTo>
                  <a:cubicBezTo>
                    <a:pt x="64" y="73"/>
                    <a:pt x="27" y="1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28"/>
            <p:cNvSpPr/>
            <p:nvPr/>
          </p:nvSpPr>
          <p:spPr bwMode="auto">
            <a:xfrm>
              <a:off x="5305425" y="4438650"/>
              <a:ext cx="747713" cy="814388"/>
            </a:xfrm>
            <a:custGeom>
              <a:avLst/>
              <a:gdLst>
                <a:gd name="T0" fmla="*/ 0 w 64"/>
                <a:gd name="T1" fmla="*/ 0 h 70"/>
                <a:gd name="T2" fmla="*/ 64 w 64"/>
                <a:gd name="T3" fmla="*/ 70 h 70"/>
                <a:gd name="T4" fmla="*/ 0 w 64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0">
                  <a:moveTo>
                    <a:pt x="0" y="0"/>
                  </a:moveTo>
                  <a:cubicBezTo>
                    <a:pt x="0" y="0"/>
                    <a:pt x="8" y="33"/>
                    <a:pt x="64" y="70"/>
                  </a:cubicBezTo>
                  <a:cubicBezTo>
                    <a:pt x="64" y="70"/>
                    <a:pt x="28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29"/>
            <p:cNvSpPr/>
            <p:nvPr/>
          </p:nvSpPr>
          <p:spPr bwMode="auto">
            <a:xfrm>
              <a:off x="5235575" y="4646613"/>
              <a:ext cx="758825" cy="827088"/>
            </a:xfrm>
            <a:custGeom>
              <a:avLst/>
              <a:gdLst>
                <a:gd name="T0" fmla="*/ 0 w 65"/>
                <a:gd name="T1" fmla="*/ 0 h 71"/>
                <a:gd name="T2" fmla="*/ 65 w 65"/>
                <a:gd name="T3" fmla="*/ 71 h 71"/>
                <a:gd name="T4" fmla="*/ 0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0" y="0"/>
                  </a:moveTo>
                  <a:cubicBezTo>
                    <a:pt x="0" y="0"/>
                    <a:pt x="7" y="31"/>
                    <a:pt x="65" y="71"/>
                  </a:cubicBezTo>
                  <a:cubicBezTo>
                    <a:pt x="65" y="71"/>
                    <a:pt x="33" y="2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30"/>
            <p:cNvSpPr/>
            <p:nvPr/>
          </p:nvSpPr>
          <p:spPr bwMode="auto">
            <a:xfrm>
              <a:off x="5165725" y="4833938"/>
              <a:ext cx="723900" cy="871538"/>
            </a:xfrm>
            <a:custGeom>
              <a:avLst/>
              <a:gdLst>
                <a:gd name="T0" fmla="*/ 0 w 62"/>
                <a:gd name="T1" fmla="*/ 0 h 75"/>
                <a:gd name="T2" fmla="*/ 62 w 62"/>
                <a:gd name="T3" fmla="*/ 75 h 75"/>
                <a:gd name="T4" fmla="*/ 0 w 62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5">
                  <a:moveTo>
                    <a:pt x="0" y="0"/>
                  </a:moveTo>
                  <a:cubicBezTo>
                    <a:pt x="0" y="0"/>
                    <a:pt x="6" y="29"/>
                    <a:pt x="62" y="75"/>
                  </a:cubicBezTo>
                  <a:cubicBezTo>
                    <a:pt x="62" y="75"/>
                    <a:pt x="35" y="2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31"/>
            <p:cNvSpPr/>
            <p:nvPr/>
          </p:nvSpPr>
          <p:spPr bwMode="auto">
            <a:xfrm>
              <a:off x="5106988" y="5030788"/>
              <a:ext cx="608013" cy="884238"/>
            </a:xfrm>
            <a:custGeom>
              <a:avLst/>
              <a:gdLst>
                <a:gd name="T0" fmla="*/ 0 w 52"/>
                <a:gd name="T1" fmla="*/ 0 h 76"/>
                <a:gd name="T2" fmla="*/ 52 w 52"/>
                <a:gd name="T3" fmla="*/ 76 h 76"/>
                <a:gd name="T4" fmla="*/ 0 w 52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76">
                  <a:moveTo>
                    <a:pt x="0" y="0"/>
                  </a:moveTo>
                  <a:cubicBezTo>
                    <a:pt x="0" y="0"/>
                    <a:pt x="1" y="28"/>
                    <a:pt x="52" y="76"/>
                  </a:cubicBezTo>
                  <a:cubicBezTo>
                    <a:pt x="52" y="76"/>
                    <a:pt x="25" y="1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32"/>
            <p:cNvSpPr/>
            <p:nvPr/>
          </p:nvSpPr>
          <p:spPr bwMode="auto">
            <a:xfrm>
              <a:off x="5037138" y="5240338"/>
              <a:ext cx="584200" cy="977900"/>
            </a:xfrm>
            <a:custGeom>
              <a:avLst/>
              <a:gdLst>
                <a:gd name="T0" fmla="*/ 0 w 50"/>
                <a:gd name="T1" fmla="*/ 0 h 84"/>
                <a:gd name="T2" fmla="*/ 50 w 50"/>
                <a:gd name="T3" fmla="*/ 84 h 84"/>
                <a:gd name="T4" fmla="*/ 0 w 50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84">
                  <a:moveTo>
                    <a:pt x="0" y="0"/>
                  </a:moveTo>
                  <a:cubicBezTo>
                    <a:pt x="0" y="0"/>
                    <a:pt x="4" y="27"/>
                    <a:pt x="50" y="84"/>
                  </a:cubicBezTo>
                  <a:cubicBezTo>
                    <a:pt x="50" y="84"/>
                    <a:pt x="35" y="2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33"/>
            <p:cNvSpPr/>
            <p:nvPr/>
          </p:nvSpPr>
          <p:spPr bwMode="auto">
            <a:xfrm>
              <a:off x="4978400" y="5461000"/>
              <a:ext cx="490538" cy="1001713"/>
            </a:xfrm>
            <a:custGeom>
              <a:avLst/>
              <a:gdLst>
                <a:gd name="T0" fmla="*/ 0 w 42"/>
                <a:gd name="T1" fmla="*/ 0 h 86"/>
                <a:gd name="T2" fmla="*/ 42 w 42"/>
                <a:gd name="T3" fmla="*/ 86 h 86"/>
                <a:gd name="T4" fmla="*/ 0 w 42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86">
                  <a:moveTo>
                    <a:pt x="0" y="0"/>
                  </a:moveTo>
                  <a:cubicBezTo>
                    <a:pt x="0" y="0"/>
                    <a:pt x="4" y="32"/>
                    <a:pt x="42" y="86"/>
                  </a:cubicBezTo>
                  <a:cubicBezTo>
                    <a:pt x="42" y="86"/>
                    <a:pt x="30" y="2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34"/>
            <p:cNvSpPr/>
            <p:nvPr/>
          </p:nvSpPr>
          <p:spPr bwMode="auto">
            <a:xfrm>
              <a:off x="4873625" y="5648325"/>
              <a:ext cx="373063" cy="1058863"/>
            </a:xfrm>
            <a:custGeom>
              <a:avLst/>
              <a:gdLst>
                <a:gd name="T0" fmla="*/ 3 w 32"/>
                <a:gd name="T1" fmla="*/ 0 h 91"/>
                <a:gd name="T2" fmla="*/ 24 w 32"/>
                <a:gd name="T3" fmla="*/ 91 h 91"/>
                <a:gd name="T4" fmla="*/ 3 w 32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91">
                  <a:moveTo>
                    <a:pt x="3" y="0"/>
                  </a:moveTo>
                  <a:cubicBezTo>
                    <a:pt x="3" y="0"/>
                    <a:pt x="0" y="22"/>
                    <a:pt x="24" y="91"/>
                  </a:cubicBezTo>
                  <a:cubicBezTo>
                    <a:pt x="24" y="91"/>
                    <a:pt x="32" y="4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35"/>
            <p:cNvSpPr/>
            <p:nvPr/>
          </p:nvSpPr>
          <p:spPr bwMode="auto">
            <a:xfrm>
              <a:off x="4745038" y="5834063"/>
              <a:ext cx="279400" cy="849313"/>
            </a:xfrm>
            <a:custGeom>
              <a:avLst/>
              <a:gdLst>
                <a:gd name="T0" fmla="*/ 8 w 24"/>
                <a:gd name="T1" fmla="*/ 0 h 73"/>
                <a:gd name="T2" fmla="*/ 12 w 24"/>
                <a:gd name="T3" fmla="*/ 73 h 73"/>
                <a:gd name="T4" fmla="*/ 8 w 24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73">
                  <a:moveTo>
                    <a:pt x="8" y="0"/>
                  </a:moveTo>
                  <a:cubicBezTo>
                    <a:pt x="8" y="0"/>
                    <a:pt x="0" y="41"/>
                    <a:pt x="12" y="73"/>
                  </a:cubicBezTo>
                  <a:cubicBezTo>
                    <a:pt x="12" y="73"/>
                    <a:pt x="24" y="59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36"/>
            <p:cNvSpPr/>
            <p:nvPr/>
          </p:nvSpPr>
          <p:spPr bwMode="auto">
            <a:xfrm>
              <a:off x="4405313" y="5822950"/>
              <a:ext cx="431800" cy="871538"/>
            </a:xfrm>
            <a:custGeom>
              <a:avLst/>
              <a:gdLst>
                <a:gd name="T0" fmla="*/ 37 w 37"/>
                <a:gd name="T1" fmla="*/ 0 h 75"/>
                <a:gd name="T2" fmla="*/ 14 w 37"/>
                <a:gd name="T3" fmla="*/ 41 h 75"/>
                <a:gd name="T4" fmla="*/ 0 w 37"/>
                <a:gd name="T5" fmla="*/ 75 h 75"/>
                <a:gd name="T6" fmla="*/ 37 w 3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5">
                  <a:moveTo>
                    <a:pt x="37" y="0"/>
                  </a:moveTo>
                  <a:cubicBezTo>
                    <a:pt x="37" y="0"/>
                    <a:pt x="27" y="21"/>
                    <a:pt x="14" y="41"/>
                  </a:cubicBezTo>
                  <a:cubicBezTo>
                    <a:pt x="1" y="61"/>
                    <a:pt x="0" y="75"/>
                    <a:pt x="0" y="75"/>
                  </a:cubicBezTo>
                  <a:cubicBezTo>
                    <a:pt x="0" y="75"/>
                    <a:pt x="35" y="43"/>
                    <a:pt x="3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37"/>
            <p:cNvSpPr/>
            <p:nvPr/>
          </p:nvSpPr>
          <p:spPr bwMode="auto">
            <a:xfrm>
              <a:off x="4592638" y="2705100"/>
              <a:ext cx="1227138" cy="196850"/>
            </a:xfrm>
            <a:custGeom>
              <a:avLst/>
              <a:gdLst>
                <a:gd name="T0" fmla="*/ 105 w 105"/>
                <a:gd name="T1" fmla="*/ 0 h 17"/>
                <a:gd name="T2" fmla="*/ 104 w 105"/>
                <a:gd name="T3" fmla="*/ 0 h 17"/>
                <a:gd name="T4" fmla="*/ 101 w 105"/>
                <a:gd name="T5" fmla="*/ 1 h 17"/>
                <a:gd name="T6" fmla="*/ 96 w 105"/>
                <a:gd name="T7" fmla="*/ 3 h 17"/>
                <a:gd name="T8" fmla="*/ 89 w 105"/>
                <a:gd name="T9" fmla="*/ 4 h 17"/>
                <a:gd name="T10" fmla="*/ 81 w 105"/>
                <a:gd name="T11" fmla="*/ 6 h 17"/>
                <a:gd name="T12" fmla="*/ 72 w 105"/>
                <a:gd name="T13" fmla="*/ 7 h 17"/>
                <a:gd name="T14" fmla="*/ 63 w 105"/>
                <a:gd name="T15" fmla="*/ 9 h 17"/>
                <a:gd name="T16" fmla="*/ 53 w 105"/>
                <a:gd name="T17" fmla="*/ 10 h 17"/>
                <a:gd name="T18" fmla="*/ 43 w 105"/>
                <a:gd name="T19" fmla="*/ 11 h 17"/>
                <a:gd name="T20" fmla="*/ 34 w 105"/>
                <a:gd name="T21" fmla="*/ 12 h 17"/>
                <a:gd name="T22" fmla="*/ 17 w 105"/>
                <a:gd name="T23" fmla="*/ 15 h 17"/>
                <a:gd name="T24" fmla="*/ 5 w 105"/>
                <a:gd name="T25" fmla="*/ 16 h 17"/>
                <a:gd name="T26" fmla="*/ 0 w 105"/>
                <a:gd name="T27" fmla="*/ 17 h 17"/>
                <a:gd name="T28" fmla="*/ 5 w 105"/>
                <a:gd name="T29" fmla="*/ 16 h 17"/>
                <a:gd name="T30" fmla="*/ 17 w 105"/>
                <a:gd name="T31" fmla="*/ 15 h 17"/>
                <a:gd name="T32" fmla="*/ 25 w 105"/>
                <a:gd name="T33" fmla="*/ 14 h 17"/>
                <a:gd name="T34" fmla="*/ 34 w 105"/>
                <a:gd name="T35" fmla="*/ 14 h 17"/>
                <a:gd name="T36" fmla="*/ 43 w 105"/>
                <a:gd name="T37" fmla="*/ 12 h 17"/>
                <a:gd name="T38" fmla="*/ 53 w 105"/>
                <a:gd name="T39" fmla="*/ 11 h 17"/>
                <a:gd name="T40" fmla="*/ 63 w 105"/>
                <a:gd name="T41" fmla="*/ 10 h 17"/>
                <a:gd name="T42" fmla="*/ 73 w 105"/>
                <a:gd name="T43" fmla="*/ 8 h 17"/>
                <a:gd name="T44" fmla="*/ 81 w 105"/>
                <a:gd name="T45" fmla="*/ 6 h 17"/>
                <a:gd name="T46" fmla="*/ 89 w 105"/>
                <a:gd name="T47" fmla="*/ 5 h 17"/>
                <a:gd name="T48" fmla="*/ 96 w 105"/>
                <a:gd name="T49" fmla="*/ 3 h 17"/>
                <a:gd name="T50" fmla="*/ 101 w 105"/>
                <a:gd name="T51" fmla="*/ 1 h 17"/>
                <a:gd name="T52" fmla="*/ 105 w 105"/>
                <a:gd name="T53" fmla="*/ 0 h 17"/>
                <a:gd name="T54" fmla="*/ 105 w 105"/>
                <a:gd name="T5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5" h="17">
                  <a:moveTo>
                    <a:pt x="105" y="0"/>
                  </a:moveTo>
                  <a:cubicBezTo>
                    <a:pt x="105" y="0"/>
                    <a:pt x="105" y="0"/>
                    <a:pt x="104" y="0"/>
                  </a:cubicBezTo>
                  <a:cubicBezTo>
                    <a:pt x="103" y="0"/>
                    <a:pt x="102" y="1"/>
                    <a:pt x="101" y="1"/>
                  </a:cubicBezTo>
                  <a:cubicBezTo>
                    <a:pt x="99" y="2"/>
                    <a:pt x="98" y="2"/>
                    <a:pt x="96" y="3"/>
                  </a:cubicBezTo>
                  <a:cubicBezTo>
                    <a:pt x="94" y="3"/>
                    <a:pt x="92" y="4"/>
                    <a:pt x="89" y="4"/>
                  </a:cubicBezTo>
                  <a:cubicBezTo>
                    <a:pt x="87" y="5"/>
                    <a:pt x="84" y="5"/>
                    <a:pt x="81" y="6"/>
                  </a:cubicBezTo>
                  <a:cubicBezTo>
                    <a:pt x="78" y="6"/>
                    <a:pt x="75" y="6"/>
                    <a:pt x="72" y="7"/>
                  </a:cubicBezTo>
                  <a:cubicBezTo>
                    <a:pt x="69" y="8"/>
                    <a:pt x="66" y="8"/>
                    <a:pt x="63" y="9"/>
                  </a:cubicBezTo>
                  <a:cubicBezTo>
                    <a:pt x="60" y="9"/>
                    <a:pt x="56" y="9"/>
                    <a:pt x="53" y="10"/>
                  </a:cubicBezTo>
                  <a:cubicBezTo>
                    <a:pt x="50" y="10"/>
                    <a:pt x="46" y="11"/>
                    <a:pt x="43" y="11"/>
                  </a:cubicBezTo>
                  <a:cubicBezTo>
                    <a:pt x="40" y="12"/>
                    <a:pt x="37" y="12"/>
                    <a:pt x="34" y="12"/>
                  </a:cubicBezTo>
                  <a:cubicBezTo>
                    <a:pt x="28" y="13"/>
                    <a:pt x="22" y="14"/>
                    <a:pt x="17" y="15"/>
                  </a:cubicBezTo>
                  <a:cubicBezTo>
                    <a:pt x="12" y="15"/>
                    <a:pt x="8" y="16"/>
                    <a:pt x="5" y="16"/>
                  </a:cubicBezTo>
                  <a:cubicBezTo>
                    <a:pt x="2" y="16"/>
                    <a:pt x="0" y="17"/>
                    <a:pt x="0" y="17"/>
                  </a:cubicBezTo>
                  <a:cubicBezTo>
                    <a:pt x="0" y="17"/>
                    <a:pt x="2" y="16"/>
                    <a:pt x="5" y="16"/>
                  </a:cubicBezTo>
                  <a:cubicBezTo>
                    <a:pt x="8" y="16"/>
                    <a:pt x="12" y="16"/>
                    <a:pt x="17" y="15"/>
                  </a:cubicBezTo>
                  <a:cubicBezTo>
                    <a:pt x="19" y="15"/>
                    <a:pt x="22" y="15"/>
                    <a:pt x="25" y="14"/>
                  </a:cubicBezTo>
                  <a:cubicBezTo>
                    <a:pt x="28" y="14"/>
                    <a:pt x="31" y="14"/>
                    <a:pt x="34" y="14"/>
                  </a:cubicBezTo>
                  <a:cubicBezTo>
                    <a:pt x="37" y="13"/>
                    <a:pt x="40" y="13"/>
                    <a:pt x="43" y="12"/>
                  </a:cubicBezTo>
                  <a:cubicBezTo>
                    <a:pt x="47" y="12"/>
                    <a:pt x="50" y="12"/>
                    <a:pt x="53" y="11"/>
                  </a:cubicBezTo>
                  <a:cubicBezTo>
                    <a:pt x="57" y="11"/>
                    <a:pt x="60" y="10"/>
                    <a:pt x="63" y="10"/>
                  </a:cubicBezTo>
                  <a:cubicBezTo>
                    <a:pt x="66" y="9"/>
                    <a:pt x="69" y="9"/>
                    <a:pt x="73" y="8"/>
                  </a:cubicBezTo>
                  <a:cubicBezTo>
                    <a:pt x="76" y="8"/>
                    <a:pt x="79" y="7"/>
                    <a:pt x="81" y="6"/>
                  </a:cubicBezTo>
                  <a:cubicBezTo>
                    <a:pt x="84" y="6"/>
                    <a:pt x="87" y="5"/>
                    <a:pt x="89" y="5"/>
                  </a:cubicBezTo>
                  <a:cubicBezTo>
                    <a:pt x="92" y="4"/>
                    <a:pt x="94" y="4"/>
                    <a:pt x="96" y="3"/>
                  </a:cubicBezTo>
                  <a:cubicBezTo>
                    <a:pt x="98" y="2"/>
                    <a:pt x="100" y="2"/>
                    <a:pt x="101" y="1"/>
                  </a:cubicBezTo>
                  <a:cubicBezTo>
                    <a:pt x="104" y="1"/>
                    <a:pt x="105" y="0"/>
                    <a:pt x="105" y="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38"/>
            <p:cNvSpPr/>
            <p:nvPr/>
          </p:nvSpPr>
          <p:spPr bwMode="auto">
            <a:xfrm>
              <a:off x="4510088" y="2936875"/>
              <a:ext cx="1227138" cy="187325"/>
            </a:xfrm>
            <a:custGeom>
              <a:avLst/>
              <a:gdLst>
                <a:gd name="T0" fmla="*/ 105 w 105"/>
                <a:gd name="T1" fmla="*/ 0 h 16"/>
                <a:gd name="T2" fmla="*/ 101 w 105"/>
                <a:gd name="T3" fmla="*/ 0 h 16"/>
                <a:gd name="T4" fmla="*/ 89 w 105"/>
                <a:gd name="T5" fmla="*/ 2 h 16"/>
                <a:gd name="T6" fmla="*/ 72 w 105"/>
                <a:gd name="T7" fmla="*/ 5 h 16"/>
                <a:gd name="T8" fmla="*/ 52 w 105"/>
                <a:gd name="T9" fmla="*/ 8 h 16"/>
                <a:gd name="T10" fmla="*/ 16 w 105"/>
                <a:gd name="T11" fmla="*/ 14 h 16"/>
                <a:gd name="T12" fmla="*/ 9 w 105"/>
                <a:gd name="T13" fmla="*/ 15 h 16"/>
                <a:gd name="T14" fmla="*/ 4 w 105"/>
                <a:gd name="T15" fmla="*/ 16 h 16"/>
                <a:gd name="T16" fmla="*/ 0 w 105"/>
                <a:gd name="T17" fmla="*/ 16 h 16"/>
                <a:gd name="T18" fmla="*/ 4 w 105"/>
                <a:gd name="T19" fmla="*/ 16 h 16"/>
                <a:gd name="T20" fmla="*/ 16 w 105"/>
                <a:gd name="T21" fmla="*/ 15 h 16"/>
                <a:gd name="T22" fmla="*/ 33 w 105"/>
                <a:gd name="T23" fmla="*/ 12 h 16"/>
                <a:gd name="T24" fmla="*/ 53 w 105"/>
                <a:gd name="T25" fmla="*/ 9 h 16"/>
                <a:gd name="T26" fmla="*/ 72 w 105"/>
                <a:gd name="T27" fmla="*/ 6 h 16"/>
                <a:gd name="T28" fmla="*/ 89 w 105"/>
                <a:gd name="T29" fmla="*/ 3 h 16"/>
                <a:gd name="T30" fmla="*/ 101 w 105"/>
                <a:gd name="T31" fmla="*/ 1 h 16"/>
                <a:gd name="T32" fmla="*/ 105 w 10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6">
                  <a:moveTo>
                    <a:pt x="105" y="0"/>
                  </a:moveTo>
                  <a:cubicBezTo>
                    <a:pt x="105" y="0"/>
                    <a:pt x="104" y="0"/>
                    <a:pt x="101" y="0"/>
                  </a:cubicBezTo>
                  <a:cubicBezTo>
                    <a:pt x="98" y="1"/>
                    <a:pt x="94" y="2"/>
                    <a:pt x="89" y="2"/>
                  </a:cubicBezTo>
                  <a:cubicBezTo>
                    <a:pt x="84" y="3"/>
                    <a:pt x="78" y="4"/>
                    <a:pt x="72" y="5"/>
                  </a:cubicBezTo>
                  <a:cubicBezTo>
                    <a:pt x="66" y="6"/>
                    <a:pt x="59" y="7"/>
                    <a:pt x="52" y="8"/>
                  </a:cubicBezTo>
                  <a:cubicBezTo>
                    <a:pt x="39" y="10"/>
                    <a:pt x="26" y="12"/>
                    <a:pt x="16" y="14"/>
                  </a:cubicBezTo>
                  <a:cubicBezTo>
                    <a:pt x="14" y="14"/>
                    <a:pt x="11" y="15"/>
                    <a:pt x="9" y="15"/>
                  </a:cubicBezTo>
                  <a:cubicBezTo>
                    <a:pt x="7" y="15"/>
                    <a:pt x="6" y="16"/>
                    <a:pt x="4" y="16"/>
                  </a:cubicBezTo>
                  <a:cubicBezTo>
                    <a:pt x="1" y="16"/>
                    <a:pt x="0" y="16"/>
                    <a:pt x="0" y="16"/>
                  </a:cubicBezTo>
                  <a:cubicBezTo>
                    <a:pt x="0" y="16"/>
                    <a:pt x="1" y="16"/>
                    <a:pt x="4" y="16"/>
                  </a:cubicBezTo>
                  <a:cubicBezTo>
                    <a:pt x="7" y="16"/>
                    <a:pt x="11" y="15"/>
                    <a:pt x="16" y="15"/>
                  </a:cubicBezTo>
                  <a:cubicBezTo>
                    <a:pt x="21" y="14"/>
                    <a:pt x="27" y="13"/>
                    <a:pt x="33" y="12"/>
                  </a:cubicBezTo>
                  <a:cubicBezTo>
                    <a:pt x="39" y="11"/>
                    <a:pt x="46" y="10"/>
                    <a:pt x="53" y="9"/>
                  </a:cubicBezTo>
                  <a:cubicBezTo>
                    <a:pt x="59" y="8"/>
                    <a:pt x="66" y="7"/>
                    <a:pt x="72" y="6"/>
                  </a:cubicBezTo>
                  <a:cubicBezTo>
                    <a:pt x="78" y="5"/>
                    <a:pt x="84" y="4"/>
                    <a:pt x="89" y="3"/>
                  </a:cubicBezTo>
                  <a:cubicBezTo>
                    <a:pt x="94" y="2"/>
                    <a:pt x="98" y="1"/>
                    <a:pt x="101" y="1"/>
                  </a:cubicBezTo>
                  <a:cubicBezTo>
                    <a:pt x="104" y="0"/>
                    <a:pt x="105" y="0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39"/>
            <p:cNvSpPr/>
            <p:nvPr/>
          </p:nvSpPr>
          <p:spPr bwMode="auto">
            <a:xfrm>
              <a:off x="4498975" y="3181350"/>
              <a:ext cx="1146175" cy="198438"/>
            </a:xfrm>
            <a:custGeom>
              <a:avLst/>
              <a:gdLst>
                <a:gd name="T0" fmla="*/ 98 w 98"/>
                <a:gd name="T1" fmla="*/ 0 h 17"/>
                <a:gd name="T2" fmla="*/ 83 w 98"/>
                <a:gd name="T3" fmla="*/ 3 h 17"/>
                <a:gd name="T4" fmla="*/ 67 w 98"/>
                <a:gd name="T5" fmla="*/ 6 h 17"/>
                <a:gd name="T6" fmla="*/ 49 w 98"/>
                <a:gd name="T7" fmla="*/ 9 h 17"/>
                <a:gd name="T8" fmla="*/ 31 w 98"/>
                <a:gd name="T9" fmla="*/ 13 h 17"/>
                <a:gd name="T10" fmla="*/ 23 w 98"/>
                <a:gd name="T11" fmla="*/ 14 h 17"/>
                <a:gd name="T12" fmla="*/ 15 w 98"/>
                <a:gd name="T13" fmla="*/ 15 h 17"/>
                <a:gd name="T14" fmla="*/ 9 w 98"/>
                <a:gd name="T15" fmla="*/ 16 h 17"/>
                <a:gd name="T16" fmla="*/ 4 w 98"/>
                <a:gd name="T17" fmla="*/ 17 h 17"/>
                <a:gd name="T18" fmla="*/ 0 w 98"/>
                <a:gd name="T19" fmla="*/ 17 h 17"/>
                <a:gd name="T20" fmla="*/ 4 w 98"/>
                <a:gd name="T21" fmla="*/ 17 h 17"/>
                <a:gd name="T22" fmla="*/ 15 w 98"/>
                <a:gd name="T23" fmla="*/ 16 h 17"/>
                <a:gd name="T24" fmla="*/ 23 w 98"/>
                <a:gd name="T25" fmla="*/ 15 h 17"/>
                <a:gd name="T26" fmla="*/ 31 w 98"/>
                <a:gd name="T27" fmla="*/ 14 h 17"/>
                <a:gd name="T28" fmla="*/ 50 w 98"/>
                <a:gd name="T29" fmla="*/ 11 h 17"/>
                <a:gd name="T30" fmla="*/ 68 w 98"/>
                <a:gd name="T31" fmla="*/ 7 h 17"/>
                <a:gd name="T32" fmla="*/ 83 w 98"/>
                <a:gd name="T33" fmla="*/ 4 h 17"/>
                <a:gd name="T34" fmla="*/ 94 w 98"/>
                <a:gd name="T35" fmla="*/ 1 h 17"/>
                <a:gd name="T36" fmla="*/ 98 w 98"/>
                <a:gd name="T3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7">
                  <a:moveTo>
                    <a:pt x="98" y="0"/>
                  </a:moveTo>
                  <a:cubicBezTo>
                    <a:pt x="98" y="0"/>
                    <a:pt x="92" y="1"/>
                    <a:pt x="83" y="3"/>
                  </a:cubicBezTo>
                  <a:cubicBezTo>
                    <a:pt x="78" y="4"/>
                    <a:pt x="73" y="5"/>
                    <a:pt x="67" y="6"/>
                  </a:cubicBezTo>
                  <a:cubicBezTo>
                    <a:pt x="62" y="7"/>
                    <a:pt x="55" y="8"/>
                    <a:pt x="49" y="9"/>
                  </a:cubicBezTo>
                  <a:cubicBezTo>
                    <a:pt x="43" y="11"/>
                    <a:pt x="37" y="12"/>
                    <a:pt x="31" y="13"/>
                  </a:cubicBezTo>
                  <a:cubicBezTo>
                    <a:pt x="28" y="13"/>
                    <a:pt x="25" y="13"/>
                    <a:pt x="23" y="14"/>
                  </a:cubicBezTo>
                  <a:cubicBezTo>
                    <a:pt x="20" y="14"/>
                    <a:pt x="18" y="15"/>
                    <a:pt x="15" y="15"/>
                  </a:cubicBezTo>
                  <a:cubicBezTo>
                    <a:pt x="13" y="15"/>
                    <a:pt x="11" y="16"/>
                    <a:pt x="9" y="16"/>
                  </a:cubicBezTo>
                  <a:cubicBezTo>
                    <a:pt x="7" y="16"/>
                    <a:pt x="5" y="16"/>
                    <a:pt x="4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4" y="17"/>
                  </a:cubicBezTo>
                  <a:cubicBezTo>
                    <a:pt x="7" y="17"/>
                    <a:pt x="11" y="16"/>
                    <a:pt x="15" y="16"/>
                  </a:cubicBezTo>
                  <a:cubicBezTo>
                    <a:pt x="18" y="15"/>
                    <a:pt x="20" y="15"/>
                    <a:pt x="23" y="15"/>
                  </a:cubicBezTo>
                  <a:cubicBezTo>
                    <a:pt x="26" y="14"/>
                    <a:pt x="28" y="14"/>
                    <a:pt x="31" y="14"/>
                  </a:cubicBezTo>
                  <a:cubicBezTo>
                    <a:pt x="37" y="13"/>
                    <a:pt x="43" y="12"/>
                    <a:pt x="50" y="11"/>
                  </a:cubicBezTo>
                  <a:cubicBezTo>
                    <a:pt x="56" y="10"/>
                    <a:pt x="62" y="8"/>
                    <a:pt x="68" y="7"/>
                  </a:cubicBezTo>
                  <a:cubicBezTo>
                    <a:pt x="73" y="6"/>
                    <a:pt x="79" y="5"/>
                    <a:pt x="83" y="4"/>
                  </a:cubicBezTo>
                  <a:cubicBezTo>
                    <a:pt x="88" y="3"/>
                    <a:pt x="92" y="2"/>
                    <a:pt x="94" y="1"/>
                  </a:cubicBezTo>
                  <a:cubicBezTo>
                    <a:pt x="97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40"/>
            <p:cNvSpPr/>
            <p:nvPr/>
          </p:nvSpPr>
          <p:spPr bwMode="auto">
            <a:xfrm>
              <a:off x="4440238" y="3367088"/>
              <a:ext cx="1181100" cy="257175"/>
            </a:xfrm>
            <a:custGeom>
              <a:avLst/>
              <a:gdLst>
                <a:gd name="T0" fmla="*/ 101 w 101"/>
                <a:gd name="T1" fmla="*/ 0 h 22"/>
                <a:gd name="T2" fmla="*/ 96 w 101"/>
                <a:gd name="T3" fmla="*/ 1 h 22"/>
                <a:gd name="T4" fmla="*/ 85 w 101"/>
                <a:gd name="T5" fmla="*/ 4 h 22"/>
                <a:gd name="T6" fmla="*/ 78 w 101"/>
                <a:gd name="T7" fmla="*/ 6 h 22"/>
                <a:gd name="T8" fmla="*/ 69 w 101"/>
                <a:gd name="T9" fmla="*/ 9 h 22"/>
                <a:gd name="T10" fmla="*/ 60 w 101"/>
                <a:gd name="T11" fmla="*/ 11 h 22"/>
                <a:gd name="T12" fmla="*/ 51 w 101"/>
                <a:gd name="T13" fmla="*/ 13 h 22"/>
                <a:gd name="T14" fmla="*/ 41 w 101"/>
                <a:gd name="T15" fmla="*/ 15 h 22"/>
                <a:gd name="T16" fmla="*/ 32 w 101"/>
                <a:gd name="T17" fmla="*/ 17 h 22"/>
                <a:gd name="T18" fmla="*/ 23 w 101"/>
                <a:gd name="T19" fmla="*/ 19 h 22"/>
                <a:gd name="T20" fmla="*/ 16 w 101"/>
                <a:gd name="T21" fmla="*/ 20 h 22"/>
                <a:gd name="T22" fmla="*/ 9 w 101"/>
                <a:gd name="T23" fmla="*/ 21 h 22"/>
                <a:gd name="T24" fmla="*/ 4 w 101"/>
                <a:gd name="T25" fmla="*/ 22 h 22"/>
                <a:gd name="T26" fmla="*/ 0 w 101"/>
                <a:gd name="T27" fmla="*/ 22 h 22"/>
                <a:gd name="T28" fmla="*/ 4 w 101"/>
                <a:gd name="T29" fmla="*/ 22 h 22"/>
                <a:gd name="T30" fmla="*/ 9 w 101"/>
                <a:gd name="T31" fmla="*/ 22 h 22"/>
                <a:gd name="T32" fmla="*/ 16 w 101"/>
                <a:gd name="T33" fmla="*/ 21 h 22"/>
                <a:gd name="T34" fmla="*/ 24 w 101"/>
                <a:gd name="T35" fmla="*/ 20 h 22"/>
                <a:gd name="T36" fmla="*/ 32 w 101"/>
                <a:gd name="T37" fmla="*/ 18 h 22"/>
                <a:gd name="T38" fmla="*/ 42 w 101"/>
                <a:gd name="T39" fmla="*/ 16 h 22"/>
                <a:gd name="T40" fmla="*/ 51 w 101"/>
                <a:gd name="T41" fmla="*/ 14 h 22"/>
                <a:gd name="T42" fmla="*/ 60 w 101"/>
                <a:gd name="T43" fmla="*/ 12 h 22"/>
                <a:gd name="T44" fmla="*/ 70 w 101"/>
                <a:gd name="T45" fmla="*/ 10 h 22"/>
                <a:gd name="T46" fmla="*/ 78 w 101"/>
                <a:gd name="T47" fmla="*/ 7 h 22"/>
                <a:gd name="T48" fmla="*/ 85 w 101"/>
                <a:gd name="T49" fmla="*/ 5 h 22"/>
                <a:gd name="T50" fmla="*/ 97 w 101"/>
                <a:gd name="T51" fmla="*/ 1 h 22"/>
                <a:gd name="T52" fmla="*/ 101 w 101"/>
                <a:gd name="T5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" h="22">
                  <a:moveTo>
                    <a:pt x="101" y="0"/>
                  </a:moveTo>
                  <a:cubicBezTo>
                    <a:pt x="101" y="0"/>
                    <a:pt x="99" y="0"/>
                    <a:pt x="96" y="1"/>
                  </a:cubicBezTo>
                  <a:cubicBezTo>
                    <a:pt x="94" y="2"/>
                    <a:pt x="90" y="3"/>
                    <a:pt x="85" y="4"/>
                  </a:cubicBezTo>
                  <a:cubicBezTo>
                    <a:pt x="83" y="5"/>
                    <a:pt x="80" y="6"/>
                    <a:pt x="78" y="6"/>
                  </a:cubicBezTo>
                  <a:cubicBezTo>
                    <a:pt x="75" y="7"/>
                    <a:pt x="72" y="8"/>
                    <a:pt x="69" y="9"/>
                  </a:cubicBezTo>
                  <a:cubicBezTo>
                    <a:pt x="66" y="10"/>
                    <a:pt x="63" y="10"/>
                    <a:pt x="60" y="11"/>
                  </a:cubicBezTo>
                  <a:cubicBezTo>
                    <a:pt x="57" y="12"/>
                    <a:pt x="54" y="12"/>
                    <a:pt x="51" y="13"/>
                  </a:cubicBezTo>
                  <a:cubicBezTo>
                    <a:pt x="48" y="14"/>
                    <a:pt x="44" y="15"/>
                    <a:pt x="41" y="15"/>
                  </a:cubicBezTo>
                  <a:cubicBezTo>
                    <a:pt x="38" y="16"/>
                    <a:pt x="35" y="17"/>
                    <a:pt x="32" y="17"/>
                  </a:cubicBezTo>
                  <a:cubicBezTo>
                    <a:pt x="29" y="18"/>
                    <a:pt x="26" y="18"/>
                    <a:pt x="23" y="19"/>
                  </a:cubicBezTo>
                  <a:cubicBezTo>
                    <a:pt x="21" y="19"/>
                    <a:pt x="18" y="20"/>
                    <a:pt x="16" y="20"/>
                  </a:cubicBezTo>
                  <a:cubicBezTo>
                    <a:pt x="13" y="20"/>
                    <a:pt x="11" y="21"/>
                    <a:pt x="9" y="21"/>
                  </a:cubicBezTo>
                  <a:cubicBezTo>
                    <a:pt x="7" y="21"/>
                    <a:pt x="6" y="22"/>
                    <a:pt x="4" y="22"/>
                  </a:cubicBezTo>
                  <a:cubicBezTo>
                    <a:pt x="1" y="22"/>
                    <a:pt x="0" y="22"/>
                    <a:pt x="0" y="22"/>
                  </a:cubicBezTo>
                  <a:cubicBezTo>
                    <a:pt x="0" y="22"/>
                    <a:pt x="1" y="22"/>
                    <a:pt x="4" y="22"/>
                  </a:cubicBezTo>
                  <a:cubicBezTo>
                    <a:pt x="6" y="22"/>
                    <a:pt x="7" y="22"/>
                    <a:pt x="9" y="22"/>
                  </a:cubicBezTo>
                  <a:cubicBezTo>
                    <a:pt x="11" y="21"/>
                    <a:pt x="13" y="21"/>
                    <a:pt x="16" y="21"/>
                  </a:cubicBezTo>
                  <a:cubicBezTo>
                    <a:pt x="18" y="20"/>
                    <a:pt x="21" y="20"/>
                    <a:pt x="24" y="20"/>
                  </a:cubicBezTo>
                  <a:cubicBezTo>
                    <a:pt x="26" y="19"/>
                    <a:pt x="29" y="19"/>
                    <a:pt x="32" y="18"/>
                  </a:cubicBezTo>
                  <a:cubicBezTo>
                    <a:pt x="35" y="18"/>
                    <a:pt x="38" y="17"/>
                    <a:pt x="42" y="16"/>
                  </a:cubicBezTo>
                  <a:cubicBezTo>
                    <a:pt x="45" y="16"/>
                    <a:pt x="48" y="15"/>
                    <a:pt x="51" y="14"/>
                  </a:cubicBezTo>
                  <a:cubicBezTo>
                    <a:pt x="54" y="14"/>
                    <a:pt x="57" y="13"/>
                    <a:pt x="60" y="12"/>
                  </a:cubicBezTo>
                  <a:cubicBezTo>
                    <a:pt x="64" y="11"/>
                    <a:pt x="67" y="11"/>
                    <a:pt x="70" y="10"/>
                  </a:cubicBezTo>
                  <a:cubicBezTo>
                    <a:pt x="72" y="9"/>
                    <a:pt x="75" y="8"/>
                    <a:pt x="78" y="7"/>
                  </a:cubicBezTo>
                  <a:cubicBezTo>
                    <a:pt x="81" y="7"/>
                    <a:pt x="83" y="6"/>
                    <a:pt x="85" y="5"/>
                  </a:cubicBezTo>
                  <a:cubicBezTo>
                    <a:pt x="90" y="4"/>
                    <a:pt x="94" y="2"/>
                    <a:pt x="97" y="1"/>
                  </a:cubicBezTo>
                  <a:cubicBezTo>
                    <a:pt x="99" y="0"/>
                    <a:pt x="101" y="0"/>
                    <a:pt x="10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41"/>
            <p:cNvSpPr/>
            <p:nvPr/>
          </p:nvSpPr>
          <p:spPr bwMode="auto">
            <a:xfrm>
              <a:off x="5527675" y="3589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42"/>
            <p:cNvSpPr/>
            <p:nvPr/>
          </p:nvSpPr>
          <p:spPr bwMode="auto">
            <a:xfrm>
              <a:off x="4510088" y="3589338"/>
              <a:ext cx="1017588" cy="244475"/>
            </a:xfrm>
            <a:custGeom>
              <a:avLst/>
              <a:gdLst>
                <a:gd name="T0" fmla="*/ 87 w 87"/>
                <a:gd name="T1" fmla="*/ 0 h 21"/>
                <a:gd name="T2" fmla="*/ 83 w 87"/>
                <a:gd name="T3" fmla="*/ 0 h 21"/>
                <a:gd name="T4" fmla="*/ 74 w 87"/>
                <a:gd name="T5" fmla="*/ 2 h 21"/>
                <a:gd name="T6" fmla="*/ 60 w 87"/>
                <a:gd name="T7" fmla="*/ 6 h 21"/>
                <a:gd name="T8" fmla="*/ 44 w 87"/>
                <a:gd name="T9" fmla="*/ 9 h 21"/>
                <a:gd name="T10" fmla="*/ 28 w 87"/>
                <a:gd name="T11" fmla="*/ 13 h 21"/>
                <a:gd name="T12" fmla="*/ 14 w 87"/>
                <a:gd name="T13" fmla="*/ 17 h 21"/>
                <a:gd name="T14" fmla="*/ 8 w 87"/>
                <a:gd name="T15" fmla="*/ 18 h 21"/>
                <a:gd name="T16" fmla="*/ 4 w 87"/>
                <a:gd name="T17" fmla="*/ 20 h 21"/>
                <a:gd name="T18" fmla="*/ 1 w 87"/>
                <a:gd name="T19" fmla="*/ 21 h 21"/>
                <a:gd name="T20" fmla="*/ 0 w 87"/>
                <a:gd name="T21" fmla="*/ 21 h 21"/>
                <a:gd name="T22" fmla="*/ 1 w 87"/>
                <a:gd name="T23" fmla="*/ 21 h 21"/>
                <a:gd name="T24" fmla="*/ 4 w 87"/>
                <a:gd name="T25" fmla="*/ 20 h 21"/>
                <a:gd name="T26" fmla="*/ 14 w 87"/>
                <a:gd name="T27" fmla="*/ 17 h 21"/>
                <a:gd name="T28" fmla="*/ 44 w 87"/>
                <a:gd name="T29" fmla="*/ 10 h 21"/>
                <a:gd name="T30" fmla="*/ 60 w 87"/>
                <a:gd name="T31" fmla="*/ 7 h 21"/>
                <a:gd name="T32" fmla="*/ 74 w 87"/>
                <a:gd name="T33" fmla="*/ 3 h 21"/>
                <a:gd name="T34" fmla="*/ 83 w 87"/>
                <a:gd name="T35" fmla="*/ 1 h 21"/>
                <a:gd name="T36" fmla="*/ 87 w 87"/>
                <a:gd name="T37" fmla="*/ 0 h 21"/>
                <a:gd name="T38" fmla="*/ 87 w 87"/>
                <a:gd name="T3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21">
                  <a:moveTo>
                    <a:pt x="87" y="0"/>
                  </a:moveTo>
                  <a:cubicBezTo>
                    <a:pt x="87" y="0"/>
                    <a:pt x="86" y="0"/>
                    <a:pt x="83" y="0"/>
                  </a:cubicBezTo>
                  <a:cubicBezTo>
                    <a:pt x="81" y="1"/>
                    <a:pt x="78" y="2"/>
                    <a:pt x="74" y="2"/>
                  </a:cubicBezTo>
                  <a:cubicBezTo>
                    <a:pt x="69" y="3"/>
                    <a:pt x="65" y="4"/>
                    <a:pt x="60" y="6"/>
                  </a:cubicBezTo>
                  <a:cubicBezTo>
                    <a:pt x="54" y="7"/>
                    <a:pt x="49" y="8"/>
                    <a:pt x="44" y="9"/>
                  </a:cubicBezTo>
                  <a:cubicBezTo>
                    <a:pt x="38" y="11"/>
                    <a:pt x="33" y="12"/>
                    <a:pt x="28" y="13"/>
                  </a:cubicBezTo>
                  <a:cubicBezTo>
                    <a:pt x="23" y="14"/>
                    <a:pt x="18" y="16"/>
                    <a:pt x="14" y="17"/>
                  </a:cubicBezTo>
                  <a:cubicBezTo>
                    <a:pt x="12" y="17"/>
                    <a:pt x="10" y="18"/>
                    <a:pt x="8" y="18"/>
                  </a:cubicBezTo>
                  <a:cubicBezTo>
                    <a:pt x="7" y="19"/>
                    <a:pt x="5" y="19"/>
                    <a:pt x="4" y="20"/>
                  </a:cubicBezTo>
                  <a:cubicBezTo>
                    <a:pt x="3" y="20"/>
                    <a:pt x="2" y="20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1"/>
                    <a:pt x="1" y="21"/>
                    <a:pt x="1" y="21"/>
                  </a:cubicBezTo>
                  <a:cubicBezTo>
                    <a:pt x="2" y="20"/>
                    <a:pt x="3" y="20"/>
                    <a:pt x="4" y="20"/>
                  </a:cubicBezTo>
                  <a:cubicBezTo>
                    <a:pt x="6" y="19"/>
                    <a:pt x="10" y="18"/>
                    <a:pt x="14" y="17"/>
                  </a:cubicBezTo>
                  <a:cubicBezTo>
                    <a:pt x="22" y="16"/>
                    <a:pt x="33" y="13"/>
                    <a:pt x="44" y="10"/>
                  </a:cubicBezTo>
                  <a:cubicBezTo>
                    <a:pt x="49" y="9"/>
                    <a:pt x="55" y="8"/>
                    <a:pt x="60" y="7"/>
                  </a:cubicBezTo>
                  <a:cubicBezTo>
                    <a:pt x="65" y="5"/>
                    <a:pt x="70" y="4"/>
                    <a:pt x="74" y="3"/>
                  </a:cubicBezTo>
                  <a:cubicBezTo>
                    <a:pt x="78" y="2"/>
                    <a:pt x="81" y="1"/>
                    <a:pt x="83" y="1"/>
                  </a:cubicBezTo>
                  <a:cubicBezTo>
                    <a:pt x="86" y="0"/>
                    <a:pt x="87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43"/>
            <p:cNvSpPr/>
            <p:nvPr/>
          </p:nvSpPr>
          <p:spPr bwMode="auto">
            <a:xfrm>
              <a:off x="4451350" y="4006850"/>
              <a:ext cx="23813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44"/>
            <p:cNvSpPr/>
            <p:nvPr/>
          </p:nvSpPr>
          <p:spPr bwMode="auto">
            <a:xfrm>
              <a:off x="4475163" y="3798888"/>
              <a:ext cx="1004888" cy="207963"/>
            </a:xfrm>
            <a:custGeom>
              <a:avLst/>
              <a:gdLst>
                <a:gd name="T0" fmla="*/ 86 w 86"/>
                <a:gd name="T1" fmla="*/ 0 h 18"/>
                <a:gd name="T2" fmla="*/ 82 w 86"/>
                <a:gd name="T3" fmla="*/ 1 h 18"/>
                <a:gd name="T4" fmla="*/ 72 w 86"/>
                <a:gd name="T5" fmla="*/ 4 h 18"/>
                <a:gd name="T6" fmla="*/ 59 w 86"/>
                <a:gd name="T7" fmla="*/ 8 h 18"/>
                <a:gd name="T8" fmla="*/ 55 w 86"/>
                <a:gd name="T9" fmla="*/ 9 h 18"/>
                <a:gd name="T10" fmla="*/ 51 w 86"/>
                <a:gd name="T11" fmla="*/ 10 h 18"/>
                <a:gd name="T12" fmla="*/ 43 w 86"/>
                <a:gd name="T13" fmla="*/ 12 h 18"/>
                <a:gd name="T14" fmla="*/ 34 w 86"/>
                <a:gd name="T15" fmla="*/ 13 h 18"/>
                <a:gd name="T16" fmla="*/ 26 w 86"/>
                <a:gd name="T17" fmla="*/ 15 h 18"/>
                <a:gd name="T18" fmla="*/ 19 w 86"/>
                <a:gd name="T19" fmla="*/ 16 h 18"/>
                <a:gd name="T20" fmla="*/ 12 w 86"/>
                <a:gd name="T21" fmla="*/ 17 h 18"/>
                <a:gd name="T22" fmla="*/ 7 w 86"/>
                <a:gd name="T23" fmla="*/ 17 h 18"/>
                <a:gd name="T24" fmla="*/ 2 w 86"/>
                <a:gd name="T25" fmla="*/ 18 h 18"/>
                <a:gd name="T26" fmla="*/ 0 w 86"/>
                <a:gd name="T27" fmla="*/ 18 h 18"/>
                <a:gd name="T28" fmla="*/ 0 w 86"/>
                <a:gd name="T29" fmla="*/ 18 h 18"/>
                <a:gd name="T30" fmla="*/ 2 w 86"/>
                <a:gd name="T31" fmla="*/ 18 h 18"/>
                <a:gd name="T32" fmla="*/ 7 w 86"/>
                <a:gd name="T33" fmla="*/ 18 h 18"/>
                <a:gd name="T34" fmla="*/ 12 w 86"/>
                <a:gd name="T35" fmla="*/ 17 h 18"/>
                <a:gd name="T36" fmla="*/ 19 w 86"/>
                <a:gd name="T37" fmla="*/ 17 h 18"/>
                <a:gd name="T38" fmla="*/ 27 w 86"/>
                <a:gd name="T39" fmla="*/ 16 h 18"/>
                <a:gd name="T40" fmla="*/ 35 w 86"/>
                <a:gd name="T41" fmla="*/ 14 h 18"/>
                <a:gd name="T42" fmla="*/ 43 w 86"/>
                <a:gd name="T43" fmla="*/ 13 h 18"/>
                <a:gd name="T44" fmla="*/ 51 w 86"/>
                <a:gd name="T45" fmla="*/ 11 h 18"/>
                <a:gd name="T46" fmla="*/ 55 w 86"/>
                <a:gd name="T47" fmla="*/ 10 h 18"/>
                <a:gd name="T48" fmla="*/ 59 w 86"/>
                <a:gd name="T49" fmla="*/ 9 h 18"/>
                <a:gd name="T50" fmla="*/ 66 w 86"/>
                <a:gd name="T51" fmla="*/ 7 h 18"/>
                <a:gd name="T52" fmla="*/ 73 w 86"/>
                <a:gd name="T53" fmla="*/ 5 h 18"/>
                <a:gd name="T54" fmla="*/ 82 w 86"/>
                <a:gd name="T55" fmla="*/ 1 h 18"/>
                <a:gd name="T56" fmla="*/ 86 w 86"/>
                <a:gd name="T5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18">
                  <a:moveTo>
                    <a:pt x="86" y="0"/>
                  </a:moveTo>
                  <a:cubicBezTo>
                    <a:pt x="86" y="0"/>
                    <a:pt x="84" y="0"/>
                    <a:pt x="82" y="1"/>
                  </a:cubicBezTo>
                  <a:cubicBezTo>
                    <a:pt x="80" y="2"/>
                    <a:pt x="76" y="3"/>
                    <a:pt x="72" y="4"/>
                  </a:cubicBezTo>
                  <a:cubicBezTo>
                    <a:pt x="68" y="5"/>
                    <a:pt x="64" y="7"/>
                    <a:pt x="59" y="8"/>
                  </a:cubicBezTo>
                  <a:cubicBezTo>
                    <a:pt x="57" y="8"/>
                    <a:pt x="56" y="8"/>
                    <a:pt x="55" y="9"/>
                  </a:cubicBezTo>
                  <a:cubicBezTo>
                    <a:pt x="53" y="9"/>
                    <a:pt x="52" y="9"/>
                    <a:pt x="51" y="10"/>
                  </a:cubicBezTo>
                  <a:cubicBezTo>
                    <a:pt x="48" y="10"/>
                    <a:pt x="45" y="11"/>
                    <a:pt x="43" y="12"/>
                  </a:cubicBezTo>
                  <a:cubicBezTo>
                    <a:pt x="40" y="12"/>
                    <a:pt x="37" y="13"/>
                    <a:pt x="34" y="13"/>
                  </a:cubicBezTo>
                  <a:cubicBezTo>
                    <a:pt x="32" y="14"/>
                    <a:pt x="29" y="14"/>
                    <a:pt x="26" y="15"/>
                  </a:cubicBezTo>
                  <a:cubicBezTo>
                    <a:pt x="24" y="15"/>
                    <a:pt x="21" y="15"/>
                    <a:pt x="19" y="16"/>
                  </a:cubicBezTo>
                  <a:cubicBezTo>
                    <a:pt x="17" y="16"/>
                    <a:pt x="14" y="16"/>
                    <a:pt x="12" y="17"/>
                  </a:cubicBezTo>
                  <a:cubicBezTo>
                    <a:pt x="10" y="17"/>
                    <a:pt x="8" y="17"/>
                    <a:pt x="7" y="17"/>
                  </a:cubicBezTo>
                  <a:cubicBezTo>
                    <a:pt x="5" y="18"/>
                    <a:pt x="3" y="18"/>
                    <a:pt x="2" y="18"/>
                  </a:cubicBezTo>
                  <a:cubicBezTo>
                    <a:pt x="1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1" y="18"/>
                    <a:pt x="2" y="18"/>
                  </a:cubicBezTo>
                  <a:cubicBezTo>
                    <a:pt x="3" y="18"/>
                    <a:pt x="5" y="18"/>
                    <a:pt x="7" y="18"/>
                  </a:cubicBezTo>
                  <a:cubicBezTo>
                    <a:pt x="8" y="18"/>
                    <a:pt x="10" y="18"/>
                    <a:pt x="12" y="17"/>
                  </a:cubicBezTo>
                  <a:cubicBezTo>
                    <a:pt x="14" y="17"/>
                    <a:pt x="17" y="17"/>
                    <a:pt x="19" y="17"/>
                  </a:cubicBezTo>
                  <a:cubicBezTo>
                    <a:pt x="22" y="16"/>
                    <a:pt x="24" y="16"/>
                    <a:pt x="27" y="16"/>
                  </a:cubicBezTo>
                  <a:cubicBezTo>
                    <a:pt x="29" y="15"/>
                    <a:pt x="32" y="15"/>
                    <a:pt x="35" y="14"/>
                  </a:cubicBezTo>
                  <a:cubicBezTo>
                    <a:pt x="37" y="14"/>
                    <a:pt x="40" y="13"/>
                    <a:pt x="43" y="13"/>
                  </a:cubicBezTo>
                  <a:cubicBezTo>
                    <a:pt x="46" y="12"/>
                    <a:pt x="48" y="12"/>
                    <a:pt x="51" y="11"/>
                  </a:cubicBezTo>
                  <a:cubicBezTo>
                    <a:pt x="52" y="11"/>
                    <a:pt x="54" y="10"/>
                    <a:pt x="55" y="10"/>
                  </a:cubicBezTo>
                  <a:cubicBezTo>
                    <a:pt x="56" y="10"/>
                    <a:pt x="58" y="9"/>
                    <a:pt x="59" y="9"/>
                  </a:cubicBezTo>
                  <a:cubicBezTo>
                    <a:pt x="61" y="8"/>
                    <a:pt x="64" y="7"/>
                    <a:pt x="66" y="7"/>
                  </a:cubicBezTo>
                  <a:cubicBezTo>
                    <a:pt x="68" y="6"/>
                    <a:pt x="71" y="5"/>
                    <a:pt x="73" y="5"/>
                  </a:cubicBezTo>
                  <a:cubicBezTo>
                    <a:pt x="77" y="3"/>
                    <a:pt x="80" y="2"/>
                    <a:pt x="82" y="1"/>
                  </a:cubicBezTo>
                  <a:cubicBezTo>
                    <a:pt x="84" y="0"/>
                    <a:pt x="86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45"/>
            <p:cNvSpPr/>
            <p:nvPr/>
          </p:nvSpPr>
          <p:spPr bwMode="auto">
            <a:xfrm>
              <a:off x="4370388" y="3995738"/>
              <a:ext cx="1052513" cy="268288"/>
            </a:xfrm>
            <a:custGeom>
              <a:avLst/>
              <a:gdLst>
                <a:gd name="T0" fmla="*/ 90 w 90"/>
                <a:gd name="T1" fmla="*/ 0 h 23"/>
                <a:gd name="T2" fmla="*/ 76 w 90"/>
                <a:gd name="T3" fmla="*/ 4 h 23"/>
                <a:gd name="T4" fmla="*/ 62 w 90"/>
                <a:gd name="T5" fmla="*/ 8 h 23"/>
                <a:gd name="T6" fmla="*/ 46 w 90"/>
                <a:gd name="T7" fmla="*/ 13 h 23"/>
                <a:gd name="T8" fmla="*/ 37 w 90"/>
                <a:gd name="T9" fmla="*/ 15 h 23"/>
                <a:gd name="T10" fmla="*/ 29 w 90"/>
                <a:gd name="T11" fmla="*/ 17 h 23"/>
                <a:gd name="T12" fmla="*/ 21 w 90"/>
                <a:gd name="T13" fmla="*/ 19 h 23"/>
                <a:gd name="T14" fmla="*/ 15 w 90"/>
                <a:gd name="T15" fmla="*/ 21 h 23"/>
                <a:gd name="T16" fmla="*/ 9 w 90"/>
                <a:gd name="T17" fmla="*/ 22 h 23"/>
                <a:gd name="T18" fmla="*/ 4 w 90"/>
                <a:gd name="T19" fmla="*/ 23 h 23"/>
                <a:gd name="T20" fmla="*/ 0 w 90"/>
                <a:gd name="T21" fmla="*/ 23 h 23"/>
                <a:gd name="T22" fmla="*/ 4 w 90"/>
                <a:gd name="T23" fmla="*/ 23 h 23"/>
                <a:gd name="T24" fmla="*/ 9 w 90"/>
                <a:gd name="T25" fmla="*/ 22 h 23"/>
                <a:gd name="T26" fmla="*/ 15 w 90"/>
                <a:gd name="T27" fmla="*/ 21 h 23"/>
                <a:gd name="T28" fmla="*/ 22 w 90"/>
                <a:gd name="T29" fmla="*/ 20 h 23"/>
                <a:gd name="T30" fmla="*/ 29 w 90"/>
                <a:gd name="T31" fmla="*/ 18 h 23"/>
                <a:gd name="T32" fmla="*/ 37 w 90"/>
                <a:gd name="T33" fmla="*/ 16 h 23"/>
                <a:gd name="T34" fmla="*/ 46 w 90"/>
                <a:gd name="T35" fmla="*/ 14 h 23"/>
                <a:gd name="T36" fmla="*/ 62 w 90"/>
                <a:gd name="T37" fmla="*/ 9 h 23"/>
                <a:gd name="T38" fmla="*/ 77 w 90"/>
                <a:gd name="T39" fmla="*/ 5 h 23"/>
                <a:gd name="T40" fmla="*/ 87 w 90"/>
                <a:gd name="T41" fmla="*/ 1 h 23"/>
                <a:gd name="T42" fmla="*/ 90 w 90"/>
                <a:gd name="T4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" h="23">
                  <a:moveTo>
                    <a:pt x="90" y="0"/>
                  </a:moveTo>
                  <a:cubicBezTo>
                    <a:pt x="90" y="0"/>
                    <a:pt x="85" y="2"/>
                    <a:pt x="76" y="4"/>
                  </a:cubicBezTo>
                  <a:cubicBezTo>
                    <a:pt x="72" y="5"/>
                    <a:pt x="67" y="7"/>
                    <a:pt x="62" y="8"/>
                  </a:cubicBezTo>
                  <a:cubicBezTo>
                    <a:pt x="57" y="10"/>
                    <a:pt x="51" y="11"/>
                    <a:pt x="46" y="13"/>
                  </a:cubicBezTo>
                  <a:cubicBezTo>
                    <a:pt x="43" y="14"/>
                    <a:pt x="40" y="14"/>
                    <a:pt x="37" y="15"/>
                  </a:cubicBezTo>
                  <a:cubicBezTo>
                    <a:pt x="34" y="16"/>
                    <a:pt x="32" y="17"/>
                    <a:pt x="29" y="17"/>
                  </a:cubicBezTo>
                  <a:cubicBezTo>
                    <a:pt x="26" y="18"/>
                    <a:pt x="24" y="19"/>
                    <a:pt x="21" y="19"/>
                  </a:cubicBezTo>
                  <a:cubicBezTo>
                    <a:pt x="19" y="20"/>
                    <a:pt x="17" y="20"/>
                    <a:pt x="15" y="21"/>
                  </a:cubicBezTo>
                  <a:cubicBezTo>
                    <a:pt x="12" y="21"/>
                    <a:pt x="10" y="22"/>
                    <a:pt x="9" y="22"/>
                  </a:cubicBezTo>
                  <a:cubicBezTo>
                    <a:pt x="7" y="22"/>
                    <a:pt x="5" y="22"/>
                    <a:pt x="4" y="23"/>
                  </a:cubicBezTo>
                  <a:cubicBezTo>
                    <a:pt x="2" y="23"/>
                    <a:pt x="0" y="23"/>
                    <a:pt x="0" y="23"/>
                  </a:cubicBezTo>
                  <a:cubicBezTo>
                    <a:pt x="0" y="23"/>
                    <a:pt x="2" y="23"/>
                    <a:pt x="4" y="23"/>
                  </a:cubicBezTo>
                  <a:cubicBezTo>
                    <a:pt x="5" y="23"/>
                    <a:pt x="7" y="23"/>
                    <a:pt x="9" y="22"/>
                  </a:cubicBezTo>
                  <a:cubicBezTo>
                    <a:pt x="11" y="22"/>
                    <a:pt x="12" y="22"/>
                    <a:pt x="15" y="21"/>
                  </a:cubicBezTo>
                  <a:cubicBezTo>
                    <a:pt x="17" y="21"/>
                    <a:pt x="19" y="21"/>
                    <a:pt x="22" y="20"/>
                  </a:cubicBezTo>
                  <a:cubicBezTo>
                    <a:pt x="24" y="20"/>
                    <a:pt x="27" y="19"/>
                    <a:pt x="29" y="18"/>
                  </a:cubicBezTo>
                  <a:cubicBezTo>
                    <a:pt x="32" y="18"/>
                    <a:pt x="35" y="17"/>
                    <a:pt x="37" y="16"/>
                  </a:cubicBezTo>
                  <a:cubicBezTo>
                    <a:pt x="40" y="16"/>
                    <a:pt x="43" y="15"/>
                    <a:pt x="46" y="14"/>
                  </a:cubicBezTo>
                  <a:cubicBezTo>
                    <a:pt x="52" y="12"/>
                    <a:pt x="57" y="11"/>
                    <a:pt x="62" y="9"/>
                  </a:cubicBezTo>
                  <a:cubicBezTo>
                    <a:pt x="68" y="8"/>
                    <a:pt x="72" y="6"/>
                    <a:pt x="77" y="5"/>
                  </a:cubicBezTo>
                  <a:cubicBezTo>
                    <a:pt x="81" y="3"/>
                    <a:pt x="84" y="2"/>
                    <a:pt x="87" y="1"/>
                  </a:cubicBezTo>
                  <a:cubicBezTo>
                    <a:pt x="89" y="1"/>
                    <a:pt x="90" y="0"/>
                    <a:pt x="9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46"/>
            <p:cNvSpPr/>
            <p:nvPr/>
          </p:nvSpPr>
          <p:spPr bwMode="auto">
            <a:xfrm>
              <a:off x="5351463" y="4205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47"/>
            <p:cNvSpPr/>
            <p:nvPr/>
          </p:nvSpPr>
          <p:spPr bwMode="auto">
            <a:xfrm>
              <a:off x="4311650" y="4205288"/>
              <a:ext cx="1039813" cy="233363"/>
            </a:xfrm>
            <a:custGeom>
              <a:avLst/>
              <a:gdLst>
                <a:gd name="T0" fmla="*/ 89 w 89"/>
                <a:gd name="T1" fmla="*/ 0 h 20"/>
                <a:gd name="T2" fmla="*/ 75 w 89"/>
                <a:gd name="T3" fmla="*/ 4 h 20"/>
                <a:gd name="T4" fmla="*/ 61 w 89"/>
                <a:gd name="T5" fmla="*/ 8 h 20"/>
                <a:gd name="T6" fmla="*/ 45 w 89"/>
                <a:gd name="T7" fmla="*/ 12 h 20"/>
                <a:gd name="T8" fmla="*/ 36 w 89"/>
                <a:gd name="T9" fmla="*/ 14 h 20"/>
                <a:gd name="T10" fmla="*/ 28 w 89"/>
                <a:gd name="T11" fmla="*/ 16 h 20"/>
                <a:gd name="T12" fmla="*/ 21 w 89"/>
                <a:gd name="T13" fmla="*/ 17 h 20"/>
                <a:gd name="T14" fmla="*/ 14 w 89"/>
                <a:gd name="T15" fmla="*/ 18 h 20"/>
                <a:gd name="T16" fmla="*/ 8 w 89"/>
                <a:gd name="T17" fmla="*/ 19 h 20"/>
                <a:gd name="T18" fmla="*/ 4 w 89"/>
                <a:gd name="T19" fmla="*/ 20 h 20"/>
                <a:gd name="T20" fmla="*/ 0 w 89"/>
                <a:gd name="T21" fmla="*/ 20 h 20"/>
                <a:gd name="T22" fmla="*/ 4 w 89"/>
                <a:gd name="T23" fmla="*/ 20 h 20"/>
                <a:gd name="T24" fmla="*/ 8 w 89"/>
                <a:gd name="T25" fmla="*/ 20 h 20"/>
                <a:gd name="T26" fmla="*/ 14 w 89"/>
                <a:gd name="T27" fmla="*/ 19 h 20"/>
                <a:gd name="T28" fmla="*/ 21 w 89"/>
                <a:gd name="T29" fmla="*/ 18 h 20"/>
                <a:gd name="T30" fmla="*/ 29 w 89"/>
                <a:gd name="T31" fmla="*/ 17 h 20"/>
                <a:gd name="T32" fmla="*/ 37 w 89"/>
                <a:gd name="T33" fmla="*/ 15 h 20"/>
                <a:gd name="T34" fmla="*/ 45 w 89"/>
                <a:gd name="T35" fmla="*/ 13 h 20"/>
                <a:gd name="T36" fmla="*/ 61 w 89"/>
                <a:gd name="T37" fmla="*/ 9 h 20"/>
                <a:gd name="T38" fmla="*/ 69 w 89"/>
                <a:gd name="T39" fmla="*/ 7 h 20"/>
                <a:gd name="T40" fmla="*/ 75 w 89"/>
                <a:gd name="T41" fmla="*/ 5 h 20"/>
                <a:gd name="T42" fmla="*/ 85 w 89"/>
                <a:gd name="T43" fmla="*/ 2 h 20"/>
                <a:gd name="T44" fmla="*/ 89 w 89"/>
                <a:gd name="T45" fmla="*/ 0 h 20"/>
                <a:gd name="T46" fmla="*/ 89 w 89"/>
                <a:gd name="T4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20">
                  <a:moveTo>
                    <a:pt x="89" y="0"/>
                  </a:moveTo>
                  <a:cubicBezTo>
                    <a:pt x="89" y="0"/>
                    <a:pt x="83" y="2"/>
                    <a:pt x="75" y="4"/>
                  </a:cubicBezTo>
                  <a:cubicBezTo>
                    <a:pt x="71" y="5"/>
                    <a:pt x="66" y="7"/>
                    <a:pt x="61" y="8"/>
                  </a:cubicBezTo>
                  <a:cubicBezTo>
                    <a:pt x="56" y="9"/>
                    <a:pt x="50" y="11"/>
                    <a:pt x="45" y="12"/>
                  </a:cubicBezTo>
                  <a:cubicBezTo>
                    <a:pt x="42" y="13"/>
                    <a:pt x="39" y="13"/>
                    <a:pt x="36" y="14"/>
                  </a:cubicBezTo>
                  <a:cubicBezTo>
                    <a:pt x="34" y="15"/>
                    <a:pt x="31" y="15"/>
                    <a:pt x="28" y="16"/>
                  </a:cubicBezTo>
                  <a:cubicBezTo>
                    <a:pt x="26" y="16"/>
                    <a:pt x="23" y="17"/>
                    <a:pt x="21" y="17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2" y="19"/>
                    <a:pt x="10" y="19"/>
                    <a:pt x="8" y="19"/>
                  </a:cubicBezTo>
                  <a:cubicBezTo>
                    <a:pt x="7" y="20"/>
                    <a:pt x="5" y="20"/>
                    <a:pt x="4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20"/>
                    <a:pt x="1" y="20"/>
                    <a:pt x="4" y="20"/>
                  </a:cubicBezTo>
                  <a:cubicBezTo>
                    <a:pt x="5" y="20"/>
                    <a:pt x="7" y="20"/>
                    <a:pt x="8" y="20"/>
                  </a:cubicBezTo>
                  <a:cubicBezTo>
                    <a:pt x="10" y="20"/>
                    <a:pt x="12" y="19"/>
                    <a:pt x="14" y="19"/>
                  </a:cubicBezTo>
                  <a:cubicBezTo>
                    <a:pt x="16" y="19"/>
                    <a:pt x="19" y="18"/>
                    <a:pt x="21" y="18"/>
                  </a:cubicBezTo>
                  <a:cubicBezTo>
                    <a:pt x="23" y="18"/>
                    <a:pt x="26" y="17"/>
                    <a:pt x="29" y="17"/>
                  </a:cubicBezTo>
                  <a:cubicBezTo>
                    <a:pt x="31" y="16"/>
                    <a:pt x="34" y="16"/>
                    <a:pt x="37" y="15"/>
                  </a:cubicBezTo>
                  <a:cubicBezTo>
                    <a:pt x="39" y="14"/>
                    <a:pt x="42" y="14"/>
                    <a:pt x="45" y="13"/>
                  </a:cubicBezTo>
                  <a:cubicBezTo>
                    <a:pt x="51" y="12"/>
                    <a:pt x="56" y="10"/>
                    <a:pt x="61" y="9"/>
                  </a:cubicBezTo>
                  <a:cubicBezTo>
                    <a:pt x="64" y="8"/>
                    <a:pt x="66" y="7"/>
                    <a:pt x="69" y="7"/>
                  </a:cubicBezTo>
                  <a:cubicBezTo>
                    <a:pt x="71" y="6"/>
                    <a:pt x="73" y="5"/>
                    <a:pt x="75" y="5"/>
                  </a:cubicBezTo>
                  <a:cubicBezTo>
                    <a:pt x="79" y="4"/>
                    <a:pt x="83" y="2"/>
                    <a:pt x="85" y="2"/>
                  </a:cubicBezTo>
                  <a:cubicBezTo>
                    <a:pt x="87" y="1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48"/>
            <p:cNvSpPr/>
            <p:nvPr/>
          </p:nvSpPr>
          <p:spPr bwMode="auto">
            <a:xfrm>
              <a:off x="4252913" y="4414838"/>
              <a:ext cx="1041400" cy="244475"/>
            </a:xfrm>
            <a:custGeom>
              <a:avLst/>
              <a:gdLst>
                <a:gd name="T0" fmla="*/ 89 w 89"/>
                <a:gd name="T1" fmla="*/ 0 h 21"/>
                <a:gd name="T2" fmla="*/ 75 w 89"/>
                <a:gd name="T3" fmla="*/ 4 h 21"/>
                <a:gd name="T4" fmla="*/ 61 w 89"/>
                <a:gd name="T5" fmla="*/ 8 h 21"/>
                <a:gd name="T6" fmla="*/ 45 w 89"/>
                <a:gd name="T7" fmla="*/ 12 h 21"/>
                <a:gd name="T8" fmla="*/ 29 w 89"/>
                <a:gd name="T9" fmla="*/ 16 h 21"/>
                <a:gd name="T10" fmla="*/ 21 w 89"/>
                <a:gd name="T11" fmla="*/ 17 h 21"/>
                <a:gd name="T12" fmla="*/ 15 w 89"/>
                <a:gd name="T13" fmla="*/ 19 h 21"/>
                <a:gd name="T14" fmla="*/ 9 w 89"/>
                <a:gd name="T15" fmla="*/ 20 h 21"/>
                <a:gd name="T16" fmla="*/ 4 w 89"/>
                <a:gd name="T17" fmla="*/ 21 h 21"/>
                <a:gd name="T18" fmla="*/ 0 w 89"/>
                <a:gd name="T19" fmla="*/ 21 h 21"/>
                <a:gd name="T20" fmla="*/ 4 w 89"/>
                <a:gd name="T21" fmla="*/ 21 h 21"/>
                <a:gd name="T22" fmla="*/ 9 w 89"/>
                <a:gd name="T23" fmla="*/ 20 h 21"/>
                <a:gd name="T24" fmla="*/ 15 w 89"/>
                <a:gd name="T25" fmla="*/ 19 h 21"/>
                <a:gd name="T26" fmla="*/ 21 w 89"/>
                <a:gd name="T27" fmla="*/ 18 h 21"/>
                <a:gd name="T28" fmla="*/ 29 w 89"/>
                <a:gd name="T29" fmla="*/ 17 h 21"/>
                <a:gd name="T30" fmla="*/ 45 w 89"/>
                <a:gd name="T31" fmla="*/ 13 h 21"/>
                <a:gd name="T32" fmla="*/ 62 w 89"/>
                <a:gd name="T33" fmla="*/ 9 h 21"/>
                <a:gd name="T34" fmla="*/ 76 w 89"/>
                <a:gd name="T35" fmla="*/ 5 h 21"/>
                <a:gd name="T36" fmla="*/ 85 w 89"/>
                <a:gd name="T37" fmla="*/ 2 h 21"/>
                <a:gd name="T38" fmla="*/ 89 w 89"/>
                <a:gd name="T3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9" h="21">
                  <a:moveTo>
                    <a:pt x="89" y="0"/>
                  </a:moveTo>
                  <a:cubicBezTo>
                    <a:pt x="89" y="0"/>
                    <a:pt x="84" y="2"/>
                    <a:pt x="75" y="4"/>
                  </a:cubicBezTo>
                  <a:cubicBezTo>
                    <a:pt x="71" y="5"/>
                    <a:pt x="66" y="6"/>
                    <a:pt x="61" y="8"/>
                  </a:cubicBezTo>
                  <a:cubicBezTo>
                    <a:pt x="56" y="9"/>
                    <a:pt x="51" y="10"/>
                    <a:pt x="45" y="12"/>
                  </a:cubicBezTo>
                  <a:cubicBezTo>
                    <a:pt x="40" y="13"/>
                    <a:pt x="34" y="14"/>
                    <a:pt x="29" y="16"/>
                  </a:cubicBezTo>
                  <a:cubicBezTo>
                    <a:pt x="26" y="16"/>
                    <a:pt x="24" y="17"/>
                    <a:pt x="21" y="17"/>
                  </a:cubicBezTo>
                  <a:cubicBezTo>
                    <a:pt x="19" y="18"/>
                    <a:pt x="17" y="18"/>
                    <a:pt x="15" y="19"/>
                  </a:cubicBezTo>
                  <a:cubicBezTo>
                    <a:pt x="12" y="19"/>
                    <a:pt x="10" y="19"/>
                    <a:pt x="9" y="20"/>
                  </a:cubicBezTo>
                  <a:cubicBezTo>
                    <a:pt x="7" y="20"/>
                    <a:pt x="6" y="20"/>
                    <a:pt x="4" y="21"/>
                  </a:cubicBezTo>
                  <a:cubicBezTo>
                    <a:pt x="2" y="21"/>
                    <a:pt x="0" y="21"/>
                    <a:pt x="0" y="21"/>
                  </a:cubicBezTo>
                  <a:cubicBezTo>
                    <a:pt x="0" y="21"/>
                    <a:pt x="2" y="21"/>
                    <a:pt x="4" y="21"/>
                  </a:cubicBezTo>
                  <a:cubicBezTo>
                    <a:pt x="6" y="21"/>
                    <a:pt x="7" y="21"/>
                    <a:pt x="9" y="20"/>
                  </a:cubicBezTo>
                  <a:cubicBezTo>
                    <a:pt x="11" y="20"/>
                    <a:pt x="13" y="20"/>
                    <a:pt x="15" y="19"/>
                  </a:cubicBezTo>
                  <a:cubicBezTo>
                    <a:pt x="17" y="19"/>
                    <a:pt x="19" y="19"/>
                    <a:pt x="21" y="18"/>
                  </a:cubicBezTo>
                  <a:cubicBezTo>
                    <a:pt x="24" y="18"/>
                    <a:pt x="26" y="17"/>
                    <a:pt x="29" y="17"/>
                  </a:cubicBezTo>
                  <a:cubicBezTo>
                    <a:pt x="34" y="16"/>
                    <a:pt x="40" y="14"/>
                    <a:pt x="45" y="13"/>
                  </a:cubicBezTo>
                  <a:cubicBezTo>
                    <a:pt x="51" y="12"/>
                    <a:pt x="56" y="10"/>
                    <a:pt x="62" y="9"/>
                  </a:cubicBezTo>
                  <a:cubicBezTo>
                    <a:pt x="67" y="7"/>
                    <a:pt x="72" y="6"/>
                    <a:pt x="76" y="5"/>
                  </a:cubicBezTo>
                  <a:cubicBezTo>
                    <a:pt x="80" y="3"/>
                    <a:pt x="83" y="2"/>
                    <a:pt x="85" y="2"/>
                  </a:cubicBezTo>
                  <a:cubicBezTo>
                    <a:pt x="88" y="1"/>
                    <a:pt x="89" y="0"/>
                    <a:pt x="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49"/>
            <p:cNvSpPr/>
            <p:nvPr/>
          </p:nvSpPr>
          <p:spPr bwMode="auto">
            <a:xfrm>
              <a:off x="4171950" y="4624388"/>
              <a:ext cx="1028700" cy="301625"/>
            </a:xfrm>
            <a:custGeom>
              <a:avLst/>
              <a:gdLst>
                <a:gd name="T0" fmla="*/ 88 w 88"/>
                <a:gd name="T1" fmla="*/ 0 h 26"/>
                <a:gd name="T2" fmla="*/ 84 w 88"/>
                <a:gd name="T3" fmla="*/ 2 h 26"/>
                <a:gd name="T4" fmla="*/ 74 w 88"/>
                <a:gd name="T5" fmla="*/ 5 h 26"/>
                <a:gd name="T6" fmla="*/ 60 w 88"/>
                <a:gd name="T7" fmla="*/ 9 h 26"/>
                <a:gd name="T8" fmla="*/ 53 w 88"/>
                <a:gd name="T9" fmla="*/ 12 h 26"/>
                <a:gd name="T10" fmla="*/ 44 w 88"/>
                <a:gd name="T11" fmla="*/ 14 h 26"/>
                <a:gd name="T12" fmla="*/ 28 w 88"/>
                <a:gd name="T13" fmla="*/ 19 h 26"/>
                <a:gd name="T14" fmla="*/ 21 w 88"/>
                <a:gd name="T15" fmla="*/ 21 h 26"/>
                <a:gd name="T16" fmla="*/ 14 w 88"/>
                <a:gd name="T17" fmla="*/ 22 h 26"/>
                <a:gd name="T18" fmla="*/ 8 w 88"/>
                <a:gd name="T19" fmla="*/ 24 h 26"/>
                <a:gd name="T20" fmla="*/ 4 w 88"/>
                <a:gd name="T21" fmla="*/ 25 h 26"/>
                <a:gd name="T22" fmla="*/ 0 w 88"/>
                <a:gd name="T23" fmla="*/ 26 h 26"/>
                <a:gd name="T24" fmla="*/ 4 w 88"/>
                <a:gd name="T25" fmla="*/ 25 h 26"/>
                <a:gd name="T26" fmla="*/ 8 w 88"/>
                <a:gd name="T27" fmla="*/ 24 h 26"/>
                <a:gd name="T28" fmla="*/ 14 w 88"/>
                <a:gd name="T29" fmla="*/ 23 h 26"/>
                <a:gd name="T30" fmla="*/ 21 w 88"/>
                <a:gd name="T31" fmla="*/ 22 h 26"/>
                <a:gd name="T32" fmla="*/ 28 w 88"/>
                <a:gd name="T33" fmla="*/ 20 h 26"/>
                <a:gd name="T34" fmla="*/ 45 w 88"/>
                <a:gd name="T35" fmla="*/ 15 h 26"/>
                <a:gd name="T36" fmla="*/ 53 w 88"/>
                <a:gd name="T37" fmla="*/ 13 h 26"/>
                <a:gd name="T38" fmla="*/ 61 w 88"/>
                <a:gd name="T39" fmla="*/ 10 h 26"/>
                <a:gd name="T40" fmla="*/ 74 w 88"/>
                <a:gd name="T41" fmla="*/ 6 h 26"/>
                <a:gd name="T42" fmla="*/ 84 w 88"/>
                <a:gd name="T43" fmla="*/ 2 h 26"/>
                <a:gd name="T44" fmla="*/ 88 w 88"/>
                <a:gd name="T4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26">
                  <a:moveTo>
                    <a:pt x="88" y="0"/>
                  </a:moveTo>
                  <a:cubicBezTo>
                    <a:pt x="88" y="0"/>
                    <a:pt x="86" y="1"/>
                    <a:pt x="84" y="2"/>
                  </a:cubicBezTo>
                  <a:cubicBezTo>
                    <a:pt x="82" y="2"/>
                    <a:pt x="78" y="4"/>
                    <a:pt x="74" y="5"/>
                  </a:cubicBezTo>
                  <a:cubicBezTo>
                    <a:pt x="70" y="6"/>
                    <a:pt x="65" y="8"/>
                    <a:pt x="60" y="9"/>
                  </a:cubicBezTo>
                  <a:cubicBezTo>
                    <a:pt x="58" y="10"/>
                    <a:pt x="55" y="11"/>
                    <a:pt x="53" y="12"/>
                  </a:cubicBezTo>
                  <a:cubicBezTo>
                    <a:pt x="50" y="13"/>
                    <a:pt x="47" y="13"/>
                    <a:pt x="44" y="14"/>
                  </a:cubicBezTo>
                  <a:cubicBezTo>
                    <a:pt x="39" y="16"/>
                    <a:pt x="33" y="17"/>
                    <a:pt x="28" y="19"/>
                  </a:cubicBezTo>
                  <a:cubicBezTo>
                    <a:pt x="26" y="19"/>
                    <a:pt x="23" y="20"/>
                    <a:pt x="21" y="21"/>
                  </a:cubicBezTo>
                  <a:cubicBezTo>
                    <a:pt x="18" y="21"/>
                    <a:pt x="16" y="22"/>
                    <a:pt x="14" y="22"/>
                  </a:cubicBezTo>
                  <a:cubicBezTo>
                    <a:pt x="12" y="23"/>
                    <a:pt x="10" y="23"/>
                    <a:pt x="8" y="24"/>
                  </a:cubicBezTo>
                  <a:cubicBezTo>
                    <a:pt x="7" y="24"/>
                    <a:pt x="5" y="24"/>
                    <a:pt x="4" y="25"/>
                  </a:cubicBezTo>
                  <a:cubicBezTo>
                    <a:pt x="2" y="25"/>
                    <a:pt x="0" y="26"/>
                    <a:pt x="0" y="26"/>
                  </a:cubicBezTo>
                  <a:cubicBezTo>
                    <a:pt x="0" y="26"/>
                    <a:pt x="2" y="25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0" y="24"/>
                    <a:pt x="12" y="23"/>
                    <a:pt x="14" y="23"/>
                  </a:cubicBezTo>
                  <a:cubicBezTo>
                    <a:pt x="16" y="23"/>
                    <a:pt x="19" y="22"/>
                    <a:pt x="21" y="22"/>
                  </a:cubicBezTo>
                  <a:cubicBezTo>
                    <a:pt x="23" y="21"/>
                    <a:pt x="26" y="20"/>
                    <a:pt x="28" y="20"/>
                  </a:cubicBezTo>
                  <a:cubicBezTo>
                    <a:pt x="34" y="18"/>
                    <a:pt x="39" y="17"/>
                    <a:pt x="45" y="15"/>
                  </a:cubicBezTo>
                  <a:cubicBezTo>
                    <a:pt x="47" y="15"/>
                    <a:pt x="50" y="14"/>
                    <a:pt x="53" y="13"/>
                  </a:cubicBezTo>
                  <a:cubicBezTo>
                    <a:pt x="56" y="12"/>
                    <a:pt x="58" y="11"/>
                    <a:pt x="61" y="10"/>
                  </a:cubicBezTo>
                  <a:cubicBezTo>
                    <a:pt x="66" y="9"/>
                    <a:pt x="70" y="7"/>
                    <a:pt x="74" y="6"/>
                  </a:cubicBezTo>
                  <a:cubicBezTo>
                    <a:pt x="79" y="4"/>
                    <a:pt x="82" y="3"/>
                    <a:pt x="84" y="2"/>
                  </a:cubicBezTo>
                  <a:cubicBezTo>
                    <a:pt x="86" y="1"/>
                    <a:pt x="88" y="0"/>
                    <a:pt x="8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50"/>
            <p:cNvSpPr/>
            <p:nvPr/>
          </p:nvSpPr>
          <p:spPr bwMode="auto">
            <a:xfrm>
              <a:off x="4124325" y="4821238"/>
              <a:ext cx="1006475" cy="327025"/>
            </a:xfrm>
            <a:custGeom>
              <a:avLst/>
              <a:gdLst>
                <a:gd name="T0" fmla="*/ 86 w 86"/>
                <a:gd name="T1" fmla="*/ 0 h 28"/>
                <a:gd name="T2" fmla="*/ 82 w 86"/>
                <a:gd name="T3" fmla="*/ 2 h 28"/>
                <a:gd name="T4" fmla="*/ 73 w 86"/>
                <a:gd name="T5" fmla="*/ 5 h 28"/>
                <a:gd name="T6" fmla="*/ 66 w 86"/>
                <a:gd name="T7" fmla="*/ 8 h 28"/>
                <a:gd name="T8" fmla="*/ 59 w 86"/>
                <a:gd name="T9" fmla="*/ 10 h 28"/>
                <a:gd name="T10" fmla="*/ 51 w 86"/>
                <a:gd name="T11" fmla="*/ 13 h 28"/>
                <a:gd name="T12" fmla="*/ 43 w 86"/>
                <a:gd name="T13" fmla="*/ 16 h 28"/>
                <a:gd name="T14" fmla="*/ 35 w 86"/>
                <a:gd name="T15" fmla="*/ 18 h 28"/>
                <a:gd name="T16" fmla="*/ 27 w 86"/>
                <a:gd name="T17" fmla="*/ 20 h 28"/>
                <a:gd name="T18" fmla="*/ 20 w 86"/>
                <a:gd name="T19" fmla="*/ 23 h 28"/>
                <a:gd name="T20" fmla="*/ 13 w 86"/>
                <a:gd name="T21" fmla="*/ 24 h 28"/>
                <a:gd name="T22" fmla="*/ 0 w 86"/>
                <a:gd name="T23" fmla="*/ 28 h 28"/>
                <a:gd name="T24" fmla="*/ 4 w 86"/>
                <a:gd name="T25" fmla="*/ 27 h 28"/>
                <a:gd name="T26" fmla="*/ 14 w 86"/>
                <a:gd name="T27" fmla="*/ 25 h 28"/>
                <a:gd name="T28" fmla="*/ 28 w 86"/>
                <a:gd name="T29" fmla="*/ 21 h 28"/>
                <a:gd name="T30" fmla="*/ 36 w 86"/>
                <a:gd name="T31" fmla="*/ 19 h 28"/>
                <a:gd name="T32" fmla="*/ 44 w 86"/>
                <a:gd name="T33" fmla="*/ 17 h 28"/>
                <a:gd name="T34" fmla="*/ 52 w 86"/>
                <a:gd name="T35" fmla="*/ 14 h 28"/>
                <a:gd name="T36" fmla="*/ 60 w 86"/>
                <a:gd name="T37" fmla="*/ 11 h 28"/>
                <a:gd name="T38" fmla="*/ 67 w 86"/>
                <a:gd name="T39" fmla="*/ 9 h 28"/>
                <a:gd name="T40" fmla="*/ 73 w 86"/>
                <a:gd name="T41" fmla="*/ 6 h 28"/>
                <a:gd name="T42" fmla="*/ 78 w 86"/>
                <a:gd name="T43" fmla="*/ 4 h 28"/>
                <a:gd name="T44" fmla="*/ 82 w 86"/>
                <a:gd name="T45" fmla="*/ 2 h 28"/>
                <a:gd name="T46" fmla="*/ 86 w 86"/>
                <a:gd name="T4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28">
                  <a:moveTo>
                    <a:pt x="86" y="0"/>
                  </a:moveTo>
                  <a:cubicBezTo>
                    <a:pt x="86" y="0"/>
                    <a:pt x="85" y="1"/>
                    <a:pt x="82" y="2"/>
                  </a:cubicBezTo>
                  <a:cubicBezTo>
                    <a:pt x="80" y="3"/>
                    <a:pt x="77" y="4"/>
                    <a:pt x="73" y="5"/>
                  </a:cubicBezTo>
                  <a:cubicBezTo>
                    <a:pt x="71" y="6"/>
                    <a:pt x="69" y="7"/>
                    <a:pt x="66" y="8"/>
                  </a:cubicBezTo>
                  <a:cubicBezTo>
                    <a:pt x="64" y="9"/>
                    <a:pt x="62" y="10"/>
                    <a:pt x="59" y="10"/>
                  </a:cubicBezTo>
                  <a:cubicBezTo>
                    <a:pt x="57" y="11"/>
                    <a:pt x="54" y="12"/>
                    <a:pt x="51" y="13"/>
                  </a:cubicBezTo>
                  <a:cubicBezTo>
                    <a:pt x="49" y="14"/>
                    <a:pt x="46" y="15"/>
                    <a:pt x="43" y="16"/>
                  </a:cubicBezTo>
                  <a:cubicBezTo>
                    <a:pt x="41" y="16"/>
                    <a:pt x="38" y="17"/>
                    <a:pt x="35" y="18"/>
                  </a:cubicBezTo>
                  <a:cubicBezTo>
                    <a:pt x="33" y="19"/>
                    <a:pt x="30" y="20"/>
                    <a:pt x="27" y="20"/>
                  </a:cubicBezTo>
                  <a:cubicBezTo>
                    <a:pt x="25" y="21"/>
                    <a:pt x="22" y="22"/>
                    <a:pt x="20" y="23"/>
                  </a:cubicBezTo>
                  <a:cubicBezTo>
                    <a:pt x="18" y="23"/>
                    <a:pt x="15" y="24"/>
                    <a:pt x="13" y="24"/>
                  </a:cubicBezTo>
                  <a:cubicBezTo>
                    <a:pt x="5" y="27"/>
                    <a:pt x="0" y="28"/>
                    <a:pt x="0" y="28"/>
                  </a:cubicBezTo>
                  <a:cubicBezTo>
                    <a:pt x="0" y="28"/>
                    <a:pt x="1" y="28"/>
                    <a:pt x="4" y="27"/>
                  </a:cubicBezTo>
                  <a:cubicBezTo>
                    <a:pt x="6" y="27"/>
                    <a:pt x="9" y="26"/>
                    <a:pt x="14" y="25"/>
                  </a:cubicBezTo>
                  <a:cubicBezTo>
                    <a:pt x="18" y="24"/>
                    <a:pt x="23" y="23"/>
                    <a:pt x="28" y="21"/>
                  </a:cubicBezTo>
                  <a:cubicBezTo>
                    <a:pt x="30" y="21"/>
                    <a:pt x="33" y="20"/>
                    <a:pt x="36" y="19"/>
                  </a:cubicBezTo>
                  <a:cubicBezTo>
                    <a:pt x="38" y="18"/>
                    <a:pt x="41" y="18"/>
                    <a:pt x="44" y="17"/>
                  </a:cubicBezTo>
                  <a:cubicBezTo>
                    <a:pt x="46" y="16"/>
                    <a:pt x="49" y="15"/>
                    <a:pt x="52" y="14"/>
                  </a:cubicBezTo>
                  <a:cubicBezTo>
                    <a:pt x="54" y="13"/>
                    <a:pt x="57" y="12"/>
                    <a:pt x="60" y="11"/>
                  </a:cubicBezTo>
                  <a:cubicBezTo>
                    <a:pt x="62" y="11"/>
                    <a:pt x="64" y="10"/>
                    <a:pt x="67" y="9"/>
                  </a:cubicBezTo>
                  <a:cubicBezTo>
                    <a:pt x="69" y="8"/>
                    <a:pt x="71" y="7"/>
                    <a:pt x="73" y="6"/>
                  </a:cubicBezTo>
                  <a:cubicBezTo>
                    <a:pt x="75" y="5"/>
                    <a:pt x="77" y="4"/>
                    <a:pt x="78" y="4"/>
                  </a:cubicBezTo>
                  <a:cubicBezTo>
                    <a:pt x="80" y="3"/>
                    <a:pt x="81" y="2"/>
                    <a:pt x="82" y="2"/>
                  </a:cubicBezTo>
                  <a:cubicBezTo>
                    <a:pt x="85" y="1"/>
                    <a:pt x="86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51"/>
            <p:cNvSpPr/>
            <p:nvPr/>
          </p:nvSpPr>
          <p:spPr bwMode="auto">
            <a:xfrm>
              <a:off x="5048250" y="5043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52"/>
            <p:cNvSpPr/>
            <p:nvPr/>
          </p:nvSpPr>
          <p:spPr bwMode="auto">
            <a:xfrm>
              <a:off x="4113213" y="5043488"/>
              <a:ext cx="935038" cy="336550"/>
            </a:xfrm>
            <a:custGeom>
              <a:avLst/>
              <a:gdLst>
                <a:gd name="T0" fmla="*/ 80 w 80"/>
                <a:gd name="T1" fmla="*/ 0 h 29"/>
                <a:gd name="T2" fmla="*/ 80 w 80"/>
                <a:gd name="T3" fmla="*/ 0 h 29"/>
                <a:gd name="T4" fmla="*/ 77 w 80"/>
                <a:gd name="T5" fmla="*/ 2 h 29"/>
                <a:gd name="T6" fmla="*/ 68 w 80"/>
                <a:gd name="T7" fmla="*/ 6 h 29"/>
                <a:gd name="T8" fmla="*/ 62 w 80"/>
                <a:gd name="T9" fmla="*/ 8 h 29"/>
                <a:gd name="T10" fmla="*/ 55 w 80"/>
                <a:gd name="T11" fmla="*/ 11 h 29"/>
                <a:gd name="T12" fmla="*/ 48 w 80"/>
                <a:gd name="T13" fmla="*/ 13 h 29"/>
                <a:gd name="T14" fmla="*/ 41 w 80"/>
                <a:gd name="T15" fmla="*/ 16 h 29"/>
                <a:gd name="T16" fmla="*/ 33 w 80"/>
                <a:gd name="T17" fmla="*/ 19 h 29"/>
                <a:gd name="T18" fmla="*/ 26 w 80"/>
                <a:gd name="T19" fmla="*/ 21 h 29"/>
                <a:gd name="T20" fmla="*/ 19 w 80"/>
                <a:gd name="T21" fmla="*/ 23 h 29"/>
                <a:gd name="T22" fmla="*/ 13 w 80"/>
                <a:gd name="T23" fmla="*/ 25 h 29"/>
                <a:gd name="T24" fmla="*/ 0 w 80"/>
                <a:gd name="T25" fmla="*/ 29 h 29"/>
                <a:gd name="T26" fmla="*/ 4 w 80"/>
                <a:gd name="T27" fmla="*/ 28 h 29"/>
                <a:gd name="T28" fmla="*/ 13 w 80"/>
                <a:gd name="T29" fmla="*/ 26 h 29"/>
                <a:gd name="T30" fmla="*/ 26 w 80"/>
                <a:gd name="T31" fmla="*/ 22 h 29"/>
                <a:gd name="T32" fmla="*/ 33 w 80"/>
                <a:gd name="T33" fmla="*/ 20 h 29"/>
                <a:gd name="T34" fmla="*/ 41 w 80"/>
                <a:gd name="T35" fmla="*/ 17 h 29"/>
                <a:gd name="T36" fmla="*/ 48 w 80"/>
                <a:gd name="T37" fmla="*/ 14 h 29"/>
                <a:gd name="T38" fmla="*/ 56 w 80"/>
                <a:gd name="T39" fmla="*/ 12 h 29"/>
                <a:gd name="T40" fmla="*/ 68 w 80"/>
                <a:gd name="T41" fmla="*/ 6 h 29"/>
                <a:gd name="T42" fmla="*/ 77 w 80"/>
                <a:gd name="T43" fmla="*/ 2 h 29"/>
                <a:gd name="T44" fmla="*/ 80 w 80"/>
                <a:gd name="T4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29"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9" y="1"/>
                    <a:pt x="78" y="1"/>
                    <a:pt x="77" y="2"/>
                  </a:cubicBezTo>
                  <a:cubicBezTo>
                    <a:pt x="75" y="3"/>
                    <a:pt x="72" y="4"/>
                    <a:pt x="68" y="6"/>
                  </a:cubicBezTo>
                  <a:cubicBezTo>
                    <a:pt x="66" y="6"/>
                    <a:pt x="64" y="7"/>
                    <a:pt x="62" y="8"/>
                  </a:cubicBezTo>
                  <a:cubicBezTo>
                    <a:pt x="60" y="9"/>
                    <a:pt x="58" y="10"/>
                    <a:pt x="55" y="11"/>
                  </a:cubicBezTo>
                  <a:cubicBezTo>
                    <a:pt x="53" y="11"/>
                    <a:pt x="50" y="12"/>
                    <a:pt x="48" y="13"/>
                  </a:cubicBezTo>
                  <a:cubicBezTo>
                    <a:pt x="46" y="14"/>
                    <a:pt x="43" y="15"/>
                    <a:pt x="41" y="16"/>
                  </a:cubicBezTo>
                  <a:cubicBezTo>
                    <a:pt x="38" y="17"/>
                    <a:pt x="36" y="18"/>
                    <a:pt x="33" y="19"/>
                  </a:cubicBezTo>
                  <a:cubicBezTo>
                    <a:pt x="31" y="19"/>
                    <a:pt x="28" y="20"/>
                    <a:pt x="26" y="21"/>
                  </a:cubicBezTo>
                  <a:cubicBezTo>
                    <a:pt x="23" y="22"/>
                    <a:pt x="21" y="23"/>
                    <a:pt x="19" y="23"/>
                  </a:cubicBezTo>
                  <a:cubicBezTo>
                    <a:pt x="17" y="24"/>
                    <a:pt x="15" y="25"/>
                    <a:pt x="13" y="25"/>
                  </a:cubicBezTo>
                  <a:cubicBezTo>
                    <a:pt x="5" y="28"/>
                    <a:pt x="0" y="29"/>
                    <a:pt x="0" y="29"/>
                  </a:cubicBezTo>
                  <a:cubicBezTo>
                    <a:pt x="0" y="29"/>
                    <a:pt x="2" y="29"/>
                    <a:pt x="4" y="28"/>
                  </a:cubicBezTo>
                  <a:cubicBezTo>
                    <a:pt x="6" y="28"/>
                    <a:pt x="9" y="27"/>
                    <a:pt x="13" y="26"/>
                  </a:cubicBezTo>
                  <a:cubicBezTo>
                    <a:pt x="17" y="25"/>
                    <a:pt x="21" y="24"/>
                    <a:pt x="26" y="22"/>
                  </a:cubicBezTo>
                  <a:cubicBezTo>
                    <a:pt x="29" y="21"/>
                    <a:pt x="31" y="20"/>
                    <a:pt x="33" y="20"/>
                  </a:cubicBezTo>
                  <a:cubicBezTo>
                    <a:pt x="36" y="19"/>
                    <a:pt x="38" y="18"/>
                    <a:pt x="41" y="17"/>
                  </a:cubicBezTo>
                  <a:cubicBezTo>
                    <a:pt x="43" y="16"/>
                    <a:pt x="46" y="15"/>
                    <a:pt x="48" y="14"/>
                  </a:cubicBezTo>
                  <a:cubicBezTo>
                    <a:pt x="51" y="13"/>
                    <a:pt x="53" y="12"/>
                    <a:pt x="56" y="12"/>
                  </a:cubicBezTo>
                  <a:cubicBezTo>
                    <a:pt x="60" y="10"/>
                    <a:pt x="65" y="8"/>
                    <a:pt x="68" y="6"/>
                  </a:cubicBezTo>
                  <a:cubicBezTo>
                    <a:pt x="72" y="5"/>
                    <a:pt x="75" y="3"/>
                    <a:pt x="77" y="2"/>
                  </a:cubicBezTo>
                  <a:cubicBezTo>
                    <a:pt x="78" y="1"/>
                    <a:pt x="80" y="1"/>
                    <a:pt x="8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53"/>
            <p:cNvSpPr/>
            <p:nvPr/>
          </p:nvSpPr>
          <p:spPr bwMode="auto">
            <a:xfrm>
              <a:off x="4078288" y="5253038"/>
              <a:ext cx="900113" cy="546100"/>
            </a:xfrm>
            <a:custGeom>
              <a:avLst/>
              <a:gdLst>
                <a:gd name="T0" fmla="*/ 77 w 77"/>
                <a:gd name="T1" fmla="*/ 0 h 47"/>
                <a:gd name="T2" fmla="*/ 74 w 77"/>
                <a:gd name="T3" fmla="*/ 2 h 47"/>
                <a:gd name="T4" fmla="*/ 65 w 77"/>
                <a:gd name="T5" fmla="*/ 7 h 47"/>
                <a:gd name="T6" fmla="*/ 52 w 77"/>
                <a:gd name="T7" fmla="*/ 14 h 47"/>
                <a:gd name="T8" fmla="*/ 38 w 77"/>
                <a:gd name="T9" fmla="*/ 23 h 47"/>
                <a:gd name="T10" fmla="*/ 24 w 77"/>
                <a:gd name="T11" fmla="*/ 31 h 47"/>
                <a:gd name="T12" fmla="*/ 12 w 77"/>
                <a:gd name="T13" fmla="*/ 39 h 47"/>
                <a:gd name="T14" fmla="*/ 3 w 77"/>
                <a:gd name="T15" fmla="*/ 45 h 47"/>
                <a:gd name="T16" fmla="*/ 1 w 77"/>
                <a:gd name="T17" fmla="*/ 46 h 47"/>
                <a:gd name="T18" fmla="*/ 0 w 77"/>
                <a:gd name="T19" fmla="*/ 47 h 47"/>
                <a:gd name="T20" fmla="*/ 1 w 77"/>
                <a:gd name="T21" fmla="*/ 46 h 47"/>
                <a:gd name="T22" fmla="*/ 3 w 77"/>
                <a:gd name="T23" fmla="*/ 45 h 47"/>
                <a:gd name="T24" fmla="*/ 12 w 77"/>
                <a:gd name="T25" fmla="*/ 39 h 47"/>
                <a:gd name="T26" fmla="*/ 39 w 77"/>
                <a:gd name="T27" fmla="*/ 24 h 47"/>
                <a:gd name="T28" fmla="*/ 53 w 77"/>
                <a:gd name="T29" fmla="*/ 15 h 47"/>
                <a:gd name="T30" fmla="*/ 65 w 77"/>
                <a:gd name="T31" fmla="*/ 8 h 47"/>
                <a:gd name="T32" fmla="*/ 74 w 77"/>
                <a:gd name="T33" fmla="*/ 2 h 47"/>
                <a:gd name="T34" fmla="*/ 77 w 77"/>
                <a:gd name="T3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47">
                  <a:moveTo>
                    <a:pt x="77" y="0"/>
                  </a:moveTo>
                  <a:cubicBezTo>
                    <a:pt x="77" y="0"/>
                    <a:pt x="76" y="1"/>
                    <a:pt x="74" y="2"/>
                  </a:cubicBezTo>
                  <a:cubicBezTo>
                    <a:pt x="72" y="3"/>
                    <a:pt x="68" y="5"/>
                    <a:pt x="65" y="7"/>
                  </a:cubicBezTo>
                  <a:cubicBezTo>
                    <a:pt x="61" y="9"/>
                    <a:pt x="57" y="12"/>
                    <a:pt x="52" y="14"/>
                  </a:cubicBezTo>
                  <a:cubicBezTo>
                    <a:pt x="48" y="17"/>
                    <a:pt x="43" y="20"/>
                    <a:pt x="38" y="23"/>
                  </a:cubicBezTo>
                  <a:cubicBezTo>
                    <a:pt x="33" y="26"/>
                    <a:pt x="28" y="28"/>
                    <a:pt x="24" y="31"/>
                  </a:cubicBezTo>
                  <a:cubicBezTo>
                    <a:pt x="19" y="34"/>
                    <a:pt x="15" y="37"/>
                    <a:pt x="12" y="39"/>
                  </a:cubicBezTo>
                  <a:cubicBezTo>
                    <a:pt x="8" y="41"/>
                    <a:pt x="5" y="43"/>
                    <a:pt x="3" y="45"/>
                  </a:cubicBezTo>
                  <a:cubicBezTo>
                    <a:pt x="2" y="45"/>
                    <a:pt x="2" y="46"/>
                    <a:pt x="1" y="46"/>
                  </a:cubicBezTo>
                  <a:cubicBezTo>
                    <a:pt x="1" y="47"/>
                    <a:pt x="0" y="47"/>
                    <a:pt x="0" y="47"/>
                  </a:cubicBezTo>
                  <a:cubicBezTo>
                    <a:pt x="0" y="47"/>
                    <a:pt x="1" y="47"/>
                    <a:pt x="1" y="46"/>
                  </a:cubicBezTo>
                  <a:cubicBezTo>
                    <a:pt x="2" y="46"/>
                    <a:pt x="2" y="45"/>
                    <a:pt x="3" y="45"/>
                  </a:cubicBezTo>
                  <a:cubicBezTo>
                    <a:pt x="6" y="43"/>
                    <a:pt x="9" y="42"/>
                    <a:pt x="12" y="39"/>
                  </a:cubicBezTo>
                  <a:cubicBezTo>
                    <a:pt x="19" y="35"/>
                    <a:pt x="29" y="29"/>
                    <a:pt x="39" y="24"/>
                  </a:cubicBezTo>
                  <a:cubicBezTo>
                    <a:pt x="44" y="21"/>
                    <a:pt x="48" y="18"/>
                    <a:pt x="53" y="15"/>
                  </a:cubicBezTo>
                  <a:cubicBezTo>
                    <a:pt x="57" y="12"/>
                    <a:pt x="62" y="10"/>
                    <a:pt x="65" y="8"/>
                  </a:cubicBezTo>
                  <a:cubicBezTo>
                    <a:pt x="69" y="6"/>
                    <a:pt x="72" y="4"/>
                    <a:pt x="74" y="2"/>
                  </a:cubicBezTo>
                  <a:cubicBezTo>
                    <a:pt x="76" y="1"/>
                    <a:pt x="77" y="0"/>
                    <a:pt x="7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54"/>
            <p:cNvSpPr/>
            <p:nvPr/>
          </p:nvSpPr>
          <p:spPr bwMode="auto">
            <a:xfrm>
              <a:off x="4078288" y="61134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55"/>
            <p:cNvSpPr/>
            <p:nvPr/>
          </p:nvSpPr>
          <p:spPr bwMode="auto">
            <a:xfrm>
              <a:off x="4078288" y="5473700"/>
              <a:ext cx="852488" cy="639763"/>
            </a:xfrm>
            <a:custGeom>
              <a:avLst/>
              <a:gdLst>
                <a:gd name="T0" fmla="*/ 73 w 73"/>
                <a:gd name="T1" fmla="*/ 0 h 55"/>
                <a:gd name="T2" fmla="*/ 69 w 73"/>
                <a:gd name="T3" fmla="*/ 2 h 55"/>
                <a:gd name="T4" fmla="*/ 61 w 73"/>
                <a:gd name="T5" fmla="*/ 8 h 55"/>
                <a:gd name="T6" fmla="*/ 49 w 73"/>
                <a:gd name="T7" fmla="*/ 16 h 55"/>
                <a:gd name="T8" fmla="*/ 35 w 73"/>
                <a:gd name="T9" fmla="*/ 26 h 55"/>
                <a:gd name="T10" fmla="*/ 22 w 73"/>
                <a:gd name="T11" fmla="*/ 36 h 55"/>
                <a:gd name="T12" fmla="*/ 15 w 73"/>
                <a:gd name="T13" fmla="*/ 41 h 55"/>
                <a:gd name="T14" fmla="*/ 10 w 73"/>
                <a:gd name="T15" fmla="*/ 45 h 55"/>
                <a:gd name="T16" fmla="*/ 6 w 73"/>
                <a:gd name="T17" fmla="*/ 49 h 55"/>
                <a:gd name="T18" fmla="*/ 2 w 73"/>
                <a:gd name="T19" fmla="*/ 52 h 55"/>
                <a:gd name="T20" fmla="*/ 0 w 73"/>
                <a:gd name="T21" fmla="*/ 55 h 55"/>
                <a:gd name="T22" fmla="*/ 0 w 73"/>
                <a:gd name="T23" fmla="*/ 55 h 55"/>
                <a:gd name="T24" fmla="*/ 2 w 73"/>
                <a:gd name="T25" fmla="*/ 52 h 55"/>
                <a:gd name="T26" fmla="*/ 6 w 73"/>
                <a:gd name="T27" fmla="*/ 49 h 55"/>
                <a:gd name="T28" fmla="*/ 11 w 73"/>
                <a:gd name="T29" fmla="*/ 46 h 55"/>
                <a:gd name="T30" fmla="*/ 16 w 73"/>
                <a:gd name="T31" fmla="*/ 41 h 55"/>
                <a:gd name="T32" fmla="*/ 22 w 73"/>
                <a:gd name="T33" fmla="*/ 37 h 55"/>
                <a:gd name="T34" fmla="*/ 36 w 73"/>
                <a:gd name="T35" fmla="*/ 27 h 55"/>
                <a:gd name="T36" fmla="*/ 61 w 73"/>
                <a:gd name="T37" fmla="*/ 8 h 55"/>
                <a:gd name="T38" fmla="*/ 73 w 73"/>
                <a:gd name="T3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55">
                  <a:moveTo>
                    <a:pt x="73" y="0"/>
                  </a:moveTo>
                  <a:cubicBezTo>
                    <a:pt x="73" y="0"/>
                    <a:pt x="71" y="0"/>
                    <a:pt x="69" y="2"/>
                  </a:cubicBezTo>
                  <a:cubicBezTo>
                    <a:pt x="67" y="3"/>
                    <a:pt x="64" y="5"/>
                    <a:pt x="61" y="8"/>
                  </a:cubicBezTo>
                  <a:cubicBezTo>
                    <a:pt x="57" y="10"/>
                    <a:pt x="53" y="13"/>
                    <a:pt x="49" y="16"/>
                  </a:cubicBezTo>
                  <a:cubicBezTo>
                    <a:pt x="44" y="19"/>
                    <a:pt x="40" y="22"/>
                    <a:pt x="35" y="26"/>
                  </a:cubicBezTo>
                  <a:cubicBezTo>
                    <a:pt x="30" y="29"/>
                    <a:pt x="26" y="33"/>
                    <a:pt x="22" y="36"/>
                  </a:cubicBezTo>
                  <a:cubicBezTo>
                    <a:pt x="19" y="38"/>
                    <a:pt x="17" y="39"/>
                    <a:pt x="15" y="41"/>
                  </a:cubicBezTo>
                  <a:cubicBezTo>
                    <a:pt x="14" y="42"/>
                    <a:pt x="12" y="44"/>
                    <a:pt x="10" y="45"/>
                  </a:cubicBezTo>
                  <a:cubicBezTo>
                    <a:pt x="8" y="46"/>
                    <a:pt x="7" y="48"/>
                    <a:pt x="6" y="49"/>
                  </a:cubicBezTo>
                  <a:cubicBezTo>
                    <a:pt x="4" y="50"/>
                    <a:pt x="3" y="51"/>
                    <a:pt x="2" y="52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4"/>
                    <a:pt x="1" y="53"/>
                    <a:pt x="2" y="52"/>
                  </a:cubicBezTo>
                  <a:cubicBezTo>
                    <a:pt x="3" y="51"/>
                    <a:pt x="5" y="50"/>
                    <a:pt x="6" y="49"/>
                  </a:cubicBezTo>
                  <a:cubicBezTo>
                    <a:pt x="7" y="48"/>
                    <a:pt x="9" y="47"/>
                    <a:pt x="11" y="46"/>
                  </a:cubicBezTo>
                  <a:cubicBezTo>
                    <a:pt x="12" y="44"/>
                    <a:pt x="14" y="43"/>
                    <a:pt x="16" y="41"/>
                  </a:cubicBezTo>
                  <a:cubicBezTo>
                    <a:pt x="18" y="40"/>
                    <a:pt x="20" y="38"/>
                    <a:pt x="22" y="37"/>
                  </a:cubicBezTo>
                  <a:cubicBezTo>
                    <a:pt x="27" y="34"/>
                    <a:pt x="31" y="30"/>
                    <a:pt x="36" y="27"/>
                  </a:cubicBezTo>
                  <a:cubicBezTo>
                    <a:pt x="45" y="20"/>
                    <a:pt x="54" y="13"/>
                    <a:pt x="61" y="8"/>
                  </a:cubicBezTo>
                  <a:cubicBezTo>
                    <a:pt x="68" y="3"/>
                    <a:pt x="73" y="0"/>
                    <a:pt x="7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56"/>
            <p:cNvSpPr/>
            <p:nvPr/>
          </p:nvSpPr>
          <p:spPr bwMode="auto">
            <a:xfrm>
              <a:off x="4826000" y="5683250"/>
              <a:ext cx="11113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57"/>
            <p:cNvSpPr/>
            <p:nvPr/>
          </p:nvSpPr>
          <p:spPr bwMode="auto">
            <a:xfrm>
              <a:off x="4230688" y="5683250"/>
              <a:ext cx="606425" cy="814388"/>
            </a:xfrm>
            <a:custGeom>
              <a:avLst/>
              <a:gdLst>
                <a:gd name="T0" fmla="*/ 52 w 52"/>
                <a:gd name="T1" fmla="*/ 0 h 70"/>
                <a:gd name="T2" fmla="*/ 51 w 52"/>
                <a:gd name="T3" fmla="*/ 0 h 70"/>
                <a:gd name="T4" fmla="*/ 49 w 52"/>
                <a:gd name="T5" fmla="*/ 3 h 70"/>
                <a:gd name="T6" fmla="*/ 43 w 52"/>
                <a:gd name="T7" fmla="*/ 10 h 70"/>
                <a:gd name="T8" fmla="*/ 34 w 52"/>
                <a:gd name="T9" fmla="*/ 21 h 70"/>
                <a:gd name="T10" fmla="*/ 29 w 52"/>
                <a:gd name="T11" fmla="*/ 27 h 70"/>
                <a:gd name="T12" fmla="*/ 24 w 52"/>
                <a:gd name="T13" fmla="*/ 33 h 70"/>
                <a:gd name="T14" fmla="*/ 19 w 52"/>
                <a:gd name="T15" fmla="*/ 40 h 70"/>
                <a:gd name="T16" fmla="*/ 14 w 52"/>
                <a:gd name="T17" fmla="*/ 47 h 70"/>
                <a:gd name="T18" fmla="*/ 10 w 52"/>
                <a:gd name="T19" fmla="*/ 53 h 70"/>
                <a:gd name="T20" fmla="*/ 7 w 52"/>
                <a:gd name="T21" fmla="*/ 58 h 70"/>
                <a:gd name="T22" fmla="*/ 4 w 52"/>
                <a:gd name="T23" fmla="*/ 63 h 70"/>
                <a:gd name="T24" fmla="*/ 2 w 52"/>
                <a:gd name="T25" fmla="*/ 67 h 70"/>
                <a:gd name="T26" fmla="*/ 0 w 52"/>
                <a:gd name="T27" fmla="*/ 70 h 70"/>
                <a:gd name="T28" fmla="*/ 2 w 52"/>
                <a:gd name="T29" fmla="*/ 67 h 70"/>
                <a:gd name="T30" fmla="*/ 5 w 52"/>
                <a:gd name="T31" fmla="*/ 63 h 70"/>
                <a:gd name="T32" fmla="*/ 8 w 52"/>
                <a:gd name="T33" fmla="*/ 59 h 70"/>
                <a:gd name="T34" fmla="*/ 11 w 52"/>
                <a:gd name="T35" fmla="*/ 53 h 70"/>
                <a:gd name="T36" fmla="*/ 15 w 52"/>
                <a:gd name="T37" fmla="*/ 47 h 70"/>
                <a:gd name="T38" fmla="*/ 20 w 52"/>
                <a:gd name="T39" fmla="*/ 41 h 70"/>
                <a:gd name="T40" fmla="*/ 25 w 52"/>
                <a:gd name="T41" fmla="*/ 34 h 70"/>
                <a:gd name="T42" fmla="*/ 30 w 52"/>
                <a:gd name="T43" fmla="*/ 28 h 70"/>
                <a:gd name="T44" fmla="*/ 34 w 52"/>
                <a:gd name="T45" fmla="*/ 21 h 70"/>
                <a:gd name="T46" fmla="*/ 39 w 52"/>
                <a:gd name="T47" fmla="*/ 16 h 70"/>
                <a:gd name="T48" fmla="*/ 43 w 52"/>
                <a:gd name="T49" fmla="*/ 10 h 70"/>
                <a:gd name="T50" fmla="*/ 49 w 52"/>
                <a:gd name="T51" fmla="*/ 3 h 70"/>
                <a:gd name="T52" fmla="*/ 52 w 52"/>
                <a:gd name="T5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" h="70">
                  <a:moveTo>
                    <a:pt x="52" y="0"/>
                  </a:moveTo>
                  <a:cubicBezTo>
                    <a:pt x="52" y="0"/>
                    <a:pt x="51" y="0"/>
                    <a:pt x="51" y="0"/>
                  </a:cubicBezTo>
                  <a:cubicBezTo>
                    <a:pt x="51" y="1"/>
                    <a:pt x="50" y="2"/>
                    <a:pt x="49" y="3"/>
                  </a:cubicBezTo>
                  <a:cubicBezTo>
                    <a:pt x="48" y="4"/>
                    <a:pt x="45" y="7"/>
                    <a:pt x="43" y="10"/>
                  </a:cubicBezTo>
                  <a:cubicBezTo>
                    <a:pt x="40" y="13"/>
                    <a:pt x="37" y="17"/>
                    <a:pt x="34" y="21"/>
                  </a:cubicBezTo>
                  <a:cubicBezTo>
                    <a:pt x="32" y="23"/>
                    <a:pt x="30" y="25"/>
                    <a:pt x="29" y="27"/>
                  </a:cubicBezTo>
                  <a:cubicBezTo>
                    <a:pt x="27" y="29"/>
                    <a:pt x="25" y="31"/>
                    <a:pt x="24" y="33"/>
                  </a:cubicBezTo>
                  <a:cubicBezTo>
                    <a:pt x="22" y="36"/>
                    <a:pt x="20" y="38"/>
                    <a:pt x="19" y="40"/>
                  </a:cubicBezTo>
                  <a:cubicBezTo>
                    <a:pt x="17" y="42"/>
                    <a:pt x="16" y="44"/>
                    <a:pt x="14" y="47"/>
                  </a:cubicBezTo>
                  <a:cubicBezTo>
                    <a:pt x="13" y="49"/>
                    <a:pt x="12" y="51"/>
                    <a:pt x="10" y="53"/>
                  </a:cubicBezTo>
                  <a:cubicBezTo>
                    <a:pt x="9" y="55"/>
                    <a:pt x="8" y="57"/>
                    <a:pt x="7" y="58"/>
                  </a:cubicBezTo>
                  <a:cubicBezTo>
                    <a:pt x="6" y="60"/>
                    <a:pt x="5" y="62"/>
                    <a:pt x="4" y="63"/>
                  </a:cubicBezTo>
                  <a:cubicBezTo>
                    <a:pt x="3" y="65"/>
                    <a:pt x="3" y="66"/>
                    <a:pt x="2" y="67"/>
                  </a:cubicBezTo>
                  <a:cubicBezTo>
                    <a:pt x="1" y="69"/>
                    <a:pt x="0" y="70"/>
                    <a:pt x="0" y="70"/>
                  </a:cubicBezTo>
                  <a:cubicBezTo>
                    <a:pt x="0" y="70"/>
                    <a:pt x="1" y="69"/>
                    <a:pt x="2" y="67"/>
                  </a:cubicBezTo>
                  <a:cubicBezTo>
                    <a:pt x="3" y="66"/>
                    <a:pt x="4" y="65"/>
                    <a:pt x="5" y="63"/>
                  </a:cubicBezTo>
                  <a:cubicBezTo>
                    <a:pt x="5" y="62"/>
                    <a:pt x="6" y="61"/>
                    <a:pt x="8" y="59"/>
                  </a:cubicBezTo>
                  <a:cubicBezTo>
                    <a:pt x="9" y="57"/>
                    <a:pt x="10" y="55"/>
                    <a:pt x="11" y="53"/>
                  </a:cubicBezTo>
                  <a:cubicBezTo>
                    <a:pt x="12" y="51"/>
                    <a:pt x="14" y="49"/>
                    <a:pt x="15" y="47"/>
                  </a:cubicBezTo>
                  <a:cubicBezTo>
                    <a:pt x="17" y="45"/>
                    <a:pt x="18" y="43"/>
                    <a:pt x="20" y="41"/>
                  </a:cubicBezTo>
                  <a:cubicBezTo>
                    <a:pt x="21" y="39"/>
                    <a:pt x="23" y="36"/>
                    <a:pt x="25" y="34"/>
                  </a:cubicBezTo>
                  <a:cubicBezTo>
                    <a:pt x="26" y="32"/>
                    <a:pt x="28" y="30"/>
                    <a:pt x="30" y="28"/>
                  </a:cubicBezTo>
                  <a:cubicBezTo>
                    <a:pt x="31" y="26"/>
                    <a:pt x="33" y="23"/>
                    <a:pt x="34" y="21"/>
                  </a:cubicBezTo>
                  <a:cubicBezTo>
                    <a:pt x="36" y="19"/>
                    <a:pt x="37" y="17"/>
                    <a:pt x="39" y="16"/>
                  </a:cubicBezTo>
                  <a:cubicBezTo>
                    <a:pt x="40" y="14"/>
                    <a:pt x="42" y="12"/>
                    <a:pt x="43" y="10"/>
                  </a:cubicBezTo>
                  <a:cubicBezTo>
                    <a:pt x="46" y="7"/>
                    <a:pt x="48" y="5"/>
                    <a:pt x="49" y="3"/>
                  </a:cubicBezTo>
                  <a:cubicBezTo>
                    <a:pt x="50" y="2"/>
                    <a:pt x="51" y="1"/>
                    <a:pt x="5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58"/>
            <p:cNvSpPr/>
            <p:nvPr/>
          </p:nvSpPr>
          <p:spPr bwMode="auto">
            <a:xfrm>
              <a:off x="4405313" y="5857875"/>
              <a:ext cx="420688" cy="836613"/>
            </a:xfrm>
            <a:custGeom>
              <a:avLst/>
              <a:gdLst>
                <a:gd name="T0" fmla="*/ 36 w 36"/>
                <a:gd name="T1" fmla="*/ 0 h 72"/>
                <a:gd name="T2" fmla="*/ 35 w 36"/>
                <a:gd name="T3" fmla="*/ 3 h 72"/>
                <a:gd name="T4" fmla="*/ 33 w 36"/>
                <a:gd name="T5" fmla="*/ 7 h 72"/>
                <a:gd name="T6" fmla="*/ 31 w 36"/>
                <a:gd name="T7" fmla="*/ 11 h 72"/>
                <a:gd name="T8" fmla="*/ 29 w 36"/>
                <a:gd name="T9" fmla="*/ 17 h 72"/>
                <a:gd name="T10" fmla="*/ 26 w 36"/>
                <a:gd name="T11" fmla="*/ 23 h 72"/>
                <a:gd name="T12" fmla="*/ 23 w 36"/>
                <a:gd name="T13" fmla="*/ 30 h 72"/>
                <a:gd name="T14" fmla="*/ 19 w 36"/>
                <a:gd name="T15" fmla="*/ 36 h 72"/>
                <a:gd name="T16" fmla="*/ 12 w 36"/>
                <a:gd name="T17" fmla="*/ 49 h 72"/>
                <a:gd name="T18" fmla="*/ 6 w 36"/>
                <a:gd name="T19" fmla="*/ 61 h 72"/>
                <a:gd name="T20" fmla="*/ 0 w 36"/>
                <a:gd name="T21" fmla="*/ 72 h 72"/>
                <a:gd name="T22" fmla="*/ 0 w 36"/>
                <a:gd name="T23" fmla="*/ 72 h 72"/>
                <a:gd name="T24" fmla="*/ 2 w 36"/>
                <a:gd name="T25" fmla="*/ 69 h 72"/>
                <a:gd name="T26" fmla="*/ 7 w 36"/>
                <a:gd name="T27" fmla="*/ 61 h 72"/>
                <a:gd name="T28" fmla="*/ 13 w 36"/>
                <a:gd name="T29" fmla="*/ 50 h 72"/>
                <a:gd name="T30" fmla="*/ 20 w 36"/>
                <a:gd name="T31" fmla="*/ 37 h 72"/>
                <a:gd name="T32" fmla="*/ 24 w 36"/>
                <a:gd name="T33" fmla="*/ 30 h 72"/>
                <a:gd name="T34" fmla="*/ 27 w 36"/>
                <a:gd name="T35" fmla="*/ 24 h 72"/>
                <a:gd name="T36" fmla="*/ 30 w 36"/>
                <a:gd name="T37" fmla="*/ 17 h 72"/>
                <a:gd name="T38" fmla="*/ 32 w 36"/>
                <a:gd name="T39" fmla="*/ 12 h 72"/>
                <a:gd name="T40" fmla="*/ 34 w 36"/>
                <a:gd name="T41" fmla="*/ 7 h 72"/>
                <a:gd name="T42" fmla="*/ 35 w 36"/>
                <a:gd name="T43" fmla="*/ 3 h 72"/>
                <a:gd name="T44" fmla="*/ 36 w 36"/>
                <a:gd name="T4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72">
                  <a:moveTo>
                    <a:pt x="36" y="0"/>
                  </a:moveTo>
                  <a:cubicBezTo>
                    <a:pt x="36" y="0"/>
                    <a:pt x="35" y="1"/>
                    <a:pt x="35" y="3"/>
                  </a:cubicBezTo>
                  <a:cubicBezTo>
                    <a:pt x="34" y="4"/>
                    <a:pt x="34" y="5"/>
                    <a:pt x="33" y="7"/>
                  </a:cubicBezTo>
                  <a:cubicBezTo>
                    <a:pt x="33" y="8"/>
                    <a:pt x="32" y="10"/>
                    <a:pt x="31" y="11"/>
                  </a:cubicBezTo>
                  <a:cubicBezTo>
                    <a:pt x="31" y="13"/>
                    <a:pt x="30" y="15"/>
                    <a:pt x="29" y="17"/>
                  </a:cubicBezTo>
                  <a:cubicBezTo>
                    <a:pt x="28" y="19"/>
                    <a:pt x="27" y="21"/>
                    <a:pt x="26" y="23"/>
                  </a:cubicBezTo>
                  <a:cubicBezTo>
                    <a:pt x="25" y="25"/>
                    <a:pt x="24" y="27"/>
                    <a:pt x="23" y="30"/>
                  </a:cubicBezTo>
                  <a:cubicBezTo>
                    <a:pt x="22" y="32"/>
                    <a:pt x="21" y="34"/>
                    <a:pt x="19" y="36"/>
                  </a:cubicBezTo>
                  <a:cubicBezTo>
                    <a:pt x="17" y="41"/>
                    <a:pt x="15" y="45"/>
                    <a:pt x="12" y="49"/>
                  </a:cubicBezTo>
                  <a:cubicBezTo>
                    <a:pt x="10" y="53"/>
                    <a:pt x="8" y="57"/>
                    <a:pt x="6" y="61"/>
                  </a:cubicBezTo>
                  <a:cubicBezTo>
                    <a:pt x="2" y="67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1" y="70"/>
                    <a:pt x="2" y="69"/>
                  </a:cubicBezTo>
                  <a:cubicBezTo>
                    <a:pt x="3" y="67"/>
                    <a:pt x="5" y="64"/>
                    <a:pt x="7" y="61"/>
                  </a:cubicBezTo>
                  <a:cubicBezTo>
                    <a:pt x="9" y="58"/>
                    <a:pt x="11" y="54"/>
                    <a:pt x="13" y="50"/>
                  </a:cubicBezTo>
                  <a:cubicBezTo>
                    <a:pt x="16" y="46"/>
                    <a:pt x="18" y="41"/>
                    <a:pt x="20" y="37"/>
                  </a:cubicBezTo>
                  <a:cubicBezTo>
                    <a:pt x="22" y="35"/>
                    <a:pt x="23" y="32"/>
                    <a:pt x="24" y="30"/>
                  </a:cubicBezTo>
                  <a:cubicBezTo>
                    <a:pt x="25" y="28"/>
                    <a:pt x="26" y="26"/>
                    <a:pt x="27" y="24"/>
                  </a:cubicBezTo>
                  <a:cubicBezTo>
                    <a:pt x="28" y="21"/>
                    <a:pt x="29" y="19"/>
                    <a:pt x="30" y="17"/>
                  </a:cubicBezTo>
                  <a:cubicBezTo>
                    <a:pt x="31" y="15"/>
                    <a:pt x="31" y="13"/>
                    <a:pt x="32" y="12"/>
                  </a:cubicBezTo>
                  <a:cubicBezTo>
                    <a:pt x="33" y="10"/>
                    <a:pt x="33" y="8"/>
                    <a:pt x="34" y="7"/>
                  </a:cubicBezTo>
                  <a:cubicBezTo>
                    <a:pt x="34" y="5"/>
                    <a:pt x="35" y="4"/>
                    <a:pt x="35" y="3"/>
                  </a:cubicBezTo>
                  <a:cubicBezTo>
                    <a:pt x="36" y="1"/>
                    <a:pt x="36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59"/>
            <p:cNvSpPr/>
            <p:nvPr/>
          </p:nvSpPr>
          <p:spPr bwMode="auto">
            <a:xfrm>
              <a:off x="4837113" y="5868988"/>
              <a:ext cx="58738" cy="790575"/>
            </a:xfrm>
            <a:custGeom>
              <a:avLst/>
              <a:gdLst>
                <a:gd name="T0" fmla="*/ 1 w 5"/>
                <a:gd name="T1" fmla="*/ 0 h 68"/>
                <a:gd name="T2" fmla="*/ 0 w 5"/>
                <a:gd name="T3" fmla="*/ 3 h 68"/>
                <a:gd name="T4" fmla="*/ 0 w 5"/>
                <a:gd name="T5" fmla="*/ 6 h 68"/>
                <a:gd name="T6" fmla="*/ 0 w 5"/>
                <a:gd name="T7" fmla="*/ 10 h 68"/>
                <a:gd name="T8" fmla="*/ 0 w 5"/>
                <a:gd name="T9" fmla="*/ 16 h 68"/>
                <a:gd name="T10" fmla="*/ 1 w 5"/>
                <a:gd name="T11" fmla="*/ 21 h 68"/>
                <a:gd name="T12" fmla="*/ 1 w 5"/>
                <a:gd name="T13" fmla="*/ 34 h 68"/>
                <a:gd name="T14" fmla="*/ 2 w 5"/>
                <a:gd name="T15" fmla="*/ 46 h 68"/>
                <a:gd name="T16" fmla="*/ 4 w 5"/>
                <a:gd name="T17" fmla="*/ 57 h 68"/>
                <a:gd name="T18" fmla="*/ 5 w 5"/>
                <a:gd name="T19" fmla="*/ 65 h 68"/>
                <a:gd name="T20" fmla="*/ 5 w 5"/>
                <a:gd name="T21" fmla="*/ 68 h 68"/>
                <a:gd name="T22" fmla="*/ 5 w 5"/>
                <a:gd name="T23" fmla="*/ 65 h 68"/>
                <a:gd name="T24" fmla="*/ 4 w 5"/>
                <a:gd name="T25" fmla="*/ 57 h 68"/>
                <a:gd name="T26" fmla="*/ 3 w 5"/>
                <a:gd name="T27" fmla="*/ 34 h 68"/>
                <a:gd name="T28" fmla="*/ 2 w 5"/>
                <a:gd name="T29" fmla="*/ 21 h 68"/>
                <a:gd name="T30" fmla="*/ 1 w 5"/>
                <a:gd name="T31" fmla="*/ 10 h 68"/>
                <a:gd name="T32" fmla="*/ 1 w 5"/>
                <a:gd name="T33" fmla="*/ 6 h 68"/>
                <a:gd name="T34" fmla="*/ 1 w 5"/>
                <a:gd name="T35" fmla="*/ 3 h 68"/>
                <a:gd name="T36" fmla="*/ 1 w 5"/>
                <a:gd name="T3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8">
                  <a:moveTo>
                    <a:pt x="1" y="0"/>
                  </a:moveTo>
                  <a:cubicBezTo>
                    <a:pt x="1" y="0"/>
                    <a:pt x="1" y="1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2"/>
                    <a:pt x="0" y="14"/>
                    <a:pt x="0" y="16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5"/>
                    <a:pt x="1" y="30"/>
                    <a:pt x="1" y="34"/>
                  </a:cubicBezTo>
                  <a:cubicBezTo>
                    <a:pt x="2" y="38"/>
                    <a:pt x="2" y="42"/>
                    <a:pt x="2" y="46"/>
                  </a:cubicBezTo>
                  <a:cubicBezTo>
                    <a:pt x="3" y="50"/>
                    <a:pt x="3" y="54"/>
                    <a:pt x="4" y="57"/>
                  </a:cubicBezTo>
                  <a:cubicBezTo>
                    <a:pt x="4" y="60"/>
                    <a:pt x="4" y="63"/>
                    <a:pt x="5" y="65"/>
                  </a:cubicBezTo>
                  <a:cubicBezTo>
                    <a:pt x="5" y="67"/>
                    <a:pt x="5" y="68"/>
                    <a:pt x="5" y="68"/>
                  </a:cubicBezTo>
                  <a:cubicBezTo>
                    <a:pt x="5" y="68"/>
                    <a:pt x="5" y="67"/>
                    <a:pt x="5" y="65"/>
                  </a:cubicBezTo>
                  <a:cubicBezTo>
                    <a:pt x="5" y="63"/>
                    <a:pt x="4" y="60"/>
                    <a:pt x="4" y="57"/>
                  </a:cubicBezTo>
                  <a:cubicBezTo>
                    <a:pt x="4" y="51"/>
                    <a:pt x="3" y="42"/>
                    <a:pt x="3" y="34"/>
                  </a:cubicBezTo>
                  <a:cubicBezTo>
                    <a:pt x="2" y="30"/>
                    <a:pt x="2" y="25"/>
                    <a:pt x="2" y="21"/>
                  </a:cubicBezTo>
                  <a:cubicBezTo>
                    <a:pt x="1" y="17"/>
                    <a:pt x="1" y="14"/>
                    <a:pt x="1" y="10"/>
                  </a:cubicBezTo>
                  <a:cubicBezTo>
                    <a:pt x="1" y="9"/>
                    <a:pt x="1" y="7"/>
                    <a:pt x="1" y="6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1" y="1"/>
                    <a:pt x="1" y="0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60"/>
            <p:cNvSpPr/>
            <p:nvPr/>
          </p:nvSpPr>
          <p:spPr bwMode="auto">
            <a:xfrm>
              <a:off x="4908550" y="5659438"/>
              <a:ext cx="244475" cy="1023938"/>
            </a:xfrm>
            <a:custGeom>
              <a:avLst/>
              <a:gdLst>
                <a:gd name="T0" fmla="*/ 0 w 21"/>
                <a:gd name="T1" fmla="*/ 0 h 88"/>
                <a:gd name="T2" fmla="*/ 1 w 21"/>
                <a:gd name="T3" fmla="*/ 1 h 88"/>
                <a:gd name="T4" fmla="*/ 2 w 21"/>
                <a:gd name="T5" fmla="*/ 3 h 88"/>
                <a:gd name="T6" fmla="*/ 3 w 21"/>
                <a:gd name="T7" fmla="*/ 8 h 88"/>
                <a:gd name="T8" fmla="*/ 5 w 21"/>
                <a:gd name="T9" fmla="*/ 13 h 88"/>
                <a:gd name="T10" fmla="*/ 6 w 21"/>
                <a:gd name="T11" fmla="*/ 20 h 88"/>
                <a:gd name="T12" fmla="*/ 8 w 21"/>
                <a:gd name="T13" fmla="*/ 27 h 88"/>
                <a:gd name="T14" fmla="*/ 11 w 21"/>
                <a:gd name="T15" fmla="*/ 44 h 88"/>
                <a:gd name="T16" fmla="*/ 18 w 21"/>
                <a:gd name="T17" fmla="*/ 74 h 88"/>
                <a:gd name="T18" fmla="*/ 21 w 21"/>
                <a:gd name="T19" fmla="*/ 88 h 88"/>
                <a:gd name="T20" fmla="*/ 21 w 21"/>
                <a:gd name="T21" fmla="*/ 84 h 88"/>
                <a:gd name="T22" fmla="*/ 19 w 21"/>
                <a:gd name="T23" fmla="*/ 74 h 88"/>
                <a:gd name="T24" fmla="*/ 16 w 21"/>
                <a:gd name="T25" fmla="*/ 60 h 88"/>
                <a:gd name="T26" fmla="*/ 13 w 21"/>
                <a:gd name="T27" fmla="*/ 43 h 88"/>
                <a:gd name="T28" fmla="*/ 9 w 21"/>
                <a:gd name="T29" fmla="*/ 27 h 88"/>
                <a:gd name="T30" fmla="*/ 7 w 21"/>
                <a:gd name="T31" fmla="*/ 20 h 88"/>
                <a:gd name="T32" fmla="*/ 5 w 21"/>
                <a:gd name="T33" fmla="*/ 13 h 88"/>
                <a:gd name="T34" fmla="*/ 4 w 21"/>
                <a:gd name="T35" fmla="*/ 8 h 88"/>
                <a:gd name="T36" fmla="*/ 2 w 21"/>
                <a:gd name="T37" fmla="*/ 3 h 88"/>
                <a:gd name="T38" fmla="*/ 1 w 21"/>
                <a:gd name="T39" fmla="*/ 1 h 88"/>
                <a:gd name="T40" fmla="*/ 0 w 21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88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5"/>
                    <a:pt x="3" y="6"/>
                    <a:pt x="3" y="8"/>
                  </a:cubicBezTo>
                  <a:cubicBezTo>
                    <a:pt x="3" y="9"/>
                    <a:pt x="4" y="11"/>
                    <a:pt x="5" y="13"/>
                  </a:cubicBezTo>
                  <a:cubicBezTo>
                    <a:pt x="5" y="15"/>
                    <a:pt x="6" y="18"/>
                    <a:pt x="6" y="20"/>
                  </a:cubicBezTo>
                  <a:cubicBezTo>
                    <a:pt x="7" y="22"/>
                    <a:pt x="7" y="25"/>
                    <a:pt x="8" y="27"/>
                  </a:cubicBezTo>
                  <a:cubicBezTo>
                    <a:pt x="9" y="33"/>
                    <a:pt x="10" y="38"/>
                    <a:pt x="11" y="44"/>
                  </a:cubicBezTo>
                  <a:cubicBezTo>
                    <a:pt x="14" y="55"/>
                    <a:pt x="16" y="66"/>
                    <a:pt x="18" y="74"/>
                  </a:cubicBezTo>
                  <a:cubicBezTo>
                    <a:pt x="20" y="83"/>
                    <a:pt x="21" y="88"/>
                    <a:pt x="21" y="88"/>
                  </a:cubicBezTo>
                  <a:cubicBezTo>
                    <a:pt x="21" y="88"/>
                    <a:pt x="21" y="87"/>
                    <a:pt x="21" y="84"/>
                  </a:cubicBezTo>
                  <a:cubicBezTo>
                    <a:pt x="20" y="82"/>
                    <a:pt x="20" y="78"/>
                    <a:pt x="19" y="74"/>
                  </a:cubicBezTo>
                  <a:cubicBezTo>
                    <a:pt x="18" y="70"/>
                    <a:pt x="17" y="65"/>
                    <a:pt x="16" y="60"/>
                  </a:cubicBezTo>
                  <a:cubicBezTo>
                    <a:pt x="15" y="55"/>
                    <a:pt x="14" y="49"/>
                    <a:pt x="13" y="43"/>
                  </a:cubicBezTo>
                  <a:cubicBezTo>
                    <a:pt x="11" y="38"/>
                    <a:pt x="10" y="32"/>
                    <a:pt x="9" y="27"/>
                  </a:cubicBezTo>
                  <a:cubicBezTo>
                    <a:pt x="8" y="25"/>
                    <a:pt x="8" y="22"/>
                    <a:pt x="7" y="20"/>
                  </a:cubicBezTo>
                  <a:cubicBezTo>
                    <a:pt x="6" y="17"/>
                    <a:pt x="6" y="15"/>
                    <a:pt x="5" y="13"/>
                  </a:cubicBezTo>
                  <a:cubicBezTo>
                    <a:pt x="5" y="11"/>
                    <a:pt x="4" y="9"/>
                    <a:pt x="4" y="8"/>
                  </a:cubicBezTo>
                  <a:cubicBezTo>
                    <a:pt x="3" y="6"/>
                    <a:pt x="2" y="4"/>
                    <a:pt x="2" y="3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61"/>
            <p:cNvSpPr/>
            <p:nvPr/>
          </p:nvSpPr>
          <p:spPr bwMode="auto">
            <a:xfrm>
              <a:off x="4978400" y="5461000"/>
              <a:ext cx="479425" cy="966788"/>
            </a:xfrm>
            <a:custGeom>
              <a:avLst/>
              <a:gdLst>
                <a:gd name="T0" fmla="*/ 0 w 41"/>
                <a:gd name="T1" fmla="*/ 0 h 83"/>
                <a:gd name="T2" fmla="*/ 2 w 41"/>
                <a:gd name="T3" fmla="*/ 4 h 83"/>
                <a:gd name="T4" fmla="*/ 4 w 41"/>
                <a:gd name="T5" fmla="*/ 8 h 83"/>
                <a:gd name="T6" fmla="*/ 7 w 41"/>
                <a:gd name="T7" fmla="*/ 13 h 83"/>
                <a:gd name="T8" fmla="*/ 20 w 41"/>
                <a:gd name="T9" fmla="*/ 42 h 83"/>
                <a:gd name="T10" fmla="*/ 28 w 41"/>
                <a:gd name="T11" fmla="*/ 57 h 83"/>
                <a:gd name="T12" fmla="*/ 34 w 41"/>
                <a:gd name="T13" fmla="*/ 70 h 83"/>
                <a:gd name="T14" fmla="*/ 39 w 41"/>
                <a:gd name="T15" fmla="*/ 79 h 83"/>
                <a:gd name="T16" fmla="*/ 41 w 41"/>
                <a:gd name="T17" fmla="*/ 83 h 83"/>
                <a:gd name="T18" fmla="*/ 39 w 41"/>
                <a:gd name="T19" fmla="*/ 79 h 83"/>
                <a:gd name="T20" fmla="*/ 35 w 41"/>
                <a:gd name="T21" fmla="*/ 70 h 83"/>
                <a:gd name="T22" fmla="*/ 29 w 41"/>
                <a:gd name="T23" fmla="*/ 56 h 83"/>
                <a:gd name="T24" fmla="*/ 21 w 41"/>
                <a:gd name="T25" fmla="*/ 41 h 83"/>
                <a:gd name="T26" fmla="*/ 14 w 41"/>
                <a:gd name="T27" fmla="*/ 26 h 83"/>
                <a:gd name="T28" fmla="*/ 7 w 41"/>
                <a:gd name="T29" fmla="*/ 13 h 83"/>
                <a:gd name="T30" fmla="*/ 2 w 41"/>
                <a:gd name="T31" fmla="*/ 4 h 83"/>
                <a:gd name="T32" fmla="*/ 1 w 41"/>
                <a:gd name="T33" fmla="*/ 1 h 83"/>
                <a:gd name="T34" fmla="*/ 0 w 41"/>
                <a:gd name="T3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" h="83">
                  <a:moveTo>
                    <a:pt x="0" y="0"/>
                  </a:moveTo>
                  <a:cubicBezTo>
                    <a:pt x="0" y="0"/>
                    <a:pt x="1" y="2"/>
                    <a:pt x="2" y="4"/>
                  </a:cubicBezTo>
                  <a:cubicBezTo>
                    <a:pt x="3" y="5"/>
                    <a:pt x="3" y="6"/>
                    <a:pt x="4" y="8"/>
                  </a:cubicBezTo>
                  <a:cubicBezTo>
                    <a:pt x="5" y="10"/>
                    <a:pt x="6" y="11"/>
                    <a:pt x="7" y="13"/>
                  </a:cubicBezTo>
                  <a:cubicBezTo>
                    <a:pt x="10" y="21"/>
                    <a:pt x="15" y="31"/>
                    <a:pt x="20" y="42"/>
                  </a:cubicBezTo>
                  <a:cubicBezTo>
                    <a:pt x="23" y="47"/>
                    <a:pt x="25" y="52"/>
                    <a:pt x="28" y="57"/>
                  </a:cubicBezTo>
                  <a:cubicBezTo>
                    <a:pt x="30" y="62"/>
                    <a:pt x="32" y="66"/>
                    <a:pt x="34" y="70"/>
                  </a:cubicBezTo>
                  <a:cubicBezTo>
                    <a:pt x="36" y="74"/>
                    <a:pt x="38" y="77"/>
                    <a:pt x="39" y="79"/>
                  </a:cubicBezTo>
                  <a:cubicBezTo>
                    <a:pt x="40" y="82"/>
                    <a:pt x="41" y="83"/>
                    <a:pt x="41" y="83"/>
                  </a:cubicBezTo>
                  <a:cubicBezTo>
                    <a:pt x="41" y="83"/>
                    <a:pt x="40" y="82"/>
                    <a:pt x="39" y="79"/>
                  </a:cubicBezTo>
                  <a:cubicBezTo>
                    <a:pt x="38" y="77"/>
                    <a:pt x="37" y="74"/>
                    <a:pt x="35" y="70"/>
                  </a:cubicBezTo>
                  <a:cubicBezTo>
                    <a:pt x="33" y="66"/>
                    <a:pt x="31" y="61"/>
                    <a:pt x="29" y="56"/>
                  </a:cubicBezTo>
                  <a:cubicBezTo>
                    <a:pt x="26" y="52"/>
                    <a:pt x="24" y="46"/>
                    <a:pt x="21" y="41"/>
                  </a:cubicBezTo>
                  <a:cubicBezTo>
                    <a:pt x="19" y="36"/>
                    <a:pt x="16" y="31"/>
                    <a:pt x="14" y="26"/>
                  </a:cubicBezTo>
                  <a:cubicBezTo>
                    <a:pt x="12" y="21"/>
                    <a:pt x="9" y="17"/>
                    <a:pt x="7" y="13"/>
                  </a:cubicBezTo>
                  <a:cubicBezTo>
                    <a:pt x="5" y="9"/>
                    <a:pt x="3" y="6"/>
                    <a:pt x="2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62"/>
            <p:cNvSpPr/>
            <p:nvPr/>
          </p:nvSpPr>
          <p:spPr bwMode="auto">
            <a:xfrm>
              <a:off x="5048250" y="52530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63"/>
            <p:cNvSpPr/>
            <p:nvPr/>
          </p:nvSpPr>
          <p:spPr bwMode="auto">
            <a:xfrm>
              <a:off x="5048250" y="5253038"/>
              <a:ext cx="538163" cy="906463"/>
            </a:xfrm>
            <a:custGeom>
              <a:avLst/>
              <a:gdLst>
                <a:gd name="T0" fmla="*/ 0 w 46"/>
                <a:gd name="T1" fmla="*/ 0 h 78"/>
                <a:gd name="T2" fmla="*/ 1 w 46"/>
                <a:gd name="T3" fmla="*/ 1 h 78"/>
                <a:gd name="T4" fmla="*/ 1 w 46"/>
                <a:gd name="T5" fmla="*/ 2 h 78"/>
                <a:gd name="T6" fmla="*/ 2 w 46"/>
                <a:gd name="T7" fmla="*/ 3 h 78"/>
                <a:gd name="T8" fmla="*/ 4 w 46"/>
                <a:gd name="T9" fmla="*/ 7 h 78"/>
                <a:gd name="T10" fmla="*/ 6 w 46"/>
                <a:gd name="T11" fmla="*/ 12 h 78"/>
                <a:gd name="T12" fmla="*/ 14 w 46"/>
                <a:gd name="T13" fmla="*/ 25 h 78"/>
                <a:gd name="T14" fmla="*/ 22 w 46"/>
                <a:gd name="T15" fmla="*/ 40 h 78"/>
                <a:gd name="T16" fmla="*/ 31 w 46"/>
                <a:gd name="T17" fmla="*/ 54 h 78"/>
                <a:gd name="T18" fmla="*/ 38 w 46"/>
                <a:gd name="T19" fmla="*/ 66 h 78"/>
                <a:gd name="T20" fmla="*/ 44 w 46"/>
                <a:gd name="T21" fmla="*/ 75 h 78"/>
                <a:gd name="T22" fmla="*/ 46 w 46"/>
                <a:gd name="T23" fmla="*/ 78 h 78"/>
                <a:gd name="T24" fmla="*/ 44 w 46"/>
                <a:gd name="T25" fmla="*/ 75 h 78"/>
                <a:gd name="T26" fmla="*/ 39 w 46"/>
                <a:gd name="T27" fmla="*/ 66 h 78"/>
                <a:gd name="T28" fmla="*/ 32 w 46"/>
                <a:gd name="T29" fmla="*/ 53 h 78"/>
                <a:gd name="T30" fmla="*/ 23 w 46"/>
                <a:gd name="T31" fmla="*/ 39 h 78"/>
                <a:gd name="T32" fmla="*/ 14 w 46"/>
                <a:gd name="T33" fmla="*/ 25 h 78"/>
                <a:gd name="T34" fmla="*/ 7 w 46"/>
                <a:gd name="T35" fmla="*/ 12 h 78"/>
                <a:gd name="T36" fmla="*/ 2 w 46"/>
                <a:gd name="T37" fmla="*/ 3 h 78"/>
                <a:gd name="T38" fmla="*/ 1 w 46"/>
                <a:gd name="T39" fmla="*/ 2 h 78"/>
                <a:gd name="T40" fmla="*/ 1 w 46"/>
                <a:gd name="T41" fmla="*/ 0 h 78"/>
                <a:gd name="T42" fmla="*/ 0 w 46"/>
                <a:gd name="T43" fmla="*/ 0 h 78"/>
                <a:gd name="T44" fmla="*/ 0 w 46"/>
                <a:gd name="T4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78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4"/>
                    <a:pt x="3" y="6"/>
                    <a:pt x="4" y="7"/>
                  </a:cubicBezTo>
                  <a:cubicBezTo>
                    <a:pt x="4" y="9"/>
                    <a:pt x="5" y="10"/>
                    <a:pt x="6" y="12"/>
                  </a:cubicBezTo>
                  <a:cubicBezTo>
                    <a:pt x="8" y="16"/>
                    <a:pt x="11" y="21"/>
                    <a:pt x="14" y="25"/>
                  </a:cubicBezTo>
                  <a:cubicBezTo>
                    <a:pt x="16" y="30"/>
                    <a:pt x="19" y="35"/>
                    <a:pt x="22" y="40"/>
                  </a:cubicBezTo>
                  <a:cubicBezTo>
                    <a:pt x="25" y="44"/>
                    <a:pt x="28" y="49"/>
                    <a:pt x="31" y="54"/>
                  </a:cubicBezTo>
                  <a:cubicBezTo>
                    <a:pt x="33" y="59"/>
                    <a:pt x="36" y="63"/>
                    <a:pt x="38" y="66"/>
                  </a:cubicBezTo>
                  <a:cubicBezTo>
                    <a:pt x="41" y="70"/>
                    <a:pt x="43" y="73"/>
                    <a:pt x="44" y="75"/>
                  </a:cubicBezTo>
                  <a:cubicBezTo>
                    <a:pt x="45" y="77"/>
                    <a:pt x="46" y="78"/>
                    <a:pt x="46" y="78"/>
                  </a:cubicBezTo>
                  <a:cubicBezTo>
                    <a:pt x="46" y="78"/>
                    <a:pt x="45" y="77"/>
                    <a:pt x="44" y="75"/>
                  </a:cubicBezTo>
                  <a:cubicBezTo>
                    <a:pt x="43" y="73"/>
                    <a:pt x="41" y="70"/>
                    <a:pt x="39" y="66"/>
                  </a:cubicBezTo>
                  <a:cubicBezTo>
                    <a:pt x="37" y="62"/>
                    <a:pt x="34" y="58"/>
                    <a:pt x="32" y="53"/>
                  </a:cubicBezTo>
                  <a:cubicBezTo>
                    <a:pt x="29" y="49"/>
                    <a:pt x="26" y="44"/>
                    <a:pt x="23" y="39"/>
                  </a:cubicBezTo>
                  <a:cubicBezTo>
                    <a:pt x="20" y="34"/>
                    <a:pt x="17" y="29"/>
                    <a:pt x="14" y="25"/>
                  </a:cubicBezTo>
                  <a:cubicBezTo>
                    <a:pt x="12" y="20"/>
                    <a:pt x="9" y="16"/>
                    <a:pt x="7" y="12"/>
                  </a:cubicBezTo>
                  <a:cubicBezTo>
                    <a:pt x="5" y="8"/>
                    <a:pt x="3" y="5"/>
                    <a:pt x="2" y="3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64"/>
            <p:cNvSpPr/>
            <p:nvPr/>
          </p:nvSpPr>
          <p:spPr bwMode="auto">
            <a:xfrm>
              <a:off x="5106988" y="5030788"/>
              <a:ext cx="573088" cy="849313"/>
            </a:xfrm>
            <a:custGeom>
              <a:avLst/>
              <a:gdLst>
                <a:gd name="T0" fmla="*/ 0 w 49"/>
                <a:gd name="T1" fmla="*/ 0 h 73"/>
                <a:gd name="T2" fmla="*/ 1 w 49"/>
                <a:gd name="T3" fmla="*/ 1 h 73"/>
                <a:gd name="T4" fmla="*/ 2 w 49"/>
                <a:gd name="T5" fmla="*/ 3 h 73"/>
                <a:gd name="T6" fmla="*/ 4 w 49"/>
                <a:gd name="T7" fmla="*/ 7 h 73"/>
                <a:gd name="T8" fmla="*/ 6 w 49"/>
                <a:gd name="T9" fmla="*/ 12 h 73"/>
                <a:gd name="T10" fmla="*/ 10 w 49"/>
                <a:gd name="T11" fmla="*/ 18 h 73"/>
                <a:gd name="T12" fmla="*/ 14 w 49"/>
                <a:gd name="T13" fmla="*/ 24 h 73"/>
                <a:gd name="T14" fmla="*/ 23 w 49"/>
                <a:gd name="T15" fmla="*/ 38 h 73"/>
                <a:gd name="T16" fmla="*/ 32 w 49"/>
                <a:gd name="T17" fmla="*/ 51 h 73"/>
                <a:gd name="T18" fmla="*/ 41 w 49"/>
                <a:gd name="T19" fmla="*/ 62 h 73"/>
                <a:gd name="T20" fmla="*/ 47 w 49"/>
                <a:gd name="T21" fmla="*/ 70 h 73"/>
                <a:gd name="T22" fmla="*/ 49 w 49"/>
                <a:gd name="T23" fmla="*/ 73 h 73"/>
                <a:gd name="T24" fmla="*/ 41 w 49"/>
                <a:gd name="T25" fmla="*/ 62 h 73"/>
                <a:gd name="T26" fmla="*/ 33 w 49"/>
                <a:gd name="T27" fmla="*/ 50 h 73"/>
                <a:gd name="T28" fmla="*/ 24 w 49"/>
                <a:gd name="T29" fmla="*/ 37 h 73"/>
                <a:gd name="T30" fmla="*/ 15 w 49"/>
                <a:gd name="T31" fmla="*/ 24 h 73"/>
                <a:gd name="T32" fmla="*/ 11 w 49"/>
                <a:gd name="T33" fmla="*/ 17 h 73"/>
                <a:gd name="T34" fmla="*/ 7 w 49"/>
                <a:gd name="T35" fmla="*/ 12 h 73"/>
                <a:gd name="T36" fmla="*/ 4 w 49"/>
                <a:gd name="T37" fmla="*/ 7 h 73"/>
                <a:gd name="T38" fmla="*/ 2 w 49"/>
                <a:gd name="T39" fmla="*/ 3 h 73"/>
                <a:gd name="T40" fmla="*/ 0 w 49"/>
                <a:gd name="T4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73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4"/>
                    <a:pt x="3" y="6"/>
                    <a:pt x="4" y="7"/>
                  </a:cubicBezTo>
                  <a:cubicBezTo>
                    <a:pt x="4" y="9"/>
                    <a:pt x="5" y="10"/>
                    <a:pt x="6" y="12"/>
                  </a:cubicBezTo>
                  <a:cubicBezTo>
                    <a:pt x="7" y="14"/>
                    <a:pt x="9" y="16"/>
                    <a:pt x="10" y="18"/>
                  </a:cubicBezTo>
                  <a:cubicBezTo>
                    <a:pt x="11" y="20"/>
                    <a:pt x="12" y="22"/>
                    <a:pt x="14" y="24"/>
                  </a:cubicBezTo>
                  <a:cubicBezTo>
                    <a:pt x="17" y="29"/>
                    <a:pt x="20" y="33"/>
                    <a:pt x="23" y="38"/>
                  </a:cubicBezTo>
                  <a:cubicBezTo>
                    <a:pt x="26" y="42"/>
                    <a:pt x="29" y="47"/>
                    <a:pt x="32" y="51"/>
                  </a:cubicBezTo>
                  <a:cubicBezTo>
                    <a:pt x="35" y="55"/>
                    <a:pt x="38" y="59"/>
                    <a:pt x="41" y="62"/>
                  </a:cubicBezTo>
                  <a:cubicBezTo>
                    <a:pt x="43" y="65"/>
                    <a:pt x="46" y="68"/>
                    <a:pt x="47" y="70"/>
                  </a:cubicBezTo>
                  <a:cubicBezTo>
                    <a:pt x="49" y="72"/>
                    <a:pt x="49" y="73"/>
                    <a:pt x="49" y="73"/>
                  </a:cubicBezTo>
                  <a:cubicBezTo>
                    <a:pt x="49" y="73"/>
                    <a:pt x="46" y="68"/>
                    <a:pt x="41" y="62"/>
                  </a:cubicBezTo>
                  <a:cubicBezTo>
                    <a:pt x="39" y="58"/>
                    <a:pt x="36" y="54"/>
                    <a:pt x="33" y="50"/>
                  </a:cubicBezTo>
                  <a:cubicBezTo>
                    <a:pt x="30" y="46"/>
                    <a:pt x="27" y="41"/>
                    <a:pt x="24" y="37"/>
                  </a:cubicBezTo>
                  <a:cubicBezTo>
                    <a:pt x="21" y="32"/>
                    <a:pt x="18" y="28"/>
                    <a:pt x="15" y="24"/>
                  </a:cubicBezTo>
                  <a:cubicBezTo>
                    <a:pt x="13" y="21"/>
                    <a:pt x="12" y="19"/>
                    <a:pt x="11" y="17"/>
                  </a:cubicBezTo>
                  <a:cubicBezTo>
                    <a:pt x="9" y="15"/>
                    <a:pt x="8" y="14"/>
                    <a:pt x="7" y="12"/>
                  </a:cubicBezTo>
                  <a:cubicBezTo>
                    <a:pt x="6" y="10"/>
                    <a:pt x="5" y="8"/>
                    <a:pt x="4" y="7"/>
                  </a:cubicBezTo>
                  <a:cubicBezTo>
                    <a:pt x="3" y="6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65"/>
            <p:cNvSpPr/>
            <p:nvPr/>
          </p:nvSpPr>
          <p:spPr bwMode="auto">
            <a:xfrm>
              <a:off x="5176838" y="4845050"/>
              <a:ext cx="688975" cy="838200"/>
            </a:xfrm>
            <a:custGeom>
              <a:avLst/>
              <a:gdLst>
                <a:gd name="T0" fmla="*/ 0 w 59"/>
                <a:gd name="T1" fmla="*/ 0 h 72"/>
                <a:gd name="T2" fmla="*/ 2 w 59"/>
                <a:gd name="T3" fmla="*/ 3 h 72"/>
                <a:gd name="T4" fmla="*/ 3 w 59"/>
                <a:gd name="T5" fmla="*/ 5 h 72"/>
                <a:gd name="T6" fmla="*/ 4 w 59"/>
                <a:gd name="T7" fmla="*/ 7 h 72"/>
                <a:gd name="T8" fmla="*/ 8 w 59"/>
                <a:gd name="T9" fmla="*/ 12 h 72"/>
                <a:gd name="T10" fmla="*/ 12 w 59"/>
                <a:gd name="T11" fmla="*/ 18 h 72"/>
                <a:gd name="T12" fmla="*/ 17 w 59"/>
                <a:gd name="T13" fmla="*/ 24 h 72"/>
                <a:gd name="T14" fmla="*/ 22 w 59"/>
                <a:gd name="T15" fmla="*/ 31 h 72"/>
                <a:gd name="T16" fmla="*/ 27 w 59"/>
                <a:gd name="T17" fmla="*/ 38 h 72"/>
                <a:gd name="T18" fmla="*/ 39 w 59"/>
                <a:gd name="T19" fmla="*/ 51 h 72"/>
                <a:gd name="T20" fmla="*/ 44 w 59"/>
                <a:gd name="T21" fmla="*/ 56 h 72"/>
                <a:gd name="T22" fmla="*/ 49 w 59"/>
                <a:gd name="T23" fmla="*/ 62 h 72"/>
                <a:gd name="T24" fmla="*/ 56 w 59"/>
                <a:gd name="T25" fmla="*/ 69 h 72"/>
                <a:gd name="T26" fmla="*/ 59 w 59"/>
                <a:gd name="T27" fmla="*/ 72 h 72"/>
                <a:gd name="T28" fmla="*/ 49 w 59"/>
                <a:gd name="T29" fmla="*/ 61 h 72"/>
                <a:gd name="T30" fmla="*/ 40 w 59"/>
                <a:gd name="T31" fmla="*/ 50 h 72"/>
                <a:gd name="T32" fmla="*/ 28 w 59"/>
                <a:gd name="T33" fmla="*/ 37 h 72"/>
                <a:gd name="T34" fmla="*/ 23 w 59"/>
                <a:gd name="T35" fmla="*/ 30 h 72"/>
                <a:gd name="T36" fmla="*/ 17 w 59"/>
                <a:gd name="T37" fmla="*/ 24 h 72"/>
                <a:gd name="T38" fmla="*/ 12 w 59"/>
                <a:gd name="T39" fmla="*/ 18 h 72"/>
                <a:gd name="T40" fmla="*/ 8 w 59"/>
                <a:gd name="T41" fmla="*/ 12 h 72"/>
                <a:gd name="T42" fmla="*/ 5 w 59"/>
                <a:gd name="T43" fmla="*/ 7 h 72"/>
                <a:gd name="T44" fmla="*/ 3 w 59"/>
                <a:gd name="T45" fmla="*/ 5 h 72"/>
                <a:gd name="T46" fmla="*/ 2 w 59"/>
                <a:gd name="T47" fmla="*/ 3 h 72"/>
                <a:gd name="T48" fmla="*/ 0 w 59"/>
                <a:gd name="T4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72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3" y="6"/>
                    <a:pt x="4" y="7"/>
                    <a:pt x="4" y="7"/>
                  </a:cubicBezTo>
                  <a:cubicBezTo>
                    <a:pt x="5" y="9"/>
                    <a:pt x="6" y="11"/>
                    <a:pt x="8" y="12"/>
                  </a:cubicBezTo>
                  <a:cubicBezTo>
                    <a:pt x="9" y="14"/>
                    <a:pt x="10" y="16"/>
                    <a:pt x="12" y="18"/>
                  </a:cubicBezTo>
                  <a:cubicBezTo>
                    <a:pt x="13" y="20"/>
                    <a:pt x="15" y="22"/>
                    <a:pt x="17" y="24"/>
                  </a:cubicBezTo>
                  <a:cubicBezTo>
                    <a:pt x="18" y="27"/>
                    <a:pt x="20" y="29"/>
                    <a:pt x="22" y="31"/>
                  </a:cubicBezTo>
                  <a:cubicBezTo>
                    <a:pt x="24" y="33"/>
                    <a:pt x="25" y="36"/>
                    <a:pt x="27" y="38"/>
                  </a:cubicBezTo>
                  <a:cubicBezTo>
                    <a:pt x="31" y="42"/>
                    <a:pt x="35" y="47"/>
                    <a:pt x="39" y="51"/>
                  </a:cubicBezTo>
                  <a:cubicBezTo>
                    <a:pt x="41" y="53"/>
                    <a:pt x="42" y="55"/>
                    <a:pt x="44" y="56"/>
                  </a:cubicBezTo>
                  <a:cubicBezTo>
                    <a:pt x="46" y="58"/>
                    <a:pt x="47" y="60"/>
                    <a:pt x="49" y="62"/>
                  </a:cubicBezTo>
                  <a:cubicBezTo>
                    <a:pt x="52" y="65"/>
                    <a:pt x="55" y="67"/>
                    <a:pt x="56" y="69"/>
                  </a:cubicBezTo>
                  <a:cubicBezTo>
                    <a:pt x="58" y="71"/>
                    <a:pt x="59" y="72"/>
                    <a:pt x="59" y="72"/>
                  </a:cubicBezTo>
                  <a:cubicBezTo>
                    <a:pt x="59" y="72"/>
                    <a:pt x="55" y="68"/>
                    <a:pt x="49" y="61"/>
                  </a:cubicBezTo>
                  <a:cubicBezTo>
                    <a:pt x="47" y="58"/>
                    <a:pt x="43" y="54"/>
                    <a:pt x="40" y="50"/>
                  </a:cubicBezTo>
                  <a:cubicBezTo>
                    <a:pt x="36" y="46"/>
                    <a:pt x="32" y="41"/>
                    <a:pt x="28" y="37"/>
                  </a:cubicBezTo>
                  <a:cubicBezTo>
                    <a:pt x="26" y="35"/>
                    <a:pt x="25" y="32"/>
                    <a:pt x="23" y="30"/>
                  </a:cubicBezTo>
                  <a:cubicBezTo>
                    <a:pt x="21" y="28"/>
                    <a:pt x="19" y="26"/>
                    <a:pt x="17" y="24"/>
                  </a:cubicBezTo>
                  <a:cubicBezTo>
                    <a:pt x="16" y="22"/>
                    <a:pt x="14" y="20"/>
                    <a:pt x="12" y="18"/>
                  </a:cubicBezTo>
                  <a:cubicBezTo>
                    <a:pt x="11" y="16"/>
                    <a:pt x="10" y="14"/>
                    <a:pt x="8" y="12"/>
                  </a:cubicBezTo>
                  <a:cubicBezTo>
                    <a:pt x="7" y="10"/>
                    <a:pt x="6" y="9"/>
                    <a:pt x="5" y="7"/>
                  </a:cubicBezTo>
                  <a:cubicBezTo>
                    <a:pt x="4" y="6"/>
                    <a:pt x="4" y="6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66"/>
            <p:cNvSpPr/>
            <p:nvPr/>
          </p:nvSpPr>
          <p:spPr bwMode="auto">
            <a:xfrm>
              <a:off x="5259388" y="4659313"/>
              <a:ext cx="712788" cy="779463"/>
            </a:xfrm>
            <a:custGeom>
              <a:avLst/>
              <a:gdLst>
                <a:gd name="T0" fmla="*/ 0 w 61"/>
                <a:gd name="T1" fmla="*/ 0 h 67"/>
                <a:gd name="T2" fmla="*/ 2 w 61"/>
                <a:gd name="T3" fmla="*/ 4 h 67"/>
                <a:gd name="T4" fmla="*/ 5 w 61"/>
                <a:gd name="T5" fmla="*/ 7 h 67"/>
                <a:gd name="T6" fmla="*/ 8 w 61"/>
                <a:gd name="T7" fmla="*/ 12 h 67"/>
                <a:gd name="T8" fmla="*/ 12 w 61"/>
                <a:gd name="T9" fmla="*/ 17 h 67"/>
                <a:gd name="T10" fmla="*/ 17 w 61"/>
                <a:gd name="T11" fmla="*/ 23 h 67"/>
                <a:gd name="T12" fmla="*/ 28 w 61"/>
                <a:gd name="T13" fmla="*/ 35 h 67"/>
                <a:gd name="T14" fmla="*/ 40 w 61"/>
                <a:gd name="T15" fmla="*/ 47 h 67"/>
                <a:gd name="T16" fmla="*/ 50 w 61"/>
                <a:gd name="T17" fmla="*/ 57 h 67"/>
                <a:gd name="T18" fmla="*/ 58 w 61"/>
                <a:gd name="T19" fmla="*/ 64 h 67"/>
                <a:gd name="T20" fmla="*/ 61 w 61"/>
                <a:gd name="T21" fmla="*/ 67 h 67"/>
                <a:gd name="T22" fmla="*/ 51 w 61"/>
                <a:gd name="T23" fmla="*/ 57 h 67"/>
                <a:gd name="T24" fmla="*/ 41 w 61"/>
                <a:gd name="T25" fmla="*/ 46 h 67"/>
                <a:gd name="T26" fmla="*/ 29 w 61"/>
                <a:gd name="T27" fmla="*/ 34 h 67"/>
                <a:gd name="T28" fmla="*/ 18 w 61"/>
                <a:gd name="T29" fmla="*/ 22 h 67"/>
                <a:gd name="T30" fmla="*/ 13 w 61"/>
                <a:gd name="T31" fmla="*/ 17 h 67"/>
                <a:gd name="T32" fmla="*/ 9 w 61"/>
                <a:gd name="T33" fmla="*/ 11 h 67"/>
                <a:gd name="T34" fmla="*/ 5 w 61"/>
                <a:gd name="T35" fmla="*/ 7 h 67"/>
                <a:gd name="T36" fmla="*/ 2 w 61"/>
                <a:gd name="T37" fmla="*/ 3 h 67"/>
                <a:gd name="T38" fmla="*/ 0 w 61"/>
                <a:gd name="T3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cubicBezTo>
                    <a:pt x="0" y="0"/>
                    <a:pt x="1" y="2"/>
                    <a:pt x="2" y="4"/>
                  </a:cubicBezTo>
                  <a:cubicBezTo>
                    <a:pt x="3" y="5"/>
                    <a:pt x="4" y="6"/>
                    <a:pt x="5" y="7"/>
                  </a:cubicBezTo>
                  <a:cubicBezTo>
                    <a:pt x="6" y="9"/>
                    <a:pt x="7" y="10"/>
                    <a:pt x="8" y="12"/>
                  </a:cubicBezTo>
                  <a:cubicBezTo>
                    <a:pt x="9" y="13"/>
                    <a:pt x="11" y="15"/>
                    <a:pt x="12" y="17"/>
                  </a:cubicBezTo>
                  <a:cubicBezTo>
                    <a:pt x="14" y="19"/>
                    <a:pt x="16" y="21"/>
                    <a:pt x="17" y="23"/>
                  </a:cubicBezTo>
                  <a:cubicBezTo>
                    <a:pt x="21" y="27"/>
                    <a:pt x="25" y="31"/>
                    <a:pt x="28" y="35"/>
                  </a:cubicBezTo>
                  <a:cubicBezTo>
                    <a:pt x="32" y="39"/>
                    <a:pt x="36" y="43"/>
                    <a:pt x="40" y="47"/>
                  </a:cubicBezTo>
                  <a:cubicBezTo>
                    <a:pt x="44" y="51"/>
                    <a:pt x="47" y="54"/>
                    <a:pt x="50" y="57"/>
                  </a:cubicBezTo>
                  <a:cubicBezTo>
                    <a:pt x="53" y="60"/>
                    <a:pt x="56" y="63"/>
                    <a:pt x="58" y="64"/>
                  </a:cubicBezTo>
                  <a:cubicBezTo>
                    <a:pt x="60" y="66"/>
                    <a:pt x="61" y="67"/>
                    <a:pt x="61" y="67"/>
                  </a:cubicBezTo>
                  <a:cubicBezTo>
                    <a:pt x="61" y="67"/>
                    <a:pt x="57" y="63"/>
                    <a:pt x="51" y="57"/>
                  </a:cubicBezTo>
                  <a:cubicBezTo>
                    <a:pt x="48" y="54"/>
                    <a:pt x="44" y="50"/>
                    <a:pt x="41" y="46"/>
                  </a:cubicBezTo>
                  <a:cubicBezTo>
                    <a:pt x="37" y="43"/>
                    <a:pt x="33" y="39"/>
                    <a:pt x="29" y="34"/>
                  </a:cubicBezTo>
                  <a:cubicBezTo>
                    <a:pt x="26" y="30"/>
                    <a:pt x="22" y="26"/>
                    <a:pt x="18" y="22"/>
                  </a:cubicBezTo>
                  <a:cubicBezTo>
                    <a:pt x="16" y="20"/>
                    <a:pt x="15" y="18"/>
                    <a:pt x="13" y="17"/>
                  </a:cubicBezTo>
                  <a:cubicBezTo>
                    <a:pt x="11" y="15"/>
                    <a:pt x="10" y="13"/>
                    <a:pt x="9" y="11"/>
                  </a:cubicBezTo>
                  <a:cubicBezTo>
                    <a:pt x="7" y="10"/>
                    <a:pt x="6" y="8"/>
                    <a:pt x="5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67"/>
            <p:cNvSpPr/>
            <p:nvPr/>
          </p:nvSpPr>
          <p:spPr bwMode="auto">
            <a:xfrm>
              <a:off x="5316538" y="4438650"/>
              <a:ext cx="0" cy="11113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68"/>
            <p:cNvSpPr/>
            <p:nvPr/>
          </p:nvSpPr>
          <p:spPr bwMode="auto">
            <a:xfrm>
              <a:off x="5316538" y="4449763"/>
              <a:ext cx="714375" cy="768350"/>
            </a:xfrm>
            <a:custGeom>
              <a:avLst/>
              <a:gdLst>
                <a:gd name="T0" fmla="*/ 0 w 61"/>
                <a:gd name="T1" fmla="*/ 0 h 66"/>
                <a:gd name="T2" fmla="*/ 2 w 61"/>
                <a:gd name="T3" fmla="*/ 3 h 66"/>
                <a:gd name="T4" fmla="*/ 4 w 61"/>
                <a:gd name="T5" fmla="*/ 7 h 66"/>
                <a:gd name="T6" fmla="*/ 7 w 61"/>
                <a:gd name="T7" fmla="*/ 12 h 66"/>
                <a:gd name="T8" fmla="*/ 11 w 61"/>
                <a:gd name="T9" fmla="*/ 17 h 66"/>
                <a:gd name="T10" fmla="*/ 16 w 61"/>
                <a:gd name="T11" fmla="*/ 23 h 66"/>
                <a:gd name="T12" fmla="*/ 21 w 61"/>
                <a:gd name="T13" fmla="*/ 29 h 66"/>
                <a:gd name="T14" fmla="*/ 27 w 61"/>
                <a:gd name="T15" fmla="*/ 36 h 66"/>
                <a:gd name="T16" fmla="*/ 33 w 61"/>
                <a:gd name="T17" fmla="*/ 42 h 66"/>
                <a:gd name="T18" fmla="*/ 39 w 61"/>
                <a:gd name="T19" fmla="*/ 47 h 66"/>
                <a:gd name="T20" fmla="*/ 44 w 61"/>
                <a:gd name="T21" fmla="*/ 53 h 66"/>
                <a:gd name="T22" fmla="*/ 50 w 61"/>
                <a:gd name="T23" fmla="*/ 57 h 66"/>
                <a:gd name="T24" fmla="*/ 61 w 61"/>
                <a:gd name="T25" fmla="*/ 66 h 66"/>
                <a:gd name="T26" fmla="*/ 58 w 61"/>
                <a:gd name="T27" fmla="*/ 63 h 66"/>
                <a:gd name="T28" fmla="*/ 50 w 61"/>
                <a:gd name="T29" fmla="*/ 57 h 66"/>
                <a:gd name="T30" fmla="*/ 45 w 61"/>
                <a:gd name="T31" fmla="*/ 52 h 66"/>
                <a:gd name="T32" fmla="*/ 40 w 61"/>
                <a:gd name="T33" fmla="*/ 47 h 66"/>
                <a:gd name="T34" fmla="*/ 34 w 61"/>
                <a:gd name="T35" fmla="*/ 41 h 66"/>
                <a:gd name="T36" fmla="*/ 28 w 61"/>
                <a:gd name="T37" fmla="*/ 35 h 66"/>
                <a:gd name="T38" fmla="*/ 22 w 61"/>
                <a:gd name="T39" fmla="*/ 29 h 66"/>
                <a:gd name="T40" fmla="*/ 17 w 61"/>
                <a:gd name="T41" fmla="*/ 23 h 66"/>
                <a:gd name="T42" fmla="*/ 12 w 61"/>
                <a:gd name="T43" fmla="*/ 17 h 66"/>
                <a:gd name="T44" fmla="*/ 8 w 61"/>
                <a:gd name="T45" fmla="*/ 11 h 66"/>
                <a:gd name="T46" fmla="*/ 5 w 61"/>
                <a:gd name="T47" fmla="*/ 6 h 66"/>
                <a:gd name="T48" fmla="*/ 2 w 61"/>
                <a:gd name="T49" fmla="*/ 3 h 66"/>
                <a:gd name="T50" fmla="*/ 0 w 61"/>
                <a:gd name="T51" fmla="*/ 0 h 66"/>
                <a:gd name="T52" fmla="*/ 0 w 61"/>
                <a:gd name="T5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" h="66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3" y="4"/>
                    <a:pt x="3" y="5"/>
                    <a:pt x="4" y="7"/>
                  </a:cubicBezTo>
                  <a:cubicBezTo>
                    <a:pt x="5" y="8"/>
                    <a:pt x="6" y="10"/>
                    <a:pt x="7" y="12"/>
                  </a:cubicBezTo>
                  <a:cubicBezTo>
                    <a:pt x="9" y="13"/>
                    <a:pt x="10" y="15"/>
                    <a:pt x="11" y="17"/>
                  </a:cubicBezTo>
                  <a:cubicBezTo>
                    <a:pt x="13" y="19"/>
                    <a:pt x="14" y="21"/>
                    <a:pt x="16" y="23"/>
                  </a:cubicBezTo>
                  <a:cubicBezTo>
                    <a:pt x="18" y="25"/>
                    <a:pt x="20" y="27"/>
                    <a:pt x="21" y="29"/>
                  </a:cubicBezTo>
                  <a:cubicBezTo>
                    <a:pt x="23" y="32"/>
                    <a:pt x="25" y="34"/>
                    <a:pt x="27" y="36"/>
                  </a:cubicBezTo>
                  <a:cubicBezTo>
                    <a:pt x="29" y="38"/>
                    <a:pt x="31" y="40"/>
                    <a:pt x="33" y="42"/>
                  </a:cubicBezTo>
                  <a:cubicBezTo>
                    <a:pt x="35" y="44"/>
                    <a:pt x="37" y="46"/>
                    <a:pt x="39" y="47"/>
                  </a:cubicBezTo>
                  <a:cubicBezTo>
                    <a:pt x="41" y="49"/>
                    <a:pt x="43" y="51"/>
                    <a:pt x="44" y="53"/>
                  </a:cubicBezTo>
                  <a:cubicBezTo>
                    <a:pt x="46" y="54"/>
                    <a:pt x="48" y="56"/>
                    <a:pt x="50" y="57"/>
                  </a:cubicBezTo>
                  <a:cubicBezTo>
                    <a:pt x="56" y="63"/>
                    <a:pt x="61" y="66"/>
                    <a:pt x="61" y="66"/>
                  </a:cubicBezTo>
                  <a:cubicBezTo>
                    <a:pt x="61" y="66"/>
                    <a:pt x="59" y="65"/>
                    <a:pt x="58" y="63"/>
                  </a:cubicBezTo>
                  <a:cubicBezTo>
                    <a:pt x="56" y="62"/>
                    <a:pt x="53" y="59"/>
                    <a:pt x="50" y="57"/>
                  </a:cubicBezTo>
                  <a:cubicBezTo>
                    <a:pt x="48" y="55"/>
                    <a:pt x="47" y="54"/>
                    <a:pt x="45" y="52"/>
                  </a:cubicBezTo>
                  <a:cubicBezTo>
                    <a:pt x="43" y="50"/>
                    <a:pt x="41" y="49"/>
                    <a:pt x="40" y="47"/>
                  </a:cubicBezTo>
                  <a:cubicBezTo>
                    <a:pt x="38" y="45"/>
                    <a:pt x="36" y="43"/>
                    <a:pt x="34" y="41"/>
                  </a:cubicBezTo>
                  <a:cubicBezTo>
                    <a:pt x="32" y="39"/>
                    <a:pt x="30" y="37"/>
                    <a:pt x="28" y="35"/>
                  </a:cubicBezTo>
                  <a:cubicBezTo>
                    <a:pt x="26" y="33"/>
                    <a:pt x="24" y="31"/>
                    <a:pt x="22" y="29"/>
                  </a:cubicBezTo>
                  <a:cubicBezTo>
                    <a:pt x="20" y="27"/>
                    <a:pt x="19" y="25"/>
                    <a:pt x="17" y="23"/>
                  </a:cubicBezTo>
                  <a:cubicBezTo>
                    <a:pt x="15" y="20"/>
                    <a:pt x="14" y="19"/>
                    <a:pt x="12" y="17"/>
                  </a:cubicBezTo>
                  <a:cubicBezTo>
                    <a:pt x="11" y="15"/>
                    <a:pt x="9" y="13"/>
                    <a:pt x="8" y="11"/>
                  </a:cubicBezTo>
                  <a:cubicBezTo>
                    <a:pt x="7" y="9"/>
                    <a:pt x="6" y="8"/>
                    <a:pt x="5" y="6"/>
                  </a:cubicBezTo>
                  <a:cubicBezTo>
                    <a:pt x="4" y="5"/>
                    <a:pt x="3" y="4"/>
                    <a:pt x="2" y="3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69"/>
            <p:cNvSpPr/>
            <p:nvPr/>
          </p:nvSpPr>
          <p:spPr bwMode="auto">
            <a:xfrm>
              <a:off x="6111875" y="4984750"/>
              <a:ext cx="11113" cy="1111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70"/>
            <p:cNvSpPr/>
            <p:nvPr/>
          </p:nvSpPr>
          <p:spPr bwMode="auto">
            <a:xfrm>
              <a:off x="5399088" y="4170363"/>
              <a:ext cx="712788" cy="825500"/>
            </a:xfrm>
            <a:custGeom>
              <a:avLst/>
              <a:gdLst>
                <a:gd name="T0" fmla="*/ 0 w 61"/>
                <a:gd name="T1" fmla="*/ 0 h 71"/>
                <a:gd name="T2" fmla="*/ 1 w 61"/>
                <a:gd name="T3" fmla="*/ 1 h 71"/>
                <a:gd name="T4" fmla="*/ 1 w 61"/>
                <a:gd name="T5" fmla="*/ 3 h 71"/>
                <a:gd name="T6" fmla="*/ 2 w 61"/>
                <a:gd name="T7" fmla="*/ 4 h 71"/>
                <a:gd name="T8" fmla="*/ 3 w 61"/>
                <a:gd name="T9" fmla="*/ 6 h 71"/>
                <a:gd name="T10" fmla="*/ 4 w 61"/>
                <a:gd name="T11" fmla="*/ 8 h 71"/>
                <a:gd name="T12" fmla="*/ 7 w 61"/>
                <a:gd name="T13" fmla="*/ 13 h 71"/>
                <a:gd name="T14" fmla="*/ 16 w 61"/>
                <a:gd name="T15" fmla="*/ 25 h 71"/>
                <a:gd name="T16" fmla="*/ 22 w 61"/>
                <a:gd name="T17" fmla="*/ 32 h 71"/>
                <a:gd name="T18" fmla="*/ 28 w 61"/>
                <a:gd name="T19" fmla="*/ 38 h 71"/>
                <a:gd name="T20" fmla="*/ 40 w 61"/>
                <a:gd name="T21" fmla="*/ 51 h 71"/>
                <a:gd name="T22" fmla="*/ 51 w 61"/>
                <a:gd name="T23" fmla="*/ 61 h 71"/>
                <a:gd name="T24" fmla="*/ 59 w 61"/>
                <a:gd name="T25" fmla="*/ 68 h 71"/>
                <a:gd name="T26" fmla="*/ 61 w 61"/>
                <a:gd name="T27" fmla="*/ 71 h 71"/>
                <a:gd name="T28" fmla="*/ 61 w 61"/>
                <a:gd name="T29" fmla="*/ 70 h 71"/>
                <a:gd name="T30" fmla="*/ 59 w 61"/>
                <a:gd name="T31" fmla="*/ 68 h 71"/>
                <a:gd name="T32" fmla="*/ 51 w 61"/>
                <a:gd name="T33" fmla="*/ 61 h 71"/>
                <a:gd name="T34" fmla="*/ 40 w 61"/>
                <a:gd name="T35" fmla="*/ 50 h 71"/>
                <a:gd name="T36" fmla="*/ 28 w 61"/>
                <a:gd name="T37" fmla="*/ 38 h 71"/>
                <a:gd name="T38" fmla="*/ 17 w 61"/>
                <a:gd name="T39" fmla="*/ 25 h 71"/>
                <a:gd name="T40" fmla="*/ 8 w 61"/>
                <a:gd name="T41" fmla="*/ 13 h 71"/>
                <a:gd name="T42" fmla="*/ 4 w 61"/>
                <a:gd name="T43" fmla="*/ 8 h 71"/>
                <a:gd name="T44" fmla="*/ 3 w 61"/>
                <a:gd name="T45" fmla="*/ 6 h 71"/>
                <a:gd name="T46" fmla="*/ 2 w 61"/>
                <a:gd name="T47" fmla="*/ 4 h 71"/>
                <a:gd name="T48" fmla="*/ 1 w 61"/>
                <a:gd name="T49" fmla="*/ 3 h 71"/>
                <a:gd name="T50" fmla="*/ 1 w 61"/>
                <a:gd name="T51" fmla="*/ 1 h 71"/>
                <a:gd name="T52" fmla="*/ 0 w 61"/>
                <a:gd name="T5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" h="7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3" y="7"/>
                    <a:pt x="3" y="8"/>
                    <a:pt x="4" y="8"/>
                  </a:cubicBezTo>
                  <a:cubicBezTo>
                    <a:pt x="5" y="10"/>
                    <a:pt x="6" y="12"/>
                    <a:pt x="7" y="13"/>
                  </a:cubicBezTo>
                  <a:cubicBezTo>
                    <a:pt x="9" y="17"/>
                    <a:pt x="13" y="21"/>
                    <a:pt x="16" y="25"/>
                  </a:cubicBezTo>
                  <a:cubicBezTo>
                    <a:pt x="18" y="28"/>
                    <a:pt x="20" y="30"/>
                    <a:pt x="22" y="32"/>
                  </a:cubicBezTo>
                  <a:cubicBezTo>
                    <a:pt x="24" y="34"/>
                    <a:pt x="26" y="36"/>
                    <a:pt x="28" y="38"/>
                  </a:cubicBezTo>
                  <a:cubicBezTo>
                    <a:pt x="32" y="43"/>
                    <a:pt x="36" y="47"/>
                    <a:pt x="40" y="51"/>
                  </a:cubicBezTo>
                  <a:cubicBezTo>
                    <a:pt x="44" y="55"/>
                    <a:pt x="47" y="58"/>
                    <a:pt x="51" y="61"/>
                  </a:cubicBezTo>
                  <a:cubicBezTo>
                    <a:pt x="54" y="64"/>
                    <a:pt x="57" y="66"/>
                    <a:pt x="59" y="68"/>
                  </a:cubicBezTo>
                  <a:cubicBezTo>
                    <a:pt x="60" y="69"/>
                    <a:pt x="61" y="70"/>
                    <a:pt x="61" y="71"/>
                  </a:cubicBezTo>
                  <a:cubicBezTo>
                    <a:pt x="61" y="71"/>
                    <a:pt x="61" y="71"/>
                    <a:pt x="61" y="70"/>
                  </a:cubicBezTo>
                  <a:cubicBezTo>
                    <a:pt x="61" y="70"/>
                    <a:pt x="60" y="69"/>
                    <a:pt x="59" y="68"/>
                  </a:cubicBezTo>
                  <a:cubicBezTo>
                    <a:pt x="57" y="66"/>
                    <a:pt x="54" y="64"/>
                    <a:pt x="51" y="61"/>
                  </a:cubicBezTo>
                  <a:cubicBezTo>
                    <a:pt x="48" y="57"/>
                    <a:pt x="44" y="54"/>
                    <a:pt x="40" y="50"/>
                  </a:cubicBezTo>
                  <a:cubicBezTo>
                    <a:pt x="37" y="46"/>
                    <a:pt x="32" y="42"/>
                    <a:pt x="28" y="38"/>
                  </a:cubicBezTo>
                  <a:cubicBezTo>
                    <a:pt x="24" y="33"/>
                    <a:pt x="20" y="29"/>
                    <a:pt x="17" y="25"/>
                  </a:cubicBezTo>
                  <a:cubicBezTo>
                    <a:pt x="13" y="21"/>
                    <a:pt x="10" y="17"/>
                    <a:pt x="8" y="13"/>
                  </a:cubicBezTo>
                  <a:cubicBezTo>
                    <a:pt x="6" y="11"/>
                    <a:pt x="5" y="10"/>
                    <a:pt x="4" y="8"/>
                  </a:cubicBezTo>
                  <a:cubicBezTo>
                    <a:pt x="4" y="7"/>
                    <a:pt x="3" y="7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71"/>
            <p:cNvSpPr/>
            <p:nvPr/>
          </p:nvSpPr>
          <p:spPr bwMode="auto">
            <a:xfrm>
              <a:off x="5457825" y="3995738"/>
              <a:ext cx="758825" cy="779463"/>
            </a:xfrm>
            <a:custGeom>
              <a:avLst/>
              <a:gdLst>
                <a:gd name="T0" fmla="*/ 0 w 65"/>
                <a:gd name="T1" fmla="*/ 0 h 67"/>
                <a:gd name="T2" fmla="*/ 1 w 65"/>
                <a:gd name="T3" fmla="*/ 1 h 67"/>
                <a:gd name="T4" fmla="*/ 2 w 65"/>
                <a:gd name="T5" fmla="*/ 4 h 67"/>
                <a:gd name="T6" fmla="*/ 4 w 65"/>
                <a:gd name="T7" fmla="*/ 8 h 67"/>
                <a:gd name="T8" fmla="*/ 8 w 65"/>
                <a:gd name="T9" fmla="*/ 12 h 67"/>
                <a:gd name="T10" fmla="*/ 13 w 65"/>
                <a:gd name="T11" fmla="*/ 18 h 67"/>
                <a:gd name="T12" fmla="*/ 18 w 65"/>
                <a:gd name="T13" fmla="*/ 24 h 67"/>
                <a:gd name="T14" fmla="*/ 30 w 65"/>
                <a:gd name="T15" fmla="*/ 36 h 67"/>
                <a:gd name="T16" fmla="*/ 43 w 65"/>
                <a:gd name="T17" fmla="*/ 48 h 67"/>
                <a:gd name="T18" fmla="*/ 54 w 65"/>
                <a:gd name="T19" fmla="*/ 58 h 67"/>
                <a:gd name="T20" fmla="*/ 62 w 65"/>
                <a:gd name="T21" fmla="*/ 64 h 67"/>
                <a:gd name="T22" fmla="*/ 65 w 65"/>
                <a:gd name="T23" fmla="*/ 67 h 67"/>
                <a:gd name="T24" fmla="*/ 54 w 65"/>
                <a:gd name="T25" fmla="*/ 57 h 67"/>
                <a:gd name="T26" fmla="*/ 43 w 65"/>
                <a:gd name="T27" fmla="*/ 47 h 67"/>
                <a:gd name="T28" fmla="*/ 31 w 65"/>
                <a:gd name="T29" fmla="*/ 35 h 67"/>
                <a:gd name="T30" fmla="*/ 19 w 65"/>
                <a:gd name="T31" fmla="*/ 23 h 67"/>
                <a:gd name="T32" fmla="*/ 13 w 65"/>
                <a:gd name="T33" fmla="*/ 17 h 67"/>
                <a:gd name="T34" fmla="*/ 9 w 65"/>
                <a:gd name="T35" fmla="*/ 12 h 67"/>
                <a:gd name="T36" fmla="*/ 7 w 65"/>
                <a:gd name="T37" fmla="*/ 9 h 67"/>
                <a:gd name="T38" fmla="*/ 5 w 65"/>
                <a:gd name="T39" fmla="*/ 7 h 67"/>
                <a:gd name="T40" fmla="*/ 2 w 65"/>
                <a:gd name="T41" fmla="*/ 3 h 67"/>
                <a:gd name="T42" fmla="*/ 1 w 65"/>
                <a:gd name="T43" fmla="*/ 1 h 67"/>
                <a:gd name="T44" fmla="*/ 0 w 65"/>
                <a:gd name="T4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67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1" y="2"/>
                    <a:pt x="2" y="4"/>
                  </a:cubicBezTo>
                  <a:cubicBezTo>
                    <a:pt x="3" y="5"/>
                    <a:pt x="3" y="6"/>
                    <a:pt x="4" y="8"/>
                  </a:cubicBezTo>
                  <a:cubicBezTo>
                    <a:pt x="5" y="9"/>
                    <a:pt x="7" y="11"/>
                    <a:pt x="8" y="12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4" y="20"/>
                    <a:pt x="16" y="22"/>
                    <a:pt x="18" y="24"/>
                  </a:cubicBezTo>
                  <a:cubicBezTo>
                    <a:pt x="22" y="28"/>
                    <a:pt x="26" y="32"/>
                    <a:pt x="30" y="36"/>
                  </a:cubicBezTo>
                  <a:cubicBezTo>
                    <a:pt x="34" y="40"/>
                    <a:pt x="38" y="44"/>
                    <a:pt x="43" y="48"/>
                  </a:cubicBezTo>
                  <a:cubicBezTo>
                    <a:pt x="47" y="51"/>
                    <a:pt x="51" y="55"/>
                    <a:pt x="54" y="58"/>
                  </a:cubicBezTo>
                  <a:cubicBezTo>
                    <a:pt x="57" y="61"/>
                    <a:pt x="60" y="63"/>
                    <a:pt x="62" y="64"/>
                  </a:cubicBezTo>
                  <a:cubicBezTo>
                    <a:pt x="64" y="66"/>
                    <a:pt x="65" y="67"/>
                    <a:pt x="65" y="67"/>
                  </a:cubicBezTo>
                  <a:cubicBezTo>
                    <a:pt x="65" y="67"/>
                    <a:pt x="61" y="63"/>
                    <a:pt x="54" y="57"/>
                  </a:cubicBezTo>
                  <a:cubicBezTo>
                    <a:pt x="51" y="54"/>
                    <a:pt x="47" y="51"/>
                    <a:pt x="43" y="47"/>
                  </a:cubicBezTo>
                  <a:cubicBezTo>
                    <a:pt x="39" y="43"/>
                    <a:pt x="35" y="39"/>
                    <a:pt x="31" y="35"/>
                  </a:cubicBezTo>
                  <a:cubicBezTo>
                    <a:pt x="27" y="31"/>
                    <a:pt x="22" y="27"/>
                    <a:pt x="19" y="23"/>
                  </a:cubicBezTo>
                  <a:cubicBezTo>
                    <a:pt x="17" y="21"/>
                    <a:pt x="15" y="19"/>
                    <a:pt x="13" y="17"/>
                  </a:cubicBezTo>
                  <a:cubicBezTo>
                    <a:pt x="12" y="15"/>
                    <a:pt x="10" y="14"/>
                    <a:pt x="9" y="12"/>
                  </a:cubicBezTo>
                  <a:cubicBezTo>
                    <a:pt x="8" y="11"/>
                    <a:pt x="7" y="10"/>
                    <a:pt x="7" y="9"/>
                  </a:cubicBezTo>
                  <a:cubicBezTo>
                    <a:pt x="6" y="9"/>
                    <a:pt x="5" y="8"/>
                    <a:pt x="5" y="7"/>
                  </a:cubicBezTo>
                  <a:cubicBezTo>
                    <a:pt x="4" y="6"/>
                    <a:pt x="3" y="5"/>
                    <a:pt x="2" y="3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72"/>
            <p:cNvSpPr/>
            <p:nvPr/>
          </p:nvSpPr>
          <p:spPr bwMode="auto">
            <a:xfrm>
              <a:off x="5527675" y="37861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73"/>
            <p:cNvSpPr/>
            <p:nvPr/>
          </p:nvSpPr>
          <p:spPr bwMode="auto">
            <a:xfrm>
              <a:off x="5527675" y="3786188"/>
              <a:ext cx="747713" cy="768350"/>
            </a:xfrm>
            <a:custGeom>
              <a:avLst/>
              <a:gdLst>
                <a:gd name="T0" fmla="*/ 0 w 64"/>
                <a:gd name="T1" fmla="*/ 0 h 66"/>
                <a:gd name="T2" fmla="*/ 0 w 64"/>
                <a:gd name="T3" fmla="*/ 1 h 66"/>
                <a:gd name="T4" fmla="*/ 2 w 64"/>
                <a:gd name="T5" fmla="*/ 4 h 66"/>
                <a:gd name="T6" fmla="*/ 5 w 64"/>
                <a:gd name="T7" fmla="*/ 7 h 66"/>
                <a:gd name="T8" fmla="*/ 9 w 64"/>
                <a:gd name="T9" fmla="*/ 12 h 66"/>
                <a:gd name="T10" fmla="*/ 13 w 64"/>
                <a:gd name="T11" fmla="*/ 17 h 66"/>
                <a:gd name="T12" fmla="*/ 19 w 64"/>
                <a:gd name="T13" fmla="*/ 23 h 66"/>
                <a:gd name="T14" fmla="*/ 31 w 64"/>
                <a:gd name="T15" fmla="*/ 35 h 66"/>
                <a:gd name="T16" fmla="*/ 43 w 64"/>
                <a:gd name="T17" fmla="*/ 47 h 66"/>
                <a:gd name="T18" fmla="*/ 54 w 64"/>
                <a:gd name="T19" fmla="*/ 57 h 66"/>
                <a:gd name="T20" fmla="*/ 61 w 64"/>
                <a:gd name="T21" fmla="*/ 64 h 66"/>
                <a:gd name="T22" fmla="*/ 64 w 64"/>
                <a:gd name="T23" fmla="*/ 66 h 66"/>
                <a:gd name="T24" fmla="*/ 54 w 64"/>
                <a:gd name="T25" fmla="*/ 56 h 66"/>
                <a:gd name="T26" fmla="*/ 44 w 64"/>
                <a:gd name="T27" fmla="*/ 46 h 66"/>
                <a:gd name="T28" fmla="*/ 32 w 64"/>
                <a:gd name="T29" fmla="*/ 34 h 66"/>
                <a:gd name="T30" fmla="*/ 20 w 64"/>
                <a:gd name="T31" fmla="*/ 22 h 66"/>
                <a:gd name="T32" fmla="*/ 14 w 64"/>
                <a:gd name="T33" fmla="*/ 16 h 66"/>
                <a:gd name="T34" fmla="*/ 9 w 64"/>
                <a:gd name="T35" fmla="*/ 11 h 66"/>
                <a:gd name="T36" fmla="*/ 5 w 64"/>
                <a:gd name="T37" fmla="*/ 7 h 66"/>
                <a:gd name="T38" fmla="*/ 2 w 64"/>
                <a:gd name="T39" fmla="*/ 3 h 66"/>
                <a:gd name="T40" fmla="*/ 1 w 64"/>
                <a:gd name="T41" fmla="*/ 1 h 66"/>
                <a:gd name="T42" fmla="*/ 0 w 64"/>
                <a:gd name="T43" fmla="*/ 0 h 66"/>
                <a:gd name="T44" fmla="*/ 0 w 64"/>
                <a:gd name="T4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66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2"/>
                    <a:pt x="1" y="3"/>
                    <a:pt x="2" y="4"/>
                  </a:cubicBezTo>
                  <a:cubicBezTo>
                    <a:pt x="3" y="5"/>
                    <a:pt x="4" y="6"/>
                    <a:pt x="5" y="7"/>
                  </a:cubicBezTo>
                  <a:cubicBezTo>
                    <a:pt x="6" y="9"/>
                    <a:pt x="7" y="10"/>
                    <a:pt x="9" y="12"/>
                  </a:cubicBezTo>
                  <a:cubicBezTo>
                    <a:pt x="10" y="13"/>
                    <a:pt x="12" y="15"/>
                    <a:pt x="13" y="17"/>
                  </a:cubicBezTo>
                  <a:cubicBezTo>
                    <a:pt x="15" y="19"/>
                    <a:pt x="17" y="21"/>
                    <a:pt x="19" y="23"/>
                  </a:cubicBezTo>
                  <a:cubicBezTo>
                    <a:pt x="23" y="27"/>
                    <a:pt x="27" y="31"/>
                    <a:pt x="31" y="35"/>
                  </a:cubicBezTo>
                  <a:cubicBezTo>
                    <a:pt x="35" y="39"/>
                    <a:pt x="39" y="43"/>
                    <a:pt x="43" y="47"/>
                  </a:cubicBezTo>
                  <a:cubicBezTo>
                    <a:pt x="47" y="50"/>
                    <a:pt x="51" y="54"/>
                    <a:pt x="54" y="57"/>
                  </a:cubicBezTo>
                  <a:cubicBezTo>
                    <a:pt x="57" y="60"/>
                    <a:pt x="60" y="62"/>
                    <a:pt x="61" y="64"/>
                  </a:cubicBezTo>
                  <a:cubicBezTo>
                    <a:pt x="63" y="65"/>
                    <a:pt x="64" y="66"/>
                    <a:pt x="64" y="66"/>
                  </a:cubicBezTo>
                  <a:cubicBezTo>
                    <a:pt x="64" y="66"/>
                    <a:pt x="60" y="62"/>
                    <a:pt x="54" y="56"/>
                  </a:cubicBezTo>
                  <a:cubicBezTo>
                    <a:pt x="51" y="53"/>
                    <a:pt x="47" y="50"/>
                    <a:pt x="44" y="46"/>
                  </a:cubicBezTo>
                  <a:cubicBezTo>
                    <a:pt x="40" y="42"/>
                    <a:pt x="36" y="38"/>
                    <a:pt x="32" y="34"/>
                  </a:cubicBezTo>
                  <a:cubicBezTo>
                    <a:pt x="27" y="30"/>
                    <a:pt x="23" y="26"/>
                    <a:pt x="20" y="22"/>
                  </a:cubicBezTo>
                  <a:cubicBezTo>
                    <a:pt x="18" y="20"/>
                    <a:pt x="16" y="18"/>
                    <a:pt x="14" y="16"/>
                  </a:cubicBezTo>
                  <a:cubicBezTo>
                    <a:pt x="12" y="15"/>
                    <a:pt x="11" y="13"/>
                    <a:pt x="9" y="11"/>
                  </a:cubicBezTo>
                  <a:cubicBezTo>
                    <a:pt x="8" y="10"/>
                    <a:pt x="6" y="8"/>
                    <a:pt x="5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74"/>
            <p:cNvSpPr/>
            <p:nvPr/>
          </p:nvSpPr>
          <p:spPr bwMode="auto">
            <a:xfrm>
              <a:off x="5656263" y="3321050"/>
              <a:ext cx="806450" cy="895350"/>
            </a:xfrm>
            <a:custGeom>
              <a:avLst/>
              <a:gdLst>
                <a:gd name="T0" fmla="*/ 0 w 69"/>
                <a:gd name="T1" fmla="*/ 0 h 77"/>
                <a:gd name="T2" fmla="*/ 0 w 69"/>
                <a:gd name="T3" fmla="*/ 1 h 77"/>
                <a:gd name="T4" fmla="*/ 1 w 69"/>
                <a:gd name="T5" fmla="*/ 2 h 77"/>
                <a:gd name="T6" fmla="*/ 2 w 69"/>
                <a:gd name="T7" fmla="*/ 3 h 77"/>
                <a:gd name="T8" fmla="*/ 5 w 69"/>
                <a:gd name="T9" fmla="*/ 8 h 77"/>
                <a:gd name="T10" fmla="*/ 9 w 69"/>
                <a:gd name="T11" fmla="*/ 13 h 77"/>
                <a:gd name="T12" fmla="*/ 14 w 69"/>
                <a:gd name="T13" fmla="*/ 19 h 77"/>
                <a:gd name="T14" fmla="*/ 20 w 69"/>
                <a:gd name="T15" fmla="*/ 25 h 77"/>
                <a:gd name="T16" fmla="*/ 33 w 69"/>
                <a:gd name="T17" fmla="*/ 40 h 77"/>
                <a:gd name="T18" fmla="*/ 46 w 69"/>
                <a:gd name="T19" fmla="*/ 53 h 77"/>
                <a:gd name="T20" fmla="*/ 58 w 69"/>
                <a:gd name="T21" fmla="*/ 65 h 77"/>
                <a:gd name="T22" fmla="*/ 66 w 69"/>
                <a:gd name="T23" fmla="*/ 74 h 77"/>
                <a:gd name="T24" fmla="*/ 69 w 69"/>
                <a:gd name="T25" fmla="*/ 77 h 77"/>
                <a:gd name="T26" fmla="*/ 58 w 69"/>
                <a:gd name="T27" fmla="*/ 65 h 77"/>
                <a:gd name="T28" fmla="*/ 34 w 69"/>
                <a:gd name="T29" fmla="*/ 39 h 77"/>
                <a:gd name="T30" fmla="*/ 21 w 69"/>
                <a:gd name="T31" fmla="*/ 25 h 77"/>
                <a:gd name="T32" fmla="*/ 15 w 69"/>
                <a:gd name="T33" fmla="*/ 18 h 77"/>
                <a:gd name="T34" fmla="*/ 10 w 69"/>
                <a:gd name="T35" fmla="*/ 12 h 77"/>
                <a:gd name="T36" fmla="*/ 6 w 69"/>
                <a:gd name="T37" fmla="*/ 7 h 77"/>
                <a:gd name="T38" fmla="*/ 2 w 69"/>
                <a:gd name="T39" fmla="*/ 3 h 77"/>
                <a:gd name="T40" fmla="*/ 0 w 69"/>
                <a:gd name="T41" fmla="*/ 1 h 77"/>
                <a:gd name="T42" fmla="*/ 0 w 69"/>
                <a:gd name="T4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77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3" y="5"/>
                    <a:pt x="4" y="6"/>
                    <a:pt x="5" y="8"/>
                  </a:cubicBezTo>
                  <a:cubicBezTo>
                    <a:pt x="6" y="9"/>
                    <a:pt x="8" y="11"/>
                    <a:pt x="9" y="13"/>
                  </a:cubicBezTo>
                  <a:cubicBezTo>
                    <a:pt x="11" y="15"/>
                    <a:pt x="13" y="17"/>
                    <a:pt x="14" y="19"/>
                  </a:cubicBezTo>
                  <a:cubicBezTo>
                    <a:pt x="16" y="21"/>
                    <a:pt x="18" y="23"/>
                    <a:pt x="20" y="25"/>
                  </a:cubicBezTo>
                  <a:cubicBezTo>
                    <a:pt x="24" y="30"/>
                    <a:pt x="29" y="35"/>
                    <a:pt x="33" y="40"/>
                  </a:cubicBezTo>
                  <a:cubicBezTo>
                    <a:pt x="38" y="44"/>
                    <a:pt x="42" y="49"/>
                    <a:pt x="46" y="53"/>
                  </a:cubicBezTo>
                  <a:cubicBezTo>
                    <a:pt x="50" y="58"/>
                    <a:pt x="54" y="62"/>
                    <a:pt x="58" y="65"/>
                  </a:cubicBezTo>
                  <a:cubicBezTo>
                    <a:pt x="61" y="69"/>
                    <a:pt x="64" y="72"/>
                    <a:pt x="66" y="74"/>
                  </a:cubicBezTo>
                  <a:cubicBezTo>
                    <a:pt x="68" y="76"/>
                    <a:pt x="69" y="77"/>
                    <a:pt x="69" y="77"/>
                  </a:cubicBezTo>
                  <a:cubicBezTo>
                    <a:pt x="69" y="77"/>
                    <a:pt x="65" y="72"/>
                    <a:pt x="58" y="65"/>
                  </a:cubicBezTo>
                  <a:cubicBezTo>
                    <a:pt x="52" y="58"/>
                    <a:pt x="43" y="48"/>
                    <a:pt x="34" y="39"/>
                  </a:cubicBezTo>
                  <a:cubicBezTo>
                    <a:pt x="30" y="34"/>
                    <a:pt x="25" y="29"/>
                    <a:pt x="21" y="25"/>
                  </a:cubicBezTo>
                  <a:cubicBezTo>
                    <a:pt x="19" y="22"/>
                    <a:pt x="17" y="20"/>
                    <a:pt x="15" y="18"/>
                  </a:cubicBezTo>
                  <a:cubicBezTo>
                    <a:pt x="13" y="16"/>
                    <a:pt x="12" y="14"/>
                    <a:pt x="10" y="12"/>
                  </a:cubicBezTo>
                  <a:cubicBezTo>
                    <a:pt x="8" y="10"/>
                    <a:pt x="7" y="9"/>
                    <a:pt x="6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2"/>
                    <a:pt x="1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75"/>
            <p:cNvSpPr/>
            <p:nvPr/>
          </p:nvSpPr>
          <p:spPr bwMode="auto">
            <a:xfrm>
              <a:off x="6567488" y="3971925"/>
              <a:ext cx="12700" cy="1270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76"/>
            <p:cNvSpPr/>
            <p:nvPr/>
          </p:nvSpPr>
          <p:spPr bwMode="auto">
            <a:xfrm>
              <a:off x="5715000" y="3100388"/>
              <a:ext cx="852488" cy="871538"/>
            </a:xfrm>
            <a:custGeom>
              <a:avLst/>
              <a:gdLst>
                <a:gd name="T0" fmla="*/ 0 w 73"/>
                <a:gd name="T1" fmla="*/ 0 h 75"/>
                <a:gd name="T2" fmla="*/ 1 w 73"/>
                <a:gd name="T3" fmla="*/ 1 h 75"/>
                <a:gd name="T4" fmla="*/ 3 w 73"/>
                <a:gd name="T5" fmla="*/ 4 h 75"/>
                <a:gd name="T6" fmla="*/ 6 w 73"/>
                <a:gd name="T7" fmla="*/ 8 h 75"/>
                <a:gd name="T8" fmla="*/ 10 w 73"/>
                <a:gd name="T9" fmla="*/ 13 h 75"/>
                <a:gd name="T10" fmla="*/ 16 w 73"/>
                <a:gd name="T11" fmla="*/ 19 h 75"/>
                <a:gd name="T12" fmla="*/ 22 w 73"/>
                <a:gd name="T13" fmla="*/ 25 h 75"/>
                <a:gd name="T14" fmla="*/ 36 w 73"/>
                <a:gd name="T15" fmla="*/ 39 h 75"/>
                <a:gd name="T16" fmla="*/ 49 w 73"/>
                <a:gd name="T17" fmla="*/ 53 h 75"/>
                <a:gd name="T18" fmla="*/ 62 w 73"/>
                <a:gd name="T19" fmla="*/ 64 h 75"/>
                <a:gd name="T20" fmla="*/ 70 w 73"/>
                <a:gd name="T21" fmla="*/ 73 h 75"/>
                <a:gd name="T22" fmla="*/ 73 w 73"/>
                <a:gd name="T23" fmla="*/ 75 h 75"/>
                <a:gd name="T24" fmla="*/ 73 w 73"/>
                <a:gd name="T25" fmla="*/ 75 h 75"/>
                <a:gd name="T26" fmla="*/ 62 w 73"/>
                <a:gd name="T27" fmla="*/ 64 h 75"/>
                <a:gd name="T28" fmla="*/ 36 w 73"/>
                <a:gd name="T29" fmla="*/ 38 h 75"/>
                <a:gd name="T30" fmla="*/ 23 w 73"/>
                <a:gd name="T31" fmla="*/ 24 h 75"/>
                <a:gd name="T32" fmla="*/ 16 w 73"/>
                <a:gd name="T33" fmla="*/ 18 h 75"/>
                <a:gd name="T34" fmla="*/ 11 w 73"/>
                <a:gd name="T35" fmla="*/ 12 h 75"/>
                <a:gd name="T36" fmla="*/ 6 w 73"/>
                <a:gd name="T37" fmla="*/ 7 h 75"/>
                <a:gd name="T38" fmla="*/ 3 w 73"/>
                <a:gd name="T39" fmla="*/ 4 h 75"/>
                <a:gd name="T40" fmla="*/ 1 w 73"/>
                <a:gd name="T41" fmla="*/ 1 h 75"/>
                <a:gd name="T42" fmla="*/ 0 w 73"/>
                <a:gd name="T4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" h="75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2" y="3"/>
                    <a:pt x="3" y="4"/>
                  </a:cubicBezTo>
                  <a:cubicBezTo>
                    <a:pt x="3" y="5"/>
                    <a:pt x="5" y="6"/>
                    <a:pt x="6" y="8"/>
                  </a:cubicBezTo>
                  <a:cubicBezTo>
                    <a:pt x="7" y="9"/>
                    <a:pt x="9" y="11"/>
                    <a:pt x="10" y="13"/>
                  </a:cubicBezTo>
                  <a:cubicBezTo>
                    <a:pt x="12" y="15"/>
                    <a:pt x="14" y="17"/>
                    <a:pt x="16" y="19"/>
                  </a:cubicBezTo>
                  <a:cubicBezTo>
                    <a:pt x="18" y="21"/>
                    <a:pt x="20" y="23"/>
                    <a:pt x="22" y="25"/>
                  </a:cubicBezTo>
                  <a:cubicBezTo>
                    <a:pt x="26" y="30"/>
                    <a:pt x="31" y="34"/>
                    <a:pt x="36" y="39"/>
                  </a:cubicBezTo>
                  <a:cubicBezTo>
                    <a:pt x="40" y="44"/>
                    <a:pt x="45" y="48"/>
                    <a:pt x="49" y="53"/>
                  </a:cubicBezTo>
                  <a:cubicBezTo>
                    <a:pt x="54" y="57"/>
                    <a:pt x="58" y="61"/>
                    <a:pt x="62" y="64"/>
                  </a:cubicBezTo>
                  <a:cubicBezTo>
                    <a:pt x="65" y="68"/>
                    <a:pt x="68" y="71"/>
                    <a:pt x="70" y="73"/>
                  </a:cubicBezTo>
                  <a:cubicBezTo>
                    <a:pt x="72" y="74"/>
                    <a:pt x="73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2" y="74"/>
                    <a:pt x="68" y="70"/>
                    <a:pt x="62" y="64"/>
                  </a:cubicBezTo>
                  <a:cubicBezTo>
                    <a:pt x="55" y="57"/>
                    <a:pt x="46" y="48"/>
                    <a:pt x="36" y="38"/>
                  </a:cubicBezTo>
                  <a:cubicBezTo>
                    <a:pt x="32" y="34"/>
                    <a:pt x="27" y="29"/>
                    <a:pt x="23" y="24"/>
                  </a:cubicBezTo>
                  <a:cubicBezTo>
                    <a:pt x="21" y="22"/>
                    <a:pt x="18" y="20"/>
                    <a:pt x="16" y="18"/>
                  </a:cubicBezTo>
                  <a:cubicBezTo>
                    <a:pt x="14" y="16"/>
                    <a:pt x="13" y="14"/>
                    <a:pt x="11" y="12"/>
                  </a:cubicBezTo>
                  <a:cubicBezTo>
                    <a:pt x="9" y="11"/>
                    <a:pt x="8" y="9"/>
                    <a:pt x="6" y="7"/>
                  </a:cubicBezTo>
                  <a:cubicBezTo>
                    <a:pt x="5" y="6"/>
                    <a:pt x="4" y="5"/>
                    <a:pt x="3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77"/>
            <p:cNvSpPr/>
            <p:nvPr/>
          </p:nvSpPr>
          <p:spPr bwMode="auto">
            <a:xfrm>
              <a:off x="6673850" y="3775075"/>
              <a:ext cx="11113" cy="1111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78"/>
            <p:cNvSpPr/>
            <p:nvPr/>
          </p:nvSpPr>
          <p:spPr bwMode="auto">
            <a:xfrm>
              <a:off x="5761038" y="2914650"/>
              <a:ext cx="912813" cy="860425"/>
            </a:xfrm>
            <a:custGeom>
              <a:avLst/>
              <a:gdLst>
                <a:gd name="T0" fmla="*/ 0 w 78"/>
                <a:gd name="T1" fmla="*/ 0 h 74"/>
                <a:gd name="T2" fmla="*/ 4 w 78"/>
                <a:gd name="T3" fmla="*/ 3 h 74"/>
                <a:gd name="T4" fmla="*/ 13 w 78"/>
                <a:gd name="T5" fmla="*/ 12 h 74"/>
                <a:gd name="T6" fmla="*/ 39 w 78"/>
                <a:gd name="T7" fmla="*/ 38 h 74"/>
                <a:gd name="T8" fmla="*/ 54 w 78"/>
                <a:gd name="T9" fmla="*/ 51 h 74"/>
                <a:gd name="T10" fmla="*/ 66 w 78"/>
                <a:gd name="T11" fmla="*/ 63 h 74"/>
                <a:gd name="T12" fmla="*/ 75 w 78"/>
                <a:gd name="T13" fmla="*/ 71 h 74"/>
                <a:gd name="T14" fmla="*/ 78 w 78"/>
                <a:gd name="T15" fmla="*/ 74 h 74"/>
                <a:gd name="T16" fmla="*/ 78 w 78"/>
                <a:gd name="T17" fmla="*/ 74 h 74"/>
                <a:gd name="T18" fmla="*/ 75 w 78"/>
                <a:gd name="T19" fmla="*/ 71 h 74"/>
                <a:gd name="T20" fmla="*/ 67 w 78"/>
                <a:gd name="T21" fmla="*/ 63 h 74"/>
                <a:gd name="T22" fmla="*/ 54 w 78"/>
                <a:gd name="T23" fmla="*/ 50 h 74"/>
                <a:gd name="T24" fmla="*/ 40 w 78"/>
                <a:gd name="T25" fmla="*/ 37 h 74"/>
                <a:gd name="T26" fmla="*/ 26 w 78"/>
                <a:gd name="T27" fmla="*/ 23 h 74"/>
                <a:gd name="T28" fmla="*/ 13 w 78"/>
                <a:gd name="T29" fmla="*/ 11 h 74"/>
                <a:gd name="T30" fmla="*/ 4 w 78"/>
                <a:gd name="T31" fmla="*/ 3 h 74"/>
                <a:gd name="T32" fmla="*/ 0 w 78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74">
                  <a:moveTo>
                    <a:pt x="0" y="0"/>
                  </a:moveTo>
                  <a:cubicBezTo>
                    <a:pt x="0" y="0"/>
                    <a:pt x="2" y="1"/>
                    <a:pt x="4" y="3"/>
                  </a:cubicBezTo>
                  <a:cubicBezTo>
                    <a:pt x="6" y="6"/>
                    <a:pt x="9" y="8"/>
                    <a:pt x="13" y="12"/>
                  </a:cubicBezTo>
                  <a:cubicBezTo>
                    <a:pt x="20" y="19"/>
                    <a:pt x="30" y="28"/>
                    <a:pt x="39" y="38"/>
                  </a:cubicBezTo>
                  <a:cubicBezTo>
                    <a:pt x="44" y="42"/>
                    <a:pt x="49" y="47"/>
                    <a:pt x="54" y="51"/>
                  </a:cubicBezTo>
                  <a:cubicBezTo>
                    <a:pt x="58" y="56"/>
                    <a:pt x="63" y="60"/>
                    <a:pt x="66" y="63"/>
                  </a:cubicBezTo>
                  <a:cubicBezTo>
                    <a:pt x="70" y="67"/>
                    <a:pt x="73" y="69"/>
                    <a:pt x="75" y="71"/>
                  </a:cubicBezTo>
                  <a:cubicBezTo>
                    <a:pt x="77" y="73"/>
                    <a:pt x="78" y="74"/>
                    <a:pt x="78" y="74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7" y="73"/>
                    <a:pt x="77" y="72"/>
                    <a:pt x="75" y="71"/>
                  </a:cubicBezTo>
                  <a:cubicBezTo>
                    <a:pt x="73" y="69"/>
                    <a:pt x="70" y="66"/>
                    <a:pt x="67" y="63"/>
                  </a:cubicBezTo>
                  <a:cubicBezTo>
                    <a:pt x="63" y="59"/>
                    <a:pt x="59" y="55"/>
                    <a:pt x="54" y="50"/>
                  </a:cubicBezTo>
                  <a:cubicBezTo>
                    <a:pt x="50" y="46"/>
                    <a:pt x="45" y="41"/>
                    <a:pt x="40" y="37"/>
                  </a:cubicBezTo>
                  <a:cubicBezTo>
                    <a:pt x="35" y="32"/>
                    <a:pt x="30" y="27"/>
                    <a:pt x="26" y="23"/>
                  </a:cubicBezTo>
                  <a:cubicBezTo>
                    <a:pt x="21" y="19"/>
                    <a:pt x="17" y="15"/>
                    <a:pt x="13" y="11"/>
                  </a:cubicBezTo>
                  <a:cubicBezTo>
                    <a:pt x="9" y="8"/>
                    <a:pt x="6" y="5"/>
                    <a:pt x="4" y="3"/>
                  </a:cubicBezTo>
                  <a:cubicBezTo>
                    <a:pt x="2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79"/>
            <p:cNvSpPr/>
            <p:nvPr/>
          </p:nvSpPr>
          <p:spPr bwMode="auto">
            <a:xfrm>
              <a:off x="5830888" y="2657475"/>
              <a:ext cx="877888" cy="873125"/>
            </a:xfrm>
            <a:custGeom>
              <a:avLst/>
              <a:gdLst>
                <a:gd name="T0" fmla="*/ 0 w 75"/>
                <a:gd name="T1" fmla="*/ 0 h 75"/>
                <a:gd name="T2" fmla="*/ 3 w 75"/>
                <a:gd name="T3" fmla="*/ 4 h 75"/>
                <a:gd name="T4" fmla="*/ 4 w 75"/>
                <a:gd name="T5" fmla="*/ 6 h 75"/>
                <a:gd name="T6" fmla="*/ 5 w 75"/>
                <a:gd name="T7" fmla="*/ 9 h 75"/>
                <a:gd name="T8" fmla="*/ 9 w 75"/>
                <a:gd name="T9" fmla="*/ 14 h 75"/>
                <a:gd name="T10" fmla="*/ 14 w 75"/>
                <a:gd name="T11" fmla="*/ 20 h 75"/>
                <a:gd name="T12" fmla="*/ 20 w 75"/>
                <a:gd name="T13" fmla="*/ 27 h 75"/>
                <a:gd name="T14" fmla="*/ 27 w 75"/>
                <a:gd name="T15" fmla="*/ 34 h 75"/>
                <a:gd name="T16" fmla="*/ 31 w 75"/>
                <a:gd name="T17" fmla="*/ 37 h 75"/>
                <a:gd name="T18" fmla="*/ 34 w 75"/>
                <a:gd name="T19" fmla="*/ 41 h 75"/>
                <a:gd name="T20" fmla="*/ 41 w 75"/>
                <a:gd name="T21" fmla="*/ 47 h 75"/>
                <a:gd name="T22" fmla="*/ 49 w 75"/>
                <a:gd name="T23" fmla="*/ 54 h 75"/>
                <a:gd name="T24" fmla="*/ 62 w 75"/>
                <a:gd name="T25" fmla="*/ 65 h 75"/>
                <a:gd name="T26" fmla="*/ 71 w 75"/>
                <a:gd name="T27" fmla="*/ 72 h 75"/>
                <a:gd name="T28" fmla="*/ 75 w 75"/>
                <a:gd name="T29" fmla="*/ 75 h 75"/>
                <a:gd name="T30" fmla="*/ 71 w 75"/>
                <a:gd name="T31" fmla="*/ 72 h 75"/>
                <a:gd name="T32" fmla="*/ 62 w 75"/>
                <a:gd name="T33" fmla="*/ 64 h 75"/>
                <a:gd name="T34" fmla="*/ 56 w 75"/>
                <a:gd name="T35" fmla="*/ 59 h 75"/>
                <a:gd name="T36" fmla="*/ 49 w 75"/>
                <a:gd name="T37" fmla="*/ 53 h 75"/>
                <a:gd name="T38" fmla="*/ 42 w 75"/>
                <a:gd name="T39" fmla="*/ 47 h 75"/>
                <a:gd name="T40" fmla="*/ 35 w 75"/>
                <a:gd name="T41" fmla="*/ 40 h 75"/>
                <a:gd name="T42" fmla="*/ 31 w 75"/>
                <a:gd name="T43" fmla="*/ 36 h 75"/>
                <a:gd name="T44" fmla="*/ 28 w 75"/>
                <a:gd name="T45" fmla="*/ 33 h 75"/>
                <a:gd name="T46" fmla="*/ 21 w 75"/>
                <a:gd name="T47" fmla="*/ 26 h 75"/>
                <a:gd name="T48" fmla="*/ 15 w 75"/>
                <a:gd name="T49" fmla="*/ 20 h 75"/>
                <a:gd name="T50" fmla="*/ 10 w 75"/>
                <a:gd name="T51" fmla="*/ 14 h 75"/>
                <a:gd name="T52" fmla="*/ 6 w 75"/>
                <a:gd name="T53" fmla="*/ 8 h 75"/>
                <a:gd name="T54" fmla="*/ 4 w 75"/>
                <a:gd name="T55" fmla="*/ 6 h 75"/>
                <a:gd name="T56" fmla="*/ 3 w 75"/>
                <a:gd name="T57" fmla="*/ 4 h 75"/>
                <a:gd name="T58" fmla="*/ 0 w 75"/>
                <a:gd name="T5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5" h="75">
                  <a:moveTo>
                    <a:pt x="0" y="0"/>
                  </a:moveTo>
                  <a:cubicBezTo>
                    <a:pt x="0" y="0"/>
                    <a:pt x="1" y="2"/>
                    <a:pt x="3" y="4"/>
                  </a:cubicBezTo>
                  <a:cubicBezTo>
                    <a:pt x="3" y="5"/>
                    <a:pt x="3" y="6"/>
                    <a:pt x="4" y="6"/>
                  </a:cubicBezTo>
                  <a:cubicBezTo>
                    <a:pt x="4" y="7"/>
                    <a:pt x="5" y="8"/>
                    <a:pt x="5" y="9"/>
                  </a:cubicBezTo>
                  <a:cubicBezTo>
                    <a:pt x="7" y="10"/>
                    <a:pt x="8" y="12"/>
                    <a:pt x="9" y="14"/>
                  </a:cubicBezTo>
                  <a:cubicBezTo>
                    <a:pt x="11" y="16"/>
                    <a:pt x="13" y="18"/>
                    <a:pt x="14" y="20"/>
                  </a:cubicBezTo>
                  <a:cubicBezTo>
                    <a:pt x="16" y="22"/>
                    <a:pt x="18" y="25"/>
                    <a:pt x="20" y="27"/>
                  </a:cubicBezTo>
                  <a:cubicBezTo>
                    <a:pt x="23" y="29"/>
                    <a:pt x="25" y="32"/>
                    <a:pt x="27" y="34"/>
                  </a:cubicBezTo>
                  <a:cubicBezTo>
                    <a:pt x="28" y="35"/>
                    <a:pt x="29" y="36"/>
                    <a:pt x="31" y="37"/>
                  </a:cubicBezTo>
                  <a:cubicBezTo>
                    <a:pt x="32" y="38"/>
                    <a:pt x="33" y="40"/>
                    <a:pt x="34" y="41"/>
                  </a:cubicBezTo>
                  <a:cubicBezTo>
                    <a:pt x="37" y="43"/>
                    <a:pt x="39" y="45"/>
                    <a:pt x="41" y="47"/>
                  </a:cubicBezTo>
                  <a:cubicBezTo>
                    <a:pt x="44" y="50"/>
                    <a:pt x="46" y="52"/>
                    <a:pt x="49" y="54"/>
                  </a:cubicBezTo>
                  <a:cubicBezTo>
                    <a:pt x="53" y="58"/>
                    <a:pt x="58" y="61"/>
                    <a:pt x="62" y="65"/>
                  </a:cubicBezTo>
                  <a:cubicBezTo>
                    <a:pt x="65" y="68"/>
                    <a:pt x="69" y="70"/>
                    <a:pt x="71" y="72"/>
                  </a:cubicBezTo>
                  <a:cubicBezTo>
                    <a:pt x="73" y="74"/>
                    <a:pt x="75" y="75"/>
                    <a:pt x="75" y="75"/>
                  </a:cubicBezTo>
                  <a:cubicBezTo>
                    <a:pt x="75" y="75"/>
                    <a:pt x="73" y="74"/>
                    <a:pt x="71" y="72"/>
                  </a:cubicBezTo>
                  <a:cubicBezTo>
                    <a:pt x="69" y="70"/>
                    <a:pt x="66" y="67"/>
                    <a:pt x="62" y="64"/>
                  </a:cubicBezTo>
                  <a:cubicBezTo>
                    <a:pt x="60" y="62"/>
                    <a:pt x="58" y="61"/>
                    <a:pt x="56" y="59"/>
                  </a:cubicBezTo>
                  <a:cubicBezTo>
                    <a:pt x="54" y="57"/>
                    <a:pt x="52" y="55"/>
                    <a:pt x="49" y="53"/>
                  </a:cubicBezTo>
                  <a:cubicBezTo>
                    <a:pt x="47" y="51"/>
                    <a:pt x="45" y="49"/>
                    <a:pt x="42" y="47"/>
                  </a:cubicBezTo>
                  <a:cubicBezTo>
                    <a:pt x="40" y="44"/>
                    <a:pt x="37" y="42"/>
                    <a:pt x="35" y="40"/>
                  </a:cubicBezTo>
                  <a:cubicBezTo>
                    <a:pt x="34" y="39"/>
                    <a:pt x="33" y="38"/>
                    <a:pt x="31" y="36"/>
                  </a:cubicBezTo>
                  <a:cubicBezTo>
                    <a:pt x="30" y="35"/>
                    <a:pt x="29" y="34"/>
                    <a:pt x="28" y="33"/>
                  </a:cubicBezTo>
                  <a:cubicBezTo>
                    <a:pt x="26" y="31"/>
                    <a:pt x="23" y="28"/>
                    <a:pt x="21" y="26"/>
                  </a:cubicBezTo>
                  <a:cubicBezTo>
                    <a:pt x="19" y="24"/>
                    <a:pt x="17" y="22"/>
                    <a:pt x="15" y="20"/>
                  </a:cubicBezTo>
                  <a:cubicBezTo>
                    <a:pt x="13" y="18"/>
                    <a:pt x="12" y="16"/>
                    <a:pt x="10" y="14"/>
                  </a:cubicBezTo>
                  <a:cubicBezTo>
                    <a:pt x="8" y="12"/>
                    <a:pt x="7" y="10"/>
                    <a:pt x="6" y="8"/>
                  </a:cubicBezTo>
                  <a:cubicBezTo>
                    <a:pt x="5" y="8"/>
                    <a:pt x="5" y="7"/>
                    <a:pt x="4" y="6"/>
                  </a:cubicBezTo>
                  <a:cubicBezTo>
                    <a:pt x="4" y="5"/>
                    <a:pt x="3" y="5"/>
                    <a:pt x="3" y="4"/>
                  </a:cubicBezTo>
                  <a:cubicBezTo>
                    <a:pt x="1" y="2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80"/>
            <p:cNvSpPr/>
            <p:nvPr/>
          </p:nvSpPr>
          <p:spPr bwMode="auto">
            <a:xfrm>
              <a:off x="5586413" y="3576638"/>
              <a:ext cx="723900" cy="779463"/>
            </a:xfrm>
            <a:custGeom>
              <a:avLst/>
              <a:gdLst>
                <a:gd name="T0" fmla="*/ 0 w 62"/>
                <a:gd name="T1" fmla="*/ 0 h 67"/>
                <a:gd name="T2" fmla="*/ 3 w 62"/>
                <a:gd name="T3" fmla="*/ 2 h 67"/>
                <a:gd name="T4" fmla="*/ 6 w 62"/>
                <a:gd name="T5" fmla="*/ 6 h 67"/>
                <a:gd name="T6" fmla="*/ 10 w 62"/>
                <a:gd name="T7" fmla="*/ 10 h 67"/>
                <a:gd name="T8" fmla="*/ 15 w 62"/>
                <a:gd name="T9" fmla="*/ 15 h 67"/>
                <a:gd name="T10" fmla="*/ 20 w 62"/>
                <a:gd name="T11" fmla="*/ 21 h 67"/>
                <a:gd name="T12" fmla="*/ 31 w 62"/>
                <a:gd name="T13" fmla="*/ 33 h 67"/>
                <a:gd name="T14" fmla="*/ 52 w 62"/>
                <a:gd name="T15" fmla="*/ 57 h 67"/>
                <a:gd name="T16" fmla="*/ 62 w 62"/>
                <a:gd name="T17" fmla="*/ 67 h 67"/>
                <a:gd name="T18" fmla="*/ 59 w 62"/>
                <a:gd name="T19" fmla="*/ 64 h 67"/>
                <a:gd name="T20" fmla="*/ 53 w 62"/>
                <a:gd name="T21" fmla="*/ 56 h 67"/>
                <a:gd name="T22" fmla="*/ 43 w 62"/>
                <a:gd name="T23" fmla="*/ 45 h 67"/>
                <a:gd name="T24" fmla="*/ 32 w 62"/>
                <a:gd name="T25" fmla="*/ 32 h 67"/>
                <a:gd name="T26" fmla="*/ 21 w 62"/>
                <a:gd name="T27" fmla="*/ 20 h 67"/>
                <a:gd name="T28" fmla="*/ 15 w 62"/>
                <a:gd name="T29" fmla="*/ 14 h 67"/>
                <a:gd name="T30" fmla="*/ 11 w 62"/>
                <a:gd name="T31" fmla="*/ 9 h 67"/>
                <a:gd name="T32" fmla="*/ 6 w 62"/>
                <a:gd name="T33" fmla="*/ 5 h 67"/>
                <a:gd name="T34" fmla="*/ 3 w 62"/>
                <a:gd name="T35" fmla="*/ 2 h 67"/>
                <a:gd name="T36" fmla="*/ 0 w 62"/>
                <a:gd name="T3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67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5" y="4"/>
                    <a:pt x="6" y="6"/>
                  </a:cubicBezTo>
                  <a:cubicBezTo>
                    <a:pt x="7" y="7"/>
                    <a:pt x="9" y="8"/>
                    <a:pt x="10" y="10"/>
                  </a:cubicBezTo>
                  <a:cubicBezTo>
                    <a:pt x="12" y="11"/>
                    <a:pt x="13" y="13"/>
                    <a:pt x="15" y="15"/>
                  </a:cubicBezTo>
                  <a:cubicBezTo>
                    <a:pt x="16" y="17"/>
                    <a:pt x="18" y="19"/>
                    <a:pt x="20" y="21"/>
                  </a:cubicBezTo>
                  <a:cubicBezTo>
                    <a:pt x="24" y="25"/>
                    <a:pt x="27" y="29"/>
                    <a:pt x="31" y="33"/>
                  </a:cubicBezTo>
                  <a:cubicBezTo>
                    <a:pt x="39" y="42"/>
                    <a:pt x="46" y="50"/>
                    <a:pt x="52" y="57"/>
                  </a:cubicBezTo>
                  <a:cubicBezTo>
                    <a:pt x="58" y="63"/>
                    <a:pt x="62" y="67"/>
                    <a:pt x="62" y="67"/>
                  </a:cubicBezTo>
                  <a:cubicBezTo>
                    <a:pt x="62" y="67"/>
                    <a:pt x="61" y="66"/>
                    <a:pt x="59" y="64"/>
                  </a:cubicBezTo>
                  <a:cubicBezTo>
                    <a:pt x="58" y="62"/>
                    <a:pt x="55" y="59"/>
                    <a:pt x="53" y="56"/>
                  </a:cubicBezTo>
                  <a:cubicBezTo>
                    <a:pt x="50" y="53"/>
                    <a:pt x="47" y="49"/>
                    <a:pt x="43" y="45"/>
                  </a:cubicBezTo>
                  <a:cubicBezTo>
                    <a:pt x="40" y="41"/>
                    <a:pt x="36" y="37"/>
                    <a:pt x="32" y="32"/>
                  </a:cubicBezTo>
                  <a:cubicBezTo>
                    <a:pt x="28" y="28"/>
                    <a:pt x="24" y="24"/>
                    <a:pt x="21" y="20"/>
                  </a:cubicBezTo>
                  <a:cubicBezTo>
                    <a:pt x="19" y="18"/>
                    <a:pt x="17" y="16"/>
                    <a:pt x="15" y="14"/>
                  </a:cubicBezTo>
                  <a:cubicBezTo>
                    <a:pt x="14" y="13"/>
                    <a:pt x="12" y="11"/>
                    <a:pt x="11" y="9"/>
                  </a:cubicBezTo>
                  <a:cubicBezTo>
                    <a:pt x="9" y="8"/>
                    <a:pt x="8" y="6"/>
                    <a:pt x="6" y="5"/>
                  </a:cubicBezTo>
                  <a:cubicBezTo>
                    <a:pt x="5" y="4"/>
                    <a:pt x="4" y="3"/>
                    <a:pt x="3" y="2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81"/>
            <p:cNvSpPr/>
            <p:nvPr/>
          </p:nvSpPr>
          <p:spPr bwMode="auto">
            <a:xfrm>
              <a:off x="4814888" y="2006600"/>
              <a:ext cx="1179513" cy="3873500"/>
            </a:xfrm>
            <a:custGeom>
              <a:avLst/>
              <a:gdLst>
                <a:gd name="T0" fmla="*/ 0 w 101"/>
                <a:gd name="T1" fmla="*/ 333 h 333"/>
                <a:gd name="T2" fmla="*/ 5 w 101"/>
                <a:gd name="T3" fmla="*/ 319 h 333"/>
                <a:gd name="T4" fmla="*/ 17 w 101"/>
                <a:gd name="T5" fmla="*/ 281 h 333"/>
                <a:gd name="T6" fmla="*/ 34 w 101"/>
                <a:gd name="T7" fmla="*/ 228 h 333"/>
                <a:gd name="T8" fmla="*/ 43 w 101"/>
                <a:gd name="T9" fmla="*/ 198 h 333"/>
                <a:gd name="T10" fmla="*/ 48 w 101"/>
                <a:gd name="T11" fmla="*/ 183 h 333"/>
                <a:gd name="T12" fmla="*/ 53 w 101"/>
                <a:gd name="T13" fmla="*/ 167 h 333"/>
                <a:gd name="T14" fmla="*/ 62 w 101"/>
                <a:gd name="T15" fmla="*/ 136 h 333"/>
                <a:gd name="T16" fmla="*/ 71 w 101"/>
                <a:gd name="T17" fmla="*/ 106 h 333"/>
                <a:gd name="T18" fmla="*/ 80 w 101"/>
                <a:gd name="T19" fmla="*/ 78 h 333"/>
                <a:gd name="T20" fmla="*/ 87 w 101"/>
                <a:gd name="T21" fmla="*/ 52 h 333"/>
                <a:gd name="T22" fmla="*/ 89 w 101"/>
                <a:gd name="T23" fmla="*/ 47 h 333"/>
                <a:gd name="T24" fmla="*/ 90 w 101"/>
                <a:gd name="T25" fmla="*/ 41 h 333"/>
                <a:gd name="T26" fmla="*/ 93 w 101"/>
                <a:gd name="T27" fmla="*/ 31 h 333"/>
                <a:gd name="T28" fmla="*/ 95 w 101"/>
                <a:gd name="T29" fmla="*/ 22 h 333"/>
                <a:gd name="T30" fmla="*/ 97 w 101"/>
                <a:gd name="T31" fmla="*/ 14 h 333"/>
                <a:gd name="T32" fmla="*/ 101 w 101"/>
                <a:gd name="T33" fmla="*/ 0 h 333"/>
                <a:gd name="T34" fmla="*/ 98 w 101"/>
                <a:gd name="T35" fmla="*/ 14 h 333"/>
                <a:gd name="T36" fmla="*/ 96 w 101"/>
                <a:gd name="T37" fmla="*/ 22 h 333"/>
                <a:gd name="T38" fmla="*/ 94 w 101"/>
                <a:gd name="T39" fmla="*/ 31 h 333"/>
                <a:gd name="T40" fmla="*/ 89 w 101"/>
                <a:gd name="T41" fmla="*/ 53 h 333"/>
                <a:gd name="T42" fmla="*/ 82 w 101"/>
                <a:gd name="T43" fmla="*/ 78 h 333"/>
                <a:gd name="T44" fmla="*/ 75 w 101"/>
                <a:gd name="T45" fmla="*/ 107 h 333"/>
                <a:gd name="T46" fmla="*/ 66 w 101"/>
                <a:gd name="T47" fmla="*/ 137 h 333"/>
                <a:gd name="T48" fmla="*/ 56 w 101"/>
                <a:gd name="T49" fmla="*/ 168 h 333"/>
                <a:gd name="T50" fmla="*/ 51 w 101"/>
                <a:gd name="T51" fmla="*/ 184 h 333"/>
                <a:gd name="T52" fmla="*/ 47 w 101"/>
                <a:gd name="T53" fmla="*/ 199 h 333"/>
                <a:gd name="T54" fmla="*/ 37 w 101"/>
                <a:gd name="T55" fmla="*/ 229 h 333"/>
                <a:gd name="T56" fmla="*/ 27 w 101"/>
                <a:gd name="T57" fmla="*/ 257 h 333"/>
                <a:gd name="T58" fmla="*/ 19 w 101"/>
                <a:gd name="T59" fmla="*/ 282 h 333"/>
                <a:gd name="T60" fmla="*/ 11 w 101"/>
                <a:gd name="T61" fmla="*/ 303 h 333"/>
                <a:gd name="T62" fmla="*/ 6 w 101"/>
                <a:gd name="T63" fmla="*/ 319 h 333"/>
                <a:gd name="T64" fmla="*/ 2 w 101"/>
                <a:gd name="T65" fmla="*/ 330 h 333"/>
                <a:gd name="T66" fmla="*/ 0 w 101"/>
                <a:gd name="T67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" h="333">
                  <a:moveTo>
                    <a:pt x="0" y="333"/>
                  </a:moveTo>
                  <a:cubicBezTo>
                    <a:pt x="0" y="333"/>
                    <a:pt x="2" y="328"/>
                    <a:pt x="5" y="319"/>
                  </a:cubicBezTo>
                  <a:cubicBezTo>
                    <a:pt x="8" y="310"/>
                    <a:pt x="12" y="297"/>
                    <a:pt x="17" y="281"/>
                  </a:cubicBezTo>
                  <a:cubicBezTo>
                    <a:pt x="22" y="266"/>
                    <a:pt x="28" y="248"/>
                    <a:pt x="34" y="228"/>
                  </a:cubicBezTo>
                  <a:cubicBezTo>
                    <a:pt x="37" y="218"/>
                    <a:pt x="40" y="208"/>
                    <a:pt x="43" y="198"/>
                  </a:cubicBezTo>
                  <a:cubicBezTo>
                    <a:pt x="45" y="193"/>
                    <a:pt x="46" y="188"/>
                    <a:pt x="48" y="183"/>
                  </a:cubicBezTo>
                  <a:cubicBezTo>
                    <a:pt x="50" y="177"/>
                    <a:pt x="51" y="172"/>
                    <a:pt x="53" y="167"/>
                  </a:cubicBezTo>
                  <a:cubicBezTo>
                    <a:pt x="56" y="157"/>
                    <a:pt x="59" y="146"/>
                    <a:pt x="62" y="136"/>
                  </a:cubicBezTo>
                  <a:cubicBezTo>
                    <a:pt x="65" y="126"/>
                    <a:pt x="69" y="116"/>
                    <a:pt x="71" y="106"/>
                  </a:cubicBezTo>
                  <a:cubicBezTo>
                    <a:pt x="74" y="96"/>
                    <a:pt x="77" y="87"/>
                    <a:pt x="80" y="78"/>
                  </a:cubicBezTo>
                  <a:cubicBezTo>
                    <a:pt x="82" y="69"/>
                    <a:pt x="85" y="60"/>
                    <a:pt x="87" y="52"/>
                  </a:cubicBezTo>
                  <a:cubicBezTo>
                    <a:pt x="88" y="50"/>
                    <a:pt x="88" y="48"/>
                    <a:pt x="89" y="47"/>
                  </a:cubicBezTo>
                  <a:cubicBezTo>
                    <a:pt x="89" y="45"/>
                    <a:pt x="90" y="43"/>
                    <a:pt x="90" y="41"/>
                  </a:cubicBezTo>
                  <a:cubicBezTo>
                    <a:pt x="91" y="37"/>
                    <a:pt x="92" y="34"/>
                    <a:pt x="93" y="31"/>
                  </a:cubicBezTo>
                  <a:cubicBezTo>
                    <a:pt x="94" y="28"/>
                    <a:pt x="95" y="25"/>
                    <a:pt x="95" y="22"/>
                  </a:cubicBezTo>
                  <a:cubicBezTo>
                    <a:pt x="96" y="19"/>
                    <a:pt x="97" y="17"/>
                    <a:pt x="97" y="14"/>
                  </a:cubicBezTo>
                  <a:cubicBezTo>
                    <a:pt x="100" y="5"/>
                    <a:pt x="101" y="0"/>
                    <a:pt x="101" y="0"/>
                  </a:cubicBezTo>
                  <a:cubicBezTo>
                    <a:pt x="101" y="0"/>
                    <a:pt x="100" y="5"/>
                    <a:pt x="98" y="14"/>
                  </a:cubicBezTo>
                  <a:cubicBezTo>
                    <a:pt x="98" y="17"/>
                    <a:pt x="97" y="19"/>
                    <a:pt x="96" y="22"/>
                  </a:cubicBezTo>
                  <a:cubicBezTo>
                    <a:pt x="96" y="25"/>
                    <a:pt x="95" y="28"/>
                    <a:pt x="94" y="31"/>
                  </a:cubicBezTo>
                  <a:cubicBezTo>
                    <a:pt x="93" y="38"/>
                    <a:pt x="91" y="45"/>
                    <a:pt x="89" y="53"/>
                  </a:cubicBezTo>
                  <a:cubicBezTo>
                    <a:pt x="87" y="61"/>
                    <a:pt x="85" y="69"/>
                    <a:pt x="82" y="78"/>
                  </a:cubicBezTo>
                  <a:cubicBezTo>
                    <a:pt x="80" y="87"/>
                    <a:pt x="77" y="97"/>
                    <a:pt x="75" y="107"/>
                  </a:cubicBezTo>
                  <a:cubicBezTo>
                    <a:pt x="72" y="117"/>
                    <a:pt x="69" y="127"/>
                    <a:pt x="66" y="137"/>
                  </a:cubicBezTo>
                  <a:cubicBezTo>
                    <a:pt x="63" y="147"/>
                    <a:pt x="60" y="158"/>
                    <a:pt x="56" y="168"/>
                  </a:cubicBezTo>
                  <a:cubicBezTo>
                    <a:pt x="55" y="173"/>
                    <a:pt x="53" y="179"/>
                    <a:pt x="51" y="184"/>
                  </a:cubicBezTo>
                  <a:cubicBezTo>
                    <a:pt x="50" y="189"/>
                    <a:pt x="48" y="194"/>
                    <a:pt x="47" y="199"/>
                  </a:cubicBezTo>
                  <a:cubicBezTo>
                    <a:pt x="43" y="209"/>
                    <a:pt x="40" y="219"/>
                    <a:pt x="37" y="229"/>
                  </a:cubicBezTo>
                  <a:cubicBezTo>
                    <a:pt x="34" y="239"/>
                    <a:pt x="30" y="248"/>
                    <a:pt x="27" y="257"/>
                  </a:cubicBezTo>
                  <a:cubicBezTo>
                    <a:pt x="24" y="266"/>
                    <a:pt x="21" y="274"/>
                    <a:pt x="19" y="282"/>
                  </a:cubicBezTo>
                  <a:cubicBezTo>
                    <a:pt x="16" y="290"/>
                    <a:pt x="14" y="297"/>
                    <a:pt x="11" y="303"/>
                  </a:cubicBezTo>
                  <a:cubicBezTo>
                    <a:pt x="9" y="309"/>
                    <a:pt x="7" y="315"/>
                    <a:pt x="6" y="319"/>
                  </a:cubicBezTo>
                  <a:cubicBezTo>
                    <a:pt x="4" y="324"/>
                    <a:pt x="3" y="327"/>
                    <a:pt x="2" y="330"/>
                  </a:cubicBezTo>
                  <a:cubicBezTo>
                    <a:pt x="1" y="332"/>
                    <a:pt x="0" y="333"/>
                    <a:pt x="0" y="3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4" name="组合 163"/>
          <p:cNvGrpSpPr/>
          <p:nvPr/>
        </p:nvGrpSpPr>
        <p:grpSpPr>
          <a:xfrm rot="9735905">
            <a:off x="2039720" y="2859744"/>
            <a:ext cx="2064386" cy="3625530"/>
            <a:chOff x="4054475" y="2006600"/>
            <a:chExt cx="2676526" cy="4700588"/>
          </a:xfrm>
          <a:solidFill>
            <a:srgbClr val="007791"/>
          </a:solidFill>
        </p:grpSpPr>
        <p:sp>
          <p:nvSpPr>
            <p:cNvPr id="165" name="Freeform 5"/>
            <p:cNvSpPr/>
            <p:nvPr/>
          </p:nvSpPr>
          <p:spPr bwMode="auto">
            <a:xfrm>
              <a:off x="4568825" y="2681288"/>
              <a:ext cx="1250950" cy="290513"/>
            </a:xfrm>
            <a:custGeom>
              <a:avLst/>
              <a:gdLst>
                <a:gd name="T0" fmla="*/ 107 w 107"/>
                <a:gd name="T1" fmla="*/ 2 h 25"/>
                <a:gd name="T2" fmla="*/ 0 w 107"/>
                <a:gd name="T3" fmla="*/ 18 h 25"/>
                <a:gd name="T4" fmla="*/ 107 w 107"/>
                <a:gd name="T5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25">
                  <a:moveTo>
                    <a:pt x="107" y="2"/>
                  </a:moveTo>
                  <a:cubicBezTo>
                    <a:pt x="107" y="2"/>
                    <a:pt x="93" y="25"/>
                    <a:pt x="0" y="18"/>
                  </a:cubicBezTo>
                  <a:cubicBezTo>
                    <a:pt x="0" y="18"/>
                    <a:pt x="50" y="0"/>
                    <a:pt x="10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6"/>
            <p:cNvSpPr/>
            <p:nvPr/>
          </p:nvSpPr>
          <p:spPr bwMode="auto">
            <a:xfrm>
              <a:off x="4487863" y="2774950"/>
              <a:ext cx="1273175" cy="406400"/>
            </a:xfrm>
            <a:custGeom>
              <a:avLst/>
              <a:gdLst>
                <a:gd name="T0" fmla="*/ 109 w 109"/>
                <a:gd name="T1" fmla="*/ 14 h 35"/>
                <a:gd name="T2" fmla="*/ 0 w 109"/>
                <a:gd name="T3" fmla="*/ 30 h 35"/>
                <a:gd name="T4" fmla="*/ 109 w 109"/>
                <a:gd name="T5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35">
                  <a:moveTo>
                    <a:pt x="109" y="14"/>
                  </a:moveTo>
                  <a:cubicBezTo>
                    <a:pt x="109" y="14"/>
                    <a:pt x="49" y="35"/>
                    <a:pt x="0" y="30"/>
                  </a:cubicBezTo>
                  <a:cubicBezTo>
                    <a:pt x="0" y="30"/>
                    <a:pt x="83" y="0"/>
                    <a:pt x="109" y="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7"/>
            <p:cNvSpPr/>
            <p:nvPr/>
          </p:nvSpPr>
          <p:spPr bwMode="auto">
            <a:xfrm>
              <a:off x="4451350" y="3076575"/>
              <a:ext cx="1239838" cy="338138"/>
            </a:xfrm>
            <a:custGeom>
              <a:avLst/>
              <a:gdLst>
                <a:gd name="T0" fmla="*/ 106 w 106"/>
                <a:gd name="T1" fmla="*/ 6 h 29"/>
                <a:gd name="T2" fmla="*/ 0 w 106"/>
                <a:gd name="T3" fmla="*/ 26 h 29"/>
                <a:gd name="T4" fmla="*/ 106 w 106"/>
                <a:gd name="T5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29">
                  <a:moveTo>
                    <a:pt x="106" y="6"/>
                  </a:moveTo>
                  <a:cubicBezTo>
                    <a:pt x="106" y="6"/>
                    <a:pt x="88" y="29"/>
                    <a:pt x="0" y="26"/>
                  </a:cubicBezTo>
                  <a:cubicBezTo>
                    <a:pt x="0" y="26"/>
                    <a:pt x="74" y="0"/>
                    <a:pt x="10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8"/>
            <p:cNvSpPr/>
            <p:nvPr/>
          </p:nvSpPr>
          <p:spPr bwMode="auto">
            <a:xfrm>
              <a:off x="4405313" y="3355975"/>
              <a:ext cx="1227138" cy="290513"/>
            </a:xfrm>
            <a:custGeom>
              <a:avLst/>
              <a:gdLst>
                <a:gd name="T0" fmla="*/ 105 w 105"/>
                <a:gd name="T1" fmla="*/ 0 h 25"/>
                <a:gd name="T2" fmla="*/ 0 w 105"/>
                <a:gd name="T3" fmla="*/ 24 h 25"/>
                <a:gd name="T4" fmla="*/ 105 w 10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" h="25">
                  <a:moveTo>
                    <a:pt x="105" y="0"/>
                  </a:moveTo>
                  <a:cubicBezTo>
                    <a:pt x="105" y="0"/>
                    <a:pt x="90" y="25"/>
                    <a:pt x="0" y="24"/>
                  </a:cubicBezTo>
                  <a:cubicBezTo>
                    <a:pt x="0" y="24"/>
                    <a:pt x="47" y="5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9"/>
            <p:cNvSpPr/>
            <p:nvPr/>
          </p:nvSpPr>
          <p:spPr bwMode="auto">
            <a:xfrm>
              <a:off x="4487863" y="3519488"/>
              <a:ext cx="1074738" cy="325438"/>
            </a:xfrm>
            <a:custGeom>
              <a:avLst/>
              <a:gdLst>
                <a:gd name="T0" fmla="*/ 92 w 92"/>
                <a:gd name="T1" fmla="*/ 6 h 28"/>
                <a:gd name="T2" fmla="*/ 0 w 92"/>
                <a:gd name="T3" fmla="*/ 28 h 28"/>
                <a:gd name="T4" fmla="*/ 92 w 92"/>
                <a:gd name="T5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8">
                  <a:moveTo>
                    <a:pt x="92" y="6"/>
                  </a:moveTo>
                  <a:cubicBezTo>
                    <a:pt x="92" y="6"/>
                    <a:pt x="73" y="23"/>
                    <a:pt x="0" y="28"/>
                  </a:cubicBezTo>
                  <a:cubicBezTo>
                    <a:pt x="0" y="28"/>
                    <a:pt x="58" y="0"/>
                    <a:pt x="9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10"/>
            <p:cNvSpPr/>
            <p:nvPr/>
          </p:nvSpPr>
          <p:spPr bwMode="auto">
            <a:xfrm>
              <a:off x="4405313" y="3729038"/>
              <a:ext cx="1098550" cy="312738"/>
            </a:xfrm>
            <a:custGeom>
              <a:avLst/>
              <a:gdLst>
                <a:gd name="T0" fmla="*/ 94 w 94"/>
                <a:gd name="T1" fmla="*/ 6 h 27"/>
                <a:gd name="T2" fmla="*/ 0 w 94"/>
                <a:gd name="T3" fmla="*/ 26 h 27"/>
                <a:gd name="T4" fmla="*/ 94 w 94"/>
                <a:gd name="T5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27">
                  <a:moveTo>
                    <a:pt x="94" y="6"/>
                  </a:moveTo>
                  <a:cubicBezTo>
                    <a:pt x="94" y="6"/>
                    <a:pt x="76" y="27"/>
                    <a:pt x="0" y="26"/>
                  </a:cubicBezTo>
                  <a:cubicBezTo>
                    <a:pt x="0" y="26"/>
                    <a:pt x="68" y="0"/>
                    <a:pt x="9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11"/>
            <p:cNvSpPr/>
            <p:nvPr/>
          </p:nvSpPr>
          <p:spPr bwMode="auto">
            <a:xfrm>
              <a:off x="4335463" y="3937000"/>
              <a:ext cx="1109663" cy="338138"/>
            </a:xfrm>
            <a:custGeom>
              <a:avLst/>
              <a:gdLst>
                <a:gd name="T0" fmla="*/ 95 w 95"/>
                <a:gd name="T1" fmla="*/ 5 h 29"/>
                <a:gd name="T2" fmla="*/ 0 w 95"/>
                <a:gd name="T3" fmla="*/ 29 h 29"/>
                <a:gd name="T4" fmla="*/ 95 w 95"/>
                <a:gd name="T5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29">
                  <a:moveTo>
                    <a:pt x="95" y="5"/>
                  </a:moveTo>
                  <a:cubicBezTo>
                    <a:pt x="95" y="5"/>
                    <a:pt x="84" y="25"/>
                    <a:pt x="0" y="29"/>
                  </a:cubicBezTo>
                  <a:cubicBezTo>
                    <a:pt x="0" y="29"/>
                    <a:pt x="70" y="0"/>
                    <a:pt x="9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12"/>
            <p:cNvSpPr/>
            <p:nvPr/>
          </p:nvSpPr>
          <p:spPr bwMode="auto">
            <a:xfrm>
              <a:off x="4265613" y="4194175"/>
              <a:ext cx="1109663" cy="279400"/>
            </a:xfrm>
            <a:custGeom>
              <a:avLst/>
              <a:gdLst>
                <a:gd name="T0" fmla="*/ 95 w 95"/>
                <a:gd name="T1" fmla="*/ 1 h 24"/>
                <a:gd name="T2" fmla="*/ 0 w 95"/>
                <a:gd name="T3" fmla="*/ 22 h 24"/>
                <a:gd name="T4" fmla="*/ 95 w 95"/>
                <a:gd name="T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24">
                  <a:moveTo>
                    <a:pt x="95" y="1"/>
                  </a:moveTo>
                  <a:cubicBezTo>
                    <a:pt x="95" y="1"/>
                    <a:pt x="74" y="24"/>
                    <a:pt x="0" y="22"/>
                  </a:cubicBezTo>
                  <a:cubicBezTo>
                    <a:pt x="0" y="22"/>
                    <a:pt x="62" y="0"/>
                    <a:pt x="9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13"/>
            <p:cNvSpPr/>
            <p:nvPr/>
          </p:nvSpPr>
          <p:spPr bwMode="auto">
            <a:xfrm>
              <a:off x="4230688" y="4368800"/>
              <a:ext cx="1074738" cy="312738"/>
            </a:xfrm>
            <a:custGeom>
              <a:avLst/>
              <a:gdLst>
                <a:gd name="T0" fmla="*/ 92 w 92"/>
                <a:gd name="T1" fmla="*/ 4 h 27"/>
                <a:gd name="T2" fmla="*/ 0 w 92"/>
                <a:gd name="T3" fmla="*/ 26 h 27"/>
                <a:gd name="T4" fmla="*/ 92 w 92"/>
                <a:gd name="T5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7">
                  <a:moveTo>
                    <a:pt x="92" y="4"/>
                  </a:moveTo>
                  <a:cubicBezTo>
                    <a:pt x="92" y="4"/>
                    <a:pt x="66" y="27"/>
                    <a:pt x="0" y="26"/>
                  </a:cubicBezTo>
                  <a:cubicBezTo>
                    <a:pt x="0" y="26"/>
                    <a:pt x="61" y="0"/>
                    <a:pt x="9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14"/>
            <p:cNvSpPr/>
            <p:nvPr/>
          </p:nvSpPr>
          <p:spPr bwMode="auto">
            <a:xfrm>
              <a:off x="4148138" y="4624388"/>
              <a:ext cx="1087438" cy="301625"/>
            </a:xfrm>
            <a:custGeom>
              <a:avLst/>
              <a:gdLst>
                <a:gd name="T0" fmla="*/ 93 w 93"/>
                <a:gd name="T1" fmla="*/ 0 h 26"/>
                <a:gd name="T2" fmla="*/ 0 w 93"/>
                <a:gd name="T3" fmla="*/ 26 h 26"/>
                <a:gd name="T4" fmla="*/ 93 w 9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26">
                  <a:moveTo>
                    <a:pt x="93" y="0"/>
                  </a:moveTo>
                  <a:cubicBezTo>
                    <a:pt x="93" y="0"/>
                    <a:pt x="70" y="22"/>
                    <a:pt x="0" y="26"/>
                  </a:cubicBezTo>
                  <a:cubicBezTo>
                    <a:pt x="0" y="26"/>
                    <a:pt x="53" y="1"/>
                    <a:pt x="9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15"/>
            <p:cNvSpPr/>
            <p:nvPr/>
          </p:nvSpPr>
          <p:spPr bwMode="auto">
            <a:xfrm>
              <a:off x="4089400" y="4821238"/>
              <a:ext cx="1076325" cy="338138"/>
            </a:xfrm>
            <a:custGeom>
              <a:avLst/>
              <a:gdLst>
                <a:gd name="T0" fmla="*/ 92 w 92"/>
                <a:gd name="T1" fmla="*/ 0 h 29"/>
                <a:gd name="T2" fmla="*/ 0 w 92"/>
                <a:gd name="T3" fmla="*/ 29 h 29"/>
                <a:gd name="T4" fmla="*/ 92 w 9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9">
                  <a:moveTo>
                    <a:pt x="92" y="0"/>
                  </a:moveTo>
                  <a:cubicBezTo>
                    <a:pt x="92" y="0"/>
                    <a:pt x="72" y="21"/>
                    <a:pt x="0" y="29"/>
                  </a:cubicBezTo>
                  <a:cubicBezTo>
                    <a:pt x="0" y="29"/>
                    <a:pt x="49" y="2"/>
                    <a:pt x="9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16"/>
            <p:cNvSpPr/>
            <p:nvPr/>
          </p:nvSpPr>
          <p:spPr bwMode="auto">
            <a:xfrm>
              <a:off x="4065588" y="5019675"/>
              <a:ext cx="1028700" cy="371475"/>
            </a:xfrm>
            <a:custGeom>
              <a:avLst/>
              <a:gdLst>
                <a:gd name="T0" fmla="*/ 88 w 88"/>
                <a:gd name="T1" fmla="*/ 3 h 32"/>
                <a:gd name="T2" fmla="*/ 0 w 88"/>
                <a:gd name="T3" fmla="*/ 32 h 32"/>
                <a:gd name="T4" fmla="*/ 88 w 88"/>
                <a:gd name="T5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32">
                  <a:moveTo>
                    <a:pt x="88" y="3"/>
                  </a:moveTo>
                  <a:cubicBezTo>
                    <a:pt x="88" y="3"/>
                    <a:pt x="71" y="25"/>
                    <a:pt x="0" y="32"/>
                  </a:cubicBezTo>
                  <a:cubicBezTo>
                    <a:pt x="0" y="32"/>
                    <a:pt x="59" y="0"/>
                    <a:pt x="8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17"/>
            <p:cNvSpPr/>
            <p:nvPr/>
          </p:nvSpPr>
          <p:spPr bwMode="auto">
            <a:xfrm>
              <a:off x="4054475" y="5240338"/>
              <a:ext cx="982663" cy="569913"/>
            </a:xfrm>
            <a:custGeom>
              <a:avLst/>
              <a:gdLst>
                <a:gd name="T0" fmla="*/ 84 w 84"/>
                <a:gd name="T1" fmla="*/ 0 h 49"/>
                <a:gd name="T2" fmla="*/ 0 w 84"/>
                <a:gd name="T3" fmla="*/ 49 h 49"/>
                <a:gd name="T4" fmla="*/ 84 w 84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" h="49">
                  <a:moveTo>
                    <a:pt x="84" y="0"/>
                  </a:moveTo>
                  <a:cubicBezTo>
                    <a:pt x="84" y="0"/>
                    <a:pt x="68" y="22"/>
                    <a:pt x="0" y="49"/>
                  </a:cubicBezTo>
                  <a:cubicBezTo>
                    <a:pt x="0" y="49"/>
                    <a:pt x="41" y="6"/>
                    <a:pt x="8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8"/>
            <p:cNvSpPr/>
            <p:nvPr/>
          </p:nvSpPr>
          <p:spPr bwMode="auto">
            <a:xfrm>
              <a:off x="4054475" y="5461000"/>
              <a:ext cx="911225" cy="652463"/>
            </a:xfrm>
            <a:custGeom>
              <a:avLst/>
              <a:gdLst>
                <a:gd name="T0" fmla="*/ 78 w 78"/>
                <a:gd name="T1" fmla="*/ 0 h 56"/>
                <a:gd name="T2" fmla="*/ 0 w 78"/>
                <a:gd name="T3" fmla="*/ 56 h 56"/>
                <a:gd name="T4" fmla="*/ 78 w 78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6">
                  <a:moveTo>
                    <a:pt x="78" y="0"/>
                  </a:moveTo>
                  <a:cubicBezTo>
                    <a:pt x="78" y="0"/>
                    <a:pt x="58" y="26"/>
                    <a:pt x="0" y="56"/>
                  </a:cubicBezTo>
                  <a:cubicBezTo>
                    <a:pt x="0" y="56"/>
                    <a:pt x="39" y="7"/>
                    <a:pt x="7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9"/>
            <p:cNvSpPr/>
            <p:nvPr/>
          </p:nvSpPr>
          <p:spPr bwMode="auto">
            <a:xfrm>
              <a:off x="4217988" y="5648325"/>
              <a:ext cx="666750" cy="871538"/>
            </a:xfrm>
            <a:custGeom>
              <a:avLst/>
              <a:gdLst>
                <a:gd name="T0" fmla="*/ 57 w 57"/>
                <a:gd name="T1" fmla="*/ 0 h 75"/>
                <a:gd name="T2" fmla="*/ 0 w 57"/>
                <a:gd name="T3" fmla="*/ 75 h 75"/>
                <a:gd name="T4" fmla="*/ 57 w 57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5">
                  <a:moveTo>
                    <a:pt x="57" y="0"/>
                  </a:moveTo>
                  <a:cubicBezTo>
                    <a:pt x="57" y="0"/>
                    <a:pt x="51" y="22"/>
                    <a:pt x="0" y="75"/>
                  </a:cubicBezTo>
                  <a:cubicBezTo>
                    <a:pt x="0" y="75"/>
                    <a:pt x="14" y="25"/>
                    <a:pt x="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20"/>
            <p:cNvSpPr/>
            <p:nvPr/>
          </p:nvSpPr>
          <p:spPr bwMode="auto">
            <a:xfrm>
              <a:off x="5808663" y="2657475"/>
              <a:ext cx="922338" cy="896938"/>
            </a:xfrm>
            <a:custGeom>
              <a:avLst/>
              <a:gdLst>
                <a:gd name="T0" fmla="*/ 2 w 79"/>
                <a:gd name="T1" fmla="*/ 0 h 77"/>
                <a:gd name="T2" fmla="*/ 79 w 79"/>
                <a:gd name="T3" fmla="*/ 77 h 77"/>
                <a:gd name="T4" fmla="*/ 2 w 79"/>
                <a:gd name="T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77">
                  <a:moveTo>
                    <a:pt x="2" y="0"/>
                  </a:moveTo>
                  <a:cubicBezTo>
                    <a:pt x="2" y="0"/>
                    <a:pt x="0" y="28"/>
                    <a:pt x="79" y="77"/>
                  </a:cubicBezTo>
                  <a:cubicBezTo>
                    <a:pt x="79" y="77"/>
                    <a:pt x="49" y="33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21"/>
            <p:cNvSpPr/>
            <p:nvPr/>
          </p:nvSpPr>
          <p:spPr bwMode="auto">
            <a:xfrm>
              <a:off x="5761038" y="2914650"/>
              <a:ext cx="935038" cy="884238"/>
            </a:xfrm>
            <a:custGeom>
              <a:avLst/>
              <a:gdLst>
                <a:gd name="T0" fmla="*/ 0 w 80"/>
                <a:gd name="T1" fmla="*/ 0 h 76"/>
                <a:gd name="T2" fmla="*/ 80 w 80"/>
                <a:gd name="T3" fmla="*/ 76 h 76"/>
                <a:gd name="T4" fmla="*/ 0 w 80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76">
                  <a:moveTo>
                    <a:pt x="0" y="0"/>
                  </a:moveTo>
                  <a:cubicBezTo>
                    <a:pt x="0" y="0"/>
                    <a:pt x="37" y="52"/>
                    <a:pt x="80" y="76"/>
                  </a:cubicBezTo>
                  <a:cubicBezTo>
                    <a:pt x="80" y="76"/>
                    <a:pt x="30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22"/>
            <p:cNvSpPr/>
            <p:nvPr/>
          </p:nvSpPr>
          <p:spPr bwMode="auto">
            <a:xfrm>
              <a:off x="5715000" y="3100388"/>
              <a:ext cx="876300" cy="906463"/>
            </a:xfrm>
            <a:custGeom>
              <a:avLst/>
              <a:gdLst>
                <a:gd name="T0" fmla="*/ 0 w 75"/>
                <a:gd name="T1" fmla="*/ 0 h 78"/>
                <a:gd name="T2" fmla="*/ 75 w 75"/>
                <a:gd name="T3" fmla="*/ 78 h 78"/>
                <a:gd name="T4" fmla="*/ 0 w 75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78">
                  <a:moveTo>
                    <a:pt x="0" y="0"/>
                  </a:moveTo>
                  <a:cubicBezTo>
                    <a:pt x="0" y="0"/>
                    <a:pt x="1" y="30"/>
                    <a:pt x="75" y="78"/>
                  </a:cubicBezTo>
                  <a:cubicBezTo>
                    <a:pt x="75" y="78"/>
                    <a:pt x="30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23"/>
            <p:cNvSpPr/>
            <p:nvPr/>
          </p:nvSpPr>
          <p:spPr bwMode="auto">
            <a:xfrm>
              <a:off x="5632450" y="3321050"/>
              <a:ext cx="865188" cy="919163"/>
            </a:xfrm>
            <a:custGeom>
              <a:avLst/>
              <a:gdLst>
                <a:gd name="T0" fmla="*/ 2 w 74"/>
                <a:gd name="T1" fmla="*/ 0 h 79"/>
                <a:gd name="T2" fmla="*/ 74 w 74"/>
                <a:gd name="T3" fmla="*/ 79 h 79"/>
                <a:gd name="T4" fmla="*/ 2 w 74"/>
                <a:gd name="T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" h="79">
                  <a:moveTo>
                    <a:pt x="2" y="0"/>
                  </a:moveTo>
                  <a:cubicBezTo>
                    <a:pt x="2" y="0"/>
                    <a:pt x="0" y="28"/>
                    <a:pt x="74" y="79"/>
                  </a:cubicBezTo>
                  <a:cubicBezTo>
                    <a:pt x="74" y="79"/>
                    <a:pt x="47" y="36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24"/>
            <p:cNvSpPr/>
            <p:nvPr/>
          </p:nvSpPr>
          <p:spPr bwMode="auto">
            <a:xfrm>
              <a:off x="5586413" y="3565525"/>
              <a:ext cx="747713" cy="825500"/>
            </a:xfrm>
            <a:custGeom>
              <a:avLst/>
              <a:gdLst>
                <a:gd name="T0" fmla="*/ 0 w 64"/>
                <a:gd name="T1" fmla="*/ 0 h 71"/>
                <a:gd name="T2" fmla="*/ 64 w 64"/>
                <a:gd name="T3" fmla="*/ 71 h 71"/>
                <a:gd name="T4" fmla="*/ 0 w 64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1">
                  <a:moveTo>
                    <a:pt x="0" y="0"/>
                  </a:moveTo>
                  <a:cubicBezTo>
                    <a:pt x="0" y="0"/>
                    <a:pt x="6" y="26"/>
                    <a:pt x="64" y="71"/>
                  </a:cubicBezTo>
                  <a:cubicBezTo>
                    <a:pt x="64" y="71"/>
                    <a:pt x="31" y="1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25"/>
            <p:cNvSpPr/>
            <p:nvPr/>
          </p:nvSpPr>
          <p:spPr bwMode="auto">
            <a:xfrm>
              <a:off x="5516563" y="3786188"/>
              <a:ext cx="782638" cy="803275"/>
            </a:xfrm>
            <a:custGeom>
              <a:avLst/>
              <a:gdLst>
                <a:gd name="T0" fmla="*/ 0 w 67"/>
                <a:gd name="T1" fmla="*/ 0 h 69"/>
                <a:gd name="T2" fmla="*/ 67 w 67"/>
                <a:gd name="T3" fmla="*/ 69 h 69"/>
                <a:gd name="T4" fmla="*/ 0 w 67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69">
                  <a:moveTo>
                    <a:pt x="0" y="0"/>
                  </a:moveTo>
                  <a:cubicBezTo>
                    <a:pt x="0" y="0"/>
                    <a:pt x="4" y="27"/>
                    <a:pt x="67" y="69"/>
                  </a:cubicBezTo>
                  <a:cubicBezTo>
                    <a:pt x="67" y="69"/>
                    <a:pt x="25" y="1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26"/>
            <p:cNvSpPr/>
            <p:nvPr/>
          </p:nvSpPr>
          <p:spPr bwMode="auto">
            <a:xfrm>
              <a:off x="5445125" y="3995738"/>
              <a:ext cx="795338" cy="803275"/>
            </a:xfrm>
            <a:custGeom>
              <a:avLst/>
              <a:gdLst>
                <a:gd name="T0" fmla="*/ 1 w 68"/>
                <a:gd name="T1" fmla="*/ 0 h 69"/>
                <a:gd name="T2" fmla="*/ 68 w 68"/>
                <a:gd name="T3" fmla="*/ 69 h 69"/>
                <a:gd name="T4" fmla="*/ 1 w 68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9">
                  <a:moveTo>
                    <a:pt x="1" y="0"/>
                  </a:moveTo>
                  <a:cubicBezTo>
                    <a:pt x="1" y="0"/>
                    <a:pt x="0" y="22"/>
                    <a:pt x="68" y="69"/>
                  </a:cubicBezTo>
                  <a:cubicBezTo>
                    <a:pt x="68" y="69"/>
                    <a:pt x="25" y="8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27"/>
            <p:cNvSpPr/>
            <p:nvPr/>
          </p:nvSpPr>
          <p:spPr bwMode="auto">
            <a:xfrm>
              <a:off x="5387975" y="4170363"/>
              <a:ext cx="747713" cy="849313"/>
            </a:xfrm>
            <a:custGeom>
              <a:avLst/>
              <a:gdLst>
                <a:gd name="T0" fmla="*/ 0 w 64"/>
                <a:gd name="T1" fmla="*/ 0 h 73"/>
                <a:gd name="T2" fmla="*/ 64 w 64"/>
                <a:gd name="T3" fmla="*/ 73 h 73"/>
                <a:gd name="T4" fmla="*/ 0 w 64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3">
                  <a:moveTo>
                    <a:pt x="0" y="0"/>
                  </a:moveTo>
                  <a:cubicBezTo>
                    <a:pt x="0" y="0"/>
                    <a:pt x="3" y="31"/>
                    <a:pt x="64" y="73"/>
                  </a:cubicBezTo>
                  <a:cubicBezTo>
                    <a:pt x="64" y="73"/>
                    <a:pt x="27" y="1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28"/>
            <p:cNvSpPr/>
            <p:nvPr/>
          </p:nvSpPr>
          <p:spPr bwMode="auto">
            <a:xfrm>
              <a:off x="5305425" y="4438650"/>
              <a:ext cx="747713" cy="814388"/>
            </a:xfrm>
            <a:custGeom>
              <a:avLst/>
              <a:gdLst>
                <a:gd name="T0" fmla="*/ 0 w 64"/>
                <a:gd name="T1" fmla="*/ 0 h 70"/>
                <a:gd name="T2" fmla="*/ 64 w 64"/>
                <a:gd name="T3" fmla="*/ 70 h 70"/>
                <a:gd name="T4" fmla="*/ 0 w 64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0">
                  <a:moveTo>
                    <a:pt x="0" y="0"/>
                  </a:moveTo>
                  <a:cubicBezTo>
                    <a:pt x="0" y="0"/>
                    <a:pt x="8" y="33"/>
                    <a:pt x="64" y="70"/>
                  </a:cubicBezTo>
                  <a:cubicBezTo>
                    <a:pt x="64" y="70"/>
                    <a:pt x="28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29"/>
            <p:cNvSpPr/>
            <p:nvPr/>
          </p:nvSpPr>
          <p:spPr bwMode="auto">
            <a:xfrm>
              <a:off x="5235575" y="4646613"/>
              <a:ext cx="758825" cy="827088"/>
            </a:xfrm>
            <a:custGeom>
              <a:avLst/>
              <a:gdLst>
                <a:gd name="T0" fmla="*/ 0 w 65"/>
                <a:gd name="T1" fmla="*/ 0 h 71"/>
                <a:gd name="T2" fmla="*/ 65 w 65"/>
                <a:gd name="T3" fmla="*/ 71 h 71"/>
                <a:gd name="T4" fmla="*/ 0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0" y="0"/>
                  </a:moveTo>
                  <a:cubicBezTo>
                    <a:pt x="0" y="0"/>
                    <a:pt x="7" y="31"/>
                    <a:pt x="65" y="71"/>
                  </a:cubicBezTo>
                  <a:cubicBezTo>
                    <a:pt x="65" y="71"/>
                    <a:pt x="33" y="2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30"/>
            <p:cNvSpPr/>
            <p:nvPr/>
          </p:nvSpPr>
          <p:spPr bwMode="auto">
            <a:xfrm>
              <a:off x="5165725" y="4833938"/>
              <a:ext cx="723900" cy="871538"/>
            </a:xfrm>
            <a:custGeom>
              <a:avLst/>
              <a:gdLst>
                <a:gd name="T0" fmla="*/ 0 w 62"/>
                <a:gd name="T1" fmla="*/ 0 h 75"/>
                <a:gd name="T2" fmla="*/ 62 w 62"/>
                <a:gd name="T3" fmla="*/ 75 h 75"/>
                <a:gd name="T4" fmla="*/ 0 w 62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5">
                  <a:moveTo>
                    <a:pt x="0" y="0"/>
                  </a:moveTo>
                  <a:cubicBezTo>
                    <a:pt x="0" y="0"/>
                    <a:pt x="6" y="29"/>
                    <a:pt x="62" y="75"/>
                  </a:cubicBezTo>
                  <a:cubicBezTo>
                    <a:pt x="62" y="75"/>
                    <a:pt x="35" y="2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31"/>
            <p:cNvSpPr/>
            <p:nvPr/>
          </p:nvSpPr>
          <p:spPr bwMode="auto">
            <a:xfrm>
              <a:off x="5106988" y="5030788"/>
              <a:ext cx="608013" cy="884238"/>
            </a:xfrm>
            <a:custGeom>
              <a:avLst/>
              <a:gdLst>
                <a:gd name="T0" fmla="*/ 0 w 52"/>
                <a:gd name="T1" fmla="*/ 0 h 76"/>
                <a:gd name="T2" fmla="*/ 52 w 52"/>
                <a:gd name="T3" fmla="*/ 76 h 76"/>
                <a:gd name="T4" fmla="*/ 0 w 52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76">
                  <a:moveTo>
                    <a:pt x="0" y="0"/>
                  </a:moveTo>
                  <a:cubicBezTo>
                    <a:pt x="0" y="0"/>
                    <a:pt x="1" y="28"/>
                    <a:pt x="52" y="76"/>
                  </a:cubicBezTo>
                  <a:cubicBezTo>
                    <a:pt x="52" y="76"/>
                    <a:pt x="25" y="1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32"/>
            <p:cNvSpPr/>
            <p:nvPr/>
          </p:nvSpPr>
          <p:spPr bwMode="auto">
            <a:xfrm>
              <a:off x="5037138" y="5240338"/>
              <a:ext cx="584200" cy="977900"/>
            </a:xfrm>
            <a:custGeom>
              <a:avLst/>
              <a:gdLst>
                <a:gd name="T0" fmla="*/ 0 w 50"/>
                <a:gd name="T1" fmla="*/ 0 h 84"/>
                <a:gd name="T2" fmla="*/ 50 w 50"/>
                <a:gd name="T3" fmla="*/ 84 h 84"/>
                <a:gd name="T4" fmla="*/ 0 w 50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84">
                  <a:moveTo>
                    <a:pt x="0" y="0"/>
                  </a:moveTo>
                  <a:cubicBezTo>
                    <a:pt x="0" y="0"/>
                    <a:pt x="4" y="27"/>
                    <a:pt x="50" y="84"/>
                  </a:cubicBezTo>
                  <a:cubicBezTo>
                    <a:pt x="50" y="84"/>
                    <a:pt x="35" y="2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33"/>
            <p:cNvSpPr/>
            <p:nvPr/>
          </p:nvSpPr>
          <p:spPr bwMode="auto">
            <a:xfrm>
              <a:off x="4978400" y="5461000"/>
              <a:ext cx="490538" cy="1001713"/>
            </a:xfrm>
            <a:custGeom>
              <a:avLst/>
              <a:gdLst>
                <a:gd name="T0" fmla="*/ 0 w 42"/>
                <a:gd name="T1" fmla="*/ 0 h 86"/>
                <a:gd name="T2" fmla="*/ 42 w 42"/>
                <a:gd name="T3" fmla="*/ 86 h 86"/>
                <a:gd name="T4" fmla="*/ 0 w 42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86">
                  <a:moveTo>
                    <a:pt x="0" y="0"/>
                  </a:moveTo>
                  <a:cubicBezTo>
                    <a:pt x="0" y="0"/>
                    <a:pt x="4" y="32"/>
                    <a:pt x="42" y="86"/>
                  </a:cubicBezTo>
                  <a:cubicBezTo>
                    <a:pt x="42" y="86"/>
                    <a:pt x="30" y="2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34"/>
            <p:cNvSpPr/>
            <p:nvPr/>
          </p:nvSpPr>
          <p:spPr bwMode="auto">
            <a:xfrm>
              <a:off x="4873625" y="5648325"/>
              <a:ext cx="373063" cy="1058863"/>
            </a:xfrm>
            <a:custGeom>
              <a:avLst/>
              <a:gdLst>
                <a:gd name="T0" fmla="*/ 3 w 32"/>
                <a:gd name="T1" fmla="*/ 0 h 91"/>
                <a:gd name="T2" fmla="*/ 24 w 32"/>
                <a:gd name="T3" fmla="*/ 91 h 91"/>
                <a:gd name="T4" fmla="*/ 3 w 32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91">
                  <a:moveTo>
                    <a:pt x="3" y="0"/>
                  </a:moveTo>
                  <a:cubicBezTo>
                    <a:pt x="3" y="0"/>
                    <a:pt x="0" y="22"/>
                    <a:pt x="24" y="91"/>
                  </a:cubicBezTo>
                  <a:cubicBezTo>
                    <a:pt x="24" y="91"/>
                    <a:pt x="32" y="4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35"/>
            <p:cNvSpPr/>
            <p:nvPr/>
          </p:nvSpPr>
          <p:spPr bwMode="auto">
            <a:xfrm>
              <a:off x="4745038" y="5834063"/>
              <a:ext cx="279400" cy="849313"/>
            </a:xfrm>
            <a:custGeom>
              <a:avLst/>
              <a:gdLst>
                <a:gd name="T0" fmla="*/ 8 w 24"/>
                <a:gd name="T1" fmla="*/ 0 h 73"/>
                <a:gd name="T2" fmla="*/ 12 w 24"/>
                <a:gd name="T3" fmla="*/ 73 h 73"/>
                <a:gd name="T4" fmla="*/ 8 w 24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73">
                  <a:moveTo>
                    <a:pt x="8" y="0"/>
                  </a:moveTo>
                  <a:cubicBezTo>
                    <a:pt x="8" y="0"/>
                    <a:pt x="0" y="41"/>
                    <a:pt x="12" y="73"/>
                  </a:cubicBezTo>
                  <a:cubicBezTo>
                    <a:pt x="12" y="73"/>
                    <a:pt x="24" y="59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36"/>
            <p:cNvSpPr/>
            <p:nvPr/>
          </p:nvSpPr>
          <p:spPr bwMode="auto">
            <a:xfrm>
              <a:off x="4405313" y="5822950"/>
              <a:ext cx="431800" cy="871538"/>
            </a:xfrm>
            <a:custGeom>
              <a:avLst/>
              <a:gdLst>
                <a:gd name="T0" fmla="*/ 37 w 37"/>
                <a:gd name="T1" fmla="*/ 0 h 75"/>
                <a:gd name="T2" fmla="*/ 14 w 37"/>
                <a:gd name="T3" fmla="*/ 41 h 75"/>
                <a:gd name="T4" fmla="*/ 0 w 37"/>
                <a:gd name="T5" fmla="*/ 75 h 75"/>
                <a:gd name="T6" fmla="*/ 37 w 3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5">
                  <a:moveTo>
                    <a:pt x="37" y="0"/>
                  </a:moveTo>
                  <a:cubicBezTo>
                    <a:pt x="37" y="0"/>
                    <a:pt x="27" y="21"/>
                    <a:pt x="14" y="41"/>
                  </a:cubicBezTo>
                  <a:cubicBezTo>
                    <a:pt x="1" y="61"/>
                    <a:pt x="0" y="75"/>
                    <a:pt x="0" y="75"/>
                  </a:cubicBezTo>
                  <a:cubicBezTo>
                    <a:pt x="0" y="75"/>
                    <a:pt x="35" y="43"/>
                    <a:pt x="3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37"/>
            <p:cNvSpPr/>
            <p:nvPr/>
          </p:nvSpPr>
          <p:spPr bwMode="auto">
            <a:xfrm>
              <a:off x="4592638" y="2705100"/>
              <a:ext cx="1227138" cy="196850"/>
            </a:xfrm>
            <a:custGeom>
              <a:avLst/>
              <a:gdLst>
                <a:gd name="T0" fmla="*/ 105 w 105"/>
                <a:gd name="T1" fmla="*/ 0 h 17"/>
                <a:gd name="T2" fmla="*/ 104 w 105"/>
                <a:gd name="T3" fmla="*/ 0 h 17"/>
                <a:gd name="T4" fmla="*/ 101 w 105"/>
                <a:gd name="T5" fmla="*/ 1 h 17"/>
                <a:gd name="T6" fmla="*/ 96 w 105"/>
                <a:gd name="T7" fmla="*/ 3 h 17"/>
                <a:gd name="T8" fmla="*/ 89 w 105"/>
                <a:gd name="T9" fmla="*/ 4 h 17"/>
                <a:gd name="T10" fmla="*/ 81 w 105"/>
                <a:gd name="T11" fmla="*/ 6 h 17"/>
                <a:gd name="T12" fmla="*/ 72 w 105"/>
                <a:gd name="T13" fmla="*/ 7 h 17"/>
                <a:gd name="T14" fmla="*/ 63 w 105"/>
                <a:gd name="T15" fmla="*/ 9 h 17"/>
                <a:gd name="T16" fmla="*/ 53 w 105"/>
                <a:gd name="T17" fmla="*/ 10 h 17"/>
                <a:gd name="T18" fmla="*/ 43 w 105"/>
                <a:gd name="T19" fmla="*/ 11 h 17"/>
                <a:gd name="T20" fmla="*/ 34 w 105"/>
                <a:gd name="T21" fmla="*/ 12 h 17"/>
                <a:gd name="T22" fmla="*/ 17 w 105"/>
                <a:gd name="T23" fmla="*/ 15 h 17"/>
                <a:gd name="T24" fmla="*/ 5 w 105"/>
                <a:gd name="T25" fmla="*/ 16 h 17"/>
                <a:gd name="T26" fmla="*/ 0 w 105"/>
                <a:gd name="T27" fmla="*/ 17 h 17"/>
                <a:gd name="T28" fmla="*/ 5 w 105"/>
                <a:gd name="T29" fmla="*/ 16 h 17"/>
                <a:gd name="T30" fmla="*/ 17 w 105"/>
                <a:gd name="T31" fmla="*/ 15 h 17"/>
                <a:gd name="T32" fmla="*/ 25 w 105"/>
                <a:gd name="T33" fmla="*/ 14 h 17"/>
                <a:gd name="T34" fmla="*/ 34 w 105"/>
                <a:gd name="T35" fmla="*/ 14 h 17"/>
                <a:gd name="T36" fmla="*/ 43 w 105"/>
                <a:gd name="T37" fmla="*/ 12 h 17"/>
                <a:gd name="T38" fmla="*/ 53 w 105"/>
                <a:gd name="T39" fmla="*/ 11 h 17"/>
                <a:gd name="T40" fmla="*/ 63 w 105"/>
                <a:gd name="T41" fmla="*/ 10 h 17"/>
                <a:gd name="T42" fmla="*/ 73 w 105"/>
                <a:gd name="T43" fmla="*/ 8 h 17"/>
                <a:gd name="T44" fmla="*/ 81 w 105"/>
                <a:gd name="T45" fmla="*/ 6 h 17"/>
                <a:gd name="T46" fmla="*/ 89 w 105"/>
                <a:gd name="T47" fmla="*/ 5 h 17"/>
                <a:gd name="T48" fmla="*/ 96 w 105"/>
                <a:gd name="T49" fmla="*/ 3 h 17"/>
                <a:gd name="T50" fmla="*/ 101 w 105"/>
                <a:gd name="T51" fmla="*/ 1 h 17"/>
                <a:gd name="T52" fmla="*/ 105 w 105"/>
                <a:gd name="T53" fmla="*/ 0 h 17"/>
                <a:gd name="T54" fmla="*/ 105 w 105"/>
                <a:gd name="T5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5" h="17">
                  <a:moveTo>
                    <a:pt x="105" y="0"/>
                  </a:moveTo>
                  <a:cubicBezTo>
                    <a:pt x="105" y="0"/>
                    <a:pt x="105" y="0"/>
                    <a:pt x="104" y="0"/>
                  </a:cubicBezTo>
                  <a:cubicBezTo>
                    <a:pt x="103" y="0"/>
                    <a:pt x="102" y="1"/>
                    <a:pt x="101" y="1"/>
                  </a:cubicBezTo>
                  <a:cubicBezTo>
                    <a:pt x="99" y="2"/>
                    <a:pt x="98" y="2"/>
                    <a:pt x="96" y="3"/>
                  </a:cubicBezTo>
                  <a:cubicBezTo>
                    <a:pt x="94" y="3"/>
                    <a:pt x="92" y="4"/>
                    <a:pt x="89" y="4"/>
                  </a:cubicBezTo>
                  <a:cubicBezTo>
                    <a:pt x="87" y="5"/>
                    <a:pt x="84" y="5"/>
                    <a:pt x="81" y="6"/>
                  </a:cubicBezTo>
                  <a:cubicBezTo>
                    <a:pt x="78" y="6"/>
                    <a:pt x="75" y="6"/>
                    <a:pt x="72" y="7"/>
                  </a:cubicBezTo>
                  <a:cubicBezTo>
                    <a:pt x="69" y="8"/>
                    <a:pt x="66" y="8"/>
                    <a:pt x="63" y="9"/>
                  </a:cubicBezTo>
                  <a:cubicBezTo>
                    <a:pt x="60" y="9"/>
                    <a:pt x="56" y="9"/>
                    <a:pt x="53" y="10"/>
                  </a:cubicBezTo>
                  <a:cubicBezTo>
                    <a:pt x="50" y="10"/>
                    <a:pt x="46" y="11"/>
                    <a:pt x="43" y="11"/>
                  </a:cubicBezTo>
                  <a:cubicBezTo>
                    <a:pt x="40" y="12"/>
                    <a:pt x="37" y="12"/>
                    <a:pt x="34" y="12"/>
                  </a:cubicBezTo>
                  <a:cubicBezTo>
                    <a:pt x="28" y="13"/>
                    <a:pt x="22" y="14"/>
                    <a:pt x="17" y="15"/>
                  </a:cubicBezTo>
                  <a:cubicBezTo>
                    <a:pt x="12" y="15"/>
                    <a:pt x="8" y="16"/>
                    <a:pt x="5" y="16"/>
                  </a:cubicBezTo>
                  <a:cubicBezTo>
                    <a:pt x="2" y="16"/>
                    <a:pt x="0" y="17"/>
                    <a:pt x="0" y="17"/>
                  </a:cubicBezTo>
                  <a:cubicBezTo>
                    <a:pt x="0" y="17"/>
                    <a:pt x="2" y="16"/>
                    <a:pt x="5" y="16"/>
                  </a:cubicBezTo>
                  <a:cubicBezTo>
                    <a:pt x="8" y="16"/>
                    <a:pt x="12" y="16"/>
                    <a:pt x="17" y="15"/>
                  </a:cubicBezTo>
                  <a:cubicBezTo>
                    <a:pt x="19" y="15"/>
                    <a:pt x="22" y="15"/>
                    <a:pt x="25" y="14"/>
                  </a:cubicBezTo>
                  <a:cubicBezTo>
                    <a:pt x="28" y="14"/>
                    <a:pt x="31" y="14"/>
                    <a:pt x="34" y="14"/>
                  </a:cubicBezTo>
                  <a:cubicBezTo>
                    <a:pt x="37" y="13"/>
                    <a:pt x="40" y="13"/>
                    <a:pt x="43" y="12"/>
                  </a:cubicBezTo>
                  <a:cubicBezTo>
                    <a:pt x="47" y="12"/>
                    <a:pt x="50" y="12"/>
                    <a:pt x="53" y="11"/>
                  </a:cubicBezTo>
                  <a:cubicBezTo>
                    <a:pt x="57" y="11"/>
                    <a:pt x="60" y="10"/>
                    <a:pt x="63" y="10"/>
                  </a:cubicBezTo>
                  <a:cubicBezTo>
                    <a:pt x="66" y="9"/>
                    <a:pt x="69" y="9"/>
                    <a:pt x="73" y="8"/>
                  </a:cubicBezTo>
                  <a:cubicBezTo>
                    <a:pt x="76" y="8"/>
                    <a:pt x="79" y="7"/>
                    <a:pt x="81" y="6"/>
                  </a:cubicBezTo>
                  <a:cubicBezTo>
                    <a:pt x="84" y="6"/>
                    <a:pt x="87" y="5"/>
                    <a:pt x="89" y="5"/>
                  </a:cubicBezTo>
                  <a:cubicBezTo>
                    <a:pt x="92" y="4"/>
                    <a:pt x="94" y="4"/>
                    <a:pt x="96" y="3"/>
                  </a:cubicBezTo>
                  <a:cubicBezTo>
                    <a:pt x="98" y="2"/>
                    <a:pt x="100" y="2"/>
                    <a:pt x="101" y="1"/>
                  </a:cubicBezTo>
                  <a:cubicBezTo>
                    <a:pt x="104" y="1"/>
                    <a:pt x="105" y="0"/>
                    <a:pt x="105" y="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38"/>
            <p:cNvSpPr/>
            <p:nvPr/>
          </p:nvSpPr>
          <p:spPr bwMode="auto">
            <a:xfrm>
              <a:off x="4510088" y="2936875"/>
              <a:ext cx="1227138" cy="187325"/>
            </a:xfrm>
            <a:custGeom>
              <a:avLst/>
              <a:gdLst>
                <a:gd name="T0" fmla="*/ 105 w 105"/>
                <a:gd name="T1" fmla="*/ 0 h 16"/>
                <a:gd name="T2" fmla="*/ 101 w 105"/>
                <a:gd name="T3" fmla="*/ 0 h 16"/>
                <a:gd name="T4" fmla="*/ 89 w 105"/>
                <a:gd name="T5" fmla="*/ 2 h 16"/>
                <a:gd name="T6" fmla="*/ 72 w 105"/>
                <a:gd name="T7" fmla="*/ 5 h 16"/>
                <a:gd name="T8" fmla="*/ 52 w 105"/>
                <a:gd name="T9" fmla="*/ 8 h 16"/>
                <a:gd name="T10" fmla="*/ 16 w 105"/>
                <a:gd name="T11" fmla="*/ 14 h 16"/>
                <a:gd name="T12" fmla="*/ 9 w 105"/>
                <a:gd name="T13" fmla="*/ 15 h 16"/>
                <a:gd name="T14" fmla="*/ 4 w 105"/>
                <a:gd name="T15" fmla="*/ 16 h 16"/>
                <a:gd name="T16" fmla="*/ 0 w 105"/>
                <a:gd name="T17" fmla="*/ 16 h 16"/>
                <a:gd name="T18" fmla="*/ 4 w 105"/>
                <a:gd name="T19" fmla="*/ 16 h 16"/>
                <a:gd name="T20" fmla="*/ 16 w 105"/>
                <a:gd name="T21" fmla="*/ 15 h 16"/>
                <a:gd name="T22" fmla="*/ 33 w 105"/>
                <a:gd name="T23" fmla="*/ 12 h 16"/>
                <a:gd name="T24" fmla="*/ 53 w 105"/>
                <a:gd name="T25" fmla="*/ 9 h 16"/>
                <a:gd name="T26" fmla="*/ 72 w 105"/>
                <a:gd name="T27" fmla="*/ 6 h 16"/>
                <a:gd name="T28" fmla="*/ 89 w 105"/>
                <a:gd name="T29" fmla="*/ 3 h 16"/>
                <a:gd name="T30" fmla="*/ 101 w 105"/>
                <a:gd name="T31" fmla="*/ 1 h 16"/>
                <a:gd name="T32" fmla="*/ 105 w 10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6">
                  <a:moveTo>
                    <a:pt x="105" y="0"/>
                  </a:moveTo>
                  <a:cubicBezTo>
                    <a:pt x="105" y="0"/>
                    <a:pt x="104" y="0"/>
                    <a:pt x="101" y="0"/>
                  </a:cubicBezTo>
                  <a:cubicBezTo>
                    <a:pt x="98" y="1"/>
                    <a:pt x="94" y="2"/>
                    <a:pt x="89" y="2"/>
                  </a:cubicBezTo>
                  <a:cubicBezTo>
                    <a:pt x="84" y="3"/>
                    <a:pt x="78" y="4"/>
                    <a:pt x="72" y="5"/>
                  </a:cubicBezTo>
                  <a:cubicBezTo>
                    <a:pt x="66" y="6"/>
                    <a:pt x="59" y="7"/>
                    <a:pt x="52" y="8"/>
                  </a:cubicBezTo>
                  <a:cubicBezTo>
                    <a:pt x="39" y="10"/>
                    <a:pt x="26" y="12"/>
                    <a:pt x="16" y="14"/>
                  </a:cubicBezTo>
                  <a:cubicBezTo>
                    <a:pt x="14" y="14"/>
                    <a:pt x="11" y="15"/>
                    <a:pt x="9" y="15"/>
                  </a:cubicBezTo>
                  <a:cubicBezTo>
                    <a:pt x="7" y="15"/>
                    <a:pt x="6" y="16"/>
                    <a:pt x="4" y="16"/>
                  </a:cubicBezTo>
                  <a:cubicBezTo>
                    <a:pt x="1" y="16"/>
                    <a:pt x="0" y="16"/>
                    <a:pt x="0" y="16"/>
                  </a:cubicBezTo>
                  <a:cubicBezTo>
                    <a:pt x="0" y="16"/>
                    <a:pt x="1" y="16"/>
                    <a:pt x="4" y="16"/>
                  </a:cubicBezTo>
                  <a:cubicBezTo>
                    <a:pt x="7" y="16"/>
                    <a:pt x="11" y="15"/>
                    <a:pt x="16" y="15"/>
                  </a:cubicBezTo>
                  <a:cubicBezTo>
                    <a:pt x="21" y="14"/>
                    <a:pt x="27" y="13"/>
                    <a:pt x="33" y="12"/>
                  </a:cubicBezTo>
                  <a:cubicBezTo>
                    <a:pt x="39" y="11"/>
                    <a:pt x="46" y="10"/>
                    <a:pt x="53" y="9"/>
                  </a:cubicBezTo>
                  <a:cubicBezTo>
                    <a:pt x="59" y="8"/>
                    <a:pt x="66" y="7"/>
                    <a:pt x="72" y="6"/>
                  </a:cubicBezTo>
                  <a:cubicBezTo>
                    <a:pt x="78" y="5"/>
                    <a:pt x="84" y="4"/>
                    <a:pt x="89" y="3"/>
                  </a:cubicBezTo>
                  <a:cubicBezTo>
                    <a:pt x="94" y="2"/>
                    <a:pt x="98" y="1"/>
                    <a:pt x="101" y="1"/>
                  </a:cubicBezTo>
                  <a:cubicBezTo>
                    <a:pt x="104" y="0"/>
                    <a:pt x="105" y="0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39"/>
            <p:cNvSpPr/>
            <p:nvPr/>
          </p:nvSpPr>
          <p:spPr bwMode="auto">
            <a:xfrm>
              <a:off x="4498975" y="3181350"/>
              <a:ext cx="1146175" cy="198438"/>
            </a:xfrm>
            <a:custGeom>
              <a:avLst/>
              <a:gdLst>
                <a:gd name="T0" fmla="*/ 98 w 98"/>
                <a:gd name="T1" fmla="*/ 0 h 17"/>
                <a:gd name="T2" fmla="*/ 83 w 98"/>
                <a:gd name="T3" fmla="*/ 3 h 17"/>
                <a:gd name="T4" fmla="*/ 67 w 98"/>
                <a:gd name="T5" fmla="*/ 6 h 17"/>
                <a:gd name="T6" fmla="*/ 49 w 98"/>
                <a:gd name="T7" fmla="*/ 9 h 17"/>
                <a:gd name="T8" fmla="*/ 31 w 98"/>
                <a:gd name="T9" fmla="*/ 13 h 17"/>
                <a:gd name="T10" fmla="*/ 23 w 98"/>
                <a:gd name="T11" fmla="*/ 14 h 17"/>
                <a:gd name="T12" fmla="*/ 15 w 98"/>
                <a:gd name="T13" fmla="*/ 15 h 17"/>
                <a:gd name="T14" fmla="*/ 9 w 98"/>
                <a:gd name="T15" fmla="*/ 16 h 17"/>
                <a:gd name="T16" fmla="*/ 4 w 98"/>
                <a:gd name="T17" fmla="*/ 17 h 17"/>
                <a:gd name="T18" fmla="*/ 0 w 98"/>
                <a:gd name="T19" fmla="*/ 17 h 17"/>
                <a:gd name="T20" fmla="*/ 4 w 98"/>
                <a:gd name="T21" fmla="*/ 17 h 17"/>
                <a:gd name="T22" fmla="*/ 15 w 98"/>
                <a:gd name="T23" fmla="*/ 16 h 17"/>
                <a:gd name="T24" fmla="*/ 23 w 98"/>
                <a:gd name="T25" fmla="*/ 15 h 17"/>
                <a:gd name="T26" fmla="*/ 31 w 98"/>
                <a:gd name="T27" fmla="*/ 14 h 17"/>
                <a:gd name="T28" fmla="*/ 50 w 98"/>
                <a:gd name="T29" fmla="*/ 11 h 17"/>
                <a:gd name="T30" fmla="*/ 68 w 98"/>
                <a:gd name="T31" fmla="*/ 7 h 17"/>
                <a:gd name="T32" fmla="*/ 83 w 98"/>
                <a:gd name="T33" fmla="*/ 4 h 17"/>
                <a:gd name="T34" fmla="*/ 94 w 98"/>
                <a:gd name="T35" fmla="*/ 1 h 17"/>
                <a:gd name="T36" fmla="*/ 98 w 98"/>
                <a:gd name="T3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7">
                  <a:moveTo>
                    <a:pt x="98" y="0"/>
                  </a:moveTo>
                  <a:cubicBezTo>
                    <a:pt x="98" y="0"/>
                    <a:pt x="92" y="1"/>
                    <a:pt x="83" y="3"/>
                  </a:cubicBezTo>
                  <a:cubicBezTo>
                    <a:pt x="78" y="4"/>
                    <a:pt x="73" y="5"/>
                    <a:pt x="67" y="6"/>
                  </a:cubicBezTo>
                  <a:cubicBezTo>
                    <a:pt x="62" y="7"/>
                    <a:pt x="55" y="8"/>
                    <a:pt x="49" y="9"/>
                  </a:cubicBezTo>
                  <a:cubicBezTo>
                    <a:pt x="43" y="11"/>
                    <a:pt x="37" y="12"/>
                    <a:pt x="31" y="13"/>
                  </a:cubicBezTo>
                  <a:cubicBezTo>
                    <a:pt x="28" y="13"/>
                    <a:pt x="25" y="13"/>
                    <a:pt x="23" y="14"/>
                  </a:cubicBezTo>
                  <a:cubicBezTo>
                    <a:pt x="20" y="14"/>
                    <a:pt x="18" y="15"/>
                    <a:pt x="15" y="15"/>
                  </a:cubicBezTo>
                  <a:cubicBezTo>
                    <a:pt x="13" y="15"/>
                    <a:pt x="11" y="16"/>
                    <a:pt x="9" y="16"/>
                  </a:cubicBezTo>
                  <a:cubicBezTo>
                    <a:pt x="7" y="16"/>
                    <a:pt x="5" y="16"/>
                    <a:pt x="4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4" y="17"/>
                  </a:cubicBezTo>
                  <a:cubicBezTo>
                    <a:pt x="7" y="17"/>
                    <a:pt x="11" y="16"/>
                    <a:pt x="15" y="16"/>
                  </a:cubicBezTo>
                  <a:cubicBezTo>
                    <a:pt x="18" y="15"/>
                    <a:pt x="20" y="15"/>
                    <a:pt x="23" y="15"/>
                  </a:cubicBezTo>
                  <a:cubicBezTo>
                    <a:pt x="26" y="14"/>
                    <a:pt x="28" y="14"/>
                    <a:pt x="31" y="14"/>
                  </a:cubicBezTo>
                  <a:cubicBezTo>
                    <a:pt x="37" y="13"/>
                    <a:pt x="43" y="12"/>
                    <a:pt x="50" y="11"/>
                  </a:cubicBezTo>
                  <a:cubicBezTo>
                    <a:pt x="56" y="10"/>
                    <a:pt x="62" y="8"/>
                    <a:pt x="68" y="7"/>
                  </a:cubicBezTo>
                  <a:cubicBezTo>
                    <a:pt x="73" y="6"/>
                    <a:pt x="79" y="5"/>
                    <a:pt x="83" y="4"/>
                  </a:cubicBezTo>
                  <a:cubicBezTo>
                    <a:pt x="88" y="3"/>
                    <a:pt x="92" y="2"/>
                    <a:pt x="94" y="1"/>
                  </a:cubicBezTo>
                  <a:cubicBezTo>
                    <a:pt x="97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40"/>
            <p:cNvSpPr/>
            <p:nvPr/>
          </p:nvSpPr>
          <p:spPr bwMode="auto">
            <a:xfrm>
              <a:off x="4440238" y="3367088"/>
              <a:ext cx="1181100" cy="257175"/>
            </a:xfrm>
            <a:custGeom>
              <a:avLst/>
              <a:gdLst>
                <a:gd name="T0" fmla="*/ 101 w 101"/>
                <a:gd name="T1" fmla="*/ 0 h 22"/>
                <a:gd name="T2" fmla="*/ 96 w 101"/>
                <a:gd name="T3" fmla="*/ 1 h 22"/>
                <a:gd name="T4" fmla="*/ 85 w 101"/>
                <a:gd name="T5" fmla="*/ 4 h 22"/>
                <a:gd name="T6" fmla="*/ 78 w 101"/>
                <a:gd name="T7" fmla="*/ 6 h 22"/>
                <a:gd name="T8" fmla="*/ 69 w 101"/>
                <a:gd name="T9" fmla="*/ 9 h 22"/>
                <a:gd name="T10" fmla="*/ 60 w 101"/>
                <a:gd name="T11" fmla="*/ 11 h 22"/>
                <a:gd name="T12" fmla="*/ 51 w 101"/>
                <a:gd name="T13" fmla="*/ 13 h 22"/>
                <a:gd name="T14" fmla="*/ 41 w 101"/>
                <a:gd name="T15" fmla="*/ 15 h 22"/>
                <a:gd name="T16" fmla="*/ 32 w 101"/>
                <a:gd name="T17" fmla="*/ 17 h 22"/>
                <a:gd name="T18" fmla="*/ 23 w 101"/>
                <a:gd name="T19" fmla="*/ 19 h 22"/>
                <a:gd name="T20" fmla="*/ 16 w 101"/>
                <a:gd name="T21" fmla="*/ 20 h 22"/>
                <a:gd name="T22" fmla="*/ 9 w 101"/>
                <a:gd name="T23" fmla="*/ 21 h 22"/>
                <a:gd name="T24" fmla="*/ 4 w 101"/>
                <a:gd name="T25" fmla="*/ 22 h 22"/>
                <a:gd name="T26" fmla="*/ 0 w 101"/>
                <a:gd name="T27" fmla="*/ 22 h 22"/>
                <a:gd name="T28" fmla="*/ 4 w 101"/>
                <a:gd name="T29" fmla="*/ 22 h 22"/>
                <a:gd name="T30" fmla="*/ 9 w 101"/>
                <a:gd name="T31" fmla="*/ 22 h 22"/>
                <a:gd name="T32" fmla="*/ 16 w 101"/>
                <a:gd name="T33" fmla="*/ 21 h 22"/>
                <a:gd name="T34" fmla="*/ 24 w 101"/>
                <a:gd name="T35" fmla="*/ 20 h 22"/>
                <a:gd name="T36" fmla="*/ 32 w 101"/>
                <a:gd name="T37" fmla="*/ 18 h 22"/>
                <a:gd name="T38" fmla="*/ 42 w 101"/>
                <a:gd name="T39" fmla="*/ 16 h 22"/>
                <a:gd name="T40" fmla="*/ 51 w 101"/>
                <a:gd name="T41" fmla="*/ 14 h 22"/>
                <a:gd name="T42" fmla="*/ 60 w 101"/>
                <a:gd name="T43" fmla="*/ 12 h 22"/>
                <a:gd name="T44" fmla="*/ 70 w 101"/>
                <a:gd name="T45" fmla="*/ 10 h 22"/>
                <a:gd name="T46" fmla="*/ 78 w 101"/>
                <a:gd name="T47" fmla="*/ 7 h 22"/>
                <a:gd name="T48" fmla="*/ 85 w 101"/>
                <a:gd name="T49" fmla="*/ 5 h 22"/>
                <a:gd name="T50" fmla="*/ 97 w 101"/>
                <a:gd name="T51" fmla="*/ 1 h 22"/>
                <a:gd name="T52" fmla="*/ 101 w 101"/>
                <a:gd name="T5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" h="22">
                  <a:moveTo>
                    <a:pt x="101" y="0"/>
                  </a:moveTo>
                  <a:cubicBezTo>
                    <a:pt x="101" y="0"/>
                    <a:pt x="99" y="0"/>
                    <a:pt x="96" y="1"/>
                  </a:cubicBezTo>
                  <a:cubicBezTo>
                    <a:pt x="94" y="2"/>
                    <a:pt x="90" y="3"/>
                    <a:pt x="85" y="4"/>
                  </a:cubicBezTo>
                  <a:cubicBezTo>
                    <a:pt x="83" y="5"/>
                    <a:pt x="80" y="6"/>
                    <a:pt x="78" y="6"/>
                  </a:cubicBezTo>
                  <a:cubicBezTo>
                    <a:pt x="75" y="7"/>
                    <a:pt x="72" y="8"/>
                    <a:pt x="69" y="9"/>
                  </a:cubicBezTo>
                  <a:cubicBezTo>
                    <a:pt x="66" y="10"/>
                    <a:pt x="63" y="10"/>
                    <a:pt x="60" y="11"/>
                  </a:cubicBezTo>
                  <a:cubicBezTo>
                    <a:pt x="57" y="12"/>
                    <a:pt x="54" y="12"/>
                    <a:pt x="51" y="13"/>
                  </a:cubicBezTo>
                  <a:cubicBezTo>
                    <a:pt x="48" y="14"/>
                    <a:pt x="44" y="15"/>
                    <a:pt x="41" y="15"/>
                  </a:cubicBezTo>
                  <a:cubicBezTo>
                    <a:pt x="38" y="16"/>
                    <a:pt x="35" y="17"/>
                    <a:pt x="32" y="17"/>
                  </a:cubicBezTo>
                  <a:cubicBezTo>
                    <a:pt x="29" y="18"/>
                    <a:pt x="26" y="18"/>
                    <a:pt x="23" y="19"/>
                  </a:cubicBezTo>
                  <a:cubicBezTo>
                    <a:pt x="21" y="19"/>
                    <a:pt x="18" y="20"/>
                    <a:pt x="16" y="20"/>
                  </a:cubicBezTo>
                  <a:cubicBezTo>
                    <a:pt x="13" y="20"/>
                    <a:pt x="11" y="21"/>
                    <a:pt x="9" y="21"/>
                  </a:cubicBezTo>
                  <a:cubicBezTo>
                    <a:pt x="7" y="21"/>
                    <a:pt x="6" y="22"/>
                    <a:pt x="4" y="22"/>
                  </a:cubicBezTo>
                  <a:cubicBezTo>
                    <a:pt x="1" y="22"/>
                    <a:pt x="0" y="22"/>
                    <a:pt x="0" y="22"/>
                  </a:cubicBezTo>
                  <a:cubicBezTo>
                    <a:pt x="0" y="22"/>
                    <a:pt x="1" y="22"/>
                    <a:pt x="4" y="22"/>
                  </a:cubicBezTo>
                  <a:cubicBezTo>
                    <a:pt x="6" y="22"/>
                    <a:pt x="7" y="22"/>
                    <a:pt x="9" y="22"/>
                  </a:cubicBezTo>
                  <a:cubicBezTo>
                    <a:pt x="11" y="21"/>
                    <a:pt x="13" y="21"/>
                    <a:pt x="16" y="21"/>
                  </a:cubicBezTo>
                  <a:cubicBezTo>
                    <a:pt x="18" y="20"/>
                    <a:pt x="21" y="20"/>
                    <a:pt x="24" y="20"/>
                  </a:cubicBezTo>
                  <a:cubicBezTo>
                    <a:pt x="26" y="19"/>
                    <a:pt x="29" y="19"/>
                    <a:pt x="32" y="18"/>
                  </a:cubicBezTo>
                  <a:cubicBezTo>
                    <a:pt x="35" y="18"/>
                    <a:pt x="38" y="17"/>
                    <a:pt x="42" y="16"/>
                  </a:cubicBezTo>
                  <a:cubicBezTo>
                    <a:pt x="45" y="16"/>
                    <a:pt x="48" y="15"/>
                    <a:pt x="51" y="14"/>
                  </a:cubicBezTo>
                  <a:cubicBezTo>
                    <a:pt x="54" y="14"/>
                    <a:pt x="57" y="13"/>
                    <a:pt x="60" y="12"/>
                  </a:cubicBezTo>
                  <a:cubicBezTo>
                    <a:pt x="64" y="11"/>
                    <a:pt x="67" y="11"/>
                    <a:pt x="70" y="10"/>
                  </a:cubicBezTo>
                  <a:cubicBezTo>
                    <a:pt x="72" y="9"/>
                    <a:pt x="75" y="8"/>
                    <a:pt x="78" y="7"/>
                  </a:cubicBezTo>
                  <a:cubicBezTo>
                    <a:pt x="81" y="7"/>
                    <a:pt x="83" y="6"/>
                    <a:pt x="85" y="5"/>
                  </a:cubicBezTo>
                  <a:cubicBezTo>
                    <a:pt x="90" y="4"/>
                    <a:pt x="94" y="2"/>
                    <a:pt x="97" y="1"/>
                  </a:cubicBezTo>
                  <a:cubicBezTo>
                    <a:pt x="99" y="0"/>
                    <a:pt x="101" y="0"/>
                    <a:pt x="10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41"/>
            <p:cNvSpPr/>
            <p:nvPr/>
          </p:nvSpPr>
          <p:spPr bwMode="auto">
            <a:xfrm>
              <a:off x="5527675" y="3589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42"/>
            <p:cNvSpPr/>
            <p:nvPr/>
          </p:nvSpPr>
          <p:spPr bwMode="auto">
            <a:xfrm>
              <a:off x="4510088" y="3589338"/>
              <a:ext cx="1017588" cy="244475"/>
            </a:xfrm>
            <a:custGeom>
              <a:avLst/>
              <a:gdLst>
                <a:gd name="T0" fmla="*/ 87 w 87"/>
                <a:gd name="T1" fmla="*/ 0 h 21"/>
                <a:gd name="T2" fmla="*/ 83 w 87"/>
                <a:gd name="T3" fmla="*/ 0 h 21"/>
                <a:gd name="T4" fmla="*/ 74 w 87"/>
                <a:gd name="T5" fmla="*/ 2 h 21"/>
                <a:gd name="T6" fmla="*/ 60 w 87"/>
                <a:gd name="T7" fmla="*/ 6 h 21"/>
                <a:gd name="T8" fmla="*/ 44 w 87"/>
                <a:gd name="T9" fmla="*/ 9 h 21"/>
                <a:gd name="T10" fmla="*/ 28 w 87"/>
                <a:gd name="T11" fmla="*/ 13 h 21"/>
                <a:gd name="T12" fmla="*/ 14 w 87"/>
                <a:gd name="T13" fmla="*/ 17 h 21"/>
                <a:gd name="T14" fmla="*/ 8 w 87"/>
                <a:gd name="T15" fmla="*/ 18 h 21"/>
                <a:gd name="T16" fmla="*/ 4 w 87"/>
                <a:gd name="T17" fmla="*/ 20 h 21"/>
                <a:gd name="T18" fmla="*/ 1 w 87"/>
                <a:gd name="T19" fmla="*/ 21 h 21"/>
                <a:gd name="T20" fmla="*/ 0 w 87"/>
                <a:gd name="T21" fmla="*/ 21 h 21"/>
                <a:gd name="T22" fmla="*/ 1 w 87"/>
                <a:gd name="T23" fmla="*/ 21 h 21"/>
                <a:gd name="T24" fmla="*/ 4 w 87"/>
                <a:gd name="T25" fmla="*/ 20 h 21"/>
                <a:gd name="T26" fmla="*/ 14 w 87"/>
                <a:gd name="T27" fmla="*/ 17 h 21"/>
                <a:gd name="T28" fmla="*/ 44 w 87"/>
                <a:gd name="T29" fmla="*/ 10 h 21"/>
                <a:gd name="T30" fmla="*/ 60 w 87"/>
                <a:gd name="T31" fmla="*/ 7 h 21"/>
                <a:gd name="T32" fmla="*/ 74 w 87"/>
                <a:gd name="T33" fmla="*/ 3 h 21"/>
                <a:gd name="T34" fmla="*/ 83 w 87"/>
                <a:gd name="T35" fmla="*/ 1 h 21"/>
                <a:gd name="T36" fmla="*/ 87 w 87"/>
                <a:gd name="T37" fmla="*/ 0 h 21"/>
                <a:gd name="T38" fmla="*/ 87 w 87"/>
                <a:gd name="T3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21">
                  <a:moveTo>
                    <a:pt x="87" y="0"/>
                  </a:moveTo>
                  <a:cubicBezTo>
                    <a:pt x="87" y="0"/>
                    <a:pt x="86" y="0"/>
                    <a:pt x="83" y="0"/>
                  </a:cubicBezTo>
                  <a:cubicBezTo>
                    <a:pt x="81" y="1"/>
                    <a:pt x="78" y="2"/>
                    <a:pt x="74" y="2"/>
                  </a:cubicBezTo>
                  <a:cubicBezTo>
                    <a:pt x="69" y="3"/>
                    <a:pt x="65" y="4"/>
                    <a:pt x="60" y="6"/>
                  </a:cubicBezTo>
                  <a:cubicBezTo>
                    <a:pt x="54" y="7"/>
                    <a:pt x="49" y="8"/>
                    <a:pt x="44" y="9"/>
                  </a:cubicBezTo>
                  <a:cubicBezTo>
                    <a:pt x="38" y="11"/>
                    <a:pt x="33" y="12"/>
                    <a:pt x="28" y="13"/>
                  </a:cubicBezTo>
                  <a:cubicBezTo>
                    <a:pt x="23" y="14"/>
                    <a:pt x="18" y="16"/>
                    <a:pt x="14" y="17"/>
                  </a:cubicBezTo>
                  <a:cubicBezTo>
                    <a:pt x="12" y="17"/>
                    <a:pt x="10" y="18"/>
                    <a:pt x="8" y="18"/>
                  </a:cubicBezTo>
                  <a:cubicBezTo>
                    <a:pt x="7" y="19"/>
                    <a:pt x="5" y="19"/>
                    <a:pt x="4" y="20"/>
                  </a:cubicBezTo>
                  <a:cubicBezTo>
                    <a:pt x="3" y="20"/>
                    <a:pt x="2" y="20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1"/>
                    <a:pt x="1" y="21"/>
                    <a:pt x="1" y="21"/>
                  </a:cubicBezTo>
                  <a:cubicBezTo>
                    <a:pt x="2" y="20"/>
                    <a:pt x="3" y="20"/>
                    <a:pt x="4" y="20"/>
                  </a:cubicBezTo>
                  <a:cubicBezTo>
                    <a:pt x="6" y="19"/>
                    <a:pt x="10" y="18"/>
                    <a:pt x="14" y="17"/>
                  </a:cubicBezTo>
                  <a:cubicBezTo>
                    <a:pt x="22" y="16"/>
                    <a:pt x="33" y="13"/>
                    <a:pt x="44" y="10"/>
                  </a:cubicBezTo>
                  <a:cubicBezTo>
                    <a:pt x="49" y="9"/>
                    <a:pt x="55" y="8"/>
                    <a:pt x="60" y="7"/>
                  </a:cubicBezTo>
                  <a:cubicBezTo>
                    <a:pt x="65" y="5"/>
                    <a:pt x="70" y="4"/>
                    <a:pt x="74" y="3"/>
                  </a:cubicBezTo>
                  <a:cubicBezTo>
                    <a:pt x="78" y="2"/>
                    <a:pt x="81" y="1"/>
                    <a:pt x="83" y="1"/>
                  </a:cubicBezTo>
                  <a:cubicBezTo>
                    <a:pt x="86" y="0"/>
                    <a:pt x="87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43"/>
            <p:cNvSpPr/>
            <p:nvPr/>
          </p:nvSpPr>
          <p:spPr bwMode="auto">
            <a:xfrm>
              <a:off x="4451350" y="4006850"/>
              <a:ext cx="23813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44"/>
            <p:cNvSpPr/>
            <p:nvPr/>
          </p:nvSpPr>
          <p:spPr bwMode="auto">
            <a:xfrm>
              <a:off x="4475163" y="3798888"/>
              <a:ext cx="1004888" cy="207963"/>
            </a:xfrm>
            <a:custGeom>
              <a:avLst/>
              <a:gdLst>
                <a:gd name="T0" fmla="*/ 86 w 86"/>
                <a:gd name="T1" fmla="*/ 0 h 18"/>
                <a:gd name="T2" fmla="*/ 82 w 86"/>
                <a:gd name="T3" fmla="*/ 1 h 18"/>
                <a:gd name="T4" fmla="*/ 72 w 86"/>
                <a:gd name="T5" fmla="*/ 4 h 18"/>
                <a:gd name="T6" fmla="*/ 59 w 86"/>
                <a:gd name="T7" fmla="*/ 8 h 18"/>
                <a:gd name="T8" fmla="*/ 55 w 86"/>
                <a:gd name="T9" fmla="*/ 9 h 18"/>
                <a:gd name="T10" fmla="*/ 51 w 86"/>
                <a:gd name="T11" fmla="*/ 10 h 18"/>
                <a:gd name="T12" fmla="*/ 43 w 86"/>
                <a:gd name="T13" fmla="*/ 12 h 18"/>
                <a:gd name="T14" fmla="*/ 34 w 86"/>
                <a:gd name="T15" fmla="*/ 13 h 18"/>
                <a:gd name="T16" fmla="*/ 26 w 86"/>
                <a:gd name="T17" fmla="*/ 15 h 18"/>
                <a:gd name="T18" fmla="*/ 19 w 86"/>
                <a:gd name="T19" fmla="*/ 16 h 18"/>
                <a:gd name="T20" fmla="*/ 12 w 86"/>
                <a:gd name="T21" fmla="*/ 17 h 18"/>
                <a:gd name="T22" fmla="*/ 7 w 86"/>
                <a:gd name="T23" fmla="*/ 17 h 18"/>
                <a:gd name="T24" fmla="*/ 2 w 86"/>
                <a:gd name="T25" fmla="*/ 18 h 18"/>
                <a:gd name="T26" fmla="*/ 0 w 86"/>
                <a:gd name="T27" fmla="*/ 18 h 18"/>
                <a:gd name="T28" fmla="*/ 0 w 86"/>
                <a:gd name="T29" fmla="*/ 18 h 18"/>
                <a:gd name="T30" fmla="*/ 2 w 86"/>
                <a:gd name="T31" fmla="*/ 18 h 18"/>
                <a:gd name="T32" fmla="*/ 7 w 86"/>
                <a:gd name="T33" fmla="*/ 18 h 18"/>
                <a:gd name="T34" fmla="*/ 12 w 86"/>
                <a:gd name="T35" fmla="*/ 17 h 18"/>
                <a:gd name="T36" fmla="*/ 19 w 86"/>
                <a:gd name="T37" fmla="*/ 17 h 18"/>
                <a:gd name="T38" fmla="*/ 27 w 86"/>
                <a:gd name="T39" fmla="*/ 16 h 18"/>
                <a:gd name="T40" fmla="*/ 35 w 86"/>
                <a:gd name="T41" fmla="*/ 14 h 18"/>
                <a:gd name="T42" fmla="*/ 43 w 86"/>
                <a:gd name="T43" fmla="*/ 13 h 18"/>
                <a:gd name="T44" fmla="*/ 51 w 86"/>
                <a:gd name="T45" fmla="*/ 11 h 18"/>
                <a:gd name="T46" fmla="*/ 55 w 86"/>
                <a:gd name="T47" fmla="*/ 10 h 18"/>
                <a:gd name="T48" fmla="*/ 59 w 86"/>
                <a:gd name="T49" fmla="*/ 9 h 18"/>
                <a:gd name="T50" fmla="*/ 66 w 86"/>
                <a:gd name="T51" fmla="*/ 7 h 18"/>
                <a:gd name="T52" fmla="*/ 73 w 86"/>
                <a:gd name="T53" fmla="*/ 5 h 18"/>
                <a:gd name="T54" fmla="*/ 82 w 86"/>
                <a:gd name="T55" fmla="*/ 1 h 18"/>
                <a:gd name="T56" fmla="*/ 86 w 86"/>
                <a:gd name="T5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18">
                  <a:moveTo>
                    <a:pt x="86" y="0"/>
                  </a:moveTo>
                  <a:cubicBezTo>
                    <a:pt x="86" y="0"/>
                    <a:pt x="84" y="0"/>
                    <a:pt x="82" y="1"/>
                  </a:cubicBezTo>
                  <a:cubicBezTo>
                    <a:pt x="80" y="2"/>
                    <a:pt x="76" y="3"/>
                    <a:pt x="72" y="4"/>
                  </a:cubicBezTo>
                  <a:cubicBezTo>
                    <a:pt x="68" y="5"/>
                    <a:pt x="64" y="7"/>
                    <a:pt x="59" y="8"/>
                  </a:cubicBezTo>
                  <a:cubicBezTo>
                    <a:pt x="57" y="8"/>
                    <a:pt x="56" y="8"/>
                    <a:pt x="55" y="9"/>
                  </a:cubicBezTo>
                  <a:cubicBezTo>
                    <a:pt x="53" y="9"/>
                    <a:pt x="52" y="9"/>
                    <a:pt x="51" y="10"/>
                  </a:cubicBezTo>
                  <a:cubicBezTo>
                    <a:pt x="48" y="10"/>
                    <a:pt x="45" y="11"/>
                    <a:pt x="43" y="12"/>
                  </a:cubicBezTo>
                  <a:cubicBezTo>
                    <a:pt x="40" y="12"/>
                    <a:pt x="37" y="13"/>
                    <a:pt x="34" y="13"/>
                  </a:cubicBezTo>
                  <a:cubicBezTo>
                    <a:pt x="32" y="14"/>
                    <a:pt x="29" y="14"/>
                    <a:pt x="26" y="15"/>
                  </a:cubicBezTo>
                  <a:cubicBezTo>
                    <a:pt x="24" y="15"/>
                    <a:pt x="21" y="15"/>
                    <a:pt x="19" y="16"/>
                  </a:cubicBezTo>
                  <a:cubicBezTo>
                    <a:pt x="17" y="16"/>
                    <a:pt x="14" y="16"/>
                    <a:pt x="12" y="17"/>
                  </a:cubicBezTo>
                  <a:cubicBezTo>
                    <a:pt x="10" y="17"/>
                    <a:pt x="8" y="17"/>
                    <a:pt x="7" y="17"/>
                  </a:cubicBezTo>
                  <a:cubicBezTo>
                    <a:pt x="5" y="18"/>
                    <a:pt x="3" y="18"/>
                    <a:pt x="2" y="18"/>
                  </a:cubicBezTo>
                  <a:cubicBezTo>
                    <a:pt x="1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1" y="18"/>
                    <a:pt x="2" y="18"/>
                  </a:cubicBezTo>
                  <a:cubicBezTo>
                    <a:pt x="3" y="18"/>
                    <a:pt x="5" y="18"/>
                    <a:pt x="7" y="18"/>
                  </a:cubicBezTo>
                  <a:cubicBezTo>
                    <a:pt x="8" y="18"/>
                    <a:pt x="10" y="18"/>
                    <a:pt x="12" y="17"/>
                  </a:cubicBezTo>
                  <a:cubicBezTo>
                    <a:pt x="14" y="17"/>
                    <a:pt x="17" y="17"/>
                    <a:pt x="19" y="17"/>
                  </a:cubicBezTo>
                  <a:cubicBezTo>
                    <a:pt x="22" y="16"/>
                    <a:pt x="24" y="16"/>
                    <a:pt x="27" y="16"/>
                  </a:cubicBezTo>
                  <a:cubicBezTo>
                    <a:pt x="29" y="15"/>
                    <a:pt x="32" y="15"/>
                    <a:pt x="35" y="14"/>
                  </a:cubicBezTo>
                  <a:cubicBezTo>
                    <a:pt x="37" y="14"/>
                    <a:pt x="40" y="13"/>
                    <a:pt x="43" y="13"/>
                  </a:cubicBezTo>
                  <a:cubicBezTo>
                    <a:pt x="46" y="12"/>
                    <a:pt x="48" y="12"/>
                    <a:pt x="51" y="11"/>
                  </a:cubicBezTo>
                  <a:cubicBezTo>
                    <a:pt x="52" y="11"/>
                    <a:pt x="54" y="10"/>
                    <a:pt x="55" y="10"/>
                  </a:cubicBezTo>
                  <a:cubicBezTo>
                    <a:pt x="56" y="10"/>
                    <a:pt x="58" y="9"/>
                    <a:pt x="59" y="9"/>
                  </a:cubicBezTo>
                  <a:cubicBezTo>
                    <a:pt x="61" y="8"/>
                    <a:pt x="64" y="7"/>
                    <a:pt x="66" y="7"/>
                  </a:cubicBezTo>
                  <a:cubicBezTo>
                    <a:pt x="68" y="6"/>
                    <a:pt x="71" y="5"/>
                    <a:pt x="73" y="5"/>
                  </a:cubicBezTo>
                  <a:cubicBezTo>
                    <a:pt x="77" y="3"/>
                    <a:pt x="80" y="2"/>
                    <a:pt x="82" y="1"/>
                  </a:cubicBezTo>
                  <a:cubicBezTo>
                    <a:pt x="84" y="0"/>
                    <a:pt x="86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45"/>
            <p:cNvSpPr/>
            <p:nvPr/>
          </p:nvSpPr>
          <p:spPr bwMode="auto">
            <a:xfrm>
              <a:off x="4370388" y="3995738"/>
              <a:ext cx="1052513" cy="268288"/>
            </a:xfrm>
            <a:custGeom>
              <a:avLst/>
              <a:gdLst>
                <a:gd name="T0" fmla="*/ 90 w 90"/>
                <a:gd name="T1" fmla="*/ 0 h 23"/>
                <a:gd name="T2" fmla="*/ 76 w 90"/>
                <a:gd name="T3" fmla="*/ 4 h 23"/>
                <a:gd name="T4" fmla="*/ 62 w 90"/>
                <a:gd name="T5" fmla="*/ 8 h 23"/>
                <a:gd name="T6" fmla="*/ 46 w 90"/>
                <a:gd name="T7" fmla="*/ 13 h 23"/>
                <a:gd name="T8" fmla="*/ 37 w 90"/>
                <a:gd name="T9" fmla="*/ 15 h 23"/>
                <a:gd name="T10" fmla="*/ 29 w 90"/>
                <a:gd name="T11" fmla="*/ 17 h 23"/>
                <a:gd name="T12" fmla="*/ 21 w 90"/>
                <a:gd name="T13" fmla="*/ 19 h 23"/>
                <a:gd name="T14" fmla="*/ 15 w 90"/>
                <a:gd name="T15" fmla="*/ 21 h 23"/>
                <a:gd name="T16" fmla="*/ 9 w 90"/>
                <a:gd name="T17" fmla="*/ 22 h 23"/>
                <a:gd name="T18" fmla="*/ 4 w 90"/>
                <a:gd name="T19" fmla="*/ 23 h 23"/>
                <a:gd name="T20" fmla="*/ 0 w 90"/>
                <a:gd name="T21" fmla="*/ 23 h 23"/>
                <a:gd name="T22" fmla="*/ 4 w 90"/>
                <a:gd name="T23" fmla="*/ 23 h 23"/>
                <a:gd name="T24" fmla="*/ 9 w 90"/>
                <a:gd name="T25" fmla="*/ 22 h 23"/>
                <a:gd name="T26" fmla="*/ 15 w 90"/>
                <a:gd name="T27" fmla="*/ 21 h 23"/>
                <a:gd name="T28" fmla="*/ 22 w 90"/>
                <a:gd name="T29" fmla="*/ 20 h 23"/>
                <a:gd name="T30" fmla="*/ 29 w 90"/>
                <a:gd name="T31" fmla="*/ 18 h 23"/>
                <a:gd name="T32" fmla="*/ 37 w 90"/>
                <a:gd name="T33" fmla="*/ 16 h 23"/>
                <a:gd name="T34" fmla="*/ 46 w 90"/>
                <a:gd name="T35" fmla="*/ 14 h 23"/>
                <a:gd name="T36" fmla="*/ 62 w 90"/>
                <a:gd name="T37" fmla="*/ 9 h 23"/>
                <a:gd name="T38" fmla="*/ 77 w 90"/>
                <a:gd name="T39" fmla="*/ 5 h 23"/>
                <a:gd name="T40" fmla="*/ 87 w 90"/>
                <a:gd name="T41" fmla="*/ 1 h 23"/>
                <a:gd name="T42" fmla="*/ 90 w 90"/>
                <a:gd name="T4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" h="23">
                  <a:moveTo>
                    <a:pt x="90" y="0"/>
                  </a:moveTo>
                  <a:cubicBezTo>
                    <a:pt x="90" y="0"/>
                    <a:pt x="85" y="2"/>
                    <a:pt x="76" y="4"/>
                  </a:cubicBezTo>
                  <a:cubicBezTo>
                    <a:pt x="72" y="5"/>
                    <a:pt x="67" y="7"/>
                    <a:pt x="62" y="8"/>
                  </a:cubicBezTo>
                  <a:cubicBezTo>
                    <a:pt x="57" y="10"/>
                    <a:pt x="51" y="11"/>
                    <a:pt x="46" y="13"/>
                  </a:cubicBezTo>
                  <a:cubicBezTo>
                    <a:pt x="43" y="14"/>
                    <a:pt x="40" y="14"/>
                    <a:pt x="37" y="15"/>
                  </a:cubicBezTo>
                  <a:cubicBezTo>
                    <a:pt x="34" y="16"/>
                    <a:pt x="32" y="17"/>
                    <a:pt x="29" y="17"/>
                  </a:cubicBezTo>
                  <a:cubicBezTo>
                    <a:pt x="26" y="18"/>
                    <a:pt x="24" y="19"/>
                    <a:pt x="21" y="19"/>
                  </a:cubicBezTo>
                  <a:cubicBezTo>
                    <a:pt x="19" y="20"/>
                    <a:pt x="17" y="20"/>
                    <a:pt x="15" y="21"/>
                  </a:cubicBezTo>
                  <a:cubicBezTo>
                    <a:pt x="12" y="21"/>
                    <a:pt x="10" y="22"/>
                    <a:pt x="9" y="22"/>
                  </a:cubicBezTo>
                  <a:cubicBezTo>
                    <a:pt x="7" y="22"/>
                    <a:pt x="5" y="22"/>
                    <a:pt x="4" y="23"/>
                  </a:cubicBezTo>
                  <a:cubicBezTo>
                    <a:pt x="2" y="23"/>
                    <a:pt x="0" y="23"/>
                    <a:pt x="0" y="23"/>
                  </a:cubicBezTo>
                  <a:cubicBezTo>
                    <a:pt x="0" y="23"/>
                    <a:pt x="2" y="23"/>
                    <a:pt x="4" y="23"/>
                  </a:cubicBezTo>
                  <a:cubicBezTo>
                    <a:pt x="5" y="23"/>
                    <a:pt x="7" y="23"/>
                    <a:pt x="9" y="22"/>
                  </a:cubicBezTo>
                  <a:cubicBezTo>
                    <a:pt x="11" y="22"/>
                    <a:pt x="12" y="22"/>
                    <a:pt x="15" y="21"/>
                  </a:cubicBezTo>
                  <a:cubicBezTo>
                    <a:pt x="17" y="21"/>
                    <a:pt x="19" y="21"/>
                    <a:pt x="22" y="20"/>
                  </a:cubicBezTo>
                  <a:cubicBezTo>
                    <a:pt x="24" y="20"/>
                    <a:pt x="27" y="19"/>
                    <a:pt x="29" y="18"/>
                  </a:cubicBezTo>
                  <a:cubicBezTo>
                    <a:pt x="32" y="18"/>
                    <a:pt x="35" y="17"/>
                    <a:pt x="37" y="16"/>
                  </a:cubicBezTo>
                  <a:cubicBezTo>
                    <a:pt x="40" y="16"/>
                    <a:pt x="43" y="15"/>
                    <a:pt x="46" y="14"/>
                  </a:cubicBezTo>
                  <a:cubicBezTo>
                    <a:pt x="52" y="12"/>
                    <a:pt x="57" y="11"/>
                    <a:pt x="62" y="9"/>
                  </a:cubicBezTo>
                  <a:cubicBezTo>
                    <a:pt x="68" y="8"/>
                    <a:pt x="72" y="6"/>
                    <a:pt x="77" y="5"/>
                  </a:cubicBezTo>
                  <a:cubicBezTo>
                    <a:pt x="81" y="3"/>
                    <a:pt x="84" y="2"/>
                    <a:pt x="87" y="1"/>
                  </a:cubicBezTo>
                  <a:cubicBezTo>
                    <a:pt x="89" y="1"/>
                    <a:pt x="90" y="0"/>
                    <a:pt x="9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46"/>
            <p:cNvSpPr/>
            <p:nvPr/>
          </p:nvSpPr>
          <p:spPr bwMode="auto">
            <a:xfrm>
              <a:off x="5351463" y="4205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47"/>
            <p:cNvSpPr/>
            <p:nvPr/>
          </p:nvSpPr>
          <p:spPr bwMode="auto">
            <a:xfrm>
              <a:off x="4311650" y="4205288"/>
              <a:ext cx="1039813" cy="233363"/>
            </a:xfrm>
            <a:custGeom>
              <a:avLst/>
              <a:gdLst>
                <a:gd name="T0" fmla="*/ 89 w 89"/>
                <a:gd name="T1" fmla="*/ 0 h 20"/>
                <a:gd name="T2" fmla="*/ 75 w 89"/>
                <a:gd name="T3" fmla="*/ 4 h 20"/>
                <a:gd name="T4" fmla="*/ 61 w 89"/>
                <a:gd name="T5" fmla="*/ 8 h 20"/>
                <a:gd name="T6" fmla="*/ 45 w 89"/>
                <a:gd name="T7" fmla="*/ 12 h 20"/>
                <a:gd name="T8" fmla="*/ 36 w 89"/>
                <a:gd name="T9" fmla="*/ 14 h 20"/>
                <a:gd name="T10" fmla="*/ 28 w 89"/>
                <a:gd name="T11" fmla="*/ 16 h 20"/>
                <a:gd name="T12" fmla="*/ 21 w 89"/>
                <a:gd name="T13" fmla="*/ 17 h 20"/>
                <a:gd name="T14" fmla="*/ 14 w 89"/>
                <a:gd name="T15" fmla="*/ 18 h 20"/>
                <a:gd name="T16" fmla="*/ 8 w 89"/>
                <a:gd name="T17" fmla="*/ 19 h 20"/>
                <a:gd name="T18" fmla="*/ 4 w 89"/>
                <a:gd name="T19" fmla="*/ 20 h 20"/>
                <a:gd name="T20" fmla="*/ 0 w 89"/>
                <a:gd name="T21" fmla="*/ 20 h 20"/>
                <a:gd name="T22" fmla="*/ 4 w 89"/>
                <a:gd name="T23" fmla="*/ 20 h 20"/>
                <a:gd name="T24" fmla="*/ 8 w 89"/>
                <a:gd name="T25" fmla="*/ 20 h 20"/>
                <a:gd name="T26" fmla="*/ 14 w 89"/>
                <a:gd name="T27" fmla="*/ 19 h 20"/>
                <a:gd name="T28" fmla="*/ 21 w 89"/>
                <a:gd name="T29" fmla="*/ 18 h 20"/>
                <a:gd name="T30" fmla="*/ 29 w 89"/>
                <a:gd name="T31" fmla="*/ 17 h 20"/>
                <a:gd name="T32" fmla="*/ 37 w 89"/>
                <a:gd name="T33" fmla="*/ 15 h 20"/>
                <a:gd name="T34" fmla="*/ 45 w 89"/>
                <a:gd name="T35" fmla="*/ 13 h 20"/>
                <a:gd name="T36" fmla="*/ 61 w 89"/>
                <a:gd name="T37" fmla="*/ 9 h 20"/>
                <a:gd name="T38" fmla="*/ 69 w 89"/>
                <a:gd name="T39" fmla="*/ 7 h 20"/>
                <a:gd name="T40" fmla="*/ 75 w 89"/>
                <a:gd name="T41" fmla="*/ 5 h 20"/>
                <a:gd name="T42" fmla="*/ 85 w 89"/>
                <a:gd name="T43" fmla="*/ 2 h 20"/>
                <a:gd name="T44" fmla="*/ 89 w 89"/>
                <a:gd name="T45" fmla="*/ 0 h 20"/>
                <a:gd name="T46" fmla="*/ 89 w 89"/>
                <a:gd name="T4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20">
                  <a:moveTo>
                    <a:pt x="89" y="0"/>
                  </a:moveTo>
                  <a:cubicBezTo>
                    <a:pt x="89" y="0"/>
                    <a:pt x="83" y="2"/>
                    <a:pt x="75" y="4"/>
                  </a:cubicBezTo>
                  <a:cubicBezTo>
                    <a:pt x="71" y="5"/>
                    <a:pt x="66" y="7"/>
                    <a:pt x="61" y="8"/>
                  </a:cubicBezTo>
                  <a:cubicBezTo>
                    <a:pt x="56" y="9"/>
                    <a:pt x="50" y="11"/>
                    <a:pt x="45" y="12"/>
                  </a:cubicBezTo>
                  <a:cubicBezTo>
                    <a:pt x="42" y="13"/>
                    <a:pt x="39" y="13"/>
                    <a:pt x="36" y="14"/>
                  </a:cubicBezTo>
                  <a:cubicBezTo>
                    <a:pt x="34" y="15"/>
                    <a:pt x="31" y="15"/>
                    <a:pt x="28" y="16"/>
                  </a:cubicBezTo>
                  <a:cubicBezTo>
                    <a:pt x="26" y="16"/>
                    <a:pt x="23" y="17"/>
                    <a:pt x="21" y="17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2" y="19"/>
                    <a:pt x="10" y="19"/>
                    <a:pt x="8" y="19"/>
                  </a:cubicBezTo>
                  <a:cubicBezTo>
                    <a:pt x="7" y="20"/>
                    <a:pt x="5" y="20"/>
                    <a:pt x="4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20"/>
                    <a:pt x="1" y="20"/>
                    <a:pt x="4" y="20"/>
                  </a:cubicBezTo>
                  <a:cubicBezTo>
                    <a:pt x="5" y="20"/>
                    <a:pt x="7" y="20"/>
                    <a:pt x="8" y="20"/>
                  </a:cubicBezTo>
                  <a:cubicBezTo>
                    <a:pt x="10" y="20"/>
                    <a:pt x="12" y="19"/>
                    <a:pt x="14" y="19"/>
                  </a:cubicBezTo>
                  <a:cubicBezTo>
                    <a:pt x="16" y="19"/>
                    <a:pt x="19" y="18"/>
                    <a:pt x="21" y="18"/>
                  </a:cubicBezTo>
                  <a:cubicBezTo>
                    <a:pt x="23" y="18"/>
                    <a:pt x="26" y="17"/>
                    <a:pt x="29" y="17"/>
                  </a:cubicBezTo>
                  <a:cubicBezTo>
                    <a:pt x="31" y="16"/>
                    <a:pt x="34" y="16"/>
                    <a:pt x="37" y="15"/>
                  </a:cubicBezTo>
                  <a:cubicBezTo>
                    <a:pt x="39" y="14"/>
                    <a:pt x="42" y="14"/>
                    <a:pt x="45" y="13"/>
                  </a:cubicBezTo>
                  <a:cubicBezTo>
                    <a:pt x="51" y="12"/>
                    <a:pt x="56" y="10"/>
                    <a:pt x="61" y="9"/>
                  </a:cubicBezTo>
                  <a:cubicBezTo>
                    <a:pt x="64" y="8"/>
                    <a:pt x="66" y="7"/>
                    <a:pt x="69" y="7"/>
                  </a:cubicBezTo>
                  <a:cubicBezTo>
                    <a:pt x="71" y="6"/>
                    <a:pt x="73" y="5"/>
                    <a:pt x="75" y="5"/>
                  </a:cubicBezTo>
                  <a:cubicBezTo>
                    <a:pt x="79" y="4"/>
                    <a:pt x="83" y="2"/>
                    <a:pt x="85" y="2"/>
                  </a:cubicBezTo>
                  <a:cubicBezTo>
                    <a:pt x="87" y="1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48"/>
            <p:cNvSpPr/>
            <p:nvPr/>
          </p:nvSpPr>
          <p:spPr bwMode="auto">
            <a:xfrm>
              <a:off x="4252913" y="4414838"/>
              <a:ext cx="1041400" cy="244475"/>
            </a:xfrm>
            <a:custGeom>
              <a:avLst/>
              <a:gdLst>
                <a:gd name="T0" fmla="*/ 89 w 89"/>
                <a:gd name="T1" fmla="*/ 0 h 21"/>
                <a:gd name="T2" fmla="*/ 75 w 89"/>
                <a:gd name="T3" fmla="*/ 4 h 21"/>
                <a:gd name="T4" fmla="*/ 61 w 89"/>
                <a:gd name="T5" fmla="*/ 8 h 21"/>
                <a:gd name="T6" fmla="*/ 45 w 89"/>
                <a:gd name="T7" fmla="*/ 12 h 21"/>
                <a:gd name="T8" fmla="*/ 29 w 89"/>
                <a:gd name="T9" fmla="*/ 16 h 21"/>
                <a:gd name="T10" fmla="*/ 21 w 89"/>
                <a:gd name="T11" fmla="*/ 17 h 21"/>
                <a:gd name="T12" fmla="*/ 15 w 89"/>
                <a:gd name="T13" fmla="*/ 19 h 21"/>
                <a:gd name="T14" fmla="*/ 9 w 89"/>
                <a:gd name="T15" fmla="*/ 20 h 21"/>
                <a:gd name="T16" fmla="*/ 4 w 89"/>
                <a:gd name="T17" fmla="*/ 21 h 21"/>
                <a:gd name="T18" fmla="*/ 0 w 89"/>
                <a:gd name="T19" fmla="*/ 21 h 21"/>
                <a:gd name="T20" fmla="*/ 4 w 89"/>
                <a:gd name="T21" fmla="*/ 21 h 21"/>
                <a:gd name="T22" fmla="*/ 9 w 89"/>
                <a:gd name="T23" fmla="*/ 20 h 21"/>
                <a:gd name="T24" fmla="*/ 15 w 89"/>
                <a:gd name="T25" fmla="*/ 19 h 21"/>
                <a:gd name="T26" fmla="*/ 21 w 89"/>
                <a:gd name="T27" fmla="*/ 18 h 21"/>
                <a:gd name="T28" fmla="*/ 29 w 89"/>
                <a:gd name="T29" fmla="*/ 17 h 21"/>
                <a:gd name="T30" fmla="*/ 45 w 89"/>
                <a:gd name="T31" fmla="*/ 13 h 21"/>
                <a:gd name="T32" fmla="*/ 62 w 89"/>
                <a:gd name="T33" fmla="*/ 9 h 21"/>
                <a:gd name="T34" fmla="*/ 76 w 89"/>
                <a:gd name="T35" fmla="*/ 5 h 21"/>
                <a:gd name="T36" fmla="*/ 85 w 89"/>
                <a:gd name="T37" fmla="*/ 2 h 21"/>
                <a:gd name="T38" fmla="*/ 89 w 89"/>
                <a:gd name="T3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9" h="21">
                  <a:moveTo>
                    <a:pt x="89" y="0"/>
                  </a:moveTo>
                  <a:cubicBezTo>
                    <a:pt x="89" y="0"/>
                    <a:pt x="84" y="2"/>
                    <a:pt x="75" y="4"/>
                  </a:cubicBezTo>
                  <a:cubicBezTo>
                    <a:pt x="71" y="5"/>
                    <a:pt x="66" y="6"/>
                    <a:pt x="61" y="8"/>
                  </a:cubicBezTo>
                  <a:cubicBezTo>
                    <a:pt x="56" y="9"/>
                    <a:pt x="51" y="10"/>
                    <a:pt x="45" y="12"/>
                  </a:cubicBezTo>
                  <a:cubicBezTo>
                    <a:pt x="40" y="13"/>
                    <a:pt x="34" y="14"/>
                    <a:pt x="29" y="16"/>
                  </a:cubicBezTo>
                  <a:cubicBezTo>
                    <a:pt x="26" y="16"/>
                    <a:pt x="24" y="17"/>
                    <a:pt x="21" y="17"/>
                  </a:cubicBezTo>
                  <a:cubicBezTo>
                    <a:pt x="19" y="18"/>
                    <a:pt x="17" y="18"/>
                    <a:pt x="15" y="19"/>
                  </a:cubicBezTo>
                  <a:cubicBezTo>
                    <a:pt x="12" y="19"/>
                    <a:pt x="10" y="19"/>
                    <a:pt x="9" y="20"/>
                  </a:cubicBezTo>
                  <a:cubicBezTo>
                    <a:pt x="7" y="20"/>
                    <a:pt x="6" y="20"/>
                    <a:pt x="4" y="21"/>
                  </a:cubicBezTo>
                  <a:cubicBezTo>
                    <a:pt x="2" y="21"/>
                    <a:pt x="0" y="21"/>
                    <a:pt x="0" y="21"/>
                  </a:cubicBezTo>
                  <a:cubicBezTo>
                    <a:pt x="0" y="21"/>
                    <a:pt x="2" y="21"/>
                    <a:pt x="4" y="21"/>
                  </a:cubicBezTo>
                  <a:cubicBezTo>
                    <a:pt x="6" y="21"/>
                    <a:pt x="7" y="21"/>
                    <a:pt x="9" y="20"/>
                  </a:cubicBezTo>
                  <a:cubicBezTo>
                    <a:pt x="11" y="20"/>
                    <a:pt x="13" y="20"/>
                    <a:pt x="15" y="19"/>
                  </a:cubicBezTo>
                  <a:cubicBezTo>
                    <a:pt x="17" y="19"/>
                    <a:pt x="19" y="19"/>
                    <a:pt x="21" y="18"/>
                  </a:cubicBezTo>
                  <a:cubicBezTo>
                    <a:pt x="24" y="18"/>
                    <a:pt x="26" y="17"/>
                    <a:pt x="29" y="17"/>
                  </a:cubicBezTo>
                  <a:cubicBezTo>
                    <a:pt x="34" y="16"/>
                    <a:pt x="40" y="14"/>
                    <a:pt x="45" y="13"/>
                  </a:cubicBezTo>
                  <a:cubicBezTo>
                    <a:pt x="51" y="12"/>
                    <a:pt x="56" y="10"/>
                    <a:pt x="62" y="9"/>
                  </a:cubicBezTo>
                  <a:cubicBezTo>
                    <a:pt x="67" y="7"/>
                    <a:pt x="72" y="6"/>
                    <a:pt x="76" y="5"/>
                  </a:cubicBezTo>
                  <a:cubicBezTo>
                    <a:pt x="80" y="3"/>
                    <a:pt x="83" y="2"/>
                    <a:pt x="85" y="2"/>
                  </a:cubicBezTo>
                  <a:cubicBezTo>
                    <a:pt x="88" y="1"/>
                    <a:pt x="89" y="0"/>
                    <a:pt x="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49"/>
            <p:cNvSpPr/>
            <p:nvPr/>
          </p:nvSpPr>
          <p:spPr bwMode="auto">
            <a:xfrm>
              <a:off x="4171950" y="4624388"/>
              <a:ext cx="1028700" cy="301625"/>
            </a:xfrm>
            <a:custGeom>
              <a:avLst/>
              <a:gdLst>
                <a:gd name="T0" fmla="*/ 88 w 88"/>
                <a:gd name="T1" fmla="*/ 0 h 26"/>
                <a:gd name="T2" fmla="*/ 84 w 88"/>
                <a:gd name="T3" fmla="*/ 2 h 26"/>
                <a:gd name="T4" fmla="*/ 74 w 88"/>
                <a:gd name="T5" fmla="*/ 5 h 26"/>
                <a:gd name="T6" fmla="*/ 60 w 88"/>
                <a:gd name="T7" fmla="*/ 9 h 26"/>
                <a:gd name="T8" fmla="*/ 53 w 88"/>
                <a:gd name="T9" fmla="*/ 12 h 26"/>
                <a:gd name="T10" fmla="*/ 44 w 88"/>
                <a:gd name="T11" fmla="*/ 14 h 26"/>
                <a:gd name="T12" fmla="*/ 28 w 88"/>
                <a:gd name="T13" fmla="*/ 19 h 26"/>
                <a:gd name="T14" fmla="*/ 21 w 88"/>
                <a:gd name="T15" fmla="*/ 21 h 26"/>
                <a:gd name="T16" fmla="*/ 14 w 88"/>
                <a:gd name="T17" fmla="*/ 22 h 26"/>
                <a:gd name="T18" fmla="*/ 8 w 88"/>
                <a:gd name="T19" fmla="*/ 24 h 26"/>
                <a:gd name="T20" fmla="*/ 4 w 88"/>
                <a:gd name="T21" fmla="*/ 25 h 26"/>
                <a:gd name="T22" fmla="*/ 0 w 88"/>
                <a:gd name="T23" fmla="*/ 26 h 26"/>
                <a:gd name="T24" fmla="*/ 4 w 88"/>
                <a:gd name="T25" fmla="*/ 25 h 26"/>
                <a:gd name="T26" fmla="*/ 8 w 88"/>
                <a:gd name="T27" fmla="*/ 24 h 26"/>
                <a:gd name="T28" fmla="*/ 14 w 88"/>
                <a:gd name="T29" fmla="*/ 23 h 26"/>
                <a:gd name="T30" fmla="*/ 21 w 88"/>
                <a:gd name="T31" fmla="*/ 22 h 26"/>
                <a:gd name="T32" fmla="*/ 28 w 88"/>
                <a:gd name="T33" fmla="*/ 20 h 26"/>
                <a:gd name="T34" fmla="*/ 45 w 88"/>
                <a:gd name="T35" fmla="*/ 15 h 26"/>
                <a:gd name="T36" fmla="*/ 53 w 88"/>
                <a:gd name="T37" fmla="*/ 13 h 26"/>
                <a:gd name="T38" fmla="*/ 61 w 88"/>
                <a:gd name="T39" fmla="*/ 10 h 26"/>
                <a:gd name="T40" fmla="*/ 74 w 88"/>
                <a:gd name="T41" fmla="*/ 6 h 26"/>
                <a:gd name="T42" fmla="*/ 84 w 88"/>
                <a:gd name="T43" fmla="*/ 2 h 26"/>
                <a:gd name="T44" fmla="*/ 88 w 88"/>
                <a:gd name="T4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26">
                  <a:moveTo>
                    <a:pt x="88" y="0"/>
                  </a:moveTo>
                  <a:cubicBezTo>
                    <a:pt x="88" y="0"/>
                    <a:pt x="86" y="1"/>
                    <a:pt x="84" y="2"/>
                  </a:cubicBezTo>
                  <a:cubicBezTo>
                    <a:pt x="82" y="2"/>
                    <a:pt x="78" y="4"/>
                    <a:pt x="74" y="5"/>
                  </a:cubicBezTo>
                  <a:cubicBezTo>
                    <a:pt x="70" y="6"/>
                    <a:pt x="65" y="8"/>
                    <a:pt x="60" y="9"/>
                  </a:cubicBezTo>
                  <a:cubicBezTo>
                    <a:pt x="58" y="10"/>
                    <a:pt x="55" y="11"/>
                    <a:pt x="53" y="12"/>
                  </a:cubicBezTo>
                  <a:cubicBezTo>
                    <a:pt x="50" y="13"/>
                    <a:pt x="47" y="13"/>
                    <a:pt x="44" y="14"/>
                  </a:cubicBezTo>
                  <a:cubicBezTo>
                    <a:pt x="39" y="16"/>
                    <a:pt x="33" y="17"/>
                    <a:pt x="28" y="19"/>
                  </a:cubicBezTo>
                  <a:cubicBezTo>
                    <a:pt x="26" y="19"/>
                    <a:pt x="23" y="20"/>
                    <a:pt x="21" y="21"/>
                  </a:cubicBezTo>
                  <a:cubicBezTo>
                    <a:pt x="18" y="21"/>
                    <a:pt x="16" y="22"/>
                    <a:pt x="14" y="22"/>
                  </a:cubicBezTo>
                  <a:cubicBezTo>
                    <a:pt x="12" y="23"/>
                    <a:pt x="10" y="23"/>
                    <a:pt x="8" y="24"/>
                  </a:cubicBezTo>
                  <a:cubicBezTo>
                    <a:pt x="7" y="24"/>
                    <a:pt x="5" y="24"/>
                    <a:pt x="4" y="25"/>
                  </a:cubicBezTo>
                  <a:cubicBezTo>
                    <a:pt x="2" y="25"/>
                    <a:pt x="0" y="26"/>
                    <a:pt x="0" y="26"/>
                  </a:cubicBezTo>
                  <a:cubicBezTo>
                    <a:pt x="0" y="26"/>
                    <a:pt x="2" y="25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0" y="24"/>
                    <a:pt x="12" y="23"/>
                    <a:pt x="14" y="23"/>
                  </a:cubicBezTo>
                  <a:cubicBezTo>
                    <a:pt x="16" y="23"/>
                    <a:pt x="19" y="22"/>
                    <a:pt x="21" y="22"/>
                  </a:cubicBezTo>
                  <a:cubicBezTo>
                    <a:pt x="23" y="21"/>
                    <a:pt x="26" y="20"/>
                    <a:pt x="28" y="20"/>
                  </a:cubicBezTo>
                  <a:cubicBezTo>
                    <a:pt x="34" y="18"/>
                    <a:pt x="39" y="17"/>
                    <a:pt x="45" y="15"/>
                  </a:cubicBezTo>
                  <a:cubicBezTo>
                    <a:pt x="47" y="15"/>
                    <a:pt x="50" y="14"/>
                    <a:pt x="53" y="13"/>
                  </a:cubicBezTo>
                  <a:cubicBezTo>
                    <a:pt x="56" y="12"/>
                    <a:pt x="58" y="11"/>
                    <a:pt x="61" y="10"/>
                  </a:cubicBezTo>
                  <a:cubicBezTo>
                    <a:pt x="66" y="9"/>
                    <a:pt x="70" y="7"/>
                    <a:pt x="74" y="6"/>
                  </a:cubicBezTo>
                  <a:cubicBezTo>
                    <a:pt x="79" y="4"/>
                    <a:pt x="82" y="3"/>
                    <a:pt x="84" y="2"/>
                  </a:cubicBezTo>
                  <a:cubicBezTo>
                    <a:pt x="86" y="1"/>
                    <a:pt x="88" y="0"/>
                    <a:pt x="8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50"/>
            <p:cNvSpPr/>
            <p:nvPr/>
          </p:nvSpPr>
          <p:spPr bwMode="auto">
            <a:xfrm>
              <a:off x="4124325" y="4821238"/>
              <a:ext cx="1006475" cy="327025"/>
            </a:xfrm>
            <a:custGeom>
              <a:avLst/>
              <a:gdLst>
                <a:gd name="T0" fmla="*/ 86 w 86"/>
                <a:gd name="T1" fmla="*/ 0 h 28"/>
                <a:gd name="T2" fmla="*/ 82 w 86"/>
                <a:gd name="T3" fmla="*/ 2 h 28"/>
                <a:gd name="T4" fmla="*/ 73 w 86"/>
                <a:gd name="T5" fmla="*/ 5 h 28"/>
                <a:gd name="T6" fmla="*/ 66 w 86"/>
                <a:gd name="T7" fmla="*/ 8 h 28"/>
                <a:gd name="T8" fmla="*/ 59 w 86"/>
                <a:gd name="T9" fmla="*/ 10 h 28"/>
                <a:gd name="T10" fmla="*/ 51 w 86"/>
                <a:gd name="T11" fmla="*/ 13 h 28"/>
                <a:gd name="T12" fmla="*/ 43 w 86"/>
                <a:gd name="T13" fmla="*/ 16 h 28"/>
                <a:gd name="T14" fmla="*/ 35 w 86"/>
                <a:gd name="T15" fmla="*/ 18 h 28"/>
                <a:gd name="T16" fmla="*/ 27 w 86"/>
                <a:gd name="T17" fmla="*/ 20 h 28"/>
                <a:gd name="T18" fmla="*/ 20 w 86"/>
                <a:gd name="T19" fmla="*/ 23 h 28"/>
                <a:gd name="T20" fmla="*/ 13 w 86"/>
                <a:gd name="T21" fmla="*/ 24 h 28"/>
                <a:gd name="T22" fmla="*/ 0 w 86"/>
                <a:gd name="T23" fmla="*/ 28 h 28"/>
                <a:gd name="T24" fmla="*/ 4 w 86"/>
                <a:gd name="T25" fmla="*/ 27 h 28"/>
                <a:gd name="T26" fmla="*/ 14 w 86"/>
                <a:gd name="T27" fmla="*/ 25 h 28"/>
                <a:gd name="T28" fmla="*/ 28 w 86"/>
                <a:gd name="T29" fmla="*/ 21 h 28"/>
                <a:gd name="T30" fmla="*/ 36 w 86"/>
                <a:gd name="T31" fmla="*/ 19 h 28"/>
                <a:gd name="T32" fmla="*/ 44 w 86"/>
                <a:gd name="T33" fmla="*/ 17 h 28"/>
                <a:gd name="T34" fmla="*/ 52 w 86"/>
                <a:gd name="T35" fmla="*/ 14 h 28"/>
                <a:gd name="T36" fmla="*/ 60 w 86"/>
                <a:gd name="T37" fmla="*/ 11 h 28"/>
                <a:gd name="T38" fmla="*/ 67 w 86"/>
                <a:gd name="T39" fmla="*/ 9 h 28"/>
                <a:gd name="T40" fmla="*/ 73 w 86"/>
                <a:gd name="T41" fmla="*/ 6 h 28"/>
                <a:gd name="T42" fmla="*/ 78 w 86"/>
                <a:gd name="T43" fmla="*/ 4 h 28"/>
                <a:gd name="T44" fmla="*/ 82 w 86"/>
                <a:gd name="T45" fmla="*/ 2 h 28"/>
                <a:gd name="T46" fmla="*/ 86 w 86"/>
                <a:gd name="T4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28">
                  <a:moveTo>
                    <a:pt x="86" y="0"/>
                  </a:moveTo>
                  <a:cubicBezTo>
                    <a:pt x="86" y="0"/>
                    <a:pt x="85" y="1"/>
                    <a:pt x="82" y="2"/>
                  </a:cubicBezTo>
                  <a:cubicBezTo>
                    <a:pt x="80" y="3"/>
                    <a:pt x="77" y="4"/>
                    <a:pt x="73" y="5"/>
                  </a:cubicBezTo>
                  <a:cubicBezTo>
                    <a:pt x="71" y="6"/>
                    <a:pt x="69" y="7"/>
                    <a:pt x="66" y="8"/>
                  </a:cubicBezTo>
                  <a:cubicBezTo>
                    <a:pt x="64" y="9"/>
                    <a:pt x="62" y="10"/>
                    <a:pt x="59" y="10"/>
                  </a:cubicBezTo>
                  <a:cubicBezTo>
                    <a:pt x="57" y="11"/>
                    <a:pt x="54" y="12"/>
                    <a:pt x="51" y="13"/>
                  </a:cubicBezTo>
                  <a:cubicBezTo>
                    <a:pt x="49" y="14"/>
                    <a:pt x="46" y="15"/>
                    <a:pt x="43" y="16"/>
                  </a:cubicBezTo>
                  <a:cubicBezTo>
                    <a:pt x="41" y="16"/>
                    <a:pt x="38" y="17"/>
                    <a:pt x="35" y="18"/>
                  </a:cubicBezTo>
                  <a:cubicBezTo>
                    <a:pt x="33" y="19"/>
                    <a:pt x="30" y="20"/>
                    <a:pt x="27" y="20"/>
                  </a:cubicBezTo>
                  <a:cubicBezTo>
                    <a:pt x="25" y="21"/>
                    <a:pt x="22" y="22"/>
                    <a:pt x="20" y="23"/>
                  </a:cubicBezTo>
                  <a:cubicBezTo>
                    <a:pt x="18" y="23"/>
                    <a:pt x="15" y="24"/>
                    <a:pt x="13" y="24"/>
                  </a:cubicBezTo>
                  <a:cubicBezTo>
                    <a:pt x="5" y="27"/>
                    <a:pt x="0" y="28"/>
                    <a:pt x="0" y="28"/>
                  </a:cubicBezTo>
                  <a:cubicBezTo>
                    <a:pt x="0" y="28"/>
                    <a:pt x="1" y="28"/>
                    <a:pt x="4" y="27"/>
                  </a:cubicBezTo>
                  <a:cubicBezTo>
                    <a:pt x="6" y="27"/>
                    <a:pt x="9" y="26"/>
                    <a:pt x="14" y="25"/>
                  </a:cubicBezTo>
                  <a:cubicBezTo>
                    <a:pt x="18" y="24"/>
                    <a:pt x="23" y="23"/>
                    <a:pt x="28" y="21"/>
                  </a:cubicBezTo>
                  <a:cubicBezTo>
                    <a:pt x="30" y="21"/>
                    <a:pt x="33" y="20"/>
                    <a:pt x="36" y="19"/>
                  </a:cubicBezTo>
                  <a:cubicBezTo>
                    <a:pt x="38" y="18"/>
                    <a:pt x="41" y="18"/>
                    <a:pt x="44" y="17"/>
                  </a:cubicBezTo>
                  <a:cubicBezTo>
                    <a:pt x="46" y="16"/>
                    <a:pt x="49" y="15"/>
                    <a:pt x="52" y="14"/>
                  </a:cubicBezTo>
                  <a:cubicBezTo>
                    <a:pt x="54" y="13"/>
                    <a:pt x="57" y="12"/>
                    <a:pt x="60" y="11"/>
                  </a:cubicBezTo>
                  <a:cubicBezTo>
                    <a:pt x="62" y="11"/>
                    <a:pt x="64" y="10"/>
                    <a:pt x="67" y="9"/>
                  </a:cubicBezTo>
                  <a:cubicBezTo>
                    <a:pt x="69" y="8"/>
                    <a:pt x="71" y="7"/>
                    <a:pt x="73" y="6"/>
                  </a:cubicBezTo>
                  <a:cubicBezTo>
                    <a:pt x="75" y="5"/>
                    <a:pt x="77" y="4"/>
                    <a:pt x="78" y="4"/>
                  </a:cubicBezTo>
                  <a:cubicBezTo>
                    <a:pt x="80" y="3"/>
                    <a:pt x="81" y="2"/>
                    <a:pt x="82" y="2"/>
                  </a:cubicBezTo>
                  <a:cubicBezTo>
                    <a:pt x="85" y="1"/>
                    <a:pt x="86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51"/>
            <p:cNvSpPr/>
            <p:nvPr/>
          </p:nvSpPr>
          <p:spPr bwMode="auto">
            <a:xfrm>
              <a:off x="5048250" y="5043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52"/>
            <p:cNvSpPr/>
            <p:nvPr/>
          </p:nvSpPr>
          <p:spPr bwMode="auto">
            <a:xfrm>
              <a:off x="4113213" y="5043488"/>
              <a:ext cx="935038" cy="336550"/>
            </a:xfrm>
            <a:custGeom>
              <a:avLst/>
              <a:gdLst>
                <a:gd name="T0" fmla="*/ 80 w 80"/>
                <a:gd name="T1" fmla="*/ 0 h 29"/>
                <a:gd name="T2" fmla="*/ 80 w 80"/>
                <a:gd name="T3" fmla="*/ 0 h 29"/>
                <a:gd name="T4" fmla="*/ 77 w 80"/>
                <a:gd name="T5" fmla="*/ 2 h 29"/>
                <a:gd name="T6" fmla="*/ 68 w 80"/>
                <a:gd name="T7" fmla="*/ 6 h 29"/>
                <a:gd name="T8" fmla="*/ 62 w 80"/>
                <a:gd name="T9" fmla="*/ 8 h 29"/>
                <a:gd name="T10" fmla="*/ 55 w 80"/>
                <a:gd name="T11" fmla="*/ 11 h 29"/>
                <a:gd name="T12" fmla="*/ 48 w 80"/>
                <a:gd name="T13" fmla="*/ 13 h 29"/>
                <a:gd name="T14" fmla="*/ 41 w 80"/>
                <a:gd name="T15" fmla="*/ 16 h 29"/>
                <a:gd name="T16" fmla="*/ 33 w 80"/>
                <a:gd name="T17" fmla="*/ 19 h 29"/>
                <a:gd name="T18" fmla="*/ 26 w 80"/>
                <a:gd name="T19" fmla="*/ 21 h 29"/>
                <a:gd name="T20" fmla="*/ 19 w 80"/>
                <a:gd name="T21" fmla="*/ 23 h 29"/>
                <a:gd name="T22" fmla="*/ 13 w 80"/>
                <a:gd name="T23" fmla="*/ 25 h 29"/>
                <a:gd name="T24" fmla="*/ 0 w 80"/>
                <a:gd name="T25" fmla="*/ 29 h 29"/>
                <a:gd name="T26" fmla="*/ 4 w 80"/>
                <a:gd name="T27" fmla="*/ 28 h 29"/>
                <a:gd name="T28" fmla="*/ 13 w 80"/>
                <a:gd name="T29" fmla="*/ 26 h 29"/>
                <a:gd name="T30" fmla="*/ 26 w 80"/>
                <a:gd name="T31" fmla="*/ 22 h 29"/>
                <a:gd name="T32" fmla="*/ 33 w 80"/>
                <a:gd name="T33" fmla="*/ 20 h 29"/>
                <a:gd name="T34" fmla="*/ 41 w 80"/>
                <a:gd name="T35" fmla="*/ 17 h 29"/>
                <a:gd name="T36" fmla="*/ 48 w 80"/>
                <a:gd name="T37" fmla="*/ 14 h 29"/>
                <a:gd name="T38" fmla="*/ 56 w 80"/>
                <a:gd name="T39" fmla="*/ 12 h 29"/>
                <a:gd name="T40" fmla="*/ 68 w 80"/>
                <a:gd name="T41" fmla="*/ 6 h 29"/>
                <a:gd name="T42" fmla="*/ 77 w 80"/>
                <a:gd name="T43" fmla="*/ 2 h 29"/>
                <a:gd name="T44" fmla="*/ 80 w 80"/>
                <a:gd name="T4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29"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9" y="1"/>
                    <a:pt x="78" y="1"/>
                    <a:pt x="77" y="2"/>
                  </a:cubicBezTo>
                  <a:cubicBezTo>
                    <a:pt x="75" y="3"/>
                    <a:pt x="72" y="4"/>
                    <a:pt x="68" y="6"/>
                  </a:cubicBezTo>
                  <a:cubicBezTo>
                    <a:pt x="66" y="6"/>
                    <a:pt x="64" y="7"/>
                    <a:pt x="62" y="8"/>
                  </a:cubicBezTo>
                  <a:cubicBezTo>
                    <a:pt x="60" y="9"/>
                    <a:pt x="58" y="10"/>
                    <a:pt x="55" y="11"/>
                  </a:cubicBezTo>
                  <a:cubicBezTo>
                    <a:pt x="53" y="11"/>
                    <a:pt x="50" y="12"/>
                    <a:pt x="48" y="13"/>
                  </a:cubicBezTo>
                  <a:cubicBezTo>
                    <a:pt x="46" y="14"/>
                    <a:pt x="43" y="15"/>
                    <a:pt x="41" y="16"/>
                  </a:cubicBezTo>
                  <a:cubicBezTo>
                    <a:pt x="38" y="17"/>
                    <a:pt x="36" y="18"/>
                    <a:pt x="33" y="19"/>
                  </a:cubicBezTo>
                  <a:cubicBezTo>
                    <a:pt x="31" y="19"/>
                    <a:pt x="28" y="20"/>
                    <a:pt x="26" y="21"/>
                  </a:cubicBezTo>
                  <a:cubicBezTo>
                    <a:pt x="23" y="22"/>
                    <a:pt x="21" y="23"/>
                    <a:pt x="19" y="23"/>
                  </a:cubicBezTo>
                  <a:cubicBezTo>
                    <a:pt x="17" y="24"/>
                    <a:pt x="15" y="25"/>
                    <a:pt x="13" y="25"/>
                  </a:cubicBezTo>
                  <a:cubicBezTo>
                    <a:pt x="5" y="28"/>
                    <a:pt x="0" y="29"/>
                    <a:pt x="0" y="29"/>
                  </a:cubicBezTo>
                  <a:cubicBezTo>
                    <a:pt x="0" y="29"/>
                    <a:pt x="2" y="29"/>
                    <a:pt x="4" y="28"/>
                  </a:cubicBezTo>
                  <a:cubicBezTo>
                    <a:pt x="6" y="28"/>
                    <a:pt x="9" y="27"/>
                    <a:pt x="13" y="26"/>
                  </a:cubicBezTo>
                  <a:cubicBezTo>
                    <a:pt x="17" y="25"/>
                    <a:pt x="21" y="24"/>
                    <a:pt x="26" y="22"/>
                  </a:cubicBezTo>
                  <a:cubicBezTo>
                    <a:pt x="29" y="21"/>
                    <a:pt x="31" y="20"/>
                    <a:pt x="33" y="20"/>
                  </a:cubicBezTo>
                  <a:cubicBezTo>
                    <a:pt x="36" y="19"/>
                    <a:pt x="38" y="18"/>
                    <a:pt x="41" y="17"/>
                  </a:cubicBezTo>
                  <a:cubicBezTo>
                    <a:pt x="43" y="16"/>
                    <a:pt x="46" y="15"/>
                    <a:pt x="48" y="14"/>
                  </a:cubicBezTo>
                  <a:cubicBezTo>
                    <a:pt x="51" y="13"/>
                    <a:pt x="53" y="12"/>
                    <a:pt x="56" y="12"/>
                  </a:cubicBezTo>
                  <a:cubicBezTo>
                    <a:pt x="60" y="10"/>
                    <a:pt x="65" y="8"/>
                    <a:pt x="68" y="6"/>
                  </a:cubicBezTo>
                  <a:cubicBezTo>
                    <a:pt x="72" y="5"/>
                    <a:pt x="75" y="3"/>
                    <a:pt x="77" y="2"/>
                  </a:cubicBezTo>
                  <a:cubicBezTo>
                    <a:pt x="78" y="1"/>
                    <a:pt x="80" y="1"/>
                    <a:pt x="8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53"/>
            <p:cNvSpPr/>
            <p:nvPr/>
          </p:nvSpPr>
          <p:spPr bwMode="auto">
            <a:xfrm>
              <a:off x="4078288" y="5253038"/>
              <a:ext cx="900113" cy="546100"/>
            </a:xfrm>
            <a:custGeom>
              <a:avLst/>
              <a:gdLst>
                <a:gd name="T0" fmla="*/ 77 w 77"/>
                <a:gd name="T1" fmla="*/ 0 h 47"/>
                <a:gd name="T2" fmla="*/ 74 w 77"/>
                <a:gd name="T3" fmla="*/ 2 h 47"/>
                <a:gd name="T4" fmla="*/ 65 w 77"/>
                <a:gd name="T5" fmla="*/ 7 h 47"/>
                <a:gd name="T6" fmla="*/ 52 w 77"/>
                <a:gd name="T7" fmla="*/ 14 h 47"/>
                <a:gd name="T8" fmla="*/ 38 w 77"/>
                <a:gd name="T9" fmla="*/ 23 h 47"/>
                <a:gd name="T10" fmla="*/ 24 w 77"/>
                <a:gd name="T11" fmla="*/ 31 h 47"/>
                <a:gd name="T12" fmla="*/ 12 w 77"/>
                <a:gd name="T13" fmla="*/ 39 h 47"/>
                <a:gd name="T14" fmla="*/ 3 w 77"/>
                <a:gd name="T15" fmla="*/ 45 h 47"/>
                <a:gd name="T16" fmla="*/ 1 w 77"/>
                <a:gd name="T17" fmla="*/ 46 h 47"/>
                <a:gd name="T18" fmla="*/ 0 w 77"/>
                <a:gd name="T19" fmla="*/ 47 h 47"/>
                <a:gd name="T20" fmla="*/ 1 w 77"/>
                <a:gd name="T21" fmla="*/ 46 h 47"/>
                <a:gd name="T22" fmla="*/ 3 w 77"/>
                <a:gd name="T23" fmla="*/ 45 h 47"/>
                <a:gd name="T24" fmla="*/ 12 w 77"/>
                <a:gd name="T25" fmla="*/ 39 h 47"/>
                <a:gd name="T26" fmla="*/ 39 w 77"/>
                <a:gd name="T27" fmla="*/ 24 h 47"/>
                <a:gd name="T28" fmla="*/ 53 w 77"/>
                <a:gd name="T29" fmla="*/ 15 h 47"/>
                <a:gd name="T30" fmla="*/ 65 w 77"/>
                <a:gd name="T31" fmla="*/ 8 h 47"/>
                <a:gd name="T32" fmla="*/ 74 w 77"/>
                <a:gd name="T33" fmla="*/ 2 h 47"/>
                <a:gd name="T34" fmla="*/ 77 w 77"/>
                <a:gd name="T3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47">
                  <a:moveTo>
                    <a:pt x="77" y="0"/>
                  </a:moveTo>
                  <a:cubicBezTo>
                    <a:pt x="77" y="0"/>
                    <a:pt x="76" y="1"/>
                    <a:pt x="74" y="2"/>
                  </a:cubicBezTo>
                  <a:cubicBezTo>
                    <a:pt x="72" y="3"/>
                    <a:pt x="68" y="5"/>
                    <a:pt x="65" y="7"/>
                  </a:cubicBezTo>
                  <a:cubicBezTo>
                    <a:pt x="61" y="9"/>
                    <a:pt x="57" y="12"/>
                    <a:pt x="52" y="14"/>
                  </a:cubicBezTo>
                  <a:cubicBezTo>
                    <a:pt x="48" y="17"/>
                    <a:pt x="43" y="20"/>
                    <a:pt x="38" y="23"/>
                  </a:cubicBezTo>
                  <a:cubicBezTo>
                    <a:pt x="33" y="26"/>
                    <a:pt x="28" y="28"/>
                    <a:pt x="24" y="31"/>
                  </a:cubicBezTo>
                  <a:cubicBezTo>
                    <a:pt x="19" y="34"/>
                    <a:pt x="15" y="37"/>
                    <a:pt x="12" y="39"/>
                  </a:cubicBezTo>
                  <a:cubicBezTo>
                    <a:pt x="8" y="41"/>
                    <a:pt x="5" y="43"/>
                    <a:pt x="3" y="45"/>
                  </a:cubicBezTo>
                  <a:cubicBezTo>
                    <a:pt x="2" y="45"/>
                    <a:pt x="2" y="46"/>
                    <a:pt x="1" y="46"/>
                  </a:cubicBezTo>
                  <a:cubicBezTo>
                    <a:pt x="1" y="47"/>
                    <a:pt x="0" y="47"/>
                    <a:pt x="0" y="47"/>
                  </a:cubicBezTo>
                  <a:cubicBezTo>
                    <a:pt x="0" y="47"/>
                    <a:pt x="1" y="47"/>
                    <a:pt x="1" y="46"/>
                  </a:cubicBezTo>
                  <a:cubicBezTo>
                    <a:pt x="2" y="46"/>
                    <a:pt x="2" y="45"/>
                    <a:pt x="3" y="45"/>
                  </a:cubicBezTo>
                  <a:cubicBezTo>
                    <a:pt x="6" y="43"/>
                    <a:pt x="9" y="42"/>
                    <a:pt x="12" y="39"/>
                  </a:cubicBezTo>
                  <a:cubicBezTo>
                    <a:pt x="19" y="35"/>
                    <a:pt x="29" y="29"/>
                    <a:pt x="39" y="24"/>
                  </a:cubicBezTo>
                  <a:cubicBezTo>
                    <a:pt x="44" y="21"/>
                    <a:pt x="48" y="18"/>
                    <a:pt x="53" y="15"/>
                  </a:cubicBezTo>
                  <a:cubicBezTo>
                    <a:pt x="57" y="12"/>
                    <a:pt x="62" y="10"/>
                    <a:pt x="65" y="8"/>
                  </a:cubicBezTo>
                  <a:cubicBezTo>
                    <a:pt x="69" y="6"/>
                    <a:pt x="72" y="4"/>
                    <a:pt x="74" y="2"/>
                  </a:cubicBezTo>
                  <a:cubicBezTo>
                    <a:pt x="76" y="1"/>
                    <a:pt x="77" y="0"/>
                    <a:pt x="7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54"/>
            <p:cNvSpPr/>
            <p:nvPr/>
          </p:nvSpPr>
          <p:spPr bwMode="auto">
            <a:xfrm>
              <a:off x="4078288" y="61134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55"/>
            <p:cNvSpPr/>
            <p:nvPr/>
          </p:nvSpPr>
          <p:spPr bwMode="auto">
            <a:xfrm>
              <a:off x="4078288" y="5473700"/>
              <a:ext cx="852488" cy="639763"/>
            </a:xfrm>
            <a:custGeom>
              <a:avLst/>
              <a:gdLst>
                <a:gd name="T0" fmla="*/ 73 w 73"/>
                <a:gd name="T1" fmla="*/ 0 h 55"/>
                <a:gd name="T2" fmla="*/ 69 w 73"/>
                <a:gd name="T3" fmla="*/ 2 h 55"/>
                <a:gd name="T4" fmla="*/ 61 w 73"/>
                <a:gd name="T5" fmla="*/ 8 h 55"/>
                <a:gd name="T6" fmla="*/ 49 w 73"/>
                <a:gd name="T7" fmla="*/ 16 h 55"/>
                <a:gd name="T8" fmla="*/ 35 w 73"/>
                <a:gd name="T9" fmla="*/ 26 h 55"/>
                <a:gd name="T10" fmla="*/ 22 w 73"/>
                <a:gd name="T11" fmla="*/ 36 h 55"/>
                <a:gd name="T12" fmla="*/ 15 w 73"/>
                <a:gd name="T13" fmla="*/ 41 h 55"/>
                <a:gd name="T14" fmla="*/ 10 w 73"/>
                <a:gd name="T15" fmla="*/ 45 h 55"/>
                <a:gd name="T16" fmla="*/ 6 w 73"/>
                <a:gd name="T17" fmla="*/ 49 h 55"/>
                <a:gd name="T18" fmla="*/ 2 w 73"/>
                <a:gd name="T19" fmla="*/ 52 h 55"/>
                <a:gd name="T20" fmla="*/ 0 w 73"/>
                <a:gd name="T21" fmla="*/ 55 h 55"/>
                <a:gd name="T22" fmla="*/ 0 w 73"/>
                <a:gd name="T23" fmla="*/ 55 h 55"/>
                <a:gd name="T24" fmla="*/ 2 w 73"/>
                <a:gd name="T25" fmla="*/ 52 h 55"/>
                <a:gd name="T26" fmla="*/ 6 w 73"/>
                <a:gd name="T27" fmla="*/ 49 h 55"/>
                <a:gd name="T28" fmla="*/ 11 w 73"/>
                <a:gd name="T29" fmla="*/ 46 h 55"/>
                <a:gd name="T30" fmla="*/ 16 w 73"/>
                <a:gd name="T31" fmla="*/ 41 h 55"/>
                <a:gd name="T32" fmla="*/ 22 w 73"/>
                <a:gd name="T33" fmla="*/ 37 h 55"/>
                <a:gd name="T34" fmla="*/ 36 w 73"/>
                <a:gd name="T35" fmla="*/ 27 h 55"/>
                <a:gd name="T36" fmla="*/ 61 w 73"/>
                <a:gd name="T37" fmla="*/ 8 h 55"/>
                <a:gd name="T38" fmla="*/ 73 w 73"/>
                <a:gd name="T3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55">
                  <a:moveTo>
                    <a:pt x="73" y="0"/>
                  </a:moveTo>
                  <a:cubicBezTo>
                    <a:pt x="73" y="0"/>
                    <a:pt x="71" y="0"/>
                    <a:pt x="69" y="2"/>
                  </a:cubicBezTo>
                  <a:cubicBezTo>
                    <a:pt x="67" y="3"/>
                    <a:pt x="64" y="5"/>
                    <a:pt x="61" y="8"/>
                  </a:cubicBezTo>
                  <a:cubicBezTo>
                    <a:pt x="57" y="10"/>
                    <a:pt x="53" y="13"/>
                    <a:pt x="49" y="16"/>
                  </a:cubicBezTo>
                  <a:cubicBezTo>
                    <a:pt x="44" y="19"/>
                    <a:pt x="40" y="22"/>
                    <a:pt x="35" y="26"/>
                  </a:cubicBezTo>
                  <a:cubicBezTo>
                    <a:pt x="30" y="29"/>
                    <a:pt x="26" y="33"/>
                    <a:pt x="22" y="36"/>
                  </a:cubicBezTo>
                  <a:cubicBezTo>
                    <a:pt x="19" y="38"/>
                    <a:pt x="17" y="39"/>
                    <a:pt x="15" y="41"/>
                  </a:cubicBezTo>
                  <a:cubicBezTo>
                    <a:pt x="14" y="42"/>
                    <a:pt x="12" y="44"/>
                    <a:pt x="10" y="45"/>
                  </a:cubicBezTo>
                  <a:cubicBezTo>
                    <a:pt x="8" y="46"/>
                    <a:pt x="7" y="48"/>
                    <a:pt x="6" y="49"/>
                  </a:cubicBezTo>
                  <a:cubicBezTo>
                    <a:pt x="4" y="50"/>
                    <a:pt x="3" y="51"/>
                    <a:pt x="2" y="52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4"/>
                    <a:pt x="1" y="53"/>
                    <a:pt x="2" y="52"/>
                  </a:cubicBezTo>
                  <a:cubicBezTo>
                    <a:pt x="3" y="51"/>
                    <a:pt x="5" y="50"/>
                    <a:pt x="6" y="49"/>
                  </a:cubicBezTo>
                  <a:cubicBezTo>
                    <a:pt x="7" y="48"/>
                    <a:pt x="9" y="47"/>
                    <a:pt x="11" y="46"/>
                  </a:cubicBezTo>
                  <a:cubicBezTo>
                    <a:pt x="12" y="44"/>
                    <a:pt x="14" y="43"/>
                    <a:pt x="16" y="41"/>
                  </a:cubicBezTo>
                  <a:cubicBezTo>
                    <a:pt x="18" y="40"/>
                    <a:pt x="20" y="38"/>
                    <a:pt x="22" y="37"/>
                  </a:cubicBezTo>
                  <a:cubicBezTo>
                    <a:pt x="27" y="34"/>
                    <a:pt x="31" y="30"/>
                    <a:pt x="36" y="27"/>
                  </a:cubicBezTo>
                  <a:cubicBezTo>
                    <a:pt x="45" y="20"/>
                    <a:pt x="54" y="13"/>
                    <a:pt x="61" y="8"/>
                  </a:cubicBezTo>
                  <a:cubicBezTo>
                    <a:pt x="68" y="3"/>
                    <a:pt x="73" y="0"/>
                    <a:pt x="7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56"/>
            <p:cNvSpPr/>
            <p:nvPr/>
          </p:nvSpPr>
          <p:spPr bwMode="auto">
            <a:xfrm>
              <a:off x="4826000" y="5683250"/>
              <a:ext cx="11113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57"/>
            <p:cNvSpPr/>
            <p:nvPr/>
          </p:nvSpPr>
          <p:spPr bwMode="auto">
            <a:xfrm>
              <a:off x="4230688" y="5683250"/>
              <a:ext cx="606425" cy="814388"/>
            </a:xfrm>
            <a:custGeom>
              <a:avLst/>
              <a:gdLst>
                <a:gd name="T0" fmla="*/ 52 w 52"/>
                <a:gd name="T1" fmla="*/ 0 h 70"/>
                <a:gd name="T2" fmla="*/ 51 w 52"/>
                <a:gd name="T3" fmla="*/ 0 h 70"/>
                <a:gd name="T4" fmla="*/ 49 w 52"/>
                <a:gd name="T5" fmla="*/ 3 h 70"/>
                <a:gd name="T6" fmla="*/ 43 w 52"/>
                <a:gd name="T7" fmla="*/ 10 h 70"/>
                <a:gd name="T8" fmla="*/ 34 w 52"/>
                <a:gd name="T9" fmla="*/ 21 h 70"/>
                <a:gd name="T10" fmla="*/ 29 w 52"/>
                <a:gd name="T11" fmla="*/ 27 h 70"/>
                <a:gd name="T12" fmla="*/ 24 w 52"/>
                <a:gd name="T13" fmla="*/ 33 h 70"/>
                <a:gd name="T14" fmla="*/ 19 w 52"/>
                <a:gd name="T15" fmla="*/ 40 h 70"/>
                <a:gd name="T16" fmla="*/ 14 w 52"/>
                <a:gd name="T17" fmla="*/ 47 h 70"/>
                <a:gd name="T18" fmla="*/ 10 w 52"/>
                <a:gd name="T19" fmla="*/ 53 h 70"/>
                <a:gd name="T20" fmla="*/ 7 w 52"/>
                <a:gd name="T21" fmla="*/ 58 h 70"/>
                <a:gd name="T22" fmla="*/ 4 w 52"/>
                <a:gd name="T23" fmla="*/ 63 h 70"/>
                <a:gd name="T24" fmla="*/ 2 w 52"/>
                <a:gd name="T25" fmla="*/ 67 h 70"/>
                <a:gd name="T26" fmla="*/ 0 w 52"/>
                <a:gd name="T27" fmla="*/ 70 h 70"/>
                <a:gd name="T28" fmla="*/ 2 w 52"/>
                <a:gd name="T29" fmla="*/ 67 h 70"/>
                <a:gd name="T30" fmla="*/ 5 w 52"/>
                <a:gd name="T31" fmla="*/ 63 h 70"/>
                <a:gd name="T32" fmla="*/ 8 w 52"/>
                <a:gd name="T33" fmla="*/ 59 h 70"/>
                <a:gd name="T34" fmla="*/ 11 w 52"/>
                <a:gd name="T35" fmla="*/ 53 h 70"/>
                <a:gd name="T36" fmla="*/ 15 w 52"/>
                <a:gd name="T37" fmla="*/ 47 h 70"/>
                <a:gd name="T38" fmla="*/ 20 w 52"/>
                <a:gd name="T39" fmla="*/ 41 h 70"/>
                <a:gd name="T40" fmla="*/ 25 w 52"/>
                <a:gd name="T41" fmla="*/ 34 h 70"/>
                <a:gd name="T42" fmla="*/ 30 w 52"/>
                <a:gd name="T43" fmla="*/ 28 h 70"/>
                <a:gd name="T44" fmla="*/ 34 w 52"/>
                <a:gd name="T45" fmla="*/ 21 h 70"/>
                <a:gd name="T46" fmla="*/ 39 w 52"/>
                <a:gd name="T47" fmla="*/ 16 h 70"/>
                <a:gd name="T48" fmla="*/ 43 w 52"/>
                <a:gd name="T49" fmla="*/ 10 h 70"/>
                <a:gd name="T50" fmla="*/ 49 w 52"/>
                <a:gd name="T51" fmla="*/ 3 h 70"/>
                <a:gd name="T52" fmla="*/ 52 w 52"/>
                <a:gd name="T5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" h="70">
                  <a:moveTo>
                    <a:pt x="52" y="0"/>
                  </a:moveTo>
                  <a:cubicBezTo>
                    <a:pt x="52" y="0"/>
                    <a:pt x="51" y="0"/>
                    <a:pt x="51" y="0"/>
                  </a:cubicBezTo>
                  <a:cubicBezTo>
                    <a:pt x="51" y="1"/>
                    <a:pt x="50" y="2"/>
                    <a:pt x="49" y="3"/>
                  </a:cubicBezTo>
                  <a:cubicBezTo>
                    <a:pt x="48" y="4"/>
                    <a:pt x="45" y="7"/>
                    <a:pt x="43" y="10"/>
                  </a:cubicBezTo>
                  <a:cubicBezTo>
                    <a:pt x="40" y="13"/>
                    <a:pt x="37" y="17"/>
                    <a:pt x="34" y="21"/>
                  </a:cubicBezTo>
                  <a:cubicBezTo>
                    <a:pt x="32" y="23"/>
                    <a:pt x="30" y="25"/>
                    <a:pt x="29" y="27"/>
                  </a:cubicBezTo>
                  <a:cubicBezTo>
                    <a:pt x="27" y="29"/>
                    <a:pt x="25" y="31"/>
                    <a:pt x="24" y="33"/>
                  </a:cubicBezTo>
                  <a:cubicBezTo>
                    <a:pt x="22" y="36"/>
                    <a:pt x="20" y="38"/>
                    <a:pt x="19" y="40"/>
                  </a:cubicBezTo>
                  <a:cubicBezTo>
                    <a:pt x="17" y="42"/>
                    <a:pt x="16" y="44"/>
                    <a:pt x="14" y="47"/>
                  </a:cubicBezTo>
                  <a:cubicBezTo>
                    <a:pt x="13" y="49"/>
                    <a:pt x="12" y="51"/>
                    <a:pt x="10" y="53"/>
                  </a:cubicBezTo>
                  <a:cubicBezTo>
                    <a:pt x="9" y="55"/>
                    <a:pt x="8" y="57"/>
                    <a:pt x="7" y="58"/>
                  </a:cubicBezTo>
                  <a:cubicBezTo>
                    <a:pt x="6" y="60"/>
                    <a:pt x="5" y="62"/>
                    <a:pt x="4" y="63"/>
                  </a:cubicBezTo>
                  <a:cubicBezTo>
                    <a:pt x="3" y="65"/>
                    <a:pt x="3" y="66"/>
                    <a:pt x="2" y="67"/>
                  </a:cubicBezTo>
                  <a:cubicBezTo>
                    <a:pt x="1" y="69"/>
                    <a:pt x="0" y="70"/>
                    <a:pt x="0" y="70"/>
                  </a:cubicBezTo>
                  <a:cubicBezTo>
                    <a:pt x="0" y="70"/>
                    <a:pt x="1" y="69"/>
                    <a:pt x="2" y="67"/>
                  </a:cubicBezTo>
                  <a:cubicBezTo>
                    <a:pt x="3" y="66"/>
                    <a:pt x="4" y="65"/>
                    <a:pt x="5" y="63"/>
                  </a:cubicBezTo>
                  <a:cubicBezTo>
                    <a:pt x="5" y="62"/>
                    <a:pt x="6" y="61"/>
                    <a:pt x="8" y="59"/>
                  </a:cubicBezTo>
                  <a:cubicBezTo>
                    <a:pt x="9" y="57"/>
                    <a:pt x="10" y="55"/>
                    <a:pt x="11" y="53"/>
                  </a:cubicBezTo>
                  <a:cubicBezTo>
                    <a:pt x="12" y="51"/>
                    <a:pt x="14" y="49"/>
                    <a:pt x="15" y="47"/>
                  </a:cubicBezTo>
                  <a:cubicBezTo>
                    <a:pt x="17" y="45"/>
                    <a:pt x="18" y="43"/>
                    <a:pt x="20" y="41"/>
                  </a:cubicBezTo>
                  <a:cubicBezTo>
                    <a:pt x="21" y="39"/>
                    <a:pt x="23" y="36"/>
                    <a:pt x="25" y="34"/>
                  </a:cubicBezTo>
                  <a:cubicBezTo>
                    <a:pt x="26" y="32"/>
                    <a:pt x="28" y="30"/>
                    <a:pt x="30" y="28"/>
                  </a:cubicBezTo>
                  <a:cubicBezTo>
                    <a:pt x="31" y="26"/>
                    <a:pt x="33" y="23"/>
                    <a:pt x="34" y="21"/>
                  </a:cubicBezTo>
                  <a:cubicBezTo>
                    <a:pt x="36" y="19"/>
                    <a:pt x="37" y="17"/>
                    <a:pt x="39" y="16"/>
                  </a:cubicBezTo>
                  <a:cubicBezTo>
                    <a:pt x="40" y="14"/>
                    <a:pt x="42" y="12"/>
                    <a:pt x="43" y="10"/>
                  </a:cubicBezTo>
                  <a:cubicBezTo>
                    <a:pt x="46" y="7"/>
                    <a:pt x="48" y="5"/>
                    <a:pt x="49" y="3"/>
                  </a:cubicBezTo>
                  <a:cubicBezTo>
                    <a:pt x="50" y="2"/>
                    <a:pt x="51" y="1"/>
                    <a:pt x="5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58"/>
            <p:cNvSpPr/>
            <p:nvPr/>
          </p:nvSpPr>
          <p:spPr bwMode="auto">
            <a:xfrm>
              <a:off x="4405313" y="5857875"/>
              <a:ext cx="420688" cy="836613"/>
            </a:xfrm>
            <a:custGeom>
              <a:avLst/>
              <a:gdLst>
                <a:gd name="T0" fmla="*/ 36 w 36"/>
                <a:gd name="T1" fmla="*/ 0 h 72"/>
                <a:gd name="T2" fmla="*/ 35 w 36"/>
                <a:gd name="T3" fmla="*/ 3 h 72"/>
                <a:gd name="T4" fmla="*/ 33 w 36"/>
                <a:gd name="T5" fmla="*/ 7 h 72"/>
                <a:gd name="T6" fmla="*/ 31 w 36"/>
                <a:gd name="T7" fmla="*/ 11 h 72"/>
                <a:gd name="T8" fmla="*/ 29 w 36"/>
                <a:gd name="T9" fmla="*/ 17 h 72"/>
                <a:gd name="T10" fmla="*/ 26 w 36"/>
                <a:gd name="T11" fmla="*/ 23 h 72"/>
                <a:gd name="T12" fmla="*/ 23 w 36"/>
                <a:gd name="T13" fmla="*/ 30 h 72"/>
                <a:gd name="T14" fmla="*/ 19 w 36"/>
                <a:gd name="T15" fmla="*/ 36 h 72"/>
                <a:gd name="T16" fmla="*/ 12 w 36"/>
                <a:gd name="T17" fmla="*/ 49 h 72"/>
                <a:gd name="T18" fmla="*/ 6 w 36"/>
                <a:gd name="T19" fmla="*/ 61 h 72"/>
                <a:gd name="T20" fmla="*/ 0 w 36"/>
                <a:gd name="T21" fmla="*/ 72 h 72"/>
                <a:gd name="T22" fmla="*/ 0 w 36"/>
                <a:gd name="T23" fmla="*/ 72 h 72"/>
                <a:gd name="T24" fmla="*/ 2 w 36"/>
                <a:gd name="T25" fmla="*/ 69 h 72"/>
                <a:gd name="T26" fmla="*/ 7 w 36"/>
                <a:gd name="T27" fmla="*/ 61 h 72"/>
                <a:gd name="T28" fmla="*/ 13 w 36"/>
                <a:gd name="T29" fmla="*/ 50 h 72"/>
                <a:gd name="T30" fmla="*/ 20 w 36"/>
                <a:gd name="T31" fmla="*/ 37 h 72"/>
                <a:gd name="T32" fmla="*/ 24 w 36"/>
                <a:gd name="T33" fmla="*/ 30 h 72"/>
                <a:gd name="T34" fmla="*/ 27 w 36"/>
                <a:gd name="T35" fmla="*/ 24 h 72"/>
                <a:gd name="T36" fmla="*/ 30 w 36"/>
                <a:gd name="T37" fmla="*/ 17 h 72"/>
                <a:gd name="T38" fmla="*/ 32 w 36"/>
                <a:gd name="T39" fmla="*/ 12 h 72"/>
                <a:gd name="T40" fmla="*/ 34 w 36"/>
                <a:gd name="T41" fmla="*/ 7 h 72"/>
                <a:gd name="T42" fmla="*/ 35 w 36"/>
                <a:gd name="T43" fmla="*/ 3 h 72"/>
                <a:gd name="T44" fmla="*/ 36 w 36"/>
                <a:gd name="T4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72">
                  <a:moveTo>
                    <a:pt x="36" y="0"/>
                  </a:moveTo>
                  <a:cubicBezTo>
                    <a:pt x="36" y="0"/>
                    <a:pt x="35" y="1"/>
                    <a:pt x="35" y="3"/>
                  </a:cubicBezTo>
                  <a:cubicBezTo>
                    <a:pt x="34" y="4"/>
                    <a:pt x="34" y="5"/>
                    <a:pt x="33" y="7"/>
                  </a:cubicBezTo>
                  <a:cubicBezTo>
                    <a:pt x="33" y="8"/>
                    <a:pt x="32" y="10"/>
                    <a:pt x="31" y="11"/>
                  </a:cubicBezTo>
                  <a:cubicBezTo>
                    <a:pt x="31" y="13"/>
                    <a:pt x="30" y="15"/>
                    <a:pt x="29" y="17"/>
                  </a:cubicBezTo>
                  <a:cubicBezTo>
                    <a:pt x="28" y="19"/>
                    <a:pt x="27" y="21"/>
                    <a:pt x="26" y="23"/>
                  </a:cubicBezTo>
                  <a:cubicBezTo>
                    <a:pt x="25" y="25"/>
                    <a:pt x="24" y="27"/>
                    <a:pt x="23" y="30"/>
                  </a:cubicBezTo>
                  <a:cubicBezTo>
                    <a:pt x="22" y="32"/>
                    <a:pt x="21" y="34"/>
                    <a:pt x="19" y="36"/>
                  </a:cubicBezTo>
                  <a:cubicBezTo>
                    <a:pt x="17" y="41"/>
                    <a:pt x="15" y="45"/>
                    <a:pt x="12" y="49"/>
                  </a:cubicBezTo>
                  <a:cubicBezTo>
                    <a:pt x="10" y="53"/>
                    <a:pt x="8" y="57"/>
                    <a:pt x="6" y="61"/>
                  </a:cubicBezTo>
                  <a:cubicBezTo>
                    <a:pt x="2" y="67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1" y="70"/>
                    <a:pt x="2" y="69"/>
                  </a:cubicBezTo>
                  <a:cubicBezTo>
                    <a:pt x="3" y="67"/>
                    <a:pt x="5" y="64"/>
                    <a:pt x="7" y="61"/>
                  </a:cubicBezTo>
                  <a:cubicBezTo>
                    <a:pt x="9" y="58"/>
                    <a:pt x="11" y="54"/>
                    <a:pt x="13" y="50"/>
                  </a:cubicBezTo>
                  <a:cubicBezTo>
                    <a:pt x="16" y="46"/>
                    <a:pt x="18" y="41"/>
                    <a:pt x="20" y="37"/>
                  </a:cubicBezTo>
                  <a:cubicBezTo>
                    <a:pt x="22" y="35"/>
                    <a:pt x="23" y="32"/>
                    <a:pt x="24" y="30"/>
                  </a:cubicBezTo>
                  <a:cubicBezTo>
                    <a:pt x="25" y="28"/>
                    <a:pt x="26" y="26"/>
                    <a:pt x="27" y="24"/>
                  </a:cubicBezTo>
                  <a:cubicBezTo>
                    <a:pt x="28" y="21"/>
                    <a:pt x="29" y="19"/>
                    <a:pt x="30" y="17"/>
                  </a:cubicBezTo>
                  <a:cubicBezTo>
                    <a:pt x="31" y="15"/>
                    <a:pt x="31" y="13"/>
                    <a:pt x="32" y="12"/>
                  </a:cubicBezTo>
                  <a:cubicBezTo>
                    <a:pt x="33" y="10"/>
                    <a:pt x="33" y="8"/>
                    <a:pt x="34" y="7"/>
                  </a:cubicBezTo>
                  <a:cubicBezTo>
                    <a:pt x="34" y="5"/>
                    <a:pt x="35" y="4"/>
                    <a:pt x="35" y="3"/>
                  </a:cubicBezTo>
                  <a:cubicBezTo>
                    <a:pt x="36" y="1"/>
                    <a:pt x="36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59"/>
            <p:cNvSpPr/>
            <p:nvPr/>
          </p:nvSpPr>
          <p:spPr bwMode="auto">
            <a:xfrm>
              <a:off x="4837113" y="5868988"/>
              <a:ext cx="58738" cy="790575"/>
            </a:xfrm>
            <a:custGeom>
              <a:avLst/>
              <a:gdLst>
                <a:gd name="T0" fmla="*/ 1 w 5"/>
                <a:gd name="T1" fmla="*/ 0 h 68"/>
                <a:gd name="T2" fmla="*/ 0 w 5"/>
                <a:gd name="T3" fmla="*/ 3 h 68"/>
                <a:gd name="T4" fmla="*/ 0 w 5"/>
                <a:gd name="T5" fmla="*/ 6 h 68"/>
                <a:gd name="T6" fmla="*/ 0 w 5"/>
                <a:gd name="T7" fmla="*/ 10 h 68"/>
                <a:gd name="T8" fmla="*/ 0 w 5"/>
                <a:gd name="T9" fmla="*/ 16 h 68"/>
                <a:gd name="T10" fmla="*/ 1 w 5"/>
                <a:gd name="T11" fmla="*/ 21 h 68"/>
                <a:gd name="T12" fmla="*/ 1 w 5"/>
                <a:gd name="T13" fmla="*/ 34 h 68"/>
                <a:gd name="T14" fmla="*/ 2 w 5"/>
                <a:gd name="T15" fmla="*/ 46 h 68"/>
                <a:gd name="T16" fmla="*/ 4 w 5"/>
                <a:gd name="T17" fmla="*/ 57 h 68"/>
                <a:gd name="T18" fmla="*/ 5 w 5"/>
                <a:gd name="T19" fmla="*/ 65 h 68"/>
                <a:gd name="T20" fmla="*/ 5 w 5"/>
                <a:gd name="T21" fmla="*/ 68 h 68"/>
                <a:gd name="T22" fmla="*/ 5 w 5"/>
                <a:gd name="T23" fmla="*/ 65 h 68"/>
                <a:gd name="T24" fmla="*/ 4 w 5"/>
                <a:gd name="T25" fmla="*/ 57 h 68"/>
                <a:gd name="T26" fmla="*/ 3 w 5"/>
                <a:gd name="T27" fmla="*/ 34 h 68"/>
                <a:gd name="T28" fmla="*/ 2 w 5"/>
                <a:gd name="T29" fmla="*/ 21 h 68"/>
                <a:gd name="T30" fmla="*/ 1 w 5"/>
                <a:gd name="T31" fmla="*/ 10 h 68"/>
                <a:gd name="T32" fmla="*/ 1 w 5"/>
                <a:gd name="T33" fmla="*/ 6 h 68"/>
                <a:gd name="T34" fmla="*/ 1 w 5"/>
                <a:gd name="T35" fmla="*/ 3 h 68"/>
                <a:gd name="T36" fmla="*/ 1 w 5"/>
                <a:gd name="T3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8">
                  <a:moveTo>
                    <a:pt x="1" y="0"/>
                  </a:moveTo>
                  <a:cubicBezTo>
                    <a:pt x="1" y="0"/>
                    <a:pt x="1" y="1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2"/>
                    <a:pt x="0" y="14"/>
                    <a:pt x="0" y="16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5"/>
                    <a:pt x="1" y="30"/>
                    <a:pt x="1" y="34"/>
                  </a:cubicBezTo>
                  <a:cubicBezTo>
                    <a:pt x="2" y="38"/>
                    <a:pt x="2" y="42"/>
                    <a:pt x="2" y="46"/>
                  </a:cubicBezTo>
                  <a:cubicBezTo>
                    <a:pt x="3" y="50"/>
                    <a:pt x="3" y="54"/>
                    <a:pt x="4" y="57"/>
                  </a:cubicBezTo>
                  <a:cubicBezTo>
                    <a:pt x="4" y="60"/>
                    <a:pt x="4" y="63"/>
                    <a:pt x="5" y="65"/>
                  </a:cubicBezTo>
                  <a:cubicBezTo>
                    <a:pt x="5" y="67"/>
                    <a:pt x="5" y="68"/>
                    <a:pt x="5" y="68"/>
                  </a:cubicBezTo>
                  <a:cubicBezTo>
                    <a:pt x="5" y="68"/>
                    <a:pt x="5" y="67"/>
                    <a:pt x="5" y="65"/>
                  </a:cubicBezTo>
                  <a:cubicBezTo>
                    <a:pt x="5" y="63"/>
                    <a:pt x="4" y="60"/>
                    <a:pt x="4" y="57"/>
                  </a:cubicBezTo>
                  <a:cubicBezTo>
                    <a:pt x="4" y="51"/>
                    <a:pt x="3" y="42"/>
                    <a:pt x="3" y="34"/>
                  </a:cubicBezTo>
                  <a:cubicBezTo>
                    <a:pt x="2" y="30"/>
                    <a:pt x="2" y="25"/>
                    <a:pt x="2" y="21"/>
                  </a:cubicBezTo>
                  <a:cubicBezTo>
                    <a:pt x="1" y="17"/>
                    <a:pt x="1" y="14"/>
                    <a:pt x="1" y="10"/>
                  </a:cubicBezTo>
                  <a:cubicBezTo>
                    <a:pt x="1" y="9"/>
                    <a:pt x="1" y="7"/>
                    <a:pt x="1" y="6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1" y="1"/>
                    <a:pt x="1" y="0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60"/>
            <p:cNvSpPr/>
            <p:nvPr/>
          </p:nvSpPr>
          <p:spPr bwMode="auto">
            <a:xfrm>
              <a:off x="4908550" y="5659438"/>
              <a:ext cx="244475" cy="1023938"/>
            </a:xfrm>
            <a:custGeom>
              <a:avLst/>
              <a:gdLst>
                <a:gd name="T0" fmla="*/ 0 w 21"/>
                <a:gd name="T1" fmla="*/ 0 h 88"/>
                <a:gd name="T2" fmla="*/ 1 w 21"/>
                <a:gd name="T3" fmla="*/ 1 h 88"/>
                <a:gd name="T4" fmla="*/ 2 w 21"/>
                <a:gd name="T5" fmla="*/ 3 h 88"/>
                <a:gd name="T6" fmla="*/ 3 w 21"/>
                <a:gd name="T7" fmla="*/ 8 h 88"/>
                <a:gd name="T8" fmla="*/ 5 w 21"/>
                <a:gd name="T9" fmla="*/ 13 h 88"/>
                <a:gd name="T10" fmla="*/ 6 w 21"/>
                <a:gd name="T11" fmla="*/ 20 h 88"/>
                <a:gd name="T12" fmla="*/ 8 w 21"/>
                <a:gd name="T13" fmla="*/ 27 h 88"/>
                <a:gd name="T14" fmla="*/ 11 w 21"/>
                <a:gd name="T15" fmla="*/ 44 h 88"/>
                <a:gd name="T16" fmla="*/ 18 w 21"/>
                <a:gd name="T17" fmla="*/ 74 h 88"/>
                <a:gd name="T18" fmla="*/ 21 w 21"/>
                <a:gd name="T19" fmla="*/ 88 h 88"/>
                <a:gd name="T20" fmla="*/ 21 w 21"/>
                <a:gd name="T21" fmla="*/ 84 h 88"/>
                <a:gd name="T22" fmla="*/ 19 w 21"/>
                <a:gd name="T23" fmla="*/ 74 h 88"/>
                <a:gd name="T24" fmla="*/ 16 w 21"/>
                <a:gd name="T25" fmla="*/ 60 h 88"/>
                <a:gd name="T26" fmla="*/ 13 w 21"/>
                <a:gd name="T27" fmla="*/ 43 h 88"/>
                <a:gd name="T28" fmla="*/ 9 w 21"/>
                <a:gd name="T29" fmla="*/ 27 h 88"/>
                <a:gd name="T30" fmla="*/ 7 w 21"/>
                <a:gd name="T31" fmla="*/ 20 h 88"/>
                <a:gd name="T32" fmla="*/ 5 w 21"/>
                <a:gd name="T33" fmla="*/ 13 h 88"/>
                <a:gd name="T34" fmla="*/ 4 w 21"/>
                <a:gd name="T35" fmla="*/ 8 h 88"/>
                <a:gd name="T36" fmla="*/ 2 w 21"/>
                <a:gd name="T37" fmla="*/ 3 h 88"/>
                <a:gd name="T38" fmla="*/ 1 w 21"/>
                <a:gd name="T39" fmla="*/ 1 h 88"/>
                <a:gd name="T40" fmla="*/ 0 w 21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88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5"/>
                    <a:pt x="3" y="6"/>
                    <a:pt x="3" y="8"/>
                  </a:cubicBezTo>
                  <a:cubicBezTo>
                    <a:pt x="3" y="9"/>
                    <a:pt x="4" y="11"/>
                    <a:pt x="5" y="13"/>
                  </a:cubicBezTo>
                  <a:cubicBezTo>
                    <a:pt x="5" y="15"/>
                    <a:pt x="6" y="18"/>
                    <a:pt x="6" y="20"/>
                  </a:cubicBezTo>
                  <a:cubicBezTo>
                    <a:pt x="7" y="22"/>
                    <a:pt x="7" y="25"/>
                    <a:pt x="8" y="27"/>
                  </a:cubicBezTo>
                  <a:cubicBezTo>
                    <a:pt x="9" y="33"/>
                    <a:pt x="10" y="38"/>
                    <a:pt x="11" y="44"/>
                  </a:cubicBezTo>
                  <a:cubicBezTo>
                    <a:pt x="14" y="55"/>
                    <a:pt x="16" y="66"/>
                    <a:pt x="18" y="74"/>
                  </a:cubicBezTo>
                  <a:cubicBezTo>
                    <a:pt x="20" y="83"/>
                    <a:pt x="21" y="88"/>
                    <a:pt x="21" y="88"/>
                  </a:cubicBezTo>
                  <a:cubicBezTo>
                    <a:pt x="21" y="88"/>
                    <a:pt x="21" y="87"/>
                    <a:pt x="21" y="84"/>
                  </a:cubicBezTo>
                  <a:cubicBezTo>
                    <a:pt x="20" y="82"/>
                    <a:pt x="20" y="78"/>
                    <a:pt x="19" y="74"/>
                  </a:cubicBezTo>
                  <a:cubicBezTo>
                    <a:pt x="18" y="70"/>
                    <a:pt x="17" y="65"/>
                    <a:pt x="16" y="60"/>
                  </a:cubicBezTo>
                  <a:cubicBezTo>
                    <a:pt x="15" y="55"/>
                    <a:pt x="14" y="49"/>
                    <a:pt x="13" y="43"/>
                  </a:cubicBezTo>
                  <a:cubicBezTo>
                    <a:pt x="11" y="38"/>
                    <a:pt x="10" y="32"/>
                    <a:pt x="9" y="27"/>
                  </a:cubicBezTo>
                  <a:cubicBezTo>
                    <a:pt x="8" y="25"/>
                    <a:pt x="8" y="22"/>
                    <a:pt x="7" y="20"/>
                  </a:cubicBezTo>
                  <a:cubicBezTo>
                    <a:pt x="6" y="17"/>
                    <a:pt x="6" y="15"/>
                    <a:pt x="5" y="13"/>
                  </a:cubicBezTo>
                  <a:cubicBezTo>
                    <a:pt x="5" y="11"/>
                    <a:pt x="4" y="9"/>
                    <a:pt x="4" y="8"/>
                  </a:cubicBezTo>
                  <a:cubicBezTo>
                    <a:pt x="3" y="6"/>
                    <a:pt x="2" y="4"/>
                    <a:pt x="2" y="3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61"/>
            <p:cNvSpPr/>
            <p:nvPr/>
          </p:nvSpPr>
          <p:spPr bwMode="auto">
            <a:xfrm>
              <a:off x="4978400" y="5461000"/>
              <a:ext cx="479425" cy="966788"/>
            </a:xfrm>
            <a:custGeom>
              <a:avLst/>
              <a:gdLst>
                <a:gd name="T0" fmla="*/ 0 w 41"/>
                <a:gd name="T1" fmla="*/ 0 h 83"/>
                <a:gd name="T2" fmla="*/ 2 w 41"/>
                <a:gd name="T3" fmla="*/ 4 h 83"/>
                <a:gd name="T4" fmla="*/ 4 w 41"/>
                <a:gd name="T5" fmla="*/ 8 h 83"/>
                <a:gd name="T6" fmla="*/ 7 w 41"/>
                <a:gd name="T7" fmla="*/ 13 h 83"/>
                <a:gd name="T8" fmla="*/ 20 w 41"/>
                <a:gd name="T9" fmla="*/ 42 h 83"/>
                <a:gd name="T10" fmla="*/ 28 w 41"/>
                <a:gd name="T11" fmla="*/ 57 h 83"/>
                <a:gd name="T12" fmla="*/ 34 w 41"/>
                <a:gd name="T13" fmla="*/ 70 h 83"/>
                <a:gd name="T14" fmla="*/ 39 w 41"/>
                <a:gd name="T15" fmla="*/ 79 h 83"/>
                <a:gd name="T16" fmla="*/ 41 w 41"/>
                <a:gd name="T17" fmla="*/ 83 h 83"/>
                <a:gd name="T18" fmla="*/ 39 w 41"/>
                <a:gd name="T19" fmla="*/ 79 h 83"/>
                <a:gd name="T20" fmla="*/ 35 w 41"/>
                <a:gd name="T21" fmla="*/ 70 h 83"/>
                <a:gd name="T22" fmla="*/ 29 w 41"/>
                <a:gd name="T23" fmla="*/ 56 h 83"/>
                <a:gd name="T24" fmla="*/ 21 w 41"/>
                <a:gd name="T25" fmla="*/ 41 h 83"/>
                <a:gd name="T26" fmla="*/ 14 w 41"/>
                <a:gd name="T27" fmla="*/ 26 h 83"/>
                <a:gd name="T28" fmla="*/ 7 w 41"/>
                <a:gd name="T29" fmla="*/ 13 h 83"/>
                <a:gd name="T30" fmla="*/ 2 w 41"/>
                <a:gd name="T31" fmla="*/ 4 h 83"/>
                <a:gd name="T32" fmla="*/ 1 w 41"/>
                <a:gd name="T33" fmla="*/ 1 h 83"/>
                <a:gd name="T34" fmla="*/ 0 w 41"/>
                <a:gd name="T3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" h="83">
                  <a:moveTo>
                    <a:pt x="0" y="0"/>
                  </a:moveTo>
                  <a:cubicBezTo>
                    <a:pt x="0" y="0"/>
                    <a:pt x="1" y="2"/>
                    <a:pt x="2" y="4"/>
                  </a:cubicBezTo>
                  <a:cubicBezTo>
                    <a:pt x="3" y="5"/>
                    <a:pt x="3" y="6"/>
                    <a:pt x="4" y="8"/>
                  </a:cubicBezTo>
                  <a:cubicBezTo>
                    <a:pt x="5" y="10"/>
                    <a:pt x="6" y="11"/>
                    <a:pt x="7" y="13"/>
                  </a:cubicBezTo>
                  <a:cubicBezTo>
                    <a:pt x="10" y="21"/>
                    <a:pt x="15" y="31"/>
                    <a:pt x="20" y="42"/>
                  </a:cubicBezTo>
                  <a:cubicBezTo>
                    <a:pt x="23" y="47"/>
                    <a:pt x="25" y="52"/>
                    <a:pt x="28" y="57"/>
                  </a:cubicBezTo>
                  <a:cubicBezTo>
                    <a:pt x="30" y="62"/>
                    <a:pt x="32" y="66"/>
                    <a:pt x="34" y="70"/>
                  </a:cubicBezTo>
                  <a:cubicBezTo>
                    <a:pt x="36" y="74"/>
                    <a:pt x="38" y="77"/>
                    <a:pt x="39" y="79"/>
                  </a:cubicBezTo>
                  <a:cubicBezTo>
                    <a:pt x="40" y="82"/>
                    <a:pt x="41" y="83"/>
                    <a:pt x="41" y="83"/>
                  </a:cubicBezTo>
                  <a:cubicBezTo>
                    <a:pt x="41" y="83"/>
                    <a:pt x="40" y="82"/>
                    <a:pt x="39" y="79"/>
                  </a:cubicBezTo>
                  <a:cubicBezTo>
                    <a:pt x="38" y="77"/>
                    <a:pt x="37" y="74"/>
                    <a:pt x="35" y="70"/>
                  </a:cubicBezTo>
                  <a:cubicBezTo>
                    <a:pt x="33" y="66"/>
                    <a:pt x="31" y="61"/>
                    <a:pt x="29" y="56"/>
                  </a:cubicBezTo>
                  <a:cubicBezTo>
                    <a:pt x="26" y="52"/>
                    <a:pt x="24" y="46"/>
                    <a:pt x="21" y="41"/>
                  </a:cubicBezTo>
                  <a:cubicBezTo>
                    <a:pt x="19" y="36"/>
                    <a:pt x="16" y="31"/>
                    <a:pt x="14" y="26"/>
                  </a:cubicBezTo>
                  <a:cubicBezTo>
                    <a:pt x="12" y="21"/>
                    <a:pt x="9" y="17"/>
                    <a:pt x="7" y="13"/>
                  </a:cubicBezTo>
                  <a:cubicBezTo>
                    <a:pt x="5" y="9"/>
                    <a:pt x="3" y="6"/>
                    <a:pt x="2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62"/>
            <p:cNvSpPr/>
            <p:nvPr/>
          </p:nvSpPr>
          <p:spPr bwMode="auto">
            <a:xfrm>
              <a:off x="5048250" y="52530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63"/>
            <p:cNvSpPr/>
            <p:nvPr/>
          </p:nvSpPr>
          <p:spPr bwMode="auto">
            <a:xfrm>
              <a:off x="5048250" y="5253038"/>
              <a:ext cx="538163" cy="906463"/>
            </a:xfrm>
            <a:custGeom>
              <a:avLst/>
              <a:gdLst>
                <a:gd name="T0" fmla="*/ 0 w 46"/>
                <a:gd name="T1" fmla="*/ 0 h 78"/>
                <a:gd name="T2" fmla="*/ 1 w 46"/>
                <a:gd name="T3" fmla="*/ 1 h 78"/>
                <a:gd name="T4" fmla="*/ 1 w 46"/>
                <a:gd name="T5" fmla="*/ 2 h 78"/>
                <a:gd name="T6" fmla="*/ 2 w 46"/>
                <a:gd name="T7" fmla="*/ 3 h 78"/>
                <a:gd name="T8" fmla="*/ 4 w 46"/>
                <a:gd name="T9" fmla="*/ 7 h 78"/>
                <a:gd name="T10" fmla="*/ 6 w 46"/>
                <a:gd name="T11" fmla="*/ 12 h 78"/>
                <a:gd name="T12" fmla="*/ 14 w 46"/>
                <a:gd name="T13" fmla="*/ 25 h 78"/>
                <a:gd name="T14" fmla="*/ 22 w 46"/>
                <a:gd name="T15" fmla="*/ 40 h 78"/>
                <a:gd name="T16" fmla="*/ 31 w 46"/>
                <a:gd name="T17" fmla="*/ 54 h 78"/>
                <a:gd name="T18" fmla="*/ 38 w 46"/>
                <a:gd name="T19" fmla="*/ 66 h 78"/>
                <a:gd name="T20" fmla="*/ 44 w 46"/>
                <a:gd name="T21" fmla="*/ 75 h 78"/>
                <a:gd name="T22" fmla="*/ 46 w 46"/>
                <a:gd name="T23" fmla="*/ 78 h 78"/>
                <a:gd name="T24" fmla="*/ 44 w 46"/>
                <a:gd name="T25" fmla="*/ 75 h 78"/>
                <a:gd name="T26" fmla="*/ 39 w 46"/>
                <a:gd name="T27" fmla="*/ 66 h 78"/>
                <a:gd name="T28" fmla="*/ 32 w 46"/>
                <a:gd name="T29" fmla="*/ 53 h 78"/>
                <a:gd name="T30" fmla="*/ 23 w 46"/>
                <a:gd name="T31" fmla="*/ 39 h 78"/>
                <a:gd name="T32" fmla="*/ 14 w 46"/>
                <a:gd name="T33" fmla="*/ 25 h 78"/>
                <a:gd name="T34" fmla="*/ 7 w 46"/>
                <a:gd name="T35" fmla="*/ 12 h 78"/>
                <a:gd name="T36" fmla="*/ 2 w 46"/>
                <a:gd name="T37" fmla="*/ 3 h 78"/>
                <a:gd name="T38" fmla="*/ 1 w 46"/>
                <a:gd name="T39" fmla="*/ 2 h 78"/>
                <a:gd name="T40" fmla="*/ 1 w 46"/>
                <a:gd name="T41" fmla="*/ 0 h 78"/>
                <a:gd name="T42" fmla="*/ 0 w 46"/>
                <a:gd name="T43" fmla="*/ 0 h 78"/>
                <a:gd name="T44" fmla="*/ 0 w 46"/>
                <a:gd name="T4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78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4"/>
                    <a:pt x="3" y="6"/>
                    <a:pt x="4" y="7"/>
                  </a:cubicBezTo>
                  <a:cubicBezTo>
                    <a:pt x="4" y="9"/>
                    <a:pt x="5" y="10"/>
                    <a:pt x="6" y="12"/>
                  </a:cubicBezTo>
                  <a:cubicBezTo>
                    <a:pt x="8" y="16"/>
                    <a:pt x="11" y="21"/>
                    <a:pt x="14" y="25"/>
                  </a:cubicBezTo>
                  <a:cubicBezTo>
                    <a:pt x="16" y="30"/>
                    <a:pt x="19" y="35"/>
                    <a:pt x="22" y="40"/>
                  </a:cubicBezTo>
                  <a:cubicBezTo>
                    <a:pt x="25" y="44"/>
                    <a:pt x="28" y="49"/>
                    <a:pt x="31" y="54"/>
                  </a:cubicBezTo>
                  <a:cubicBezTo>
                    <a:pt x="33" y="59"/>
                    <a:pt x="36" y="63"/>
                    <a:pt x="38" y="66"/>
                  </a:cubicBezTo>
                  <a:cubicBezTo>
                    <a:pt x="41" y="70"/>
                    <a:pt x="43" y="73"/>
                    <a:pt x="44" y="75"/>
                  </a:cubicBezTo>
                  <a:cubicBezTo>
                    <a:pt x="45" y="77"/>
                    <a:pt x="46" y="78"/>
                    <a:pt x="46" y="78"/>
                  </a:cubicBezTo>
                  <a:cubicBezTo>
                    <a:pt x="46" y="78"/>
                    <a:pt x="45" y="77"/>
                    <a:pt x="44" y="75"/>
                  </a:cubicBezTo>
                  <a:cubicBezTo>
                    <a:pt x="43" y="73"/>
                    <a:pt x="41" y="70"/>
                    <a:pt x="39" y="66"/>
                  </a:cubicBezTo>
                  <a:cubicBezTo>
                    <a:pt x="37" y="62"/>
                    <a:pt x="34" y="58"/>
                    <a:pt x="32" y="53"/>
                  </a:cubicBezTo>
                  <a:cubicBezTo>
                    <a:pt x="29" y="49"/>
                    <a:pt x="26" y="44"/>
                    <a:pt x="23" y="39"/>
                  </a:cubicBezTo>
                  <a:cubicBezTo>
                    <a:pt x="20" y="34"/>
                    <a:pt x="17" y="29"/>
                    <a:pt x="14" y="25"/>
                  </a:cubicBezTo>
                  <a:cubicBezTo>
                    <a:pt x="12" y="20"/>
                    <a:pt x="9" y="16"/>
                    <a:pt x="7" y="12"/>
                  </a:cubicBezTo>
                  <a:cubicBezTo>
                    <a:pt x="5" y="8"/>
                    <a:pt x="3" y="5"/>
                    <a:pt x="2" y="3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64"/>
            <p:cNvSpPr/>
            <p:nvPr/>
          </p:nvSpPr>
          <p:spPr bwMode="auto">
            <a:xfrm>
              <a:off x="5106988" y="5030788"/>
              <a:ext cx="573088" cy="849313"/>
            </a:xfrm>
            <a:custGeom>
              <a:avLst/>
              <a:gdLst>
                <a:gd name="T0" fmla="*/ 0 w 49"/>
                <a:gd name="T1" fmla="*/ 0 h 73"/>
                <a:gd name="T2" fmla="*/ 1 w 49"/>
                <a:gd name="T3" fmla="*/ 1 h 73"/>
                <a:gd name="T4" fmla="*/ 2 w 49"/>
                <a:gd name="T5" fmla="*/ 3 h 73"/>
                <a:gd name="T6" fmla="*/ 4 w 49"/>
                <a:gd name="T7" fmla="*/ 7 h 73"/>
                <a:gd name="T8" fmla="*/ 6 w 49"/>
                <a:gd name="T9" fmla="*/ 12 h 73"/>
                <a:gd name="T10" fmla="*/ 10 w 49"/>
                <a:gd name="T11" fmla="*/ 18 h 73"/>
                <a:gd name="T12" fmla="*/ 14 w 49"/>
                <a:gd name="T13" fmla="*/ 24 h 73"/>
                <a:gd name="T14" fmla="*/ 23 w 49"/>
                <a:gd name="T15" fmla="*/ 38 h 73"/>
                <a:gd name="T16" fmla="*/ 32 w 49"/>
                <a:gd name="T17" fmla="*/ 51 h 73"/>
                <a:gd name="T18" fmla="*/ 41 w 49"/>
                <a:gd name="T19" fmla="*/ 62 h 73"/>
                <a:gd name="T20" fmla="*/ 47 w 49"/>
                <a:gd name="T21" fmla="*/ 70 h 73"/>
                <a:gd name="T22" fmla="*/ 49 w 49"/>
                <a:gd name="T23" fmla="*/ 73 h 73"/>
                <a:gd name="T24" fmla="*/ 41 w 49"/>
                <a:gd name="T25" fmla="*/ 62 h 73"/>
                <a:gd name="T26" fmla="*/ 33 w 49"/>
                <a:gd name="T27" fmla="*/ 50 h 73"/>
                <a:gd name="T28" fmla="*/ 24 w 49"/>
                <a:gd name="T29" fmla="*/ 37 h 73"/>
                <a:gd name="T30" fmla="*/ 15 w 49"/>
                <a:gd name="T31" fmla="*/ 24 h 73"/>
                <a:gd name="T32" fmla="*/ 11 w 49"/>
                <a:gd name="T33" fmla="*/ 17 h 73"/>
                <a:gd name="T34" fmla="*/ 7 w 49"/>
                <a:gd name="T35" fmla="*/ 12 h 73"/>
                <a:gd name="T36" fmla="*/ 4 w 49"/>
                <a:gd name="T37" fmla="*/ 7 h 73"/>
                <a:gd name="T38" fmla="*/ 2 w 49"/>
                <a:gd name="T39" fmla="*/ 3 h 73"/>
                <a:gd name="T40" fmla="*/ 0 w 49"/>
                <a:gd name="T4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73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4"/>
                    <a:pt x="3" y="6"/>
                    <a:pt x="4" y="7"/>
                  </a:cubicBezTo>
                  <a:cubicBezTo>
                    <a:pt x="4" y="9"/>
                    <a:pt x="5" y="10"/>
                    <a:pt x="6" y="12"/>
                  </a:cubicBezTo>
                  <a:cubicBezTo>
                    <a:pt x="7" y="14"/>
                    <a:pt x="9" y="16"/>
                    <a:pt x="10" y="18"/>
                  </a:cubicBezTo>
                  <a:cubicBezTo>
                    <a:pt x="11" y="20"/>
                    <a:pt x="12" y="22"/>
                    <a:pt x="14" y="24"/>
                  </a:cubicBezTo>
                  <a:cubicBezTo>
                    <a:pt x="17" y="29"/>
                    <a:pt x="20" y="33"/>
                    <a:pt x="23" y="38"/>
                  </a:cubicBezTo>
                  <a:cubicBezTo>
                    <a:pt x="26" y="42"/>
                    <a:pt x="29" y="47"/>
                    <a:pt x="32" y="51"/>
                  </a:cubicBezTo>
                  <a:cubicBezTo>
                    <a:pt x="35" y="55"/>
                    <a:pt x="38" y="59"/>
                    <a:pt x="41" y="62"/>
                  </a:cubicBezTo>
                  <a:cubicBezTo>
                    <a:pt x="43" y="65"/>
                    <a:pt x="46" y="68"/>
                    <a:pt x="47" y="70"/>
                  </a:cubicBezTo>
                  <a:cubicBezTo>
                    <a:pt x="49" y="72"/>
                    <a:pt x="49" y="73"/>
                    <a:pt x="49" y="73"/>
                  </a:cubicBezTo>
                  <a:cubicBezTo>
                    <a:pt x="49" y="73"/>
                    <a:pt x="46" y="68"/>
                    <a:pt x="41" y="62"/>
                  </a:cubicBezTo>
                  <a:cubicBezTo>
                    <a:pt x="39" y="58"/>
                    <a:pt x="36" y="54"/>
                    <a:pt x="33" y="50"/>
                  </a:cubicBezTo>
                  <a:cubicBezTo>
                    <a:pt x="30" y="46"/>
                    <a:pt x="27" y="41"/>
                    <a:pt x="24" y="37"/>
                  </a:cubicBezTo>
                  <a:cubicBezTo>
                    <a:pt x="21" y="32"/>
                    <a:pt x="18" y="28"/>
                    <a:pt x="15" y="24"/>
                  </a:cubicBezTo>
                  <a:cubicBezTo>
                    <a:pt x="13" y="21"/>
                    <a:pt x="12" y="19"/>
                    <a:pt x="11" y="17"/>
                  </a:cubicBezTo>
                  <a:cubicBezTo>
                    <a:pt x="9" y="15"/>
                    <a:pt x="8" y="14"/>
                    <a:pt x="7" y="12"/>
                  </a:cubicBezTo>
                  <a:cubicBezTo>
                    <a:pt x="6" y="10"/>
                    <a:pt x="5" y="8"/>
                    <a:pt x="4" y="7"/>
                  </a:cubicBezTo>
                  <a:cubicBezTo>
                    <a:pt x="3" y="6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65"/>
            <p:cNvSpPr/>
            <p:nvPr/>
          </p:nvSpPr>
          <p:spPr bwMode="auto">
            <a:xfrm>
              <a:off x="5176838" y="4845050"/>
              <a:ext cx="688975" cy="838200"/>
            </a:xfrm>
            <a:custGeom>
              <a:avLst/>
              <a:gdLst>
                <a:gd name="T0" fmla="*/ 0 w 59"/>
                <a:gd name="T1" fmla="*/ 0 h 72"/>
                <a:gd name="T2" fmla="*/ 2 w 59"/>
                <a:gd name="T3" fmla="*/ 3 h 72"/>
                <a:gd name="T4" fmla="*/ 3 w 59"/>
                <a:gd name="T5" fmla="*/ 5 h 72"/>
                <a:gd name="T6" fmla="*/ 4 w 59"/>
                <a:gd name="T7" fmla="*/ 7 h 72"/>
                <a:gd name="T8" fmla="*/ 8 w 59"/>
                <a:gd name="T9" fmla="*/ 12 h 72"/>
                <a:gd name="T10" fmla="*/ 12 w 59"/>
                <a:gd name="T11" fmla="*/ 18 h 72"/>
                <a:gd name="T12" fmla="*/ 17 w 59"/>
                <a:gd name="T13" fmla="*/ 24 h 72"/>
                <a:gd name="T14" fmla="*/ 22 w 59"/>
                <a:gd name="T15" fmla="*/ 31 h 72"/>
                <a:gd name="T16" fmla="*/ 27 w 59"/>
                <a:gd name="T17" fmla="*/ 38 h 72"/>
                <a:gd name="T18" fmla="*/ 39 w 59"/>
                <a:gd name="T19" fmla="*/ 51 h 72"/>
                <a:gd name="T20" fmla="*/ 44 w 59"/>
                <a:gd name="T21" fmla="*/ 56 h 72"/>
                <a:gd name="T22" fmla="*/ 49 w 59"/>
                <a:gd name="T23" fmla="*/ 62 h 72"/>
                <a:gd name="T24" fmla="*/ 56 w 59"/>
                <a:gd name="T25" fmla="*/ 69 h 72"/>
                <a:gd name="T26" fmla="*/ 59 w 59"/>
                <a:gd name="T27" fmla="*/ 72 h 72"/>
                <a:gd name="T28" fmla="*/ 49 w 59"/>
                <a:gd name="T29" fmla="*/ 61 h 72"/>
                <a:gd name="T30" fmla="*/ 40 w 59"/>
                <a:gd name="T31" fmla="*/ 50 h 72"/>
                <a:gd name="T32" fmla="*/ 28 w 59"/>
                <a:gd name="T33" fmla="*/ 37 h 72"/>
                <a:gd name="T34" fmla="*/ 23 w 59"/>
                <a:gd name="T35" fmla="*/ 30 h 72"/>
                <a:gd name="T36" fmla="*/ 17 w 59"/>
                <a:gd name="T37" fmla="*/ 24 h 72"/>
                <a:gd name="T38" fmla="*/ 12 w 59"/>
                <a:gd name="T39" fmla="*/ 18 h 72"/>
                <a:gd name="T40" fmla="*/ 8 w 59"/>
                <a:gd name="T41" fmla="*/ 12 h 72"/>
                <a:gd name="T42" fmla="*/ 5 w 59"/>
                <a:gd name="T43" fmla="*/ 7 h 72"/>
                <a:gd name="T44" fmla="*/ 3 w 59"/>
                <a:gd name="T45" fmla="*/ 5 h 72"/>
                <a:gd name="T46" fmla="*/ 2 w 59"/>
                <a:gd name="T47" fmla="*/ 3 h 72"/>
                <a:gd name="T48" fmla="*/ 0 w 59"/>
                <a:gd name="T4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72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3" y="6"/>
                    <a:pt x="4" y="7"/>
                    <a:pt x="4" y="7"/>
                  </a:cubicBezTo>
                  <a:cubicBezTo>
                    <a:pt x="5" y="9"/>
                    <a:pt x="6" y="11"/>
                    <a:pt x="8" y="12"/>
                  </a:cubicBezTo>
                  <a:cubicBezTo>
                    <a:pt x="9" y="14"/>
                    <a:pt x="10" y="16"/>
                    <a:pt x="12" y="18"/>
                  </a:cubicBezTo>
                  <a:cubicBezTo>
                    <a:pt x="13" y="20"/>
                    <a:pt x="15" y="22"/>
                    <a:pt x="17" y="24"/>
                  </a:cubicBezTo>
                  <a:cubicBezTo>
                    <a:pt x="18" y="27"/>
                    <a:pt x="20" y="29"/>
                    <a:pt x="22" y="31"/>
                  </a:cubicBezTo>
                  <a:cubicBezTo>
                    <a:pt x="24" y="33"/>
                    <a:pt x="25" y="36"/>
                    <a:pt x="27" y="38"/>
                  </a:cubicBezTo>
                  <a:cubicBezTo>
                    <a:pt x="31" y="42"/>
                    <a:pt x="35" y="47"/>
                    <a:pt x="39" y="51"/>
                  </a:cubicBezTo>
                  <a:cubicBezTo>
                    <a:pt x="41" y="53"/>
                    <a:pt x="42" y="55"/>
                    <a:pt x="44" y="56"/>
                  </a:cubicBezTo>
                  <a:cubicBezTo>
                    <a:pt x="46" y="58"/>
                    <a:pt x="47" y="60"/>
                    <a:pt x="49" y="62"/>
                  </a:cubicBezTo>
                  <a:cubicBezTo>
                    <a:pt x="52" y="65"/>
                    <a:pt x="55" y="67"/>
                    <a:pt x="56" y="69"/>
                  </a:cubicBezTo>
                  <a:cubicBezTo>
                    <a:pt x="58" y="71"/>
                    <a:pt x="59" y="72"/>
                    <a:pt x="59" y="72"/>
                  </a:cubicBezTo>
                  <a:cubicBezTo>
                    <a:pt x="59" y="72"/>
                    <a:pt x="55" y="68"/>
                    <a:pt x="49" y="61"/>
                  </a:cubicBezTo>
                  <a:cubicBezTo>
                    <a:pt x="47" y="58"/>
                    <a:pt x="43" y="54"/>
                    <a:pt x="40" y="50"/>
                  </a:cubicBezTo>
                  <a:cubicBezTo>
                    <a:pt x="36" y="46"/>
                    <a:pt x="32" y="41"/>
                    <a:pt x="28" y="37"/>
                  </a:cubicBezTo>
                  <a:cubicBezTo>
                    <a:pt x="26" y="35"/>
                    <a:pt x="25" y="32"/>
                    <a:pt x="23" y="30"/>
                  </a:cubicBezTo>
                  <a:cubicBezTo>
                    <a:pt x="21" y="28"/>
                    <a:pt x="19" y="26"/>
                    <a:pt x="17" y="24"/>
                  </a:cubicBezTo>
                  <a:cubicBezTo>
                    <a:pt x="16" y="22"/>
                    <a:pt x="14" y="20"/>
                    <a:pt x="12" y="18"/>
                  </a:cubicBezTo>
                  <a:cubicBezTo>
                    <a:pt x="11" y="16"/>
                    <a:pt x="10" y="14"/>
                    <a:pt x="8" y="12"/>
                  </a:cubicBezTo>
                  <a:cubicBezTo>
                    <a:pt x="7" y="10"/>
                    <a:pt x="6" y="9"/>
                    <a:pt x="5" y="7"/>
                  </a:cubicBezTo>
                  <a:cubicBezTo>
                    <a:pt x="4" y="6"/>
                    <a:pt x="4" y="6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66"/>
            <p:cNvSpPr/>
            <p:nvPr/>
          </p:nvSpPr>
          <p:spPr bwMode="auto">
            <a:xfrm>
              <a:off x="5259388" y="4659313"/>
              <a:ext cx="712788" cy="779463"/>
            </a:xfrm>
            <a:custGeom>
              <a:avLst/>
              <a:gdLst>
                <a:gd name="T0" fmla="*/ 0 w 61"/>
                <a:gd name="T1" fmla="*/ 0 h 67"/>
                <a:gd name="T2" fmla="*/ 2 w 61"/>
                <a:gd name="T3" fmla="*/ 4 h 67"/>
                <a:gd name="T4" fmla="*/ 5 w 61"/>
                <a:gd name="T5" fmla="*/ 7 h 67"/>
                <a:gd name="T6" fmla="*/ 8 w 61"/>
                <a:gd name="T7" fmla="*/ 12 h 67"/>
                <a:gd name="T8" fmla="*/ 12 w 61"/>
                <a:gd name="T9" fmla="*/ 17 h 67"/>
                <a:gd name="T10" fmla="*/ 17 w 61"/>
                <a:gd name="T11" fmla="*/ 23 h 67"/>
                <a:gd name="T12" fmla="*/ 28 w 61"/>
                <a:gd name="T13" fmla="*/ 35 h 67"/>
                <a:gd name="T14" fmla="*/ 40 w 61"/>
                <a:gd name="T15" fmla="*/ 47 h 67"/>
                <a:gd name="T16" fmla="*/ 50 w 61"/>
                <a:gd name="T17" fmla="*/ 57 h 67"/>
                <a:gd name="T18" fmla="*/ 58 w 61"/>
                <a:gd name="T19" fmla="*/ 64 h 67"/>
                <a:gd name="T20" fmla="*/ 61 w 61"/>
                <a:gd name="T21" fmla="*/ 67 h 67"/>
                <a:gd name="T22" fmla="*/ 51 w 61"/>
                <a:gd name="T23" fmla="*/ 57 h 67"/>
                <a:gd name="T24" fmla="*/ 41 w 61"/>
                <a:gd name="T25" fmla="*/ 46 h 67"/>
                <a:gd name="T26" fmla="*/ 29 w 61"/>
                <a:gd name="T27" fmla="*/ 34 h 67"/>
                <a:gd name="T28" fmla="*/ 18 w 61"/>
                <a:gd name="T29" fmla="*/ 22 h 67"/>
                <a:gd name="T30" fmla="*/ 13 w 61"/>
                <a:gd name="T31" fmla="*/ 17 h 67"/>
                <a:gd name="T32" fmla="*/ 9 w 61"/>
                <a:gd name="T33" fmla="*/ 11 h 67"/>
                <a:gd name="T34" fmla="*/ 5 w 61"/>
                <a:gd name="T35" fmla="*/ 7 h 67"/>
                <a:gd name="T36" fmla="*/ 2 w 61"/>
                <a:gd name="T37" fmla="*/ 3 h 67"/>
                <a:gd name="T38" fmla="*/ 0 w 61"/>
                <a:gd name="T3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cubicBezTo>
                    <a:pt x="0" y="0"/>
                    <a:pt x="1" y="2"/>
                    <a:pt x="2" y="4"/>
                  </a:cubicBezTo>
                  <a:cubicBezTo>
                    <a:pt x="3" y="5"/>
                    <a:pt x="4" y="6"/>
                    <a:pt x="5" y="7"/>
                  </a:cubicBezTo>
                  <a:cubicBezTo>
                    <a:pt x="6" y="9"/>
                    <a:pt x="7" y="10"/>
                    <a:pt x="8" y="12"/>
                  </a:cubicBezTo>
                  <a:cubicBezTo>
                    <a:pt x="9" y="13"/>
                    <a:pt x="11" y="15"/>
                    <a:pt x="12" y="17"/>
                  </a:cubicBezTo>
                  <a:cubicBezTo>
                    <a:pt x="14" y="19"/>
                    <a:pt x="16" y="21"/>
                    <a:pt x="17" y="23"/>
                  </a:cubicBezTo>
                  <a:cubicBezTo>
                    <a:pt x="21" y="27"/>
                    <a:pt x="25" y="31"/>
                    <a:pt x="28" y="35"/>
                  </a:cubicBezTo>
                  <a:cubicBezTo>
                    <a:pt x="32" y="39"/>
                    <a:pt x="36" y="43"/>
                    <a:pt x="40" y="47"/>
                  </a:cubicBezTo>
                  <a:cubicBezTo>
                    <a:pt x="44" y="51"/>
                    <a:pt x="47" y="54"/>
                    <a:pt x="50" y="57"/>
                  </a:cubicBezTo>
                  <a:cubicBezTo>
                    <a:pt x="53" y="60"/>
                    <a:pt x="56" y="63"/>
                    <a:pt x="58" y="64"/>
                  </a:cubicBezTo>
                  <a:cubicBezTo>
                    <a:pt x="60" y="66"/>
                    <a:pt x="61" y="67"/>
                    <a:pt x="61" y="67"/>
                  </a:cubicBezTo>
                  <a:cubicBezTo>
                    <a:pt x="61" y="67"/>
                    <a:pt x="57" y="63"/>
                    <a:pt x="51" y="57"/>
                  </a:cubicBezTo>
                  <a:cubicBezTo>
                    <a:pt x="48" y="54"/>
                    <a:pt x="44" y="50"/>
                    <a:pt x="41" y="46"/>
                  </a:cubicBezTo>
                  <a:cubicBezTo>
                    <a:pt x="37" y="43"/>
                    <a:pt x="33" y="39"/>
                    <a:pt x="29" y="34"/>
                  </a:cubicBezTo>
                  <a:cubicBezTo>
                    <a:pt x="26" y="30"/>
                    <a:pt x="22" y="26"/>
                    <a:pt x="18" y="22"/>
                  </a:cubicBezTo>
                  <a:cubicBezTo>
                    <a:pt x="16" y="20"/>
                    <a:pt x="15" y="18"/>
                    <a:pt x="13" y="17"/>
                  </a:cubicBezTo>
                  <a:cubicBezTo>
                    <a:pt x="11" y="15"/>
                    <a:pt x="10" y="13"/>
                    <a:pt x="9" y="11"/>
                  </a:cubicBezTo>
                  <a:cubicBezTo>
                    <a:pt x="7" y="10"/>
                    <a:pt x="6" y="8"/>
                    <a:pt x="5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67"/>
            <p:cNvSpPr/>
            <p:nvPr/>
          </p:nvSpPr>
          <p:spPr bwMode="auto">
            <a:xfrm>
              <a:off x="5316538" y="4438650"/>
              <a:ext cx="0" cy="11113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68"/>
            <p:cNvSpPr/>
            <p:nvPr/>
          </p:nvSpPr>
          <p:spPr bwMode="auto">
            <a:xfrm>
              <a:off x="5316538" y="4449763"/>
              <a:ext cx="714375" cy="768350"/>
            </a:xfrm>
            <a:custGeom>
              <a:avLst/>
              <a:gdLst>
                <a:gd name="T0" fmla="*/ 0 w 61"/>
                <a:gd name="T1" fmla="*/ 0 h 66"/>
                <a:gd name="T2" fmla="*/ 2 w 61"/>
                <a:gd name="T3" fmla="*/ 3 h 66"/>
                <a:gd name="T4" fmla="*/ 4 w 61"/>
                <a:gd name="T5" fmla="*/ 7 h 66"/>
                <a:gd name="T6" fmla="*/ 7 w 61"/>
                <a:gd name="T7" fmla="*/ 12 h 66"/>
                <a:gd name="T8" fmla="*/ 11 w 61"/>
                <a:gd name="T9" fmla="*/ 17 h 66"/>
                <a:gd name="T10" fmla="*/ 16 w 61"/>
                <a:gd name="T11" fmla="*/ 23 h 66"/>
                <a:gd name="T12" fmla="*/ 21 w 61"/>
                <a:gd name="T13" fmla="*/ 29 h 66"/>
                <a:gd name="T14" fmla="*/ 27 w 61"/>
                <a:gd name="T15" fmla="*/ 36 h 66"/>
                <a:gd name="T16" fmla="*/ 33 w 61"/>
                <a:gd name="T17" fmla="*/ 42 h 66"/>
                <a:gd name="T18" fmla="*/ 39 w 61"/>
                <a:gd name="T19" fmla="*/ 47 h 66"/>
                <a:gd name="T20" fmla="*/ 44 w 61"/>
                <a:gd name="T21" fmla="*/ 53 h 66"/>
                <a:gd name="T22" fmla="*/ 50 w 61"/>
                <a:gd name="T23" fmla="*/ 57 h 66"/>
                <a:gd name="T24" fmla="*/ 61 w 61"/>
                <a:gd name="T25" fmla="*/ 66 h 66"/>
                <a:gd name="T26" fmla="*/ 58 w 61"/>
                <a:gd name="T27" fmla="*/ 63 h 66"/>
                <a:gd name="T28" fmla="*/ 50 w 61"/>
                <a:gd name="T29" fmla="*/ 57 h 66"/>
                <a:gd name="T30" fmla="*/ 45 w 61"/>
                <a:gd name="T31" fmla="*/ 52 h 66"/>
                <a:gd name="T32" fmla="*/ 40 w 61"/>
                <a:gd name="T33" fmla="*/ 47 h 66"/>
                <a:gd name="T34" fmla="*/ 34 w 61"/>
                <a:gd name="T35" fmla="*/ 41 h 66"/>
                <a:gd name="T36" fmla="*/ 28 w 61"/>
                <a:gd name="T37" fmla="*/ 35 h 66"/>
                <a:gd name="T38" fmla="*/ 22 w 61"/>
                <a:gd name="T39" fmla="*/ 29 h 66"/>
                <a:gd name="T40" fmla="*/ 17 w 61"/>
                <a:gd name="T41" fmla="*/ 23 h 66"/>
                <a:gd name="T42" fmla="*/ 12 w 61"/>
                <a:gd name="T43" fmla="*/ 17 h 66"/>
                <a:gd name="T44" fmla="*/ 8 w 61"/>
                <a:gd name="T45" fmla="*/ 11 h 66"/>
                <a:gd name="T46" fmla="*/ 5 w 61"/>
                <a:gd name="T47" fmla="*/ 6 h 66"/>
                <a:gd name="T48" fmla="*/ 2 w 61"/>
                <a:gd name="T49" fmla="*/ 3 h 66"/>
                <a:gd name="T50" fmla="*/ 0 w 61"/>
                <a:gd name="T51" fmla="*/ 0 h 66"/>
                <a:gd name="T52" fmla="*/ 0 w 61"/>
                <a:gd name="T5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" h="66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3" y="4"/>
                    <a:pt x="3" y="5"/>
                    <a:pt x="4" y="7"/>
                  </a:cubicBezTo>
                  <a:cubicBezTo>
                    <a:pt x="5" y="8"/>
                    <a:pt x="6" y="10"/>
                    <a:pt x="7" y="12"/>
                  </a:cubicBezTo>
                  <a:cubicBezTo>
                    <a:pt x="9" y="13"/>
                    <a:pt x="10" y="15"/>
                    <a:pt x="11" y="17"/>
                  </a:cubicBezTo>
                  <a:cubicBezTo>
                    <a:pt x="13" y="19"/>
                    <a:pt x="14" y="21"/>
                    <a:pt x="16" y="23"/>
                  </a:cubicBezTo>
                  <a:cubicBezTo>
                    <a:pt x="18" y="25"/>
                    <a:pt x="20" y="27"/>
                    <a:pt x="21" y="29"/>
                  </a:cubicBezTo>
                  <a:cubicBezTo>
                    <a:pt x="23" y="32"/>
                    <a:pt x="25" y="34"/>
                    <a:pt x="27" y="36"/>
                  </a:cubicBezTo>
                  <a:cubicBezTo>
                    <a:pt x="29" y="38"/>
                    <a:pt x="31" y="40"/>
                    <a:pt x="33" y="42"/>
                  </a:cubicBezTo>
                  <a:cubicBezTo>
                    <a:pt x="35" y="44"/>
                    <a:pt x="37" y="46"/>
                    <a:pt x="39" y="47"/>
                  </a:cubicBezTo>
                  <a:cubicBezTo>
                    <a:pt x="41" y="49"/>
                    <a:pt x="43" y="51"/>
                    <a:pt x="44" y="53"/>
                  </a:cubicBezTo>
                  <a:cubicBezTo>
                    <a:pt x="46" y="54"/>
                    <a:pt x="48" y="56"/>
                    <a:pt x="50" y="57"/>
                  </a:cubicBezTo>
                  <a:cubicBezTo>
                    <a:pt x="56" y="63"/>
                    <a:pt x="61" y="66"/>
                    <a:pt x="61" y="66"/>
                  </a:cubicBezTo>
                  <a:cubicBezTo>
                    <a:pt x="61" y="66"/>
                    <a:pt x="59" y="65"/>
                    <a:pt x="58" y="63"/>
                  </a:cubicBezTo>
                  <a:cubicBezTo>
                    <a:pt x="56" y="62"/>
                    <a:pt x="53" y="59"/>
                    <a:pt x="50" y="57"/>
                  </a:cubicBezTo>
                  <a:cubicBezTo>
                    <a:pt x="48" y="55"/>
                    <a:pt x="47" y="54"/>
                    <a:pt x="45" y="52"/>
                  </a:cubicBezTo>
                  <a:cubicBezTo>
                    <a:pt x="43" y="50"/>
                    <a:pt x="41" y="49"/>
                    <a:pt x="40" y="47"/>
                  </a:cubicBezTo>
                  <a:cubicBezTo>
                    <a:pt x="38" y="45"/>
                    <a:pt x="36" y="43"/>
                    <a:pt x="34" y="41"/>
                  </a:cubicBezTo>
                  <a:cubicBezTo>
                    <a:pt x="32" y="39"/>
                    <a:pt x="30" y="37"/>
                    <a:pt x="28" y="35"/>
                  </a:cubicBezTo>
                  <a:cubicBezTo>
                    <a:pt x="26" y="33"/>
                    <a:pt x="24" y="31"/>
                    <a:pt x="22" y="29"/>
                  </a:cubicBezTo>
                  <a:cubicBezTo>
                    <a:pt x="20" y="27"/>
                    <a:pt x="19" y="25"/>
                    <a:pt x="17" y="23"/>
                  </a:cubicBezTo>
                  <a:cubicBezTo>
                    <a:pt x="15" y="20"/>
                    <a:pt x="14" y="19"/>
                    <a:pt x="12" y="17"/>
                  </a:cubicBezTo>
                  <a:cubicBezTo>
                    <a:pt x="11" y="15"/>
                    <a:pt x="9" y="13"/>
                    <a:pt x="8" y="11"/>
                  </a:cubicBezTo>
                  <a:cubicBezTo>
                    <a:pt x="7" y="9"/>
                    <a:pt x="6" y="8"/>
                    <a:pt x="5" y="6"/>
                  </a:cubicBezTo>
                  <a:cubicBezTo>
                    <a:pt x="4" y="5"/>
                    <a:pt x="3" y="4"/>
                    <a:pt x="2" y="3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69"/>
            <p:cNvSpPr/>
            <p:nvPr/>
          </p:nvSpPr>
          <p:spPr bwMode="auto">
            <a:xfrm>
              <a:off x="6111875" y="4984750"/>
              <a:ext cx="11113" cy="1111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70"/>
            <p:cNvSpPr/>
            <p:nvPr/>
          </p:nvSpPr>
          <p:spPr bwMode="auto">
            <a:xfrm>
              <a:off x="5399088" y="4170363"/>
              <a:ext cx="712788" cy="825500"/>
            </a:xfrm>
            <a:custGeom>
              <a:avLst/>
              <a:gdLst>
                <a:gd name="T0" fmla="*/ 0 w 61"/>
                <a:gd name="T1" fmla="*/ 0 h 71"/>
                <a:gd name="T2" fmla="*/ 1 w 61"/>
                <a:gd name="T3" fmla="*/ 1 h 71"/>
                <a:gd name="T4" fmla="*/ 1 w 61"/>
                <a:gd name="T5" fmla="*/ 3 h 71"/>
                <a:gd name="T6" fmla="*/ 2 w 61"/>
                <a:gd name="T7" fmla="*/ 4 h 71"/>
                <a:gd name="T8" fmla="*/ 3 w 61"/>
                <a:gd name="T9" fmla="*/ 6 h 71"/>
                <a:gd name="T10" fmla="*/ 4 w 61"/>
                <a:gd name="T11" fmla="*/ 8 h 71"/>
                <a:gd name="T12" fmla="*/ 7 w 61"/>
                <a:gd name="T13" fmla="*/ 13 h 71"/>
                <a:gd name="T14" fmla="*/ 16 w 61"/>
                <a:gd name="T15" fmla="*/ 25 h 71"/>
                <a:gd name="T16" fmla="*/ 22 w 61"/>
                <a:gd name="T17" fmla="*/ 32 h 71"/>
                <a:gd name="T18" fmla="*/ 28 w 61"/>
                <a:gd name="T19" fmla="*/ 38 h 71"/>
                <a:gd name="T20" fmla="*/ 40 w 61"/>
                <a:gd name="T21" fmla="*/ 51 h 71"/>
                <a:gd name="T22" fmla="*/ 51 w 61"/>
                <a:gd name="T23" fmla="*/ 61 h 71"/>
                <a:gd name="T24" fmla="*/ 59 w 61"/>
                <a:gd name="T25" fmla="*/ 68 h 71"/>
                <a:gd name="T26" fmla="*/ 61 w 61"/>
                <a:gd name="T27" fmla="*/ 71 h 71"/>
                <a:gd name="T28" fmla="*/ 61 w 61"/>
                <a:gd name="T29" fmla="*/ 70 h 71"/>
                <a:gd name="T30" fmla="*/ 59 w 61"/>
                <a:gd name="T31" fmla="*/ 68 h 71"/>
                <a:gd name="T32" fmla="*/ 51 w 61"/>
                <a:gd name="T33" fmla="*/ 61 h 71"/>
                <a:gd name="T34" fmla="*/ 40 w 61"/>
                <a:gd name="T35" fmla="*/ 50 h 71"/>
                <a:gd name="T36" fmla="*/ 28 w 61"/>
                <a:gd name="T37" fmla="*/ 38 h 71"/>
                <a:gd name="T38" fmla="*/ 17 w 61"/>
                <a:gd name="T39" fmla="*/ 25 h 71"/>
                <a:gd name="T40" fmla="*/ 8 w 61"/>
                <a:gd name="T41" fmla="*/ 13 h 71"/>
                <a:gd name="T42" fmla="*/ 4 w 61"/>
                <a:gd name="T43" fmla="*/ 8 h 71"/>
                <a:gd name="T44" fmla="*/ 3 w 61"/>
                <a:gd name="T45" fmla="*/ 6 h 71"/>
                <a:gd name="T46" fmla="*/ 2 w 61"/>
                <a:gd name="T47" fmla="*/ 4 h 71"/>
                <a:gd name="T48" fmla="*/ 1 w 61"/>
                <a:gd name="T49" fmla="*/ 3 h 71"/>
                <a:gd name="T50" fmla="*/ 1 w 61"/>
                <a:gd name="T51" fmla="*/ 1 h 71"/>
                <a:gd name="T52" fmla="*/ 0 w 61"/>
                <a:gd name="T5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" h="7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3" y="7"/>
                    <a:pt x="3" y="8"/>
                    <a:pt x="4" y="8"/>
                  </a:cubicBezTo>
                  <a:cubicBezTo>
                    <a:pt x="5" y="10"/>
                    <a:pt x="6" y="12"/>
                    <a:pt x="7" y="13"/>
                  </a:cubicBezTo>
                  <a:cubicBezTo>
                    <a:pt x="9" y="17"/>
                    <a:pt x="13" y="21"/>
                    <a:pt x="16" y="25"/>
                  </a:cubicBezTo>
                  <a:cubicBezTo>
                    <a:pt x="18" y="28"/>
                    <a:pt x="20" y="30"/>
                    <a:pt x="22" y="32"/>
                  </a:cubicBezTo>
                  <a:cubicBezTo>
                    <a:pt x="24" y="34"/>
                    <a:pt x="26" y="36"/>
                    <a:pt x="28" y="38"/>
                  </a:cubicBezTo>
                  <a:cubicBezTo>
                    <a:pt x="32" y="43"/>
                    <a:pt x="36" y="47"/>
                    <a:pt x="40" y="51"/>
                  </a:cubicBezTo>
                  <a:cubicBezTo>
                    <a:pt x="44" y="55"/>
                    <a:pt x="47" y="58"/>
                    <a:pt x="51" y="61"/>
                  </a:cubicBezTo>
                  <a:cubicBezTo>
                    <a:pt x="54" y="64"/>
                    <a:pt x="57" y="66"/>
                    <a:pt x="59" y="68"/>
                  </a:cubicBezTo>
                  <a:cubicBezTo>
                    <a:pt x="60" y="69"/>
                    <a:pt x="61" y="70"/>
                    <a:pt x="61" y="71"/>
                  </a:cubicBezTo>
                  <a:cubicBezTo>
                    <a:pt x="61" y="71"/>
                    <a:pt x="61" y="71"/>
                    <a:pt x="61" y="70"/>
                  </a:cubicBezTo>
                  <a:cubicBezTo>
                    <a:pt x="61" y="70"/>
                    <a:pt x="60" y="69"/>
                    <a:pt x="59" y="68"/>
                  </a:cubicBezTo>
                  <a:cubicBezTo>
                    <a:pt x="57" y="66"/>
                    <a:pt x="54" y="64"/>
                    <a:pt x="51" y="61"/>
                  </a:cubicBezTo>
                  <a:cubicBezTo>
                    <a:pt x="48" y="57"/>
                    <a:pt x="44" y="54"/>
                    <a:pt x="40" y="50"/>
                  </a:cubicBezTo>
                  <a:cubicBezTo>
                    <a:pt x="37" y="46"/>
                    <a:pt x="32" y="42"/>
                    <a:pt x="28" y="38"/>
                  </a:cubicBezTo>
                  <a:cubicBezTo>
                    <a:pt x="24" y="33"/>
                    <a:pt x="20" y="29"/>
                    <a:pt x="17" y="25"/>
                  </a:cubicBezTo>
                  <a:cubicBezTo>
                    <a:pt x="13" y="21"/>
                    <a:pt x="10" y="17"/>
                    <a:pt x="8" y="13"/>
                  </a:cubicBezTo>
                  <a:cubicBezTo>
                    <a:pt x="6" y="11"/>
                    <a:pt x="5" y="10"/>
                    <a:pt x="4" y="8"/>
                  </a:cubicBezTo>
                  <a:cubicBezTo>
                    <a:pt x="4" y="7"/>
                    <a:pt x="3" y="7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71"/>
            <p:cNvSpPr/>
            <p:nvPr/>
          </p:nvSpPr>
          <p:spPr bwMode="auto">
            <a:xfrm>
              <a:off x="5457825" y="3995738"/>
              <a:ext cx="758825" cy="779463"/>
            </a:xfrm>
            <a:custGeom>
              <a:avLst/>
              <a:gdLst>
                <a:gd name="T0" fmla="*/ 0 w 65"/>
                <a:gd name="T1" fmla="*/ 0 h 67"/>
                <a:gd name="T2" fmla="*/ 1 w 65"/>
                <a:gd name="T3" fmla="*/ 1 h 67"/>
                <a:gd name="T4" fmla="*/ 2 w 65"/>
                <a:gd name="T5" fmla="*/ 4 h 67"/>
                <a:gd name="T6" fmla="*/ 4 w 65"/>
                <a:gd name="T7" fmla="*/ 8 h 67"/>
                <a:gd name="T8" fmla="*/ 8 w 65"/>
                <a:gd name="T9" fmla="*/ 12 h 67"/>
                <a:gd name="T10" fmla="*/ 13 w 65"/>
                <a:gd name="T11" fmla="*/ 18 h 67"/>
                <a:gd name="T12" fmla="*/ 18 w 65"/>
                <a:gd name="T13" fmla="*/ 24 h 67"/>
                <a:gd name="T14" fmla="*/ 30 w 65"/>
                <a:gd name="T15" fmla="*/ 36 h 67"/>
                <a:gd name="T16" fmla="*/ 43 w 65"/>
                <a:gd name="T17" fmla="*/ 48 h 67"/>
                <a:gd name="T18" fmla="*/ 54 w 65"/>
                <a:gd name="T19" fmla="*/ 58 h 67"/>
                <a:gd name="T20" fmla="*/ 62 w 65"/>
                <a:gd name="T21" fmla="*/ 64 h 67"/>
                <a:gd name="T22" fmla="*/ 65 w 65"/>
                <a:gd name="T23" fmla="*/ 67 h 67"/>
                <a:gd name="T24" fmla="*/ 54 w 65"/>
                <a:gd name="T25" fmla="*/ 57 h 67"/>
                <a:gd name="T26" fmla="*/ 43 w 65"/>
                <a:gd name="T27" fmla="*/ 47 h 67"/>
                <a:gd name="T28" fmla="*/ 31 w 65"/>
                <a:gd name="T29" fmla="*/ 35 h 67"/>
                <a:gd name="T30" fmla="*/ 19 w 65"/>
                <a:gd name="T31" fmla="*/ 23 h 67"/>
                <a:gd name="T32" fmla="*/ 13 w 65"/>
                <a:gd name="T33" fmla="*/ 17 h 67"/>
                <a:gd name="T34" fmla="*/ 9 w 65"/>
                <a:gd name="T35" fmla="*/ 12 h 67"/>
                <a:gd name="T36" fmla="*/ 7 w 65"/>
                <a:gd name="T37" fmla="*/ 9 h 67"/>
                <a:gd name="T38" fmla="*/ 5 w 65"/>
                <a:gd name="T39" fmla="*/ 7 h 67"/>
                <a:gd name="T40" fmla="*/ 2 w 65"/>
                <a:gd name="T41" fmla="*/ 3 h 67"/>
                <a:gd name="T42" fmla="*/ 1 w 65"/>
                <a:gd name="T43" fmla="*/ 1 h 67"/>
                <a:gd name="T44" fmla="*/ 0 w 65"/>
                <a:gd name="T4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67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1" y="2"/>
                    <a:pt x="2" y="4"/>
                  </a:cubicBezTo>
                  <a:cubicBezTo>
                    <a:pt x="3" y="5"/>
                    <a:pt x="3" y="6"/>
                    <a:pt x="4" y="8"/>
                  </a:cubicBezTo>
                  <a:cubicBezTo>
                    <a:pt x="5" y="9"/>
                    <a:pt x="7" y="11"/>
                    <a:pt x="8" y="12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4" y="20"/>
                    <a:pt x="16" y="22"/>
                    <a:pt x="18" y="24"/>
                  </a:cubicBezTo>
                  <a:cubicBezTo>
                    <a:pt x="22" y="28"/>
                    <a:pt x="26" y="32"/>
                    <a:pt x="30" y="36"/>
                  </a:cubicBezTo>
                  <a:cubicBezTo>
                    <a:pt x="34" y="40"/>
                    <a:pt x="38" y="44"/>
                    <a:pt x="43" y="48"/>
                  </a:cubicBezTo>
                  <a:cubicBezTo>
                    <a:pt x="47" y="51"/>
                    <a:pt x="51" y="55"/>
                    <a:pt x="54" y="58"/>
                  </a:cubicBezTo>
                  <a:cubicBezTo>
                    <a:pt x="57" y="61"/>
                    <a:pt x="60" y="63"/>
                    <a:pt x="62" y="64"/>
                  </a:cubicBezTo>
                  <a:cubicBezTo>
                    <a:pt x="64" y="66"/>
                    <a:pt x="65" y="67"/>
                    <a:pt x="65" y="67"/>
                  </a:cubicBezTo>
                  <a:cubicBezTo>
                    <a:pt x="65" y="67"/>
                    <a:pt x="61" y="63"/>
                    <a:pt x="54" y="57"/>
                  </a:cubicBezTo>
                  <a:cubicBezTo>
                    <a:pt x="51" y="54"/>
                    <a:pt x="47" y="51"/>
                    <a:pt x="43" y="47"/>
                  </a:cubicBezTo>
                  <a:cubicBezTo>
                    <a:pt x="39" y="43"/>
                    <a:pt x="35" y="39"/>
                    <a:pt x="31" y="35"/>
                  </a:cubicBezTo>
                  <a:cubicBezTo>
                    <a:pt x="27" y="31"/>
                    <a:pt x="22" y="27"/>
                    <a:pt x="19" y="23"/>
                  </a:cubicBezTo>
                  <a:cubicBezTo>
                    <a:pt x="17" y="21"/>
                    <a:pt x="15" y="19"/>
                    <a:pt x="13" y="17"/>
                  </a:cubicBezTo>
                  <a:cubicBezTo>
                    <a:pt x="12" y="15"/>
                    <a:pt x="10" y="14"/>
                    <a:pt x="9" y="12"/>
                  </a:cubicBezTo>
                  <a:cubicBezTo>
                    <a:pt x="8" y="11"/>
                    <a:pt x="7" y="10"/>
                    <a:pt x="7" y="9"/>
                  </a:cubicBezTo>
                  <a:cubicBezTo>
                    <a:pt x="6" y="9"/>
                    <a:pt x="5" y="8"/>
                    <a:pt x="5" y="7"/>
                  </a:cubicBezTo>
                  <a:cubicBezTo>
                    <a:pt x="4" y="6"/>
                    <a:pt x="3" y="5"/>
                    <a:pt x="2" y="3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72"/>
            <p:cNvSpPr/>
            <p:nvPr/>
          </p:nvSpPr>
          <p:spPr bwMode="auto">
            <a:xfrm>
              <a:off x="5527675" y="37861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73"/>
            <p:cNvSpPr/>
            <p:nvPr/>
          </p:nvSpPr>
          <p:spPr bwMode="auto">
            <a:xfrm>
              <a:off x="5527675" y="3786188"/>
              <a:ext cx="747713" cy="768350"/>
            </a:xfrm>
            <a:custGeom>
              <a:avLst/>
              <a:gdLst>
                <a:gd name="T0" fmla="*/ 0 w 64"/>
                <a:gd name="T1" fmla="*/ 0 h 66"/>
                <a:gd name="T2" fmla="*/ 0 w 64"/>
                <a:gd name="T3" fmla="*/ 1 h 66"/>
                <a:gd name="T4" fmla="*/ 2 w 64"/>
                <a:gd name="T5" fmla="*/ 4 h 66"/>
                <a:gd name="T6" fmla="*/ 5 w 64"/>
                <a:gd name="T7" fmla="*/ 7 h 66"/>
                <a:gd name="T8" fmla="*/ 9 w 64"/>
                <a:gd name="T9" fmla="*/ 12 h 66"/>
                <a:gd name="T10" fmla="*/ 13 w 64"/>
                <a:gd name="T11" fmla="*/ 17 h 66"/>
                <a:gd name="T12" fmla="*/ 19 w 64"/>
                <a:gd name="T13" fmla="*/ 23 h 66"/>
                <a:gd name="T14" fmla="*/ 31 w 64"/>
                <a:gd name="T15" fmla="*/ 35 h 66"/>
                <a:gd name="T16" fmla="*/ 43 w 64"/>
                <a:gd name="T17" fmla="*/ 47 h 66"/>
                <a:gd name="T18" fmla="*/ 54 w 64"/>
                <a:gd name="T19" fmla="*/ 57 h 66"/>
                <a:gd name="T20" fmla="*/ 61 w 64"/>
                <a:gd name="T21" fmla="*/ 64 h 66"/>
                <a:gd name="T22" fmla="*/ 64 w 64"/>
                <a:gd name="T23" fmla="*/ 66 h 66"/>
                <a:gd name="T24" fmla="*/ 54 w 64"/>
                <a:gd name="T25" fmla="*/ 56 h 66"/>
                <a:gd name="T26" fmla="*/ 44 w 64"/>
                <a:gd name="T27" fmla="*/ 46 h 66"/>
                <a:gd name="T28" fmla="*/ 32 w 64"/>
                <a:gd name="T29" fmla="*/ 34 h 66"/>
                <a:gd name="T30" fmla="*/ 20 w 64"/>
                <a:gd name="T31" fmla="*/ 22 h 66"/>
                <a:gd name="T32" fmla="*/ 14 w 64"/>
                <a:gd name="T33" fmla="*/ 16 h 66"/>
                <a:gd name="T34" fmla="*/ 9 w 64"/>
                <a:gd name="T35" fmla="*/ 11 h 66"/>
                <a:gd name="T36" fmla="*/ 5 w 64"/>
                <a:gd name="T37" fmla="*/ 7 h 66"/>
                <a:gd name="T38" fmla="*/ 2 w 64"/>
                <a:gd name="T39" fmla="*/ 3 h 66"/>
                <a:gd name="T40" fmla="*/ 1 w 64"/>
                <a:gd name="T41" fmla="*/ 1 h 66"/>
                <a:gd name="T42" fmla="*/ 0 w 64"/>
                <a:gd name="T43" fmla="*/ 0 h 66"/>
                <a:gd name="T44" fmla="*/ 0 w 64"/>
                <a:gd name="T4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66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2"/>
                    <a:pt x="1" y="3"/>
                    <a:pt x="2" y="4"/>
                  </a:cubicBezTo>
                  <a:cubicBezTo>
                    <a:pt x="3" y="5"/>
                    <a:pt x="4" y="6"/>
                    <a:pt x="5" y="7"/>
                  </a:cubicBezTo>
                  <a:cubicBezTo>
                    <a:pt x="6" y="9"/>
                    <a:pt x="7" y="10"/>
                    <a:pt x="9" y="12"/>
                  </a:cubicBezTo>
                  <a:cubicBezTo>
                    <a:pt x="10" y="13"/>
                    <a:pt x="12" y="15"/>
                    <a:pt x="13" y="17"/>
                  </a:cubicBezTo>
                  <a:cubicBezTo>
                    <a:pt x="15" y="19"/>
                    <a:pt x="17" y="21"/>
                    <a:pt x="19" y="23"/>
                  </a:cubicBezTo>
                  <a:cubicBezTo>
                    <a:pt x="23" y="27"/>
                    <a:pt x="27" y="31"/>
                    <a:pt x="31" y="35"/>
                  </a:cubicBezTo>
                  <a:cubicBezTo>
                    <a:pt x="35" y="39"/>
                    <a:pt x="39" y="43"/>
                    <a:pt x="43" y="47"/>
                  </a:cubicBezTo>
                  <a:cubicBezTo>
                    <a:pt x="47" y="50"/>
                    <a:pt x="51" y="54"/>
                    <a:pt x="54" y="57"/>
                  </a:cubicBezTo>
                  <a:cubicBezTo>
                    <a:pt x="57" y="60"/>
                    <a:pt x="60" y="62"/>
                    <a:pt x="61" y="64"/>
                  </a:cubicBezTo>
                  <a:cubicBezTo>
                    <a:pt x="63" y="65"/>
                    <a:pt x="64" y="66"/>
                    <a:pt x="64" y="66"/>
                  </a:cubicBezTo>
                  <a:cubicBezTo>
                    <a:pt x="64" y="66"/>
                    <a:pt x="60" y="62"/>
                    <a:pt x="54" y="56"/>
                  </a:cubicBezTo>
                  <a:cubicBezTo>
                    <a:pt x="51" y="53"/>
                    <a:pt x="47" y="50"/>
                    <a:pt x="44" y="46"/>
                  </a:cubicBezTo>
                  <a:cubicBezTo>
                    <a:pt x="40" y="42"/>
                    <a:pt x="36" y="38"/>
                    <a:pt x="32" y="34"/>
                  </a:cubicBezTo>
                  <a:cubicBezTo>
                    <a:pt x="27" y="30"/>
                    <a:pt x="23" y="26"/>
                    <a:pt x="20" y="22"/>
                  </a:cubicBezTo>
                  <a:cubicBezTo>
                    <a:pt x="18" y="20"/>
                    <a:pt x="16" y="18"/>
                    <a:pt x="14" y="16"/>
                  </a:cubicBezTo>
                  <a:cubicBezTo>
                    <a:pt x="12" y="15"/>
                    <a:pt x="11" y="13"/>
                    <a:pt x="9" y="11"/>
                  </a:cubicBezTo>
                  <a:cubicBezTo>
                    <a:pt x="8" y="10"/>
                    <a:pt x="6" y="8"/>
                    <a:pt x="5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74"/>
            <p:cNvSpPr/>
            <p:nvPr/>
          </p:nvSpPr>
          <p:spPr bwMode="auto">
            <a:xfrm>
              <a:off x="5656263" y="3321050"/>
              <a:ext cx="806450" cy="895350"/>
            </a:xfrm>
            <a:custGeom>
              <a:avLst/>
              <a:gdLst>
                <a:gd name="T0" fmla="*/ 0 w 69"/>
                <a:gd name="T1" fmla="*/ 0 h 77"/>
                <a:gd name="T2" fmla="*/ 0 w 69"/>
                <a:gd name="T3" fmla="*/ 1 h 77"/>
                <a:gd name="T4" fmla="*/ 1 w 69"/>
                <a:gd name="T5" fmla="*/ 2 h 77"/>
                <a:gd name="T6" fmla="*/ 2 w 69"/>
                <a:gd name="T7" fmla="*/ 3 h 77"/>
                <a:gd name="T8" fmla="*/ 5 w 69"/>
                <a:gd name="T9" fmla="*/ 8 h 77"/>
                <a:gd name="T10" fmla="*/ 9 w 69"/>
                <a:gd name="T11" fmla="*/ 13 h 77"/>
                <a:gd name="T12" fmla="*/ 14 w 69"/>
                <a:gd name="T13" fmla="*/ 19 h 77"/>
                <a:gd name="T14" fmla="*/ 20 w 69"/>
                <a:gd name="T15" fmla="*/ 25 h 77"/>
                <a:gd name="T16" fmla="*/ 33 w 69"/>
                <a:gd name="T17" fmla="*/ 40 h 77"/>
                <a:gd name="T18" fmla="*/ 46 w 69"/>
                <a:gd name="T19" fmla="*/ 53 h 77"/>
                <a:gd name="T20" fmla="*/ 58 w 69"/>
                <a:gd name="T21" fmla="*/ 65 h 77"/>
                <a:gd name="T22" fmla="*/ 66 w 69"/>
                <a:gd name="T23" fmla="*/ 74 h 77"/>
                <a:gd name="T24" fmla="*/ 69 w 69"/>
                <a:gd name="T25" fmla="*/ 77 h 77"/>
                <a:gd name="T26" fmla="*/ 58 w 69"/>
                <a:gd name="T27" fmla="*/ 65 h 77"/>
                <a:gd name="T28" fmla="*/ 34 w 69"/>
                <a:gd name="T29" fmla="*/ 39 h 77"/>
                <a:gd name="T30" fmla="*/ 21 w 69"/>
                <a:gd name="T31" fmla="*/ 25 h 77"/>
                <a:gd name="T32" fmla="*/ 15 w 69"/>
                <a:gd name="T33" fmla="*/ 18 h 77"/>
                <a:gd name="T34" fmla="*/ 10 w 69"/>
                <a:gd name="T35" fmla="*/ 12 h 77"/>
                <a:gd name="T36" fmla="*/ 6 w 69"/>
                <a:gd name="T37" fmla="*/ 7 h 77"/>
                <a:gd name="T38" fmla="*/ 2 w 69"/>
                <a:gd name="T39" fmla="*/ 3 h 77"/>
                <a:gd name="T40" fmla="*/ 0 w 69"/>
                <a:gd name="T41" fmla="*/ 1 h 77"/>
                <a:gd name="T42" fmla="*/ 0 w 69"/>
                <a:gd name="T4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77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3" y="5"/>
                    <a:pt x="4" y="6"/>
                    <a:pt x="5" y="8"/>
                  </a:cubicBezTo>
                  <a:cubicBezTo>
                    <a:pt x="6" y="9"/>
                    <a:pt x="8" y="11"/>
                    <a:pt x="9" y="13"/>
                  </a:cubicBezTo>
                  <a:cubicBezTo>
                    <a:pt x="11" y="15"/>
                    <a:pt x="13" y="17"/>
                    <a:pt x="14" y="19"/>
                  </a:cubicBezTo>
                  <a:cubicBezTo>
                    <a:pt x="16" y="21"/>
                    <a:pt x="18" y="23"/>
                    <a:pt x="20" y="25"/>
                  </a:cubicBezTo>
                  <a:cubicBezTo>
                    <a:pt x="24" y="30"/>
                    <a:pt x="29" y="35"/>
                    <a:pt x="33" y="40"/>
                  </a:cubicBezTo>
                  <a:cubicBezTo>
                    <a:pt x="38" y="44"/>
                    <a:pt x="42" y="49"/>
                    <a:pt x="46" y="53"/>
                  </a:cubicBezTo>
                  <a:cubicBezTo>
                    <a:pt x="50" y="58"/>
                    <a:pt x="54" y="62"/>
                    <a:pt x="58" y="65"/>
                  </a:cubicBezTo>
                  <a:cubicBezTo>
                    <a:pt x="61" y="69"/>
                    <a:pt x="64" y="72"/>
                    <a:pt x="66" y="74"/>
                  </a:cubicBezTo>
                  <a:cubicBezTo>
                    <a:pt x="68" y="76"/>
                    <a:pt x="69" y="77"/>
                    <a:pt x="69" y="77"/>
                  </a:cubicBezTo>
                  <a:cubicBezTo>
                    <a:pt x="69" y="77"/>
                    <a:pt x="65" y="72"/>
                    <a:pt x="58" y="65"/>
                  </a:cubicBezTo>
                  <a:cubicBezTo>
                    <a:pt x="52" y="58"/>
                    <a:pt x="43" y="48"/>
                    <a:pt x="34" y="39"/>
                  </a:cubicBezTo>
                  <a:cubicBezTo>
                    <a:pt x="30" y="34"/>
                    <a:pt x="25" y="29"/>
                    <a:pt x="21" y="25"/>
                  </a:cubicBezTo>
                  <a:cubicBezTo>
                    <a:pt x="19" y="22"/>
                    <a:pt x="17" y="20"/>
                    <a:pt x="15" y="18"/>
                  </a:cubicBezTo>
                  <a:cubicBezTo>
                    <a:pt x="13" y="16"/>
                    <a:pt x="12" y="14"/>
                    <a:pt x="10" y="12"/>
                  </a:cubicBezTo>
                  <a:cubicBezTo>
                    <a:pt x="8" y="10"/>
                    <a:pt x="7" y="9"/>
                    <a:pt x="6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2"/>
                    <a:pt x="1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75"/>
            <p:cNvSpPr/>
            <p:nvPr/>
          </p:nvSpPr>
          <p:spPr bwMode="auto">
            <a:xfrm>
              <a:off x="6567488" y="3971925"/>
              <a:ext cx="12700" cy="1270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76"/>
            <p:cNvSpPr/>
            <p:nvPr/>
          </p:nvSpPr>
          <p:spPr bwMode="auto">
            <a:xfrm>
              <a:off x="5715000" y="3100388"/>
              <a:ext cx="852488" cy="871538"/>
            </a:xfrm>
            <a:custGeom>
              <a:avLst/>
              <a:gdLst>
                <a:gd name="T0" fmla="*/ 0 w 73"/>
                <a:gd name="T1" fmla="*/ 0 h 75"/>
                <a:gd name="T2" fmla="*/ 1 w 73"/>
                <a:gd name="T3" fmla="*/ 1 h 75"/>
                <a:gd name="T4" fmla="*/ 3 w 73"/>
                <a:gd name="T5" fmla="*/ 4 h 75"/>
                <a:gd name="T6" fmla="*/ 6 w 73"/>
                <a:gd name="T7" fmla="*/ 8 h 75"/>
                <a:gd name="T8" fmla="*/ 10 w 73"/>
                <a:gd name="T9" fmla="*/ 13 h 75"/>
                <a:gd name="T10" fmla="*/ 16 w 73"/>
                <a:gd name="T11" fmla="*/ 19 h 75"/>
                <a:gd name="T12" fmla="*/ 22 w 73"/>
                <a:gd name="T13" fmla="*/ 25 h 75"/>
                <a:gd name="T14" fmla="*/ 36 w 73"/>
                <a:gd name="T15" fmla="*/ 39 h 75"/>
                <a:gd name="T16" fmla="*/ 49 w 73"/>
                <a:gd name="T17" fmla="*/ 53 h 75"/>
                <a:gd name="T18" fmla="*/ 62 w 73"/>
                <a:gd name="T19" fmla="*/ 64 h 75"/>
                <a:gd name="T20" fmla="*/ 70 w 73"/>
                <a:gd name="T21" fmla="*/ 73 h 75"/>
                <a:gd name="T22" fmla="*/ 73 w 73"/>
                <a:gd name="T23" fmla="*/ 75 h 75"/>
                <a:gd name="T24" fmla="*/ 73 w 73"/>
                <a:gd name="T25" fmla="*/ 75 h 75"/>
                <a:gd name="T26" fmla="*/ 62 w 73"/>
                <a:gd name="T27" fmla="*/ 64 h 75"/>
                <a:gd name="T28" fmla="*/ 36 w 73"/>
                <a:gd name="T29" fmla="*/ 38 h 75"/>
                <a:gd name="T30" fmla="*/ 23 w 73"/>
                <a:gd name="T31" fmla="*/ 24 h 75"/>
                <a:gd name="T32" fmla="*/ 16 w 73"/>
                <a:gd name="T33" fmla="*/ 18 h 75"/>
                <a:gd name="T34" fmla="*/ 11 w 73"/>
                <a:gd name="T35" fmla="*/ 12 h 75"/>
                <a:gd name="T36" fmla="*/ 6 w 73"/>
                <a:gd name="T37" fmla="*/ 7 h 75"/>
                <a:gd name="T38" fmla="*/ 3 w 73"/>
                <a:gd name="T39" fmla="*/ 4 h 75"/>
                <a:gd name="T40" fmla="*/ 1 w 73"/>
                <a:gd name="T41" fmla="*/ 1 h 75"/>
                <a:gd name="T42" fmla="*/ 0 w 73"/>
                <a:gd name="T4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" h="75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2" y="3"/>
                    <a:pt x="3" y="4"/>
                  </a:cubicBezTo>
                  <a:cubicBezTo>
                    <a:pt x="3" y="5"/>
                    <a:pt x="5" y="6"/>
                    <a:pt x="6" y="8"/>
                  </a:cubicBezTo>
                  <a:cubicBezTo>
                    <a:pt x="7" y="9"/>
                    <a:pt x="9" y="11"/>
                    <a:pt x="10" y="13"/>
                  </a:cubicBezTo>
                  <a:cubicBezTo>
                    <a:pt x="12" y="15"/>
                    <a:pt x="14" y="17"/>
                    <a:pt x="16" y="19"/>
                  </a:cubicBezTo>
                  <a:cubicBezTo>
                    <a:pt x="18" y="21"/>
                    <a:pt x="20" y="23"/>
                    <a:pt x="22" y="25"/>
                  </a:cubicBezTo>
                  <a:cubicBezTo>
                    <a:pt x="26" y="30"/>
                    <a:pt x="31" y="34"/>
                    <a:pt x="36" y="39"/>
                  </a:cubicBezTo>
                  <a:cubicBezTo>
                    <a:pt x="40" y="44"/>
                    <a:pt x="45" y="48"/>
                    <a:pt x="49" y="53"/>
                  </a:cubicBezTo>
                  <a:cubicBezTo>
                    <a:pt x="54" y="57"/>
                    <a:pt x="58" y="61"/>
                    <a:pt x="62" y="64"/>
                  </a:cubicBezTo>
                  <a:cubicBezTo>
                    <a:pt x="65" y="68"/>
                    <a:pt x="68" y="71"/>
                    <a:pt x="70" y="73"/>
                  </a:cubicBezTo>
                  <a:cubicBezTo>
                    <a:pt x="72" y="74"/>
                    <a:pt x="73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2" y="74"/>
                    <a:pt x="68" y="70"/>
                    <a:pt x="62" y="64"/>
                  </a:cubicBezTo>
                  <a:cubicBezTo>
                    <a:pt x="55" y="57"/>
                    <a:pt x="46" y="48"/>
                    <a:pt x="36" y="38"/>
                  </a:cubicBezTo>
                  <a:cubicBezTo>
                    <a:pt x="32" y="34"/>
                    <a:pt x="27" y="29"/>
                    <a:pt x="23" y="24"/>
                  </a:cubicBezTo>
                  <a:cubicBezTo>
                    <a:pt x="21" y="22"/>
                    <a:pt x="18" y="20"/>
                    <a:pt x="16" y="18"/>
                  </a:cubicBezTo>
                  <a:cubicBezTo>
                    <a:pt x="14" y="16"/>
                    <a:pt x="13" y="14"/>
                    <a:pt x="11" y="12"/>
                  </a:cubicBezTo>
                  <a:cubicBezTo>
                    <a:pt x="9" y="11"/>
                    <a:pt x="8" y="9"/>
                    <a:pt x="6" y="7"/>
                  </a:cubicBezTo>
                  <a:cubicBezTo>
                    <a:pt x="5" y="6"/>
                    <a:pt x="4" y="5"/>
                    <a:pt x="3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77"/>
            <p:cNvSpPr/>
            <p:nvPr/>
          </p:nvSpPr>
          <p:spPr bwMode="auto">
            <a:xfrm>
              <a:off x="6673850" y="3775075"/>
              <a:ext cx="11113" cy="1111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78"/>
            <p:cNvSpPr/>
            <p:nvPr/>
          </p:nvSpPr>
          <p:spPr bwMode="auto">
            <a:xfrm>
              <a:off x="5761038" y="2914650"/>
              <a:ext cx="912813" cy="860425"/>
            </a:xfrm>
            <a:custGeom>
              <a:avLst/>
              <a:gdLst>
                <a:gd name="T0" fmla="*/ 0 w 78"/>
                <a:gd name="T1" fmla="*/ 0 h 74"/>
                <a:gd name="T2" fmla="*/ 4 w 78"/>
                <a:gd name="T3" fmla="*/ 3 h 74"/>
                <a:gd name="T4" fmla="*/ 13 w 78"/>
                <a:gd name="T5" fmla="*/ 12 h 74"/>
                <a:gd name="T6" fmla="*/ 39 w 78"/>
                <a:gd name="T7" fmla="*/ 38 h 74"/>
                <a:gd name="T8" fmla="*/ 54 w 78"/>
                <a:gd name="T9" fmla="*/ 51 h 74"/>
                <a:gd name="T10" fmla="*/ 66 w 78"/>
                <a:gd name="T11" fmla="*/ 63 h 74"/>
                <a:gd name="T12" fmla="*/ 75 w 78"/>
                <a:gd name="T13" fmla="*/ 71 h 74"/>
                <a:gd name="T14" fmla="*/ 78 w 78"/>
                <a:gd name="T15" fmla="*/ 74 h 74"/>
                <a:gd name="T16" fmla="*/ 78 w 78"/>
                <a:gd name="T17" fmla="*/ 74 h 74"/>
                <a:gd name="T18" fmla="*/ 75 w 78"/>
                <a:gd name="T19" fmla="*/ 71 h 74"/>
                <a:gd name="T20" fmla="*/ 67 w 78"/>
                <a:gd name="T21" fmla="*/ 63 h 74"/>
                <a:gd name="T22" fmla="*/ 54 w 78"/>
                <a:gd name="T23" fmla="*/ 50 h 74"/>
                <a:gd name="T24" fmla="*/ 40 w 78"/>
                <a:gd name="T25" fmla="*/ 37 h 74"/>
                <a:gd name="T26" fmla="*/ 26 w 78"/>
                <a:gd name="T27" fmla="*/ 23 h 74"/>
                <a:gd name="T28" fmla="*/ 13 w 78"/>
                <a:gd name="T29" fmla="*/ 11 h 74"/>
                <a:gd name="T30" fmla="*/ 4 w 78"/>
                <a:gd name="T31" fmla="*/ 3 h 74"/>
                <a:gd name="T32" fmla="*/ 0 w 78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74">
                  <a:moveTo>
                    <a:pt x="0" y="0"/>
                  </a:moveTo>
                  <a:cubicBezTo>
                    <a:pt x="0" y="0"/>
                    <a:pt x="2" y="1"/>
                    <a:pt x="4" y="3"/>
                  </a:cubicBezTo>
                  <a:cubicBezTo>
                    <a:pt x="6" y="6"/>
                    <a:pt x="9" y="8"/>
                    <a:pt x="13" y="12"/>
                  </a:cubicBezTo>
                  <a:cubicBezTo>
                    <a:pt x="20" y="19"/>
                    <a:pt x="30" y="28"/>
                    <a:pt x="39" y="38"/>
                  </a:cubicBezTo>
                  <a:cubicBezTo>
                    <a:pt x="44" y="42"/>
                    <a:pt x="49" y="47"/>
                    <a:pt x="54" y="51"/>
                  </a:cubicBezTo>
                  <a:cubicBezTo>
                    <a:pt x="58" y="56"/>
                    <a:pt x="63" y="60"/>
                    <a:pt x="66" y="63"/>
                  </a:cubicBezTo>
                  <a:cubicBezTo>
                    <a:pt x="70" y="67"/>
                    <a:pt x="73" y="69"/>
                    <a:pt x="75" y="71"/>
                  </a:cubicBezTo>
                  <a:cubicBezTo>
                    <a:pt x="77" y="73"/>
                    <a:pt x="78" y="74"/>
                    <a:pt x="78" y="74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7" y="73"/>
                    <a:pt x="77" y="72"/>
                    <a:pt x="75" y="71"/>
                  </a:cubicBezTo>
                  <a:cubicBezTo>
                    <a:pt x="73" y="69"/>
                    <a:pt x="70" y="66"/>
                    <a:pt x="67" y="63"/>
                  </a:cubicBezTo>
                  <a:cubicBezTo>
                    <a:pt x="63" y="59"/>
                    <a:pt x="59" y="55"/>
                    <a:pt x="54" y="50"/>
                  </a:cubicBezTo>
                  <a:cubicBezTo>
                    <a:pt x="50" y="46"/>
                    <a:pt x="45" y="41"/>
                    <a:pt x="40" y="37"/>
                  </a:cubicBezTo>
                  <a:cubicBezTo>
                    <a:pt x="35" y="32"/>
                    <a:pt x="30" y="27"/>
                    <a:pt x="26" y="23"/>
                  </a:cubicBezTo>
                  <a:cubicBezTo>
                    <a:pt x="21" y="19"/>
                    <a:pt x="17" y="15"/>
                    <a:pt x="13" y="11"/>
                  </a:cubicBezTo>
                  <a:cubicBezTo>
                    <a:pt x="9" y="8"/>
                    <a:pt x="6" y="5"/>
                    <a:pt x="4" y="3"/>
                  </a:cubicBezTo>
                  <a:cubicBezTo>
                    <a:pt x="2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79"/>
            <p:cNvSpPr/>
            <p:nvPr/>
          </p:nvSpPr>
          <p:spPr bwMode="auto">
            <a:xfrm>
              <a:off x="5830888" y="2657475"/>
              <a:ext cx="877888" cy="873125"/>
            </a:xfrm>
            <a:custGeom>
              <a:avLst/>
              <a:gdLst>
                <a:gd name="T0" fmla="*/ 0 w 75"/>
                <a:gd name="T1" fmla="*/ 0 h 75"/>
                <a:gd name="T2" fmla="*/ 3 w 75"/>
                <a:gd name="T3" fmla="*/ 4 h 75"/>
                <a:gd name="T4" fmla="*/ 4 w 75"/>
                <a:gd name="T5" fmla="*/ 6 h 75"/>
                <a:gd name="T6" fmla="*/ 5 w 75"/>
                <a:gd name="T7" fmla="*/ 9 h 75"/>
                <a:gd name="T8" fmla="*/ 9 w 75"/>
                <a:gd name="T9" fmla="*/ 14 h 75"/>
                <a:gd name="T10" fmla="*/ 14 w 75"/>
                <a:gd name="T11" fmla="*/ 20 h 75"/>
                <a:gd name="T12" fmla="*/ 20 w 75"/>
                <a:gd name="T13" fmla="*/ 27 h 75"/>
                <a:gd name="T14" fmla="*/ 27 w 75"/>
                <a:gd name="T15" fmla="*/ 34 h 75"/>
                <a:gd name="T16" fmla="*/ 31 w 75"/>
                <a:gd name="T17" fmla="*/ 37 h 75"/>
                <a:gd name="T18" fmla="*/ 34 w 75"/>
                <a:gd name="T19" fmla="*/ 41 h 75"/>
                <a:gd name="T20" fmla="*/ 41 w 75"/>
                <a:gd name="T21" fmla="*/ 47 h 75"/>
                <a:gd name="T22" fmla="*/ 49 w 75"/>
                <a:gd name="T23" fmla="*/ 54 h 75"/>
                <a:gd name="T24" fmla="*/ 62 w 75"/>
                <a:gd name="T25" fmla="*/ 65 h 75"/>
                <a:gd name="T26" fmla="*/ 71 w 75"/>
                <a:gd name="T27" fmla="*/ 72 h 75"/>
                <a:gd name="T28" fmla="*/ 75 w 75"/>
                <a:gd name="T29" fmla="*/ 75 h 75"/>
                <a:gd name="T30" fmla="*/ 71 w 75"/>
                <a:gd name="T31" fmla="*/ 72 h 75"/>
                <a:gd name="T32" fmla="*/ 62 w 75"/>
                <a:gd name="T33" fmla="*/ 64 h 75"/>
                <a:gd name="T34" fmla="*/ 56 w 75"/>
                <a:gd name="T35" fmla="*/ 59 h 75"/>
                <a:gd name="T36" fmla="*/ 49 w 75"/>
                <a:gd name="T37" fmla="*/ 53 h 75"/>
                <a:gd name="T38" fmla="*/ 42 w 75"/>
                <a:gd name="T39" fmla="*/ 47 h 75"/>
                <a:gd name="T40" fmla="*/ 35 w 75"/>
                <a:gd name="T41" fmla="*/ 40 h 75"/>
                <a:gd name="T42" fmla="*/ 31 w 75"/>
                <a:gd name="T43" fmla="*/ 36 h 75"/>
                <a:gd name="T44" fmla="*/ 28 w 75"/>
                <a:gd name="T45" fmla="*/ 33 h 75"/>
                <a:gd name="T46" fmla="*/ 21 w 75"/>
                <a:gd name="T47" fmla="*/ 26 h 75"/>
                <a:gd name="T48" fmla="*/ 15 w 75"/>
                <a:gd name="T49" fmla="*/ 20 h 75"/>
                <a:gd name="T50" fmla="*/ 10 w 75"/>
                <a:gd name="T51" fmla="*/ 14 h 75"/>
                <a:gd name="T52" fmla="*/ 6 w 75"/>
                <a:gd name="T53" fmla="*/ 8 h 75"/>
                <a:gd name="T54" fmla="*/ 4 w 75"/>
                <a:gd name="T55" fmla="*/ 6 h 75"/>
                <a:gd name="T56" fmla="*/ 3 w 75"/>
                <a:gd name="T57" fmla="*/ 4 h 75"/>
                <a:gd name="T58" fmla="*/ 0 w 75"/>
                <a:gd name="T5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5" h="75">
                  <a:moveTo>
                    <a:pt x="0" y="0"/>
                  </a:moveTo>
                  <a:cubicBezTo>
                    <a:pt x="0" y="0"/>
                    <a:pt x="1" y="2"/>
                    <a:pt x="3" y="4"/>
                  </a:cubicBezTo>
                  <a:cubicBezTo>
                    <a:pt x="3" y="5"/>
                    <a:pt x="3" y="6"/>
                    <a:pt x="4" y="6"/>
                  </a:cubicBezTo>
                  <a:cubicBezTo>
                    <a:pt x="4" y="7"/>
                    <a:pt x="5" y="8"/>
                    <a:pt x="5" y="9"/>
                  </a:cubicBezTo>
                  <a:cubicBezTo>
                    <a:pt x="7" y="10"/>
                    <a:pt x="8" y="12"/>
                    <a:pt x="9" y="14"/>
                  </a:cubicBezTo>
                  <a:cubicBezTo>
                    <a:pt x="11" y="16"/>
                    <a:pt x="13" y="18"/>
                    <a:pt x="14" y="20"/>
                  </a:cubicBezTo>
                  <a:cubicBezTo>
                    <a:pt x="16" y="22"/>
                    <a:pt x="18" y="25"/>
                    <a:pt x="20" y="27"/>
                  </a:cubicBezTo>
                  <a:cubicBezTo>
                    <a:pt x="23" y="29"/>
                    <a:pt x="25" y="32"/>
                    <a:pt x="27" y="34"/>
                  </a:cubicBezTo>
                  <a:cubicBezTo>
                    <a:pt x="28" y="35"/>
                    <a:pt x="29" y="36"/>
                    <a:pt x="31" y="37"/>
                  </a:cubicBezTo>
                  <a:cubicBezTo>
                    <a:pt x="32" y="38"/>
                    <a:pt x="33" y="40"/>
                    <a:pt x="34" y="41"/>
                  </a:cubicBezTo>
                  <a:cubicBezTo>
                    <a:pt x="37" y="43"/>
                    <a:pt x="39" y="45"/>
                    <a:pt x="41" y="47"/>
                  </a:cubicBezTo>
                  <a:cubicBezTo>
                    <a:pt x="44" y="50"/>
                    <a:pt x="46" y="52"/>
                    <a:pt x="49" y="54"/>
                  </a:cubicBezTo>
                  <a:cubicBezTo>
                    <a:pt x="53" y="58"/>
                    <a:pt x="58" y="61"/>
                    <a:pt x="62" y="65"/>
                  </a:cubicBezTo>
                  <a:cubicBezTo>
                    <a:pt x="65" y="68"/>
                    <a:pt x="69" y="70"/>
                    <a:pt x="71" y="72"/>
                  </a:cubicBezTo>
                  <a:cubicBezTo>
                    <a:pt x="73" y="74"/>
                    <a:pt x="75" y="75"/>
                    <a:pt x="75" y="75"/>
                  </a:cubicBezTo>
                  <a:cubicBezTo>
                    <a:pt x="75" y="75"/>
                    <a:pt x="73" y="74"/>
                    <a:pt x="71" y="72"/>
                  </a:cubicBezTo>
                  <a:cubicBezTo>
                    <a:pt x="69" y="70"/>
                    <a:pt x="66" y="67"/>
                    <a:pt x="62" y="64"/>
                  </a:cubicBezTo>
                  <a:cubicBezTo>
                    <a:pt x="60" y="62"/>
                    <a:pt x="58" y="61"/>
                    <a:pt x="56" y="59"/>
                  </a:cubicBezTo>
                  <a:cubicBezTo>
                    <a:pt x="54" y="57"/>
                    <a:pt x="52" y="55"/>
                    <a:pt x="49" y="53"/>
                  </a:cubicBezTo>
                  <a:cubicBezTo>
                    <a:pt x="47" y="51"/>
                    <a:pt x="45" y="49"/>
                    <a:pt x="42" y="47"/>
                  </a:cubicBezTo>
                  <a:cubicBezTo>
                    <a:pt x="40" y="44"/>
                    <a:pt x="37" y="42"/>
                    <a:pt x="35" y="40"/>
                  </a:cubicBezTo>
                  <a:cubicBezTo>
                    <a:pt x="34" y="39"/>
                    <a:pt x="33" y="38"/>
                    <a:pt x="31" y="36"/>
                  </a:cubicBezTo>
                  <a:cubicBezTo>
                    <a:pt x="30" y="35"/>
                    <a:pt x="29" y="34"/>
                    <a:pt x="28" y="33"/>
                  </a:cubicBezTo>
                  <a:cubicBezTo>
                    <a:pt x="26" y="31"/>
                    <a:pt x="23" y="28"/>
                    <a:pt x="21" y="26"/>
                  </a:cubicBezTo>
                  <a:cubicBezTo>
                    <a:pt x="19" y="24"/>
                    <a:pt x="17" y="22"/>
                    <a:pt x="15" y="20"/>
                  </a:cubicBezTo>
                  <a:cubicBezTo>
                    <a:pt x="13" y="18"/>
                    <a:pt x="12" y="16"/>
                    <a:pt x="10" y="14"/>
                  </a:cubicBezTo>
                  <a:cubicBezTo>
                    <a:pt x="8" y="12"/>
                    <a:pt x="7" y="10"/>
                    <a:pt x="6" y="8"/>
                  </a:cubicBezTo>
                  <a:cubicBezTo>
                    <a:pt x="5" y="8"/>
                    <a:pt x="5" y="7"/>
                    <a:pt x="4" y="6"/>
                  </a:cubicBezTo>
                  <a:cubicBezTo>
                    <a:pt x="4" y="5"/>
                    <a:pt x="3" y="5"/>
                    <a:pt x="3" y="4"/>
                  </a:cubicBezTo>
                  <a:cubicBezTo>
                    <a:pt x="1" y="2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80"/>
            <p:cNvSpPr/>
            <p:nvPr/>
          </p:nvSpPr>
          <p:spPr bwMode="auto">
            <a:xfrm>
              <a:off x="5586413" y="3576638"/>
              <a:ext cx="723900" cy="779463"/>
            </a:xfrm>
            <a:custGeom>
              <a:avLst/>
              <a:gdLst>
                <a:gd name="T0" fmla="*/ 0 w 62"/>
                <a:gd name="T1" fmla="*/ 0 h 67"/>
                <a:gd name="T2" fmla="*/ 3 w 62"/>
                <a:gd name="T3" fmla="*/ 2 h 67"/>
                <a:gd name="T4" fmla="*/ 6 w 62"/>
                <a:gd name="T5" fmla="*/ 6 h 67"/>
                <a:gd name="T6" fmla="*/ 10 w 62"/>
                <a:gd name="T7" fmla="*/ 10 h 67"/>
                <a:gd name="T8" fmla="*/ 15 w 62"/>
                <a:gd name="T9" fmla="*/ 15 h 67"/>
                <a:gd name="T10" fmla="*/ 20 w 62"/>
                <a:gd name="T11" fmla="*/ 21 h 67"/>
                <a:gd name="T12" fmla="*/ 31 w 62"/>
                <a:gd name="T13" fmla="*/ 33 h 67"/>
                <a:gd name="T14" fmla="*/ 52 w 62"/>
                <a:gd name="T15" fmla="*/ 57 h 67"/>
                <a:gd name="T16" fmla="*/ 62 w 62"/>
                <a:gd name="T17" fmla="*/ 67 h 67"/>
                <a:gd name="T18" fmla="*/ 59 w 62"/>
                <a:gd name="T19" fmla="*/ 64 h 67"/>
                <a:gd name="T20" fmla="*/ 53 w 62"/>
                <a:gd name="T21" fmla="*/ 56 h 67"/>
                <a:gd name="T22" fmla="*/ 43 w 62"/>
                <a:gd name="T23" fmla="*/ 45 h 67"/>
                <a:gd name="T24" fmla="*/ 32 w 62"/>
                <a:gd name="T25" fmla="*/ 32 h 67"/>
                <a:gd name="T26" fmla="*/ 21 w 62"/>
                <a:gd name="T27" fmla="*/ 20 h 67"/>
                <a:gd name="T28" fmla="*/ 15 w 62"/>
                <a:gd name="T29" fmla="*/ 14 h 67"/>
                <a:gd name="T30" fmla="*/ 11 w 62"/>
                <a:gd name="T31" fmla="*/ 9 h 67"/>
                <a:gd name="T32" fmla="*/ 6 w 62"/>
                <a:gd name="T33" fmla="*/ 5 h 67"/>
                <a:gd name="T34" fmla="*/ 3 w 62"/>
                <a:gd name="T35" fmla="*/ 2 h 67"/>
                <a:gd name="T36" fmla="*/ 0 w 62"/>
                <a:gd name="T3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67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5" y="4"/>
                    <a:pt x="6" y="6"/>
                  </a:cubicBezTo>
                  <a:cubicBezTo>
                    <a:pt x="7" y="7"/>
                    <a:pt x="9" y="8"/>
                    <a:pt x="10" y="10"/>
                  </a:cubicBezTo>
                  <a:cubicBezTo>
                    <a:pt x="12" y="11"/>
                    <a:pt x="13" y="13"/>
                    <a:pt x="15" y="15"/>
                  </a:cubicBezTo>
                  <a:cubicBezTo>
                    <a:pt x="16" y="17"/>
                    <a:pt x="18" y="19"/>
                    <a:pt x="20" y="21"/>
                  </a:cubicBezTo>
                  <a:cubicBezTo>
                    <a:pt x="24" y="25"/>
                    <a:pt x="27" y="29"/>
                    <a:pt x="31" y="33"/>
                  </a:cubicBezTo>
                  <a:cubicBezTo>
                    <a:pt x="39" y="42"/>
                    <a:pt x="46" y="50"/>
                    <a:pt x="52" y="57"/>
                  </a:cubicBezTo>
                  <a:cubicBezTo>
                    <a:pt x="58" y="63"/>
                    <a:pt x="62" y="67"/>
                    <a:pt x="62" y="67"/>
                  </a:cubicBezTo>
                  <a:cubicBezTo>
                    <a:pt x="62" y="67"/>
                    <a:pt x="61" y="66"/>
                    <a:pt x="59" y="64"/>
                  </a:cubicBezTo>
                  <a:cubicBezTo>
                    <a:pt x="58" y="62"/>
                    <a:pt x="55" y="59"/>
                    <a:pt x="53" y="56"/>
                  </a:cubicBezTo>
                  <a:cubicBezTo>
                    <a:pt x="50" y="53"/>
                    <a:pt x="47" y="49"/>
                    <a:pt x="43" y="45"/>
                  </a:cubicBezTo>
                  <a:cubicBezTo>
                    <a:pt x="40" y="41"/>
                    <a:pt x="36" y="37"/>
                    <a:pt x="32" y="32"/>
                  </a:cubicBezTo>
                  <a:cubicBezTo>
                    <a:pt x="28" y="28"/>
                    <a:pt x="24" y="24"/>
                    <a:pt x="21" y="20"/>
                  </a:cubicBezTo>
                  <a:cubicBezTo>
                    <a:pt x="19" y="18"/>
                    <a:pt x="17" y="16"/>
                    <a:pt x="15" y="14"/>
                  </a:cubicBezTo>
                  <a:cubicBezTo>
                    <a:pt x="14" y="13"/>
                    <a:pt x="12" y="11"/>
                    <a:pt x="11" y="9"/>
                  </a:cubicBezTo>
                  <a:cubicBezTo>
                    <a:pt x="9" y="8"/>
                    <a:pt x="8" y="6"/>
                    <a:pt x="6" y="5"/>
                  </a:cubicBezTo>
                  <a:cubicBezTo>
                    <a:pt x="5" y="4"/>
                    <a:pt x="4" y="3"/>
                    <a:pt x="3" y="2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81"/>
            <p:cNvSpPr/>
            <p:nvPr/>
          </p:nvSpPr>
          <p:spPr bwMode="auto">
            <a:xfrm>
              <a:off x="4814888" y="2006600"/>
              <a:ext cx="1179513" cy="3873500"/>
            </a:xfrm>
            <a:custGeom>
              <a:avLst/>
              <a:gdLst>
                <a:gd name="T0" fmla="*/ 0 w 101"/>
                <a:gd name="T1" fmla="*/ 333 h 333"/>
                <a:gd name="T2" fmla="*/ 5 w 101"/>
                <a:gd name="T3" fmla="*/ 319 h 333"/>
                <a:gd name="T4" fmla="*/ 17 w 101"/>
                <a:gd name="T5" fmla="*/ 281 h 333"/>
                <a:gd name="T6" fmla="*/ 34 w 101"/>
                <a:gd name="T7" fmla="*/ 228 h 333"/>
                <a:gd name="T8" fmla="*/ 43 w 101"/>
                <a:gd name="T9" fmla="*/ 198 h 333"/>
                <a:gd name="T10" fmla="*/ 48 w 101"/>
                <a:gd name="T11" fmla="*/ 183 h 333"/>
                <a:gd name="T12" fmla="*/ 53 w 101"/>
                <a:gd name="T13" fmla="*/ 167 h 333"/>
                <a:gd name="T14" fmla="*/ 62 w 101"/>
                <a:gd name="T15" fmla="*/ 136 h 333"/>
                <a:gd name="T16" fmla="*/ 71 w 101"/>
                <a:gd name="T17" fmla="*/ 106 h 333"/>
                <a:gd name="T18" fmla="*/ 80 w 101"/>
                <a:gd name="T19" fmla="*/ 78 h 333"/>
                <a:gd name="T20" fmla="*/ 87 w 101"/>
                <a:gd name="T21" fmla="*/ 52 h 333"/>
                <a:gd name="T22" fmla="*/ 89 w 101"/>
                <a:gd name="T23" fmla="*/ 47 h 333"/>
                <a:gd name="T24" fmla="*/ 90 w 101"/>
                <a:gd name="T25" fmla="*/ 41 h 333"/>
                <a:gd name="T26" fmla="*/ 93 w 101"/>
                <a:gd name="T27" fmla="*/ 31 h 333"/>
                <a:gd name="T28" fmla="*/ 95 w 101"/>
                <a:gd name="T29" fmla="*/ 22 h 333"/>
                <a:gd name="T30" fmla="*/ 97 w 101"/>
                <a:gd name="T31" fmla="*/ 14 h 333"/>
                <a:gd name="T32" fmla="*/ 101 w 101"/>
                <a:gd name="T33" fmla="*/ 0 h 333"/>
                <a:gd name="T34" fmla="*/ 98 w 101"/>
                <a:gd name="T35" fmla="*/ 14 h 333"/>
                <a:gd name="T36" fmla="*/ 96 w 101"/>
                <a:gd name="T37" fmla="*/ 22 h 333"/>
                <a:gd name="T38" fmla="*/ 94 w 101"/>
                <a:gd name="T39" fmla="*/ 31 h 333"/>
                <a:gd name="T40" fmla="*/ 89 w 101"/>
                <a:gd name="T41" fmla="*/ 53 h 333"/>
                <a:gd name="T42" fmla="*/ 82 w 101"/>
                <a:gd name="T43" fmla="*/ 78 h 333"/>
                <a:gd name="T44" fmla="*/ 75 w 101"/>
                <a:gd name="T45" fmla="*/ 107 h 333"/>
                <a:gd name="T46" fmla="*/ 66 w 101"/>
                <a:gd name="T47" fmla="*/ 137 h 333"/>
                <a:gd name="T48" fmla="*/ 56 w 101"/>
                <a:gd name="T49" fmla="*/ 168 h 333"/>
                <a:gd name="T50" fmla="*/ 51 w 101"/>
                <a:gd name="T51" fmla="*/ 184 h 333"/>
                <a:gd name="T52" fmla="*/ 47 w 101"/>
                <a:gd name="T53" fmla="*/ 199 h 333"/>
                <a:gd name="T54" fmla="*/ 37 w 101"/>
                <a:gd name="T55" fmla="*/ 229 h 333"/>
                <a:gd name="T56" fmla="*/ 27 w 101"/>
                <a:gd name="T57" fmla="*/ 257 h 333"/>
                <a:gd name="T58" fmla="*/ 19 w 101"/>
                <a:gd name="T59" fmla="*/ 282 h 333"/>
                <a:gd name="T60" fmla="*/ 11 w 101"/>
                <a:gd name="T61" fmla="*/ 303 h 333"/>
                <a:gd name="T62" fmla="*/ 6 w 101"/>
                <a:gd name="T63" fmla="*/ 319 h 333"/>
                <a:gd name="T64" fmla="*/ 2 w 101"/>
                <a:gd name="T65" fmla="*/ 330 h 333"/>
                <a:gd name="T66" fmla="*/ 0 w 101"/>
                <a:gd name="T67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" h="333">
                  <a:moveTo>
                    <a:pt x="0" y="333"/>
                  </a:moveTo>
                  <a:cubicBezTo>
                    <a:pt x="0" y="333"/>
                    <a:pt x="2" y="328"/>
                    <a:pt x="5" y="319"/>
                  </a:cubicBezTo>
                  <a:cubicBezTo>
                    <a:pt x="8" y="310"/>
                    <a:pt x="12" y="297"/>
                    <a:pt x="17" y="281"/>
                  </a:cubicBezTo>
                  <a:cubicBezTo>
                    <a:pt x="22" y="266"/>
                    <a:pt x="28" y="248"/>
                    <a:pt x="34" y="228"/>
                  </a:cubicBezTo>
                  <a:cubicBezTo>
                    <a:pt x="37" y="218"/>
                    <a:pt x="40" y="208"/>
                    <a:pt x="43" y="198"/>
                  </a:cubicBezTo>
                  <a:cubicBezTo>
                    <a:pt x="45" y="193"/>
                    <a:pt x="46" y="188"/>
                    <a:pt x="48" y="183"/>
                  </a:cubicBezTo>
                  <a:cubicBezTo>
                    <a:pt x="50" y="177"/>
                    <a:pt x="51" y="172"/>
                    <a:pt x="53" y="167"/>
                  </a:cubicBezTo>
                  <a:cubicBezTo>
                    <a:pt x="56" y="157"/>
                    <a:pt x="59" y="146"/>
                    <a:pt x="62" y="136"/>
                  </a:cubicBezTo>
                  <a:cubicBezTo>
                    <a:pt x="65" y="126"/>
                    <a:pt x="69" y="116"/>
                    <a:pt x="71" y="106"/>
                  </a:cubicBezTo>
                  <a:cubicBezTo>
                    <a:pt x="74" y="96"/>
                    <a:pt x="77" y="87"/>
                    <a:pt x="80" y="78"/>
                  </a:cubicBezTo>
                  <a:cubicBezTo>
                    <a:pt x="82" y="69"/>
                    <a:pt x="85" y="60"/>
                    <a:pt x="87" y="52"/>
                  </a:cubicBezTo>
                  <a:cubicBezTo>
                    <a:pt x="88" y="50"/>
                    <a:pt x="88" y="48"/>
                    <a:pt x="89" y="47"/>
                  </a:cubicBezTo>
                  <a:cubicBezTo>
                    <a:pt x="89" y="45"/>
                    <a:pt x="90" y="43"/>
                    <a:pt x="90" y="41"/>
                  </a:cubicBezTo>
                  <a:cubicBezTo>
                    <a:pt x="91" y="37"/>
                    <a:pt x="92" y="34"/>
                    <a:pt x="93" y="31"/>
                  </a:cubicBezTo>
                  <a:cubicBezTo>
                    <a:pt x="94" y="28"/>
                    <a:pt x="95" y="25"/>
                    <a:pt x="95" y="22"/>
                  </a:cubicBezTo>
                  <a:cubicBezTo>
                    <a:pt x="96" y="19"/>
                    <a:pt x="97" y="17"/>
                    <a:pt x="97" y="14"/>
                  </a:cubicBezTo>
                  <a:cubicBezTo>
                    <a:pt x="100" y="5"/>
                    <a:pt x="101" y="0"/>
                    <a:pt x="101" y="0"/>
                  </a:cubicBezTo>
                  <a:cubicBezTo>
                    <a:pt x="101" y="0"/>
                    <a:pt x="100" y="5"/>
                    <a:pt x="98" y="14"/>
                  </a:cubicBezTo>
                  <a:cubicBezTo>
                    <a:pt x="98" y="17"/>
                    <a:pt x="97" y="19"/>
                    <a:pt x="96" y="22"/>
                  </a:cubicBezTo>
                  <a:cubicBezTo>
                    <a:pt x="96" y="25"/>
                    <a:pt x="95" y="28"/>
                    <a:pt x="94" y="31"/>
                  </a:cubicBezTo>
                  <a:cubicBezTo>
                    <a:pt x="93" y="38"/>
                    <a:pt x="91" y="45"/>
                    <a:pt x="89" y="53"/>
                  </a:cubicBezTo>
                  <a:cubicBezTo>
                    <a:pt x="87" y="61"/>
                    <a:pt x="85" y="69"/>
                    <a:pt x="82" y="78"/>
                  </a:cubicBezTo>
                  <a:cubicBezTo>
                    <a:pt x="80" y="87"/>
                    <a:pt x="77" y="97"/>
                    <a:pt x="75" y="107"/>
                  </a:cubicBezTo>
                  <a:cubicBezTo>
                    <a:pt x="72" y="117"/>
                    <a:pt x="69" y="127"/>
                    <a:pt x="66" y="137"/>
                  </a:cubicBezTo>
                  <a:cubicBezTo>
                    <a:pt x="63" y="147"/>
                    <a:pt x="60" y="158"/>
                    <a:pt x="56" y="168"/>
                  </a:cubicBezTo>
                  <a:cubicBezTo>
                    <a:pt x="55" y="173"/>
                    <a:pt x="53" y="179"/>
                    <a:pt x="51" y="184"/>
                  </a:cubicBezTo>
                  <a:cubicBezTo>
                    <a:pt x="50" y="189"/>
                    <a:pt x="48" y="194"/>
                    <a:pt x="47" y="199"/>
                  </a:cubicBezTo>
                  <a:cubicBezTo>
                    <a:pt x="43" y="209"/>
                    <a:pt x="40" y="219"/>
                    <a:pt x="37" y="229"/>
                  </a:cubicBezTo>
                  <a:cubicBezTo>
                    <a:pt x="34" y="239"/>
                    <a:pt x="30" y="248"/>
                    <a:pt x="27" y="257"/>
                  </a:cubicBezTo>
                  <a:cubicBezTo>
                    <a:pt x="24" y="266"/>
                    <a:pt x="21" y="274"/>
                    <a:pt x="19" y="282"/>
                  </a:cubicBezTo>
                  <a:cubicBezTo>
                    <a:pt x="16" y="290"/>
                    <a:pt x="14" y="297"/>
                    <a:pt x="11" y="303"/>
                  </a:cubicBezTo>
                  <a:cubicBezTo>
                    <a:pt x="9" y="309"/>
                    <a:pt x="7" y="315"/>
                    <a:pt x="6" y="319"/>
                  </a:cubicBezTo>
                  <a:cubicBezTo>
                    <a:pt x="4" y="324"/>
                    <a:pt x="3" y="327"/>
                    <a:pt x="2" y="330"/>
                  </a:cubicBezTo>
                  <a:cubicBezTo>
                    <a:pt x="1" y="332"/>
                    <a:pt x="0" y="333"/>
                    <a:pt x="0" y="3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2" name="组合 241"/>
          <p:cNvGrpSpPr/>
          <p:nvPr/>
        </p:nvGrpSpPr>
        <p:grpSpPr>
          <a:xfrm rot="9735905">
            <a:off x="6386843" y="1491452"/>
            <a:ext cx="2816619" cy="4946622"/>
            <a:chOff x="4054475" y="2006600"/>
            <a:chExt cx="2676526" cy="4700588"/>
          </a:xfrm>
          <a:solidFill>
            <a:srgbClr val="007791"/>
          </a:solidFill>
        </p:grpSpPr>
        <p:sp>
          <p:nvSpPr>
            <p:cNvPr id="243" name="Freeform 5"/>
            <p:cNvSpPr/>
            <p:nvPr/>
          </p:nvSpPr>
          <p:spPr bwMode="auto">
            <a:xfrm>
              <a:off x="4568825" y="2681288"/>
              <a:ext cx="1250950" cy="290513"/>
            </a:xfrm>
            <a:custGeom>
              <a:avLst/>
              <a:gdLst>
                <a:gd name="T0" fmla="*/ 107 w 107"/>
                <a:gd name="T1" fmla="*/ 2 h 25"/>
                <a:gd name="T2" fmla="*/ 0 w 107"/>
                <a:gd name="T3" fmla="*/ 18 h 25"/>
                <a:gd name="T4" fmla="*/ 107 w 107"/>
                <a:gd name="T5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25">
                  <a:moveTo>
                    <a:pt x="107" y="2"/>
                  </a:moveTo>
                  <a:cubicBezTo>
                    <a:pt x="107" y="2"/>
                    <a:pt x="93" y="25"/>
                    <a:pt x="0" y="18"/>
                  </a:cubicBezTo>
                  <a:cubicBezTo>
                    <a:pt x="0" y="18"/>
                    <a:pt x="50" y="0"/>
                    <a:pt x="10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6"/>
            <p:cNvSpPr/>
            <p:nvPr/>
          </p:nvSpPr>
          <p:spPr bwMode="auto">
            <a:xfrm>
              <a:off x="4487863" y="2774950"/>
              <a:ext cx="1273175" cy="406400"/>
            </a:xfrm>
            <a:custGeom>
              <a:avLst/>
              <a:gdLst>
                <a:gd name="T0" fmla="*/ 109 w 109"/>
                <a:gd name="T1" fmla="*/ 14 h 35"/>
                <a:gd name="T2" fmla="*/ 0 w 109"/>
                <a:gd name="T3" fmla="*/ 30 h 35"/>
                <a:gd name="T4" fmla="*/ 109 w 109"/>
                <a:gd name="T5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35">
                  <a:moveTo>
                    <a:pt x="109" y="14"/>
                  </a:moveTo>
                  <a:cubicBezTo>
                    <a:pt x="109" y="14"/>
                    <a:pt x="49" y="35"/>
                    <a:pt x="0" y="30"/>
                  </a:cubicBezTo>
                  <a:cubicBezTo>
                    <a:pt x="0" y="30"/>
                    <a:pt x="83" y="0"/>
                    <a:pt x="109" y="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7"/>
            <p:cNvSpPr/>
            <p:nvPr/>
          </p:nvSpPr>
          <p:spPr bwMode="auto">
            <a:xfrm>
              <a:off x="4451350" y="3076575"/>
              <a:ext cx="1239838" cy="338138"/>
            </a:xfrm>
            <a:custGeom>
              <a:avLst/>
              <a:gdLst>
                <a:gd name="T0" fmla="*/ 106 w 106"/>
                <a:gd name="T1" fmla="*/ 6 h 29"/>
                <a:gd name="T2" fmla="*/ 0 w 106"/>
                <a:gd name="T3" fmla="*/ 26 h 29"/>
                <a:gd name="T4" fmla="*/ 106 w 106"/>
                <a:gd name="T5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29">
                  <a:moveTo>
                    <a:pt x="106" y="6"/>
                  </a:moveTo>
                  <a:cubicBezTo>
                    <a:pt x="106" y="6"/>
                    <a:pt x="88" y="29"/>
                    <a:pt x="0" y="26"/>
                  </a:cubicBezTo>
                  <a:cubicBezTo>
                    <a:pt x="0" y="26"/>
                    <a:pt x="74" y="0"/>
                    <a:pt x="10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8"/>
            <p:cNvSpPr/>
            <p:nvPr/>
          </p:nvSpPr>
          <p:spPr bwMode="auto">
            <a:xfrm>
              <a:off x="4405313" y="3355975"/>
              <a:ext cx="1227138" cy="290513"/>
            </a:xfrm>
            <a:custGeom>
              <a:avLst/>
              <a:gdLst>
                <a:gd name="T0" fmla="*/ 105 w 105"/>
                <a:gd name="T1" fmla="*/ 0 h 25"/>
                <a:gd name="T2" fmla="*/ 0 w 105"/>
                <a:gd name="T3" fmla="*/ 24 h 25"/>
                <a:gd name="T4" fmla="*/ 105 w 10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" h="25">
                  <a:moveTo>
                    <a:pt x="105" y="0"/>
                  </a:moveTo>
                  <a:cubicBezTo>
                    <a:pt x="105" y="0"/>
                    <a:pt x="90" y="25"/>
                    <a:pt x="0" y="24"/>
                  </a:cubicBezTo>
                  <a:cubicBezTo>
                    <a:pt x="0" y="24"/>
                    <a:pt x="47" y="5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9"/>
            <p:cNvSpPr/>
            <p:nvPr/>
          </p:nvSpPr>
          <p:spPr bwMode="auto">
            <a:xfrm>
              <a:off x="4487863" y="3519488"/>
              <a:ext cx="1074738" cy="325438"/>
            </a:xfrm>
            <a:custGeom>
              <a:avLst/>
              <a:gdLst>
                <a:gd name="T0" fmla="*/ 92 w 92"/>
                <a:gd name="T1" fmla="*/ 6 h 28"/>
                <a:gd name="T2" fmla="*/ 0 w 92"/>
                <a:gd name="T3" fmla="*/ 28 h 28"/>
                <a:gd name="T4" fmla="*/ 92 w 92"/>
                <a:gd name="T5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8">
                  <a:moveTo>
                    <a:pt x="92" y="6"/>
                  </a:moveTo>
                  <a:cubicBezTo>
                    <a:pt x="92" y="6"/>
                    <a:pt x="73" y="23"/>
                    <a:pt x="0" y="28"/>
                  </a:cubicBezTo>
                  <a:cubicBezTo>
                    <a:pt x="0" y="28"/>
                    <a:pt x="58" y="0"/>
                    <a:pt x="9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0"/>
            <p:cNvSpPr/>
            <p:nvPr/>
          </p:nvSpPr>
          <p:spPr bwMode="auto">
            <a:xfrm>
              <a:off x="4405313" y="3729038"/>
              <a:ext cx="1098550" cy="312738"/>
            </a:xfrm>
            <a:custGeom>
              <a:avLst/>
              <a:gdLst>
                <a:gd name="T0" fmla="*/ 94 w 94"/>
                <a:gd name="T1" fmla="*/ 6 h 27"/>
                <a:gd name="T2" fmla="*/ 0 w 94"/>
                <a:gd name="T3" fmla="*/ 26 h 27"/>
                <a:gd name="T4" fmla="*/ 94 w 94"/>
                <a:gd name="T5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27">
                  <a:moveTo>
                    <a:pt x="94" y="6"/>
                  </a:moveTo>
                  <a:cubicBezTo>
                    <a:pt x="94" y="6"/>
                    <a:pt x="76" y="27"/>
                    <a:pt x="0" y="26"/>
                  </a:cubicBezTo>
                  <a:cubicBezTo>
                    <a:pt x="0" y="26"/>
                    <a:pt x="68" y="0"/>
                    <a:pt x="9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"/>
            <p:cNvSpPr/>
            <p:nvPr/>
          </p:nvSpPr>
          <p:spPr bwMode="auto">
            <a:xfrm>
              <a:off x="4335463" y="3937000"/>
              <a:ext cx="1109663" cy="338138"/>
            </a:xfrm>
            <a:custGeom>
              <a:avLst/>
              <a:gdLst>
                <a:gd name="T0" fmla="*/ 95 w 95"/>
                <a:gd name="T1" fmla="*/ 5 h 29"/>
                <a:gd name="T2" fmla="*/ 0 w 95"/>
                <a:gd name="T3" fmla="*/ 29 h 29"/>
                <a:gd name="T4" fmla="*/ 95 w 95"/>
                <a:gd name="T5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29">
                  <a:moveTo>
                    <a:pt x="95" y="5"/>
                  </a:moveTo>
                  <a:cubicBezTo>
                    <a:pt x="95" y="5"/>
                    <a:pt x="84" y="25"/>
                    <a:pt x="0" y="29"/>
                  </a:cubicBezTo>
                  <a:cubicBezTo>
                    <a:pt x="0" y="29"/>
                    <a:pt x="70" y="0"/>
                    <a:pt x="9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Freeform 12"/>
            <p:cNvSpPr/>
            <p:nvPr/>
          </p:nvSpPr>
          <p:spPr bwMode="auto">
            <a:xfrm>
              <a:off x="4265613" y="4194175"/>
              <a:ext cx="1109663" cy="279400"/>
            </a:xfrm>
            <a:custGeom>
              <a:avLst/>
              <a:gdLst>
                <a:gd name="T0" fmla="*/ 95 w 95"/>
                <a:gd name="T1" fmla="*/ 1 h 24"/>
                <a:gd name="T2" fmla="*/ 0 w 95"/>
                <a:gd name="T3" fmla="*/ 22 h 24"/>
                <a:gd name="T4" fmla="*/ 95 w 95"/>
                <a:gd name="T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" h="24">
                  <a:moveTo>
                    <a:pt x="95" y="1"/>
                  </a:moveTo>
                  <a:cubicBezTo>
                    <a:pt x="95" y="1"/>
                    <a:pt x="74" y="24"/>
                    <a:pt x="0" y="22"/>
                  </a:cubicBezTo>
                  <a:cubicBezTo>
                    <a:pt x="0" y="22"/>
                    <a:pt x="62" y="0"/>
                    <a:pt x="9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Freeform 13"/>
            <p:cNvSpPr/>
            <p:nvPr/>
          </p:nvSpPr>
          <p:spPr bwMode="auto">
            <a:xfrm>
              <a:off x="4230688" y="4368800"/>
              <a:ext cx="1074738" cy="312738"/>
            </a:xfrm>
            <a:custGeom>
              <a:avLst/>
              <a:gdLst>
                <a:gd name="T0" fmla="*/ 92 w 92"/>
                <a:gd name="T1" fmla="*/ 4 h 27"/>
                <a:gd name="T2" fmla="*/ 0 w 92"/>
                <a:gd name="T3" fmla="*/ 26 h 27"/>
                <a:gd name="T4" fmla="*/ 92 w 92"/>
                <a:gd name="T5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7">
                  <a:moveTo>
                    <a:pt x="92" y="4"/>
                  </a:moveTo>
                  <a:cubicBezTo>
                    <a:pt x="92" y="4"/>
                    <a:pt x="66" y="27"/>
                    <a:pt x="0" y="26"/>
                  </a:cubicBezTo>
                  <a:cubicBezTo>
                    <a:pt x="0" y="26"/>
                    <a:pt x="61" y="0"/>
                    <a:pt x="9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Freeform 14"/>
            <p:cNvSpPr/>
            <p:nvPr/>
          </p:nvSpPr>
          <p:spPr bwMode="auto">
            <a:xfrm>
              <a:off x="4148138" y="4624388"/>
              <a:ext cx="1087438" cy="301625"/>
            </a:xfrm>
            <a:custGeom>
              <a:avLst/>
              <a:gdLst>
                <a:gd name="T0" fmla="*/ 93 w 93"/>
                <a:gd name="T1" fmla="*/ 0 h 26"/>
                <a:gd name="T2" fmla="*/ 0 w 93"/>
                <a:gd name="T3" fmla="*/ 26 h 26"/>
                <a:gd name="T4" fmla="*/ 93 w 9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26">
                  <a:moveTo>
                    <a:pt x="93" y="0"/>
                  </a:moveTo>
                  <a:cubicBezTo>
                    <a:pt x="93" y="0"/>
                    <a:pt x="70" y="22"/>
                    <a:pt x="0" y="26"/>
                  </a:cubicBezTo>
                  <a:cubicBezTo>
                    <a:pt x="0" y="26"/>
                    <a:pt x="53" y="1"/>
                    <a:pt x="9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Freeform 15"/>
            <p:cNvSpPr/>
            <p:nvPr/>
          </p:nvSpPr>
          <p:spPr bwMode="auto">
            <a:xfrm>
              <a:off x="4089400" y="4821238"/>
              <a:ext cx="1076325" cy="338138"/>
            </a:xfrm>
            <a:custGeom>
              <a:avLst/>
              <a:gdLst>
                <a:gd name="T0" fmla="*/ 92 w 92"/>
                <a:gd name="T1" fmla="*/ 0 h 29"/>
                <a:gd name="T2" fmla="*/ 0 w 92"/>
                <a:gd name="T3" fmla="*/ 29 h 29"/>
                <a:gd name="T4" fmla="*/ 92 w 9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9">
                  <a:moveTo>
                    <a:pt x="92" y="0"/>
                  </a:moveTo>
                  <a:cubicBezTo>
                    <a:pt x="92" y="0"/>
                    <a:pt x="72" y="21"/>
                    <a:pt x="0" y="29"/>
                  </a:cubicBezTo>
                  <a:cubicBezTo>
                    <a:pt x="0" y="29"/>
                    <a:pt x="49" y="2"/>
                    <a:pt x="9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16"/>
            <p:cNvSpPr/>
            <p:nvPr/>
          </p:nvSpPr>
          <p:spPr bwMode="auto">
            <a:xfrm>
              <a:off x="4065588" y="5019675"/>
              <a:ext cx="1028700" cy="371475"/>
            </a:xfrm>
            <a:custGeom>
              <a:avLst/>
              <a:gdLst>
                <a:gd name="T0" fmla="*/ 88 w 88"/>
                <a:gd name="T1" fmla="*/ 3 h 32"/>
                <a:gd name="T2" fmla="*/ 0 w 88"/>
                <a:gd name="T3" fmla="*/ 32 h 32"/>
                <a:gd name="T4" fmla="*/ 88 w 88"/>
                <a:gd name="T5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32">
                  <a:moveTo>
                    <a:pt x="88" y="3"/>
                  </a:moveTo>
                  <a:cubicBezTo>
                    <a:pt x="88" y="3"/>
                    <a:pt x="71" y="25"/>
                    <a:pt x="0" y="32"/>
                  </a:cubicBezTo>
                  <a:cubicBezTo>
                    <a:pt x="0" y="32"/>
                    <a:pt x="59" y="0"/>
                    <a:pt x="8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Freeform 17"/>
            <p:cNvSpPr/>
            <p:nvPr/>
          </p:nvSpPr>
          <p:spPr bwMode="auto">
            <a:xfrm>
              <a:off x="4054475" y="5240338"/>
              <a:ext cx="982663" cy="569913"/>
            </a:xfrm>
            <a:custGeom>
              <a:avLst/>
              <a:gdLst>
                <a:gd name="T0" fmla="*/ 84 w 84"/>
                <a:gd name="T1" fmla="*/ 0 h 49"/>
                <a:gd name="T2" fmla="*/ 0 w 84"/>
                <a:gd name="T3" fmla="*/ 49 h 49"/>
                <a:gd name="T4" fmla="*/ 84 w 84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" h="49">
                  <a:moveTo>
                    <a:pt x="84" y="0"/>
                  </a:moveTo>
                  <a:cubicBezTo>
                    <a:pt x="84" y="0"/>
                    <a:pt x="68" y="22"/>
                    <a:pt x="0" y="49"/>
                  </a:cubicBezTo>
                  <a:cubicBezTo>
                    <a:pt x="0" y="49"/>
                    <a:pt x="41" y="6"/>
                    <a:pt x="8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Freeform 18"/>
            <p:cNvSpPr/>
            <p:nvPr/>
          </p:nvSpPr>
          <p:spPr bwMode="auto">
            <a:xfrm>
              <a:off x="4054475" y="5461000"/>
              <a:ext cx="911225" cy="652463"/>
            </a:xfrm>
            <a:custGeom>
              <a:avLst/>
              <a:gdLst>
                <a:gd name="T0" fmla="*/ 78 w 78"/>
                <a:gd name="T1" fmla="*/ 0 h 56"/>
                <a:gd name="T2" fmla="*/ 0 w 78"/>
                <a:gd name="T3" fmla="*/ 56 h 56"/>
                <a:gd name="T4" fmla="*/ 78 w 78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6">
                  <a:moveTo>
                    <a:pt x="78" y="0"/>
                  </a:moveTo>
                  <a:cubicBezTo>
                    <a:pt x="78" y="0"/>
                    <a:pt x="58" y="26"/>
                    <a:pt x="0" y="56"/>
                  </a:cubicBezTo>
                  <a:cubicBezTo>
                    <a:pt x="0" y="56"/>
                    <a:pt x="39" y="7"/>
                    <a:pt x="7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Freeform 19"/>
            <p:cNvSpPr/>
            <p:nvPr/>
          </p:nvSpPr>
          <p:spPr bwMode="auto">
            <a:xfrm>
              <a:off x="4217988" y="5648325"/>
              <a:ext cx="666750" cy="871538"/>
            </a:xfrm>
            <a:custGeom>
              <a:avLst/>
              <a:gdLst>
                <a:gd name="T0" fmla="*/ 57 w 57"/>
                <a:gd name="T1" fmla="*/ 0 h 75"/>
                <a:gd name="T2" fmla="*/ 0 w 57"/>
                <a:gd name="T3" fmla="*/ 75 h 75"/>
                <a:gd name="T4" fmla="*/ 57 w 57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5">
                  <a:moveTo>
                    <a:pt x="57" y="0"/>
                  </a:moveTo>
                  <a:cubicBezTo>
                    <a:pt x="57" y="0"/>
                    <a:pt x="51" y="22"/>
                    <a:pt x="0" y="75"/>
                  </a:cubicBezTo>
                  <a:cubicBezTo>
                    <a:pt x="0" y="75"/>
                    <a:pt x="14" y="25"/>
                    <a:pt x="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Freeform 20"/>
            <p:cNvSpPr/>
            <p:nvPr/>
          </p:nvSpPr>
          <p:spPr bwMode="auto">
            <a:xfrm>
              <a:off x="5808663" y="2657475"/>
              <a:ext cx="922338" cy="896938"/>
            </a:xfrm>
            <a:custGeom>
              <a:avLst/>
              <a:gdLst>
                <a:gd name="T0" fmla="*/ 2 w 79"/>
                <a:gd name="T1" fmla="*/ 0 h 77"/>
                <a:gd name="T2" fmla="*/ 79 w 79"/>
                <a:gd name="T3" fmla="*/ 77 h 77"/>
                <a:gd name="T4" fmla="*/ 2 w 79"/>
                <a:gd name="T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77">
                  <a:moveTo>
                    <a:pt x="2" y="0"/>
                  </a:moveTo>
                  <a:cubicBezTo>
                    <a:pt x="2" y="0"/>
                    <a:pt x="0" y="28"/>
                    <a:pt x="79" y="77"/>
                  </a:cubicBezTo>
                  <a:cubicBezTo>
                    <a:pt x="79" y="77"/>
                    <a:pt x="49" y="33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Freeform 21"/>
            <p:cNvSpPr/>
            <p:nvPr/>
          </p:nvSpPr>
          <p:spPr bwMode="auto">
            <a:xfrm>
              <a:off x="5761038" y="2914650"/>
              <a:ext cx="935038" cy="884238"/>
            </a:xfrm>
            <a:custGeom>
              <a:avLst/>
              <a:gdLst>
                <a:gd name="T0" fmla="*/ 0 w 80"/>
                <a:gd name="T1" fmla="*/ 0 h 76"/>
                <a:gd name="T2" fmla="*/ 80 w 80"/>
                <a:gd name="T3" fmla="*/ 76 h 76"/>
                <a:gd name="T4" fmla="*/ 0 w 80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76">
                  <a:moveTo>
                    <a:pt x="0" y="0"/>
                  </a:moveTo>
                  <a:cubicBezTo>
                    <a:pt x="0" y="0"/>
                    <a:pt x="37" y="52"/>
                    <a:pt x="80" y="76"/>
                  </a:cubicBezTo>
                  <a:cubicBezTo>
                    <a:pt x="80" y="76"/>
                    <a:pt x="30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Freeform 22"/>
            <p:cNvSpPr/>
            <p:nvPr/>
          </p:nvSpPr>
          <p:spPr bwMode="auto">
            <a:xfrm>
              <a:off x="5715000" y="3100388"/>
              <a:ext cx="876300" cy="906463"/>
            </a:xfrm>
            <a:custGeom>
              <a:avLst/>
              <a:gdLst>
                <a:gd name="T0" fmla="*/ 0 w 75"/>
                <a:gd name="T1" fmla="*/ 0 h 78"/>
                <a:gd name="T2" fmla="*/ 75 w 75"/>
                <a:gd name="T3" fmla="*/ 78 h 78"/>
                <a:gd name="T4" fmla="*/ 0 w 75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78">
                  <a:moveTo>
                    <a:pt x="0" y="0"/>
                  </a:moveTo>
                  <a:cubicBezTo>
                    <a:pt x="0" y="0"/>
                    <a:pt x="1" y="30"/>
                    <a:pt x="75" y="78"/>
                  </a:cubicBezTo>
                  <a:cubicBezTo>
                    <a:pt x="75" y="78"/>
                    <a:pt x="30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Freeform 23"/>
            <p:cNvSpPr/>
            <p:nvPr/>
          </p:nvSpPr>
          <p:spPr bwMode="auto">
            <a:xfrm>
              <a:off x="5632450" y="3321050"/>
              <a:ext cx="865188" cy="919163"/>
            </a:xfrm>
            <a:custGeom>
              <a:avLst/>
              <a:gdLst>
                <a:gd name="T0" fmla="*/ 2 w 74"/>
                <a:gd name="T1" fmla="*/ 0 h 79"/>
                <a:gd name="T2" fmla="*/ 74 w 74"/>
                <a:gd name="T3" fmla="*/ 79 h 79"/>
                <a:gd name="T4" fmla="*/ 2 w 74"/>
                <a:gd name="T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" h="79">
                  <a:moveTo>
                    <a:pt x="2" y="0"/>
                  </a:moveTo>
                  <a:cubicBezTo>
                    <a:pt x="2" y="0"/>
                    <a:pt x="0" y="28"/>
                    <a:pt x="74" y="79"/>
                  </a:cubicBezTo>
                  <a:cubicBezTo>
                    <a:pt x="74" y="79"/>
                    <a:pt x="47" y="36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Freeform 24"/>
            <p:cNvSpPr/>
            <p:nvPr/>
          </p:nvSpPr>
          <p:spPr bwMode="auto">
            <a:xfrm>
              <a:off x="5586413" y="3565525"/>
              <a:ext cx="747713" cy="825500"/>
            </a:xfrm>
            <a:custGeom>
              <a:avLst/>
              <a:gdLst>
                <a:gd name="T0" fmla="*/ 0 w 64"/>
                <a:gd name="T1" fmla="*/ 0 h 71"/>
                <a:gd name="T2" fmla="*/ 64 w 64"/>
                <a:gd name="T3" fmla="*/ 71 h 71"/>
                <a:gd name="T4" fmla="*/ 0 w 64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1">
                  <a:moveTo>
                    <a:pt x="0" y="0"/>
                  </a:moveTo>
                  <a:cubicBezTo>
                    <a:pt x="0" y="0"/>
                    <a:pt x="6" y="26"/>
                    <a:pt x="64" y="71"/>
                  </a:cubicBezTo>
                  <a:cubicBezTo>
                    <a:pt x="64" y="71"/>
                    <a:pt x="31" y="1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Freeform 25"/>
            <p:cNvSpPr/>
            <p:nvPr/>
          </p:nvSpPr>
          <p:spPr bwMode="auto">
            <a:xfrm>
              <a:off x="5516563" y="3786188"/>
              <a:ext cx="782638" cy="803275"/>
            </a:xfrm>
            <a:custGeom>
              <a:avLst/>
              <a:gdLst>
                <a:gd name="T0" fmla="*/ 0 w 67"/>
                <a:gd name="T1" fmla="*/ 0 h 69"/>
                <a:gd name="T2" fmla="*/ 67 w 67"/>
                <a:gd name="T3" fmla="*/ 69 h 69"/>
                <a:gd name="T4" fmla="*/ 0 w 67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69">
                  <a:moveTo>
                    <a:pt x="0" y="0"/>
                  </a:moveTo>
                  <a:cubicBezTo>
                    <a:pt x="0" y="0"/>
                    <a:pt x="4" y="27"/>
                    <a:pt x="67" y="69"/>
                  </a:cubicBezTo>
                  <a:cubicBezTo>
                    <a:pt x="67" y="69"/>
                    <a:pt x="25" y="1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Freeform 26"/>
            <p:cNvSpPr/>
            <p:nvPr/>
          </p:nvSpPr>
          <p:spPr bwMode="auto">
            <a:xfrm>
              <a:off x="5445125" y="3995738"/>
              <a:ext cx="795338" cy="803275"/>
            </a:xfrm>
            <a:custGeom>
              <a:avLst/>
              <a:gdLst>
                <a:gd name="T0" fmla="*/ 1 w 68"/>
                <a:gd name="T1" fmla="*/ 0 h 69"/>
                <a:gd name="T2" fmla="*/ 68 w 68"/>
                <a:gd name="T3" fmla="*/ 69 h 69"/>
                <a:gd name="T4" fmla="*/ 1 w 68"/>
                <a:gd name="T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69">
                  <a:moveTo>
                    <a:pt x="1" y="0"/>
                  </a:moveTo>
                  <a:cubicBezTo>
                    <a:pt x="1" y="0"/>
                    <a:pt x="0" y="22"/>
                    <a:pt x="68" y="69"/>
                  </a:cubicBezTo>
                  <a:cubicBezTo>
                    <a:pt x="68" y="69"/>
                    <a:pt x="25" y="8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Freeform 27"/>
            <p:cNvSpPr/>
            <p:nvPr/>
          </p:nvSpPr>
          <p:spPr bwMode="auto">
            <a:xfrm>
              <a:off x="5387975" y="4170363"/>
              <a:ext cx="747713" cy="849313"/>
            </a:xfrm>
            <a:custGeom>
              <a:avLst/>
              <a:gdLst>
                <a:gd name="T0" fmla="*/ 0 w 64"/>
                <a:gd name="T1" fmla="*/ 0 h 73"/>
                <a:gd name="T2" fmla="*/ 64 w 64"/>
                <a:gd name="T3" fmla="*/ 73 h 73"/>
                <a:gd name="T4" fmla="*/ 0 w 64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3">
                  <a:moveTo>
                    <a:pt x="0" y="0"/>
                  </a:moveTo>
                  <a:cubicBezTo>
                    <a:pt x="0" y="0"/>
                    <a:pt x="3" y="31"/>
                    <a:pt x="64" y="73"/>
                  </a:cubicBezTo>
                  <a:cubicBezTo>
                    <a:pt x="64" y="73"/>
                    <a:pt x="27" y="19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Freeform 28"/>
            <p:cNvSpPr/>
            <p:nvPr/>
          </p:nvSpPr>
          <p:spPr bwMode="auto">
            <a:xfrm>
              <a:off x="5305425" y="4438650"/>
              <a:ext cx="747713" cy="814388"/>
            </a:xfrm>
            <a:custGeom>
              <a:avLst/>
              <a:gdLst>
                <a:gd name="T0" fmla="*/ 0 w 64"/>
                <a:gd name="T1" fmla="*/ 0 h 70"/>
                <a:gd name="T2" fmla="*/ 64 w 64"/>
                <a:gd name="T3" fmla="*/ 70 h 70"/>
                <a:gd name="T4" fmla="*/ 0 w 64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0">
                  <a:moveTo>
                    <a:pt x="0" y="0"/>
                  </a:moveTo>
                  <a:cubicBezTo>
                    <a:pt x="0" y="0"/>
                    <a:pt x="8" y="33"/>
                    <a:pt x="64" y="70"/>
                  </a:cubicBezTo>
                  <a:cubicBezTo>
                    <a:pt x="64" y="70"/>
                    <a:pt x="28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Freeform 29"/>
            <p:cNvSpPr/>
            <p:nvPr/>
          </p:nvSpPr>
          <p:spPr bwMode="auto">
            <a:xfrm>
              <a:off x="5235575" y="4646613"/>
              <a:ext cx="758825" cy="827088"/>
            </a:xfrm>
            <a:custGeom>
              <a:avLst/>
              <a:gdLst>
                <a:gd name="T0" fmla="*/ 0 w 65"/>
                <a:gd name="T1" fmla="*/ 0 h 71"/>
                <a:gd name="T2" fmla="*/ 65 w 65"/>
                <a:gd name="T3" fmla="*/ 71 h 71"/>
                <a:gd name="T4" fmla="*/ 0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0" y="0"/>
                  </a:moveTo>
                  <a:cubicBezTo>
                    <a:pt x="0" y="0"/>
                    <a:pt x="7" y="31"/>
                    <a:pt x="65" y="71"/>
                  </a:cubicBezTo>
                  <a:cubicBezTo>
                    <a:pt x="65" y="71"/>
                    <a:pt x="33" y="2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8" name="Freeform 30"/>
            <p:cNvSpPr/>
            <p:nvPr/>
          </p:nvSpPr>
          <p:spPr bwMode="auto">
            <a:xfrm>
              <a:off x="5165725" y="4833938"/>
              <a:ext cx="723900" cy="871538"/>
            </a:xfrm>
            <a:custGeom>
              <a:avLst/>
              <a:gdLst>
                <a:gd name="T0" fmla="*/ 0 w 62"/>
                <a:gd name="T1" fmla="*/ 0 h 75"/>
                <a:gd name="T2" fmla="*/ 62 w 62"/>
                <a:gd name="T3" fmla="*/ 75 h 75"/>
                <a:gd name="T4" fmla="*/ 0 w 62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5">
                  <a:moveTo>
                    <a:pt x="0" y="0"/>
                  </a:moveTo>
                  <a:cubicBezTo>
                    <a:pt x="0" y="0"/>
                    <a:pt x="6" y="29"/>
                    <a:pt x="62" y="75"/>
                  </a:cubicBezTo>
                  <a:cubicBezTo>
                    <a:pt x="62" y="75"/>
                    <a:pt x="35" y="2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Freeform 31"/>
            <p:cNvSpPr/>
            <p:nvPr/>
          </p:nvSpPr>
          <p:spPr bwMode="auto">
            <a:xfrm>
              <a:off x="5106988" y="5030788"/>
              <a:ext cx="608013" cy="884238"/>
            </a:xfrm>
            <a:custGeom>
              <a:avLst/>
              <a:gdLst>
                <a:gd name="T0" fmla="*/ 0 w 52"/>
                <a:gd name="T1" fmla="*/ 0 h 76"/>
                <a:gd name="T2" fmla="*/ 52 w 52"/>
                <a:gd name="T3" fmla="*/ 76 h 76"/>
                <a:gd name="T4" fmla="*/ 0 w 52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76">
                  <a:moveTo>
                    <a:pt x="0" y="0"/>
                  </a:moveTo>
                  <a:cubicBezTo>
                    <a:pt x="0" y="0"/>
                    <a:pt x="1" y="28"/>
                    <a:pt x="52" y="76"/>
                  </a:cubicBezTo>
                  <a:cubicBezTo>
                    <a:pt x="52" y="76"/>
                    <a:pt x="25" y="1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Freeform 32"/>
            <p:cNvSpPr/>
            <p:nvPr/>
          </p:nvSpPr>
          <p:spPr bwMode="auto">
            <a:xfrm>
              <a:off x="5037138" y="5240338"/>
              <a:ext cx="584200" cy="977900"/>
            </a:xfrm>
            <a:custGeom>
              <a:avLst/>
              <a:gdLst>
                <a:gd name="T0" fmla="*/ 0 w 50"/>
                <a:gd name="T1" fmla="*/ 0 h 84"/>
                <a:gd name="T2" fmla="*/ 50 w 50"/>
                <a:gd name="T3" fmla="*/ 84 h 84"/>
                <a:gd name="T4" fmla="*/ 0 w 50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84">
                  <a:moveTo>
                    <a:pt x="0" y="0"/>
                  </a:moveTo>
                  <a:cubicBezTo>
                    <a:pt x="0" y="0"/>
                    <a:pt x="4" y="27"/>
                    <a:pt x="50" y="84"/>
                  </a:cubicBezTo>
                  <a:cubicBezTo>
                    <a:pt x="50" y="84"/>
                    <a:pt x="35" y="2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Freeform 33"/>
            <p:cNvSpPr/>
            <p:nvPr/>
          </p:nvSpPr>
          <p:spPr bwMode="auto">
            <a:xfrm>
              <a:off x="4978400" y="5461000"/>
              <a:ext cx="490538" cy="1001713"/>
            </a:xfrm>
            <a:custGeom>
              <a:avLst/>
              <a:gdLst>
                <a:gd name="T0" fmla="*/ 0 w 42"/>
                <a:gd name="T1" fmla="*/ 0 h 86"/>
                <a:gd name="T2" fmla="*/ 42 w 42"/>
                <a:gd name="T3" fmla="*/ 86 h 86"/>
                <a:gd name="T4" fmla="*/ 0 w 42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86">
                  <a:moveTo>
                    <a:pt x="0" y="0"/>
                  </a:moveTo>
                  <a:cubicBezTo>
                    <a:pt x="0" y="0"/>
                    <a:pt x="4" y="32"/>
                    <a:pt x="42" y="86"/>
                  </a:cubicBezTo>
                  <a:cubicBezTo>
                    <a:pt x="42" y="86"/>
                    <a:pt x="30" y="2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Freeform 34"/>
            <p:cNvSpPr/>
            <p:nvPr/>
          </p:nvSpPr>
          <p:spPr bwMode="auto">
            <a:xfrm>
              <a:off x="4873625" y="5648325"/>
              <a:ext cx="373063" cy="1058863"/>
            </a:xfrm>
            <a:custGeom>
              <a:avLst/>
              <a:gdLst>
                <a:gd name="T0" fmla="*/ 3 w 32"/>
                <a:gd name="T1" fmla="*/ 0 h 91"/>
                <a:gd name="T2" fmla="*/ 24 w 32"/>
                <a:gd name="T3" fmla="*/ 91 h 91"/>
                <a:gd name="T4" fmla="*/ 3 w 32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91">
                  <a:moveTo>
                    <a:pt x="3" y="0"/>
                  </a:moveTo>
                  <a:cubicBezTo>
                    <a:pt x="3" y="0"/>
                    <a:pt x="0" y="22"/>
                    <a:pt x="24" y="91"/>
                  </a:cubicBezTo>
                  <a:cubicBezTo>
                    <a:pt x="24" y="91"/>
                    <a:pt x="32" y="40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Freeform 35"/>
            <p:cNvSpPr/>
            <p:nvPr/>
          </p:nvSpPr>
          <p:spPr bwMode="auto">
            <a:xfrm>
              <a:off x="4745038" y="5834063"/>
              <a:ext cx="279400" cy="849313"/>
            </a:xfrm>
            <a:custGeom>
              <a:avLst/>
              <a:gdLst>
                <a:gd name="T0" fmla="*/ 8 w 24"/>
                <a:gd name="T1" fmla="*/ 0 h 73"/>
                <a:gd name="T2" fmla="*/ 12 w 24"/>
                <a:gd name="T3" fmla="*/ 73 h 73"/>
                <a:gd name="T4" fmla="*/ 8 w 24"/>
                <a:gd name="T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73">
                  <a:moveTo>
                    <a:pt x="8" y="0"/>
                  </a:moveTo>
                  <a:cubicBezTo>
                    <a:pt x="8" y="0"/>
                    <a:pt x="0" y="41"/>
                    <a:pt x="12" y="73"/>
                  </a:cubicBezTo>
                  <a:cubicBezTo>
                    <a:pt x="12" y="73"/>
                    <a:pt x="24" y="59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4" name="Freeform 36"/>
            <p:cNvSpPr/>
            <p:nvPr/>
          </p:nvSpPr>
          <p:spPr bwMode="auto">
            <a:xfrm>
              <a:off x="4405313" y="5822950"/>
              <a:ext cx="431800" cy="871538"/>
            </a:xfrm>
            <a:custGeom>
              <a:avLst/>
              <a:gdLst>
                <a:gd name="T0" fmla="*/ 37 w 37"/>
                <a:gd name="T1" fmla="*/ 0 h 75"/>
                <a:gd name="T2" fmla="*/ 14 w 37"/>
                <a:gd name="T3" fmla="*/ 41 h 75"/>
                <a:gd name="T4" fmla="*/ 0 w 37"/>
                <a:gd name="T5" fmla="*/ 75 h 75"/>
                <a:gd name="T6" fmla="*/ 37 w 3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5">
                  <a:moveTo>
                    <a:pt x="37" y="0"/>
                  </a:moveTo>
                  <a:cubicBezTo>
                    <a:pt x="37" y="0"/>
                    <a:pt x="27" y="21"/>
                    <a:pt x="14" y="41"/>
                  </a:cubicBezTo>
                  <a:cubicBezTo>
                    <a:pt x="1" y="61"/>
                    <a:pt x="0" y="75"/>
                    <a:pt x="0" y="75"/>
                  </a:cubicBezTo>
                  <a:cubicBezTo>
                    <a:pt x="0" y="75"/>
                    <a:pt x="35" y="43"/>
                    <a:pt x="3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5" name="Freeform 37"/>
            <p:cNvSpPr/>
            <p:nvPr/>
          </p:nvSpPr>
          <p:spPr bwMode="auto">
            <a:xfrm>
              <a:off x="4592638" y="2705100"/>
              <a:ext cx="1227138" cy="196850"/>
            </a:xfrm>
            <a:custGeom>
              <a:avLst/>
              <a:gdLst>
                <a:gd name="T0" fmla="*/ 105 w 105"/>
                <a:gd name="T1" fmla="*/ 0 h 17"/>
                <a:gd name="T2" fmla="*/ 104 w 105"/>
                <a:gd name="T3" fmla="*/ 0 h 17"/>
                <a:gd name="T4" fmla="*/ 101 w 105"/>
                <a:gd name="T5" fmla="*/ 1 h 17"/>
                <a:gd name="T6" fmla="*/ 96 w 105"/>
                <a:gd name="T7" fmla="*/ 3 h 17"/>
                <a:gd name="T8" fmla="*/ 89 w 105"/>
                <a:gd name="T9" fmla="*/ 4 h 17"/>
                <a:gd name="T10" fmla="*/ 81 w 105"/>
                <a:gd name="T11" fmla="*/ 6 h 17"/>
                <a:gd name="T12" fmla="*/ 72 w 105"/>
                <a:gd name="T13" fmla="*/ 7 h 17"/>
                <a:gd name="T14" fmla="*/ 63 w 105"/>
                <a:gd name="T15" fmla="*/ 9 h 17"/>
                <a:gd name="T16" fmla="*/ 53 w 105"/>
                <a:gd name="T17" fmla="*/ 10 h 17"/>
                <a:gd name="T18" fmla="*/ 43 w 105"/>
                <a:gd name="T19" fmla="*/ 11 h 17"/>
                <a:gd name="T20" fmla="*/ 34 w 105"/>
                <a:gd name="T21" fmla="*/ 12 h 17"/>
                <a:gd name="T22" fmla="*/ 17 w 105"/>
                <a:gd name="T23" fmla="*/ 15 h 17"/>
                <a:gd name="T24" fmla="*/ 5 w 105"/>
                <a:gd name="T25" fmla="*/ 16 h 17"/>
                <a:gd name="T26" fmla="*/ 0 w 105"/>
                <a:gd name="T27" fmla="*/ 17 h 17"/>
                <a:gd name="T28" fmla="*/ 5 w 105"/>
                <a:gd name="T29" fmla="*/ 16 h 17"/>
                <a:gd name="T30" fmla="*/ 17 w 105"/>
                <a:gd name="T31" fmla="*/ 15 h 17"/>
                <a:gd name="T32" fmla="*/ 25 w 105"/>
                <a:gd name="T33" fmla="*/ 14 h 17"/>
                <a:gd name="T34" fmla="*/ 34 w 105"/>
                <a:gd name="T35" fmla="*/ 14 h 17"/>
                <a:gd name="T36" fmla="*/ 43 w 105"/>
                <a:gd name="T37" fmla="*/ 12 h 17"/>
                <a:gd name="T38" fmla="*/ 53 w 105"/>
                <a:gd name="T39" fmla="*/ 11 h 17"/>
                <a:gd name="T40" fmla="*/ 63 w 105"/>
                <a:gd name="T41" fmla="*/ 10 h 17"/>
                <a:gd name="T42" fmla="*/ 73 w 105"/>
                <a:gd name="T43" fmla="*/ 8 h 17"/>
                <a:gd name="T44" fmla="*/ 81 w 105"/>
                <a:gd name="T45" fmla="*/ 6 h 17"/>
                <a:gd name="T46" fmla="*/ 89 w 105"/>
                <a:gd name="T47" fmla="*/ 5 h 17"/>
                <a:gd name="T48" fmla="*/ 96 w 105"/>
                <a:gd name="T49" fmla="*/ 3 h 17"/>
                <a:gd name="T50" fmla="*/ 101 w 105"/>
                <a:gd name="T51" fmla="*/ 1 h 17"/>
                <a:gd name="T52" fmla="*/ 105 w 105"/>
                <a:gd name="T53" fmla="*/ 0 h 17"/>
                <a:gd name="T54" fmla="*/ 105 w 105"/>
                <a:gd name="T5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5" h="17">
                  <a:moveTo>
                    <a:pt x="105" y="0"/>
                  </a:moveTo>
                  <a:cubicBezTo>
                    <a:pt x="105" y="0"/>
                    <a:pt x="105" y="0"/>
                    <a:pt x="104" y="0"/>
                  </a:cubicBezTo>
                  <a:cubicBezTo>
                    <a:pt x="103" y="0"/>
                    <a:pt x="102" y="1"/>
                    <a:pt x="101" y="1"/>
                  </a:cubicBezTo>
                  <a:cubicBezTo>
                    <a:pt x="99" y="2"/>
                    <a:pt x="98" y="2"/>
                    <a:pt x="96" y="3"/>
                  </a:cubicBezTo>
                  <a:cubicBezTo>
                    <a:pt x="94" y="3"/>
                    <a:pt x="92" y="4"/>
                    <a:pt x="89" y="4"/>
                  </a:cubicBezTo>
                  <a:cubicBezTo>
                    <a:pt x="87" y="5"/>
                    <a:pt x="84" y="5"/>
                    <a:pt x="81" y="6"/>
                  </a:cubicBezTo>
                  <a:cubicBezTo>
                    <a:pt x="78" y="6"/>
                    <a:pt x="75" y="6"/>
                    <a:pt x="72" y="7"/>
                  </a:cubicBezTo>
                  <a:cubicBezTo>
                    <a:pt x="69" y="8"/>
                    <a:pt x="66" y="8"/>
                    <a:pt x="63" y="9"/>
                  </a:cubicBezTo>
                  <a:cubicBezTo>
                    <a:pt x="60" y="9"/>
                    <a:pt x="56" y="9"/>
                    <a:pt x="53" y="10"/>
                  </a:cubicBezTo>
                  <a:cubicBezTo>
                    <a:pt x="50" y="10"/>
                    <a:pt x="46" y="11"/>
                    <a:pt x="43" y="11"/>
                  </a:cubicBezTo>
                  <a:cubicBezTo>
                    <a:pt x="40" y="12"/>
                    <a:pt x="37" y="12"/>
                    <a:pt x="34" y="12"/>
                  </a:cubicBezTo>
                  <a:cubicBezTo>
                    <a:pt x="28" y="13"/>
                    <a:pt x="22" y="14"/>
                    <a:pt x="17" y="15"/>
                  </a:cubicBezTo>
                  <a:cubicBezTo>
                    <a:pt x="12" y="15"/>
                    <a:pt x="8" y="16"/>
                    <a:pt x="5" y="16"/>
                  </a:cubicBezTo>
                  <a:cubicBezTo>
                    <a:pt x="2" y="16"/>
                    <a:pt x="0" y="17"/>
                    <a:pt x="0" y="17"/>
                  </a:cubicBezTo>
                  <a:cubicBezTo>
                    <a:pt x="0" y="17"/>
                    <a:pt x="2" y="16"/>
                    <a:pt x="5" y="16"/>
                  </a:cubicBezTo>
                  <a:cubicBezTo>
                    <a:pt x="8" y="16"/>
                    <a:pt x="12" y="16"/>
                    <a:pt x="17" y="15"/>
                  </a:cubicBezTo>
                  <a:cubicBezTo>
                    <a:pt x="19" y="15"/>
                    <a:pt x="22" y="15"/>
                    <a:pt x="25" y="14"/>
                  </a:cubicBezTo>
                  <a:cubicBezTo>
                    <a:pt x="28" y="14"/>
                    <a:pt x="31" y="14"/>
                    <a:pt x="34" y="14"/>
                  </a:cubicBezTo>
                  <a:cubicBezTo>
                    <a:pt x="37" y="13"/>
                    <a:pt x="40" y="13"/>
                    <a:pt x="43" y="12"/>
                  </a:cubicBezTo>
                  <a:cubicBezTo>
                    <a:pt x="47" y="12"/>
                    <a:pt x="50" y="12"/>
                    <a:pt x="53" y="11"/>
                  </a:cubicBezTo>
                  <a:cubicBezTo>
                    <a:pt x="57" y="11"/>
                    <a:pt x="60" y="10"/>
                    <a:pt x="63" y="10"/>
                  </a:cubicBezTo>
                  <a:cubicBezTo>
                    <a:pt x="66" y="9"/>
                    <a:pt x="69" y="9"/>
                    <a:pt x="73" y="8"/>
                  </a:cubicBezTo>
                  <a:cubicBezTo>
                    <a:pt x="76" y="8"/>
                    <a:pt x="79" y="7"/>
                    <a:pt x="81" y="6"/>
                  </a:cubicBezTo>
                  <a:cubicBezTo>
                    <a:pt x="84" y="6"/>
                    <a:pt x="87" y="5"/>
                    <a:pt x="89" y="5"/>
                  </a:cubicBezTo>
                  <a:cubicBezTo>
                    <a:pt x="92" y="4"/>
                    <a:pt x="94" y="4"/>
                    <a:pt x="96" y="3"/>
                  </a:cubicBezTo>
                  <a:cubicBezTo>
                    <a:pt x="98" y="2"/>
                    <a:pt x="100" y="2"/>
                    <a:pt x="101" y="1"/>
                  </a:cubicBezTo>
                  <a:cubicBezTo>
                    <a:pt x="104" y="1"/>
                    <a:pt x="105" y="0"/>
                    <a:pt x="105" y="0"/>
                  </a:cubicBezTo>
                  <a:cubicBezTo>
                    <a:pt x="105" y="0"/>
                    <a:pt x="105" y="0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6" name="Freeform 38"/>
            <p:cNvSpPr/>
            <p:nvPr/>
          </p:nvSpPr>
          <p:spPr bwMode="auto">
            <a:xfrm>
              <a:off x="4510088" y="2936875"/>
              <a:ext cx="1227138" cy="187325"/>
            </a:xfrm>
            <a:custGeom>
              <a:avLst/>
              <a:gdLst>
                <a:gd name="T0" fmla="*/ 105 w 105"/>
                <a:gd name="T1" fmla="*/ 0 h 16"/>
                <a:gd name="T2" fmla="*/ 101 w 105"/>
                <a:gd name="T3" fmla="*/ 0 h 16"/>
                <a:gd name="T4" fmla="*/ 89 w 105"/>
                <a:gd name="T5" fmla="*/ 2 h 16"/>
                <a:gd name="T6" fmla="*/ 72 w 105"/>
                <a:gd name="T7" fmla="*/ 5 h 16"/>
                <a:gd name="T8" fmla="*/ 52 w 105"/>
                <a:gd name="T9" fmla="*/ 8 h 16"/>
                <a:gd name="T10" fmla="*/ 16 w 105"/>
                <a:gd name="T11" fmla="*/ 14 h 16"/>
                <a:gd name="T12" fmla="*/ 9 w 105"/>
                <a:gd name="T13" fmla="*/ 15 h 16"/>
                <a:gd name="T14" fmla="*/ 4 w 105"/>
                <a:gd name="T15" fmla="*/ 16 h 16"/>
                <a:gd name="T16" fmla="*/ 0 w 105"/>
                <a:gd name="T17" fmla="*/ 16 h 16"/>
                <a:gd name="T18" fmla="*/ 4 w 105"/>
                <a:gd name="T19" fmla="*/ 16 h 16"/>
                <a:gd name="T20" fmla="*/ 16 w 105"/>
                <a:gd name="T21" fmla="*/ 15 h 16"/>
                <a:gd name="T22" fmla="*/ 33 w 105"/>
                <a:gd name="T23" fmla="*/ 12 h 16"/>
                <a:gd name="T24" fmla="*/ 53 w 105"/>
                <a:gd name="T25" fmla="*/ 9 h 16"/>
                <a:gd name="T26" fmla="*/ 72 w 105"/>
                <a:gd name="T27" fmla="*/ 6 h 16"/>
                <a:gd name="T28" fmla="*/ 89 w 105"/>
                <a:gd name="T29" fmla="*/ 3 h 16"/>
                <a:gd name="T30" fmla="*/ 101 w 105"/>
                <a:gd name="T31" fmla="*/ 1 h 16"/>
                <a:gd name="T32" fmla="*/ 105 w 105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6">
                  <a:moveTo>
                    <a:pt x="105" y="0"/>
                  </a:moveTo>
                  <a:cubicBezTo>
                    <a:pt x="105" y="0"/>
                    <a:pt x="104" y="0"/>
                    <a:pt x="101" y="0"/>
                  </a:cubicBezTo>
                  <a:cubicBezTo>
                    <a:pt x="98" y="1"/>
                    <a:pt x="94" y="2"/>
                    <a:pt x="89" y="2"/>
                  </a:cubicBezTo>
                  <a:cubicBezTo>
                    <a:pt x="84" y="3"/>
                    <a:pt x="78" y="4"/>
                    <a:pt x="72" y="5"/>
                  </a:cubicBezTo>
                  <a:cubicBezTo>
                    <a:pt x="66" y="6"/>
                    <a:pt x="59" y="7"/>
                    <a:pt x="52" y="8"/>
                  </a:cubicBezTo>
                  <a:cubicBezTo>
                    <a:pt x="39" y="10"/>
                    <a:pt x="26" y="12"/>
                    <a:pt x="16" y="14"/>
                  </a:cubicBezTo>
                  <a:cubicBezTo>
                    <a:pt x="14" y="14"/>
                    <a:pt x="11" y="15"/>
                    <a:pt x="9" y="15"/>
                  </a:cubicBezTo>
                  <a:cubicBezTo>
                    <a:pt x="7" y="15"/>
                    <a:pt x="6" y="16"/>
                    <a:pt x="4" y="16"/>
                  </a:cubicBezTo>
                  <a:cubicBezTo>
                    <a:pt x="1" y="16"/>
                    <a:pt x="0" y="16"/>
                    <a:pt x="0" y="16"/>
                  </a:cubicBezTo>
                  <a:cubicBezTo>
                    <a:pt x="0" y="16"/>
                    <a:pt x="1" y="16"/>
                    <a:pt x="4" y="16"/>
                  </a:cubicBezTo>
                  <a:cubicBezTo>
                    <a:pt x="7" y="16"/>
                    <a:pt x="11" y="15"/>
                    <a:pt x="16" y="15"/>
                  </a:cubicBezTo>
                  <a:cubicBezTo>
                    <a:pt x="21" y="14"/>
                    <a:pt x="27" y="13"/>
                    <a:pt x="33" y="12"/>
                  </a:cubicBezTo>
                  <a:cubicBezTo>
                    <a:pt x="39" y="11"/>
                    <a:pt x="46" y="10"/>
                    <a:pt x="53" y="9"/>
                  </a:cubicBezTo>
                  <a:cubicBezTo>
                    <a:pt x="59" y="8"/>
                    <a:pt x="66" y="7"/>
                    <a:pt x="72" y="6"/>
                  </a:cubicBezTo>
                  <a:cubicBezTo>
                    <a:pt x="78" y="5"/>
                    <a:pt x="84" y="4"/>
                    <a:pt x="89" y="3"/>
                  </a:cubicBezTo>
                  <a:cubicBezTo>
                    <a:pt x="94" y="2"/>
                    <a:pt x="98" y="1"/>
                    <a:pt x="101" y="1"/>
                  </a:cubicBezTo>
                  <a:cubicBezTo>
                    <a:pt x="104" y="0"/>
                    <a:pt x="105" y="0"/>
                    <a:pt x="10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7" name="Freeform 39"/>
            <p:cNvSpPr/>
            <p:nvPr/>
          </p:nvSpPr>
          <p:spPr bwMode="auto">
            <a:xfrm>
              <a:off x="4498975" y="3181350"/>
              <a:ext cx="1146175" cy="198438"/>
            </a:xfrm>
            <a:custGeom>
              <a:avLst/>
              <a:gdLst>
                <a:gd name="T0" fmla="*/ 98 w 98"/>
                <a:gd name="T1" fmla="*/ 0 h 17"/>
                <a:gd name="T2" fmla="*/ 83 w 98"/>
                <a:gd name="T3" fmla="*/ 3 h 17"/>
                <a:gd name="T4" fmla="*/ 67 w 98"/>
                <a:gd name="T5" fmla="*/ 6 h 17"/>
                <a:gd name="T6" fmla="*/ 49 w 98"/>
                <a:gd name="T7" fmla="*/ 9 h 17"/>
                <a:gd name="T8" fmla="*/ 31 w 98"/>
                <a:gd name="T9" fmla="*/ 13 h 17"/>
                <a:gd name="T10" fmla="*/ 23 w 98"/>
                <a:gd name="T11" fmla="*/ 14 h 17"/>
                <a:gd name="T12" fmla="*/ 15 w 98"/>
                <a:gd name="T13" fmla="*/ 15 h 17"/>
                <a:gd name="T14" fmla="*/ 9 w 98"/>
                <a:gd name="T15" fmla="*/ 16 h 17"/>
                <a:gd name="T16" fmla="*/ 4 w 98"/>
                <a:gd name="T17" fmla="*/ 17 h 17"/>
                <a:gd name="T18" fmla="*/ 0 w 98"/>
                <a:gd name="T19" fmla="*/ 17 h 17"/>
                <a:gd name="T20" fmla="*/ 4 w 98"/>
                <a:gd name="T21" fmla="*/ 17 h 17"/>
                <a:gd name="T22" fmla="*/ 15 w 98"/>
                <a:gd name="T23" fmla="*/ 16 h 17"/>
                <a:gd name="T24" fmla="*/ 23 w 98"/>
                <a:gd name="T25" fmla="*/ 15 h 17"/>
                <a:gd name="T26" fmla="*/ 31 w 98"/>
                <a:gd name="T27" fmla="*/ 14 h 17"/>
                <a:gd name="T28" fmla="*/ 50 w 98"/>
                <a:gd name="T29" fmla="*/ 11 h 17"/>
                <a:gd name="T30" fmla="*/ 68 w 98"/>
                <a:gd name="T31" fmla="*/ 7 h 17"/>
                <a:gd name="T32" fmla="*/ 83 w 98"/>
                <a:gd name="T33" fmla="*/ 4 h 17"/>
                <a:gd name="T34" fmla="*/ 94 w 98"/>
                <a:gd name="T35" fmla="*/ 1 h 17"/>
                <a:gd name="T36" fmla="*/ 98 w 98"/>
                <a:gd name="T3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7">
                  <a:moveTo>
                    <a:pt x="98" y="0"/>
                  </a:moveTo>
                  <a:cubicBezTo>
                    <a:pt x="98" y="0"/>
                    <a:pt x="92" y="1"/>
                    <a:pt x="83" y="3"/>
                  </a:cubicBezTo>
                  <a:cubicBezTo>
                    <a:pt x="78" y="4"/>
                    <a:pt x="73" y="5"/>
                    <a:pt x="67" y="6"/>
                  </a:cubicBezTo>
                  <a:cubicBezTo>
                    <a:pt x="62" y="7"/>
                    <a:pt x="55" y="8"/>
                    <a:pt x="49" y="9"/>
                  </a:cubicBezTo>
                  <a:cubicBezTo>
                    <a:pt x="43" y="11"/>
                    <a:pt x="37" y="12"/>
                    <a:pt x="31" y="13"/>
                  </a:cubicBezTo>
                  <a:cubicBezTo>
                    <a:pt x="28" y="13"/>
                    <a:pt x="25" y="13"/>
                    <a:pt x="23" y="14"/>
                  </a:cubicBezTo>
                  <a:cubicBezTo>
                    <a:pt x="20" y="14"/>
                    <a:pt x="18" y="15"/>
                    <a:pt x="15" y="15"/>
                  </a:cubicBezTo>
                  <a:cubicBezTo>
                    <a:pt x="13" y="15"/>
                    <a:pt x="11" y="16"/>
                    <a:pt x="9" y="16"/>
                  </a:cubicBezTo>
                  <a:cubicBezTo>
                    <a:pt x="7" y="16"/>
                    <a:pt x="5" y="16"/>
                    <a:pt x="4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4" y="17"/>
                  </a:cubicBezTo>
                  <a:cubicBezTo>
                    <a:pt x="7" y="17"/>
                    <a:pt x="11" y="16"/>
                    <a:pt x="15" y="16"/>
                  </a:cubicBezTo>
                  <a:cubicBezTo>
                    <a:pt x="18" y="15"/>
                    <a:pt x="20" y="15"/>
                    <a:pt x="23" y="15"/>
                  </a:cubicBezTo>
                  <a:cubicBezTo>
                    <a:pt x="26" y="14"/>
                    <a:pt x="28" y="14"/>
                    <a:pt x="31" y="14"/>
                  </a:cubicBezTo>
                  <a:cubicBezTo>
                    <a:pt x="37" y="13"/>
                    <a:pt x="43" y="12"/>
                    <a:pt x="50" y="11"/>
                  </a:cubicBezTo>
                  <a:cubicBezTo>
                    <a:pt x="56" y="10"/>
                    <a:pt x="62" y="8"/>
                    <a:pt x="68" y="7"/>
                  </a:cubicBezTo>
                  <a:cubicBezTo>
                    <a:pt x="73" y="6"/>
                    <a:pt x="79" y="5"/>
                    <a:pt x="83" y="4"/>
                  </a:cubicBezTo>
                  <a:cubicBezTo>
                    <a:pt x="88" y="3"/>
                    <a:pt x="92" y="2"/>
                    <a:pt x="94" y="1"/>
                  </a:cubicBezTo>
                  <a:cubicBezTo>
                    <a:pt x="97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Freeform 40"/>
            <p:cNvSpPr/>
            <p:nvPr/>
          </p:nvSpPr>
          <p:spPr bwMode="auto">
            <a:xfrm>
              <a:off x="4440238" y="3367088"/>
              <a:ext cx="1181100" cy="257175"/>
            </a:xfrm>
            <a:custGeom>
              <a:avLst/>
              <a:gdLst>
                <a:gd name="T0" fmla="*/ 101 w 101"/>
                <a:gd name="T1" fmla="*/ 0 h 22"/>
                <a:gd name="T2" fmla="*/ 96 w 101"/>
                <a:gd name="T3" fmla="*/ 1 h 22"/>
                <a:gd name="T4" fmla="*/ 85 w 101"/>
                <a:gd name="T5" fmla="*/ 4 h 22"/>
                <a:gd name="T6" fmla="*/ 78 w 101"/>
                <a:gd name="T7" fmla="*/ 6 h 22"/>
                <a:gd name="T8" fmla="*/ 69 w 101"/>
                <a:gd name="T9" fmla="*/ 9 h 22"/>
                <a:gd name="T10" fmla="*/ 60 w 101"/>
                <a:gd name="T11" fmla="*/ 11 h 22"/>
                <a:gd name="T12" fmla="*/ 51 w 101"/>
                <a:gd name="T13" fmla="*/ 13 h 22"/>
                <a:gd name="T14" fmla="*/ 41 w 101"/>
                <a:gd name="T15" fmla="*/ 15 h 22"/>
                <a:gd name="T16" fmla="*/ 32 w 101"/>
                <a:gd name="T17" fmla="*/ 17 h 22"/>
                <a:gd name="T18" fmla="*/ 23 w 101"/>
                <a:gd name="T19" fmla="*/ 19 h 22"/>
                <a:gd name="T20" fmla="*/ 16 w 101"/>
                <a:gd name="T21" fmla="*/ 20 h 22"/>
                <a:gd name="T22" fmla="*/ 9 w 101"/>
                <a:gd name="T23" fmla="*/ 21 h 22"/>
                <a:gd name="T24" fmla="*/ 4 w 101"/>
                <a:gd name="T25" fmla="*/ 22 h 22"/>
                <a:gd name="T26" fmla="*/ 0 w 101"/>
                <a:gd name="T27" fmla="*/ 22 h 22"/>
                <a:gd name="T28" fmla="*/ 4 w 101"/>
                <a:gd name="T29" fmla="*/ 22 h 22"/>
                <a:gd name="T30" fmla="*/ 9 w 101"/>
                <a:gd name="T31" fmla="*/ 22 h 22"/>
                <a:gd name="T32" fmla="*/ 16 w 101"/>
                <a:gd name="T33" fmla="*/ 21 h 22"/>
                <a:gd name="T34" fmla="*/ 24 w 101"/>
                <a:gd name="T35" fmla="*/ 20 h 22"/>
                <a:gd name="T36" fmla="*/ 32 w 101"/>
                <a:gd name="T37" fmla="*/ 18 h 22"/>
                <a:gd name="T38" fmla="*/ 42 w 101"/>
                <a:gd name="T39" fmla="*/ 16 h 22"/>
                <a:gd name="T40" fmla="*/ 51 w 101"/>
                <a:gd name="T41" fmla="*/ 14 h 22"/>
                <a:gd name="T42" fmla="*/ 60 w 101"/>
                <a:gd name="T43" fmla="*/ 12 h 22"/>
                <a:gd name="T44" fmla="*/ 70 w 101"/>
                <a:gd name="T45" fmla="*/ 10 h 22"/>
                <a:gd name="T46" fmla="*/ 78 w 101"/>
                <a:gd name="T47" fmla="*/ 7 h 22"/>
                <a:gd name="T48" fmla="*/ 85 w 101"/>
                <a:gd name="T49" fmla="*/ 5 h 22"/>
                <a:gd name="T50" fmla="*/ 97 w 101"/>
                <a:gd name="T51" fmla="*/ 1 h 22"/>
                <a:gd name="T52" fmla="*/ 101 w 101"/>
                <a:gd name="T5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1" h="22">
                  <a:moveTo>
                    <a:pt x="101" y="0"/>
                  </a:moveTo>
                  <a:cubicBezTo>
                    <a:pt x="101" y="0"/>
                    <a:pt x="99" y="0"/>
                    <a:pt x="96" y="1"/>
                  </a:cubicBezTo>
                  <a:cubicBezTo>
                    <a:pt x="94" y="2"/>
                    <a:pt x="90" y="3"/>
                    <a:pt x="85" y="4"/>
                  </a:cubicBezTo>
                  <a:cubicBezTo>
                    <a:pt x="83" y="5"/>
                    <a:pt x="80" y="6"/>
                    <a:pt x="78" y="6"/>
                  </a:cubicBezTo>
                  <a:cubicBezTo>
                    <a:pt x="75" y="7"/>
                    <a:pt x="72" y="8"/>
                    <a:pt x="69" y="9"/>
                  </a:cubicBezTo>
                  <a:cubicBezTo>
                    <a:pt x="66" y="10"/>
                    <a:pt x="63" y="10"/>
                    <a:pt x="60" y="11"/>
                  </a:cubicBezTo>
                  <a:cubicBezTo>
                    <a:pt x="57" y="12"/>
                    <a:pt x="54" y="12"/>
                    <a:pt x="51" y="13"/>
                  </a:cubicBezTo>
                  <a:cubicBezTo>
                    <a:pt x="48" y="14"/>
                    <a:pt x="44" y="15"/>
                    <a:pt x="41" y="15"/>
                  </a:cubicBezTo>
                  <a:cubicBezTo>
                    <a:pt x="38" y="16"/>
                    <a:pt x="35" y="17"/>
                    <a:pt x="32" y="17"/>
                  </a:cubicBezTo>
                  <a:cubicBezTo>
                    <a:pt x="29" y="18"/>
                    <a:pt x="26" y="18"/>
                    <a:pt x="23" y="19"/>
                  </a:cubicBezTo>
                  <a:cubicBezTo>
                    <a:pt x="21" y="19"/>
                    <a:pt x="18" y="20"/>
                    <a:pt x="16" y="20"/>
                  </a:cubicBezTo>
                  <a:cubicBezTo>
                    <a:pt x="13" y="20"/>
                    <a:pt x="11" y="21"/>
                    <a:pt x="9" y="21"/>
                  </a:cubicBezTo>
                  <a:cubicBezTo>
                    <a:pt x="7" y="21"/>
                    <a:pt x="6" y="22"/>
                    <a:pt x="4" y="22"/>
                  </a:cubicBezTo>
                  <a:cubicBezTo>
                    <a:pt x="1" y="22"/>
                    <a:pt x="0" y="22"/>
                    <a:pt x="0" y="22"/>
                  </a:cubicBezTo>
                  <a:cubicBezTo>
                    <a:pt x="0" y="22"/>
                    <a:pt x="1" y="22"/>
                    <a:pt x="4" y="22"/>
                  </a:cubicBezTo>
                  <a:cubicBezTo>
                    <a:pt x="6" y="22"/>
                    <a:pt x="7" y="22"/>
                    <a:pt x="9" y="22"/>
                  </a:cubicBezTo>
                  <a:cubicBezTo>
                    <a:pt x="11" y="21"/>
                    <a:pt x="13" y="21"/>
                    <a:pt x="16" y="21"/>
                  </a:cubicBezTo>
                  <a:cubicBezTo>
                    <a:pt x="18" y="20"/>
                    <a:pt x="21" y="20"/>
                    <a:pt x="24" y="20"/>
                  </a:cubicBezTo>
                  <a:cubicBezTo>
                    <a:pt x="26" y="19"/>
                    <a:pt x="29" y="19"/>
                    <a:pt x="32" y="18"/>
                  </a:cubicBezTo>
                  <a:cubicBezTo>
                    <a:pt x="35" y="18"/>
                    <a:pt x="38" y="17"/>
                    <a:pt x="42" y="16"/>
                  </a:cubicBezTo>
                  <a:cubicBezTo>
                    <a:pt x="45" y="16"/>
                    <a:pt x="48" y="15"/>
                    <a:pt x="51" y="14"/>
                  </a:cubicBezTo>
                  <a:cubicBezTo>
                    <a:pt x="54" y="14"/>
                    <a:pt x="57" y="13"/>
                    <a:pt x="60" y="12"/>
                  </a:cubicBezTo>
                  <a:cubicBezTo>
                    <a:pt x="64" y="11"/>
                    <a:pt x="67" y="11"/>
                    <a:pt x="70" y="10"/>
                  </a:cubicBezTo>
                  <a:cubicBezTo>
                    <a:pt x="72" y="9"/>
                    <a:pt x="75" y="8"/>
                    <a:pt x="78" y="7"/>
                  </a:cubicBezTo>
                  <a:cubicBezTo>
                    <a:pt x="81" y="7"/>
                    <a:pt x="83" y="6"/>
                    <a:pt x="85" y="5"/>
                  </a:cubicBezTo>
                  <a:cubicBezTo>
                    <a:pt x="90" y="4"/>
                    <a:pt x="94" y="2"/>
                    <a:pt x="97" y="1"/>
                  </a:cubicBezTo>
                  <a:cubicBezTo>
                    <a:pt x="99" y="0"/>
                    <a:pt x="101" y="0"/>
                    <a:pt x="10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Freeform 41"/>
            <p:cNvSpPr/>
            <p:nvPr/>
          </p:nvSpPr>
          <p:spPr bwMode="auto">
            <a:xfrm>
              <a:off x="5527675" y="3589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Freeform 42"/>
            <p:cNvSpPr/>
            <p:nvPr/>
          </p:nvSpPr>
          <p:spPr bwMode="auto">
            <a:xfrm>
              <a:off x="4510088" y="3589338"/>
              <a:ext cx="1017588" cy="244475"/>
            </a:xfrm>
            <a:custGeom>
              <a:avLst/>
              <a:gdLst>
                <a:gd name="T0" fmla="*/ 87 w 87"/>
                <a:gd name="T1" fmla="*/ 0 h 21"/>
                <a:gd name="T2" fmla="*/ 83 w 87"/>
                <a:gd name="T3" fmla="*/ 0 h 21"/>
                <a:gd name="T4" fmla="*/ 74 w 87"/>
                <a:gd name="T5" fmla="*/ 2 h 21"/>
                <a:gd name="T6" fmla="*/ 60 w 87"/>
                <a:gd name="T7" fmla="*/ 6 h 21"/>
                <a:gd name="T8" fmla="*/ 44 w 87"/>
                <a:gd name="T9" fmla="*/ 9 h 21"/>
                <a:gd name="T10" fmla="*/ 28 w 87"/>
                <a:gd name="T11" fmla="*/ 13 h 21"/>
                <a:gd name="T12" fmla="*/ 14 w 87"/>
                <a:gd name="T13" fmla="*/ 17 h 21"/>
                <a:gd name="T14" fmla="*/ 8 w 87"/>
                <a:gd name="T15" fmla="*/ 18 h 21"/>
                <a:gd name="T16" fmla="*/ 4 w 87"/>
                <a:gd name="T17" fmla="*/ 20 h 21"/>
                <a:gd name="T18" fmla="*/ 1 w 87"/>
                <a:gd name="T19" fmla="*/ 21 h 21"/>
                <a:gd name="T20" fmla="*/ 0 w 87"/>
                <a:gd name="T21" fmla="*/ 21 h 21"/>
                <a:gd name="T22" fmla="*/ 1 w 87"/>
                <a:gd name="T23" fmla="*/ 21 h 21"/>
                <a:gd name="T24" fmla="*/ 4 w 87"/>
                <a:gd name="T25" fmla="*/ 20 h 21"/>
                <a:gd name="T26" fmla="*/ 14 w 87"/>
                <a:gd name="T27" fmla="*/ 17 h 21"/>
                <a:gd name="T28" fmla="*/ 44 w 87"/>
                <a:gd name="T29" fmla="*/ 10 h 21"/>
                <a:gd name="T30" fmla="*/ 60 w 87"/>
                <a:gd name="T31" fmla="*/ 7 h 21"/>
                <a:gd name="T32" fmla="*/ 74 w 87"/>
                <a:gd name="T33" fmla="*/ 3 h 21"/>
                <a:gd name="T34" fmla="*/ 83 w 87"/>
                <a:gd name="T35" fmla="*/ 1 h 21"/>
                <a:gd name="T36" fmla="*/ 87 w 87"/>
                <a:gd name="T37" fmla="*/ 0 h 21"/>
                <a:gd name="T38" fmla="*/ 87 w 87"/>
                <a:gd name="T3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21">
                  <a:moveTo>
                    <a:pt x="87" y="0"/>
                  </a:moveTo>
                  <a:cubicBezTo>
                    <a:pt x="87" y="0"/>
                    <a:pt x="86" y="0"/>
                    <a:pt x="83" y="0"/>
                  </a:cubicBezTo>
                  <a:cubicBezTo>
                    <a:pt x="81" y="1"/>
                    <a:pt x="78" y="2"/>
                    <a:pt x="74" y="2"/>
                  </a:cubicBezTo>
                  <a:cubicBezTo>
                    <a:pt x="69" y="3"/>
                    <a:pt x="65" y="4"/>
                    <a:pt x="60" y="6"/>
                  </a:cubicBezTo>
                  <a:cubicBezTo>
                    <a:pt x="54" y="7"/>
                    <a:pt x="49" y="8"/>
                    <a:pt x="44" y="9"/>
                  </a:cubicBezTo>
                  <a:cubicBezTo>
                    <a:pt x="38" y="11"/>
                    <a:pt x="33" y="12"/>
                    <a:pt x="28" y="13"/>
                  </a:cubicBezTo>
                  <a:cubicBezTo>
                    <a:pt x="23" y="14"/>
                    <a:pt x="18" y="16"/>
                    <a:pt x="14" y="17"/>
                  </a:cubicBezTo>
                  <a:cubicBezTo>
                    <a:pt x="12" y="17"/>
                    <a:pt x="10" y="18"/>
                    <a:pt x="8" y="18"/>
                  </a:cubicBezTo>
                  <a:cubicBezTo>
                    <a:pt x="7" y="19"/>
                    <a:pt x="5" y="19"/>
                    <a:pt x="4" y="20"/>
                  </a:cubicBezTo>
                  <a:cubicBezTo>
                    <a:pt x="3" y="20"/>
                    <a:pt x="2" y="20"/>
                    <a:pt x="1" y="21"/>
                  </a:cubicBezTo>
                  <a:cubicBezTo>
                    <a:pt x="1" y="21"/>
                    <a:pt x="0" y="21"/>
                    <a:pt x="0" y="21"/>
                  </a:cubicBezTo>
                  <a:cubicBezTo>
                    <a:pt x="0" y="21"/>
                    <a:pt x="1" y="21"/>
                    <a:pt x="1" y="21"/>
                  </a:cubicBezTo>
                  <a:cubicBezTo>
                    <a:pt x="2" y="20"/>
                    <a:pt x="3" y="20"/>
                    <a:pt x="4" y="20"/>
                  </a:cubicBezTo>
                  <a:cubicBezTo>
                    <a:pt x="6" y="19"/>
                    <a:pt x="10" y="18"/>
                    <a:pt x="14" y="17"/>
                  </a:cubicBezTo>
                  <a:cubicBezTo>
                    <a:pt x="22" y="16"/>
                    <a:pt x="33" y="13"/>
                    <a:pt x="44" y="10"/>
                  </a:cubicBezTo>
                  <a:cubicBezTo>
                    <a:pt x="49" y="9"/>
                    <a:pt x="55" y="8"/>
                    <a:pt x="60" y="7"/>
                  </a:cubicBezTo>
                  <a:cubicBezTo>
                    <a:pt x="65" y="5"/>
                    <a:pt x="70" y="4"/>
                    <a:pt x="74" y="3"/>
                  </a:cubicBezTo>
                  <a:cubicBezTo>
                    <a:pt x="78" y="2"/>
                    <a:pt x="81" y="1"/>
                    <a:pt x="83" y="1"/>
                  </a:cubicBezTo>
                  <a:cubicBezTo>
                    <a:pt x="86" y="0"/>
                    <a:pt x="87" y="0"/>
                    <a:pt x="87" y="0"/>
                  </a:cubicBezTo>
                  <a:cubicBezTo>
                    <a:pt x="87" y="0"/>
                    <a:pt x="87" y="0"/>
                    <a:pt x="8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Freeform 43"/>
            <p:cNvSpPr/>
            <p:nvPr/>
          </p:nvSpPr>
          <p:spPr bwMode="auto">
            <a:xfrm>
              <a:off x="4451350" y="4006850"/>
              <a:ext cx="23813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Freeform 44"/>
            <p:cNvSpPr/>
            <p:nvPr/>
          </p:nvSpPr>
          <p:spPr bwMode="auto">
            <a:xfrm>
              <a:off x="4475163" y="3798888"/>
              <a:ext cx="1004888" cy="207963"/>
            </a:xfrm>
            <a:custGeom>
              <a:avLst/>
              <a:gdLst>
                <a:gd name="T0" fmla="*/ 86 w 86"/>
                <a:gd name="T1" fmla="*/ 0 h 18"/>
                <a:gd name="T2" fmla="*/ 82 w 86"/>
                <a:gd name="T3" fmla="*/ 1 h 18"/>
                <a:gd name="T4" fmla="*/ 72 w 86"/>
                <a:gd name="T5" fmla="*/ 4 h 18"/>
                <a:gd name="T6" fmla="*/ 59 w 86"/>
                <a:gd name="T7" fmla="*/ 8 h 18"/>
                <a:gd name="T8" fmla="*/ 55 w 86"/>
                <a:gd name="T9" fmla="*/ 9 h 18"/>
                <a:gd name="T10" fmla="*/ 51 w 86"/>
                <a:gd name="T11" fmla="*/ 10 h 18"/>
                <a:gd name="T12" fmla="*/ 43 w 86"/>
                <a:gd name="T13" fmla="*/ 12 h 18"/>
                <a:gd name="T14" fmla="*/ 34 w 86"/>
                <a:gd name="T15" fmla="*/ 13 h 18"/>
                <a:gd name="T16" fmla="*/ 26 w 86"/>
                <a:gd name="T17" fmla="*/ 15 h 18"/>
                <a:gd name="T18" fmla="*/ 19 w 86"/>
                <a:gd name="T19" fmla="*/ 16 h 18"/>
                <a:gd name="T20" fmla="*/ 12 w 86"/>
                <a:gd name="T21" fmla="*/ 17 h 18"/>
                <a:gd name="T22" fmla="*/ 7 w 86"/>
                <a:gd name="T23" fmla="*/ 17 h 18"/>
                <a:gd name="T24" fmla="*/ 2 w 86"/>
                <a:gd name="T25" fmla="*/ 18 h 18"/>
                <a:gd name="T26" fmla="*/ 0 w 86"/>
                <a:gd name="T27" fmla="*/ 18 h 18"/>
                <a:gd name="T28" fmla="*/ 0 w 86"/>
                <a:gd name="T29" fmla="*/ 18 h 18"/>
                <a:gd name="T30" fmla="*/ 2 w 86"/>
                <a:gd name="T31" fmla="*/ 18 h 18"/>
                <a:gd name="T32" fmla="*/ 7 w 86"/>
                <a:gd name="T33" fmla="*/ 18 h 18"/>
                <a:gd name="T34" fmla="*/ 12 w 86"/>
                <a:gd name="T35" fmla="*/ 17 h 18"/>
                <a:gd name="T36" fmla="*/ 19 w 86"/>
                <a:gd name="T37" fmla="*/ 17 h 18"/>
                <a:gd name="T38" fmla="*/ 27 w 86"/>
                <a:gd name="T39" fmla="*/ 16 h 18"/>
                <a:gd name="T40" fmla="*/ 35 w 86"/>
                <a:gd name="T41" fmla="*/ 14 h 18"/>
                <a:gd name="T42" fmla="*/ 43 w 86"/>
                <a:gd name="T43" fmla="*/ 13 h 18"/>
                <a:gd name="T44" fmla="*/ 51 w 86"/>
                <a:gd name="T45" fmla="*/ 11 h 18"/>
                <a:gd name="T46" fmla="*/ 55 w 86"/>
                <a:gd name="T47" fmla="*/ 10 h 18"/>
                <a:gd name="T48" fmla="*/ 59 w 86"/>
                <a:gd name="T49" fmla="*/ 9 h 18"/>
                <a:gd name="T50" fmla="*/ 66 w 86"/>
                <a:gd name="T51" fmla="*/ 7 h 18"/>
                <a:gd name="T52" fmla="*/ 73 w 86"/>
                <a:gd name="T53" fmla="*/ 5 h 18"/>
                <a:gd name="T54" fmla="*/ 82 w 86"/>
                <a:gd name="T55" fmla="*/ 1 h 18"/>
                <a:gd name="T56" fmla="*/ 86 w 86"/>
                <a:gd name="T5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18">
                  <a:moveTo>
                    <a:pt x="86" y="0"/>
                  </a:moveTo>
                  <a:cubicBezTo>
                    <a:pt x="86" y="0"/>
                    <a:pt x="84" y="0"/>
                    <a:pt x="82" y="1"/>
                  </a:cubicBezTo>
                  <a:cubicBezTo>
                    <a:pt x="80" y="2"/>
                    <a:pt x="76" y="3"/>
                    <a:pt x="72" y="4"/>
                  </a:cubicBezTo>
                  <a:cubicBezTo>
                    <a:pt x="68" y="5"/>
                    <a:pt x="64" y="7"/>
                    <a:pt x="59" y="8"/>
                  </a:cubicBezTo>
                  <a:cubicBezTo>
                    <a:pt x="57" y="8"/>
                    <a:pt x="56" y="8"/>
                    <a:pt x="55" y="9"/>
                  </a:cubicBezTo>
                  <a:cubicBezTo>
                    <a:pt x="53" y="9"/>
                    <a:pt x="52" y="9"/>
                    <a:pt x="51" y="10"/>
                  </a:cubicBezTo>
                  <a:cubicBezTo>
                    <a:pt x="48" y="10"/>
                    <a:pt x="45" y="11"/>
                    <a:pt x="43" y="12"/>
                  </a:cubicBezTo>
                  <a:cubicBezTo>
                    <a:pt x="40" y="12"/>
                    <a:pt x="37" y="13"/>
                    <a:pt x="34" y="13"/>
                  </a:cubicBezTo>
                  <a:cubicBezTo>
                    <a:pt x="32" y="14"/>
                    <a:pt x="29" y="14"/>
                    <a:pt x="26" y="15"/>
                  </a:cubicBezTo>
                  <a:cubicBezTo>
                    <a:pt x="24" y="15"/>
                    <a:pt x="21" y="15"/>
                    <a:pt x="19" y="16"/>
                  </a:cubicBezTo>
                  <a:cubicBezTo>
                    <a:pt x="17" y="16"/>
                    <a:pt x="14" y="16"/>
                    <a:pt x="12" y="17"/>
                  </a:cubicBezTo>
                  <a:cubicBezTo>
                    <a:pt x="10" y="17"/>
                    <a:pt x="8" y="17"/>
                    <a:pt x="7" y="17"/>
                  </a:cubicBezTo>
                  <a:cubicBezTo>
                    <a:pt x="5" y="18"/>
                    <a:pt x="3" y="18"/>
                    <a:pt x="2" y="18"/>
                  </a:cubicBezTo>
                  <a:cubicBezTo>
                    <a:pt x="1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1" y="18"/>
                    <a:pt x="2" y="18"/>
                  </a:cubicBezTo>
                  <a:cubicBezTo>
                    <a:pt x="3" y="18"/>
                    <a:pt x="5" y="18"/>
                    <a:pt x="7" y="18"/>
                  </a:cubicBezTo>
                  <a:cubicBezTo>
                    <a:pt x="8" y="18"/>
                    <a:pt x="10" y="18"/>
                    <a:pt x="12" y="17"/>
                  </a:cubicBezTo>
                  <a:cubicBezTo>
                    <a:pt x="14" y="17"/>
                    <a:pt x="17" y="17"/>
                    <a:pt x="19" y="17"/>
                  </a:cubicBezTo>
                  <a:cubicBezTo>
                    <a:pt x="22" y="16"/>
                    <a:pt x="24" y="16"/>
                    <a:pt x="27" y="16"/>
                  </a:cubicBezTo>
                  <a:cubicBezTo>
                    <a:pt x="29" y="15"/>
                    <a:pt x="32" y="15"/>
                    <a:pt x="35" y="14"/>
                  </a:cubicBezTo>
                  <a:cubicBezTo>
                    <a:pt x="37" y="14"/>
                    <a:pt x="40" y="13"/>
                    <a:pt x="43" y="13"/>
                  </a:cubicBezTo>
                  <a:cubicBezTo>
                    <a:pt x="46" y="12"/>
                    <a:pt x="48" y="12"/>
                    <a:pt x="51" y="11"/>
                  </a:cubicBezTo>
                  <a:cubicBezTo>
                    <a:pt x="52" y="11"/>
                    <a:pt x="54" y="10"/>
                    <a:pt x="55" y="10"/>
                  </a:cubicBezTo>
                  <a:cubicBezTo>
                    <a:pt x="56" y="10"/>
                    <a:pt x="58" y="9"/>
                    <a:pt x="59" y="9"/>
                  </a:cubicBezTo>
                  <a:cubicBezTo>
                    <a:pt x="61" y="8"/>
                    <a:pt x="64" y="7"/>
                    <a:pt x="66" y="7"/>
                  </a:cubicBezTo>
                  <a:cubicBezTo>
                    <a:pt x="68" y="6"/>
                    <a:pt x="71" y="5"/>
                    <a:pt x="73" y="5"/>
                  </a:cubicBezTo>
                  <a:cubicBezTo>
                    <a:pt x="77" y="3"/>
                    <a:pt x="80" y="2"/>
                    <a:pt x="82" y="1"/>
                  </a:cubicBezTo>
                  <a:cubicBezTo>
                    <a:pt x="84" y="0"/>
                    <a:pt x="86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Freeform 45"/>
            <p:cNvSpPr/>
            <p:nvPr/>
          </p:nvSpPr>
          <p:spPr bwMode="auto">
            <a:xfrm>
              <a:off x="4370388" y="3995738"/>
              <a:ext cx="1052513" cy="268288"/>
            </a:xfrm>
            <a:custGeom>
              <a:avLst/>
              <a:gdLst>
                <a:gd name="T0" fmla="*/ 90 w 90"/>
                <a:gd name="T1" fmla="*/ 0 h 23"/>
                <a:gd name="T2" fmla="*/ 76 w 90"/>
                <a:gd name="T3" fmla="*/ 4 h 23"/>
                <a:gd name="T4" fmla="*/ 62 w 90"/>
                <a:gd name="T5" fmla="*/ 8 h 23"/>
                <a:gd name="T6" fmla="*/ 46 w 90"/>
                <a:gd name="T7" fmla="*/ 13 h 23"/>
                <a:gd name="T8" fmla="*/ 37 w 90"/>
                <a:gd name="T9" fmla="*/ 15 h 23"/>
                <a:gd name="T10" fmla="*/ 29 w 90"/>
                <a:gd name="T11" fmla="*/ 17 h 23"/>
                <a:gd name="T12" fmla="*/ 21 w 90"/>
                <a:gd name="T13" fmla="*/ 19 h 23"/>
                <a:gd name="T14" fmla="*/ 15 w 90"/>
                <a:gd name="T15" fmla="*/ 21 h 23"/>
                <a:gd name="T16" fmla="*/ 9 w 90"/>
                <a:gd name="T17" fmla="*/ 22 h 23"/>
                <a:gd name="T18" fmla="*/ 4 w 90"/>
                <a:gd name="T19" fmla="*/ 23 h 23"/>
                <a:gd name="T20" fmla="*/ 0 w 90"/>
                <a:gd name="T21" fmla="*/ 23 h 23"/>
                <a:gd name="T22" fmla="*/ 4 w 90"/>
                <a:gd name="T23" fmla="*/ 23 h 23"/>
                <a:gd name="T24" fmla="*/ 9 w 90"/>
                <a:gd name="T25" fmla="*/ 22 h 23"/>
                <a:gd name="T26" fmla="*/ 15 w 90"/>
                <a:gd name="T27" fmla="*/ 21 h 23"/>
                <a:gd name="T28" fmla="*/ 22 w 90"/>
                <a:gd name="T29" fmla="*/ 20 h 23"/>
                <a:gd name="T30" fmla="*/ 29 w 90"/>
                <a:gd name="T31" fmla="*/ 18 h 23"/>
                <a:gd name="T32" fmla="*/ 37 w 90"/>
                <a:gd name="T33" fmla="*/ 16 h 23"/>
                <a:gd name="T34" fmla="*/ 46 w 90"/>
                <a:gd name="T35" fmla="*/ 14 h 23"/>
                <a:gd name="T36" fmla="*/ 62 w 90"/>
                <a:gd name="T37" fmla="*/ 9 h 23"/>
                <a:gd name="T38" fmla="*/ 77 w 90"/>
                <a:gd name="T39" fmla="*/ 5 h 23"/>
                <a:gd name="T40" fmla="*/ 87 w 90"/>
                <a:gd name="T41" fmla="*/ 1 h 23"/>
                <a:gd name="T42" fmla="*/ 90 w 90"/>
                <a:gd name="T4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" h="23">
                  <a:moveTo>
                    <a:pt x="90" y="0"/>
                  </a:moveTo>
                  <a:cubicBezTo>
                    <a:pt x="90" y="0"/>
                    <a:pt x="85" y="2"/>
                    <a:pt x="76" y="4"/>
                  </a:cubicBezTo>
                  <a:cubicBezTo>
                    <a:pt x="72" y="5"/>
                    <a:pt x="67" y="7"/>
                    <a:pt x="62" y="8"/>
                  </a:cubicBezTo>
                  <a:cubicBezTo>
                    <a:pt x="57" y="10"/>
                    <a:pt x="51" y="11"/>
                    <a:pt x="46" y="13"/>
                  </a:cubicBezTo>
                  <a:cubicBezTo>
                    <a:pt x="43" y="14"/>
                    <a:pt x="40" y="14"/>
                    <a:pt x="37" y="15"/>
                  </a:cubicBezTo>
                  <a:cubicBezTo>
                    <a:pt x="34" y="16"/>
                    <a:pt x="32" y="17"/>
                    <a:pt x="29" y="17"/>
                  </a:cubicBezTo>
                  <a:cubicBezTo>
                    <a:pt x="26" y="18"/>
                    <a:pt x="24" y="19"/>
                    <a:pt x="21" y="19"/>
                  </a:cubicBezTo>
                  <a:cubicBezTo>
                    <a:pt x="19" y="20"/>
                    <a:pt x="17" y="20"/>
                    <a:pt x="15" y="21"/>
                  </a:cubicBezTo>
                  <a:cubicBezTo>
                    <a:pt x="12" y="21"/>
                    <a:pt x="10" y="22"/>
                    <a:pt x="9" y="22"/>
                  </a:cubicBezTo>
                  <a:cubicBezTo>
                    <a:pt x="7" y="22"/>
                    <a:pt x="5" y="22"/>
                    <a:pt x="4" y="23"/>
                  </a:cubicBezTo>
                  <a:cubicBezTo>
                    <a:pt x="2" y="23"/>
                    <a:pt x="0" y="23"/>
                    <a:pt x="0" y="23"/>
                  </a:cubicBezTo>
                  <a:cubicBezTo>
                    <a:pt x="0" y="23"/>
                    <a:pt x="2" y="23"/>
                    <a:pt x="4" y="23"/>
                  </a:cubicBezTo>
                  <a:cubicBezTo>
                    <a:pt x="5" y="23"/>
                    <a:pt x="7" y="23"/>
                    <a:pt x="9" y="22"/>
                  </a:cubicBezTo>
                  <a:cubicBezTo>
                    <a:pt x="11" y="22"/>
                    <a:pt x="12" y="22"/>
                    <a:pt x="15" y="21"/>
                  </a:cubicBezTo>
                  <a:cubicBezTo>
                    <a:pt x="17" y="21"/>
                    <a:pt x="19" y="21"/>
                    <a:pt x="22" y="20"/>
                  </a:cubicBezTo>
                  <a:cubicBezTo>
                    <a:pt x="24" y="20"/>
                    <a:pt x="27" y="19"/>
                    <a:pt x="29" y="18"/>
                  </a:cubicBezTo>
                  <a:cubicBezTo>
                    <a:pt x="32" y="18"/>
                    <a:pt x="35" y="17"/>
                    <a:pt x="37" y="16"/>
                  </a:cubicBezTo>
                  <a:cubicBezTo>
                    <a:pt x="40" y="16"/>
                    <a:pt x="43" y="15"/>
                    <a:pt x="46" y="14"/>
                  </a:cubicBezTo>
                  <a:cubicBezTo>
                    <a:pt x="52" y="12"/>
                    <a:pt x="57" y="11"/>
                    <a:pt x="62" y="9"/>
                  </a:cubicBezTo>
                  <a:cubicBezTo>
                    <a:pt x="68" y="8"/>
                    <a:pt x="72" y="6"/>
                    <a:pt x="77" y="5"/>
                  </a:cubicBezTo>
                  <a:cubicBezTo>
                    <a:pt x="81" y="3"/>
                    <a:pt x="84" y="2"/>
                    <a:pt x="87" y="1"/>
                  </a:cubicBezTo>
                  <a:cubicBezTo>
                    <a:pt x="89" y="1"/>
                    <a:pt x="90" y="0"/>
                    <a:pt x="9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Freeform 46"/>
            <p:cNvSpPr/>
            <p:nvPr/>
          </p:nvSpPr>
          <p:spPr bwMode="auto">
            <a:xfrm>
              <a:off x="5351463" y="4205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5" name="Freeform 47"/>
            <p:cNvSpPr/>
            <p:nvPr/>
          </p:nvSpPr>
          <p:spPr bwMode="auto">
            <a:xfrm>
              <a:off x="4311650" y="4205288"/>
              <a:ext cx="1039813" cy="233363"/>
            </a:xfrm>
            <a:custGeom>
              <a:avLst/>
              <a:gdLst>
                <a:gd name="T0" fmla="*/ 89 w 89"/>
                <a:gd name="T1" fmla="*/ 0 h 20"/>
                <a:gd name="T2" fmla="*/ 75 w 89"/>
                <a:gd name="T3" fmla="*/ 4 h 20"/>
                <a:gd name="T4" fmla="*/ 61 w 89"/>
                <a:gd name="T5" fmla="*/ 8 h 20"/>
                <a:gd name="T6" fmla="*/ 45 w 89"/>
                <a:gd name="T7" fmla="*/ 12 h 20"/>
                <a:gd name="T8" fmla="*/ 36 w 89"/>
                <a:gd name="T9" fmla="*/ 14 h 20"/>
                <a:gd name="T10" fmla="*/ 28 w 89"/>
                <a:gd name="T11" fmla="*/ 16 h 20"/>
                <a:gd name="T12" fmla="*/ 21 w 89"/>
                <a:gd name="T13" fmla="*/ 17 h 20"/>
                <a:gd name="T14" fmla="*/ 14 w 89"/>
                <a:gd name="T15" fmla="*/ 18 h 20"/>
                <a:gd name="T16" fmla="*/ 8 w 89"/>
                <a:gd name="T17" fmla="*/ 19 h 20"/>
                <a:gd name="T18" fmla="*/ 4 w 89"/>
                <a:gd name="T19" fmla="*/ 20 h 20"/>
                <a:gd name="T20" fmla="*/ 0 w 89"/>
                <a:gd name="T21" fmla="*/ 20 h 20"/>
                <a:gd name="T22" fmla="*/ 4 w 89"/>
                <a:gd name="T23" fmla="*/ 20 h 20"/>
                <a:gd name="T24" fmla="*/ 8 w 89"/>
                <a:gd name="T25" fmla="*/ 20 h 20"/>
                <a:gd name="T26" fmla="*/ 14 w 89"/>
                <a:gd name="T27" fmla="*/ 19 h 20"/>
                <a:gd name="T28" fmla="*/ 21 w 89"/>
                <a:gd name="T29" fmla="*/ 18 h 20"/>
                <a:gd name="T30" fmla="*/ 29 w 89"/>
                <a:gd name="T31" fmla="*/ 17 h 20"/>
                <a:gd name="T32" fmla="*/ 37 w 89"/>
                <a:gd name="T33" fmla="*/ 15 h 20"/>
                <a:gd name="T34" fmla="*/ 45 w 89"/>
                <a:gd name="T35" fmla="*/ 13 h 20"/>
                <a:gd name="T36" fmla="*/ 61 w 89"/>
                <a:gd name="T37" fmla="*/ 9 h 20"/>
                <a:gd name="T38" fmla="*/ 69 w 89"/>
                <a:gd name="T39" fmla="*/ 7 h 20"/>
                <a:gd name="T40" fmla="*/ 75 w 89"/>
                <a:gd name="T41" fmla="*/ 5 h 20"/>
                <a:gd name="T42" fmla="*/ 85 w 89"/>
                <a:gd name="T43" fmla="*/ 2 h 20"/>
                <a:gd name="T44" fmla="*/ 89 w 89"/>
                <a:gd name="T45" fmla="*/ 0 h 20"/>
                <a:gd name="T46" fmla="*/ 89 w 89"/>
                <a:gd name="T4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20">
                  <a:moveTo>
                    <a:pt x="89" y="0"/>
                  </a:moveTo>
                  <a:cubicBezTo>
                    <a:pt x="89" y="0"/>
                    <a:pt x="83" y="2"/>
                    <a:pt x="75" y="4"/>
                  </a:cubicBezTo>
                  <a:cubicBezTo>
                    <a:pt x="71" y="5"/>
                    <a:pt x="66" y="7"/>
                    <a:pt x="61" y="8"/>
                  </a:cubicBezTo>
                  <a:cubicBezTo>
                    <a:pt x="56" y="9"/>
                    <a:pt x="50" y="11"/>
                    <a:pt x="45" y="12"/>
                  </a:cubicBezTo>
                  <a:cubicBezTo>
                    <a:pt x="42" y="13"/>
                    <a:pt x="39" y="13"/>
                    <a:pt x="36" y="14"/>
                  </a:cubicBezTo>
                  <a:cubicBezTo>
                    <a:pt x="34" y="15"/>
                    <a:pt x="31" y="15"/>
                    <a:pt x="28" y="16"/>
                  </a:cubicBezTo>
                  <a:cubicBezTo>
                    <a:pt x="26" y="16"/>
                    <a:pt x="23" y="17"/>
                    <a:pt x="21" y="17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2" y="19"/>
                    <a:pt x="10" y="19"/>
                    <a:pt x="8" y="19"/>
                  </a:cubicBezTo>
                  <a:cubicBezTo>
                    <a:pt x="7" y="20"/>
                    <a:pt x="5" y="20"/>
                    <a:pt x="4" y="20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0" y="20"/>
                    <a:pt x="1" y="20"/>
                    <a:pt x="4" y="20"/>
                  </a:cubicBezTo>
                  <a:cubicBezTo>
                    <a:pt x="5" y="20"/>
                    <a:pt x="7" y="20"/>
                    <a:pt x="8" y="20"/>
                  </a:cubicBezTo>
                  <a:cubicBezTo>
                    <a:pt x="10" y="20"/>
                    <a:pt x="12" y="19"/>
                    <a:pt x="14" y="19"/>
                  </a:cubicBezTo>
                  <a:cubicBezTo>
                    <a:pt x="16" y="19"/>
                    <a:pt x="19" y="18"/>
                    <a:pt x="21" y="18"/>
                  </a:cubicBezTo>
                  <a:cubicBezTo>
                    <a:pt x="23" y="18"/>
                    <a:pt x="26" y="17"/>
                    <a:pt x="29" y="17"/>
                  </a:cubicBezTo>
                  <a:cubicBezTo>
                    <a:pt x="31" y="16"/>
                    <a:pt x="34" y="16"/>
                    <a:pt x="37" y="15"/>
                  </a:cubicBezTo>
                  <a:cubicBezTo>
                    <a:pt x="39" y="14"/>
                    <a:pt x="42" y="14"/>
                    <a:pt x="45" y="13"/>
                  </a:cubicBezTo>
                  <a:cubicBezTo>
                    <a:pt x="51" y="12"/>
                    <a:pt x="56" y="10"/>
                    <a:pt x="61" y="9"/>
                  </a:cubicBezTo>
                  <a:cubicBezTo>
                    <a:pt x="64" y="8"/>
                    <a:pt x="66" y="7"/>
                    <a:pt x="69" y="7"/>
                  </a:cubicBezTo>
                  <a:cubicBezTo>
                    <a:pt x="71" y="6"/>
                    <a:pt x="73" y="5"/>
                    <a:pt x="75" y="5"/>
                  </a:cubicBezTo>
                  <a:cubicBezTo>
                    <a:pt x="79" y="4"/>
                    <a:pt x="83" y="2"/>
                    <a:pt x="85" y="2"/>
                  </a:cubicBezTo>
                  <a:cubicBezTo>
                    <a:pt x="87" y="1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Freeform 48"/>
            <p:cNvSpPr/>
            <p:nvPr/>
          </p:nvSpPr>
          <p:spPr bwMode="auto">
            <a:xfrm>
              <a:off x="4252913" y="4414838"/>
              <a:ext cx="1041400" cy="244475"/>
            </a:xfrm>
            <a:custGeom>
              <a:avLst/>
              <a:gdLst>
                <a:gd name="T0" fmla="*/ 89 w 89"/>
                <a:gd name="T1" fmla="*/ 0 h 21"/>
                <a:gd name="T2" fmla="*/ 75 w 89"/>
                <a:gd name="T3" fmla="*/ 4 h 21"/>
                <a:gd name="T4" fmla="*/ 61 w 89"/>
                <a:gd name="T5" fmla="*/ 8 h 21"/>
                <a:gd name="T6" fmla="*/ 45 w 89"/>
                <a:gd name="T7" fmla="*/ 12 h 21"/>
                <a:gd name="T8" fmla="*/ 29 w 89"/>
                <a:gd name="T9" fmla="*/ 16 h 21"/>
                <a:gd name="T10" fmla="*/ 21 w 89"/>
                <a:gd name="T11" fmla="*/ 17 h 21"/>
                <a:gd name="T12" fmla="*/ 15 w 89"/>
                <a:gd name="T13" fmla="*/ 19 h 21"/>
                <a:gd name="T14" fmla="*/ 9 w 89"/>
                <a:gd name="T15" fmla="*/ 20 h 21"/>
                <a:gd name="T16" fmla="*/ 4 w 89"/>
                <a:gd name="T17" fmla="*/ 21 h 21"/>
                <a:gd name="T18" fmla="*/ 0 w 89"/>
                <a:gd name="T19" fmla="*/ 21 h 21"/>
                <a:gd name="T20" fmla="*/ 4 w 89"/>
                <a:gd name="T21" fmla="*/ 21 h 21"/>
                <a:gd name="T22" fmla="*/ 9 w 89"/>
                <a:gd name="T23" fmla="*/ 20 h 21"/>
                <a:gd name="T24" fmla="*/ 15 w 89"/>
                <a:gd name="T25" fmla="*/ 19 h 21"/>
                <a:gd name="T26" fmla="*/ 21 w 89"/>
                <a:gd name="T27" fmla="*/ 18 h 21"/>
                <a:gd name="T28" fmla="*/ 29 w 89"/>
                <a:gd name="T29" fmla="*/ 17 h 21"/>
                <a:gd name="T30" fmla="*/ 45 w 89"/>
                <a:gd name="T31" fmla="*/ 13 h 21"/>
                <a:gd name="T32" fmla="*/ 62 w 89"/>
                <a:gd name="T33" fmla="*/ 9 h 21"/>
                <a:gd name="T34" fmla="*/ 76 w 89"/>
                <a:gd name="T35" fmla="*/ 5 h 21"/>
                <a:gd name="T36" fmla="*/ 85 w 89"/>
                <a:gd name="T37" fmla="*/ 2 h 21"/>
                <a:gd name="T38" fmla="*/ 89 w 89"/>
                <a:gd name="T3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9" h="21">
                  <a:moveTo>
                    <a:pt x="89" y="0"/>
                  </a:moveTo>
                  <a:cubicBezTo>
                    <a:pt x="89" y="0"/>
                    <a:pt x="84" y="2"/>
                    <a:pt x="75" y="4"/>
                  </a:cubicBezTo>
                  <a:cubicBezTo>
                    <a:pt x="71" y="5"/>
                    <a:pt x="66" y="6"/>
                    <a:pt x="61" y="8"/>
                  </a:cubicBezTo>
                  <a:cubicBezTo>
                    <a:pt x="56" y="9"/>
                    <a:pt x="51" y="10"/>
                    <a:pt x="45" y="12"/>
                  </a:cubicBezTo>
                  <a:cubicBezTo>
                    <a:pt x="40" y="13"/>
                    <a:pt x="34" y="14"/>
                    <a:pt x="29" y="16"/>
                  </a:cubicBezTo>
                  <a:cubicBezTo>
                    <a:pt x="26" y="16"/>
                    <a:pt x="24" y="17"/>
                    <a:pt x="21" y="17"/>
                  </a:cubicBezTo>
                  <a:cubicBezTo>
                    <a:pt x="19" y="18"/>
                    <a:pt x="17" y="18"/>
                    <a:pt x="15" y="19"/>
                  </a:cubicBezTo>
                  <a:cubicBezTo>
                    <a:pt x="12" y="19"/>
                    <a:pt x="10" y="19"/>
                    <a:pt x="9" y="20"/>
                  </a:cubicBezTo>
                  <a:cubicBezTo>
                    <a:pt x="7" y="20"/>
                    <a:pt x="6" y="20"/>
                    <a:pt x="4" y="21"/>
                  </a:cubicBezTo>
                  <a:cubicBezTo>
                    <a:pt x="2" y="21"/>
                    <a:pt x="0" y="21"/>
                    <a:pt x="0" y="21"/>
                  </a:cubicBezTo>
                  <a:cubicBezTo>
                    <a:pt x="0" y="21"/>
                    <a:pt x="2" y="21"/>
                    <a:pt x="4" y="21"/>
                  </a:cubicBezTo>
                  <a:cubicBezTo>
                    <a:pt x="6" y="21"/>
                    <a:pt x="7" y="21"/>
                    <a:pt x="9" y="20"/>
                  </a:cubicBezTo>
                  <a:cubicBezTo>
                    <a:pt x="11" y="20"/>
                    <a:pt x="13" y="20"/>
                    <a:pt x="15" y="19"/>
                  </a:cubicBezTo>
                  <a:cubicBezTo>
                    <a:pt x="17" y="19"/>
                    <a:pt x="19" y="19"/>
                    <a:pt x="21" y="18"/>
                  </a:cubicBezTo>
                  <a:cubicBezTo>
                    <a:pt x="24" y="18"/>
                    <a:pt x="26" y="17"/>
                    <a:pt x="29" y="17"/>
                  </a:cubicBezTo>
                  <a:cubicBezTo>
                    <a:pt x="34" y="16"/>
                    <a:pt x="40" y="14"/>
                    <a:pt x="45" y="13"/>
                  </a:cubicBezTo>
                  <a:cubicBezTo>
                    <a:pt x="51" y="12"/>
                    <a:pt x="56" y="10"/>
                    <a:pt x="62" y="9"/>
                  </a:cubicBezTo>
                  <a:cubicBezTo>
                    <a:pt x="67" y="7"/>
                    <a:pt x="72" y="6"/>
                    <a:pt x="76" y="5"/>
                  </a:cubicBezTo>
                  <a:cubicBezTo>
                    <a:pt x="80" y="3"/>
                    <a:pt x="83" y="2"/>
                    <a:pt x="85" y="2"/>
                  </a:cubicBezTo>
                  <a:cubicBezTo>
                    <a:pt x="88" y="1"/>
                    <a:pt x="89" y="0"/>
                    <a:pt x="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Freeform 49"/>
            <p:cNvSpPr/>
            <p:nvPr/>
          </p:nvSpPr>
          <p:spPr bwMode="auto">
            <a:xfrm>
              <a:off x="4171950" y="4624388"/>
              <a:ext cx="1028700" cy="301625"/>
            </a:xfrm>
            <a:custGeom>
              <a:avLst/>
              <a:gdLst>
                <a:gd name="T0" fmla="*/ 88 w 88"/>
                <a:gd name="T1" fmla="*/ 0 h 26"/>
                <a:gd name="T2" fmla="*/ 84 w 88"/>
                <a:gd name="T3" fmla="*/ 2 h 26"/>
                <a:gd name="T4" fmla="*/ 74 w 88"/>
                <a:gd name="T5" fmla="*/ 5 h 26"/>
                <a:gd name="T6" fmla="*/ 60 w 88"/>
                <a:gd name="T7" fmla="*/ 9 h 26"/>
                <a:gd name="T8" fmla="*/ 53 w 88"/>
                <a:gd name="T9" fmla="*/ 12 h 26"/>
                <a:gd name="T10" fmla="*/ 44 w 88"/>
                <a:gd name="T11" fmla="*/ 14 h 26"/>
                <a:gd name="T12" fmla="*/ 28 w 88"/>
                <a:gd name="T13" fmla="*/ 19 h 26"/>
                <a:gd name="T14" fmla="*/ 21 w 88"/>
                <a:gd name="T15" fmla="*/ 21 h 26"/>
                <a:gd name="T16" fmla="*/ 14 w 88"/>
                <a:gd name="T17" fmla="*/ 22 h 26"/>
                <a:gd name="T18" fmla="*/ 8 w 88"/>
                <a:gd name="T19" fmla="*/ 24 h 26"/>
                <a:gd name="T20" fmla="*/ 4 w 88"/>
                <a:gd name="T21" fmla="*/ 25 h 26"/>
                <a:gd name="T22" fmla="*/ 0 w 88"/>
                <a:gd name="T23" fmla="*/ 26 h 26"/>
                <a:gd name="T24" fmla="*/ 4 w 88"/>
                <a:gd name="T25" fmla="*/ 25 h 26"/>
                <a:gd name="T26" fmla="*/ 8 w 88"/>
                <a:gd name="T27" fmla="*/ 24 h 26"/>
                <a:gd name="T28" fmla="*/ 14 w 88"/>
                <a:gd name="T29" fmla="*/ 23 h 26"/>
                <a:gd name="T30" fmla="*/ 21 w 88"/>
                <a:gd name="T31" fmla="*/ 22 h 26"/>
                <a:gd name="T32" fmla="*/ 28 w 88"/>
                <a:gd name="T33" fmla="*/ 20 h 26"/>
                <a:gd name="T34" fmla="*/ 45 w 88"/>
                <a:gd name="T35" fmla="*/ 15 h 26"/>
                <a:gd name="T36" fmla="*/ 53 w 88"/>
                <a:gd name="T37" fmla="*/ 13 h 26"/>
                <a:gd name="T38" fmla="*/ 61 w 88"/>
                <a:gd name="T39" fmla="*/ 10 h 26"/>
                <a:gd name="T40" fmla="*/ 74 w 88"/>
                <a:gd name="T41" fmla="*/ 6 h 26"/>
                <a:gd name="T42" fmla="*/ 84 w 88"/>
                <a:gd name="T43" fmla="*/ 2 h 26"/>
                <a:gd name="T44" fmla="*/ 88 w 88"/>
                <a:gd name="T4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26">
                  <a:moveTo>
                    <a:pt x="88" y="0"/>
                  </a:moveTo>
                  <a:cubicBezTo>
                    <a:pt x="88" y="0"/>
                    <a:pt x="86" y="1"/>
                    <a:pt x="84" y="2"/>
                  </a:cubicBezTo>
                  <a:cubicBezTo>
                    <a:pt x="82" y="2"/>
                    <a:pt x="78" y="4"/>
                    <a:pt x="74" y="5"/>
                  </a:cubicBezTo>
                  <a:cubicBezTo>
                    <a:pt x="70" y="6"/>
                    <a:pt x="65" y="8"/>
                    <a:pt x="60" y="9"/>
                  </a:cubicBezTo>
                  <a:cubicBezTo>
                    <a:pt x="58" y="10"/>
                    <a:pt x="55" y="11"/>
                    <a:pt x="53" y="12"/>
                  </a:cubicBezTo>
                  <a:cubicBezTo>
                    <a:pt x="50" y="13"/>
                    <a:pt x="47" y="13"/>
                    <a:pt x="44" y="14"/>
                  </a:cubicBezTo>
                  <a:cubicBezTo>
                    <a:pt x="39" y="16"/>
                    <a:pt x="33" y="17"/>
                    <a:pt x="28" y="19"/>
                  </a:cubicBezTo>
                  <a:cubicBezTo>
                    <a:pt x="26" y="19"/>
                    <a:pt x="23" y="20"/>
                    <a:pt x="21" y="21"/>
                  </a:cubicBezTo>
                  <a:cubicBezTo>
                    <a:pt x="18" y="21"/>
                    <a:pt x="16" y="22"/>
                    <a:pt x="14" y="22"/>
                  </a:cubicBezTo>
                  <a:cubicBezTo>
                    <a:pt x="12" y="23"/>
                    <a:pt x="10" y="23"/>
                    <a:pt x="8" y="24"/>
                  </a:cubicBezTo>
                  <a:cubicBezTo>
                    <a:pt x="7" y="24"/>
                    <a:pt x="5" y="24"/>
                    <a:pt x="4" y="25"/>
                  </a:cubicBezTo>
                  <a:cubicBezTo>
                    <a:pt x="2" y="25"/>
                    <a:pt x="0" y="26"/>
                    <a:pt x="0" y="26"/>
                  </a:cubicBezTo>
                  <a:cubicBezTo>
                    <a:pt x="0" y="26"/>
                    <a:pt x="2" y="25"/>
                    <a:pt x="4" y="25"/>
                  </a:cubicBezTo>
                  <a:cubicBezTo>
                    <a:pt x="5" y="25"/>
                    <a:pt x="7" y="24"/>
                    <a:pt x="8" y="24"/>
                  </a:cubicBezTo>
                  <a:cubicBezTo>
                    <a:pt x="10" y="24"/>
                    <a:pt x="12" y="23"/>
                    <a:pt x="14" y="23"/>
                  </a:cubicBezTo>
                  <a:cubicBezTo>
                    <a:pt x="16" y="23"/>
                    <a:pt x="19" y="22"/>
                    <a:pt x="21" y="22"/>
                  </a:cubicBezTo>
                  <a:cubicBezTo>
                    <a:pt x="23" y="21"/>
                    <a:pt x="26" y="20"/>
                    <a:pt x="28" y="20"/>
                  </a:cubicBezTo>
                  <a:cubicBezTo>
                    <a:pt x="34" y="18"/>
                    <a:pt x="39" y="17"/>
                    <a:pt x="45" y="15"/>
                  </a:cubicBezTo>
                  <a:cubicBezTo>
                    <a:pt x="47" y="15"/>
                    <a:pt x="50" y="14"/>
                    <a:pt x="53" y="13"/>
                  </a:cubicBezTo>
                  <a:cubicBezTo>
                    <a:pt x="56" y="12"/>
                    <a:pt x="58" y="11"/>
                    <a:pt x="61" y="10"/>
                  </a:cubicBezTo>
                  <a:cubicBezTo>
                    <a:pt x="66" y="9"/>
                    <a:pt x="70" y="7"/>
                    <a:pt x="74" y="6"/>
                  </a:cubicBezTo>
                  <a:cubicBezTo>
                    <a:pt x="79" y="4"/>
                    <a:pt x="82" y="3"/>
                    <a:pt x="84" y="2"/>
                  </a:cubicBezTo>
                  <a:cubicBezTo>
                    <a:pt x="86" y="1"/>
                    <a:pt x="88" y="0"/>
                    <a:pt x="8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Freeform 50"/>
            <p:cNvSpPr/>
            <p:nvPr/>
          </p:nvSpPr>
          <p:spPr bwMode="auto">
            <a:xfrm>
              <a:off x="4124325" y="4821238"/>
              <a:ext cx="1006475" cy="327025"/>
            </a:xfrm>
            <a:custGeom>
              <a:avLst/>
              <a:gdLst>
                <a:gd name="T0" fmla="*/ 86 w 86"/>
                <a:gd name="T1" fmla="*/ 0 h 28"/>
                <a:gd name="T2" fmla="*/ 82 w 86"/>
                <a:gd name="T3" fmla="*/ 2 h 28"/>
                <a:gd name="T4" fmla="*/ 73 w 86"/>
                <a:gd name="T5" fmla="*/ 5 h 28"/>
                <a:gd name="T6" fmla="*/ 66 w 86"/>
                <a:gd name="T7" fmla="*/ 8 h 28"/>
                <a:gd name="T8" fmla="*/ 59 w 86"/>
                <a:gd name="T9" fmla="*/ 10 h 28"/>
                <a:gd name="T10" fmla="*/ 51 w 86"/>
                <a:gd name="T11" fmla="*/ 13 h 28"/>
                <a:gd name="T12" fmla="*/ 43 w 86"/>
                <a:gd name="T13" fmla="*/ 16 h 28"/>
                <a:gd name="T14" fmla="*/ 35 w 86"/>
                <a:gd name="T15" fmla="*/ 18 h 28"/>
                <a:gd name="T16" fmla="*/ 27 w 86"/>
                <a:gd name="T17" fmla="*/ 20 h 28"/>
                <a:gd name="T18" fmla="*/ 20 w 86"/>
                <a:gd name="T19" fmla="*/ 23 h 28"/>
                <a:gd name="T20" fmla="*/ 13 w 86"/>
                <a:gd name="T21" fmla="*/ 24 h 28"/>
                <a:gd name="T22" fmla="*/ 0 w 86"/>
                <a:gd name="T23" fmla="*/ 28 h 28"/>
                <a:gd name="T24" fmla="*/ 4 w 86"/>
                <a:gd name="T25" fmla="*/ 27 h 28"/>
                <a:gd name="T26" fmla="*/ 14 w 86"/>
                <a:gd name="T27" fmla="*/ 25 h 28"/>
                <a:gd name="T28" fmla="*/ 28 w 86"/>
                <a:gd name="T29" fmla="*/ 21 h 28"/>
                <a:gd name="T30" fmla="*/ 36 w 86"/>
                <a:gd name="T31" fmla="*/ 19 h 28"/>
                <a:gd name="T32" fmla="*/ 44 w 86"/>
                <a:gd name="T33" fmla="*/ 17 h 28"/>
                <a:gd name="T34" fmla="*/ 52 w 86"/>
                <a:gd name="T35" fmla="*/ 14 h 28"/>
                <a:gd name="T36" fmla="*/ 60 w 86"/>
                <a:gd name="T37" fmla="*/ 11 h 28"/>
                <a:gd name="T38" fmla="*/ 67 w 86"/>
                <a:gd name="T39" fmla="*/ 9 h 28"/>
                <a:gd name="T40" fmla="*/ 73 w 86"/>
                <a:gd name="T41" fmla="*/ 6 h 28"/>
                <a:gd name="T42" fmla="*/ 78 w 86"/>
                <a:gd name="T43" fmla="*/ 4 h 28"/>
                <a:gd name="T44" fmla="*/ 82 w 86"/>
                <a:gd name="T45" fmla="*/ 2 h 28"/>
                <a:gd name="T46" fmla="*/ 86 w 86"/>
                <a:gd name="T4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28">
                  <a:moveTo>
                    <a:pt x="86" y="0"/>
                  </a:moveTo>
                  <a:cubicBezTo>
                    <a:pt x="86" y="0"/>
                    <a:pt x="85" y="1"/>
                    <a:pt x="82" y="2"/>
                  </a:cubicBezTo>
                  <a:cubicBezTo>
                    <a:pt x="80" y="3"/>
                    <a:pt x="77" y="4"/>
                    <a:pt x="73" y="5"/>
                  </a:cubicBezTo>
                  <a:cubicBezTo>
                    <a:pt x="71" y="6"/>
                    <a:pt x="69" y="7"/>
                    <a:pt x="66" y="8"/>
                  </a:cubicBezTo>
                  <a:cubicBezTo>
                    <a:pt x="64" y="9"/>
                    <a:pt x="62" y="10"/>
                    <a:pt x="59" y="10"/>
                  </a:cubicBezTo>
                  <a:cubicBezTo>
                    <a:pt x="57" y="11"/>
                    <a:pt x="54" y="12"/>
                    <a:pt x="51" y="13"/>
                  </a:cubicBezTo>
                  <a:cubicBezTo>
                    <a:pt x="49" y="14"/>
                    <a:pt x="46" y="15"/>
                    <a:pt x="43" y="16"/>
                  </a:cubicBezTo>
                  <a:cubicBezTo>
                    <a:pt x="41" y="16"/>
                    <a:pt x="38" y="17"/>
                    <a:pt x="35" y="18"/>
                  </a:cubicBezTo>
                  <a:cubicBezTo>
                    <a:pt x="33" y="19"/>
                    <a:pt x="30" y="20"/>
                    <a:pt x="27" y="20"/>
                  </a:cubicBezTo>
                  <a:cubicBezTo>
                    <a:pt x="25" y="21"/>
                    <a:pt x="22" y="22"/>
                    <a:pt x="20" y="23"/>
                  </a:cubicBezTo>
                  <a:cubicBezTo>
                    <a:pt x="18" y="23"/>
                    <a:pt x="15" y="24"/>
                    <a:pt x="13" y="24"/>
                  </a:cubicBezTo>
                  <a:cubicBezTo>
                    <a:pt x="5" y="27"/>
                    <a:pt x="0" y="28"/>
                    <a:pt x="0" y="28"/>
                  </a:cubicBezTo>
                  <a:cubicBezTo>
                    <a:pt x="0" y="28"/>
                    <a:pt x="1" y="28"/>
                    <a:pt x="4" y="27"/>
                  </a:cubicBezTo>
                  <a:cubicBezTo>
                    <a:pt x="6" y="27"/>
                    <a:pt x="9" y="26"/>
                    <a:pt x="14" y="25"/>
                  </a:cubicBezTo>
                  <a:cubicBezTo>
                    <a:pt x="18" y="24"/>
                    <a:pt x="23" y="23"/>
                    <a:pt x="28" y="21"/>
                  </a:cubicBezTo>
                  <a:cubicBezTo>
                    <a:pt x="30" y="21"/>
                    <a:pt x="33" y="20"/>
                    <a:pt x="36" y="19"/>
                  </a:cubicBezTo>
                  <a:cubicBezTo>
                    <a:pt x="38" y="18"/>
                    <a:pt x="41" y="18"/>
                    <a:pt x="44" y="17"/>
                  </a:cubicBezTo>
                  <a:cubicBezTo>
                    <a:pt x="46" y="16"/>
                    <a:pt x="49" y="15"/>
                    <a:pt x="52" y="14"/>
                  </a:cubicBezTo>
                  <a:cubicBezTo>
                    <a:pt x="54" y="13"/>
                    <a:pt x="57" y="12"/>
                    <a:pt x="60" y="11"/>
                  </a:cubicBezTo>
                  <a:cubicBezTo>
                    <a:pt x="62" y="11"/>
                    <a:pt x="64" y="10"/>
                    <a:pt x="67" y="9"/>
                  </a:cubicBezTo>
                  <a:cubicBezTo>
                    <a:pt x="69" y="8"/>
                    <a:pt x="71" y="7"/>
                    <a:pt x="73" y="6"/>
                  </a:cubicBezTo>
                  <a:cubicBezTo>
                    <a:pt x="75" y="5"/>
                    <a:pt x="77" y="4"/>
                    <a:pt x="78" y="4"/>
                  </a:cubicBezTo>
                  <a:cubicBezTo>
                    <a:pt x="80" y="3"/>
                    <a:pt x="81" y="2"/>
                    <a:pt x="82" y="2"/>
                  </a:cubicBezTo>
                  <a:cubicBezTo>
                    <a:pt x="85" y="1"/>
                    <a:pt x="86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Freeform 51"/>
            <p:cNvSpPr/>
            <p:nvPr/>
          </p:nvSpPr>
          <p:spPr bwMode="auto">
            <a:xfrm>
              <a:off x="5048250" y="5043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Freeform 52"/>
            <p:cNvSpPr/>
            <p:nvPr/>
          </p:nvSpPr>
          <p:spPr bwMode="auto">
            <a:xfrm>
              <a:off x="4113213" y="5043488"/>
              <a:ext cx="935038" cy="336550"/>
            </a:xfrm>
            <a:custGeom>
              <a:avLst/>
              <a:gdLst>
                <a:gd name="T0" fmla="*/ 80 w 80"/>
                <a:gd name="T1" fmla="*/ 0 h 29"/>
                <a:gd name="T2" fmla="*/ 80 w 80"/>
                <a:gd name="T3" fmla="*/ 0 h 29"/>
                <a:gd name="T4" fmla="*/ 77 w 80"/>
                <a:gd name="T5" fmla="*/ 2 h 29"/>
                <a:gd name="T6" fmla="*/ 68 w 80"/>
                <a:gd name="T7" fmla="*/ 6 h 29"/>
                <a:gd name="T8" fmla="*/ 62 w 80"/>
                <a:gd name="T9" fmla="*/ 8 h 29"/>
                <a:gd name="T10" fmla="*/ 55 w 80"/>
                <a:gd name="T11" fmla="*/ 11 h 29"/>
                <a:gd name="T12" fmla="*/ 48 w 80"/>
                <a:gd name="T13" fmla="*/ 13 h 29"/>
                <a:gd name="T14" fmla="*/ 41 w 80"/>
                <a:gd name="T15" fmla="*/ 16 h 29"/>
                <a:gd name="T16" fmla="*/ 33 w 80"/>
                <a:gd name="T17" fmla="*/ 19 h 29"/>
                <a:gd name="T18" fmla="*/ 26 w 80"/>
                <a:gd name="T19" fmla="*/ 21 h 29"/>
                <a:gd name="T20" fmla="*/ 19 w 80"/>
                <a:gd name="T21" fmla="*/ 23 h 29"/>
                <a:gd name="T22" fmla="*/ 13 w 80"/>
                <a:gd name="T23" fmla="*/ 25 h 29"/>
                <a:gd name="T24" fmla="*/ 0 w 80"/>
                <a:gd name="T25" fmla="*/ 29 h 29"/>
                <a:gd name="T26" fmla="*/ 4 w 80"/>
                <a:gd name="T27" fmla="*/ 28 h 29"/>
                <a:gd name="T28" fmla="*/ 13 w 80"/>
                <a:gd name="T29" fmla="*/ 26 h 29"/>
                <a:gd name="T30" fmla="*/ 26 w 80"/>
                <a:gd name="T31" fmla="*/ 22 h 29"/>
                <a:gd name="T32" fmla="*/ 33 w 80"/>
                <a:gd name="T33" fmla="*/ 20 h 29"/>
                <a:gd name="T34" fmla="*/ 41 w 80"/>
                <a:gd name="T35" fmla="*/ 17 h 29"/>
                <a:gd name="T36" fmla="*/ 48 w 80"/>
                <a:gd name="T37" fmla="*/ 14 h 29"/>
                <a:gd name="T38" fmla="*/ 56 w 80"/>
                <a:gd name="T39" fmla="*/ 12 h 29"/>
                <a:gd name="T40" fmla="*/ 68 w 80"/>
                <a:gd name="T41" fmla="*/ 6 h 29"/>
                <a:gd name="T42" fmla="*/ 77 w 80"/>
                <a:gd name="T43" fmla="*/ 2 h 29"/>
                <a:gd name="T44" fmla="*/ 80 w 80"/>
                <a:gd name="T4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29"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9" y="1"/>
                    <a:pt x="78" y="1"/>
                    <a:pt x="77" y="2"/>
                  </a:cubicBezTo>
                  <a:cubicBezTo>
                    <a:pt x="75" y="3"/>
                    <a:pt x="72" y="4"/>
                    <a:pt x="68" y="6"/>
                  </a:cubicBezTo>
                  <a:cubicBezTo>
                    <a:pt x="66" y="6"/>
                    <a:pt x="64" y="7"/>
                    <a:pt x="62" y="8"/>
                  </a:cubicBezTo>
                  <a:cubicBezTo>
                    <a:pt x="60" y="9"/>
                    <a:pt x="58" y="10"/>
                    <a:pt x="55" y="11"/>
                  </a:cubicBezTo>
                  <a:cubicBezTo>
                    <a:pt x="53" y="11"/>
                    <a:pt x="50" y="12"/>
                    <a:pt x="48" y="13"/>
                  </a:cubicBezTo>
                  <a:cubicBezTo>
                    <a:pt x="46" y="14"/>
                    <a:pt x="43" y="15"/>
                    <a:pt x="41" y="16"/>
                  </a:cubicBezTo>
                  <a:cubicBezTo>
                    <a:pt x="38" y="17"/>
                    <a:pt x="36" y="18"/>
                    <a:pt x="33" y="19"/>
                  </a:cubicBezTo>
                  <a:cubicBezTo>
                    <a:pt x="31" y="19"/>
                    <a:pt x="28" y="20"/>
                    <a:pt x="26" y="21"/>
                  </a:cubicBezTo>
                  <a:cubicBezTo>
                    <a:pt x="23" y="22"/>
                    <a:pt x="21" y="23"/>
                    <a:pt x="19" y="23"/>
                  </a:cubicBezTo>
                  <a:cubicBezTo>
                    <a:pt x="17" y="24"/>
                    <a:pt x="15" y="25"/>
                    <a:pt x="13" y="25"/>
                  </a:cubicBezTo>
                  <a:cubicBezTo>
                    <a:pt x="5" y="28"/>
                    <a:pt x="0" y="29"/>
                    <a:pt x="0" y="29"/>
                  </a:cubicBezTo>
                  <a:cubicBezTo>
                    <a:pt x="0" y="29"/>
                    <a:pt x="2" y="29"/>
                    <a:pt x="4" y="28"/>
                  </a:cubicBezTo>
                  <a:cubicBezTo>
                    <a:pt x="6" y="28"/>
                    <a:pt x="9" y="27"/>
                    <a:pt x="13" y="26"/>
                  </a:cubicBezTo>
                  <a:cubicBezTo>
                    <a:pt x="17" y="25"/>
                    <a:pt x="21" y="24"/>
                    <a:pt x="26" y="22"/>
                  </a:cubicBezTo>
                  <a:cubicBezTo>
                    <a:pt x="29" y="21"/>
                    <a:pt x="31" y="20"/>
                    <a:pt x="33" y="20"/>
                  </a:cubicBezTo>
                  <a:cubicBezTo>
                    <a:pt x="36" y="19"/>
                    <a:pt x="38" y="18"/>
                    <a:pt x="41" y="17"/>
                  </a:cubicBezTo>
                  <a:cubicBezTo>
                    <a:pt x="43" y="16"/>
                    <a:pt x="46" y="15"/>
                    <a:pt x="48" y="14"/>
                  </a:cubicBezTo>
                  <a:cubicBezTo>
                    <a:pt x="51" y="13"/>
                    <a:pt x="53" y="12"/>
                    <a:pt x="56" y="12"/>
                  </a:cubicBezTo>
                  <a:cubicBezTo>
                    <a:pt x="60" y="10"/>
                    <a:pt x="65" y="8"/>
                    <a:pt x="68" y="6"/>
                  </a:cubicBezTo>
                  <a:cubicBezTo>
                    <a:pt x="72" y="5"/>
                    <a:pt x="75" y="3"/>
                    <a:pt x="77" y="2"/>
                  </a:cubicBezTo>
                  <a:cubicBezTo>
                    <a:pt x="78" y="1"/>
                    <a:pt x="80" y="1"/>
                    <a:pt x="8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Freeform 53"/>
            <p:cNvSpPr/>
            <p:nvPr/>
          </p:nvSpPr>
          <p:spPr bwMode="auto">
            <a:xfrm>
              <a:off x="4078288" y="5253038"/>
              <a:ext cx="900113" cy="546100"/>
            </a:xfrm>
            <a:custGeom>
              <a:avLst/>
              <a:gdLst>
                <a:gd name="T0" fmla="*/ 77 w 77"/>
                <a:gd name="T1" fmla="*/ 0 h 47"/>
                <a:gd name="T2" fmla="*/ 74 w 77"/>
                <a:gd name="T3" fmla="*/ 2 h 47"/>
                <a:gd name="T4" fmla="*/ 65 w 77"/>
                <a:gd name="T5" fmla="*/ 7 h 47"/>
                <a:gd name="T6" fmla="*/ 52 w 77"/>
                <a:gd name="T7" fmla="*/ 14 h 47"/>
                <a:gd name="T8" fmla="*/ 38 w 77"/>
                <a:gd name="T9" fmla="*/ 23 h 47"/>
                <a:gd name="T10" fmla="*/ 24 w 77"/>
                <a:gd name="T11" fmla="*/ 31 h 47"/>
                <a:gd name="T12" fmla="*/ 12 w 77"/>
                <a:gd name="T13" fmla="*/ 39 h 47"/>
                <a:gd name="T14" fmla="*/ 3 w 77"/>
                <a:gd name="T15" fmla="*/ 45 h 47"/>
                <a:gd name="T16" fmla="*/ 1 w 77"/>
                <a:gd name="T17" fmla="*/ 46 h 47"/>
                <a:gd name="T18" fmla="*/ 0 w 77"/>
                <a:gd name="T19" fmla="*/ 47 h 47"/>
                <a:gd name="T20" fmla="*/ 1 w 77"/>
                <a:gd name="T21" fmla="*/ 46 h 47"/>
                <a:gd name="T22" fmla="*/ 3 w 77"/>
                <a:gd name="T23" fmla="*/ 45 h 47"/>
                <a:gd name="T24" fmla="*/ 12 w 77"/>
                <a:gd name="T25" fmla="*/ 39 h 47"/>
                <a:gd name="T26" fmla="*/ 39 w 77"/>
                <a:gd name="T27" fmla="*/ 24 h 47"/>
                <a:gd name="T28" fmla="*/ 53 w 77"/>
                <a:gd name="T29" fmla="*/ 15 h 47"/>
                <a:gd name="T30" fmla="*/ 65 w 77"/>
                <a:gd name="T31" fmla="*/ 8 h 47"/>
                <a:gd name="T32" fmla="*/ 74 w 77"/>
                <a:gd name="T33" fmla="*/ 2 h 47"/>
                <a:gd name="T34" fmla="*/ 77 w 77"/>
                <a:gd name="T3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47">
                  <a:moveTo>
                    <a:pt x="77" y="0"/>
                  </a:moveTo>
                  <a:cubicBezTo>
                    <a:pt x="77" y="0"/>
                    <a:pt x="76" y="1"/>
                    <a:pt x="74" y="2"/>
                  </a:cubicBezTo>
                  <a:cubicBezTo>
                    <a:pt x="72" y="3"/>
                    <a:pt x="68" y="5"/>
                    <a:pt x="65" y="7"/>
                  </a:cubicBezTo>
                  <a:cubicBezTo>
                    <a:pt x="61" y="9"/>
                    <a:pt x="57" y="12"/>
                    <a:pt x="52" y="14"/>
                  </a:cubicBezTo>
                  <a:cubicBezTo>
                    <a:pt x="48" y="17"/>
                    <a:pt x="43" y="20"/>
                    <a:pt x="38" y="23"/>
                  </a:cubicBezTo>
                  <a:cubicBezTo>
                    <a:pt x="33" y="26"/>
                    <a:pt x="28" y="28"/>
                    <a:pt x="24" y="31"/>
                  </a:cubicBezTo>
                  <a:cubicBezTo>
                    <a:pt x="19" y="34"/>
                    <a:pt x="15" y="37"/>
                    <a:pt x="12" y="39"/>
                  </a:cubicBezTo>
                  <a:cubicBezTo>
                    <a:pt x="8" y="41"/>
                    <a:pt x="5" y="43"/>
                    <a:pt x="3" y="45"/>
                  </a:cubicBezTo>
                  <a:cubicBezTo>
                    <a:pt x="2" y="45"/>
                    <a:pt x="2" y="46"/>
                    <a:pt x="1" y="46"/>
                  </a:cubicBezTo>
                  <a:cubicBezTo>
                    <a:pt x="1" y="47"/>
                    <a:pt x="0" y="47"/>
                    <a:pt x="0" y="47"/>
                  </a:cubicBezTo>
                  <a:cubicBezTo>
                    <a:pt x="0" y="47"/>
                    <a:pt x="1" y="47"/>
                    <a:pt x="1" y="46"/>
                  </a:cubicBezTo>
                  <a:cubicBezTo>
                    <a:pt x="2" y="46"/>
                    <a:pt x="2" y="45"/>
                    <a:pt x="3" y="45"/>
                  </a:cubicBezTo>
                  <a:cubicBezTo>
                    <a:pt x="6" y="43"/>
                    <a:pt x="9" y="42"/>
                    <a:pt x="12" y="39"/>
                  </a:cubicBezTo>
                  <a:cubicBezTo>
                    <a:pt x="19" y="35"/>
                    <a:pt x="29" y="29"/>
                    <a:pt x="39" y="24"/>
                  </a:cubicBezTo>
                  <a:cubicBezTo>
                    <a:pt x="44" y="21"/>
                    <a:pt x="48" y="18"/>
                    <a:pt x="53" y="15"/>
                  </a:cubicBezTo>
                  <a:cubicBezTo>
                    <a:pt x="57" y="12"/>
                    <a:pt x="62" y="10"/>
                    <a:pt x="65" y="8"/>
                  </a:cubicBezTo>
                  <a:cubicBezTo>
                    <a:pt x="69" y="6"/>
                    <a:pt x="72" y="4"/>
                    <a:pt x="74" y="2"/>
                  </a:cubicBezTo>
                  <a:cubicBezTo>
                    <a:pt x="76" y="1"/>
                    <a:pt x="77" y="0"/>
                    <a:pt x="7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2" name="Freeform 54"/>
            <p:cNvSpPr/>
            <p:nvPr/>
          </p:nvSpPr>
          <p:spPr bwMode="auto">
            <a:xfrm>
              <a:off x="4078288" y="61134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Freeform 55"/>
            <p:cNvSpPr/>
            <p:nvPr/>
          </p:nvSpPr>
          <p:spPr bwMode="auto">
            <a:xfrm>
              <a:off x="4078288" y="5473700"/>
              <a:ext cx="852488" cy="639763"/>
            </a:xfrm>
            <a:custGeom>
              <a:avLst/>
              <a:gdLst>
                <a:gd name="T0" fmla="*/ 73 w 73"/>
                <a:gd name="T1" fmla="*/ 0 h 55"/>
                <a:gd name="T2" fmla="*/ 69 w 73"/>
                <a:gd name="T3" fmla="*/ 2 h 55"/>
                <a:gd name="T4" fmla="*/ 61 w 73"/>
                <a:gd name="T5" fmla="*/ 8 h 55"/>
                <a:gd name="T6" fmla="*/ 49 w 73"/>
                <a:gd name="T7" fmla="*/ 16 h 55"/>
                <a:gd name="T8" fmla="*/ 35 w 73"/>
                <a:gd name="T9" fmla="*/ 26 h 55"/>
                <a:gd name="T10" fmla="*/ 22 w 73"/>
                <a:gd name="T11" fmla="*/ 36 h 55"/>
                <a:gd name="T12" fmla="*/ 15 w 73"/>
                <a:gd name="T13" fmla="*/ 41 h 55"/>
                <a:gd name="T14" fmla="*/ 10 w 73"/>
                <a:gd name="T15" fmla="*/ 45 h 55"/>
                <a:gd name="T16" fmla="*/ 6 w 73"/>
                <a:gd name="T17" fmla="*/ 49 h 55"/>
                <a:gd name="T18" fmla="*/ 2 w 73"/>
                <a:gd name="T19" fmla="*/ 52 h 55"/>
                <a:gd name="T20" fmla="*/ 0 w 73"/>
                <a:gd name="T21" fmla="*/ 55 h 55"/>
                <a:gd name="T22" fmla="*/ 0 w 73"/>
                <a:gd name="T23" fmla="*/ 55 h 55"/>
                <a:gd name="T24" fmla="*/ 2 w 73"/>
                <a:gd name="T25" fmla="*/ 52 h 55"/>
                <a:gd name="T26" fmla="*/ 6 w 73"/>
                <a:gd name="T27" fmla="*/ 49 h 55"/>
                <a:gd name="T28" fmla="*/ 11 w 73"/>
                <a:gd name="T29" fmla="*/ 46 h 55"/>
                <a:gd name="T30" fmla="*/ 16 w 73"/>
                <a:gd name="T31" fmla="*/ 41 h 55"/>
                <a:gd name="T32" fmla="*/ 22 w 73"/>
                <a:gd name="T33" fmla="*/ 37 h 55"/>
                <a:gd name="T34" fmla="*/ 36 w 73"/>
                <a:gd name="T35" fmla="*/ 27 h 55"/>
                <a:gd name="T36" fmla="*/ 61 w 73"/>
                <a:gd name="T37" fmla="*/ 8 h 55"/>
                <a:gd name="T38" fmla="*/ 73 w 73"/>
                <a:gd name="T3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55">
                  <a:moveTo>
                    <a:pt x="73" y="0"/>
                  </a:moveTo>
                  <a:cubicBezTo>
                    <a:pt x="73" y="0"/>
                    <a:pt x="71" y="0"/>
                    <a:pt x="69" y="2"/>
                  </a:cubicBezTo>
                  <a:cubicBezTo>
                    <a:pt x="67" y="3"/>
                    <a:pt x="64" y="5"/>
                    <a:pt x="61" y="8"/>
                  </a:cubicBezTo>
                  <a:cubicBezTo>
                    <a:pt x="57" y="10"/>
                    <a:pt x="53" y="13"/>
                    <a:pt x="49" y="16"/>
                  </a:cubicBezTo>
                  <a:cubicBezTo>
                    <a:pt x="44" y="19"/>
                    <a:pt x="40" y="22"/>
                    <a:pt x="35" y="26"/>
                  </a:cubicBezTo>
                  <a:cubicBezTo>
                    <a:pt x="30" y="29"/>
                    <a:pt x="26" y="33"/>
                    <a:pt x="22" y="36"/>
                  </a:cubicBezTo>
                  <a:cubicBezTo>
                    <a:pt x="19" y="38"/>
                    <a:pt x="17" y="39"/>
                    <a:pt x="15" y="41"/>
                  </a:cubicBezTo>
                  <a:cubicBezTo>
                    <a:pt x="14" y="42"/>
                    <a:pt x="12" y="44"/>
                    <a:pt x="10" y="45"/>
                  </a:cubicBezTo>
                  <a:cubicBezTo>
                    <a:pt x="8" y="46"/>
                    <a:pt x="7" y="48"/>
                    <a:pt x="6" y="49"/>
                  </a:cubicBezTo>
                  <a:cubicBezTo>
                    <a:pt x="4" y="50"/>
                    <a:pt x="3" y="51"/>
                    <a:pt x="2" y="52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4"/>
                    <a:pt x="1" y="53"/>
                    <a:pt x="2" y="52"/>
                  </a:cubicBezTo>
                  <a:cubicBezTo>
                    <a:pt x="3" y="51"/>
                    <a:pt x="5" y="50"/>
                    <a:pt x="6" y="49"/>
                  </a:cubicBezTo>
                  <a:cubicBezTo>
                    <a:pt x="7" y="48"/>
                    <a:pt x="9" y="47"/>
                    <a:pt x="11" y="46"/>
                  </a:cubicBezTo>
                  <a:cubicBezTo>
                    <a:pt x="12" y="44"/>
                    <a:pt x="14" y="43"/>
                    <a:pt x="16" y="41"/>
                  </a:cubicBezTo>
                  <a:cubicBezTo>
                    <a:pt x="18" y="40"/>
                    <a:pt x="20" y="38"/>
                    <a:pt x="22" y="37"/>
                  </a:cubicBezTo>
                  <a:cubicBezTo>
                    <a:pt x="27" y="34"/>
                    <a:pt x="31" y="30"/>
                    <a:pt x="36" y="27"/>
                  </a:cubicBezTo>
                  <a:cubicBezTo>
                    <a:pt x="45" y="20"/>
                    <a:pt x="54" y="13"/>
                    <a:pt x="61" y="8"/>
                  </a:cubicBezTo>
                  <a:cubicBezTo>
                    <a:pt x="68" y="3"/>
                    <a:pt x="73" y="0"/>
                    <a:pt x="7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Freeform 56"/>
            <p:cNvSpPr/>
            <p:nvPr/>
          </p:nvSpPr>
          <p:spPr bwMode="auto">
            <a:xfrm>
              <a:off x="4826000" y="5683250"/>
              <a:ext cx="11113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Freeform 57"/>
            <p:cNvSpPr/>
            <p:nvPr/>
          </p:nvSpPr>
          <p:spPr bwMode="auto">
            <a:xfrm>
              <a:off x="4230688" y="5683250"/>
              <a:ext cx="606425" cy="814388"/>
            </a:xfrm>
            <a:custGeom>
              <a:avLst/>
              <a:gdLst>
                <a:gd name="T0" fmla="*/ 52 w 52"/>
                <a:gd name="T1" fmla="*/ 0 h 70"/>
                <a:gd name="T2" fmla="*/ 51 w 52"/>
                <a:gd name="T3" fmla="*/ 0 h 70"/>
                <a:gd name="T4" fmla="*/ 49 w 52"/>
                <a:gd name="T5" fmla="*/ 3 h 70"/>
                <a:gd name="T6" fmla="*/ 43 w 52"/>
                <a:gd name="T7" fmla="*/ 10 h 70"/>
                <a:gd name="T8" fmla="*/ 34 w 52"/>
                <a:gd name="T9" fmla="*/ 21 h 70"/>
                <a:gd name="T10" fmla="*/ 29 w 52"/>
                <a:gd name="T11" fmla="*/ 27 h 70"/>
                <a:gd name="T12" fmla="*/ 24 w 52"/>
                <a:gd name="T13" fmla="*/ 33 h 70"/>
                <a:gd name="T14" fmla="*/ 19 w 52"/>
                <a:gd name="T15" fmla="*/ 40 h 70"/>
                <a:gd name="T16" fmla="*/ 14 w 52"/>
                <a:gd name="T17" fmla="*/ 47 h 70"/>
                <a:gd name="T18" fmla="*/ 10 w 52"/>
                <a:gd name="T19" fmla="*/ 53 h 70"/>
                <a:gd name="T20" fmla="*/ 7 w 52"/>
                <a:gd name="T21" fmla="*/ 58 h 70"/>
                <a:gd name="T22" fmla="*/ 4 w 52"/>
                <a:gd name="T23" fmla="*/ 63 h 70"/>
                <a:gd name="T24" fmla="*/ 2 w 52"/>
                <a:gd name="T25" fmla="*/ 67 h 70"/>
                <a:gd name="T26" fmla="*/ 0 w 52"/>
                <a:gd name="T27" fmla="*/ 70 h 70"/>
                <a:gd name="T28" fmla="*/ 2 w 52"/>
                <a:gd name="T29" fmla="*/ 67 h 70"/>
                <a:gd name="T30" fmla="*/ 5 w 52"/>
                <a:gd name="T31" fmla="*/ 63 h 70"/>
                <a:gd name="T32" fmla="*/ 8 w 52"/>
                <a:gd name="T33" fmla="*/ 59 h 70"/>
                <a:gd name="T34" fmla="*/ 11 w 52"/>
                <a:gd name="T35" fmla="*/ 53 h 70"/>
                <a:gd name="T36" fmla="*/ 15 w 52"/>
                <a:gd name="T37" fmla="*/ 47 h 70"/>
                <a:gd name="T38" fmla="*/ 20 w 52"/>
                <a:gd name="T39" fmla="*/ 41 h 70"/>
                <a:gd name="T40" fmla="*/ 25 w 52"/>
                <a:gd name="T41" fmla="*/ 34 h 70"/>
                <a:gd name="T42" fmla="*/ 30 w 52"/>
                <a:gd name="T43" fmla="*/ 28 h 70"/>
                <a:gd name="T44" fmla="*/ 34 w 52"/>
                <a:gd name="T45" fmla="*/ 21 h 70"/>
                <a:gd name="T46" fmla="*/ 39 w 52"/>
                <a:gd name="T47" fmla="*/ 16 h 70"/>
                <a:gd name="T48" fmla="*/ 43 w 52"/>
                <a:gd name="T49" fmla="*/ 10 h 70"/>
                <a:gd name="T50" fmla="*/ 49 w 52"/>
                <a:gd name="T51" fmla="*/ 3 h 70"/>
                <a:gd name="T52" fmla="*/ 52 w 52"/>
                <a:gd name="T5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" h="70">
                  <a:moveTo>
                    <a:pt x="52" y="0"/>
                  </a:moveTo>
                  <a:cubicBezTo>
                    <a:pt x="52" y="0"/>
                    <a:pt x="51" y="0"/>
                    <a:pt x="51" y="0"/>
                  </a:cubicBezTo>
                  <a:cubicBezTo>
                    <a:pt x="51" y="1"/>
                    <a:pt x="50" y="2"/>
                    <a:pt x="49" y="3"/>
                  </a:cubicBezTo>
                  <a:cubicBezTo>
                    <a:pt x="48" y="4"/>
                    <a:pt x="45" y="7"/>
                    <a:pt x="43" y="10"/>
                  </a:cubicBezTo>
                  <a:cubicBezTo>
                    <a:pt x="40" y="13"/>
                    <a:pt x="37" y="17"/>
                    <a:pt x="34" y="21"/>
                  </a:cubicBezTo>
                  <a:cubicBezTo>
                    <a:pt x="32" y="23"/>
                    <a:pt x="30" y="25"/>
                    <a:pt x="29" y="27"/>
                  </a:cubicBezTo>
                  <a:cubicBezTo>
                    <a:pt x="27" y="29"/>
                    <a:pt x="25" y="31"/>
                    <a:pt x="24" y="33"/>
                  </a:cubicBezTo>
                  <a:cubicBezTo>
                    <a:pt x="22" y="36"/>
                    <a:pt x="20" y="38"/>
                    <a:pt x="19" y="40"/>
                  </a:cubicBezTo>
                  <a:cubicBezTo>
                    <a:pt x="17" y="42"/>
                    <a:pt x="16" y="44"/>
                    <a:pt x="14" y="47"/>
                  </a:cubicBezTo>
                  <a:cubicBezTo>
                    <a:pt x="13" y="49"/>
                    <a:pt x="12" y="51"/>
                    <a:pt x="10" y="53"/>
                  </a:cubicBezTo>
                  <a:cubicBezTo>
                    <a:pt x="9" y="55"/>
                    <a:pt x="8" y="57"/>
                    <a:pt x="7" y="58"/>
                  </a:cubicBezTo>
                  <a:cubicBezTo>
                    <a:pt x="6" y="60"/>
                    <a:pt x="5" y="62"/>
                    <a:pt x="4" y="63"/>
                  </a:cubicBezTo>
                  <a:cubicBezTo>
                    <a:pt x="3" y="65"/>
                    <a:pt x="3" y="66"/>
                    <a:pt x="2" y="67"/>
                  </a:cubicBezTo>
                  <a:cubicBezTo>
                    <a:pt x="1" y="69"/>
                    <a:pt x="0" y="70"/>
                    <a:pt x="0" y="70"/>
                  </a:cubicBezTo>
                  <a:cubicBezTo>
                    <a:pt x="0" y="70"/>
                    <a:pt x="1" y="69"/>
                    <a:pt x="2" y="67"/>
                  </a:cubicBezTo>
                  <a:cubicBezTo>
                    <a:pt x="3" y="66"/>
                    <a:pt x="4" y="65"/>
                    <a:pt x="5" y="63"/>
                  </a:cubicBezTo>
                  <a:cubicBezTo>
                    <a:pt x="5" y="62"/>
                    <a:pt x="6" y="61"/>
                    <a:pt x="8" y="59"/>
                  </a:cubicBezTo>
                  <a:cubicBezTo>
                    <a:pt x="9" y="57"/>
                    <a:pt x="10" y="55"/>
                    <a:pt x="11" y="53"/>
                  </a:cubicBezTo>
                  <a:cubicBezTo>
                    <a:pt x="12" y="51"/>
                    <a:pt x="14" y="49"/>
                    <a:pt x="15" y="47"/>
                  </a:cubicBezTo>
                  <a:cubicBezTo>
                    <a:pt x="17" y="45"/>
                    <a:pt x="18" y="43"/>
                    <a:pt x="20" y="41"/>
                  </a:cubicBezTo>
                  <a:cubicBezTo>
                    <a:pt x="21" y="39"/>
                    <a:pt x="23" y="36"/>
                    <a:pt x="25" y="34"/>
                  </a:cubicBezTo>
                  <a:cubicBezTo>
                    <a:pt x="26" y="32"/>
                    <a:pt x="28" y="30"/>
                    <a:pt x="30" y="28"/>
                  </a:cubicBezTo>
                  <a:cubicBezTo>
                    <a:pt x="31" y="26"/>
                    <a:pt x="33" y="23"/>
                    <a:pt x="34" y="21"/>
                  </a:cubicBezTo>
                  <a:cubicBezTo>
                    <a:pt x="36" y="19"/>
                    <a:pt x="37" y="17"/>
                    <a:pt x="39" y="16"/>
                  </a:cubicBezTo>
                  <a:cubicBezTo>
                    <a:pt x="40" y="14"/>
                    <a:pt x="42" y="12"/>
                    <a:pt x="43" y="10"/>
                  </a:cubicBezTo>
                  <a:cubicBezTo>
                    <a:pt x="46" y="7"/>
                    <a:pt x="48" y="5"/>
                    <a:pt x="49" y="3"/>
                  </a:cubicBezTo>
                  <a:cubicBezTo>
                    <a:pt x="50" y="2"/>
                    <a:pt x="51" y="1"/>
                    <a:pt x="5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Freeform 58"/>
            <p:cNvSpPr/>
            <p:nvPr/>
          </p:nvSpPr>
          <p:spPr bwMode="auto">
            <a:xfrm>
              <a:off x="4405313" y="5857875"/>
              <a:ext cx="420688" cy="836613"/>
            </a:xfrm>
            <a:custGeom>
              <a:avLst/>
              <a:gdLst>
                <a:gd name="T0" fmla="*/ 36 w 36"/>
                <a:gd name="T1" fmla="*/ 0 h 72"/>
                <a:gd name="T2" fmla="*/ 35 w 36"/>
                <a:gd name="T3" fmla="*/ 3 h 72"/>
                <a:gd name="T4" fmla="*/ 33 w 36"/>
                <a:gd name="T5" fmla="*/ 7 h 72"/>
                <a:gd name="T6" fmla="*/ 31 w 36"/>
                <a:gd name="T7" fmla="*/ 11 h 72"/>
                <a:gd name="T8" fmla="*/ 29 w 36"/>
                <a:gd name="T9" fmla="*/ 17 h 72"/>
                <a:gd name="T10" fmla="*/ 26 w 36"/>
                <a:gd name="T11" fmla="*/ 23 h 72"/>
                <a:gd name="T12" fmla="*/ 23 w 36"/>
                <a:gd name="T13" fmla="*/ 30 h 72"/>
                <a:gd name="T14" fmla="*/ 19 w 36"/>
                <a:gd name="T15" fmla="*/ 36 h 72"/>
                <a:gd name="T16" fmla="*/ 12 w 36"/>
                <a:gd name="T17" fmla="*/ 49 h 72"/>
                <a:gd name="T18" fmla="*/ 6 w 36"/>
                <a:gd name="T19" fmla="*/ 61 h 72"/>
                <a:gd name="T20" fmla="*/ 0 w 36"/>
                <a:gd name="T21" fmla="*/ 72 h 72"/>
                <a:gd name="T22" fmla="*/ 0 w 36"/>
                <a:gd name="T23" fmla="*/ 72 h 72"/>
                <a:gd name="T24" fmla="*/ 2 w 36"/>
                <a:gd name="T25" fmla="*/ 69 h 72"/>
                <a:gd name="T26" fmla="*/ 7 w 36"/>
                <a:gd name="T27" fmla="*/ 61 h 72"/>
                <a:gd name="T28" fmla="*/ 13 w 36"/>
                <a:gd name="T29" fmla="*/ 50 h 72"/>
                <a:gd name="T30" fmla="*/ 20 w 36"/>
                <a:gd name="T31" fmla="*/ 37 h 72"/>
                <a:gd name="T32" fmla="*/ 24 w 36"/>
                <a:gd name="T33" fmla="*/ 30 h 72"/>
                <a:gd name="T34" fmla="*/ 27 w 36"/>
                <a:gd name="T35" fmla="*/ 24 h 72"/>
                <a:gd name="T36" fmla="*/ 30 w 36"/>
                <a:gd name="T37" fmla="*/ 17 h 72"/>
                <a:gd name="T38" fmla="*/ 32 w 36"/>
                <a:gd name="T39" fmla="*/ 12 h 72"/>
                <a:gd name="T40" fmla="*/ 34 w 36"/>
                <a:gd name="T41" fmla="*/ 7 h 72"/>
                <a:gd name="T42" fmla="*/ 35 w 36"/>
                <a:gd name="T43" fmla="*/ 3 h 72"/>
                <a:gd name="T44" fmla="*/ 36 w 36"/>
                <a:gd name="T4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72">
                  <a:moveTo>
                    <a:pt x="36" y="0"/>
                  </a:moveTo>
                  <a:cubicBezTo>
                    <a:pt x="36" y="0"/>
                    <a:pt x="35" y="1"/>
                    <a:pt x="35" y="3"/>
                  </a:cubicBezTo>
                  <a:cubicBezTo>
                    <a:pt x="34" y="4"/>
                    <a:pt x="34" y="5"/>
                    <a:pt x="33" y="7"/>
                  </a:cubicBezTo>
                  <a:cubicBezTo>
                    <a:pt x="33" y="8"/>
                    <a:pt x="32" y="10"/>
                    <a:pt x="31" y="11"/>
                  </a:cubicBezTo>
                  <a:cubicBezTo>
                    <a:pt x="31" y="13"/>
                    <a:pt x="30" y="15"/>
                    <a:pt x="29" y="17"/>
                  </a:cubicBezTo>
                  <a:cubicBezTo>
                    <a:pt x="28" y="19"/>
                    <a:pt x="27" y="21"/>
                    <a:pt x="26" y="23"/>
                  </a:cubicBezTo>
                  <a:cubicBezTo>
                    <a:pt x="25" y="25"/>
                    <a:pt x="24" y="27"/>
                    <a:pt x="23" y="30"/>
                  </a:cubicBezTo>
                  <a:cubicBezTo>
                    <a:pt x="22" y="32"/>
                    <a:pt x="21" y="34"/>
                    <a:pt x="19" y="36"/>
                  </a:cubicBezTo>
                  <a:cubicBezTo>
                    <a:pt x="17" y="41"/>
                    <a:pt x="15" y="45"/>
                    <a:pt x="12" y="49"/>
                  </a:cubicBezTo>
                  <a:cubicBezTo>
                    <a:pt x="10" y="53"/>
                    <a:pt x="8" y="57"/>
                    <a:pt x="6" y="61"/>
                  </a:cubicBezTo>
                  <a:cubicBezTo>
                    <a:pt x="2" y="67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1" y="70"/>
                    <a:pt x="2" y="69"/>
                  </a:cubicBezTo>
                  <a:cubicBezTo>
                    <a:pt x="3" y="67"/>
                    <a:pt x="5" y="64"/>
                    <a:pt x="7" y="61"/>
                  </a:cubicBezTo>
                  <a:cubicBezTo>
                    <a:pt x="9" y="58"/>
                    <a:pt x="11" y="54"/>
                    <a:pt x="13" y="50"/>
                  </a:cubicBezTo>
                  <a:cubicBezTo>
                    <a:pt x="16" y="46"/>
                    <a:pt x="18" y="41"/>
                    <a:pt x="20" y="37"/>
                  </a:cubicBezTo>
                  <a:cubicBezTo>
                    <a:pt x="22" y="35"/>
                    <a:pt x="23" y="32"/>
                    <a:pt x="24" y="30"/>
                  </a:cubicBezTo>
                  <a:cubicBezTo>
                    <a:pt x="25" y="28"/>
                    <a:pt x="26" y="26"/>
                    <a:pt x="27" y="24"/>
                  </a:cubicBezTo>
                  <a:cubicBezTo>
                    <a:pt x="28" y="21"/>
                    <a:pt x="29" y="19"/>
                    <a:pt x="30" y="17"/>
                  </a:cubicBezTo>
                  <a:cubicBezTo>
                    <a:pt x="31" y="15"/>
                    <a:pt x="31" y="13"/>
                    <a:pt x="32" y="12"/>
                  </a:cubicBezTo>
                  <a:cubicBezTo>
                    <a:pt x="33" y="10"/>
                    <a:pt x="33" y="8"/>
                    <a:pt x="34" y="7"/>
                  </a:cubicBezTo>
                  <a:cubicBezTo>
                    <a:pt x="34" y="5"/>
                    <a:pt x="35" y="4"/>
                    <a:pt x="35" y="3"/>
                  </a:cubicBezTo>
                  <a:cubicBezTo>
                    <a:pt x="36" y="1"/>
                    <a:pt x="36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Freeform 59"/>
            <p:cNvSpPr/>
            <p:nvPr/>
          </p:nvSpPr>
          <p:spPr bwMode="auto">
            <a:xfrm>
              <a:off x="4837113" y="5868988"/>
              <a:ext cx="58738" cy="790575"/>
            </a:xfrm>
            <a:custGeom>
              <a:avLst/>
              <a:gdLst>
                <a:gd name="T0" fmla="*/ 1 w 5"/>
                <a:gd name="T1" fmla="*/ 0 h 68"/>
                <a:gd name="T2" fmla="*/ 0 w 5"/>
                <a:gd name="T3" fmla="*/ 3 h 68"/>
                <a:gd name="T4" fmla="*/ 0 w 5"/>
                <a:gd name="T5" fmla="*/ 6 h 68"/>
                <a:gd name="T6" fmla="*/ 0 w 5"/>
                <a:gd name="T7" fmla="*/ 10 h 68"/>
                <a:gd name="T8" fmla="*/ 0 w 5"/>
                <a:gd name="T9" fmla="*/ 16 h 68"/>
                <a:gd name="T10" fmla="*/ 1 w 5"/>
                <a:gd name="T11" fmla="*/ 21 h 68"/>
                <a:gd name="T12" fmla="*/ 1 w 5"/>
                <a:gd name="T13" fmla="*/ 34 h 68"/>
                <a:gd name="T14" fmla="*/ 2 w 5"/>
                <a:gd name="T15" fmla="*/ 46 h 68"/>
                <a:gd name="T16" fmla="*/ 4 w 5"/>
                <a:gd name="T17" fmla="*/ 57 h 68"/>
                <a:gd name="T18" fmla="*/ 5 w 5"/>
                <a:gd name="T19" fmla="*/ 65 h 68"/>
                <a:gd name="T20" fmla="*/ 5 w 5"/>
                <a:gd name="T21" fmla="*/ 68 h 68"/>
                <a:gd name="T22" fmla="*/ 5 w 5"/>
                <a:gd name="T23" fmla="*/ 65 h 68"/>
                <a:gd name="T24" fmla="*/ 4 w 5"/>
                <a:gd name="T25" fmla="*/ 57 h 68"/>
                <a:gd name="T26" fmla="*/ 3 w 5"/>
                <a:gd name="T27" fmla="*/ 34 h 68"/>
                <a:gd name="T28" fmla="*/ 2 w 5"/>
                <a:gd name="T29" fmla="*/ 21 h 68"/>
                <a:gd name="T30" fmla="*/ 1 w 5"/>
                <a:gd name="T31" fmla="*/ 10 h 68"/>
                <a:gd name="T32" fmla="*/ 1 w 5"/>
                <a:gd name="T33" fmla="*/ 6 h 68"/>
                <a:gd name="T34" fmla="*/ 1 w 5"/>
                <a:gd name="T35" fmla="*/ 3 h 68"/>
                <a:gd name="T36" fmla="*/ 1 w 5"/>
                <a:gd name="T3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" h="68">
                  <a:moveTo>
                    <a:pt x="1" y="0"/>
                  </a:moveTo>
                  <a:cubicBezTo>
                    <a:pt x="1" y="0"/>
                    <a:pt x="1" y="1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2"/>
                    <a:pt x="0" y="14"/>
                    <a:pt x="0" y="16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1" y="25"/>
                    <a:pt x="1" y="30"/>
                    <a:pt x="1" y="34"/>
                  </a:cubicBezTo>
                  <a:cubicBezTo>
                    <a:pt x="2" y="38"/>
                    <a:pt x="2" y="42"/>
                    <a:pt x="2" y="46"/>
                  </a:cubicBezTo>
                  <a:cubicBezTo>
                    <a:pt x="3" y="50"/>
                    <a:pt x="3" y="54"/>
                    <a:pt x="4" y="57"/>
                  </a:cubicBezTo>
                  <a:cubicBezTo>
                    <a:pt x="4" y="60"/>
                    <a:pt x="4" y="63"/>
                    <a:pt x="5" y="65"/>
                  </a:cubicBezTo>
                  <a:cubicBezTo>
                    <a:pt x="5" y="67"/>
                    <a:pt x="5" y="68"/>
                    <a:pt x="5" y="68"/>
                  </a:cubicBezTo>
                  <a:cubicBezTo>
                    <a:pt x="5" y="68"/>
                    <a:pt x="5" y="67"/>
                    <a:pt x="5" y="65"/>
                  </a:cubicBezTo>
                  <a:cubicBezTo>
                    <a:pt x="5" y="63"/>
                    <a:pt x="4" y="60"/>
                    <a:pt x="4" y="57"/>
                  </a:cubicBezTo>
                  <a:cubicBezTo>
                    <a:pt x="4" y="51"/>
                    <a:pt x="3" y="42"/>
                    <a:pt x="3" y="34"/>
                  </a:cubicBezTo>
                  <a:cubicBezTo>
                    <a:pt x="2" y="30"/>
                    <a:pt x="2" y="25"/>
                    <a:pt x="2" y="21"/>
                  </a:cubicBezTo>
                  <a:cubicBezTo>
                    <a:pt x="1" y="17"/>
                    <a:pt x="1" y="14"/>
                    <a:pt x="1" y="10"/>
                  </a:cubicBezTo>
                  <a:cubicBezTo>
                    <a:pt x="1" y="9"/>
                    <a:pt x="1" y="7"/>
                    <a:pt x="1" y="6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1" y="1"/>
                    <a:pt x="1" y="0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Freeform 60"/>
            <p:cNvSpPr/>
            <p:nvPr/>
          </p:nvSpPr>
          <p:spPr bwMode="auto">
            <a:xfrm>
              <a:off x="4908550" y="5659438"/>
              <a:ext cx="244475" cy="1023938"/>
            </a:xfrm>
            <a:custGeom>
              <a:avLst/>
              <a:gdLst>
                <a:gd name="T0" fmla="*/ 0 w 21"/>
                <a:gd name="T1" fmla="*/ 0 h 88"/>
                <a:gd name="T2" fmla="*/ 1 w 21"/>
                <a:gd name="T3" fmla="*/ 1 h 88"/>
                <a:gd name="T4" fmla="*/ 2 w 21"/>
                <a:gd name="T5" fmla="*/ 3 h 88"/>
                <a:gd name="T6" fmla="*/ 3 w 21"/>
                <a:gd name="T7" fmla="*/ 8 h 88"/>
                <a:gd name="T8" fmla="*/ 5 w 21"/>
                <a:gd name="T9" fmla="*/ 13 h 88"/>
                <a:gd name="T10" fmla="*/ 6 w 21"/>
                <a:gd name="T11" fmla="*/ 20 h 88"/>
                <a:gd name="T12" fmla="*/ 8 w 21"/>
                <a:gd name="T13" fmla="*/ 27 h 88"/>
                <a:gd name="T14" fmla="*/ 11 w 21"/>
                <a:gd name="T15" fmla="*/ 44 h 88"/>
                <a:gd name="T16" fmla="*/ 18 w 21"/>
                <a:gd name="T17" fmla="*/ 74 h 88"/>
                <a:gd name="T18" fmla="*/ 21 w 21"/>
                <a:gd name="T19" fmla="*/ 88 h 88"/>
                <a:gd name="T20" fmla="*/ 21 w 21"/>
                <a:gd name="T21" fmla="*/ 84 h 88"/>
                <a:gd name="T22" fmla="*/ 19 w 21"/>
                <a:gd name="T23" fmla="*/ 74 h 88"/>
                <a:gd name="T24" fmla="*/ 16 w 21"/>
                <a:gd name="T25" fmla="*/ 60 h 88"/>
                <a:gd name="T26" fmla="*/ 13 w 21"/>
                <a:gd name="T27" fmla="*/ 43 h 88"/>
                <a:gd name="T28" fmla="*/ 9 w 21"/>
                <a:gd name="T29" fmla="*/ 27 h 88"/>
                <a:gd name="T30" fmla="*/ 7 w 21"/>
                <a:gd name="T31" fmla="*/ 20 h 88"/>
                <a:gd name="T32" fmla="*/ 5 w 21"/>
                <a:gd name="T33" fmla="*/ 13 h 88"/>
                <a:gd name="T34" fmla="*/ 4 w 21"/>
                <a:gd name="T35" fmla="*/ 8 h 88"/>
                <a:gd name="T36" fmla="*/ 2 w 21"/>
                <a:gd name="T37" fmla="*/ 3 h 88"/>
                <a:gd name="T38" fmla="*/ 1 w 21"/>
                <a:gd name="T39" fmla="*/ 1 h 88"/>
                <a:gd name="T40" fmla="*/ 0 w 21"/>
                <a:gd name="T4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88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5"/>
                    <a:pt x="3" y="6"/>
                    <a:pt x="3" y="8"/>
                  </a:cubicBezTo>
                  <a:cubicBezTo>
                    <a:pt x="3" y="9"/>
                    <a:pt x="4" y="11"/>
                    <a:pt x="5" y="13"/>
                  </a:cubicBezTo>
                  <a:cubicBezTo>
                    <a:pt x="5" y="15"/>
                    <a:pt x="6" y="18"/>
                    <a:pt x="6" y="20"/>
                  </a:cubicBezTo>
                  <a:cubicBezTo>
                    <a:pt x="7" y="22"/>
                    <a:pt x="7" y="25"/>
                    <a:pt x="8" y="27"/>
                  </a:cubicBezTo>
                  <a:cubicBezTo>
                    <a:pt x="9" y="33"/>
                    <a:pt x="10" y="38"/>
                    <a:pt x="11" y="44"/>
                  </a:cubicBezTo>
                  <a:cubicBezTo>
                    <a:pt x="14" y="55"/>
                    <a:pt x="16" y="66"/>
                    <a:pt x="18" y="74"/>
                  </a:cubicBezTo>
                  <a:cubicBezTo>
                    <a:pt x="20" y="83"/>
                    <a:pt x="21" y="88"/>
                    <a:pt x="21" y="88"/>
                  </a:cubicBezTo>
                  <a:cubicBezTo>
                    <a:pt x="21" y="88"/>
                    <a:pt x="21" y="87"/>
                    <a:pt x="21" y="84"/>
                  </a:cubicBezTo>
                  <a:cubicBezTo>
                    <a:pt x="20" y="82"/>
                    <a:pt x="20" y="78"/>
                    <a:pt x="19" y="74"/>
                  </a:cubicBezTo>
                  <a:cubicBezTo>
                    <a:pt x="18" y="70"/>
                    <a:pt x="17" y="65"/>
                    <a:pt x="16" y="60"/>
                  </a:cubicBezTo>
                  <a:cubicBezTo>
                    <a:pt x="15" y="55"/>
                    <a:pt x="14" y="49"/>
                    <a:pt x="13" y="43"/>
                  </a:cubicBezTo>
                  <a:cubicBezTo>
                    <a:pt x="11" y="38"/>
                    <a:pt x="10" y="32"/>
                    <a:pt x="9" y="27"/>
                  </a:cubicBezTo>
                  <a:cubicBezTo>
                    <a:pt x="8" y="25"/>
                    <a:pt x="8" y="22"/>
                    <a:pt x="7" y="20"/>
                  </a:cubicBezTo>
                  <a:cubicBezTo>
                    <a:pt x="6" y="17"/>
                    <a:pt x="6" y="15"/>
                    <a:pt x="5" y="13"/>
                  </a:cubicBezTo>
                  <a:cubicBezTo>
                    <a:pt x="5" y="11"/>
                    <a:pt x="4" y="9"/>
                    <a:pt x="4" y="8"/>
                  </a:cubicBezTo>
                  <a:cubicBezTo>
                    <a:pt x="3" y="6"/>
                    <a:pt x="2" y="4"/>
                    <a:pt x="2" y="3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61"/>
            <p:cNvSpPr/>
            <p:nvPr/>
          </p:nvSpPr>
          <p:spPr bwMode="auto">
            <a:xfrm>
              <a:off x="4978400" y="5461000"/>
              <a:ext cx="479425" cy="966788"/>
            </a:xfrm>
            <a:custGeom>
              <a:avLst/>
              <a:gdLst>
                <a:gd name="T0" fmla="*/ 0 w 41"/>
                <a:gd name="T1" fmla="*/ 0 h 83"/>
                <a:gd name="T2" fmla="*/ 2 w 41"/>
                <a:gd name="T3" fmla="*/ 4 h 83"/>
                <a:gd name="T4" fmla="*/ 4 w 41"/>
                <a:gd name="T5" fmla="*/ 8 h 83"/>
                <a:gd name="T6" fmla="*/ 7 w 41"/>
                <a:gd name="T7" fmla="*/ 13 h 83"/>
                <a:gd name="T8" fmla="*/ 20 w 41"/>
                <a:gd name="T9" fmla="*/ 42 h 83"/>
                <a:gd name="T10" fmla="*/ 28 w 41"/>
                <a:gd name="T11" fmla="*/ 57 h 83"/>
                <a:gd name="T12" fmla="*/ 34 w 41"/>
                <a:gd name="T13" fmla="*/ 70 h 83"/>
                <a:gd name="T14" fmla="*/ 39 w 41"/>
                <a:gd name="T15" fmla="*/ 79 h 83"/>
                <a:gd name="T16" fmla="*/ 41 w 41"/>
                <a:gd name="T17" fmla="*/ 83 h 83"/>
                <a:gd name="T18" fmla="*/ 39 w 41"/>
                <a:gd name="T19" fmla="*/ 79 h 83"/>
                <a:gd name="T20" fmla="*/ 35 w 41"/>
                <a:gd name="T21" fmla="*/ 70 h 83"/>
                <a:gd name="T22" fmla="*/ 29 w 41"/>
                <a:gd name="T23" fmla="*/ 56 h 83"/>
                <a:gd name="T24" fmla="*/ 21 w 41"/>
                <a:gd name="T25" fmla="*/ 41 h 83"/>
                <a:gd name="T26" fmla="*/ 14 w 41"/>
                <a:gd name="T27" fmla="*/ 26 h 83"/>
                <a:gd name="T28" fmla="*/ 7 w 41"/>
                <a:gd name="T29" fmla="*/ 13 h 83"/>
                <a:gd name="T30" fmla="*/ 2 w 41"/>
                <a:gd name="T31" fmla="*/ 4 h 83"/>
                <a:gd name="T32" fmla="*/ 1 w 41"/>
                <a:gd name="T33" fmla="*/ 1 h 83"/>
                <a:gd name="T34" fmla="*/ 0 w 41"/>
                <a:gd name="T3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" h="83">
                  <a:moveTo>
                    <a:pt x="0" y="0"/>
                  </a:moveTo>
                  <a:cubicBezTo>
                    <a:pt x="0" y="0"/>
                    <a:pt x="1" y="2"/>
                    <a:pt x="2" y="4"/>
                  </a:cubicBezTo>
                  <a:cubicBezTo>
                    <a:pt x="3" y="5"/>
                    <a:pt x="3" y="6"/>
                    <a:pt x="4" y="8"/>
                  </a:cubicBezTo>
                  <a:cubicBezTo>
                    <a:pt x="5" y="10"/>
                    <a:pt x="6" y="11"/>
                    <a:pt x="7" y="13"/>
                  </a:cubicBezTo>
                  <a:cubicBezTo>
                    <a:pt x="10" y="21"/>
                    <a:pt x="15" y="31"/>
                    <a:pt x="20" y="42"/>
                  </a:cubicBezTo>
                  <a:cubicBezTo>
                    <a:pt x="23" y="47"/>
                    <a:pt x="25" y="52"/>
                    <a:pt x="28" y="57"/>
                  </a:cubicBezTo>
                  <a:cubicBezTo>
                    <a:pt x="30" y="62"/>
                    <a:pt x="32" y="66"/>
                    <a:pt x="34" y="70"/>
                  </a:cubicBezTo>
                  <a:cubicBezTo>
                    <a:pt x="36" y="74"/>
                    <a:pt x="38" y="77"/>
                    <a:pt x="39" y="79"/>
                  </a:cubicBezTo>
                  <a:cubicBezTo>
                    <a:pt x="40" y="82"/>
                    <a:pt x="41" y="83"/>
                    <a:pt x="41" y="83"/>
                  </a:cubicBezTo>
                  <a:cubicBezTo>
                    <a:pt x="41" y="83"/>
                    <a:pt x="40" y="82"/>
                    <a:pt x="39" y="79"/>
                  </a:cubicBezTo>
                  <a:cubicBezTo>
                    <a:pt x="38" y="77"/>
                    <a:pt x="37" y="74"/>
                    <a:pt x="35" y="70"/>
                  </a:cubicBezTo>
                  <a:cubicBezTo>
                    <a:pt x="33" y="66"/>
                    <a:pt x="31" y="61"/>
                    <a:pt x="29" y="56"/>
                  </a:cubicBezTo>
                  <a:cubicBezTo>
                    <a:pt x="26" y="52"/>
                    <a:pt x="24" y="46"/>
                    <a:pt x="21" y="41"/>
                  </a:cubicBezTo>
                  <a:cubicBezTo>
                    <a:pt x="19" y="36"/>
                    <a:pt x="16" y="31"/>
                    <a:pt x="14" y="26"/>
                  </a:cubicBezTo>
                  <a:cubicBezTo>
                    <a:pt x="12" y="21"/>
                    <a:pt x="9" y="17"/>
                    <a:pt x="7" y="13"/>
                  </a:cubicBezTo>
                  <a:cubicBezTo>
                    <a:pt x="5" y="9"/>
                    <a:pt x="3" y="6"/>
                    <a:pt x="2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Freeform 62"/>
            <p:cNvSpPr/>
            <p:nvPr/>
          </p:nvSpPr>
          <p:spPr bwMode="auto">
            <a:xfrm>
              <a:off x="5048250" y="52530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Freeform 63"/>
            <p:cNvSpPr/>
            <p:nvPr/>
          </p:nvSpPr>
          <p:spPr bwMode="auto">
            <a:xfrm>
              <a:off x="5048250" y="5253038"/>
              <a:ext cx="538163" cy="906463"/>
            </a:xfrm>
            <a:custGeom>
              <a:avLst/>
              <a:gdLst>
                <a:gd name="T0" fmla="*/ 0 w 46"/>
                <a:gd name="T1" fmla="*/ 0 h 78"/>
                <a:gd name="T2" fmla="*/ 1 w 46"/>
                <a:gd name="T3" fmla="*/ 1 h 78"/>
                <a:gd name="T4" fmla="*/ 1 w 46"/>
                <a:gd name="T5" fmla="*/ 2 h 78"/>
                <a:gd name="T6" fmla="*/ 2 w 46"/>
                <a:gd name="T7" fmla="*/ 3 h 78"/>
                <a:gd name="T8" fmla="*/ 4 w 46"/>
                <a:gd name="T9" fmla="*/ 7 h 78"/>
                <a:gd name="T10" fmla="*/ 6 w 46"/>
                <a:gd name="T11" fmla="*/ 12 h 78"/>
                <a:gd name="T12" fmla="*/ 14 w 46"/>
                <a:gd name="T13" fmla="*/ 25 h 78"/>
                <a:gd name="T14" fmla="*/ 22 w 46"/>
                <a:gd name="T15" fmla="*/ 40 h 78"/>
                <a:gd name="T16" fmla="*/ 31 w 46"/>
                <a:gd name="T17" fmla="*/ 54 h 78"/>
                <a:gd name="T18" fmla="*/ 38 w 46"/>
                <a:gd name="T19" fmla="*/ 66 h 78"/>
                <a:gd name="T20" fmla="*/ 44 w 46"/>
                <a:gd name="T21" fmla="*/ 75 h 78"/>
                <a:gd name="T22" fmla="*/ 46 w 46"/>
                <a:gd name="T23" fmla="*/ 78 h 78"/>
                <a:gd name="T24" fmla="*/ 44 w 46"/>
                <a:gd name="T25" fmla="*/ 75 h 78"/>
                <a:gd name="T26" fmla="*/ 39 w 46"/>
                <a:gd name="T27" fmla="*/ 66 h 78"/>
                <a:gd name="T28" fmla="*/ 32 w 46"/>
                <a:gd name="T29" fmla="*/ 53 h 78"/>
                <a:gd name="T30" fmla="*/ 23 w 46"/>
                <a:gd name="T31" fmla="*/ 39 h 78"/>
                <a:gd name="T32" fmla="*/ 14 w 46"/>
                <a:gd name="T33" fmla="*/ 25 h 78"/>
                <a:gd name="T34" fmla="*/ 7 w 46"/>
                <a:gd name="T35" fmla="*/ 12 h 78"/>
                <a:gd name="T36" fmla="*/ 2 w 46"/>
                <a:gd name="T37" fmla="*/ 3 h 78"/>
                <a:gd name="T38" fmla="*/ 1 w 46"/>
                <a:gd name="T39" fmla="*/ 2 h 78"/>
                <a:gd name="T40" fmla="*/ 1 w 46"/>
                <a:gd name="T41" fmla="*/ 0 h 78"/>
                <a:gd name="T42" fmla="*/ 0 w 46"/>
                <a:gd name="T43" fmla="*/ 0 h 78"/>
                <a:gd name="T44" fmla="*/ 0 w 46"/>
                <a:gd name="T4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78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4"/>
                    <a:pt x="3" y="6"/>
                    <a:pt x="4" y="7"/>
                  </a:cubicBezTo>
                  <a:cubicBezTo>
                    <a:pt x="4" y="9"/>
                    <a:pt x="5" y="10"/>
                    <a:pt x="6" y="12"/>
                  </a:cubicBezTo>
                  <a:cubicBezTo>
                    <a:pt x="8" y="16"/>
                    <a:pt x="11" y="21"/>
                    <a:pt x="14" y="25"/>
                  </a:cubicBezTo>
                  <a:cubicBezTo>
                    <a:pt x="16" y="30"/>
                    <a:pt x="19" y="35"/>
                    <a:pt x="22" y="40"/>
                  </a:cubicBezTo>
                  <a:cubicBezTo>
                    <a:pt x="25" y="44"/>
                    <a:pt x="28" y="49"/>
                    <a:pt x="31" y="54"/>
                  </a:cubicBezTo>
                  <a:cubicBezTo>
                    <a:pt x="33" y="59"/>
                    <a:pt x="36" y="63"/>
                    <a:pt x="38" y="66"/>
                  </a:cubicBezTo>
                  <a:cubicBezTo>
                    <a:pt x="41" y="70"/>
                    <a:pt x="43" y="73"/>
                    <a:pt x="44" y="75"/>
                  </a:cubicBezTo>
                  <a:cubicBezTo>
                    <a:pt x="45" y="77"/>
                    <a:pt x="46" y="78"/>
                    <a:pt x="46" y="78"/>
                  </a:cubicBezTo>
                  <a:cubicBezTo>
                    <a:pt x="46" y="78"/>
                    <a:pt x="45" y="77"/>
                    <a:pt x="44" y="75"/>
                  </a:cubicBezTo>
                  <a:cubicBezTo>
                    <a:pt x="43" y="73"/>
                    <a:pt x="41" y="70"/>
                    <a:pt x="39" y="66"/>
                  </a:cubicBezTo>
                  <a:cubicBezTo>
                    <a:pt x="37" y="62"/>
                    <a:pt x="34" y="58"/>
                    <a:pt x="32" y="53"/>
                  </a:cubicBezTo>
                  <a:cubicBezTo>
                    <a:pt x="29" y="49"/>
                    <a:pt x="26" y="44"/>
                    <a:pt x="23" y="39"/>
                  </a:cubicBezTo>
                  <a:cubicBezTo>
                    <a:pt x="20" y="34"/>
                    <a:pt x="17" y="29"/>
                    <a:pt x="14" y="25"/>
                  </a:cubicBezTo>
                  <a:cubicBezTo>
                    <a:pt x="12" y="20"/>
                    <a:pt x="9" y="16"/>
                    <a:pt x="7" y="12"/>
                  </a:cubicBezTo>
                  <a:cubicBezTo>
                    <a:pt x="5" y="8"/>
                    <a:pt x="3" y="5"/>
                    <a:pt x="2" y="3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Freeform 64"/>
            <p:cNvSpPr/>
            <p:nvPr/>
          </p:nvSpPr>
          <p:spPr bwMode="auto">
            <a:xfrm>
              <a:off x="5106988" y="5030788"/>
              <a:ext cx="573088" cy="849313"/>
            </a:xfrm>
            <a:custGeom>
              <a:avLst/>
              <a:gdLst>
                <a:gd name="T0" fmla="*/ 0 w 49"/>
                <a:gd name="T1" fmla="*/ 0 h 73"/>
                <a:gd name="T2" fmla="*/ 1 w 49"/>
                <a:gd name="T3" fmla="*/ 1 h 73"/>
                <a:gd name="T4" fmla="*/ 2 w 49"/>
                <a:gd name="T5" fmla="*/ 3 h 73"/>
                <a:gd name="T6" fmla="*/ 4 w 49"/>
                <a:gd name="T7" fmla="*/ 7 h 73"/>
                <a:gd name="T8" fmla="*/ 6 w 49"/>
                <a:gd name="T9" fmla="*/ 12 h 73"/>
                <a:gd name="T10" fmla="*/ 10 w 49"/>
                <a:gd name="T11" fmla="*/ 18 h 73"/>
                <a:gd name="T12" fmla="*/ 14 w 49"/>
                <a:gd name="T13" fmla="*/ 24 h 73"/>
                <a:gd name="T14" fmla="*/ 23 w 49"/>
                <a:gd name="T15" fmla="*/ 38 h 73"/>
                <a:gd name="T16" fmla="*/ 32 w 49"/>
                <a:gd name="T17" fmla="*/ 51 h 73"/>
                <a:gd name="T18" fmla="*/ 41 w 49"/>
                <a:gd name="T19" fmla="*/ 62 h 73"/>
                <a:gd name="T20" fmla="*/ 47 w 49"/>
                <a:gd name="T21" fmla="*/ 70 h 73"/>
                <a:gd name="T22" fmla="*/ 49 w 49"/>
                <a:gd name="T23" fmla="*/ 73 h 73"/>
                <a:gd name="T24" fmla="*/ 41 w 49"/>
                <a:gd name="T25" fmla="*/ 62 h 73"/>
                <a:gd name="T26" fmla="*/ 33 w 49"/>
                <a:gd name="T27" fmla="*/ 50 h 73"/>
                <a:gd name="T28" fmla="*/ 24 w 49"/>
                <a:gd name="T29" fmla="*/ 37 h 73"/>
                <a:gd name="T30" fmla="*/ 15 w 49"/>
                <a:gd name="T31" fmla="*/ 24 h 73"/>
                <a:gd name="T32" fmla="*/ 11 w 49"/>
                <a:gd name="T33" fmla="*/ 17 h 73"/>
                <a:gd name="T34" fmla="*/ 7 w 49"/>
                <a:gd name="T35" fmla="*/ 12 h 73"/>
                <a:gd name="T36" fmla="*/ 4 w 49"/>
                <a:gd name="T37" fmla="*/ 7 h 73"/>
                <a:gd name="T38" fmla="*/ 2 w 49"/>
                <a:gd name="T39" fmla="*/ 3 h 73"/>
                <a:gd name="T40" fmla="*/ 0 w 49"/>
                <a:gd name="T4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73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2"/>
                    <a:pt x="2" y="3"/>
                  </a:cubicBezTo>
                  <a:cubicBezTo>
                    <a:pt x="2" y="4"/>
                    <a:pt x="3" y="6"/>
                    <a:pt x="4" y="7"/>
                  </a:cubicBezTo>
                  <a:cubicBezTo>
                    <a:pt x="4" y="9"/>
                    <a:pt x="5" y="10"/>
                    <a:pt x="6" y="12"/>
                  </a:cubicBezTo>
                  <a:cubicBezTo>
                    <a:pt x="7" y="14"/>
                    <a:pt x="9" y="16"/>
                    <a:pt x="10" y="18"/>
                  </a:cubicBezTo>
                  <a:cubicBezTo>
                    <a:pt x="11" y="20"/>
                    <a:pt x="12" y="22"/>
                    <a:pt x="14" y="24"/>
                  </a:cubicBezTo>
                  <a:cubicBezTo>
                    <a:pt x="17" y="29"/>
                    <a:pt x="20" y="33"/>
                    <a:pt x="23" y="38"/>
                  </a:cubicBezTo>
                  <a:cubicBezTo>
                    <a:pt x="26" y="42"/>
                    <a:pt x="29" y="47"/>
                    <a:pt x="32" y="51"/>
                  </a:cubicBezTo>
                  <a:cubicBezTo>
                    <a:pt x="35" y="55"/>
                    <a:pt x="38" y="59"/>
                    <a:pt x="41" y="62"/>
                  </a:cubicBezTo>
                  <a:cubicBezTo>
                    <a:pt x="43" y="65"/>
                    <a:pt x="46" y="68"/>
                    <a:pt x="47" y="70"/>
                  </a:cubicBezTo>
                  <a:cubicBezTo>
                    <a:pt x="49" y="72"/>
                    <a:pt x="49" y="73"/>
                    <a:pt x="49" y="73"/>
                  </a:cubicBezTo>
                  <a:cubicBezTo>
                    <a:pt x="49" y="73"/>
                    <a:pt x="46" y="68"/>
                    <a:pt x="41" y="62"/>
                  </a:cubicBezTo>
                  <a:cubicBezTo>
                    <a:pt x="39" y="58"/>
                    <a:pt x="36" y="54"/>
                    <a:pt x="33" y="50"/>
                  </a:cubicBezTo>
                  <a:cubicBezTo>
                    <a:pt x="30" y="46"/>
                    <a:pt x="27" y="41"/>
                    <a:pt x="24" y="37"/>
                  </a:cubicBezTo>
                  <a:cubicBezTo>
                    <a:pt x="21" y="32"/>
                    <a:pt x="18" y="28"/>
                    <a:pt x="15" y="24"/>
                  </a:cubicBezTo>
                  <a:cubicBezTo>
                    <a:pt x="13" y="21"/>
                    <a:pt x="12" y="19"/>
                    <a:pt x="11" y="17"/>
                  </a:cubicBezTo>
                  <a:cubicBezTo>
                    <a:pt x="9" y="15"/>
                    <a:pt x="8" y="14"/>
                    <a:pt x="7" y="12"/>
                  </a:cubicBezTo>
                  <a:cubicBezTo>
                    <a:pt x="6" y="10"/>
                    <a:pt x="5" y="8"/>
                    <a:pt x="4" y="7"/>
                  </a:cubicBezTo>
                  <a:cubicBezTo>
                    <a:pt x="3" y="6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65"/>
            <p:cNvSpPr/>
            <p:nvPr/>
          </p:nvSpPr>
          <p:spPr bwMode="auto">
            <a:xfrm>
              <a:off x="5176838" y="4845050"/>
              <a:ext cx="688975" cy="838200"/>
            </a:xfrm>
            <a:custGeom>
              <a:avLst/>
              <a:gdLst>
                <a:gd name="T0" fmla="*/ 0 w 59"/>
                <a:gd name="T1" fmla="*/ 0 h 72"/>
                <a:gd name="T2" fmla="*/ 2 w 59"/>
                <a:gd name="T3" fmla="*/ 3 h 72"/>
                <a:gd name="T4" fmla="*/ 3 w 59"/>
                <a:gd name="T5" fmla="*/ 5 h 72"/>
                <a:gd name="T6" fmla="*/ 4 w 59"/>
                <a:gd name="T7" fmla="*/ 7 h 72"/>
                <a:gd name="T8" fmla="*/ 8 w 59"/>
                <a:gd name="T9" fmla="*/ 12 h 72"/>
                <a:gd name="T10" fmla="*/ 12 w 59"/>
                <a:gd name="T11" fmla="*/ 18 h 72"/>
                <a:gd name="T12" fmla="*/ 17 w 59"/>
                <a:gd name="T13" fmla="*/ 24 h 72"/>
                <a:gd name="T14" fmla="*/ 22 w 59"/>
                <a:gd name="T15" fmla="*/ 31 h 72"/>
                <a:gd name="T16" fmla="*/ 27 w 59"/>
                <a:gd name="T17" fmla="*/ 38 h 72"/>
                <a:gd name="T18" fmla="*/ 39 w 59"/>
                <a:gd name="T19" fmla="*/ 51 h 72"/>
                <a:gd name="T20" fmla="*/ 44 w 59"/>
                <a:gd name="T21" fmla="*/ 56 h 72"/>
                <a:gd name="T22" fmla="*/ 49 w 59"/>
                <a:gd name="T23" fmla="*/ 62 h 72"/>
                <a:gd name="T24" fmla="*/ 56 w 59"/>
                <a:gd name="T25" fmla="*/ 69 h 72"/>
                <a:gd name="T26" fmla="*/ 59 w 59"/>
                <a:gd name="T27" fmla="*/ 72 h 72"/>
                <a:gd name="T28" fmla="*/ 49 w 59"/>
                <a:gd name="T29" fmla="*/ 61 h 72"/>
                <a:gd name="T30" fmla="*/ 40 w 59"/>
                <a:gd name="T31" fmla="*/ 50 h 72"/>
                <a:gd name="T32" fmla="*/ 28 w 59"/>
                <a:gd name="T33" fmla="*/ 37 h 72"/>
                <a:gd name="T34" fmla="*/ 23 w 59"/>
                <a:gd name="T35" fmla="*/ 30 h 72"/>
                <a:gd name="T36" fmla="*/ 17 w 59"/>
                <a:gd name="T37" fmla="*/ 24 h 72"/>
                <a:gd name="T38" fmla="*/ 12 w 59"/>
                <a:gd name="T39" fmla="*/ 18 h 72"/>
                <a:gd name="T40" fmla="*/ 8 w 59"/>
                <a:gd name="T41" fmla="*/ 12 h 72"/>
                <a:gd name="T42" fmla="*/ 5 w 59"/>
                <a:gd name="T43" fmla="*/ 7 h 72"/>
                <a:gd name="T44" fmla="*/ 3 w 59"/>
                <a:gd name="T45" fmla="*/ 5 h 72"/>
                <a:gd name="T46" fmla="*/ 2 w 59"/>
                <a:gd name="T47" fmla="*/ 3 h 72"/>
                <a:gd name="T48" fmla="*/ 0 w 59"/>
                <a:gd name="T4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72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3" y="6"/>
                    <a:pt x="4" y="7"/>
                    <a:pt x="4" y="7"/>
                  </a:cubicBezTo>
                  <a:cubicBezTo>
                    <a:pt x="5" y="9"/>
                    <a:pt x="6" y="11"/>
                    <a:pt x="8" y="12"/>
                  </a:cubicBezTo>
                  <a:cubicBezTo>
                    <a:pt x="9" y="14"/>
                    <a:pt x="10" y="16"/>
                    <a:pt x="12" y="18"/>
                  </a:cubicBezTo>
                  <a:cubicBezTo>
                    <a:pt x="13" y="20"/>
                    <a:pt x="15" y="22"/>
                    <a:pt x="17" y="24"/>
                  </a:cubicBezTo>
                  <a:cubicBezTo>
                    <a:pt x="18" y="27"/>
                    <a:pt x="20" y="29"/>
                    <a:pt x="22" y="31"/>
                  </a:cubicBezTo>
                  <a:cubicBezTo>
                    <a:pt x="24" y="33"/>
                    <a:pt x="25" y="36"/>
                    <a:pt x="27" y="38"/>
                  </a:cubicBezTo>
                  <a:cubicBezTo>
                    <a:pt x="31" y="42"/>
                    <a:pt x="35" y="47"/>
                    <a:pt x="39" y="51"/>
                  </a:cubicBezTo>
                  <a:cubicBezTo>
                    <a:pt x="41" y="53"/>
                    <a:pt x="42" y="55"/>
                    <a:pt x="44" y="56"/>
                  </a:cubicBezTo>
                  <a:cubicBezTo>
                    <a:pt x="46" y="58"/>
                    <a:pt x="47" y="60"/>
                    <a:pt x="49" y="62"/>
                  </a:cubicBezTo>
                  <a:cubicBezTo>
                    <a:pt x="52" y="65"/>
                    <a:pt x="55" y="67"/>
                    <a:pt x="56" y="69"/>
                  </a:cubicBezTo>
                  <a:cubicBezTo>
                    <a:pt x="58" y="71"/>
                    <a:pt x="59" y="72"/>
                    <a:pt x="59" y="72"/>
                  </a:cubicBezTo>
                  <a:cubicBezTo>
                    <a:pt x="59" y="72"/>
                    <a:pt x="55" y="68"/>
                    <a:pt x="49" y="61"/>
                  </a:cubicBezTo>
                  <a:cubicBezTo>
                    <a:pt x="47" y="58"/>
                    <a:pt x="43" y="54"/>
                    <a:pt x="40" y="50"/>
                  </a:cubicBezTo>
                  <a:cubicBezTo>
                    <a:pt x="36" y="46"/>
                    <a:pt x="32" y="41"/>
                    <a:pt x="28" y="37"/>
                  </a:cubicBezTo>
                  <a:cubicBezTo>
                    <a:pt x="26" y="35"/>
                    <a:pt x="25" y="32"/>
                    <a:pt x="23" y="30"/>
                  </a:cubicBezTo>
                  <a:cubicBezTo>
                    <a:pt x="21" y="28"/>
                    <a:pt x="19" y="26"/>
                    <a:pt x="17" y="24"/>
                  </a:cubicBezTo>
                  <a:cubicBezTo>
                    <a:pt x="16" y="22"/>
                    <a:pt x="14" y="20"/>
                    <a:pt x="12" y="18"/>
                  </a:cubicBezTo>
                  <a:cubicBezTo>
                    <a:pt x="11" y="16"/>
                    <a:pt x="10" y="14"/>
                    <a:pt x="8" y="12"/>
                  </a:cubicBezTo>
                  <a:cubicBezTo>
                    <a:pt x="7" y="10"/>
                    <a:pt x="6" y="9"/>
                    <a:pt x="5" y="7"/>
                  </a:cubicBezTo>
                  <a:cubicBezTo>
                    <a:pt x="4" y="6"/>
                    <a:pt x="4" y="6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66"/>
            <p:cNvSpPr/>
            <p:nvPr/>
          </p:nvSpPr>
          <p:spPr bwMode="auto">
            <a:xfrm>
              <a:off x="5259388" y="4659313"/>
              <a:ext cx="712788" cy="779463"/>
            </a:xfrm>
            <a:custGeom>
              <a:avLst/>
              <a:gdLst>
                <a:gd name="T0" fmla="*/ 0 w 61"/>
                <a:gd name="T1" fmla="*/ 0 h 67"/>
                <a:gd name="T2" fmla="*/ 2 w 61"/>
                <a:gd name="T3" fmla="*/ 4 h 67"/>
                <a:gd name="T4" fmla="*/ 5 w 61"/>
                <a:gd name="T5" fmla="*/ 7 h 67"/>
                <a:gd name="T6" fmla="*/ 8 w 61"/>
                <a:gd name="T7" fmla="*/ 12 h 67"/>
                <a:gd name="T8" fmla="*/ 12 w 61"/>
                <a:gd name="T9" fmla="*/ 17 h 67"/>
                <a:gd name="T10" fmla="*/ 17 w 61"/>
                <a:gd name="T11" fmla="*/ 23 h 67"/>
                <a:gd name="T12" fmla="*/ 28 w 61"/>
                <a:gd name="T13" fmla="*/ 35 h 67"/>
                <a:gd name="T14" fmla="*/ 40 w 61"/>
                <a:gd name="T15" fmla="*/ 47 h 67"/>
                <a:gd name="T16" fmla="*/ 50 w 61"/>
                <a:gd name="T17" fmla="*/ 57 h 67"/>
                <a:gd name="T18" fmla="*/ 58 w 61"/>
                <a:gd name="T19" fmla="*/ 64 h 67"/>
                <a:gd name="T20" fmla="*/ 61 w 61"/>
                <a:gd name="T21" fmla="*/ 67 h 67"/>
                <a:gd name="T22" fmla="*/ 51 w 61"/>
                <a:gd name="T23" fmla="*/ 57 h 67"/>
                <a:gd name="T24" fmla="*/ 41 w 61"/>
                <a:gd name="T25" fmla="*/ 46 h 67"/>
                <a:gd name="T26" fmla="*/ 29 w 61"/>
                <a:gd name="T27" fmla="*/ 34 h 67"/>
                <a:gd name="T28" fmla="*/ 18 w 61"/>
                <a:gd name="T29" fmla="*/ 22 h 67"/>
                <a:gd name="T30" fmla="*/ 13 w 61"/>
                <a:gd name="T31" fmla="*/ 17 h 67"/>
                <a:gd name="T32" fmla="*/ 9 w 61"/>
                <a:gd name="T33" fmla="*/ 11 h 67"/>
                <a:gd name="T34" fmla="*/ 5 w 61"/>
                <a:gd name="T35" fmla="*/ 7 h 67"/>
                <a:gd name="T36" fmla="*/ 2 w 61"/>
                <a:gd name="T37" fmla="*/ 3 h 67"/>
                <a:gd name="T38" fmla="*/ 0 w 61"/>
                <a:gd name="T3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cubicBezTo>
                    <a:pt x="0" y="0"/>
                    <a:pt x="1" y="2"/>
                    <a:pt x="2" y="4"/>
                  </a:cubicBezTo>
                  <a:cubicBezTo>
                    <a:pt x="3" y="5"/>
                    <a:pt x="4" y="6"/>
                    <a:pt x="5" y="7"/>
                  </a:cubicBezTo>
                  <a:cubicBezTo>
                    <a:pt x="6" y="9"/>
                    <a:pt x="7" y="10"/>
                    <a:pt x="8" y="12"/>
                  </a:cubicBezTo>
                  <a:cubicBezTo>
                    <a:pt x="9" y="13"/>
                    <a:pt x="11" y="15"/>
                    <a:pt x="12" y="17"/>
                  </a:cubicBezTo>
                  <a:cubicBezTo>
                    <a:pt x="14" y="19"/>
                    <a:pt x="16" y="21"/>
                    <a:pt x="17" y="23"/>
                  </a:cubicBezTo>
                  <a:cubicBezTo>
                    <a:pt x="21" y="27"/>
                    <a:pt x="25" y="31"/>
                    <a:pt x="28" y="35"/>
                  </a:cubicBezTo>
                  <a:cubicBezTo>
                    <a:pt x="32" y="39"/>
                    <a:pt x="36" y="43"/>
                    <a:pt x="40" y="47"/>
                  </a:cubicBezTo>
                  <a:cubicBezTo>
                    <a:pt x="44" y="51"/>
                    <a:pt x="47" y="54"/>
                    <a:pt x="50" y="57"/>
                  </a:cubicBezTo>
                  <a:cubicBezTo>
                    <a:pt x="53" y="60"/>
                    <a:pt x="56" y="63"/>
                    <a:pt x="58" y="64"/>
                  </a:cubicBezTo>
                  <a:cubicBezTo>
                    <a:pt x="60" y="66"/>
                    <a:pt x="61" y="67"/>
                    <a:pt x="61" y="67"/>
                  </a:cubicBezTo>
                  <a:cubicBezTo>
                    <a:pt x="61" y="67"/>
                    <a:pt x="57" y="63"/>
                    <a:pt x="51" y="57"/>
                  </a:cubicBezTo>
                  <a:cubicBezTo>
                    <a:pt x="48" y="54"/>
                    <a:pt x="44" y="50"/>
                    <a:pt x="41" y="46"/>
                  </a:cubicBezTo>
                  <a:cubicBezTo>
                    <a:pt x="37" y="43"/>
                    <a:pt x="33" y="39"/>
                    <a:pt x="29" y="34"/>
                  </a:cubicBezTo>
                  <a:cubicBezTo>
                    <a:pt x="26" y="30"/>
                    <a:pt x="22" y="26"/>
                    <a:pt x="18" y="22"/>
                  </a:cubicBezTo>
                  <a:cubicBezTo>
                    <a:pt x="16" y="20"/>
                    <a:pt x="15" y="18"/>
                    <a:pt x="13" y="17"/>
                  </a:cubicBezTo>
                  <a:cubicBezTo>
                    <a:pt x="11" y="15"/>
                    <a:pt x="10" y="13"/>
                    <a:pt x="9" y="11"/>
                  </a:cubicBezTo>
                  <a:cubicBezTo>
                    <a:pt x="7" y="10"/>
                    <a:pt x="6" y="8"/>
                    <a:pt x="5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67"/>
            <p:cNvSpPr/>
            <p:nvPr/>
          </p:nvSpPr>
          <p:spPr bwMode="auto">
            <a:xfrm>
              <a:off x="5316538" y="4438650"/>
              <a:ext cx="0" cy="11113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6" name="Freeform 68"/>
            <p:cNvSpPr/>
            <p:nvPr/>
          </p:nvSpPr>
          <p:spPr bwMode="auto">
            <a:xfrm>
              <a:off x="5316538" y="4449763"/>
              <a:ext cx="714375" cy="768350"/>
            </a:xfrm>
            <a:custGeom>
              <a:avLst/>
              <a:gdLst>
                <a:gd name="T0" fmla="*/ 0 w 61"/>
                <a:gd name="T1" fmla="*/ 0 h 66"/>
                <a:gd name="T2" fmla="*/ 2 w 61"/>
                <a:gd name="T3" fmla="*/ 3 h 66"/>
                <a:gd name="T4" fmla="*/ 4 w 61"/>
                <a:gd name="T5" fmla="*/ 7 h 66"/>
                <a:gd name="T6" fmla="*/ 7 w 61"/>
                <a:gd name="T7" fmla="*/ 12 h 66"/>
                <a:gd name="T8" fmla="*/ 11 w 61"/>
                <a:gd name="T9" fmla="*/ 17 h 66"/>
                <a:gd name="T10" fmla="*/ 16 w 61"/>
                <a:gd name="T11" fmla="*/ 23 h 66"/>
                <a:gd name="T12" fmla="*/ 21 w 61"/>
                <a:gd name="T13" fmla="*/ 29 h 66"/>
                <a:gd name="T14" fmla="*/ 27 w 61"/>
                <a:gd name="T15" fmla="*/ 36 h 66"/>
                <a:gd name="T16" fmla="*/ 33 w 61"/>
                <a:gd name="T17" fmla="*/ 42 h 66"/>
                <a:gd name="T18" fmla="*/ 39 w 61"/>
                <a:gd name="T19" fmla="*/ 47 h 66"/>
                <a:gd name="T20" fmla="*/ 44 w 61"/>
                <a:gd name="T21" fmla="*/ 53 h 66"/>
                <a:gd name="T22" fmla="*/ 50 w 61"/>
                <a:gd name="T23" fmla="*/ 57 h 66"/>
                <a:gd name="T24" fmla="*/ 61 w 61"/>
                <a:gd name="T25" fmla="*/ 66 h 66"/>
                <a:gd name="T26" fmla="*/ 58 w 61"/>
                <a:gd name="T27" fmla="*/ 63 h 66"/>
                <a:gd name="T28" fmla="*/ 50 w 61"/>
                <a:gd name="T29" fmla="*/ 57 h 66"/>
                <a:gd name="T30" fmla="*/ 45 w 61"/>
                <a:gd name="T31" fmla="*/ 52 h 66"/>
                <a:gd name="T32" fmla="*/ 40 w 61"/>
                <a:gd name="T33" fmla="*/ 47 h 66"/>
                <a:gd name="T34" fmla="*/ 34 w 61"/>
                <a:gd name="T35" fmla="*/ 41 h 66"/>
                <a:gd name="T36" fmla="*/ 28 w 61"/>
                <a:gd name="T37" fmla="*/ 35 h 66"/>
                <a:gd name="T38" fmla="*/ 22 w 61"/>
                <a:gd name="T39" fmla="*/ 29 h 66"/>
                <a:gd name="T40" fmla="*/ 17 w 61"/>
                <a:gd name="T41" fmla="*/ 23 h 66"/>
                <a:gd name="T42" fmla="*/ 12 w 61"/>
                <a:gd name="T43" fmla="*/ 17 h 66"/>
                <a:gd name="T44" fmla="*/ 8 w 61"/>
                <a:gd name="T45" fmla="*/ 11 h 66"/>
                <a:gd name="T46" fmla="*/ 5 w 61"/>
                <a:gd name="T47" fmla="*/ 6 h 66"/>
                <a:gd name="T48" fmla="*/ 2 w 61"/>
                <a:gd name="T49" fmla="*/ 3 h 66"/>
                <a:gd name="T50" fmla="*/ 0 w 61"/>
                <a:gd name="T51" fmla="*/ 0 h 66"/>
                <a:gd name="T52" fmla="*/ 0 w 61"/>
                <a:gd name="T5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" h="66">
                  <a:moveTo>
                    <a:pt x="0" y="0"/>
                  </a:moveTo>
                  <a:cubicBezTo>
                    <a:pt x="0" y="0"/>
                    <a:pt x="1" y="1"/>
                    <a:pt x="2" y="3"/>
                  </a:cubicBezTo>
                  <a:cubicBezTo>
                    <a:pt x="3" y="4"/>
                    <a:pt x="3" y="5"/>
                    <a:pt x="4" y="7"/>
                  </a:cubicBezTo>
                  <a:cubicBezTo>
                    <a:pt x="5" y="8"/>
                    <a:pt x="6" y="10"/>
                    <a:pt x="7" y="12"/>
                  </a:cubicBezTo>
                  <a:cubicBezTo>
                    <a:pt x="9" y="13"/>
                    <a:pt x="10" y="15"/>
                    <a:pt x="11" y="17"/>
                  </a:cubicBezTo>
                  <a:cubicBezTo>
                    <a:pt x="13" y="19"/>
                    <a:pt x="14" y="21"/>
                    <a:pt x="16" y="23"/>
                  </a:cubicBezTo>
                  <a:cubicBezTo>
                    <a:pt x="18" y="25"/>
                    <a:pt x="20" y="27"/>
                    <a:pt x="21" y="29"/>
                  </a:cubicBezTo>
                  <a:cubicBezTo>
                    <a:pt x="23" y="32"/>
                    <a:pt x="25" y="34"/>
                    <a:pt x="27" y="36"/>
                  </a:cubicBezTo>
                  <a:cubicBezTo>
                    <a:pt x="29" y="38"/>
                    <a:pt x="31" y="40"/>
                    <a:pt x="33" y="42"/>
                  </a:cubicBezTo>
                  <a:cubicBezTo>
                    <a:pt x="35" y="44"/>
                    <a:pt x="37" y="46"/>
                    <a:pt x="39" y="47"/>
                  </a:cubicBezTo>
                  <a:cubicBezTo>
                    <a:pt x="41" y="49"/>
                    <a:pt x="43" y="51"/>
                    <a:pt x="44" y="53"/>
                  </a:cubicBezTo>
                  <a:cubicBezTo>
                    <a:pt x="46" y="54"/>
                    <a:pt x="48" y="56"/>
                    <a:pt x="50" y="57"/>
                  </a:cubicBezTo>
                  <a:cubicBezTo>
                    <a:pt x="56" y="63"/>
                    <a:pt x="61" y="66"/>
                    <a:pt x="61" y="66"/>
                  </a:cubicBezTo>
                  <a:cubicBezTo>
                    <a:pt x="61" y="66"/>
                    <a:pt x="59" y="65"/>
                    <a:pt x="58" y="63"/>
                  </a:cubicBezTo>
                  <a:cubicBezTo>
                    <a:pt x="56" y="62"/>
                    <a:pt x="53" y="59"/>
                    <a:pt x="50" y="57"/>
                  </a:cubicBezTo>
                  <a:cubicBezTo>
                    <a:pt x="48" y="55"/>
                    <a:pt x="47" y="54"/>
                    <a:pt x="45" y="52"/>
                  </a:cubicBezTo>
                  <a:cubicBezTo>
                    <a:pt x="43" y="50"/>
                    <a:pt x="41" y="49"/>
                    <a:pt x="40" y="47"/>
                  </a:cubicBezTo>
                  <a:cubicBezTo>
                    <a:pt x="38" y="45"/>
                    <a:pt x="36" y="43"/>
                    <a:pt x="34" y="41"/>
                  </a:cubicBezTo>
                  <a:cubicBezTo>
                    <a:pt x="32" y="39"/>
                    <a:pt x="30" y="37"/>
                    <a:pt x="28" y="35"/>
                  </a:cubicBezTo>
                  <a:cubicBezTo>
                    <a:pt x="26" y="33"/>
                    <a:pt x="24" y="31"/>
                    <a:pt x="22" y="29"/>
                  </a:cubicBezTo>
                  <a:cubicBezTo>
                    <a:pt x="20" y="27"/>
                    <a:pt x="19" y="25"/>
                    <a:pt x="17" y="23"/>
                  </a:cubicBezTo>
                  <a:cubicBezTo>
                    <a:pt x="15" y="20"/>
                    <a:pt x="14" y="19"/>
                    <a:pt x="12" y="17"/>
                  </a:cubicBezTo>
                  <a:cubicBezTo>
                    <a:pt x="11" y="15"/>
                    <a:pt x="9" y="13"/>
                    <a:pt x="8" y="11"/>
                  </a:cubicBezTo>
                  <a:cubicBezTo>
                    <a:pt x="7" y="9"/>
                    <a:pt x="6" y="8"/>
                    <a:pt x="5" y="6"/>
                  </a:cubicBezTo>
                  <a:cubicBezTo>
                    <a:pt x="4" y="5"/>
                    <a:pt x="3" y="4"/>
                    <a:pt x="2" y="3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7" name="Freeform 69"/>
            <p:cNvSpPr/>
            <p:nvPr/>
          </p:nvSpPr>
          <p:spPr bwMode="auto">
            <a:xfrm>
              <a:off x="6111875" y="4984750"/>
              <a:ext cx="11113" cy="1111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" name="Freeform 70"/>
            <p:cNvSpPr/>
            <p:nvPr/>
          </p:nvSpPr>
          <p:spPr bwMode="auto">
            <a:xfrm>
              <a:off x="5399088" y="4170363"/>
              <a:ext cx="712788" cy="825500"/>
            </a:xfrm>
            <a:custGeom>
              <a:avLst/>
              <a:gdLst>
                <a:gd name="T0" fmla="*/ 0 w 61"/>
                <a:gd name="T1" fmla="*/ 0 h 71"/>
                <a:gd name="T2" fmla="*/ 1 w 61"/>
                <a:gd name="T3" fmla="*/ 1 h 71"/>
                <a:gd name="T4" fmla="*/ 1 w 61"/>
                <a:gd name="T5" fmla="*/ 3 h 71"/>
                <a:gd name="T6" fmla="*/ 2 w 61"/>
                <a:gd name="T7" fmla="*/ 4 h 71"/>
                <a:gd name="T8" fmla="*/ 3 w 61"/>
                <a:gd name="T9" fmla="*/ 6 h 71"/>
                <a:gd name="T10" fmla="*/ 4 w 61"/>
                <a:gd name="T11" fmla="*/ 8 h 71"/>
                <a:gd name="T12" fmla="*/ 7 w 61"/>
                <a:gd name="T13" fmla="*/ 13 h 71"/>
                <a:gd name="T14" fmla="*/ 16 w 61"/>
                <a:gd name="T15" fmla="*/ 25 h 71"/>
                <a:gd name="T16" fmla="*/ 22 w 61"/>
                <a:gd name="T17" fmla="*/ 32 h 71"/>
                <a:gd name="T18" fmla="*/ 28 w 61"/>
                <a:gd name="T19" fmla="*/ 38 h 71"/>
                <a:gd name="T20" fmla="*/ 40 w 61"/>
                <a:gd name="T21" fmla="*/ 51 h 71"/>
                <a:gd name="T22" fmla="*/ 51 w 61"/>
                <a:gd name="T23" fmla="*/ 61 h 71"/>
                <a:gd name="T24" fmla="*/ 59 w 61"/>
                <a:gd name="T25" fmla="*/ 68 h 71"/>
                <a:gd name="T26" fmla="*/ 61 w 61"/>
                <a:gd name="T27" fmla="*/ 71 h 71"/>
                <a:gd name="T28" fmla="*/ 61 w 61"/>
                <a:gd name="T29" fmla="*/ 70 h 71"/>
                <a:gd name="T30" fmla="*/ 59 w 61"/>
                <a:gd name="T31" fmla="*/ 68 h 71"/>
                <a:gd name="T32" fmla="*/ 51 w 61"/>
                <a:gd name="T33" fmla="*/ 61 h 71"/>
                <a:gd name="T34" fmla="*/ 40 w 61"/>
                <a:gd name="T35" fmla="*/ 50 h 71"/>
                <a:gd name="T36" fmla="*/ 28 w 61"/>
                <a:gd name="T37" fmla="*/ 38 h 71"/>
                <a:gd name="T38" fmla="*/ 17 w 61"/>
                <a:gd name="T39" fmla="*/ 25 h 71"/>
                <a:gd name="T40" fmla="*/ 8 w 61"/>
                <a:gd name="T41" fmla="*/ 13 h 71"/>
                <a:gd name="T42" fmla="*/ 4 w 61"/>
                <a:gd name="T43" fmla="*/ 8 h 71"/>
                <a:gd name="T44" fmla="*/ 3 w 61"/>
                <a:gd name="T45" fmla="*/ 6 h 71"/>
                <a:gd name="T46" fmla="*/ 2 w 61"/>
                <a:gd name="T47" fmla="*/ 4 h 71"/>
                <a:gd name="T48" fmla="*/ 1 w 61"/>
                <a:gd name="T49" fmla="*/ 3 h 71"/>
                <a:gd name="T50" fmla="*/ 1 w 61"/>
                <a:gd name="T51" fmla="*/ 1 h 71"/>
                <a:gd name="T52" fmla="*/ 0 w 61"/>
                <a:gd name="T5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" h="7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3" y="7"/>
                    <a:pt x="3" y="8"/>
                    <a:pt x="4" y="8"/>
                  </a:cubicBezTo>
                  <a:cubicBezTo>
                    <a:pt x="5" y="10"/>
                    <a:pt x="6" y="12"/>
                    <a:pt x="7" y="13"/>
                  </a:cubicBezTo>
                  <a:cubicBezTo>
                    <a:pt x="9" y="17"/>
                    <a:pt x="13" y="21"/>
                    <a:pt x="16" y="25"/>
                  </a:cubicBezTo>
                  <a:cubicBezTo>
                    <a:pt x="18" y="28"/>
                    <a:pt x="20" y="30"/>
                    <a:pt x="22" y="32"/>
                  </a:cubicBezTo>
                  <a:cubicBezTo>
                    <a:pt x="24" y="34"/>
                    <a:pt x="26" y="36"/>
                    <a:pt x="28" y="38"/>
                  </a:cubicBezTo>
                  <a:cubicBezTo>
                    <a:pt x="32" y="43"/>
                    <a:pt x="36" y="47"/>
                    <a:pt x="40" y="51"/>
                  </a:cubicBezTo>
                  <a:cubicBezTo>
                    <a:pt x="44" y="55"/>
                    <a:pt x="47" y="58"/>
                    <a:pt x="51" y="61"/>
                  </a:cubicBezTo>
                  <a:cubicBezTo>
                    <a:pt x="54" y="64"/>
                    <a:pt x="57" y="66"/>
                    <a:pt x="59" y="68"/>
                  </a:cubicBezTo>
                  <a:cubicBezTo>
                    <a:pt x="60" y="69"/>
                    <a:pt x="61" y="70"/>
                    <a:pt x="61" y="71"/>
                  </a:cubicBezTo>
                  <a:cubicBezTo>
                    <a:pt x="61" y="71"/>
                    <a:pt x="61" y="71"/>
                    <a:pt x="61" y="70"/>
                  </a:cubicBezTo>
                  <a:cubicBezTo>
                    <a:pt x="61" y="70"/>
                    <a:pt x="60" y="69"/>
                    <a:pt x="59" y="68"/>
                  </a:cubicBezTo>
                  <a:cubicBezTo>
                    <a:pt x="57" y="66"/>
                    <a:pt x="54" y="64"/>
                    <a:pt x="51" y="61"/>
                  </a:cubicBezTo>
                  <a:cubicBezTo>
                    <a:pt x="48" y="57"/>
                    <a:pt x="44" y="54"/>
                    <a:pt x="40" y="50"/>
                  </a:cubicBezTo>
                  <a:cubicBezTo>
                    <a:pt x="37" y="46"/>
                    <a:pt x="32" y="42"/>
                    <a:pt x="28" y="38"/>
                  </a:cubicBezTo>
                  <a:cubicBezTo>
                    <a:pt x="24" y="33"/>
                    <a:pt x="20" y="29"/>
                    <a:pt x="17" y="25"/>
                  </a:cubicBezTo>
                  <a:cubicBezTo>
                    <a:pt x="13" y="21"/>
                    <a:pt x="10" y="17"/>
                    <a:pt x="8" y="13"/>
                  </a:cubicBezTo>
                  <a:cubicBezTo>
                    <a:pt x="6" y="11"/>
                    <a:pt x="5" y="10"/>
                    <a:pt x="4" y="8"/>
                  </a:cubicBezTo>
                  <a:cubicBezTo>
                    <a:pt x="4" y="7"/>
                    <a:pt x="3" y="7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9" name="Freeform 71"/>
            <p:cNvSpPr/>
            <p:nvPr/>
          </p:nvSpPr>
          <p:spPr bwMode="auto">
            <a:xfrm>
              <a:off x="5457825" y="3995738"/>
              <a:ext cx="758825" cy="779463"/>
            </a:xfrm>
            <a:custGeom>
              <a:avLst/>
              <a:gdLst>
                <a:gd name="T0" fmla="*/ 0 w 65"/>
                <a:gd name="T1" fmla="*/ 0 h 67"/>
                <a:gd name="T2" fmla="*/ 1 w 65"/>
                <a:gd name="T3" fmla="*/ 1 h 67"/>
                <a:gd name="T4" fmla="*/ 2 w 65"/>
                <a:gd name="T5" fmla="*/ 4 h 67"/>
                <a:gd name="T6" fmla="*/ 4 w 65"/>
                <a:gd name="T7" fmla="*/ 8 h 67"/>
                <a:gd name="T8" fmla="*/ 8 w 65"/>
                <a:gd name="T9" fmla="*/ 12 h 67"/>
                <a:gd name="T10" fmla="*/ 13 w 65"/>
                <a:gd name="T11" fmla="*/ 18 h 67"/>
                <a:gd name="T12" fmla="*/ 18 w 65"/>
                <a:gd name="T13" fmla="*/ 24 h 67"/>
                <a:gd name="T14" fmla="*/ 30 w 65"/>
                <a:gd name="T15" fmla="*/ 36 h 67"/>
                <a:gd name="T16" fmla="*/ 43 w 65"/>
                <a:gd name="T17" fmla="*/ 48 h 67"/>
                <a:gd name="T18" fmla="*/ 54 w 65"/>
                <a:gd name="T19" fmla="*/ 58 h 67"/>
                <a:gd name="T20" fmla="*/ 62 w 65"/>
                <a:gd name="T21" fmla="*/ 64 h 67"/>
                <a:gd name="T22" fmla="*/ 65 w 65"/>
                <a:gd name="T23" fmla="*/ 67 h 67"/>
                <a:gd name="T24" fmla="*/ 54 w 65"/>
                <a:gd name="T25" fmla="*/ 57 h 67"/>
                <a:gd name="T26" fmla="*/ 43 w 65"/>
                <a:gd name="T27" fmla="*/ 47 h 67"/>
                <a:gd name="T28" fmla="*/ 31 w 65"/>
                <a:gd name="T29" fmla="*/ 35 h 67"/>
                <a:gd name="T30" fmla="*/ 19 w 65"/>
                <a:gd name="T31" fmla="*/ 23 h 67"/>
                <a:gd name="T32" fmla="*/ 13 w 65"/>
                <a:gd name="T33" fmla="*/ 17 h 67"/>
                <a:gd name="T34" fmla="*/ 9 w 65"/>
                <a:gd name="T35" fmla="*/ 12 h 67"/>
                <a:gd name="T36" fmla="*/ 7 w 65"/>
                <a:gd name="T37" fmla="*/ 9 h 67"/>
                <a:gd name="T38" fmla="*/ 5 w 65"/>
                <a:gd name="T39" fmla="*/ 7 h 67"/>
                <a:gd name="T40" fmla="*/ 2 w 65"/>
                <a:gd name="T41" fmla="*/ 3 h 67"/>
                <a:gd name="T42" fmla="*/ 1 w 65"/>
                <a:gd name="T43" fmla="*/ 1 h 67"/>
                <a:gd name="T44" fmla="*/ 0 w 65"/>
                <a:gd name="T4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" h="67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1" y="2"/>
                    <a:pt x="2" y="4"/>
                  </a:cubicBezTo>
                  <a:cubicBezTo>
                    <a:pt x="3" y="5"/>
                    <a:pt x="3" y="6"/>
                    <a:pt x="4" y="8"/>
                  </a:cubicBezTo>
                  <a:cubicBezTo>
                    <a:pt x="5" y="9"/>
                    <a:pt x="7" y="11"/>
                    <a:pt x="8" y="12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4" y="20"/>
                    <a:pt x="16" y="22"/>
                    <a:pt x="18" y="24"/>
                  </a:cubicBezTo>
                  <a:cubicBezTo>
                    <a:pt x="22" y="28"/>
                    <a:pt x="26" y="32"/>
                    <a:pt x="30" y="36"/>
                  </a:cubicBezTo>
                  <a:cubicBezTo>
                    <a:pt x="34" y="40"/>
                    <a:pt x="38" y="44"/>
                    <a:pt x="43" y="48"/>
                  </a:cubicBezTo>
                  <a:cubicBezTo>
                    <a:pt x="47" y="51"/>
                    <a:pt x="51" y="55"/>
                    <a:pt x="54" y="58"/>
                  </a:cubicBezTo>
                  <a:cubicBezTo>
                    <a:pt x="57" y="61"/>
                    <a:pt x="60" y="63"/>
                    <a:pt x="62" y="64"/>
                  </a:cubicBezTo>
                  <a:cubicBezTo>
                    <a:pt x="64" y="66"/>
                    <a:pt x="65" y="67"/>
                    <a:pt x="65" y="67"/>
                  </a:cubicBezTo>
                  <a:cubicBezTo>
                    <a:pt x="65" y="67"/>
                    <a:pt x="61" y="63"/>
                    <a:pt x="54" y="57"/>
                  </a:cubicBezTo>
                  <a:cubicBezTo>
                    <a:pt x="51" y="54"/>
                    <a:pt x="47" y="51"/>
                    <a:pt x="43" y="47"/>
                  </a:cubicBezTo>
                  <a:cubicBezTo>
                    <a:pt x="39" y="43"/>
                    <a:pt x="35" y="39"/>
                    <a:pt x="31" y="35"/>
                  </a:cubicBezTo>
                  <a:cubicBezTo>
                    <a:pt x="27" y="31"/>
                    <a:pt x="22" y="27"/>
                    <a:pt x="19" y="23"/>
                  </a:cubicBezTo>
                  <a:cubicBezTo>
                    <a:pt x="17" y="21"/>
                    <a:pt x="15" y="19"/>
                    <a:pt x="13" y="17"/>
                  </a:cubicBezTo>
                  <a:cubicBezTo>
                    <a:pt x="12" y="15"/>
                    <a:pt x="10" y="14"/>
                    <a:pt x="9" y="12"/>
                  </a:cubicBezTo>
                  <a:cubicBezTo>
                    <a:pt x="8" y="11"/>
                    <a:pt x="7" y="10"/>
                    <a:pt x="7" y="9"/>
                  </a:cubicBezTo>
                  <a:cubicBezTo>
                    <a:pt x="6" y="9"/>
                    <a:pt x="5" y="8"/>
                    <a:pt x="5" y="7"/>
                  </a:cubicBezTo>
                  <a:cubicBezTo>
                    <a:pt x="4" y="6"/>
                    <a:pt x="3" y="5"/>
                    <a:pt x="2" y="3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0" name="Freeform 72"/>
            <p:cNvSpPr/>
            <p:nvPr/>
          </p:nvSpPr>
          <p:spPr bwMode="auto">
            <a:xfrm>
              <a:off x="5527675" y="37861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" name="Freeform 73"/>
            <p:cNvSpPr/>
            <p:nvPr/>
          </p:nvSpPr>
          <p:spPr bwMode="auto">
            <a:xfrm>
              <a:off x="5527675" y="3786188"/>
              <a:ext cx="747713" cy="768350"/>
            </a:xfrm>
            <a:custGeom>
              <a:avLst/>
              <a:gdLst>
                <a:gd name="T0" fmla="*/ 0 w 64"/>
                <a:gd name="T1" fmla="*/ 0 h 66"/>
                <a:gd name="T2" fmla="*/ 0 w 64"/>
                <a:gd name="T3" fmla="*/ 1 h 66"/>
                <a:gd name="T4" fmla="*/ 2 w 64"/>
                <a:gd name="T5" fmla="*/ 4 h 66"/>
                <a:gd name="T6" fmla="*/ 5 w 64"/>
                <a:gd name="T7" fmla="*/ 7 h 66"/>
                <a:gd name="T8" fmla="*/ 9 w 64"/>
                <a:gd name="T9" fmla="*/ 12 h 66"/>
                <a:gd name="T10" fmla="*/ 13 w 64"/>
                <a:gd name="T11" fmla="*/ 17 h 66"/>
                <a:gd name="T12" fmla="*/ 19 w 64"/>
                <a:gd name="T13" fmla="*/ 23 h 66"/>
                <a:gd name="T14" fmla="*/ 31 w 64"/>
                <a:gd name="T15" fmla="*/ 35 h 66"/>
                <a:gd name="T16" fmla="*/ 43 w 64"/>
                <a:gd name="T17" fmla="*/ 47 h 66"/>
                <a:gd name="T18" fmla="*/ 54 w 64"/>
                <a:gd name="T19" fmla="*/ 57 h 66"/>
                <a:gd name="T20" fmla="*/ 61 w 64"/>
                <a:gd name="T21" fmla="*/ 64 h 66"/>
                <a:gd name="T22" fmla="*/ 64 w 64"/>
                <a:gd name="T23" fmla="*/ 66 h 66"/>
                <a:gd name="T24" fmla="*/ 54 w 64"/>
                <a:gd name="T25" fmla="*/ 56 h 66"/>
                <a:gd name="T26" fmla="*/ 44 w 64"/>
                <a:gd name="T27" fmla="*/ 46 h 66"/>
                <a:gd name="T28" fmla="*/ 32 w 64"/>
                <a:gd name="T29" fmla="*/ 34 h 66"/>
                <a:gd name="T30" fmla="*/ 20 w 64"/>
                <a:gd name="T31" fmla="*/ 22 h 66"/>
                <a:gd name="T32" fmla="*/ 14 w 64"/>
                <a:gd name="T33" fmla="*/ 16 h 66"/>
                <a:gd name="T34" fmla="*/ 9 w 64"/>
                <a:gd name="T35" fmla="*/ 11 h 66"/>
                <a:gd name="T36" fmla="*/ 5 w 64"/>
                <a:gd name="T37" fmla="*/ 7 h 66"/>
                <a:gd name="T38" fmla="*/ 2 w 64"/>
                <a:gd name="T39" fmla="*/ 3 h 66"/>
                <a:gd name="T40" fmla="*/ 1 w 64"/>
                <a:gd name="T41" fmla="*/ 1 h 66"/>
                <a:gd name="T42" fmla="*/ 0 w 64"/>
                <a:gd name="T43" fmla="*/ 0 h 66"/>
                <a:gd name="T44" fmla="*/ 0 w 64"/>
                <a:gd name="T4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66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2"/>
                    <a:pt x="1" y="3"/>
                    <a:pt x="2" y="4"/>
                  </a:cubicBezTo>
                  <a:cubicBezTo>
                    <a:pt x="3" y="5"/>
                    <a:pt x="4" y="6"/>
                    <a:pt x="5" y="7"/>
                  </a:cubicBezTo>
                  <a:cubicBezTo>
                    <a:pt x="6" y="9"/>
                    <a:pt x="7" y="10"/>
                    <a:pt x="9" y="12"/>
                  </a:cubicBezTo>
                  <a:cubicBezTo>
                    <a:pt x="10" y="13"/>
                    <a:pt x="12" y="15"/>
                    <a:pt x="13" y="17"/>
                  </a:cubicBezTo>
                  <a:cubicBezTo>
                    <a:pt x="15" y="19"/>
                    <a:pt x="17" y="21"/>
                    <a:pt x="19" y="23"/>
                  </a:cubicBezTo>
                  <a:cubicBezTo>
                    <a:pt x="23" y="27"/>
                    <a:pt x="27" y="31"/>
                    <a:pt x="31" y="35"/>
                  </a:cubicBezTo>
                  <a:cubicBezTo>
                    <a:pt x="35" y="39"/>
                    <a:pt x="39" y="43"/>
                    <a:pt x="43" y="47"/>
                  </a:cubicBezTo>
                  <a:cubicBezTo>
                    <a:pt x="47" y="50"/>
                    <a:pt x="51" y="54"/>
                    <a:pt x="54" y="57"/>
                  </a:cubicBezTo>
                  <a:cubicBezTo>
                    <a:pt x="57" y="60"/>
                    <a:pt x="60" y="62"/>
                    <a:pt x="61" y="64"/>
                  </a:cubicBezTo>
                  <a:cubicBezTo>
                    <a:pt x="63" y="65"/>
                    <a:pt x="64" y="66"/>
                    <a:pt x="64" y="66"/>
                  </a:cubicBezTo>
                  <a:cubicBezTo>
                    <a:pt x="64" y="66"/>
                    <a:pt x="60" y="62"/>
                    <a:pt x="54" y="56"/>
                  </a:cubicBezTo>
                  <a:cubicBezTo>
                    <a:pt x="51" y="53"/>
                    <a:pt x="47" y="50"/>
                    <a:pt x="44" y="46"/>
                  </a:cubicBezTo>
                  <a:cubicBezTo>
                    <a:pt x="40" y="42"/>
                    <a:pt x="36" y="38"/>
                    <a:pt x="32" y="34"/>
                  </a:cubicBezTo>
                  <a:cubicBezTo>
                    <a:pt x="27" y="30"/>
                    <a:pt x="23" y="26"/>
                    <a:pt x="20" y="22"/>
                  </a:cubicBezTo>
                  <a:cubicBezTo>
                    <a:pt x="18" y="20"/>
                    <a:pt x="16" y="18"/>
                    <a:pt x="14" y="16"/>
                  </a:cubicBezTo>
                  <a:cubicBezTo>
                    <a:pt x="12" y="15"/>
                    <a:pt x="11" y="13"/>
                    <a:pt x="9" y="11"/>
                  </a:cubicBezTo>
                  <a:cubicBezTo>
                    <a:pt x="8" y="10"/>
                    <a:pt x="6" y="8"/>
                    <a:pt x="5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2" name="Freeform 74"/>
            <p:cNvSpPr/>
            <p:nvPr/>
          </p:nvSpPr>
          <p:spPr bwMode="auto">
            <a:xfrm>
              <a:off x="5656263" y="3321050"/>
              <a:ext cx="806450" cy="895350"/>
            </a:xfrm>
            <a:custGeom>
              <a:avLst/>
              <a:gdLst>
                <a:gd name="T0" fmla="*/ 0 w 69"/>
                <a:gd name="T1" fmla="*/ 0 h 77"/>
                <a:gd name="T2" fmla="*/ 0 w 69"/>
                <a:gd name="T3" fmla="*/ 1 h 77"/>
                <a:gd name="T4" fmla="*/ 1 w 69"/>
                <a:gd name="T5" fmla="*/ 2 h 77"/>
                <a:gd name="T6" fmla="*/ 2 w 69"/>
                <a:gd name="T7" fmla="*/ 3 h 77"/>
                <a:gd name="T8" fmla="*/ 5 w 69"/>
                <a:gd name="T9" fmla="*/ 8 h 77"/>
                <a:gd name="T10" fmla="*/ 9 w 69"/>
                <a:gd name="T11" fmla="*/ 13 h 77"/>
                <a:gd name="T12" fmla="*/ 14 w 69"/>
                <a:gd name="T13" fmla="*/ 19 h 77"/>
                <a:gd name="T14" fmla="*/ 20 w 69"/>
                <a:gd name="T15" fmla="*/ 25 h 77"/>
                <a:gd name="T16" fmla="*/ 33 w 69"/>
                <a:gd name="T17" fmla="*/ 40 h 77"/>
                <a:gd name="T18" fmla="*/ 46 w 69"/>
                <a:gd name="T19" fmla="*/ 53 h 77"/>
                <a:gd name="T20" fmla="*/ 58 w 69"/>
                <a:gd name="T21" fmla="*/ 65 h 77"/>
                <a:gd name="T22" fmla="*/ 66 w 69"/>
                <a:gd name="T23" fmla="*/ 74 h 77"/>
                <a:gd name="T24" fmla="*/ 69 w 69"/>
                <a:gd name="T25" fmla="*/ 77 h 77"/>
                <a:gd name="T26" fmla="*/ 58 w 69"/>
                <a:gd name="T27" fmla="*/ 65 h 77"/>
                <a:gd name="T28" fmla="*/ 34 w 69"/>
                <a:gd name="T29" fmla="*/ 39 h 77"/>
                <a:gd name="T30" fmla="*/ 21 w 69"/>
                <a:gd name="T31" fmla="*/ 25 h 77"/>
                <a:gd name="T32" fmla="*/ 15 w 69"/>
                <a:gd name="T33" fmla="*/ 18 h 77"/>
                <a:gd name="T34" fmla="*/ 10 w 69"/>
                <a:gd name="T35" fmla="*/ 12 h 77"/>
                <a:gd name="T36" fmla="*/ 6 w 69"/>
                <a:gd name="T37" fmla="*/ 7 h 77"/>
                <a:gd name="T38" fmla="*/ 2 w 69"/>
                <a:gd name="T39" fmla="*/ 3 h 77"/>
                <a:gd name="T40" fmla="*/ 0 w 69"/>
                <a:gd name="T41" fmla="*/ 1 h 77"/>
                <a:gd name="T42" fmla="*/ 0 w 69"/>
                <a:gd name="T4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77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3" y="5"/>
                    <a:pt x="4" y="6"/>
                    <a:pt x="5" y="8"/>
                  </a:cubicBezTo>
                  <a:cubicBezTo>
                    <a:pt x="6" y="9"/>
                    <a:pt x="8" y="11"/>
                    <a:pt x="9" y="13"/>
                  </a:cubicBezTo>
                  <a:cubicBezTo>
                    <a:pt x="11" y="15"/>
                    <a:pt x="13" y="17"/>
                    <a:pt x="14" y="19"/>
                  </a:cubicBezTo>
                  <a:cubicBezTo>
                    <a:pt x="16" y="21"/>
                    <a:pt x="18" y="23"/>
                    <a:pt x="20" y="25"/>
                  </a:cubicBezTo>
                  <a:cubicBezTo>
                    <a:pt x="24" y="30"/>
                    <a:pt x="29" y="35"/>
                    <a:pt x="33" y="40"/>
                  </a:cubicBezTo>
                  <a:cubicBezTo>
                    <a:pt x="38" y="44"/>
                    <a:pt x="42" y="49"/>
                    <a:pt x="46" y="53"/>
                  </a:cubicBezTo>
                  <a:cubicBezTo>
                    <a:pt x="50" y="58"/>
                    <a:pt x="54" y="62"/>
                    <a:pt x="58" y="65"/>
                  </a:cubicBezTo>
                  <a:cubicBezTo>
                    <a:pt x="61" y="69"/>
                    <a:pt x="64" y="72"/>
                    <a:pt x="66" y="74"/>
                  </a:cubicBezTo>
                  <a:cubicBezTo>
                    <a:pt x="68" y="76"/>
                    <a:pt x="69" y="77"/>
                    <a:pt x="69" y="77"/>
                  </a:cubicBezTo>
                  <a:cubicBezTo>
                    <a:pt x="69" y="77"/>
                    <a:pt x="65" y="72"/>
                    <a:pt x="58" y="65"/>
                  </a:cubicBezTo>
                  <a:cubicBezTo>
                    <a:pt x="52" y="58"/>
                    <a:pt x="43" y="48"/>
                    <a:pt x="34" y="39"/>
                  </a:cubicBezTo>
                  <a:cubicBezTo>
                    <a:pt x="30" y="34"/>
                    <a:pt x="25" y="29"/>
                    <a:pt x="21" y="25"/>
                  </a:cubicBezTo>
                  <a:cubicBezTo>
                    <a:pt x="19" y="22"/>
                    <a:pt x="17" y="20"/>
                    <a:pt x="15" y="18"/>
                  </a:cubicBezTo>
                  <a:cubicBezTo>
                    <a:pt x="13" y="16"/>
                    <a:pt x="12" y="14"/>
                    <a:pt x="10" y="12"/>
                  </a:cubicBezTo>
                  <a:cubicBezTo>
                    <a:pt x="8" y="10"/>
                    <a:pt x="7" y="9"/>
                    <a:pt x="6" y="7"/>
                  </a:cubicBezTo>
                  <a:cubicBezTo>
                    <a:pt x="4" y="6"/>
                    <a:pt x="3" y="4"/>
                    <a:pt x="2" y="3"/>
                  </a:cubicBezTo>
                  <a:cubicBezTo>
                    <a:pt x="1" y="2"/>
                    <a:pt x="1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3" name="Freeform 75"/>
            <p:cNvSpPr/>
            <p:nvPr/>
          </p:nvSpPr>
          <p:spPr bwMode="auto">
            <a:xfrm>
              <a:off x="6567488" y="3971925"/>
              <a:ext cx="12700" cy="12700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4" name="Freeform 76"/>
            <p:cNvSpPr/>
            <p:nvPr/>
          </p:nvSpPr>
          <p:spPr bwMode="auto">
            <a:xfrm>
              <a:off x="5715000" y="3100388"/>
              <a:ext cx="852488" cy="871538"/>
            </a:xfrm>
            <a:custGeom>
              <a:avLst/>
              <a:gdLst>
                <a:gd name="T0" fmla="*/ 0 w 73"/>
                <a:gd name="T1" fmla="*/ 0 h 75"/>
                <a:gd name="T2" fmla="*/ 1 w 73"/>
                <a:gd name="T3" fmla="*/ 1 h 75"/>
                <a:gd name="T4" fmla="*/ 3 w 73"/>
                <a:gd name="T5" fmla="*/ 4 h 75"/>
                <a:gd name="T6" fmla="*/ 6 w 73"/>
                <a:gd name="T7" fmla="*/ 8 h 75"/>
                <a:gd name="T8" fmla="*/ 10 w 73"/>
                <a:gd name="T9" fmla="*/ 13 h 75"/>
                <a:gd name="T10" fmla="*/ 16 w 73"/>
                <a:gd name="T11" fmla="*/ 19 h 75"/>
                <a:gd name="T12" fmla="*/ 22 w 73"/>
                <a:gd name="T13" fmla="*/ 25 h 75"/>
                <a:gd name="T14" fmla="*/ 36 w 73"/>
                <a:gd name="T15" fmla="*/ 39 h 75"/>
                <a:gd name="T16" fmla="*/ 49 w 73"/>
                <a:gd name="T17" fmla="*/ 53 h 75"/>
                <a:gd name="T18" fmla="*/ 62 w 73"/>
                <a:gd name="T19" fmla="*/ 64 h 75"/>
                <a:gd name="T20" fmla="*/ 70 w 73"/>
                <a:gd name="T21" fmla="*/ 73 h 75"/>
                <a:gd name="T22" fmla="*/ 73 w 73"/>
                <a:gd name="T23" fmla="*/ 75 h 75"/>
                <a:gd name="T24" fmla="*/ 73 w 73"/>
                <a:gd name="T25" fmla="*/ 75 h 75"/>
                <a:gd name="T26" fmla="*/ 62 w 73"/>
                <a:gd name="T27" fmla="*/ 64 h 75"/>
                <a:gd name="T28" fmla="*/ 36 w 73"/>
                <a:gd name="T29" fmla="*/ 38 h 75"/>
                <a:gd name="T30" fmla="*/ 23 w 73"/>
                <a:gd name="T31" fmla="*/ 24 h 75"/>
                <a:gd name="T32" fmla="*/ 16 w 73"/>
                <a:gd name="T33" fmla="*/ 18 h 75"/>
                <a:gd name="T34" fmla="*/ 11 w 73"/>
                <a:gd name="T35" fmla="*/ 12 h 75"/>
                <a:gd name="T36" fmla="*/ 6 w 73"/>
                <a:gd name="T37" fmla="*/ 7 h 75"/>
                <a:gd name="T38" fmla="*/ 3 w 73"/>
                <a:gd name="T39" fmla="*/ 4 h 75"/>
                <a:gd name="T40" fmla="*/ 1 w 73"/>
                <a:gd name="T41" fmla="*/ 1 h 75"/>
                <a:gd name="T42" fmla="*/ 0 w 73"/>
                <a:gd name="T4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" h="75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2"/>
                    <a:pt x="2" y="3"/>
                    <a:pt x="3" y="4"/>
                  </a:cubicBezTo>
                  <a:cubicBezTo>
                    <a:pt x="3" y="5"/>
                    <a:pt x="5" y="6"/>
                    <a:pt x="6" y="8"/>
                  </a:cubicBezTo>
                  <a:cubicBezTo>
                    <a:pt x="7" y="9"/>
                    <a:pt x="9" y="11"/>
                    <a:pt x="10" y="13"/>
                  </a:cubicBezTo>
                  <a:cubicBezTo>
                    <a:pt x="12" y="15"/>
                    <a:pt x="14" y="17"/>
                    <a:pt x="16" y="19"/>
                  </a:cubicBezTo>
                  <a:cubicBezTo>
                    <a:pt x="18" y="21"/>
                    <a:pt x="20" y="23"/>
                    <a:pt x="22" y="25"/>
                  </a:cubicBezTo>
                  <a:cubicBezTo>
                    <a:pt x="26" y="30"/>
                    <a:pt x="31" y="34"/>
                    <a:pt x="36" y="39"/>
                  </a:cubicBezTo>
                  <a:cubicBezTo>
                    <a:pt x="40" y="44"/>
                    <a:pt x="45" y="48"/>
                    <a:pt x="49" y="53"/>
                  </a:cubicBezTo>
                  <a:cubicBezTo>
                    <a:pt x="54" y="57"/>
                    <a:pt x="58" y="61"/>
                    <a:pt x="62" y="64"/>
                  </a:cubicBezTo>
                  <a:cubicBezTo>
                    <a:pt x="65" y="68"/>
                    <a:pt x="68" y="71"/>
                    <a:pt x="70" y="73"/>
                  </a:cubicBezTo>
                  <a:cubicBezTo>
                    <a:pt x="72" y="74"/>
                    <a:pt x="73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2" y="74"/>
                    <a:pt x="68" y="70"/>
                    <a:pt x="62" y="64"/>
                  </a:cubicBezTo>
                  <a:cubicBezTo>
                    <a:pt x="55" y="57"/>
                    <a:pt x="46" y="48"/>
                    <a:pt x="36" y="38"/>
                  </a:cubicBezTo>
                  <a:cubicBezTo>
                    <a:pt x="32" y="34"/>
                    <a:pt x="27" y="29"/>
                    <a:pt x="23" y="24"/>
                  </a:cubicBezTo>
                  <a:cubicBezTo>
                    <a:pt x="21" y="22"/>
                    <a:pt x="18" y="20"/>
                    <a:pt x="16" y="18"/>
                  </a:cubicBezTo>
                  <a:cubicBezTo>
                    <a:pt x="14" y="16"/>
                    <a:pt x="13" y="14"/>
                    <a:pt x="11" y="12"/>
                  </a:cubicBezTo>
                  <a:cubicBezTo>
                    <a:pt x="9" y="11"/>
                    <a:pt x="8" y="9"/>
                    <a:pt x="6" y="7"/>
                  </a:cubicBezTo>
                  <a:cubicBezTo>
                    <a:pt x="5" y="6"/>
                    <a:pt x="4" y="5"/>
                    <a:pt x="3" y="4"/>
                  </a:cubicBezTo>
                  <a:cubicBezTo>
                    <a:pt x="2" y="3"/>
                    <a:pt x="1" y="2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5" name="Freeform 77"/>
            <p:cNvSpPr/>
            <p:nvPr/>
          </p:nvSpPr>
          <p:spPr bwMode="auto">
            <a:xfrm>
              <a:off x="6673850" y="3775075"/>
              <a:ext cx="11113" cy="1111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6" name="Freeform 78"/>
            <p:cNvSpPr/>
            <p:nvPr/>
          </p:nvSpPr>
          <p:spPr bwMode="auto">
            <a:xfrm>
              <a:off x="5761038" y="2914650"/>
              <a:ext cx="912813" cy="860425"/>
            </a:xfrm>
            <a:custGeom>
              <a:avLst/>
              <a:gdLst>
                <a:gd name="T0" fmla="*/ 0 w 78"/>
                <a:gd name="T1" fmla="*/ 0 h 74"/>
                <a:gd name="T2" fmla="*/ 4 w 78"/>
                <a:gd name="T3" fmla="*/ 3 h 74"/>
                <a:gd name="T4" fmla="*/ 13 w 78"/>
                <a:gd name="T5" fmla="*/ 12 h 74"/>
                <a:gd name="T6" fmla="*/ 39 w 78"/>
                <a:gd name="T7" fmla="*/ 38 h 74"/>
                <a:gd name="T8" fmla="*/ 54 w 78"/>
                <a:gd name="T9" fmla="*/ 51 h 74"/>
                <a:gd name="T10" fmla="*/ 66 w 78"/>
                <a:gd name="T11" fmla="*/ 63 h 74"/>
                <a:gd name="T12" fmla="*/ 75 w 78"/>
                <a:gd name="T13" fmla="*/ 71 h 74"/>
                <a:gd name="T14" fmla="*/ 78 w 78"/>
                <a:gd name="T15" fmla="*/ 74 h 74"/>
                <a:gd name="T16" fmla="*/ 78 w 78"/>
                <a:gd name="T17" fmla="*/ 74 h 74"/>
                <a:gd name="T18" fmla="*/ 75 w 78"/>
                <a:gd name="T19" fmla="*/ 71 h 74"/>
                <a:gd name="T20" fmla="*/ 67 w 78"/>
                <a:gd name="T21" fmla="*/ 63 h 74"/>
                <a:gd name="T22" fmla="*/ 54 w 78"/>
                <a:gd name="T23" fmla="*/ 50 h 74"/>
                <a:gd name="T24" fmla="*/ 40 w 78"/>
                <a:gd name="T25" fmla="*/ 37 h 74"/>
                <a:gd name="T26" fmla="*/ 26 w 78"/>
                <a:gd name="T27" fmla="*/ 23 h 74"/>
                <a:gd name="T28" fmla="*/ 13 w 78"/>
                <a:gd name="T29" fmla="*/ 11 h 74"/>
                <a:gd name="T30" fmla="*/ 4 w 78"/>
                <a:gd name="T31" fmla="*/ 3 h 74"/>
                <a:gd name="T32" fmla="*/ 0 w 78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74">
                  <a:moveTo>
                    <a:pt x="0" y="0"/>
                  </a:moveTo>
                  <a:cubicBezTo>
                    <a:pt x="0" y="0"/>
                    <a:pt x="2" y="1"/>
                    <a:pt x="4" y="3"/>
                  </a:cubicBezTo>
                  <a:cubicBezTo>
                    <a:pt x="6" y="6"/>
                    <a:pt x="9" y="8"/>
                    <a:pt x="13" y="12"/>
                  </a:cubicBezTo>
                  <a:cubicBezTo>
                    <a:pt x="20" y="19"/>
                    <a:pt x="30" y="28"/>
                    <a:pt x="39" y="38"/>
                  </a:cubicBezTo>
                  <a:cubicBezTo>
                    <a:pt x="44" y="42"/>
                    <a:pt x="49" y="47"/>
                    <a:pt x="54" y="51"/>
                  </a:cubicBezTo>
                  <a:cubicBezTo>
                    <a:pt x="58" y="56"/>
                    <a:pt x="63" y="60"/>
                    <a:pt x="66" y="63"/>
                  </a:cubicBezTo>
                  <a:cubicBezTo>
                    <a:pt x="70" y="67"/>
                    <a:pt x="73" y="69"/>
                    <a:pt x="75" y="71"/>
                  </a:cubicBezTo>
                  <a:cubicBezTo>
                    <a:pt x="77" y="73"/>
                    <a:pt x="78" y="74"/>
                    <a:pt x="78" y="74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7" y="73"/>
                    <a:pt x="77" y="72"/>
                    <a:pt x="75" y="71"/>
                  </a:cubicBezTo>
                  <a:cubicBezTo>
                    <a:pt x="73" y="69"/>
                    <a:pt x="70" y="66"/>
                    <a:pt x="67" y="63"/>
                  </a:cubicBezTo>
                  <a:cubicBezTo>
                    <a:pt x="63" y="59"/>
                    <a:pt x="59" y="55"/>
                    <a:pt x="54" y="50"/>
                  </a:cubicBezTo>
                  <a:cubicBezTo>
                    <a:pt x="50" y="46"/>
                    <a:pt x="45" y="41"/>
                    <a:pt x="40" y="37"/>
                  </a:cubicBezTo>
                  <a:cubicBezTo>
                    <a:pt x="35" y="32"/>
                    <a:pt x="30" y="27"/>
                    <a:pt x="26" y="23"/>
                  </a:cubicBezTo>
                  <a:cubicBezTo>
                    <a:pt x="21" y="19"/>
                    <a:pt x="17" y="15"/>
                    <a:pt x="13" y="11"/>
                  </a:cubicBezTo>
                  <a:cubicBezTo>
                    <a:pt x="9" y="8"/>
                    <a:pt x="6" y="5"/>
                    <a:pt x="4" y="3"/>
                  </a:cubicBezTo>
                  <a:cubicBezTo>
                    <a:pt x="2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Freeform 79"/>
            <p:cNvSpPr/>
            <p:nvPr/>
          </p:nvSpPr>
          <p:spPr bwMode="auto">
            <a:xfrm>
              <a:off x="5830888" y="2657475"/>
              <a:ext cx="877888" cy="873125"/>
            </a:xfrm>
            <a:custGeom>
              <a:avLst/>
              <a:gdLst>
                <a:gd name="T0" fmla="*/ 0 w 75"/>
                <a:gd name="T1" fmla="*/ 0 h 75"/>
                <a:gd name="T2" fmla="*/ 3 w 75"/>
                <a:gd name="T3" fmla="*/ 4 h 75"/>
                <a:gd name="T4" fmla="*/ 4 w 75"/>
                <a:gd name="T5" fmla="*/ 6 h 75"/>
                <a:gd name="T6" fmla="*/ 5 w 75"/>
                <a:gd name="T7" fmla="*/ 9 h 75"/>
                <a:gd name="T8" fmla="*/ 9 w 75"/>
                <a:gd name="T9" fmla="*/ 14 h 75"/>
                <a:gd name="T10" fmla="*/ 14 w 75"/>
                <a:gd name="T11" fmla="*/ 20 h 75"/>
                <a:gd name="T12" fmla="*/ 20 w 75"/>
                <a:gd name="T13" fmla="*/ 27 h 75"/>
                <a:gd name="T14" fmla="*/ 27 w 75"/>
                <a:gd name="T15" fmla="*/ 34 h 75"/>
                <a:gd name="T16" fmla="*/ 31 w 75"/>
                <a:gd name="T17" fmla="*/ 37 h 75"/>
                <a:gd name="T18" fmla="*/ 34 w 75"/>
                <a:gd name="T19" fmla="*/ 41 h 75"/>
                <a:gd name="T20" fmla="*/ 41 w 75"/>
                <a:gd name="T21" fmla="*/ 47 h 75"/>
                <a:gd name="T22" fmla="*/ 49 w 75"/>
                <a:gd name="T23" fmla="*/ 54 h 75"/>
                <a:gd name="T24" fmla="*/ 62 w 75"/>
                <a:gd name="T25" fmla="*/ 65 h 75"/>
                <a:gd name="T26" fmla="*/ 71 w 75"/>
                <a:gd name="T27" fmla="*/ 72 h 75"/>
                <a:gd name="T28" fmla="*/ 75 w 75"/>
                <a:gd name="T29" fmla="*/ 75 h 75"/>
                <a:gd name="T30" fmla="*/ 71 w 75"/>
                <a:gd name="T31" fmla="*/ 72 h 75"/>
                <a:gd name="T32" fmla="*/ 62 w 75"/>
                <a:gd name="T33" fmla="*/ 64 h 75"/>
                <a:gd name="T34" fmla="*/ 56 w 75"/>
                <a:gd name="T35" fmla="*/ 59 h 75"/>
                <a:gd name="T36" fmla="*/ 49 w 75"/>
                <a:gd name="T37" fmla="*/ 53 h 75"/>
                <a:gd name="T38" fmla="*/ 42 w 75"/>
                <a:gd name="T39" fmla="*/ 47 h 75"/>
                <a:gd name="T40" fmla="*/ 35 w 75"/>
                <a:gd name="T41" fmla="*/ 40 h 75"/>
                <a:gd name="T42" fmla="*/ 31 w 75"/>
                <a:gd name="T43" fmla="*/ 36 h 75"/>
                <a:gd name="T44" fmla="*/ 28 w 75"/>
                <a:gd name="T45" fmla="*/ 33 h 75"/>
                <a:gd name="T46" fmla="*/ 21 w 75"/>
                <a:gd name="T47" fmla="*/ 26 h 75"/>
                <a:gd name="T48" fmla="*/ 15 w 75"/>
                <a:gd name="T49" fmla="*/ 20 h 75"/>
                <a:gd name="T50" fmla="*/ 10 w 75"/>
                <a:gd name="T51" fmla="*/ 14 h 75"/>
                <a:gd name="T52" fmla="*/ 6 w 75"/>
                <a:gd name="T53" fmla="*/ 8 h 75"/>
                <a:gd name="T54" fmla="*/ 4 w 75"/>
                <a:gd name="T55" fmla="*/ 6 h 75"/>
                <a:gd name="T56" fmla="*/ 3 w 75"/>
                <a:gd name="T57" fmla="*/ 4 h 75"/>
                <a:gd name="T58" fmla="*/ 0 w 75"/>
                <a:gd name="T5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5" h="75">
                  <a:moveTo>
                    <a:pt x="0" y="0"/>
                  </a:moveTo>
                  <a:cubicBezTo>
                    <a:pt x="0" y="0"/>
                    <a:pt x="1" y="2"/>
                    <a:pt x="3" y="4"/>
                  </a:cubicBezTo>
                  <a:cubicBezTo>
                    <a:pt x="3" y="5"/>
                    <a:pt x="3" y="6"/>
                    <a:pt x="4" y="6"/>
                  </a:cubicBezTo>
                  <a:cubicBezTo>
                    <a:pt x="4" y="7"/>
                    <a:pt x="5" y="8"/>
                    <a:pt x="5" y="9"/>
                  </a:cubicBezTo>
                  <a:cubicBezTo>
                    <a:pt x="7" y="10"/>
                    <a:pt x="8" y="12"/>
                    <a:pt x="9" y="14"/>
                  </a:cubicBezTo>
                  <a:cubicBezTo>
                    <a:pt x="11" y="16"/>
                    <a:pt x="13" y="18"/>
                    <a:pt x="14" y="20"/>
                  </a:cubicBezTo>
                  <a:cubicBezTo>
                    <a:pt x="16" y="22"/>
                    <a:pt x="18" y="25"/>
                    <a:pt x="20" y="27"/>
                  </a:cubicBezTo>
                  <a:cubicBezTo>
                    <a:pt x="23" y="29"/>
                    <a:pt x="25" y="32"/>
                    <a:pt x="27" y="34"/>
                  </a:cubicBezTo>
                  <a:cubicBezTo>
                    <a:pt x="28" y="35"/>
                    <a:pt x="29" y="36"/>
                    <a:pt x="31" y="37"/>
                  </a:cubicBezTo>
                  <a:cubicBezTo>
                    <a:pt x="32" y="38"/>
                    <a:pt x="33" y="40"/>
                    <a:pt x="34" y="41"/>
                  </a:cubicBezTo>
                  <a:cubicBezTo>
                    <a:pt x="37" y="43"/>
                    <a:pt x="39" y="45"/>
                    <a:pt x="41" y="47"/>
                  </a:cubicBezTo>
                  <a:cubicBezTo>
                    <a:pt x="44" y="50"/>
                    <a:pt x="46" y="52"/>
                    <a:pt x="49" y="54"/>
                  </a:cubicBezTo>
                  <a:cubicBezTo>
                    <a:pt x="53" y="58"/>
                    <a:pt x="58" y="61"/>
                    <a:pt x="62" y="65"/>
                  </a:cubicBezTo>
                  <a:cubicBezTo>
                    <a:pt x="65" y="68"/>
                    <a:pt x="69" y="70"/>
                    <a:pt x="71" y="72"/>
                  </a:cubicBezTo>
                  <a:cubicBezTo>
                    <a:pt x="73" y="74"/>
                    <a:pt x="75" y="75"/>
                    <a:pt x="75" y="75"/>
                  </a:cubicBezTo>
                  <a:cubicBezTo>
                    <a:pt x="75" y="75"/>
                    <a:pt x="73" y="74"/>
                    <a:pt x="71" y="72"/>
                  </a:cubicBezTo>
                  <a:cubicBezTo>
                    <a:pt x="69" y="70"/>
                    <a:pt x="66" y="67"/>
                    <a:pt x="62" y="64"/>
                  </a:cubicBezTo>
                  <a:cubicBezTo>
                    <a:pt x="60" y="62"/>
                    <a:pt x="58" y="61"/>
                    <a:pt x="56" y="59"/>
                  </a:cubicBezTo>
                  <a:cubicBezTo>
                    <a:pt x="54" y="57"/>
                    <a:pt x="52" y="55"/>
                    <a:pt x="49" y="53"/>
                  </a:cubicBezTo>
                  <a:cubicBezTo>
                    <a:pt x="47" y="51"/>
                    <a:pt x="45" y="49"/>
                    <a:pt x="42" y="47"/>
                  </a:cubicBezTo>
                  <a:cubicBezTo>
                    <a:pt x="40" y="44"/>
                    <a:pt x="37" y="42"/>
                    <a:pt x="35" y="40"/>
                  </a:cubicBezTo>
                  <a:cubicBezTo>
                    <a:pt x="34" y="39"/>
                    <a:pt x="33" y="38"/>
                    <a:pt x="31" y="36"/>
                  </a:cubicBezTo>
                  <a:cubicBezTo>
                    <a:pt x="30" y="35"/>
                    <a:pt x="29" y="34"/>
                    <a:pt x="28" y="33"/>
                  </a:cubicBezTo>
                  <a:cubicBezTo>
                    <a:pt x="26" y="31"/>
                    <a:pt x="23" y="28"/>
                    <a:pt x="21" y="26"/>
                  </a:cubicBezTo>
                  <a:cubicBezTo>
                    <a:pt x="19" y="24"/>
                    <a:pt x="17" y="22"/>
                    <a:pt x="15" y="20"/>
                  </a:cubicBezTo>
                  <a:cubicBezTo>
                    <a:pt x="13" y="18"/>
                    <a:pt x="12" y="16"/>
                    <a:pt x="10" y="14"/>
                  </a:cubicBezTo>
                  <a:cubicBezTo>
                    <a:pt x="8" y="12"/>
                    <a:pt x="7" y="10"/>
                    <a:pt x="6" y="8"/>
                  </a:cubicBezTo>
                  <a:cubicBezTo>
                    <a:pt x="5" y="8"/>
                    <a:pt x="5" y="7"/>
                    <a:pt x="4" y="6"/>
                  </a:cubicBezTo>
                  <a:cubicBezTo>
                    <a:pt x="4" y="5"/>
                    <a:pt x="3" y="5"/>
                    <a:pt x="3" y="4"/>
                  </a:cubicBezTo>
                  <a:cubicBezTo>
                    <a:pt x="1" y="2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8" name="Freeform 80"/>
            <p:cNvSpPr/>
            <p:nvPr/>
          </p:nvSpPr>
          <p:spPr bwMode="auto">
            <a:xfrm>
              <a:off x="5586413" y="3576638"/>
              <a:ext cx="723900" cy="779463"/>
            </a:xfrm>
            <a:custGeom>
              <a:avLst/>
              <a:gdLst>
                <a:gd name="T0" fmla="*/ 0 w 62"/>
                <a:gd name="T1" fmla="*/ 0 h 67"/>
                <a:gd name="T2" fmla="*/ 3 w 62"/>
                <a:gd name="T3" fmla="*/ 2 h 67"/>
                <a:gd name="T4" fmla="*/ 6 w 62"/>
                <a:gd name="T5" fmla="*/ 6 h 67"/>
                <a:gd name="T6" fmla="*/ 10 w 62"/>
                <a:gd name="T7" fmla="*/ 10 h 67"/>
                <a:gd name="T8" fmla="*/ 15 w 62"/>
                <a:gd name="T9" fmla="*/ 15 h 67"/>
                <a:gd name="T10" fmla="*/ 20 w 62"/>
                <a:gd name="T11" fmla="*/ 21 h 67"/>
                <a:gd name="T12" fmla="*/ 31 w 62"/>
                <a:gd name="T13" fmla="*/ 33 h 67"/>
                <a:gd name="T14" fmla="*/ 52 w 62"/>
                <a:gd name="T15" fmla="*/ 57 h 67"/>
                <a:gd name="T16" fmla="*/ 62 w 62"/>
                <a:gd name="T17" fmla="*/ 67 h 67"/>
                <a:gd name="T18" fmla="*/ 59 w 62"/>
                <a:gd name="T19" fmla="*/ 64 h 67"/>
                <a:gd name="T20" fmla="*/ 53 w 62"/>
                <a:gd name="T21" fmla="*/ 56 h 67"/>
                <a:gd name="T22" fmla="*/ 43 w 62"/>
                <a:gd name="T23" fmla="*/ 45 h 67"/>
                <a:gd name="T24" fmla="*/ 32 w 62"/>
                <a:gd name="T25" fmla="*/ 32 h 67"/>
                <a:gd name="T26" fmla="*/ 21 w 62"/>
                <a:gd name="T27" fmla="*/ 20 h 67"/>
                <a:gd name="T28" fmla="*/ 15 w 62"/>
                <a:gd name="T29" fmla="*/ 14 h 67"/>
                <a:gd name="T30" fmla="*/ 11 w 62"/>
                <a:gd name="T31" fmla="*/ 9 h 67"/>
                <a:gd name="T32" fmla="*/ 6 w 62"/>
                <a:gd name="T33" fmla="*/ 5 h 67"/>
                <a:gd name="T34" fmla="*/ 3 w 62"/>
                <a:gd name="T35" fmla="*/ 2 h 67"/>
                <a:gd name="T36" fmla="*/ 0 w 62"/>
                <a:gd name="T3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67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5" y="4"/>
                    <a:pt x="6" y="6"/>
                  </a:cubicBezTo>
                  <a:cubicBezTo>
                    <a:pt x="7" y="7"/>
                    <a:pt x="9" y="8"/>
                    <a:pt x="10" y="10"/>
                  </a:cubicBezTo>
                  <a:cubicBezTo>
                    <a:pt x="12" y="11"/>
                    <a:pt x="13" y="13"/>
                    <a:pt x="15" y="15"/>
                  </a:cubicBezTo>
                  <a:cubicBezTo>
                    <a:pt x="16" y="17"/>
                    <a:pt x="18" y="19"/>
                    <a:pt x="20" y="21"/>
                  </a:cubicBezTo>
                  <a:cubicBezTo>
                    <a:pt x="24" y="25"/>
                    <a:pt x="27" y="29"/>
                    <a:pt x="31" y="33"/>
                  </a:cubicBezTo>
                  <a:cubicBezTo>
                    <a:pt x="39" y="42"/>
                    <a:pt x="46" y="50"/>
                    <a:pt x="52" y="57"/>
                  </a:cubicBezTo>
                  <a:cubicBezTo>
                    <a:pt x="58" y="63"/>
                    <a:pt x="62" y="67"/>
                    <a:pt x="62" y="67"/>
                  </a:cubicBezTo>
                  <a:cubicBezTo>
                    <a:pt x="62" y="67"/>
                    <a:pt x="61" y="66"/>
                    <a:pt x="59" y="64"/>
                  </a:cubicBezTo>
                  <a:cubicBezTo>
                    <a:pt x="58" y="62"/>
                    <a:pt x="55" y="59"/>
                    <a:pt x="53" y="56"/>
                  </a:cubicBezTo>
                  <a:cubicBezTo>
                    <a:pt x="50" y="53"/>
                    <a:pt x="47" y="49"/>
                    <a:pt x="43" y="45"/>
                  </a:cubicBezTo>
                  <a:cubicBezTo>
                    <a:pt x="40" y="41"/>
                    <a:pt x="36" y="37"/>
                    <a:pt x="32" y="32"/>
                  </a:cubicBezTo>
                  <a:cubicBezTo>
                    <a:pt x="28" y="28"/>
                    <a:pt x="24" y="24"/>
                    <a:pt x="21" y="20"/>
                  </a:cubicBezTo>
                  <a:cubicBezTo>
                    <a:pt x="19" y="18"/>
                    <a:pt x="17" y="16"/>
                    <a:pt x="15" y="14"/>
                  </a:cubicBezTo>
                  <a:cubicBezTo>
                    <a:pt x="14" y="13"/>
                    <a:pt x="12" y="11"/>
                    <a:pt x="11" y="9"/>
                  </a:cubicBezTo>
                  <a:cubicBezTo>
                    <a:pt x="9" y="8"/>
                    <a:pt x="8" y="6"/>
                    <a:pt x="6" y="5"/>
                  </a:cubicBezTo>
                  <a:cubicBezTo>
                    <a:pt x="5" y="4"/>
                    <a:pt x="4" y="3"/>
                    <a:pt x="3" y="2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9" name="Freeform 81"/>
            <p:cNvSpPr/>
            <p:nvPr/>
          </p:nvSpPr>
          <p:spPr bwMode="auto">
            <a:xfrm>
              <a:off x="4814888" y="2006600"/>
              <a:ext cx="1179513" cy="3873500"/>
            </a:xfrm>
            <a:custGeom>
              <a:avLst/>
              <a:gdLst>
                <a:gd name="T0" fmla="*/ 0 w 101"/>
                <a:gd name="T1" fmla="*/ 333 h 333"/>
                <a:gd name="T2" fmla="*/ 5 w 101"/>
                <a:gd name="T3" fmla="*/ 319 h 333"/>
                <a:gd name="T4" fmla="*/ 17 w 101"/>
                <a:gd name="T5" fmla="*/ 281 h 333"/>
                <a:gd name="T6" fmla="*/ 34 w 101"/>
                <a:gd name="T7" fmla="*/ 228 h 333"/>
                <a:gd name="T8" fmla="*/ 43 w 101"/>
                <a:gd name="T9" fmla="*/ 198 h 333"/>
                <a:gd name="T10" fmla="*/ 48 w 101"/>
                <a:gd name="T11" fmla="*/ 183 h 333"/>
                <a:gd name="T12" fmla="*/ 53 w 101"/>
                <a:gd name="T13" fmla="*/ 167 h 333"/>
                <a:gd name="T14" fmla="*/ 62 w 101"/>
                <a:gd name="T15" fmla="*/ 136 h 333"/>
                <a:gd name="T16" fmla="*/ 71 w 101"/>
                <a:gd name="T17" fmla="*/ 106 h 333"/>
                <a:gd name="T18" fmla="*/ 80 w 101"/>
                <a:gd name="T19" fmla="*/ 78 h 333"/>
                <a:gd name="T20" fmla="*/ 87 w 101"/>
                <a:gd name="T21" fmla="*/ 52 h 333"/>
                <a:gd name="T22" fmla="*/ 89 w 101"/>
                <a:gd name="T23" fmla="*/ 47 h 333"/>
                <a:gd name="T24" fmla="*/ 90 w 101"/>
                <a:gd name="T25" fmla="*/ 41 h 333"/>
                <a:gd name="T26" fmla="*/ 93 w 101"/>
                <a:gd name="T27" fmla="*/ 31 h 333"/>
                <a:gd name="T28" fmla="*/ 95 w 101"/>
                <a:gd name="T29" fmla="*/ 22 h 333"/>
                <a:gd name="T30" fmla="*/ 97 w 101"/>
                <a:gd name="T31" fmla="*/ 14 h 333"/>
                <a:gd name="T32" fmla="*/ 101 w 101"/>
                <a:gd name="T33" fmla="*/ 0 h 333"/>
                <a:gd name="T34" fmla="*/ 98 w 101"/>
                <a:gd name="T35" fmla="*/ 14 h 333"/>
                <a:gd name="T36" fmla="*/ 96 w 101"/>
                <a:gd name="T37" fmla="*/ 22 h 333"/>
                <a:gd name="T38" fmla="*/ 94 w 101"/>
                <a:gd name="T39" fmla="*/ 31 h 333"/>
                <a:gd name="T40" fmla="*/ 89 w 101"/>
                <a:gd name="T41" fmla="*/ 53 h 333"/>
                <a:gd name="T42" fmla="*/ 82 w 101"/>
                <a:gd name="T43" fmla="*/ 78 h 333"/>
                <a:gd name="T44" fmla="*/ 75 w 101"/>
                <a:gd name="T45" fmla="*/ 107 h 333"/>
                <a:gd name="T46" fmla="*/ 66 w 101"/>
                <a:gd name="T47" fmla="*/ 137 h 333"/>
                <a:gd name="T48" fmla="*/ 56 w 101"/>
                <a:gd name="T49" fmla="*/ 168 h 333"/>
                <a:gd name="T50" fmla="*/ 51 w 101"/>
                <a:gd name="T51" fmla="*/ 184 h 333"/>
                <a:gd name="T52" fmla="*/ 47 w 101"/>
                <a:gd name="T53" fmla="*/ 199 h 333"/>
                <a:gd name="T54" fmla="*/ 37 w 101"/>
                <a:gd name="T55" fmla="*/ 229 h 333"/>
                <a:gd name="T56" fmla="*/ 27 w 101"/>
                <a:gd name="T57" fmla="*/ 257 h 333"/>
                <a:gd name="T58" fmla="*/ 19 w 101"/>
                <a:gd name="T59" fmla="*/ 282 h 333"/>
                <a:gd name="T60" fmla="*/ 11 w 101"/>
                <a:gd name="T61" fmla="*/ 303 h 333"/>
                <a:gd name="T62" fmla="*/ 6 w 101"/>
                <a:gd name="T63" fmla="*/ 319 h 333"/>
                <a:gd name="T64" fmla="*/ 2 w 101"/>
                <a:gd name="T65" fmla="*/ 330 h 333"/>
                <a:gd name="T66" fmla="*/ 0 w 101"/>
                <a:gd name="T67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" h="333">
                  <a:moveTo>
                    <a:pt x="0" y="333"/>
                  </a:moveTo>
                  <a:cubicBezTo>
                    <a:pt x="0" y="333"/>
                    <a:pt x="2" y="328"/>
                    <a:pt x="5" y="319"/>
                  </a:cubicBezTo>
                  <a:cubicBezTo>
                    <a:pt x="8" y="310"/>
                    <a:pt x="12" y="297"/>
                    <a:pt x="17" y="281"/>
                  </a:cubicBezTo>
                  <a:cubicBezTo>
                    <a:pt x="22" y="266"/>
                    <a:pt x="28" y="248"/>
                    <a:pt x="34" y="228"/>
                  </a:cubicBezTo>
                  <a:cubicBezTo>
                    <a:pt x="37" y="218"/>
                    <a:pt x="40" y="208"/>
                    <a:pt x="43" y="198"/>
                  </a:cubicBezTo>
                  <a:cubicBezTo>
                    <a:pt x="45" y="193"/>
                    <a:pt x="46" y="188"/>
                    <a:pt x="48" y="183"/>
                  </a:cubicBezTo>
                  <a:cubicBezTo>
                    <a:pt x="50" y="177"/>
                    <a:pt x="51" y="172"/>
                    <a:pt x="53" y="167"/>
                  </a:cubicBezTo>
                  <a:cubicBezTo>
                    <a:pt x="56" y="157"/>
                    <a:pt x="59" y="146"/>
                    <a:pt x="62" y="136"/>
                  </a:cubicBezTo>
                  <a:cubicBezTo>
                    <a:pt x="65" y="126"/>
                    <a:pt x="69" y="116"/>
                    <a:pt x="71" y="106"/>
                  </a:cubicBezTo>
                  <a:cubicBezTo>
                    <a:pt x="74" y="96"/>
                    <a:pt x="77" y="87"/>
                    <a:pt x="80" y="78"/>
                  </a:cubicBezTo>
                  <a:cubicBezTo>
                    <a:pt x="82" y="69"/>
                    <a:pt x="85" y="60"/>
                    <a:pt x="87" y="52"/>
                  </a:cubicBezTo>
                  <a:cubicBezTo>
                    <a:pt x="88" y="50"/>
                    <a:pt x="88" y="48"/>
                    <a:pt x="89" y="47"/>
                  </a:cubicBezTo>
                  <a:cubicBezTo>
                    <a:pt x="89" y="45"/>
                    <a:pt x="90" y="43"/>
                    <a:pt x="90" y="41"/>
                  </a:cubicBezTo>
                  <a:cubicBezTo>
                    <a:pt x="91" y="37"/>
                    <a:pt x="92" y="34"/>
                    <a:pt x="93" y="31"/>
                  </a:cubicBezTo>
                  <a:cubicBezTo>
                    <a:pt x="94" y="28"/>
                    <a:pt x="95" y="25"/>
                    <a:pt x="95" y="22"/>
                  </a:cubicBezTo>
                  <a:cubicBezTo>
                    <a:pt x="96" y="19"/>
                    <a:pt x="97" y="17"/>
                    <a:pt x="97" y="14"/>
                  </a:cubicBezTo>
                  <a:cubicBezTo>
                    <a:pt x="100" y="5"/>
                    <a:pt x="101" y="0"/>
                    <a:pt x="101" y="0"/>
                  </a:cubicBezTo>
                  <a:cubicBezTo>
                    <a:pt x="101" y="0"/>
                    <a:pt x="100" y="5"/>
                    <a:pt x="98" y="14"/>
                  </a:cubicBezTo>
                  <a:cubicBezTo>
                    <a:pt x="98" y="17"/>
                    <a:pt x="97" y="19"/>
                    <a:pt x="96" y="22"/>
                  </a:cubicBezTo>
                  <a:cubicBezTo>
                    <a:pt x="96" y="25"/>
                    <a:pt x="95" y="28"/>
                    <a:pt x="94" y="31"/>
                  </a:cubicBezTo>
                  <a:cubicBezTo>
                    <a:pt x="93" y="38"/>
                    <a:pt x="91" y="45"/>
                    <a:pt x="89" y="53"/>
                  </a:cubicBezTo>
                  <a:cubicBezTo>
                    <a:pt x="87" y="61"/>
                    <a:pt x="85" y="69"/>
                    <a:pt x="82" y="78"/>
                  </a:cubicBezTo>
                  <a:cubicBezTo>
                    <a:pt x="80" y="87"/>
                    <a:pt x="77" y="97"/>
                    <a:pt x="75" y="107"/>
                  </a:cubicBezTo>
                  <a:cubicBezTo>
                    <a:pt x="72" y="117"/>
                    <a:pt x="69" y="127"/>
                    <a:pt x="66" y="137"/>
                  </a:cubicBezTo>
                  <a:cubicBezTo>
                    <a:pt x="63" y="147"/>
                    <a:pt x="60" y="158"/>
                    <a:pt x="56" y="168"/>
                  </a:cubicBezTo>
                  <a:cubicBezTo>
                    <a:pt x="55" y="173"/>
                    <a:pt x="53" y="179"/>
                    <a:pt x="51" y="184"/>
                  </a:cubicBezTo>
                  <a:cubicBezTo>
                    <a:pt x="50" y="189"/>
                    <a:pt x="48" y="194"/>
                    <a:pt x="47" y="199"/>
                  </a:cubicBezTo>
                  <a:cubicBezTo>
                    <a:pt x="43" y="209"/>
                    <a:pt x="40" y="219"/>
                    <a:pt x="37" y="229"/>
                  </a:cubicBezTo>
                  <a:cubicBezTo>
                    <a:pt x="34" y="239"/>
                    <a:pt x="30" y="248"/>
                    <a:pt x="27" y="257"/>
                  </a:cubicBezTo>
                  <a:cubicBezTo>
                    <a:pt x="24" y="266"/>
                    <a:pt x="21" y="274"/>
                    <a:pt x="19" y="282"/>
                  </a:cubicBezTo>
                  <a:cubicBezTo>
                    <a:pt x="16" y="290"/>
                    <a:pt x="14" y="297"/>
                    <a:pt x="11" y="303"/>
                  </a:cubicBezTo>
                  <a:cubicBezTo>
                    <a:pt x="9" y="309"/>
                    <a:pt x="7" y="315"/>
                    <a:pt x="6" y="319"/>
                  </a:cubicBezTo>
                  <a:cubicBezTo>
                    <a:pt x="4" y="324"/>
                    <a:pt x="3" y="327"/>
                    <a:pt x="2" y="330"/>
                  </a:cubicBezTo>
                  <a:cubicBezTo>
                    <a:pt x="1" y="332"/>
                    <a:pt x="0" y="333"/>
                    <a:pt x="0" y="3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0" name="文本框 319"/>
          <p:cNvSpPr txBox="1"/>
          <p:nvPr/>
        </p:nvSpPr>
        <p:spPr>
          <a:xfrm>
            <a:off x="716177" y="3033120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FF78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3600" b="1" dirty="0">
              <a:solidFill>
                <a:srgbClr val="FF78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1" name="文本框 320"/>
          <p:cNvSpPr txBox="1"/>
          <p:nvPr/>
        </p:nvSpPr>
        <p:spPr>
          <a:xfrm>
            <a:off x="4801894" y="1167241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FF78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zh-CN" altLang="en-US" sz="3600" b="1" dirty="0">
              <a:solidFill>
                <a:srgbClr val="FF78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2" name="文本框 321"/>
          <p:cNvSpPr txBox="1"/>
          <p:nvPr/>
        </p:nvSpPr>
        <p:spPr>
          <a:xfrm>
            <a:off x="7378375" y="709035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FF78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endParaRPr lang="zh-CN" altLang="en-US" sz="3600" b="1" dirty="0">
              <a:solidFill>
                <a:srgbClr val="FF78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3" name="文本框 322"/>
          <p:cNvSpPr txBox="1"/>
          <p:nvPr/>
        </p:nvSpPr>
        <p:spPr>
          <a:xfrm>
            <a:off x="2573504" y="2002734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FF78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45%</a:t>
            </a:r>
            <a:endParaRPr lang="zh-CN" altLang="en-US" sz="3600" b="1" dirty="0">
              <a:solidFill>
                <a:srgbClr val="FF78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/>
      <p:bldP spid="321" grpId="0"/>
      <p:bldP spid="322" grpId="0"/>
      <p:bldP spid="3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44058">
            <a:off x="-2233309" y="-690218"/>
            <a:ext cx="7146132" cy="559683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3073400"/>
            <a:ext cx="12192000" cy="378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0387" y="1891952"/>
            <a:ext cx="3356363" cy="496604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325351" y="1891952"/>
            <a:ext cx="623529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CONTENTS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372246" y="3764967"/>
            <a:ext cx="1870310" cy="2201657"/>
            <a:chOff x="372246" y="3764967"/>
            <a:chExt cx="1870310" cy="2201657"/>
          </a:xfrm>
        </p:grpSpPr>
        <p:grpSp>
          <p:nvGrpSpPr>
            <p:cNvPr id="27" name="组合 26"/>
            <p:cNvGrpSpPr/>
            <p:nvPr/>
          </p:nvGrpSpPr>
          <p:grpSpPr>
            <a:xfrm>
              <a:off x="372246" y="3764967"/>
              <a:ext cx="1870310" cy="2201657"/>
              <a:chOff x="796690" y="3767343"/>
              <a:chExt cx="1870310" cy="2201657"/>
            </a:xfrm>
          </p:grpSpPr>
          <p:grpSp>
            <p:nvGrpSpPr>
              <p:cNvPr id="11" name="组合 10"/>
              <p:cNvGrpSpPr/>
              <p:nvPr/>
            </p:nvGrpSpPr>
            <p:grpSpPr>
              <a:xfrm rot="19664953">
                <a:off x="796690" y="3881194"/>
                <a:ext cx="793384" cy="1268282"/>
                <a:chOff x="7745413" y="836613"/>
                <a:chExt cx="668338" cy="1068387"/>
              </a:xfrm>
            </p:grpSpPr>
            <p:sp>
              <p:nvSpPr>
                <p:cNvPr id="12" name="Freeform 9"/>
                <p:cNvSpPr/>
                <p:nvPr/>
              </p:nvSpPr>
              <p:spPr bwMode="auto">
                <a:xfrm>
                  <a:off x="7745413" y="1760538"/>
                  <a:ext cx="144463" cy="144462"/>
                </a:xfrm>
                <a:custGeom>
                  <a:avLst/>
                  <a:gdLst>
                    <a:gd name="T0" fmla="*/ 12 w 16"/>
                    <a:gd name="T1" fmla="*/ 0 h 16"/>
                    <a:gd name="T2" fmla="*/ 16 w 16"/>
                    <a:gd name="T3" fmla="*/ 3 h 16"/>
                    <a:gd name="T4" fmla="*/ 16 w 16"/>
                    <a:gd name="T5" fmla="*/ 3 h 16"/>
                    <a:gd name="T6" fmla="*/ 16 w 16"/>
                    <a:gd name="T7" fmla="*/ 4 h 16"/>
                    <a:gd name="T8" fmla="*/ 7 w 16"/>
                    <a:gd name="T9" fmla="*/ 16 h 16"/>
                    <a:gd name="T10" fmla="*/ 0 w 16"/>
                    <a:gd name="T11" fmla="*/ 14 h 16"/>
                    <a:gd name="T12" fmla="*/ 11 w 16"/>
                    <a:gd name="T13" fmla="*/ 1 h 16"/>
                    <a:gd name="T14" fmla="*/ 11 w 16"/>
                    <a:gd name="T15" fmla="*/ 0 h 16"/>
                    <a:gd name="T16" fmla="*/ 12 w 16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6">
                      <a:moveTo>
                        <a:pt x="12" y="0"/>
                      </a:moveTo>
                      <a:cubicBezTo>
                        <a:pt x="13" y="1"/>
                        <a:pt x="14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6" y="3"/>
                        <a:pt x="16" y="4"/>
                        <a:pt x="16" y="4"/>
                      </a:cubicBezTo>
                      <a:cubicBezTo>
                        <a:pt x="13" y="8"/>
                        <a:pt x="10" y="12"/>
                        <a:pt x="7" y="16"/>
                      </a:cubicBezTo>
                      <a:cubicBezTo>
                        <a:pt x="5" y="15"/>
                        <a:pt x="2" y="14"/>
                        <a:pt x="0" y="14"/>
                      </a:cubicBezTo>
                      <a:cubicBezTo>
                        <a:pt x="5" y="10"/>
                        <a:pt x="8" y="6"/>
                        <a:pt x="11" y="1"/>
                      </a:cubicBezTo>
                      <a:cubicBezTo>
                        <a:pt x="11" y="1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" name="Freeform 10"/>
                <p:cNvSpPr/>
                <p:nvPr/>
              </p:nvSpPr>
              <p:spPr bwMode="auto">
                <a:xfrm>
                  <a:off x="7789863" y="836613"/>
                  <a:ext cx="623888" cy="969962"/>
                </a:xfrm>
                <a:custGeom>
                  <a:avLst/>
                  <a:gdLst>
                    <a:gd name="T0" fmla="*/ 1 w 69"/>
                    <a:gd name="T1" fmla="*/ 97 h 108"/>
                    <a:gd name="T2" fmla="*/ 14 w 69"/>
                    <a:gd name="T3" fmla="*/ 67 h 108"/>
                    <a:gd name="T4" fmla="*/ 67 w 69"/>
                    <a:gd name="T5" fmla="*/ 0 h 108"/>
                    <a:gd name="T6" fmla="*/ 42 w 69"/>
                    <a:gd name="T7" fmla="*/ 76 h 108"/>
                    <a:gd name="T8" fmla="*/ 18 w 69"/>
                    <a:gd name="T9" fmla="*/ 104 h 108"/>
                    <a:gd name="T10" fmla="*/ 8 w 69"/>
                    <a:gd name="T11" fmla="*/ 107 h 108"/>
                    <a:gd name="T12" fmla="*/ 1 w 69"/>
                    <a:gd name="T13" fmla="*/ 9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08">
                      <a:moveTo>
                        <a:pt x="1" y="97"/>
                      </a:moveTo>
                      <a:cubicBezTo>
                        <a:pt x="0" y="86"/>
                        <a:pt x="7" y="76"/>
                        <a:pt x="14" y="67"/>
                      </a:cubicBezTo>
                      <a:cubicBezTo>
                        <a:pt x="31" y="44"/>
                        <a:pt x="49" y="21"/>
                        <a:pt x="67" y="0"/>
                      </a:cubicBezTo>
                      <a:cubicBezTo>
                        <a:pt x="69" y="27"/>
                        <a:pt x="56" y="53"/>
                        <a:pt x="42" y="76"/>
                      </a:cubicBezTo>
                      <a:cubicBezTo>
                        <a:pt x="36" y="86"/>
                        <a:pt x="29" y="97"/>
                        <a:pt x="18" y="104"/>
                      </a:cubicBezTo>
                      <a:cubicBezTo>
                        <a:pt x="15" y="107"/>
                        <a:pt x="11" y="108"/>
                        <a:pt x="8" y="107"/>
                      </a:cubicBezTo>
                      <a:cubicBezTo>
                        <a:pt x="4" y="106"/>
                        <a:pt x="1" y="101"/>
                        <a:pt x="1" y="97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" name="Freeform 11"/>
                <p:cNvSpPr/>
                <p:nvPr/>
              </p:nvSpPr>
              <p:spPr bwMode="auto">
                <a:xfrm>
                  <a:off x="7870826" y="1222375"/>
                  <a:ext cx="406400" cy="530225"/>
                </a:xfrm>
                <a:custGeom>
                  <a:avLst/>
                  <a:gdLst>
                    <a:gd name="T0" fmla="*/ 0 w 45"/>
                    <a:gd name="T1" fmla="*/ 59 h 59"/>
                    <a:gd name="T2" fmla="*/ 13 w 45"/>
                    <a:gd name="T3" fmla="*/ 46 h 59"/>
                    <a:gd name="T4" fmla="*/ 24 w 45"/>
                    <a:gd name="T5" fmla="*/ 31 h 59"/>
                    <a:gd name="T6" fmla="*/ 35 w 45"/>
                    <a:gd name="T7" fmla="*/ 16 h 59"/>
                    <a:gd name="T8" fmla="*/ 45 w 45"/>
                    <a:gd name="T9" fmla="*/ 0 h 59"/>
                    <a:gd name="T10" fmla="*/ 36 w 45"/>
                    <a:gd name="T11" fmla="*/ 16 h 59"/>
                    <a:gd name="T12" fmla="*/ 26 w 45"/>
                    <a:gd name="T13" fmla="*/ 32 h 59"/>
                    <a:gd name="T14" fmla="*/ 14 w 45"/>
                    <a:gd name="T15" fmla="*/ 46 h 59"/>
                    <a:gd name="T16" fmla="*/ 0 w 45"/>
                    <a:gd name="T1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59">
                      <a:moveTo>
                        <a:pt x="0" y="59"/>
                      </a:moveTo>
                      <a:cubicBezTo>
                        <a:pt x="5" y="55"/>
                        <a:pt x="9" y="50"/>
                        <a:pt x="13" y="46"/>
                      </a:cubicBezTo>
                      <a:cubicBezTo>
                        <a:pt x="17" y="41"/>
                        <a:pt x="21" y="36"/>
                        <a:pt x="24" y="31"/>
                      </a:cubicBezTo>
                      <a:cubicBezTo>
                        <a:pt x="28" y="26"/>
                        <a:pt x="31" y="21"/>
                        <a:pt x="35" y="16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2" y="5"/>
                        <a:pt x="39" y="11"/>
                        <a:pt x="36" y="16"/>
                      </a:cubicBezTo>
                      <a:cubicBezTo>
                        <a:pt x="33" y="21"/>
                        <a:pt x="29" y="27"/>
                        <a:pt x="26" y="32"/>
                      </a:cubicBezTo>
                      <a:cubicBezTo>
                        <a:pt x="22" y="37"/>
                        <a:pt x="18" y="42"/>
                        <a:pt x="14" y="46"/>
                      </a:cubicBezTo>
                      <a:cubicBezTo>
                        <a:pt x="10" y="51"/>
                        <a:pt x="5" y="55"/>
                        <a:pt x="0" y="59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" name="Freeform 12"/>
                <p:cNvSpPr/>
                <p:nvPr/>
              </p:nvSpPr>
              <p:spPr bwMode="auto">
                <a:xfrm>
                  <a:off x="7853363" y="1581150"/>
                  <a:ext cx="234950" cy="198437"/>
                </a:xfrm>
                <a:custGeom>
                  <a:avLst/>
                  <a:gdLst>
                    <a:gd name="T0" fmla="*/ 0 w 26"/>
                    <a:gd name="T1" fmla="*/ 22 h 22"/>
                    <a:gd name="T2" fmla="*/ 15 w 26"/>
                    <a:gd name="T3" fmla="*/ 14 h 22"/>
                    <a:gd name="T4" fmla="*/ 26 w 26"/>
                    <a:gd name="T5" fmla="*/ 0 h 22"/>
                    <a:gd name="T6" fmla="*/ 16 w 26"/>
                    <a:gd name="T7" fmla="*/ 15 h 22"/>
                    <a:gd name="T8" fmla="*/ 0 w 26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2">
                      <a:moveTo>
                        <a:pt x="0" y="22"/>
                      </a:moveTo>
                      <a:cubicBezTo>
                        <a:pt x="6" y="21"/>
                        <a:pt x="11" y="18"/>
                        <a:pt x="15" y="14"/>
                      </a:cubicBezTo>
                      <a:cubicBezTo>
                        <a:pt x="19" y="10"/>
                        <a:pt x="22" y="5"/>
                        <a:pt x="26" y="0"/>
                      </a:cubicBezTo>
                      <a:cubicBezTo>
                        <a:pt x="23" y="6"/>
                        <a:pt x="20" y="10"/>
                        <a:pt x="16" y="15"/>
                      </a:cubicBezTo>
                      <a:cubicBezTo>
                        <a:pt x="11" y="19"/>
                        <a:pt x="6" y="22"/>
                        <a:pt x="0" y="22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6" name="Freeform 13"/>
                <p:cNvSpPr/>
                <p:nvPr/>
              </p:nvSpPr>
              <p:spPr bwMode="auto">
                <a:xfrm>
                  <a:off x="7897813" y="1035050"/>
                  <a:ext cx="442913" cy="663575"/>
                </a:xfrm>
                <a:custGeom>
                  <a:avLst/>
                  <a:gdLst>
                    <a:gd name="T0" fmla="*/ 0 w 49"/>
                    <a:gd name="T1" fmla="*/ 74 h 74"/>
                    <a:gd name="T2" fmla="*/ 27 w 49"/>
                    <a:gd name="T3" fmla="*/ 39 h 74"/>
                    <a:gd name="T4" fmla="*/ 49 w 49"/>
                    <a:gd name="T5" fmla="*/ 0 h 74"/>
                    <a:gd name="T6" fmla="*/ 28 w 49"/>
                    <a:gd name="T7" fmla="*/ 39 h 74"/>
                    <a:gd name="T8" fmla="*/ 0 w 49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74">
                      <a:moveTo>
                        <a:pt x="0" y="74"/>
                      </a:moveTo>
                      <a:cubicBezTo>
                        <a:pt x="10" y="63"/>
                        <a:pt x="19" y="51"/>
                        <a:pt x="27" y="39"/>
                      </a:cubicBezTo>
                      <a:cubicBezTo>
                        <a:pt x="36" y="26"/>
                        <a:pt x="43" y="13"/>
                        <a:pt x="49" y="0"/>
                      </a:cubicBezTo>
                      <a:cubicBezTo>
                        <a:pt x="43" y="14"/>
                        <a:pt x="36" y="27"/>
                        <a:pt x="28" y="39"/>
                      </a:cubicBezTo>
                      <a:cubicBezTo>
                        <a:pt x="20" y="51"/>
                        <a:pt x="10" y="63"/>
                        <a:pt x="0" y="74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" name="Freeform 14"/>
                <p:cNvSpPr/>
                <p:nvPr/>
              </p:nvSpPr>
              <p:spPr bwMode="auto">
                <a:xfrm>
                  <a:off x="7843838" y="1320800"/>
                  <a:ext cx="200025" cy="341312"/>
                </a:xfrm>
                <a:custGeom>
                  <a:avLst/>
                  <a:gdLst>
                    <a:gd name="T0" fmla="*/ 22 w 22"/>
                    <a:gd name="T1" fmla="*/ 0 h 38"/>
                    <a:gd name="T2" fmla="*/ 7 w 22"/>
                    <a:gd name="T3" fmla="*/ 21 h 38"/>
                    <a:gd name="T4" fmla="*/ 1 w 22"/>
                    <a:gd name="T5" fmla="*/ 33 h 38"/>
                    <a:gd name="T6" fmla="*/ 1 w 22"/>
                    <a:gd name="T7" fmla="*/ 36 h 38"/>
                    <a:gd name="T8" fmla="*/ 3 w 22"/>
                    <a:gd name="T9" fmla="*/ 37 h 38"/>
                    <a:gd name="T10" fmla="*/ 8 w 22"/>
                    <a:gd name="T11" fmla="*/ 33 h 38"/>
                    <a:gd name="T12" fmla="*/ 3 w 22"/>
                    <a:gd name="T13" fmla="*/ 38 h 38"/>
                    <a:gd name="T14" fmla="*/ 1 w 22"/>
                    <a:gd name="T15" fmla="*/ 38 h 38"/>
                    <a:gd name="T16" fmla="*/ 0 w 22"/>
                    <a:gd name="T17" fmla="*/ 36 h 38"/>
                    <a:gd name="T18" fmla="*/ 0 w 22"/>
                    <a:gd name="T19" fmla="*/ 33 h 38"/>
                    <a:gd name="T20" fmla="*/ 6 w 22"/>
                    <a:gd name="T21" fmla="*/ 21 h 38"/>
                    <a:gd name="T22" fmla="*/ 22 w 22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38">
                      <a:moveTo>
                        <a:pt x="22" y="0"/>
                      </a:moveTo>
                      <a:cubicBezTo>
                        <a:pt x="17" y="7"/>
                        <a:pt x="12" y="14"/>
                        <a:pt x="7" y="21"/>
                      </a:cubicBezTo>
                      <a:cubicBezTo>
                        <a:pt x="4" y="25"/>
                        <a:pt x="2" y="29"/>
                        <a:pt x="1" y="33"/>
                      </a:cubicBezTo>
                      <a:cubicBezTo>
                        <a:pt x="1" y="34"/>
                        <a:pt x="1" y="35"/>
                        <a:pt x="1" y="36"/>
                      </a:cubicBezTo>
                      <a:cubicBezTo>
                        <a:pt x="1" y="37"/>
                        <a:pt x="2" y="38"/>
                        <a:pt x="3" y="37"/>
                      </a:cubicBezTo>
                      <a:cubicBezTo>
                        <a:pt x="5" y="37"/>
                        <a:pt x="6" y="35"/>
                        <a:pt x="8" y="33"/>
                      </a:cubicBezTo>
                      <a:cubicBezTo>
                        <a:pt x="7" y="35"/>
                        <a:pt x="5" y="37"/>
                        <a:pt x="3" y="38"/>
                      </a:cubicBezTo>
                      <a:cubicBezTo>
                        <a:pt x="2" y="38"/>
                        <a:pt x="2" y="38"/>
                        <a:pt x="1" y="38"/>
                      </a:cubicBezTo>
                      <a:cubicBezTo>
                        <a:pt x="1" y="38"/>
                        <a:pt x="0" y="37"/>
                        <a:pt x="0" y="36"/>
                      </a:cubicBezTo>
                      <a:cubicBezTo>
                        <a:pt x="0" y="35"/>
                        <a:pt x="0" y="34"/>
                        <a:pt x="0" y="33"/>
                      </a:cubicBezTo>
                      <a:cubicBezTo>
                        <a:pt x="1" y="28"/>
                        <a:pt x="3" y="24"/>
                        <a:pt x="6" y="21"/>
                      </a:cubicBezTo>
                      <a:cubicBezTo>
                        <a:pt x="11" y="14"/>
                        <a:pt x="17" y="6"/>
                        <a:pt x="22" y="0"/>
                      </a:cubicBezTo>
                      <a:close/>
                    </a:path>
                  </a:pathLst>
                </a:custGeom>
                <a:solidFill>
                  <a:srgbClr val="FE77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1223047" y="3767343"/>
                <a:ext cx="1443953" cy="2201657"/>
                <a:chOff x="1223047" y="3767343"/>
                <a:chExt cx="1443953" cy="2201657"/>
              </a:xfrm>
            </p:grpSpPr>
            <p:cxnSp>
              <p:nvCxnSpPr>
                <p:cNvPr id="19" name="直接连接符 18"/>
                <p:cNvCxnSpPr/>
                <p:nvPr/>
              </p:nvCxnSpPr>
              <p:spPr>
                <a:xfrm>
                  <a:off x="1352457" y="3767343"/>
                  <a:ext cx="131454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接连接符 20"/>
                <p:cNvCxnSpPr/>
                <p:nvPr/>
              </p:nvCxnSpPr>
              <p:spPr>
                <a:xfrm>
                  <a:off x="2667000" y="3767343"/>
                  <a:ext cx="0" cy="2201657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连接符 22"/>
                <p:cNvCxnSpPr/>
                <p:nvPr/>
              </p:nvCxnSpPr>
              <p:spPr>
                <a:xfrm flipH="1">
                  <a:off x="1223047" y="5969000"/>
                  <a:ext cx="143125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 flipV="1">
                  <a:off x="1223047" y="5359400"/>
                  <a:ext cx="0" cy="60960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" name="矩形 66"/>
            <p:cNvSpPr/>
            <p:nvPr/>
          </p:nvSpPr>
          <p:spPr>
            <a:xfrm>
              <a:off x="863742" y="4402816"/>
              <a:ext cx="131282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564456" y="3781885"/>
            <a:ext cx="1870310" cy="2201657"/>
            <a:chOff x="2564456" y="3781885"/>
            <a:chExt cx="1870310" cy="2201657"/>
          </a:xfrm>
        </p:grpSpPr>
        <p:grpSp>
          <p:nvGrpSpPr>
            <p:cNvPr id="28" name="组合 27"/>
            <p:cNvGrpSpPr/>
            <p:nvPr/>
          </p:nvGrpSpPr>
          <p:grpSpPr>
            <a:xfrm>
              <a:off x="2564456" y="3781885"/>
              <a:ext cx="1870310" cy="2201657"/>
              <a:chOff x="796690" y="3767343"/>
              <a:chExt cx="1870310" cy="2201657"/>
            </a:xfrm>
          </p:grpSpPr>
          <p:grpSp>
            <p:nvGrpSpPr>
              <p:cNvPr id="29" name="组合 28"/>
              <p:cNvGrpSpPr/>
              <p:nvPr/>
            </p:nvGrpSpPr>
            <p:grpSpPr>
              <a:xfrm rot="19664953">
                <a:off x="796690" y="3881194"/>
                <a:ext cx="793384" cy="1268282"/>
                <a:chOff x="7745413" y="836613"/>
                <a:chExt cx="668338" cy="1068387"/>
              </a:xfrm>
            </p:grpSpPr>
            <p:sp>
              <p:nvSpPr>
                <p:cNvPr id="35" name="Freeform 9"/>
                <p:cNvSpPr/>
                <p:nvPr/>
              </p:nvSpPr>
              <p:spPr bwMode="auto">
                <a:xfrm>
                  <a:off x="7745413" y="1760538"/>
                  <a:ext cx="144463" cy="144462"/>
                </a:xfrm>
                <a:custGeom>
                  <a:avLst/>
                  <a:gdLst>
                    <a:gd name="T0" fmla="*/ 12 w 16"/>
                    <a:gd name="T1" fmla="*/ 0 h 16"/>
                    <a:gd name="T2" fmla="*/ 16 w 16"/>
                    <a:gd name="T3" fmla="*/ 3 h 16"/>
                    <a:gd name="T4" fmla="*/ 16 w 16"/>
                    <a:gd name="T5" fmla="*/ 3 h 16"/>
                    <a:gd name="T6" fmla="*/ 16 w 16"/>
                    <a:gd name="T7" fmla="*/ 4 h 16"/>
                    <a:gd name="T8" fmla="*/ 7 w 16"/>
                    <a:gd name="T9" fmla="*/ 16 h 16"/>
                    <a:gd name="T10" fmla="*/ 0 w 16"/>
                    <a:gd name="T11" fmla="*/ 14 h 16"/>
                    <a:gd name="T12" fmla="*/ 11 w 16"/>
                    <a:gd name="T13" fmla="*/ 1 h 16"/>
                    <a:gd name="T14" fmla="*/ 11 w 16"/>
                    <a:gd name="T15" fmla="*/ 0 h 16"/>
                    <a:gd name="T16" fmla="*/ 12 w 16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6">
                      <a:moveTo>
                        <a:pt x="12" y="0"/>
                      </a:moveTo>
                      <a:cubicBezTo>
                        <a:pt x="13" y="1"/>
                        <a:pt x="14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6" y="3"/>
                        <a:pt x="16" y="4"/>
                        <a:pt x="16" y="4"/>
                      </a:cubicBezTo>
                      <a:cubicBezTo>
                        <a:pt x="13" y="8"/>
                        <a:pt x="10" y="12"/>
                        <a:pt x="7" y="16"/>
                      </a:cubicBezTo>
                      <a:cubicBezTo>
                        <a:pt x="5" y="15"/>
                        <a:pt x="2" y="14"/>
                        <a:pt x="0" y="14"/>
                      </a:cubicBezTo>
                      <a:cubicBezTo>
                        <a:pt x="5" y="10"/>
                        <a:pt x="8" y="6"/>
                        <a:pt x="11" y="1"/>
                      </a:cubicBezTo>
                      <a:cubicBezTo>
                        <a:pt x="11" y="1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6" name="Freeform 10"/>
                <p:cNvSpPr/>
                <p:nvPr/>
              </p:nvSpPr>
              <p:spPr bwMode="auto">
                <a:xfrm>
                  <a:off x="7789863" y="836613"/>
                  <a:ext cx="623888" cy="969962"/>
                </a:xfrm>
                <a:custGeom>
                  <a:avLst/>
                  <a:gdLst>
                    <a:gd name="T0" fmla="*/ 1 w 69"/>
                    <a:gd name="T1" fmla="*/ 97 h 108"/>
                    <a:gd name="T2" fmla="*/ 14 w 69"/>
                    <a:gd name="T3" fmla="*/ 67 h 108"/>
                    <a:gd name="T4" fmla="*/ 67 w 69"/>
                    <a:gd name="T5" fmla="*/ 0 h 108"/>
                    <a:gd name="T6" fmla="*/ 42 w 69"/>
                    <a:gd name="T7" fmla="*/ 76 h 108"/>
                    <a:gd name="T8" fmla="*/ 18 w 69"/>
                    <a:gd name="T9" fmla="*/ 104 h 108"/>
                    <a:gd name="T10" fmla="*/ 8 w 69"/>
                    <a:gd name="T11" fmla="*/ 107 h 108"/>
                    <a:gd name="T12" fmla="*/ 1 w 69"/>
                    <a:gd name="T13" fmla="*/ 9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08">
                      <a:moveTo>
                        <a:pt x="1" y="97"/>
                      </a:moveTo>
                      <a:cubicBezTo>
                        <a:pt x="0" y="86"/>
                        <a:pt x="7" y="76"/>
                        <a:pt x="14" y="67"/>
                      </a:cubicBezTo>
                      <a:cubicBezTo>
                        <a:pt x="31" y="44"/>
                        <a:pt x="49" y="21"/>
                        <a:pt x="67" y="0"/>
                      </a:cubicBezTo>
                      <a:cubicBezTo>
                        <a:pt x="69" y="27"/>
                        <a:pt x="56" y="53"/>
                        <a:pt x="42" y="76"/>
                      </a:cubicBezTo>
                      <a:cubicBezTo>
                        <a:pt x="36" y="86"/>
                        <a:pt x="29" y="97"/>
                        <a:pt x="18" y="104"/>
                      </a:cubicBezTo>
                      <a:cubicBezTo>
                        <a:pt x="15" y="107"/>
                        <a:pt x="11" y="108"/>
                        <a:pt x="8" y="107"/>
                      </a:cubicBezTo>
                      <a:cubicBezTo>
                        <a:pt x="4" y="106"/>
                        <a:pt x="1" y="101"/>
                        <a:pt x="1" y="97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7" name="Freeform 11"/>
                <p:cNvSpPr/>
                <p:nvPr/>
              </p:nvSpPr>
              <p:spPr bwMode="auto">
                <a:xfrm>
                  <a:off x="7870826" y="1222375"/>
                  <a:ext cx="406400" cy="530225"/>
                </a:xfrm>
                <a:custGeom>
                  <a:avLst/>
                  <a:gdLst>
                    <a:gd name="T0" fmla="*/ 0 w 45"/>
                    <a:gd name="T1" fmla="*/ 59 h 59"/>
                    <a:gd name="T2" fmla="*/ 13 w 45"/>
                    <a:gd name="T3" fmla="*/ 46 h 59"/>
                    <a:gd name="T4" fmla="*/ 24 w 45"/>
                    <a:gd name="T5" fmla="*/ 31 h 59"/>
                    <a:gd name="T6" fmla="*/ 35 w 45"/>
                    <a:gd name="T7" fmla="*/ 16 h 59"/>
                    <a:gd name="T8" fmla="*/ 45 w 45"/>
                    <a:gd name="T9" fmla="*/ 0 h 59"/>
                    <a:gd name="T10" fmla="*/ 36 w 45"/>
                    <a:gd name="T11" fmla="*/ 16 h 59"/>
                    <a:gd name="T12" fmla="*/ 26 w 45"/>
                    <a:gd name="T13" fmla="*/ 32 h 59"/>
                    <a:gd name="T14" fmla="*/ 14 w 45"/>
                    <a:gd name="T15" fmla="*/ 46 h 59"/>
                    <a:gd name="T16" fmla="*/ 0 w 45"/>
                    <a:gd name="T1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59">
                      <a:moveTo>
                        <a:pt x="0" y="59"/>
                      </a:moveTo>
                      <a:cubicBezTo>
                        <a:pt x="5" y="55"/>
                        <a:pt x="9" y="50"/>
                        <a:pt x="13" y="46"/>
                      </a:cubicBezTo>
                      <a:cubicBezTo>
                        <a:pt x="17" y="41"/>
                        <a:pt x="21" y="36"/>
                        <a:pt x="24" y="31"/>
                      </a:cubicBezTo>
                      <a:cubicBezTo>
                        <a:pt x="28" y="26"/>
                        <a:pt x="31" y="21"/>
                        <a:pt x="35" y="16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2" y="5"/>
                        <a:pt x="39" y="11"/>
                        <a:pt x="36" y="16"/>
                      </a:cubicBezTo>
                      <a:cubicBezTo>
                        <a:pt x="33" y="21"/>
                        <a:pt x="29" y="27"/>
                        <a:pt x="26" y="32"/>
                      </a:cubicBezTo>
                      <a:cubicBezTo>
                        <a:pt x="22" y="37"/>
                        <a:pt x="18" y="42"/>
                        <a:pt x="14" y="46"/>
                      </a:cubicBezTo>
                      <a:cubicBezTo>
                        <a:pt x="10" y="51"/>
                        <a:pt x="5" y="55"/>
                        <a:pt x="0" y="59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8" name="Freeform 12"/>
                <p:cNvSpPr/>
                <p:nvPr/>
              </p:nvSpPr>
              <p:spPr bwMode="auto">
                <a:xfrm>
                  <a:off x="7853363" y="1581150"/>
                  <a:ext cx="234950" cy="198437"/>
                </a:xfrm>
                <a:custGeom>
                  <a:avLst/>
                  <a:gdLst>
                    <a:gd name="T0" fmla="*/ 0 w 26"/>
                    <a:gd name="T1" fmla="*/ 22 h 22"/>
                    <a:gd name="T2" fmla="*/ 15 w 26"/>
                    <a:gd name="T3" fmla="*/ 14 h 22"/>
                    <a:gd name="T4" fmla="*/ 26 w 26"/>
                    <a:gd name="T5" fmla="*/ 0 h 22"/>
                    <a:gd name="T6" fmla="*/ 16 w 26"/>
                    <a:gd name="T7" fmla="*/ 15 h 22"/>
                    <a:gd name="T8" fmla="*/ 0 w 26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2">
                      <a:moveTo>
                        <a:pt x="0" y="22"/>
                      </a:moveTo>
                      <a:cubicBezTo>
                        <a:pt x="6" y="21"/>
                        <a:pt x="11" y="18"/>
                        <a:pt x="15" y="14"/>
                      </a:cubicBezTo>
                      <a:cubicBezTo>
                        <a:pt x="19" y="10"/>
                        <a:pt x="22" y="5"/>
                        <a:pt x="26" y="0"/>
                      </a:cubicBezTo>
                      <a:cubicBezTo>
                        <a:pt x="23" y="6"/>
                        <a:pt x="20" y="10"/>
                        <a:pt x="16" y="15"/>
                      </a:cubicBezTo>
                      <a:cubicBezTo>
                        <a:pt x="11" y="19"/>
                        <a:pt x="6" y="22"/>
                        <a:pt x="0" y="22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9" name="Freeform 13"/>
                <p:cNvSpPr/>
                <p:nvPr/>
              </p:nvSpPr>
              <p:spPr bwMode="auto">
                <a:xfrm>
                  <a:off x="7897813" y="1035050"/>
                  <a:ext cx="442913" cy="663575"/>
                </a:xfrm>
                <a:custGeom>
                  <a:avLst/>
                  <a:gdLst>
                    <a:gd name="T0" fmla="*/ 0 w 49"/>
                    <a:gd name="T1" fmla="*/ 74 h 74"/>
                    <a:gd name="T2" fmla="*/ 27 w 49"/>
                    <a:gd name="T3" fmla="*/ 39 h 74"/>
                    <a:gd name="T4" fmla="*/ 49 w 49"/>
                    <a:gd name="T5" fmla="*/ 0 h 74"/>
                    <a:gd name="T6" fmla="*/ 28 w 49"/>
                    <a:gd name="T7" fmla="*/ 39 h 74"/>
                    <a:gd name="T8" fmla="*/ 0 w 49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74">
                      <a:moveTo>
                        <a:pt x="0" y="74"/>
                      </a:moveTo>
                      <a:cubicBezTo>
                        <a:pt x="10" y="63"/>
                        <a:pt x="19" y="51"/>
                        <a:pt x="27" y="39"/>
                      </a:cubicBezTo>
                      <a:cubicBezTo>
                        <a:pt x="36" y="26"/>
                        <a:pt x="43" y="13"/>
                        <a:pt x="49" y="0"/>
                      </a:cubicBezTo>
                      <a:cubicBezTo>
                        <a:pt x="43" y="14"/>
                        <a:pt x="36" y="27"/>
                        <a:pt x="28" y="39"/>
                      </a:cubicBezTo>
                      <a:cubicBezTo>
                        <a:pt x="20" y="51"/>
                        <a:pt x="10" y="63"/>
                        <a:pt x="0" y="74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0" name="Freeform 14"/>
                <p:cNvSpPr/>
                <p:nvPr/>
              </p:nvSpPr>
              <p:spPr bwMode="auto">
                <a:xfrm>
                  <a:off x="7843838" y="1320800"/>
                  <a:ext cx="200025" cy="341312"/>
                </a:xfrm>
                <a:custGeom>
                  <a:avLst/>
                  <a:gdLst>
                    <a:gd name="T0" fmla="*/ 22 w 22"/>
                    <a:gd name="T1" fmla="*/ 0 h 38"/>
                    <a:gd name="T2" fmla="*/ 7 w 22"/>
                    <a:gd name="T3" fmla="*/ 21 h 38"/>
                    <a:gd name="T4" fmla="*/ 1 w 22"/>
                    <a:gd name="T5" fmla="*/ 33 h 38"/>
                    <a:gd name="T6" fmla="*/ 1 w 22"/>
                    <a:gd name="T7" fmla="*/ 36 h 38"/>
                    <a:gd name="T8" fmla="*/ 3 w 22"/>
                    <a:gd name="T9" fmla="*/ 37 h 38"/>
                    <a:gd name="T10" fmla="*/ 8 w 22"/>
                    <a:gd name="T11" fmla="*/ 33 h 38"/>
                    <a:gd name="T12" fmla="*/ 3 w 22"/>
                    <a:gd name="T13" fmla="*/ 38 h 38"/>
                    <a:gd name="T14" fmla="*/ 1 w 22"/>
                    <a:gd name="T15" fmla="*/ 38 h 38"/>
                    <a:gd name="T16" fmla="*/ 0 w 22"/>
                    <a:gd name="T17" fmla="*/ 36 h 38"/>
                    <a:gd name="T18" fmla="*/ 0 w 22"/>
                    <a:gd name="T19" fmla="*/ 33 h 38"/>
                    <a:gd name="T20" fmla="*/ 6 w 22"/>
                    <a:gd name="T21" fmla="*/ 21 h 38"/>
                    <a:gd name="T22" fmla="*/ 22 w 22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38">
                      <a:moveTo>
                        <a:pt x="22" y="0"/>
                      </a:moveTo>
                      <a:cubicBezTo>
                        <a:pt x="17" y="7"/>
                        <a:pt x="12" y="14"/>
                        <a:pt x="7" y="21"/>
                      </a:cubicBezTo>
                      <a:cubicBezTo>
                        <a:pt x="4" y="25"/>
                        <a:pt x="2" y="29"/>
                        <a:pt x="1" y="33"/>
                      </a:cubicBezTo>
                      <a:cubicBezTo>
                        <a:pt x="1" y="34"/>
                        <a:pt x="1" y="35"/>
                        <a:pt x="1" y="36"/>
                      </a:cubicBezTo>
                      <a:cubicBezTo>
                        <a:pt x="1" y="37"/>
                        <a:pt x="2" y="38"/>
                        <a:pt x="3" y="37"/>
                      </a:cubicBezTo>
                      <a:cubicBezTo>
                        <a:pt x="5" y="37"/>
                        <a:pt x="6" y="35"/>
                        <a:pt x="8" y="33"/>
                      </a:cubicBezTo>
                      <a:cubicBezTo>
                        <a:pt x="7" y="35"/>
                        <a:pt x="5" y="37"/>
                        <a:pt x="3" y="38"/>
                      </a:cubicBezTo>
                      <a:cubicBezTo>
                        <a:pt x="2" y="38"/>
                        <a:pt x="2" y="38"/>
                        <a:pt x="1" y="38"/>
                      </a:cubicBezTo>
                      <a:cubicBezTo>
                        <a:pt x="1" y="38"/>
                        <a:pt x="0" y="37"/>
                        <a:pt x="0" y="36"/>
                      </a:cubicBezTo>
                      <a:cubicBezTo>
                        <a:pt x="0" y="35"/>
                        <a:pt x="0" y="34"/>
                        <a:pt x="0" y="33"/>
                      </a:cubicBezTo>
                      <a:cubicBezTo>
                        <a:pt x="1" y="28"/>
                        <a:pt x="3" y="24"/>
                        <a:pt x="6" y="21"/>
                      </a:cubicBezTo>
                      <a:cubicBezTo>
                        <a:pt x="11" y="14"/>
                        <a:pt x="17" y="6"/>
                        <a:pt x="22" y="0"/>
                      </a:cubicBezTo>
                      <a:close/>
                    </a:path>
                  </a:pathLst>
                </a:custGeom>
                <a:solidFill>
                  <a:srgbClr val="FE77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0" name="组合 29"/>
              <p:cNvGrpSpPr/>
              <p:nvPr/>
            </p:nvGrpSpPr>
            <p:grpSpPr>
              <a:xfrm>
                <a:off x="1223047" y="3767343"/>
                <a:ext cx="1443953" cy="2201657"/>
                <a:chOff x="1223047" y="3767343"/>
                <a:chExt cx="1443953" cy="2201657"/>
              </a:xfrm>
            </p:grpSpPr>
            <p:cxnSp>
              <p:nvCxnSpPr>
                <p:cNvPr id="31" name="直接连接符 30"/>
                <p:cNvCxnSpPr/>
                <p:nvPr/>
              </p:nvCxnSpPr>
              <p:spPr>
                <a:xfrm>
                  <a:off x="1352457" y="3767343"/>
                  <a:ext cx="131454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2667000" y="3767343"/>
                  <a:ext cx="0" cy="2201657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 flipH="1">
                  <a:off x="1223047" y="5969000"/>
                  <a:ext cx="143125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 flipV="1">
                  <a:off x="1223047" y="5359400"/>
                  <a:ext cx="0" cy="60960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矩形 67"/>
            <p:cNvSpPr/>
            <p:nvPr/>
          </p:nvSpPr>
          <p:spPr>
            <a:xfrm>
              <a:off x="3084817" y="4431729"/>
              <a:ext cx="131282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845380" y="3796020"/>
            <a:ext cx="1870310" cy="2201657"/>
            <a:chOff x="4845380" y="3796020"/>
            <a:chExt cx="1870310" cy="2201657"/>
          </a:xfrm>
        </p:grpSpPr>
        <p:grpSp>
          <p:nvGrpSpPr>
            <p:cNvPr id="41" name="组合 40"/>
            <p:cNvGrpSpPr/>
            <p:nvPr/>
          </p:nvGrpSpPr>
          <p:grpSpPr>
            <a:xfrm>
              <a:off x="4845380" y="3796020"/>
              <a:ext cx="1870310" cy="2201657"/>
              <a:chOff x="796690" y="3767343"/>
              <a:chExt cx="1870310" cy="2201657"/>
            </a:xfrm>
          </p:grpSpPr>
          <p:grpSp>
            <p:nvGrpSpPr>
              <p:cNvPr id="42" name="组合 41"/>
              <p:cNvGrpSpPr/>
              <p:nvPr/>
            </p:nvGrpSpPr>
            <p:grpSpPr>
              <a:xfrm rot="19664953">
                <a:off x="796690" y="3881194"/>
                <a:ext cx="793384" cy="1268282"/>
                <a:chOff x="7745413" y="836613"/>
                <a:chExt cx="668338" cy="1068387"/>
              </a:xfrm>
            </p:grpSpPr>
            <p:sp>
              <p:nvSpPr>
                <p:cNvPr id="48" name="Freeform 9"/>
                <p:cNvSpPr/>
                <p:nvPr/>
              </p:nvSpPr>
              <p:spPr bwMode="auto">
                <a:xfrm>
                  <a:off x="7745413" y="1760538"/>
                  <a:ext cx="144463" cy="144462"/>
                </a:xfrm>
                <a:custGeom>
                  <a:avLst/>
                  <a:gdLst>
                    <a:gd name="T0" fmla="*/ 12 w 16"/>
                    <a:gd name="T1" fmla="*/ 0 h 16"/>
                    <a:gd name="T2" fmla="*/ 16 w 16"/>
                    <a:gd name="T3" fmla="*/ 3 h 16"/>
                    <a:gd name="T4" fmla="*/ 16 w 16"/>
                    <a:gd name="T5" fmla="*/ 3 h 16"/>
                    <a:gd name="T6" fmla="*/ 16 w 16"/>
                    <a:gd name="T7" fmla="*/ 4 h 16"/>
                    <a:gd name="T8" fmla="*/ 7 w 16"/>
                    <a:gd name="T9" fmla="*/ 16 h 16"/>
                    <a:gd name="T10" fmla="*/ 0 w 16"/>
                    <a:gd name="T11" fmla="*/ 14 h 16"/>
                    <a:gd name="T12" fmla="*/ 11 w 16"/>
                    <a:gd name="T13" fmla="*/ 1 h 16"/>
                    <a:gd name="T14" fmla="*/ 11 w 16"/>
                    <a:gd name="T15" fmla="*/ 0 h 16"/>
                    <a:gd name="T16" fmla="*/ 12 w 16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6">
                      <a:moveTo>
                        <a:pt x="12" y="0"/>
                      </a:moveTo>
                      <a:cubicBezTo>
                        <a:pt x="13" y="1"/>
                        <a:pt x="14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6" y="3"/>
                        <a:pt x="16" y="4"/>
                        <a:pt x="16" y="4"/>
                      </a:cubicBezTo>
                      <a:cubicBezTo>
                        <a:pt x="13" y="8"/>
                        <a:pt x="10" y="12"/>
                        <a:pt x="7" y="16"/>
                      </a:cubicBezTo>
                      <a:cubicBezTo>
                        <a:pt x="5" y="15"/>
                        <a:pt x="2" y="14"/>
                        <a:pt x="0" y="14"/>
                      </a:cubicBezTo>
                      <a:cubicBezTo>
                        <a:pt x="5" y="10"/>
                        <a:pt x="8" y="6"/>
                        <a:pt x="11" y="1"/>
                      </a:cubicBezTo>
                      <a:cubicBezTo>
                        <a:pt x="11" y="1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0"/>
                <p:cNvSpPr/>
                <p:nvPr/>
              </p:nvSpPr>
              <p:spPr bwMode="auto">
                <a:xfrm>
                  <a:off x="7789863" y="836613"/>
                  <a:ext cx="623888" cy="969962"/>
                </a:xfrm>
                <a:custGeom>
                  <a:avLst/>
                  <a:gdLst>
                    <a:gd name="T0" fmla="*/ 1 w 69"/>
                    <a:gd name="T1" fmla="*/ 97 h 108"/>
                    <a:gd name="T2" fmla="*/ 14 w 69"/>
                    <a:gd name="T3" fmla="*/ 67 h 108"/>
                    <a:gd name="T4" fmla="*/ 67 w 69"/>
                    <a:gd name="T5" fmla="*/ 0 h 108"/>
                    <a:gd name="T6" fmla="*/ 42 w 69"/>
                    <a:gd name="T7" fmla="*/ 76 h 108"/>
                    <a:gd name="T8" fmla="*/ 18 w 69"/>
                    <a:gd name="T9" fmla="*/ 104 h 108"/>
                    <a:gd name="T10" fmla="*/ 8 w 69"/>
                    <a:gd name="T11" fmla="*/ 107 h 108"/>
                    <a:gd name="T12" fmla="*/ 1 w 69"/>
                    <a:gd name="T13" fmla="*/ 9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08">
                      <a:moveTo>
                        <a:pt x="1" y="97"/>
                      </a:moveTo>
                      <a:cubicBezTo>
                        <a:pt x="0" y="86"/>
                        <a:pt x="7" y="76"/>
                        <a:pt x="14" y="67"/>
                      </a:cubicBezTo>
                      <a:cubicBezTo>
                        <a:pt x="31" y="44"/>
                        <a:pt x="49" y="21"/>
                        <a:pt x="67" y="0"/>
                      </a:cubicBezTo>
                      <a:cubicBezTo>
                        <a:pt x="69" y="27"/>
                        <a:pt x="56" y="53"/>
                        <a:pt x="42" y="76"/>
                      </a:cubicBezTo>
                      <a:cubicBezTo>
                        <a:pt x="36" y="86"/>
                        <a:pt x="29" y="97"/>
                        <a:pt x="18" y="104"/>
                      </a:cubicBezTo>
                      <a:cubicBezTo>
                        <a:pt x="15" y="107"/>
                        <a:pt x="11" y="108"/>
                        <a:pt x="8" y="107"/>
                      </a:cubicBezTo>
                      <a:cubicBezTo>
                        <a:pt x="4" y="106"/>
                        <a:pt x="1" y="101"/>
                        <a:pt x="1" y="97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1"/>
                <p:cNvSpPr/>
                <p:nvPr/>
              </p:nvSpPr>
              <p:spPr bwMode="auto">
                <a:xfrm>
                  <a:off x="7870826" y="1222375"/>
                  <a:ext cx="406400" cy="530225"/>
                </a:xfrm>
                <a:custGeom>
                  <a:avLst/>
                  <a:gdLst>
                    <a:gd name="T0" fmla="*/ 0 w 45"/>
                    <a:gd name="T1" fmla="*/ 59 h 59"/>
                    <a:gd name="T2" fmla="*/ 13 w 45"/>
                    <a:gd name="T3" fmla="*/ 46 h 59"/>
                    <a:gd name="T4" fmla="*/ 24 w 45"/>
                    <a:gd name="T5" fmla="*/ 31 h 59"/>
                    <a:gd name="T6" fmla="*/ 35 w 45"/>
                    <a:gd name="T7" fmla="*/ 16 h 59"/>
                    <a:gd name="T8" fmla="*/ 45 w 45"/>
                    <a:gd name="T9" fmla="*/ 0 h 59"/>
                    <a:gd name="T10" fmla="*/ 36 w 45"/>
                    <a:gd name="T11" fmla="*/ 16 h 59"/>
                    <a:gd name="T12" fmla="*/ 26 w 45"/>
                    <a:gd name="T13" fmla="*/ 32 h 59"/>
                    <a:gd name="T14" fmla="*/ 14 w 45"/>
                    <a:gd name="T15" fmla="*/ 46 h 59"/>
                    <a:gd name="T16" fmla="*/ 0 w 45"/>
                    <a:gd name="T1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59">
                      <a:moveTo>
                        <a:pt x="0" y="59"/>
                      </a:moveTo>
                      <a:cubicBezTo>
                        <a:pt x="5" y="55"/>
                        <a:pt x="9" y="50"/>
                        <a:pt x="13" y="46"/>
                      </a:cubicBezTo>
                      <a:cubicBezTo>
                        <a:pt x="17" y="41"/>
                        <a:pt x="21" y="36"/>
                        <a:pt x="24" y="31"/>
                      </a:cubicBezTo>
                      <a:cubicBezTo>
                        <a:pt x="28" y="26"/>
                        <a:pt x="31" y="21"/>
                        <a:pt x="35" y="16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2" y="5"/>
                        <a:pt x="39" y="11"/>
                        <a:pt x="36" y="16"/>
                      </a:cubicBezTo>
                      <a:cubicBezTo>
                        <a:pt x="33" y="21"/>
                        <a:pt x="29" y="27"/>
                        <a:pt x="26" y="32"/>
                      </a:cubicBezTo>
                      <a:cubicBezTo>
                        <a:pt x="22" y="37"/>
                        <a:pt x="18" y="42"/>
                        <a:pt x="14" y="46"/>
                      </a:cubicBezTo>
                      <a:cubicBezTo>
                        <a:pt x="10" y="51"/>
                        <a:pt x="5" y="55"/>
                        <a:pt x="0" y="59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2"/>
                <p:cNvSpPr/>
                <p:nvPr/>
              </p:nvSpPr>
              <p:spPr bwMode="auto">
                <a:xfrm>
                  <a:off x="7853363" y="1581150"/>
                  <a:ext cx="234950" cy="198437"/>
                </a:xfrm>
                <a:custGeom>
                  <a:avLst/>
                  <a:gdLst>
                    <a:gd name="T0" fmla="*/ 0 w 26"/>
                    <a:gd name="T1" fmla="*/ 22 h 22"/>
                    <a:gd name="T2" fmla="*/ 15 w 26"/>
                    <a:gd name="T3" fmla="*/ 14 h 22"/>
                    <a:gd name="T4" fmla="*/ 26 w 26"/>
                    <a:gd name="T5" fmla="*/ 0 h 22"/>
                    <a:gd name="T6" fmla="*/ 16 w 26"/>
                    <a:gd name="T7" fmla="*/ 15 h 22"/>
                    <a:gd name="T8" fmla="*/ 0 w 26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2">
                      <a:moveTo>
                        <a:pt x="0" y="22"/>
                      </a:moveTo>
                      <a:cubicBezTo>
                        <a:pt x="6" y="21"/>
                        <a:pt x="11" y="18"/>
                        <a:pt x="15" y="14"/>
                      </a:cubicBezTo>
                      <a:cubicBezTo>
                        <a:pt x="19" y="10"/>
                        <a:pt x="22" y="5"/>
                        <a:pt x="26" y="0"/>
                      </a:cubicBezTo>
                      <a:cubicBezTo>
                        <a:pt x="23" y="6"/>
                        <a:pt x="20" y="10"/>
                        <a:pt x="16" y="15"/>
                      </a:cubicBezTo>
                      <a:cubicBezTo>
                        <a:pt x="11" y="19"/>
                        <a:pt x="6" y="22"/>
                        <a:pt x="0" y="22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" name="Freeform 13"/>
                <p:cNvSpPr/>
                <p:nvPr/>
              </p:nvSpPr>
              <p:spPr bwMode="auto">
                <a:xfrm>
                  <a:off x="7897813" y="1035050"/>
                  <a:ext cx="442913" cy="663575"/>
                </a:xfrm>
                <a:custGeom>
                  <a:avLst/>
                  <a:gdLst>
                    <a:gd name="T0" fmla="*/ 0 w 49"/>
                    <a:gd name="T1" fmla="*/ 74 h 74"/>
                    <a:gd name="T2" fmla="*/ 27 w 49"/>
                    <a:gd name="T3" fmla="*/ 39 h 74"/>
                    <a:gd name="T4" fmla="*/ 49 w 49"/>
                    <a:gd name="T5" fmla="*/ 0 h 74"/>
                    <a:gd name="T6" fmla="*/ 28 w 49"/>
                    <a:gd name="T7" fmla="*/ 39 h 74"/>
                    <a:gd name="T8" fmla="*/ 0 w 49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74">
                      <a:moveTo>
                        <a:pt x="0" y="74"/>
                      </a:moveTo>
                      <a:cubicBezTo>
                        <a:pt x="10" y="63"/>
                        <a:pt x="19" y="51"/>
                        <a:pt x="27" y="39"/>
                      </a:cubicBezTo>
                      <a:cubicBezTo>
                        <a:pt x="36" y="26"/>
                        <a:pt x="43" y="13"/>
                        <a:pt x="49" y="0"/>
                      </a:cubicBezTo>
                      <a:cubicBezTo>
                        <a:pt x="43" y="14"/>
                        <a:pt x="36" y="27"/>
                        <a:pt x="28" y="39"/>
                      </a:cubicBezTo>
                      <a:cubicBezTo>
                        <a:pt x="20" y="51"/>
                        <a:pt x="10" y="63"/>
                        <a:pt x="0" y="74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4"/>
                <p:cNvSpPr/>
                <p:nvPr/>
              </p:nvSpPr>
              <p:spPr bwMode="auto">
                <a:xfrm>
                  <a:off x="7843838" y="1320800"/>
                  <a:ext cx="200025" cy="341312"/>
                </a:xfrm>
                <a:custGeom>
                  <a:avLst/>
                  <a:gdLst>
                    <a:gd name="T0" fmla="*/ 22 w 22"/>
                    <a:gd name="T1" fmla="*/ 0 h 38"/>
                    <a:gd name="T2" fmla="*/ 7 w 22"/>
                    <a:gd name="T3" fmla="*/ 21 h 38"/>
                    <a:gd name="T4" fmla="*/ 1 w 22"/>
                    <a:gd name="T5" fmla="*/ 33 h 38"/>
                    <a:gd name="T6" fmla="*/ 1 w 22"/>
                    <a:gd name="T7" fmla="*/ 36 h 38"/>
                    <a:gd name="T8" fmla="*/ 3 w 22"/>
                    <a:gd name="T9" fmla="*/ 37 h 38"/>
                    <a:gd name="T10" fmla="*/ 8 w 22"/>
                    <a:gd name="T11" fmla="*/ 33 h 38"/>
                    <a:gd name="T12" fmla="*/ 3 w 22"/>
                    <a:gd name="T13" fmla="*/ 38 h 38"/>
                    <a:gd name="T14" fmla="*/ 1 w 22"/>
                    <a:gd name="T15" fmla="*/ 38 h 38"/>
                    <a:gd name="T16" fmla="*/ 0 w 22"/>
                    <a:gd name="T17" fmla="*/ 36 h 38"/>
                    <a:gd name="T18" fmla="*/ 0 w 22"/>
                    <a:gd name="T19" fmla="*/ 33 h 38"/>
                    <a:gd name="T20" fmla="*/ 6 w 22"/>
                    <a:gd name="T21" fmla="*/ 21 h 38"/>
                    <a:gd name="T22" fmla="*/ 22 w 22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38">
                      <a:moveTo>
                        <a:pt x="22" y="0"/>
                      </a:moveTo>
                      <a:cubicBezTo>
                        <a:pt x="17" y="7"/>
                        <a:pt x="12" y="14"/>
                        <a:pt x="7" y="21"/>
                      </a:cubicBezTo>
                      <a:cubicBezTo>
                        <a:pt x="4" y="25"/>
                        <a:pt x="2" y="29"/>
                        <a:pt x="1" y="33"/>
                      </a:cubicBezTo>
                      <a:cubicBezTo>
                        <a:pt x="1" y="34"/>
                        <a:pt x="1" y="35"/>
                        <a:pt x="1" y="36"/>
                      </a:cubicBezTo>
                      <a:cubicBezTo>
                        <a:pt x="1" y="37"/>
                        <a:pt x="2" y="38"/>
                        <a:pt x="3" y="37"/>
                      </a:cubicBezTo>
                      <a:cubicBezTo>
                        <a:pt x="5" y="37"/>
                        <a:pt x="6" y="35"/>
                        <a:pt x="8" y="33"/>
                      </a:cubicBezTo>
                      <a:cubicBezTo>
                        <a:pt x="7" y="35"/>
                        <a:pt x="5" y="37"/>
                        <a:pt x="3" y="38"/>
                      </a:cubicBezTo>
                      <a:cubicBezTo>
                        <a:pt x="2" y="38"/>
                        <a:pt x="2" y="38"/>
                        <a:pt x="1" y="38"/>
                      </a:cubicBezTo>
                      <a:cubicBezTo>
                        <a:pt x="1" y="38"/>
                        <a:pt x="0" y="37"/>
                        <a:pt x="0" y="36"/>
                      </a:cubicBezTo>
                      <a:cubicBezTo>
                        <a:pt x="0" y="35"/>
                        <a:pt x="0" y="34"/>
                        <a:pt x="0" y="33"/>
                      </a:cubicBezTo>
                      <a:cubicBezTo>
                        <a:pt x="1" y="28"/>
                        <a:pt x="3" y="24"/>
                        <a:pt x="6" y="21"/>
                      </a:cubicBezTo>
                      <a:cubicBezTo>
                        <a:pt x="11" y="14"/>
                        <a:pt x="17" y="6"/>
                        <a:pt x="22" y="0"/>
                      </a:cubicBezTo>
                      <a:close/>
                    </a:path>
                  </a:pathLst>
                </a:custGeom>
                <a:solidFill>
                  <a:srgbClr val="FE77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3" name="组合 42"/>
              <p:cNvGrpSpPr/>
              <p:nvPr/>
            </p:nvGrpSpPr>
            <p:grpSpPr>
              <a:xfrm>
                <a:off x="1223047" y="3767343"/>
                <a:ext cx="1443953" cy="2201657"/>
                <a:chOff x="1223047" y="3767343"/>
                <a:chExt cx="1443953" cy="2201657"/>
              </a:xfrm>
            </p:grpSpPr>
            <p:cxnSp>
              <p:nvCxnSpPr>
                <p:cNvPr id="44" name="直接连接符 43"/>
                <p:cNvCxnSpPr/>
                <p:nvPr/>
              </p:nvCxnSpPr>
              <p:spPr>
                <a:xfrm>
                  <a:off x="1352457" y="3767343"/>
                  <a:ext cx="131454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/>
                <p:nvPr/>
              </p:nvCxnSpPr>
              <p:spPr>
                <a:xfrm>
                  <a:off x="2667000" y="3767343"/>
                  <a:ext cx="0" cy="2201657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/>
                <p:nvPr/>
              </p:nvCxnSpPr>
              <p:spPr>
                <a:xfrm flipH="1">
                  <a:off x="1223047" y="5969000"/>
                  <a:ext cx="143125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/>
                <p:cNvCxnSpPr/>
                <p:nvPr/>
              </p:nvCxnSpPr>
              <p:spPr>
                <a:xfrm flipV="1">
                  <a:off x="1223047" y="5359400"/>
                  <a:ext cx="0" cy="60960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9" name="矩形 68"/>
            <p:cNvSpPr/>
            <p:nvPr/>
          </p:nvSpPr>
          <p:spPr>
            <a:xfrm>
              <a:off x="5399170" y="4426093"/>
              <a:ext cx="131282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7224488" y="3803123"/>
            <a:ext cx="1898719" cy="2201657"/>
            <a:chOff x="7224488" y="3803123"/>
            <a:chExt cx="1898719" cy="2201657"/>
          </a:xfrm>
        </p:grpSpPr>
        <p:grpSp>
          <p:nvGrpSpPr>
            <p:cNvPr id="54" name="组合 53"/>
            <p:cNvGrpSpPr/>
            <p:nvPr/>
          </p:nvGrpSpPr>
          <p:grpSpPr>
            <a:xfrm>
              <a:off x="7224488" y="3803123"/>
              <a:ext cx="1870310" cy="2201657"/>
              <a:chOff x="796690" y="3767343"/>
              <a:chExt cx="1870310" cy="2201657"/>
            </a:xfrm>
          </p:grpSpPr>
          <p:grpSp>
            <p:nvGrpSpPr>
              <p:cNvPr id="55" name="组合 54"/>
              <p:cNvGrpSpPr/>
              <p:nvPr/>
            </p:nvGrpSpPr>
            <p:grpSpPr>
              <a:xfrm rot="19664953">
                <a:off x="796690" y="3881194"/>
                <a:ext cx="793384" cy="1268282"/>
                <a:chOff x="7745413" y="836613"/>
                <a:chExt cx="668338" cy="1068387"/>
              </a:xfrm>
            </p:grpSpPr>
            <p:sp>
              <p:nvSpPr>
                <p:cNvPr id="61" name="Freeform 9"/>
                <p:cNvSpPr/>
                <p:nvPr/>
              </p:nvSpPr>
              <p:spPr bwMode="auto">
                <a:xfrm>
                  <a:off x="7745413" y="1760538"/>
                  <a:ext cx="144463" cy="144462"/>
                </a:xfrm>
                <a:custGeom>
                  <a:avLst/>
                  <a:gdLst>
                    <a:gd name="T0" fmla="*/ 12 w 16"/>
                    <a:gd name="T1" fmla="*/ 0 h 16"/>
                    <a:gd name="T2" fmla="*/ 16 w 16"/>
                    <a:gd name="T3" fmla="*/ 3 h 16"/>
                    <a:gd name="T4" fmla="*/ 16 w 16"/>
                    <a:gd name="T5" fmla="*/ 3 h 16"/>
                    <a:gd name="T6" fmla="*/ 16 w 16"/>
                    <a:gd name="T7" fmla="*/ 4 h 16"/>
                    <a:gd name="T8" fmla="*/ 7 w 16"/>
                    <a:gd name="T9" fmla="*/ 16 h 16"/>
                    <a:gd name="T10" fmla="*/ 0 w 16"/>
                    <a:gd name="T11" fmla="*/ 14 h 16"/>
                    <a:gd name="T12" fmla="*/ 11 w 16"/>
                    <a:gd name="T13" fmla="*/ 1 h 16"/>
                    <a:gd name="T14" fmla="*/ 11 w 16"/>
                    <a:gd name="T15" fmla="*/ 0 h 16"/>
                    <a:gd name="T16" fmla="*/ 12 w 16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6">
                      <a:moveTo>
                        <a:pt x="12" y="0"/>
                      </a:moveTo>
                      <a:cubicBezTo>
                        <a:pt x="13" y="1"/>
                        <a:pt x="14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6" y="3"/>
                        <a:pt x="16" y="4"/>
                        <a:pt x="16" y="4"/>
                      </a:cubicBezTo>
                      <a:cubicBezTo>
                        <a:pt x="13" y="8"/>
                        <a:pt x="10" y="12"/>
                        <a:pt x="7" y="16"/>
                      </a:cubicBezTo>
                      <a:cubicBezTo>
                        <a:pt x="5" y="15"/>
                        <a:pt x="2" y="14"/>
                        <a:pt x="0" y="14"/>
                      </a:cubicBezTo>
                      <a:cubicBezTo>
                        <a:pt x="5" y="10"/>
                        <a:pt x="8" y="6"/>
                        <a:pt x="11" y="1"/>
                      </a:cubicBezTo>
                      <a:cubicBezTo>
                        <a:pt x="11" y="1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2" name="Freeform 10"/>
                <p:cNvSpPr/>
                <p:nvPr/>
              </p:nvSpPr>
              <p:spPr bwMode="auto">
                <a:xfrm>
                  <a:off x="7789863" y="836613"/>
                  <a:ext cx="623888" cy="969962"/>
                </a:xfrm>
                <a:custGeom>
                  <a:avLst/>
                  <a:gdLst>
                    <a:gd name="T0" fmla="*/ 1 w 69"/>
                    <a:gd name="T1" fmla="*/ 97 h 108"/>
                    <a:gd name="T2" fmla="*/ 14 w 69"/>
                    <a:gd name="T3" fmla="*/ 67 h 108"/>
                    <a:gd name="T4" fmla="*/ 67 w 69"/>
                    <a:gd name="T5" fmla="*/ 0 h 108"/>
                    <a:gd name="T6" fmla="*/ 42 w 69"/>
                    <a:gd name="T7" fmla="*/ 76 h 108"/>
                    <a:gd name="T8" fmla="*/ 18 w 69"/>
                    <a:gd name="T9" fmla="*/ 104 h 108"/>
                    <a:gd name="T10" fmla="*/ 8 w 69"/>
                    <a:gd name="T11" fmla="*/ 107 h 108"/>
                    <a:gd name="T12" fmla="*/ 1 w 69"/>
                    <a:gd name="T13" fmla="*/ 9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08">
                      <a:moveTo>
                        <a:pt x="1" y="97"/>
                      </a:moveTo>
                      <a:cubicBezTo>
                        <a:pt x="0" y="86"/>
                        <a:pt x="7" y="76"/>
                        <a:pt x="14" y="67"/>
                      </a:cubicBezTo>
                      <a:cubicBezTo>
                        <a:pt x="31" y="44"/>
                        <a:pt x="49" y="21"/>
                        <a:pt x="67" y="0"/>
                      </a:cubicBezTo>
                      <a:cubicBezTo>
                        <a:pt x="69" y="27"/>
                        <a:pt x="56" y="53"/>
                        <a:pt x="42" y="76"/>
                      </a:cubicBezTo>
                      <a:cubicBezTo>
                        <a:pt x="36" y="86"/>
                        <a:pt x="29" y="97"/>
                        <a:pt x="18" y="104"/>
                      </a:cubicBezTo>
                      <a:cubicBezTo>
                        <a:pt x="15" y="107"/>
                        <a:pt x="11" y="108"/>
                        <a:pt x="8" y="107"/>
                      </a:cubicBezTo>
                      <a:cubicBezTo>
                        <a:pt x="4" y="106"/>
                        <a:pt x="1" y="101"/>
                        <a:pt x="1" y="97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11"/>
                <p:cNvSpPr/>
                <p:nvPr/>
              </p:nvSpPr>
              <p:spPr bwMode="auto">
                <a:xfrm>
                  <a:off x="7870826" y="1222375"/>
                  <a:ext cx="406400" cy="530225"/>
                </a:xfrm>
                <a:custGeom>
                  <a:avLst/>
                  <a:gdLst>
                    <a:gd name="T0" fmla="*/ 0 w 45"/>
                    <a:gd name="T1" fmla="*/ 59 h 59"/>
                    <a:gd name="T2" fmla="*/ 13 w 45"/>
                    <a:gd name="T3" fmla="*/ 46 h 59"/>
                    <a:gd name="T4" fmla="*/ 24 w 45"/>
                    <a:gd name="T5" fmla="*/ 31 h 59"/>
                    <a:gd name="T6" fmla="*/ 35 w 45"/>
                    <a:gd name="T7" fmla="*/ 16 h 59"/>
                    <a:gd name="T8" fmla="*/ 45 w 45"/>
                    <a:gd name="T9" fmla="*/ 0 h 59"/>
                    <a:gd name="T10" fmla="*/ 36 w 45"/>
                    <a:gd name="T11" fmla="*/ 16 h 59"/>
                    <a:gd name="T12" fmla="*/ 26 w 45"/>
                    <a:gd name="T13" fmla="*/ 32 h 59"/>
                    <a:gd name="T14" fmla="*/ 14 w 45"/>
                    <a:gd name="T15" fmla="*/ 46 h 59"/>
                    <a:gd name="T16" fmla="*/ 0 w 45"/>
                    <a:gd name="T1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59">
                      <a:moveTo>
                        <a:pt x="0" y="59"/>
                      </a:moveTo>
                      <a:cubicBezTo>
                        <a:pt x="5" y="55"/>
                        <a:pt x="9" y="50"/>
                        <a:pt x="13" y="46"/>
                      </a:cubicBezTo>
                      <a:cubicBezTo>
                        <a:pt x="17" y="41"/>
                        <a:pt x="21" y="36"/>
                        <a:pt x="24" y="31"/>
                      </a:cubicBezTo>
                      <a:cubicBezTo>
                        <a:pt x="28" y="26"/>
                        <a:pt x="31" y="21"/>
                        <a:pt x="35" y="16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2" y="5"/>
                        <a:pt x="39" y="11"/>
                        <a:pt x="36" y="16"/>
                      </a:cubicBezTo>
                      <a:cubicBezTo>
                        <a:pt x="33" y="21"/>
                        <a:pt x="29" y="27"/>
                        <a:pt x="26" y="32"/>
                      </a:cubicBezTo>
                      <a:cubicBezTo>
                        <a:pt x="22" y="37"/>
                        <a:pt x="18" y="42"/>
                        <a:pt x="14" y="46"/>
                      </a:cubicBezTo>
                      <a:cubicBezTo>
                        <a:pt x="10" y="51"/>
                        <a:pt x="5" y="55"/>
                        <a:pt x="0" y="59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4" name="Freeform 12"/>
                <p:cNvSpPr/>
                <p:nvPr/>
              </p:nvSpPr>
              <p:spPr bwMode="auto">
                <a:xfrm>
                  <a:off x="7853363" y="1581150"/>
                  <a:ext cx="234950" cy="198437"/>
                </a:xfrm>
                <a:custGeom>
                  <a:avLst/>
                  <a:gdLst>
                    <a:gd name="T0" fmla="*/ 0 w 26"/>
                    <a:gd name="T1" fmla="*/ 22 h 22"/>
                    <a:gd name="T2" fmla="*/ 15 w 26"/>
                    <a:gd name="T3" fmla="*/ 14 h 22"/>
                    <a:gd name="T4" fmla="*/ 26 w 26"/>
                    <a:gd name="T5" fmla="*/ 0 h 22"/>
                    <a:gd name="T6" fmla="*/ 16 w 26"/>
                    <a:gd name="T7" fmla="*/ 15 h 22"/>
                    <a:gd name="T8" fmla="*/ 0 w 26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2">
                      <a:moveTo>
                        <a:pt x="0" y="22"/>
                      </a:moveTo>
                      <a:cubicBezTo>
                        <a:pt x="6" y="21"/>
                        <a:pt x="11" y="18"/>
                        <a:pt x="15" y="14"/>
                      </a:cubicBezTo>
                      <a:cubicBezTo>
                        <a:pt x="19" y="10"/>
                        <a:pt x="22" y="5"/>
                        <a:pt x="26" y="0"/>
                      </a:cubicBezTo>
                      <a:cubicBezTo>
                        <a:pt x="23" y="6"/>
                        <a:pt x="20" y="10"/>
                        <a:pt x="16" y="15"/>
                      </a:cubicBezTo>
                      <a:cubicBezTo>
                        <a:pt x="11" y="19"/>
                        <a:pt x="6" y="22"/>
                        <a:pt x="0" y="22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5" name="Freeform 13"/>
                <p:cNvSpPr/>
                <p:nvPr/>
              </p:nvSpPr>
              <p:spPr bwMode="auto">
                <a:xfrm>
                  <a:off x="7897813" y="1035050"/>
                  <a:ext cx="442913" cy="663575"/>
                </a:xfrm>
                <a:custGeom>
                  <a:avLst/>
                  <a:gdLst>
                    <a:gd name="T0" fmla="*/ 0 w 49"/>
                    <a:gd name="T1" fmla="*/ 74 h 74"/>
                    <a:gd name="T2" fmla="*/ 27 w 49"/>
                    <a:gd name="T3" fmla="*/ 39 h 74"/>
                    <a:gd name="T4" fmla="*/ 49 w 49"/>
                    <a:gd name="T5" fmla="*/ 0 h 74"/>
                    <a:gd name="T6" fmla="*/ 28 w 49"/>
                    <a:gd name="T7" fmla="*/ 39 h 74"/>
                    <a:gd name="T8" fmla="*/ 0 w 49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74">
                      <a:moveTo>
                        <a:pt x="0" y="74"/>
                      </a:moveTo>
                      <a:cubicBezTo>
                        <a:pt x="10" y="63"/>
                        <a:pt x="19" y="51"/>
                        <a:pt x="27" y="39"/>
                      </a:cubicBezTo>
                      <a:cubicBezTo>
                        <a:pt x="36" y="26"/>
                        <a:pt x="43" y="13"/>
                        <a:pt x="49" y="0"/>
                      </a:cubicBezTo>
                      <a:cubicBezTo>
                        <a:pt x="43" y="14"/>
                        <a:pt x="36" y="27"/>
                        <a:pt x="28" y="39"/>
                      </a:cubicBezTo>
                      <a:cubicBezTo>
                        <a:pt x="20" y="51"/>
                        <a:pt x="10" y="63"/>
                        <a:pt x="0" y="74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6" name="Freeform 14"/>
                <p:cNvSpPr/>
                <p:nvPr/>
              </p:nvSpPr>
              <p:spPr bwMode="auto">
                <a:xfrm>
                  <a:off x="7843838" y="1320800"/>
                  <a:ext cx="200025" cy="341312"/>
                </a:xfrm>
                <a:custGeom>
                  <a:avLst/>
                  <a:gdLst>
                    <a:gd name="T0" fmla="*/ 22 w 22"/>
                    <a:gd name="T1" fmla="*/ 0 h 38"/>
                    <a:gd name="T2" fmla="*/ 7 w 22"/>
                    <a:gd name="T3" fmla="*/ 21 h 38"/>
                    <a:gd name="T4" fmla="*/ 1 w 22"/>
                    <a:gd name="T5" fmla="*/ 33 h 38"/>
                    <a:gd name="T6" fmla="*/ 1 w 22"/>
                    <a:gd name="T7" fmla="*/ 36 h 38"/>
                    <a:gd name="T8" fmla="*/ 3 w 22"/>
                    <a:gd name="T9" fmla="*/ 37 h 38"/>
                    <a:gd name="T10" fmla="*/ 8 w 22"/>
                    <a:gd name="T11" fmla="*/ 33 h 38"/>
                    <a:gd name="T12" fmla="*/ 3 w 22"/>
                    <a:gd name="T13" fmla="*/ 38 h 38"/>
                    <a:gd name="T14" fmla="*/ 1 w 22"/>
                    <a:gd name="T15" fmla="*/ 38 h 38"/>
                    <a:gd name="T16" fmla="*/ 0 w 22"/>
                    <a:gd name="T17" fmla="*/ 36 h 38"/>
                    <a:gd name="T18" fmla="*/ 0 w 22"/>
                    <a:gd name="T19" fmla="*/ 33 h 38"/>
                    <a:gd name="T20" fmla="*/ 6 w 22"/>
                    <a:gd name="T21" fmla="*/ 21 h 38"/>
                    <a:gd name="T22" fmla="*/ 22 w 22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38">
                      <a:moveTo>
                        <a:pt x="22" y="0"/>
                      </a:moveTo>
                      <a:cubicBezTo>
                        <a:pt x="17" y="7"/>
                        <a:pt x="12" y="14"/>
                        <a:pt x="7" y="21"/>
                      </a:cubicBezTo>
                      <a:cubicBezTo>
                        <a:pt x="4" y="25"/>
                        <a:pt x="2" y="29"/>
                        <a:pt x="1" y="33"/>
                      </a:cubicBezTo>
                      <a:cubicBezTo>
                        <a:pt x="1" y="34"/>
                        <a:pt x="1" y="35"/>
                        <a:pt x="1" y="36"/>
                      </a:cubicBezTo>
                      <a:cubicBezTo>
                        <a:pt x="1" y="37"/>
                        <a:pt x="2" y="38"/>
                        <a:pt x="3" y="37"/>
                      </a:cubicBezTo>
                      <a:cubicBezTo>
                        <a:pt x="5" y="37"/>
                        <a:pt x="6" y="35"/>
                        <a:pt x="8" y="33"/>
                      </a:cubicBezTo>
                      <a:cubicBezTo>
                        <a:pt x="7" y="35"/>
                        <a:pt x="5" y="37"/>
                        <a:pt x="3" y="38"/>
                      </a:cubicBezTo>
                      <a:cubicBezTo>
                        <a:pt x="2" y="38"/>
                        <a:pt x="2" y="38"/>
                        <a:pt x="1" y="38"/>
                      </a:cubicBezTo>
                      <a:cubicBezTo>
                        <a:pt x="1" y="38"/>
                        <a:pt x="0" y="37"/>
                        <a:pt x="0" y="36"/>
                      </a:cubicBezTo>
                      <a:cubicBezTo>
                        <a:pt x="0" y="35"/>
                        <a:pt x="0" y="34"/>
                        <a:pt x="0" y="33"/>
                      </a:cubicBezTo>
                      <a:cubicBezTo>
                        <a:pt x="1" y="28"/>
                        <a:pt x="3" y="24"/>
                        <a:pt x="6" y="21"/>
                      </a:cubicBezTo>
                      <a:cubicBezTo>
                        <a:pt x="11" y="14"/>
                        <a:pt x="17" y="6"/>
                        <a:pt x="22" y="0"/>
                      </a:cubicBezTo>
                      <a:close/>
                    </a:path>
                  </a:pathLst>
                </a:custGeom>
                <a:solidFill>
                  <a:srgbClr val="FE77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6" name="组合 55"/>
              <p:cNvGrpSpPr/>
              <p:nvPr/>
            </p:nvGrpSpPr>
            <p:grpSpPr>
              <a:xfrm>
                <a:off x="1223047" y="3767343"/>
                <a:ext cx="1443953" cy="2201657"/>
                <a:chOff x="1223047" y="3767343"/>
                <a:chExt cx="1443953" cy="2201657"/>
              </a:xfrm>
            </p:grpSpPr>
            <p:cxnSp>
              <p:nvCxnSpPr>
                <p:cNvPr id="57" name="直接连接符 56"/>
                <p:cNvCxnSpPr/>
                <p:nvPr/>
              </p:nvCxnSpPr>
              <p:spPr>
                <a:xfrm>
                  <a:off x="1352457" y="3767343"/>
                  <a:ext cx="131454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接连接符 57"/>
                <p:cNvCxnSpPr/>
                <p:nvPr/>
              </p:nvCxnSpPr>
              <p:spPr>
                <a:xfrm>
                  <a:off x="2667000" y="3767343"/>
                  <a:ext cx="0" cy="2201657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接连接符 58"/>
                <p:cNvCxnSpPr/>
                <p:nvPr/>
              </p:nvCxnSpPr>
              <p:spPr>
                <a:xfrm flipH="1">
                  <a:off x="1223047" y="5969000"/>
                  <a:ext cx="143125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接连接符 59"/>
                <p:cNvCxnSpPr/>
                <p:nvPr/>
              </p:nvCxnSpPr>
              <p:spPr>
                <a:xfrm flipV="1">
                  <a:off x="1223047" y="5359400"/>
                  <a:ext cx="0" cy="60960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矩形 69"/>
            <p:cNvSpPr/>
            <p:nvPr/>
          </p:nvSpPr>
          <p:spPr>
            <a:xfrm>
              <a:off x="7810385" y="4443011"/>
              <a:ext cx="131282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7852" y="2357720"/>
            <a:ext cx="1579337" cy="1537598"/>
          </a:xfrm>
          <a:prstGeom prst="rect">
            <a:avLst/>
          </a:prstGeom>
          <a:noFill/>
        </p:spPr>
        <p:txBody>
          <a:bodyPr wrap="none" rtlCol="0">
            <a:prstTxWarp prst="textCirclePour">
              <a:avLst>
                <a:gd name="adj1" fmla="val 10975198"/>
                <a:gd name="adj2" fmla="val 79891"/>
              </a:avLst>
            </a:prstTxWarp>
            <a:spAutoFit/>
          </a:bodyPr>
          <a:lstStyle/>
          <a:p>
            <a:r>
              <a:rPr lang="en-US" altLang="zh-CN" sz="2400" dirty="0">
                <a:solidFill>
                  <a:srgbClr val="FF789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------------</a:t>
            </a:r>
            <a:endParaRPr lang="zh-CN" altLang="en-US" sz="2400" dirty="0">
              <a:solidFill>
                <a:srgbClr val="FF789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28317" y="2830231"/>
            <a:ext cx="10615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711" y="4063068"/>
            <a:ext cx="1769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8406" y="2118561"/>
            <a:ext cx="1933296" cy="1882203"/>
          </a:xfrm>
          <a:prstGeom prst="rect">
            <a:avLst/>
          </a:prstGeom>
          <a:noFill/>
        </p:spPr>
        <p:txBody>
          <a:bodyPr wrap="none" rtlCol="0">
            <a:prstTxWarp prst="textCirclePour">
              <a:avLst>
                <a:gd name="adj1" fmla="val 10975198"/>
                <a:gd name="adj2" fmla="val 79891"/>
              </a:avLst>
            </a:prstTxWarp>
            <a:spAutoFit/>
          </a:bodyPr>
          <a:lstStyle/>
          <a:p>
            <a:r>
              <a:rPr lang="en-US" altLang="zh-CN" sz="2400" dirty="0">
                <a:solidFill>
                  <a:srgbClr val="00779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------------</a:t>
            </a:r>
            <a:endParaRPr lang="zh-CN" altLang="en-US" sz="2400" dirty="0">
              <a:solidFill>
                <a:srgbClr val="00779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17187" y="2756228"/>
            <a:ext cx="1045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6800" y="4173645"/>
            <a:ext cx="1769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6865700" y="2357720"/>
            <a:ext cx="1579337" cy="1537598"/>
          </a:xfrm>
          <a:prstGeom prst="rect">
            <a:avLst/>
          </a:prstGeom>
          <a:noFill/>
        </p:spPr>
        <p:txBody>
          <a:bodyPr wrap="none" rtlCol="0">
            <a:prstTxWarp prst="textCirclePour">
              <a:avLst>
                <a:gd name="adj1" fmla="val 10975198"/>
                <a:gd name="adj2" fmla="val 79891"/>
              </a:avLst>
            </a:prstTxWarp>
            <a:spAutoFit/>
          </a:bodyPr>
          <a:lstStyle/>
          <a:p>
            <a:r>
              <a:rPr lang="en-US" altLang="zh-CN" sz="2400" dirty="0">
                <a:solidFill>
                  <a:srgbClr val="FF789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------------</a:t>
            </a:r>
            <a:endParaRPr lang="zh-CN" altLang="en-US" sz="2400" dirty="0">
              <a:solidFill>
                <a:srgbClr val="FF789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66645" y="2830231"/>
            <a:ext cx="10143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79559" y="4063068"/>
            <a:ext cx="1769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  <a:endParaRPr lang="en-US" altLang="zh-CN" sz="1400" kern="0" dirty="0">
              <a:solidFill>
                <a:schemeClr val="bg1">
                  <a:lumMod val="50000"/>
                </a:schemeClr>
              </a:solidFill>
              <a:sym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sym typeface="微软雅黑" panose="020B0503020204020204" pitchFamily="34" charset="-122"/>
              </a:rPr>
              <a:t>点击此处添加文本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2637189" y="2476119"/>
            <a:ext cx="1243892" cy="169633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 flipV="1">
            <a:off x="2417232" y="3762938"/>
            <a:ext cx="1593080" cy="109074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 flipV="1">
            <a:off x="5650107" y="2476119"/>
            <a:ext cx="1453670" cy="40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5559882" y="3813074"/>
            <a:ext cx="1543898" cy="82245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3389952" y="837547"/>
            <a:ext cx="4166548" cy="4904695"/>
            <a:chOff x="3389952" y="837547"/>
            <a:chExt cx="4166548" cy="4904695"/>
          </a:xfrm>
        </p:grpSpPr>
        <p:grpSp>
          <p:nvGrpSpPr>
            <p:cNvPr id="2" name="组合 1"/>
            <p:cNvGrpSpPr/>
            <p:nvPr/>
          </p:nvGrpSpPr>
          <p:grpSpPr>
            <a:xfrm>
              <a:off x="3389952" y="837547"/>
              <a:ext cx="4166548" cy="4904695"/>
              <a:chOff x="796688" y="3767343"/>
              <a:chExt cx="1870312" cy="2201657"/>
            </a:xfrm>
          </p:grpSpPr>
          <p:grpSp>
            <p:nvGrpSpPr>
              <p:cNvPr id="3" name="组合 2"/>
              <p:cNvGrpSpPr/>
              <p:nvPr/>
            </p:nvGrpSpPr>
            <p:grpSpPr>
              <a:xfrm rot="19664953">
                <a:off x="796688" y="3881195"/>
                <a:ext cx="793385" cy="1268282"/>
                <a:chOff x="7745413" y="836613"/>
                <a:chExt cx="668339" cy="1068387"/>
              </a:xfrm>
            </p:grpSpPr>
            <p:sp>
              <p:nvSpPr>
                <p:cNvPr id="9" name="Freeform 9"/>
                <p:cNvSpPr/>
                <p:nvPr/>
              </p:nvSpPr>
              <p:spPr bwMode="auto">
                <a:xfrm>
                  <a:off x="7745413" y="1760538"/>
                  <a:ext cx="144463" cy="144462"/>
                </a:xfrm>
                <a:custGeom>
                  <a:avLst/>
                  <a:gdLst>
                    <a:gd name="T0" fmla="*/ 12 w 16"/>
                    <a:gd name="T1" fmla="*/ 0 h 16"/>
                    <a:gd name="T2" fmla="*/ 16 w 16"/>
                    <a:gd name="T3" fmla="*/ 3 h 16"/>
                    <a:gd name="T4" fmla="*/ 16 w 16"/>
                    <a:gd name="T5" fmla="*/ 3 h 16"/>
                    <a:gd name="T6" fmla="*/ 16 w 16"/>
                    <a:gd name="T7" fmla="*/ 4 h 16"/>
                    <a:gd name="T8" fmla="*/ 7 w 16"/>
                    <a:gd name="T9" fmla="*/ 16 h 16"/>
                    <a:gd name="T10" fmla="*/ 0 w 16"/>
                    <a:gd name="T11" fmla="*/ 14 h 16"/>
                    <a:gd name="T12" fmla="*/ 11 w 16"/>
                    <a:gd name="T13" fmla="*/ 1 h 16"/>
                    <a:gd name="T14" fmla="*/ 11 w 16"/>
                    <a:gd name="T15" fmla="*/ 0 h 16"/>
                    <a:gd name="T16" fmla="*/ 12 w 16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6">
                      <a:moveTo>
                        <a:pt x="12" y="0"/>
                      </a:moveTo>
                      <a:cubicBezTo>
                        <a:pt x="13" y="1"/>
                        <a:pt x="14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6" y="3"/>
                        <a:pt x="16" y="4"/>
                        <a:pt x="16" y="4"/>
                      </a:cubicBezTo>
                      <a:cubicBezTo>
                        <a:pt x="13" y="8"/>
                        <a:pt x="10" y="12"/>
                        <a:pt x="7" y="16"/>
                      </a:cubicBezTo>
                      <a:cubicBezTo>
                        <a:pt x="5" y="15"/>
                        <a:pt x="2" y="14"/>
                        <a:pt x="0" y="14"/>
                      </a:cubicBezTo>
                      <a:cubicBezTo>
                        <a:pt x="5" y="10"/>
                        <a:pt x="8" y="6"/>
                        <a:pt x="11" y="1"/>
                      </a:cubicBezTo>
                      <a:cubicBezTo>
                        <a:pt x="11" y="1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" name="Freeform 10"/>
                <p:cNvSpPr/>
                <p:nvPr/>
              </p:nvSpPr>
              <p:spPr bwMode="auto">
                <a:xfrm>
                  <a:off x="7789864" y="836613"/>
                  <a:ext cx="623888" cy="969962"/>
                </a:xfrm>
                <a:custGeom>
                  <a:avLst/>
                  <a:gdLst>
                    <a:gd name="T0" fmla="*/ 1 w 69"/>
                    <a:gd name="T1" fmla="*/ 97 h 108"/>
                    <a:gd name="T2" fmla="*/ 14 w 69"/>
                    <a:gd name="T3" fmla="*/ 67 h 108"/>
                    <a:gd name="T4" fmla="*/ 67 w 69"/>
                    <a:gd name="T5" fmla="*/ 0 h 108"/>
                    <a:gd name="T6" fmla="*/ 42 w 69"/>
                    <a:gd name="T7" fmla="*/ 76 h 108"/>
                    <a:gd name="T8" fmla="*/ 18 w 69"/>
                    <a:gd name="T9" fmla="*/ 104 h 108"/>
                    <a:gd name="T10" fmla="*/ 8 w 69"/>
                    <a:gd name="T11" fmla="*/ 107 h 108"/>
                    <a:gd name="T12" fmla="*/ 1 w 69"/>
                    <a:gd name="T13" fmla="*/ 9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08">
                      <a:moveTo>
                        <a:pt x="1" y="97"/>
                      </a:moveTo>
                      <a:cubicBezTo>
                        <a:pt x="0" y="86"/>
                        <a:pt x="7" y="76"/>
                        <a:pt x="14" y="67"/>
                      </a:cubicBezTo>
                      <a:cubicBezTo>
                        <a:pt x="31" y="44"/>
                        <a:pt x="49" y="21"/>
                        <a:pt x="67" y="0"/>
                      </a:cubicBezTo>
                      <a:cubicBezTo>
                        <a:pt x="69" y="27"/>
                        <a:pt x="56" y="53"/>
                        <a:pt x="42" y="76"/>
                      </a:cubicBezTo>
                      <a:cubicBezTo>
                        <a:pt x="36" y="86"/>
                        <a:pt x="29" y="97"/>
                        <a:pt x="18" y="104"/>
                      </a:cubicBezTo>
                      <a:cubicBezTo>
                        <a:pt x="15" y="107"/>
                        <a:pt x="11" y="108"/>
                        <a:pt x="8" y="107"/>
                      </a:cubicBezTo>
                      <a:cubicBezTo>
                        <a:pt x="4" y="106"/>
                        <a:pt x="1" y="101"/>
                        <a:pt x="1" y="9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" name="Freeform 11"/>
                <p:cNvSpPr/>
                <p:nvPr/>
              </p:nvSpPr>
              <p:spPr bwMode="auto">
                <a:xfrm>
                  <a:off x="7870826" y="1222375"/>
                  <a:ext cx="406400" cy="530225"/>
                </a:xfrm>
                <a:custGeom>
                  <a:avLst/>
                  <a:gdLst>
                    <a:gd name="T0" fmla="*/ 0 w 45"/>
                    <a:gd name="T1" fmla="*/ 59 h 59"/>
                    <a:gd name="T2" fmla="*/ 13 w 45"/>
                    <a:gd name="T3" fmla="*/ 46 h 59"/>
                    <a:gd name="T4" fmla="*/ 24 w 45"/>
                    <a:gd name="T5" fmla="*/ 31 h 59"/>
                    <a:gd name="T6" fmla="*/ 35 w 45"/>
                    <a:gd name="T7" fmla="*/ 16 h 59"/>
                    <a:gd name="T8" fmla="*/ 45 w 45"/>
                    <a:gd name="T9" fmla="*/ 0 h 59"/>
                    <a:gd name="T10" fmla="*/ 36 w 45"/>
                    <a:gd name="T11" fmla="*/ 16 h 59"/>
                    <a:gd name="T12" fmla="*/ 26 w 45"/>
                    <a:gd name="T13" fmla="*/ 32 h 59"/>
                    <a:gd name="T14" fmla="*/ 14 w 45"/>
                    <a:gd name="T15" fmla="*/ 46 h 59"/>
                    <a:gd name="T16" fmla="*/ 0 w 45"/>
                    <a:gd name="T1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59">
                      <a:moveTo>
                        <a:pt x="0" y="59"/>
                      </a:moveTo>
                      <a:cubicBezTo>
                        <a:pt x="5" y="55"/>
                        <a:pt x="9" y="50"/>
                        <a:pt x="13" y="46"/>
                      </a:cubicBezTo>
                      <a:cubicBezTo>
                        <a:pt x="17" y="41"/>
                        <a:pt x="21" y="36"/>
                        <a:pt x="24" y="31"/>
                      </a:cubicBezTo>
                      <a:cubicBezTo>
                        <a:pt x="28" y="26"/>
                        <a:pt x="31" y="21"/>
                        <a:pt x="35" y="16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2" y="5"/>
                        <a:pt x="39" y="11"/>
                        <a:pt x="36" y="16"/>
                      </a:cubicBezTo>
                      <a:cubicBezTo>
                        <a:pt x="33" y="21"/>
                        <a:pt x="29" y="27"/>
                        <a:pt x="26" y="32"/>
                      </a:cubicBezTo>
                      <a:cubicBezTo>
                        <a:pt x="22" y="37"/>
                        <a:pt x="18" y="42"/>
                        <a:pt x="14" y="46"/>
                      </a:cubicBezTo>
                      <a:cubicBezTo>
                        <a:pt x="10" y="51"/>
                        <a:pt x="5" y="55"/>
                        <a:pt x="0" y="59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" name="Freeform 12"/>
                <p:cNvSpPr/>
                <p:nvPr/>
              </p:nvSpPr>
              <p:spPr bwMode="auto">
                <a:xfrm>
                  <a:off x="7853363" y="1581150"/>
                  <a:ext cx="234950" cy="198437"/>
                </a:xfrm>
                <a:custGeom>
                  <a:avLst/>
                  <a:gdLst>
                    <a:gd name="T0" fmla="*/ 0 w 26"/>
                    <a:gd name="T1" fmla="*/ 22 h 22"/>
                    <a:gd name="T2" fmla="*/ 15 w 26"/>
                    <a:gd name="T3" fmla="*/ 14 h 22"/>
                    <a:gd name="T4" fmla="*/ 26 w 26"/>
                    <a:gd name="T5" fmla="*/ 0 h 22"/>
                    <a:gd name="T6" fmla="*/ 16 w 26"/>
                    <a:gd name="T7" fmla="*/ 15 h 22"/>
                    <a:gd name="T8" fmla="*/ 0 w 26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2">
                      <a:moveTo>
                        <a:pt x="0" y="22"/>
                      </a:moveTo>
                      <a:cubicBezTo>
                        <a:pt x="6" y="21"/>
                        <a:pt x="11" y="18"/>
                        <a:pt x="15" y="14"/>
                      </a:cubicBezTo>
                      <a:cubicBezTo>
                        <a:pt x="19" y="10"/>
                        <a:pt x="22" y="5"/>
                        <a:pt x="26" y="0"/>
                      </a:cubicBezTo>
                      <a:cubicBezTo>
                        <a:pt x="23" y="6"/>
                        <a:pt x="20" y="10"/>
                        <a:pt x="16" y="15"/>
                      </a:cubicBezTo>
                      <a:cubicBezTo>
                        <a:pt x="11" y="19"/>
                        <a:pt x="6" y="22"/>
                        <a:pt x="0" y="22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" name="Freeform 13"/>
                <p:cNvSpPr/>
                <p:nvPr/>
              </p:nvSpPr>
              <p:spPr bwMode="auto">
                <a:xfrm>
                  <a:off x="7897813" y="1035050"/>
                  <a:ext cx="442913" cy="663575"/>
                </a:xfrm>
                <a:custGeom>
                  <a:avLst/>
                  <a:gdLst>
                    <a:gd name="T0" fmla="*/ 0 w 49"/>
                    <a:gd name="T1" fmla="*/ 74 h 74"/>
                    <a:gd name="T2" fmla="*/ 27 w 49"/>
                    <a:gd name="T3" fmla="*/ 39 h 74"/>
                    <a:gd name="T4" fmla="*/ 49 w 49"/>
                    <a:gd name="T5" fmla="*/ 0 h 74"/>
                    <a:gd name="T6" fmla="*/ 28 w 49"/>
                    <a:gd name="T7" fmla="*/ 39 h 74"/>
                    <a:gd name="T8" fmla="*/ 0 w 49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74">
                      <a:moveTo>
                        <a:pt x="0" y="74"/>
                      </a:moveTo>
                      <a:cubicBezTo>
                        <a:pt x="10" y="63"/>
                        <a:pt x="19" y="51"/>
                        <a:pt x="27" y="39"/>
                      </a:cubicBezTo>
                      <a:cubicBezTo>
                        <a:pt x="36" y="26"/>
                        <a:pt x="43" y="13"/>
                        <a:pt x="49" y="0"/>
                      </a:cubicBezTo>
                      <a:cubicBezTo>
                        <a:pt x="43" y="14"/>
                        <a:pt x="36" y="27"/>
                        <a:pt x="28" y="39"/>
                      </a:cubicBezTo>
                      <a:cubicBezTo>
                        <a:pt x="20" y="51"/>
                        <a:pt x="10" y="63"/>
                        <a:pt x="0" y="74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" name="Freeform 14"/>
                <p:cNvSpPr/>
                <p:nvPr/>
              </p:nvSpPr>
              <p:spPr bwMode="auto">
                <a:xfrm>
                  <a:off x="7843838" y="1320800"/>
                  <a:ext cx="200025" cy="341312"/>
                </a:xfrm>
                <a:custGeom>
                  <a:avLst/>
                  <a:gdLst>
                    <a:gd name="T0" fmla="*/ 22 w 22"/>
                    <a:gd name="T1" fmla="*/ 0 h 38"/>
                    <a:gd name="T2" fmla="*/ 7 w 22"/>
                    <a:gd name="T3" fmla="*/ 21 h 38"/>
                    <a:gd name="T4" fmla="*/ 1 w 22"/>
                    <a:gd name="T5" fmla="*/ 33 h 38"/>
                    <a:gd name="T6" fmla="*/ 1 w 22"/>
                    <a:gd name="T7" fmla="*/ 36 h 38"/>
                    <a:gd name="T8" fmla="*/ 3 w 22"/>
                    <a:gd name="T9" fmla="*/ 37 h 38"/>
                    <a:gd name="T10" fmla="*/ 8 w 22"/>
                    <a:gd name="T11" fmla="*/ 33 h 38"/>
                    <a:gd name="T12" fmla="*/ 3 w 22"/>
                    <a:gd name="T13" fmla="*/ 38 h 38"/>
                    <a:gd name="T14" fmla="*/ 1 w 22"/>
                    <a:gd name="T15" fmla="*/ 38 h 38"/>
                    <a:gd name="T16" fmla="*/ 0 w 22"/>
                    <a:gd name="T17" fmla="*/ 36 h 38"/>
                    <a:gd name="T18" fmla="*/ 0 w 22"/>
                    <a:gd name="T19" fmla="*/ 33 h 38"/>
                    <a:gd name="T20" fmla="*/ 6 w 22"/>
                    <a:gd name="T21" fmla="*/ 21 h 38"/>
                    <a:gd name="T22" fmla="*/ 22 w 22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38">
                      <a:moveTo>
                        <a:pt x="22" y="0"/>
                      </a:moveTo>
                      <a:cubicBezTo>
                        <a:pt x="17" y="7"/>
                        <a:pt x="12" y="14"/>
                        <a:pt x="7" y="21"/>
                      </a:cubicBezTo>
                      <a:cubicBezTo>
                        <a:pt x="4" y="25"/>
                        <a:pt x="2" y="29"/>
                        <a:pt x="1" y="33"/>
                      </a:cubicBezTo>
                      <a:cubicBezTo>
                        <a:pt x="1" y="34"/>
                        <a:pt x="1" y="35"/>
                        <a:pt x="1" y="36"/>
                      </a:cubicBezTo>
                      <a:cubicBezTo>
                        <a:pt x="1" y="37"/>
                        <a:pt x="2" y="38"/>
                        <a:pt x="3" y="37"/>
                      </a:cubicBezTo>
                      <a:cubicBezTo>
                        <a:pt x="5" y="37"/>
                        <a:pt x="6" y="35"/>
                        <a:pt x="8" y="33"/>
                      </a:cubicBezTo>
                      <a:cubicBezTo>
                        <a:pt x="7" y="35"/>
                        <a:pt x="5" y="37"/>
                        <a:pt x="3" y="38"/>
                      </a:cubicBezTo>
                      <a:cubicBezTo>
                        <a:pt x="2" y="38"/>
                        <a:pt x="2" y="38"/>
                        <a:pt x="1" y="38"/>
                      </a:cubicBezTo>
                      <a:cubicBezTo>
                        <a:pt x="1" y="38"/>
                        <a:pt x="0" y="37"/>
                        <a:pt x="0" y="36"/>
                      </a:cubicBezTo>
                      <a:cubicBezTo>
                        <a:pt x="0" y="35"/>
                        <a:pt x="0" y="34"/>
                        <a:pt x="0" y="33"/>
                      </a:cubicBezTo>
                      <a:cubicBezTo>
                        <a:pt x="1" y="28"/>
                        <a:pt x="3" y="24"/>
                        <a:pt x="6" y="21"/>
                      </a:cubicBezTo>
                      <a:cubicBezTo>
                        <a:pt x="11" y="14"/>
                        <a:pt x="17" y="6"/>
                        <a:pt x="22" y="0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" name="组合 3"/>
              <p:cNvGrpSpPr/>
              <p:nvPr/>
            </p:nvGrpSpPr>
            <p:grpSpPr>
              <a:xfrm>
                <a:off x="1223047" y="3767343"/>
                <a:ext cx="1443953" cy="2201657"/>
                <a:chOff x="1223047" y="3767343"/>
                <a:chExt cx="1443953" cy="2201657"/>
              </a:xfrm>
            </p:grpSpPr>
            <p:cxnSp>
              <p:nvCxnSpPr>
                <p:cNvPr id="5" name="直接连接符 4"/>
                <p:cNvCxnSpPr/>
                <p:nvPr/>
              </p:nvCxnSpPr>
              <p:spPr>
                <a:xfrm>
                  <a:off x="1352457" y="3767343"/>
                  <a:ext cx="1314543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接连接符 5"/>
                <p:cNvCxnSpPr/>
                <p:nvPr/>
              </p:nvCxnSpPr>
              <p:spPr>
                <a:xfrm>
                  <a:off x="2667000" y="3767343"/>
                  <a:ext cx="0" cy="2201657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接连接符 6"/>
                <p:cNvCxnSpPr/>
                <p:nvPr/>
              </p:nvCxnSpPr>
              <p:spPr>
                <a:xfrm flipH="1">
                  <a:off x="1223047" y="5969000"/>
                  <a:ext cx="1431253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接连接符 7"/>
                <p:cNvCxnSpPr/>
                <p:nvPr/>
              </p:nvCxnSpPr>
              <p:spPr>
                <a:xfrm flipV="1">
                  <a:off x="1223047" y="5359400"/>
                  <a:ext cx="0" cy="6096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文本框 15"/>
            <p:cNvSpPr txBox="1"/>
            <p:nvPr/>
          </p:nvSpPr>
          <p:spPr>
            <a:xfrm>
              <a:off x="4753547" y="1620209"/>
              <a:ext cx="194489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TWO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83837" y="2444115"/>
              <a:ext cx="18004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4637320" y="4256922"/>
              <a:ext cx="22064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12661843">
            <a:off x="-805423" y="-1117783"/>
            <a:ext cx="3082607" cy="54469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13974286">
            <a:off x="-370234" y="2242830"/>
            <a:ext cx="2181507" cy="385472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7110495">
            <a:off x="10070884" y="2257913"/>
            <a:ext cx="3082607" cy="544697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10328150" y="4637066"/>
            <a:ext cx="2181507" cy="385472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8422938">
            <a:off x="8582561" y="4395739"/>
            <a:ext cx="2181507" cy="385472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 rot="7114481">
            <a:off x="11010152" y="62618"/>
            <a:ext cx="2181507" cy="385472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414" y="2543540"/>
            <a:ext cx="2161881" cy="3198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3448050"/>
            <a:ext cx="12192000" cy="3409950"/>
          </a:xfrm>
          <a:prstGeom prst="rect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0387" y="1891952"/>
            <a:ext cx="3356363" cy="4966048"/>
          </a:xfrm>
          <a:prstGeom prst="rect">
            <a:avLst/>
          </a:prstGeom>
        </p:spPr>
      </p:pic>
      <p:grpSp>
        <p:nvGrpSpPr>
          <p:cNvPr id="21" name="Group 34"/>
          <p:cNvGrpSpPr/>
          <p:nvPr/>
        </p:nvGrpSpPr>
        <p:grpSpPr>
          <a:xfrm>
            <a:off x="5246846" y="1527451"/>
            <a:ext cx="674963" cy="364501"/>
            <a:chOff x="7166383" y="2666161"/>
            <a:chExt cx="900000" cy="486001"/>
          </a:xfrm>
        </p:grpSpPr>
        <p:sp>
          <p:nvSpPr>
            <p:cNvPr id="22" name="Freeform 95"/>
            <p:cNvSpPr>
              <a:spLocks noEditPoints="1"/>
            </p:cNvSpPr>
            <p:nvPr/>
          </p:nvSpPr>
          <p:spPr bwMode="auto">
            <a:xfrm>
              <a:off x="7166383" y="2666161"/>
              <a:ext cx="900000" cy="486001"/>
            </a:xfrm>
            <a:custGeom>
              <a:avLst/>
              <a:gdLst>
                <a:gd name="T0" fmla="*/ 113 w 125"/>
                <a:gd name="T1" fmla="*/ 18 h 78"/>
                <a:gd name="T2" fmla="*/ 113 w 125"/>
                <a:gd name="T3" fmla="*/ 0 h 78"/>
                <a:gd name="T4" fmla="*/ 0 w 125"/>
                <a:gd name="T5" fmla="*/ 0 h 78"/>
                <a:gd name="T6" fmla="*/ 0 w 125"/>
                <a:gd name="T7" fmla="*/ 78 h 78"/>
                <a:gd name="T8" fmla="*/ 113 w 125"/>
                <a:gd name="T9" fmla="*/ 78 h 78"/>
                <a:gd name="T10" fmla="*/ 113 w 125"/>
                <a:gd name="T11" fmla="*/ 60 h 78"/>
                <a:gd name="T12" fmla="*/ 125 w 125"/>
                <a:gd name="T13" fmla="*/ 54 h 78"/>
                <a:gd name="T14" fmla="*/ 125 w 125"/>
                <a:gd name="T15" fmla="*/ 25 h 78"/>
                <a:gd name="T16" fmla="*/ 113 w 125"/>
                <a:gd name="T17" fmla="*/ 18 h 78"/>
                <a:gd name="T18" fmla="*/ 104 w 125"/>
                <a:gd name="T19" fmla="*/ 68 h 78"/>
                <a:gd name="T20" fmla="*/ 10 w 125"/>
                <a:gd name="T21" fmla="*/ 68 h 78"/>
                <a:gd name="T22" fmla="*/ 10 w 125"/>
                <a:gd name="T23" fmla="*/ 9 h 78"/>
                <a:gd name="T24" fmla="*/ 104 w 125"/>
                <a:gd name="T25" fmla="*/ 9 h 78"/>
                <a:gd name="T26" fmla="*/ 104 w 125"/>
                <a:gd name="T27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5" h="78">
                  <a:moveTo>
                    <a:pt x="113" y="18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60"/>
                    <a:pt x="113" y="60"/>
                    <a:pt x="113" y="60"/>
                  </a:cubicBezTo>
                  <a:cubicBezTo>
                    <a:pt x="117" y="60"/>
                    <a:pt x="125" y="61"/>
                    <a:pt x="125" y="54"/>
                  </a:cubicBezTo>
                  <a:cubicBezTo>
                    <a:pt x="125" y="25"/>
                    <a:pt x="125" y="25"/>
                    <a:pt x="125" y="25"/>
                  </a:cubicBezTo>
                  <a:cubicBezTo>
                    <a:pt x="125" y="17"/>
                    <a:pt x="116" y="18"/>
                    <a:pt x="113" y="18"/>
                  </a:cubicBezTo>
                  <a:close/>
                  <a:moveTo>
                    <a:pt x="104" y="68"/>
                  </a:moveTo>
                  <a:cubicBezTo>
                    <a:pt x="10" y="68"/>
                    <a:pt x="10" y="68"/>
                    <a:pt x="10" y="6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4" y="9"/>
                    <a:pt x="104" y="9"/>
                    <a:pt x="104" y="9"/>
                  </a:cubicBezTo>
                  <a:lnTo>
                    <a:pt x="104" y="6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ectangle 96"/>
            <p:cNvSpPr>
              <a:spLocks noChangeArrowheads="1"/>
            </p:cNvSpPr>
            <p:nvPr/>
          </p:nvSpPr>
          <p:spPr bwMode="auto">
            <a:xfrm>
              <a:off x="7261305" y="2738737"/>
              <a:ext cx="144000" cy="342000"/>
            </a:xfrm>
            <a:prstGeom prst="rect">
              <a:avLst/>
            </a:prstGeom>
            <a:solidFill>
              <a:srgbClr val="FF78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Rectangle 96"/>
            <p:cNvSpPr>
              <a:spLocks noChangeArrowheads="1"/>
            </p:cNvSpPr>
            <p:nvPr/>
          </p:nvSpPr>
          <p:spPr bwMode="auto">
            <a:xfrm>
              <a:off x="7420592" y="2738737"/>
              <a:ext cx="144000" cy="342000"/>
            </a:xfrm>
            <a:prstGeom prst="rect">
              <a:avLst/>
            </a:prstGeom>
            <a:solidFill>
              <a:srgbClr val="FF78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Rectangle 96"/>
            <p:cNvSpPr>
              <a:spLocks noChangeArrowheads="1"/>
            </p:cNvSpPr>
            <p:nvPr/>
          </p:nvSpPr>
          <p:spPr bwMode="auto">
            <a:xfrm>
              <a:off x="7586442" y="2738684"/>
              <a:ext cx="144000" cy="342000"/>
            </a:xfrm>
            <a:prstGeom prst="rect">
              <a:avLst/>
            </a:prstGeom>
            <a:solidFill>
              <a:srgbClr val="FF78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39"/>
          <p:cNvGrpSpPr/>
          <p:nvPr/>
        </p:nvGrpSpPr>
        <p:grpSpPr>
          <a:xfrm>
            <a:off x="3309071" y="1528286"/>
            <a:ext cx="674963" cy="364501"/>
            <a:chOff x="4605752" y="2667275"/>
            <a:chExt cx="900000" cy="486001"/>
          </a:xfrm>
        </p:grpSpPr>
        <p:sp>
          <p:nvSpPr>
            <p:cNvPr id="27" name="Freeform 95"/>
            <p:cNvSpPr>
              <a:spLocks noEditPoints="1"/>
            </p:cNvSpPr>
            <p:nvPr/>
          </p:nvSpPr>
          <p:spPr bwMode="auto">
            <a:xfrm>
              <a:off x="4605752" y="2667275"/>
              <a:ext cx="900000" cy="486001"/>
            </a:xfrm>
            <a:custGeom>
              <a:avLst/>
              <a:gdLst>
                <a:gd name="T0" fmla="*/ 113 w 125"/>
                <a:gd name="T1" fmla="*/ 18 h 78"/>
                <a:gd name="T2" fmla="*/ 113 w 125"/>
                <a:gd name="T3" fmla="*/ 0 h 78"/>
                <a:gd name="T4" fmla="*/ 0 w 125"/>
                <a:gd name="T5" fmla="*/ 0 h 78"/>
                <a:gd name="T6" fmla="*/ 0 w 125"/>
                <a:gd name="T7" fmla="*/ 78 h 78"/>
                <a:gd name="T8" fmla="*/ 113 w 125"/>
                <a:gd name="T9" fmla="*/ 78 h 78"/>
                <a:gd name="T10" fmla="*/ 113 w 125"/>
                <a:gd name="T11" fmla="*/ 60 h 78"/>
                <a:gd name="T12" fmla="*/ 125 w 125"/>
                <a:gd name="T13" fmla="*/ 54 h 78"/>
                <a:gd name="T14" fmla="*/ 125 w 125"/>
                <a:gd name="T15" fmla="*/ 25 h 78"/>
                <a:gd name="T16" fmla="*/ 113 w 125"/>
                <a:gd name="T17" fmla="*/ 18 h 78"/>
                <a:gd name="T18" fmla="*/ 104 w 125"/>
                <a:gd name="T19" fmla="*/ 68 h 78"/>
                <a:gd name="T20" fmla="*/ 10 w 125"/>
                <a:gd name="T21" fmla="*/ 68 h 78"/>
                <a:gd name="T22" fmla="*/ 10 w 125"/>
                <a:gd name="T23" fmla="*/ 9 h 78"/>
                <a:gd name="T24" fmla="*/ 104 w 125"/>
                <a:gd name="T25" fmla="*/ 9 h 78"/>
                <a:gd name="T26" fmla="*/ 104 w 125"/>
                <a:gd name="T27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5" h="78">
                  <a:moveTo>
                    <a:pt x="113" y="18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60"/>
                    <a:pt x="113" y="60"/>
                    <a:pt x="113" y="60"/>
                  </a:cubicBezTo>
                  <a:cubicBezTo>
                    <a:pt x="117" y="60"/>
                    <a:pt x="125" y="61"/>
                    <a:pt x="125" y="54"/>
                  </a:cubicBezTo>
                  <a:cubicBezTo>
                    <a:pt x="125" y="25"/>
                    <a:pt x="125" y="25"/>
                    <a:pt x="125" y="25"/>
                  </a:cubicBezTo>
                  <a:cubicBezTo>
                    <a:pt x="125" y="17"/>
                    <a:pt x="116" y="18"/>
                    <a:pt x="113" y="18"/>
                  </a:cubicBezTo>
                  <a:close/>
                  <a:moveTo>
                    <a:pt x="104" y="68"/>
                  </a:moveTo>
                  <a:cubicBezTo>
                    <a:pt x="10" y="68"/>
                    <a:pt x="10" y="68"/>
                    <a:pt x="10" y="6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4" y="9"/>
                    <a:pt x="104" y="9"/>
                    <a:pt x="104" y="9"/>
                  </a:cubicBezTo>
                  <a:lnTo>
                    <a:pt x="104" y="6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96"/>
            <p:cNvSpPr>
              <a:spLocks noChangeArrowheads="1"/>
            </p:cNvSpPr>
            <p:nvPr/>
          </p:nvSpPr>
          <p:spPr bwMode="auto">
            <a:xfrm>
              <a:off x="4699080" y="2738737"/>
              <a:ext cx="144000" cy="342000"/>
            </a:xfrm>
            <a:prstGeom prst="rect">
              <a:avLst/>
            </a:prstGeom>
            <a:solidFill>
              <a:srgbClr val="007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96"/>
            <p:cNvSpPr>
              <a:spLocks noChangeArrowheads="1"/>
            </p:cNvSpPr>
            <p:nvPr/>
          </p:nvSpPr>
          <p:spPr bwMode="auto">
            <a:xfrm>
              <a:off x="4858367" y="2738737"/>
              <a:ext cx="144000" cy="342000"/>
            </a:xfrm>
            <a:prstGeom prst="rect">
              <a:avLst/>
            </a:prstGeom>
            <a:solidFill>
              <a:srgbClr val="007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44"/>
          <p:cNvGrpSpPr/>
          <p:nvPr/>
        </p:nvGrpSpPr>
        <p:grpSpPr>
          <a:xfrm>
            <a:off x="1371296" y="1527451"/>
            <a:ext cx="674963" cy="364501"/>
            <a:chOff x="2006307" y="2666161"/>
            <a:chExt cx="900000" cy="486001"/>
          </a:xfrm>
        </p:grpSpPr>
        <p:sp>
          <p:nvSpPr>
            <p:cNvPr id="31" name="Freeform 95"/>
            <p:cNvSpPr>
              <a:spLocks noEditPoints="1"/>
            </p:cNvSpPr>
            <p:nvPr/>
          </p:nvSpPr>
          <p:spPr bwMode="auto">
            <a:xfrm>
              <a:off x="2006307" y="2666161"/>
              <a:ext cx="900000" cy="486001"/>
            </a:xfrm>
            <a:custGeom>
              <a:avLst/>
              <a:gdLst>
                <a:gd name="T0" fmla="*/ 113 w 125"/>
                <a:gd name="T1" fmla="*/ 18 h 78"/>
                <a:gd name="T2" fmla="*/ 113 w 125"/>
                <a:gd name="T3" fmla="*/ 0 h 78"/>
                <a:gd name="T4" fmla="*/ 0 w 125"/>
                <a:gd name="T5" fmla="*/ 0 h 78"/>
                <a:gd name="T6" fmla="*/ 0 w 125"/>
                <a:gd name="T7" fmla="*/ 78 h 78"/>
                <a:gd name="T8" fmla="*/ 113 w 125"/>
                <a:gd name="T9" fmla="*/ 78 h 78"/>
                <a:gd name="T10" fmla="*/ 113 w 125"/>
                <a:gd name="T11" fmla="*/ 60 h 78"/>
                <a:gd name="T12" fmla="*/ 125 w 125"/>
                <a:gd name="T13" fmla="*/ 54 h 78"/>
                <a:gd name="T14" fmla="*/ 125 w 125"/>
                <a:gd name="T15" fmla="*/ 25 h 78"/>
                <a:gd name="T16" fmla="*/ 113 w 125"/>
                <a:gd name="T17" fmla="*/ 18 h 78"/>
                <a:gd name="T18" fmla="*/ 104 w 125"/>
                <a:gd name="T19" fmla="*/ 68 h 78"/>
                <a:gd name="T20" fmla="*/ 10 w 125"/>
                <a:gd name="T21" fmla="*/ 68 h 78"/>
                <a:gd name="T22" fmla="*/ 10 w 125"/>
                <a:gd name="T23" fmla="*/ 9 h 78"/>
                <a:gd name="T24" fmla="*/ 104 w 125"/>
                <a:gd name="T25" fmla="*/ 9 h 78"/>
                <a:gd name="T26" fmla="*/ 104 w 125"/>
                <a:gd name="T27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5" h="78">
                  <a:moveTo>
                    <a:pt x="113" y="18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60"/>
                    <a:pt x="113" y="60"/>
                    <a:pt x="113" y="60"/>
                  </a:cubicBezTo>
                  <a:cubicBezTo>
                    <a:pt x="117" y="60"/>
                    <a:pt x="125" y="61"/>
                    <a:pt x="125" y="54"/>
                  </a:cubicBezTo>
                  <a:cubicBezTo>
                    <a:pt x="125" y="25"/>
                    <a:pt x="125" y="25"/>
                    <a:pt x="125" y="25"/>
                  </a:cubicBezTo>
                  <a:cubicBezTo>
                    <a:pt x="125" y="17"/>
                    <a:pt x="116" y="18"/>
                    <a:pt x="113" y="18"/>
                  </a:cubicBezTo>
                  <a:close/>
                  <a:moveTo>
                    <a:pt x="104" y="68"/>
                  </a:moveTo>
                  <a:cubicBezTo>
                    <a:pt x="10" y="68"/>
                    <a:pt x="10" y="68"/>
                    <a:pt x="10" y="6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4" y="9"/>
                    <a:pt x="104" y="9"/>
                    <a:pt x="104" y="9"/>
                  </a:cubicBezTo>
                  <a:lnTo>
                    <a:pt x="104" y="6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Rectangle 96"/>
            <p:cNvSpPr>
              <a:spLocks noChangeArrowheads="1"/>
            </p:cNvSpPr>
            <p:nvPr/>
          </p:nvSpPr>
          <p:spPr bwMode="auto">
            <a:xfrm>
              <a:off x="2098755" y="2738737"/>
              <a:ext cx="144000" cy="342000"/>
            </a:xfrm>
            <a:prstGeom prst="rect">
              <a:avLst/>
            </a:prstGeom>
            <a:solidFill>
              <a:srgbClr val="FF78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49"/>
          <p:cNvGrpSpPr/>
          <p:nvPr/>
        </p:nvGrpSpPr>
        <p:grpSpPr>
          <a:xfrm>
            <a:off x="7184621" y="1527451"/>
            <a:ext cx="674963" cy="364501"/>
            <a:chOff x="9913617" y="2666161"/>
            <a:chExt cx="900000" cy="486001"/>
          </a:xfrm>
        </p:grpSpPr>
        <p:sp>
          <p:nvSpPr>
            <p:cNvPr id="34" name="Freeform 95"/>
            <p:cNvSpPr>
              <a:spLocks noEditPoints="1"/>
            </p:cNvSpPr>
            <p:nvPr/>
          </p:nvSpPr>
          <p:spPr bwMode="auto">
            <a:xfrm>
              <a:off x="9913617" y="2666161"/>
              <a:ext cx="900000" cy="486001"/>
            </a:xfrm>
            <a:custGeom>
              <a:avLst/>
              <a:gdLst>
                <a:gd name="T0" fmla="*/ 113 w 125"/>
                <a:gd name="T1" fmla="*/ 18 h 78"/>
                <a:gd name="T2" fmla="*/ 113 w 125"/>
                <a:gd name="T3" fmla="*/ 0 h 78"/>
                <a:gd name="T4" fmla="*/ 0 w 125"/>
                <a:gd name="T5" fmla="*/ 0 h 78"/>
                <a:gd name="T6" fmla="*/ 0 w 125"/>
                <a:gd name="T7" fmla="*/ 78 h 78"/>
                <a:gd name="T8" fmla="*/ 113 w 125"/>
                <a:gd name="T9" fmla="*/ 78 h 78"/>
                <a:gd name="T10" fmla="*/ 113 w 125"/>
                <a:gd name="T11" fmla="*/ 60 h 78"/>
                <a:gd name="T12" fmla="*/ 125 w 125"/>
                <a:gd name="T13" fmla="*/ 54 h 78"/>
                <a:gd name="T14" fmla="*/ 125 w 125"/>
                <a:gd name="T15" fmla="*/ 25 h 78"/>
                <a:gd name="T16" fmla="*/ 113 w 125"/>
                <a:gd name="T17" fmla="*/ 18 h 78"/>
                <a:gd name="T18" fmla="*/ 104 w 125"/>
                <a:gd name="T19" fmla="*/ 68 h 78"/>
                <a:gd name="T20" fmla="*/ 10 w 125"/>
                <a:gd name="T21" fmla="*/ 68 h 78"/>
                <a:gd name="T22" fmla="*/ 10 w 125"/>
                <a:gd name="T23" fmla="*/ 9 h 78"/>
                <a:gd name="T24" fmla="*/ 104 w 125"/>
                <a:gd name="T25" fmla="*/ 9 h 78"/>
                <a:gd name="T26" fmla="*/ 104 w 125"/>
                <a:gd name="T27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5" h="78">
                  <a:moveTo>
                    <a:pt x="113" y="18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60"/>
                    <a:pt x="113" y="60"/>
                    <a:pt x="113" y="60"/>
                  </a:cubicBezTo>
                  <a:cubicBezTo>
                    <a:pt x="117" y="60"/>
                    <a:pt x="125" y="61"/>
                    <a:pt x="125" y="54"/>
                  </a:cubicBezTo>
                  <a:cubicBezTo>
                    <a:pt x="125" y="25"/>
                    <a:pt x="125" y="25"/>
                    <a:pt x="125" y="25"/>
                  </a:cubicBezTo>
                  <a:cubicBezTo>
                    <a:pt x="125" y="17"/>
                    <a:pt x="116" y="18"/>
                    <a:pt x="113" y="18"/>
                  </a:cubicBezTo>
                  <a:close/>
                  <a:moveTo>
                    <a:pt x="104" y="68"/>
                  </a:moveTo>
                  <a:cubicBezTo>
                    <a:pt x="10" y="68"/>
                    <a:pt x="10" y="68"/>
                    <a:pt x="10" y="6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4" y="9"/>
                    <a:pt x="104" y="9"/>
                    <a:pt x="104" y="9"/>
                  </a:cubicBezTo>
                  <a:lnTo>
                    <a:pt x="104" y="6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96"/>
            <p:cNvSpPr>
              <a:spLocks noChangeArrowheads="1"/>
            </p:cNvSpPr>
            <p:nvPr/>
          </p:nvSpPr>
          <p:spPr bwMode="auto">
            <a:xfrm>
              <a:off x="10004505" y="2738737"/>
              <a:ext cx="144000" cy="342000"/>
            </a:xfrm>
            <a:prstGeom prst="rect">
              <a:avLst/>
            </a:prstGeom>
            <a:solidFill>
              <a:srgbClr val="007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Rectangle 96"/>
            <p:cNvSpPr>
              <a:spLocks noChangeArrowheads="1"/>
            </p:cNvSpPr>
            <p:nvPr/>
          </p:nvSpPr>
          <p:spPr bwMode="auto">
            <a:xfrm>
              <a:off x="10163792" y="2738737"/>
              <a:ext cx="144000" cy="342000"/>
            </a:xfrm>
            <a:prstGeom prst="rect">
              <a:avLst/>
            </a:prstGeom>
            <a:solidFill>
              <a:srgbClr val="007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Rectangle 96"/>
            <p:cNvSpPr>
              <a:spLocks noChangeArrowheads="1"/>
            </p:cNvSpPr>
            <p:nvPr/>
          </p:nvSpPr>
          <p:spPr bwMode="auto">
            <a:xfrm>
              <a:off x="10329642" y="2738684"/>
              <a:ext cx="144000" cy="342000"/>
            </a:xfrm>
            <a:prstGeom prst="rect">
              <a:avLst/>
            </a:prstGeom>
            <a:solidFill>
              <a:srgbClr val="007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96"/>
            <p:cNvSpPr>
              <a:spLocks noChangeArrowheads="1"/>
            </p:cNvSpPr>
            <p:nvPr/>
          </p:nvSpPr>
          <p:spPr bwMode="auto">
            <a:xfrm>
              <a:off x="10496212" y="2738684"/>
              <a:ext cx="144000" cy="342000"/>
            </a:xfrm>
            <a:prstGeom prst="rect">
              <a:avLst/>
            </a:prstGeom>
            <a:solidFill>
              <a:srgbClr val="007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74"/>
          <p:cNvGrpSpPr/>
          <p:nvPr/>
        </p:nvGrpSpPr>
        <p:grpSpPr>
          <a:xfrm>
            <a:off x="1333916" y="3839816"/>
            <a:ext cx="1164593" cy="1164654"/>
            <a:chOff x="821491" y="4182919"/>
            <a:chExt cx="710960" cy="710958"/>
          </a:xfrm>
          <a:solidFill>
            <a:srgbClr val="FF7899"/>
          </a:solidFill>
        </p:grpSpPr>
        <p:sp>
          <p:nvSpPr>
            <p:cNvPr id="40" name="Oval 51"/>
            <p:cNvSpPr/>
            <p:nvPr/>
          </p:nvSpPr>
          <p:spPr>
            <a:xfrm>
              <a:off x="821491" y="4182919"/>
              <a:ext cx="710960" cy="710958"/>
            </a:xfrm>
            <a:prstGeom prst="ellipse">
              <a:avLst/>
            </a:prstGeom>
            <a:noFill/>
            <a:ln>
              <a:solidFill>
                <a:srgbClr val="FF7899"/>
              </a:solidFill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52"/>
            <p:cNvGrpSpPr>
              <a:grpSpLocks noChangeAspect="1"/>
            </p:cNvGrpSpPr>
            <p:nvPr/>
          </p:nvGrpSpPr>
          <p:grpSpPr>
            <a:xfrm>
              <a:off x="1004854" y="4369560"/>
              <a:ext cx="344222" cy="351018"/>
              <a:chOff x="7160655" y="2178006"/>
              <a:chExt cx="379359" cy="386846"/>
            </a:xfrm>
            <a:grpFill/>
          </p:grpSpPr>
          <p:sp>
            <p:nvSpPr>
              <p:cNvPr id="42" name="Freeform 36"/>
              <p:cNvSpPr>
                <a:spLocks noEditPoints="1"/>
              </p:cNvSpPr>
              <p:nvPr/>
            </p:nvSpPr>
            <p:spPr bwMode="auto">
              <a:xfrm>
                <a:off x="7277956" y="2178006"/>
                <a:ext cx="262058" cy="262058"/>
              </a:xfrm>
              <a:custGeom>
                <a:avLst/>
                <a:gdLst>
                  <a:gd name="T0" fmla="*/ 65 w 79"/>
                  <a:gd name="T1" fmla="*/ 14 h 79"/>
                  <a:gd name="T2" fmla="*/ 14 w 79"/>
                  <a:gd name="T3" fmla="*/ 14 h 79"/>
                  <a:gd name="T4" fmla="*/ 11 w 79"/>
                  <a:gd name="T5" fmla="*/ 63 h 79"/>
                  <a:gd name="T6" fmla="*/ 11 w 79"/>
                  <a:gd name="T7" fmla="*/ 63 h 79"/>
                  <a:gd name="T8" fmla="*/ 17 w 79"/>
                  <a:gd name="T9" fmla="*/ 68 h 79"/>
                  <a:gd name="T10" fmla="*/ 64 w 79"/>
                  <a:gd name="T11" fmla="*/ 65 h 79"/>
                  <a:gd name="T12" fmla="*/ 65 w 79"/>
                  <a:gd name="T13" fmla="*/ 14 h 79"/>
                  <a:gd name="T14" fmla="*/ 58 w 79"/>
                  <a:gd name="T15" fmla="*/ 59 h 79"/>
                  <a:gd name="T16" fmla="*/ 20 w 79"/>
                  <a:gd name="T17" fmla="*/ 59 h 79"/>
                  <a:gd name="T18" fmla="*/ 20 w 79"/>
                  <a:gd name="T19" fmla="*/ 21 h 79"/>
                  <a:gd name="T20" fmla="*/ 58 w 79"/>
                  <a:gd name="T21" fmla="*/ 21 h 79"/>
                  <a:gd name="T22" fmla="*/ 58 w 79"/>
                  <a:gd name="T23" fmla="*/ 5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79">
                    <a:moveTo>
                      <a:pt x="65" y="14"/>
                    </a:moveTo>
                    <a:cubicBezTo>
                      <a:pt x="51" y="0"/>
                      <a:pt x="28" y="0"/>
                      <a:pt x="14" y="14"/>
                    </a:cubicBezTo>
                    <a:cubicBezTo>
                      <a:pt x="0" y="28"/>
                      <a:pt x="0" y="49"/>
                      <a:pt x="11" y="6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4" y="66"/>
                      <a:pt x="15" y="67"/>
                      <a:pt x="17" y="68"/>
                    </a:cubicBezTo>
                    <a:cubicBezTo>
                      <a:pt x="31" y="79"/>
                      <a:pt x="51" y="78"/>
                      <a:pt x="64" y="65"/>
                    </a:cubicBezTo>
                    <a:cubicBezTo>
                      <a:pt x="78" y="51"/>
                      <a:pt x="79" y="29"/>
                      <a:pt x="65" y="14"/>
                    </a:cubicBezTo>
                    <a:close/>
                    <a:moveTo>
                      <a:pt x="58" y="59"/>
                    </a:moveTo>
                    <a:cubicBezTo>
                      <a:pt x="47" y="69"/>
                      <a:pt x="30" y="69"/>
                      <a:pt x="20" y="59"/>
                    </a:cubicBezTo>
                    <a:cubicBezTo>
                      <a:pt x="9" y="48"/>
                      <a:pt x="9" y="31"/>
                      <a:pt x="20" y="21"/>
                    </a:cubicBezTo>
                    <a:cubicBezTo>
                      <a:pt x="31" y="10"/>
                      <a:pt x="48" y="10"/>
                      <a:pt x="58" y="21"/>
                    </a:cubicBezTo>
                    <a:cubicBezTo>
                      <a:pt x="69" y="31"/>
                      <a:pt x="69" y="48"/>
                      <a:pt x="58" y="59"/>
                    </a:cubicBezTo>
                    <a:close/>
                  </a:path>
                </a:pathLst>
              </a:custGeom>
              <a:grpFill/>
              <a:ln w="9525">
                <a:solidFill>
                  <a:srgbClr val="FF7899"/>
                </a:solidFill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Freeform 37"/>
              <p:cNvSpPr/>
              <p:nvPr/>
            </p:nvSpPr>
            <p:spPr bwMode="auto">
              <a:xfrm>
                <a:off x="7160655" y="2400130"/>
                <a:ext cx="159730" cy="164722"/>
              </a:xfrm>
              <a:custGeom>
                <a:avLst/>
                <a:gdLst>
                  <a:gd name="T0" fmla="*/ 0 w 64"/>
                  <a:gd name="T1" fmla="*/ 52 h 66"/>
                  <a:gd name="T2" fmla="*/ 12 w 64"/>
                  <a:gd name="T3" fmla="*/ 66 h 66"/>
                  <a:gd name="T4" fmla="*/ 64 w 64"/>
                  <a:gd name="T5" fmla="*/ 8 h 66"/>
                  <a:gd name="T6" fmla="*/ 55 w 64"/>
                  <a:gd name="T7" fmla="*/ 0 h 66"/>
                  <a:gd name="T8" fmla="*/ 0 w 64"/>
                  <a:gd name="T9" fmla="*/ 5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6">
                    <a:moveTo>
                      <a:pt x="0" y="52"/>
                    </a:moveTo>
                    <a:lnTo>
                      <a:pt x="12" y="66"/>
                    </a:lnTo>
                    <a:lnTo>
                      <a:pt x="64" y="8"/>
                    </a:lnTo>
                    <a:lnTo>
                      <a:pt x="55" y="0"/>
                    </a:lnTo>
                    <a:lnTo>
                      <a:pt x="0" y="52"/>
                    </a:lnTo>
                    <a:close/>
                  </a:path>
                </a:pathLst>
              </a:custGeom>
              <a:grpFill/>
              <a:ln w="9525">
                <a:solidFill>
                  <a:srgbClr val="FF7899"/>
                </a:solidFill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38"/>
              <p:cNvSpPr/>
              <p:nvPr/>
            </p:nvSpPr>
            <p:spPr bwMode="auto">
              <a:xfrm>
                <a:off x="7412728" y="2265358"/>
                <a:ext cx="99831" cy="119797"/>
              </a:xfrm>
              <a:custGeom>
                <a:avLst/>
                <a:gdLst>
                  <a:gd name="T0" fmla="*/ 16 w 30"/>
                  <a:gd name="T1" fmla="*/ 0 h 36"/>
                  <a:gd name="T2" fmla="*/ 0 w 30"/>
                  <a:gd name="T3" fmla="*/ 34 h 36"/>
                  <a:gd name="T4" fmla="*/ 6 w 30"/>
                  <a:gd name="T5" fmla="*/ 36 h 36"/>
                  <a:gd name="T6" fmla="*/ 16 w 30"/>
                  <a:gd name="T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36">
                    <a:moveTo>
                      <a:pt x="16" y="0"/>
                    </a:moveTo>
                    <a:cubicBezTo>
                      <a:pt x="20" y="26"/>
                      <a:pt x="0" y="34"/>
                      <a:pt x="0" y="34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0" y="21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solidFill>
                  <a:srgbClr val="FF7899"/>
                </a:solidFill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5" name="Group 76"/>
          <p:cNvGrpSpPr/>
          <p:nvPr/>
        </p:nvGrpSpPr>
        <p:grpSpPr>
          <a:xfrm>
            <a:off x="5209466" y="3836893"/>
            <a:ext cx="1164593" cy="1164654"/>
            <a:chOff x="6038386" y="4179022"/>
            <a:chExt cx="710960" cy="710958"/>
          </a:xfrm>
          <a:solidFill>
            <a:srgbClr val="FF7899"/>
          </a:solidFill>
        </p:grpSpPr>
        <p:sp>
          <p:nvSpPr>
            <p:cNvPr id="46" name="Oval 57"/>
            <p:cNvSpPr/>
            <p:nvPr/>
          </p:nvSpPr>
          <p:spPr>
            <a:xfrm>
              <a:off x="6038386" y="4179022"/>
              <a:ext cx="710960" cy="710958"/>
            </a:xfrm>
            <a:prstGeom prst="ellipse">
              <a:avLst/>
            </a:prstGeom>
            <a:noFill/>
            <a:ln>
              <a:solidFill>
                <a:srgbClr val="FF7899"/>
              </a:solidFill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7" name="Group 58"/>
            <p:cNvGrpSpPr>
              <a:grpSpLocks noChangeAspect="1"/>
            </p:cNvGrpSpPr>
            <p:nvPr/>
          </p:nvGrpSpPr>
          <p:grpSpPr>
            <a:xfrm>
              <a:off x="6214075" y="4376217"/>
              <a:ext cx="359577" cy="316566"/>
              <a:chOff x="6040049" y="4182118"/>
              <a:chExt cx="521619" cy="459224"/>
            </a:xfrm>
            <a:grpFill/>
          </p:grpSpPr>
          <p:sp>
            <p:nvSpPr>
              <p:cNvPr id="48" name="Freeform 84"/>
              <p:cNvSpPr/>
              <p:nvPr/>
            </p:nvSpPr>
            <p:spPr bwMode="auto">
              <a:xfrm>
                <a:off x="6087469" y="4202084"/>
                <a:ext cx="194671" cy="419291"/>
              </a:xfrm>
              <a:custGeom>
                <a:avLst/>
                <a:gdLst>
                  <a:gd name="T0" fmla="*/ 52 w 59"/>
                  <a:gd name="T1" fmla="*/ 5 h 126"/>
                  <a:gd name="T2" fmla="*/ 9 w 59"/>
                  <a:gd name="T3" fmla="*/ 38 h 126"/>
                  <a:gd name="T4" fmla="*/ 0 w 59"/>
                  <a:gd name="T5" fmla="*/ 39 h 126"/>
                  <a:gd name="T6" fmla="*/ 0 w 59"/>
                  <a:gd name="T7" fmla="*/ 86 h 126"/>
                  <a:gd name="T8" fmla="*/ 9 w 59"/>
                  <a:gd name="T9" fmla="*/ 88 h 126"/>
                  <a:gd name="T10" fmla="*/ 51 w 59"/>
                  <a:gd name="T11" fmla="*/ 119 h 126"/>
                  <a:gd name="T12" fmla="*/ 59 w 59"/>
                  <a:gd name="T13" fmla="*/ 119 h 126"/>
                  <a:gd name="T14" fmla="*/ 59 w 59"/>
                  <a:gd name="T15" fmla="*/ 5 h 126"/>
                  <a:gd name="T16" fmla="*/ 52 w 59"/>
                  <a:gd name="T17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126">
                    <a:moveTo>
                      <a:pt x="52" y="5"/>
                    </a:move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5" y="38"/>
                      <a:pt x="0" y="39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5" y="87"/>
                      <a:pt x="9" y="88"/>
                      <a:pt x="9" y="88"/>
                    </a:cubicBezTo>
                    <a:cubicBezTo>
                      <a:pt x="51" y="119"/>
                      <a:pt x="51" y="119"/>
                      <a:pt x="51" y="119"/>
                    </a:cubicBezTo>
                    <a:cubicBezTo>
                      <a:pt x="51" y="119"/>
                      <a:pt x="59" y="126"/>
                      <a:pt x="59" y="119"/>
                    </a:cubicBezTo>
                    <a:cubicBezTo>
                      <a:pt x="59" y="112"/>
                      <a:pt x="59" y="11"/>
                      <a:pt x="59" y="5"/>
                    </a:cubicBezTo>
                    <a:cubicBezTo>
                      <a:pt x="59" y="0"/>
                      <a:pt x="52" y="5"/>
                      <a:pt x="52" y="5"/>
                    </a:cubicBezTo>
                    <a:close/>
                  </a:path>
                </a:pathLst>
              </a:custGeom>
              <a:grpFill/>
              <a:ln w="9525">
                <a:solidFill>
                  <a:srgbClr val="FF7899"/>
                </a:solidFill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9" name="Freeform 85"/>
              <p:cNvSpPr/>
              <p:nvPr/>
            </p:nvSpPr>
            <p:spPr bwMode="auto">
              <a:xfrm>
                <a:off x="6040049" y="4339353"/>
                <a:ext cx="27454" cy="147252"/>
              </a:xfrm>
              <a:custGeom>
                <a:avLst/>
                <a:gdLst>
                  <a:gd name="T0" fmla="*/ 0 w 8"/>
                  <a:gd name="T1" fmla="*/ 8 h 44"/>
                  <a:gd name="T2" fmla="*/ 0 w 8"/>
                  <a:gd name="T3" fmla="*/ 38 h 44"/>
                  <a:gd name="T4" fmla="*/ 8 w 8"/>
                  <a:gd name="T5" fmla="*/ 44 h 44"/>
                  <a:gd name="T6" fmla="*/ 8 w 8"/>
                  <a:gd name="T7" fmla="*/ 0 h 44"/>
                  <a:gd name="T8" fmla="*/ 0 w 8"/>
                  <a:gd name="T9" fmla="*/ 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4">
                    <a:moveTo>
                      <a:pt x="0" y="8"/>
                    </a:moveTo>
                    <a:cubicBezTo>
                      <a:pt x="0" y="16"/>
                      <a:pt x="0" y="32"/>
                      <a:pt x="0" y="38"/>
                    </a:cubicBezTo>
                    <a:cubicBezTo>
                      <a:pt x="0" y="40"/>
                      <a:pt x="4" y="42"/>
                      <a:pt x="8" y="4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2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 w="9525">
                <a:solidFill>
                  <a:srgbClr val="FF7899"/>
                </a:solidFill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0" name="Freeform 86"/>
              <p:cNvSpPr/>
              <p:nvPr/>
            </p:nvSpPr>
            <p:spPr bwMode="auto">
              <a:xfrm>
                <a:off x="6329559" y="4296924"/>
                <a:ext cx="77370" cy="229612"/>
              </a:xfrm>
              <a:custGeom>
                <a:avLst/>
                <a:gdLst>
                  <a:gd name="T0" fmla="*/ 10 w 23"/>
                  <a:gd name="T1" fmla="*/ 2 h 69"/>
                  <a:gd name="T2" fmla="*/ 2 w 23"/>
                  <a:gd name="T3" fmla="*/ 2 h 69"/>
                  <a:gd name="T4" fmla="*/ 2 w 23"/>
                  <a:gd name="T5" fmla="*/ 10 h 69"/>
                  <a:gd name="T6" fmla="*/ 12 w 23"/>
                  <a:gd name="T7" fmla="*/ 35 h 69"/>
                  <a:gd name="T8" fmla="*/ 2 w 23"/>
                  <a:gd name="T9" fmla="*/ 60 h 69"/>
                  <a:gd name="T10" fmla="*/ 2 w 23"/>
                  <a:gd name="T11" fmla="*/ 67 h 69"/>
                  <a:gd name="T12" fmla="*/ 6 w 23"/>
                  <a:gd name="T13" fmla="*/ 69 h 69"/>
                  <a:gd name="T14" fmla="*/ 10 w 23"/>
                  <a:gd name="T15" fmla="*/ 67 h 69"/>
                  <a:gd name="T16" fmla="*/ 23 w 23"/>
                  <a:gd name="T17" fmla="*/ 35 h 69"/>
                  <a:gd name="T18" fmla="*/ 10 w 23"/>
                  <a:gd name="T19" fmla="*/ 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69">
                    <a:moveTo>
                      <a:pt x="10" y="2"/>
                    </a:moveTo>
                    <a:cubicBezTo>
                      <a:pt x="7" y="0"/>
                      <a:pt x="4" y="0"/>
                      <a:pt x="2" y="2"/>
                    </a:cubicBezTo>
                    <a:cubicBezTo>
                      <a:pt x="0" y="4"/>
                      <a:pt x="0" y="8"/>
                      <a:pt x="2" y="10"/>
                    </a:cubicBezTo>
                    <a:cubicBezTo>
                      <a:pt x="9" y="17"/>
                      <a:pt x="12" y="26"/>
                      <a:pt x="12" y="35"/>
                    </a:cubicBezTo>
                    <a:cubicBezTo>
                      <a:pt x="12" y="44"/>
                      <a:pt x="9" y="53"/>
                      <a:pt x="2" y="60"/>
                    </a:cubicBezTo>
                    <a:cubicBezTo>
                      <a:pt x="0" y="62"/>
                      <a:pt x="0" y="65"/>
                      <a:pt x="2" y="67"/>
                    </a:cubicBezTo>
                    <a:cubicBezTo>
                      <a:pt x="3" y="68"/>
                      <a:pt x="4" y="69"/>
                      <a:pt x="6" y="69"/>
                    </a:cubicBezTo>
                    <a:cubicBezTo>
                      <a:pt x="7" y="69"/>
                      <a:pt x="9" y="68"/>
                      <a:pt x="10" y="67"/>
                    </a:cubicBezTo>
                    <a:cubicBezTo>
                      <a:pt x="19" y="58"/>
                      <a:pt x="23" y="47"/>
                      <a:pt x="23" y="35"/>
                    </a:cubicBezTo>
                    <a:cubicBezTo>
                      <a:pt x="23" y="23"/>
                      <a:pt x="19" y="11"/>
                      <a:pt x="10" y="2"/>
                    </a:cubicBezTo>
                    <a:close/>
                  </a:path>
                </a:pathLst>
              </a:custGeom>
              <a:grpFill/>
              <a:ln w="9525">
                <a:solidFill>
                  <a:srgbClr val="FF7899"/>
                </a:solidFill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1" name="Freeform 87"/>
              <p:cNvSpPr/>
              <p:nvPr/>
            </p:nvSpPr>
            <p:spPr bwMode="auto">
              <a:xfrm>
                <a:off x="6376980" y="4239521"/>
                <a:ext cx="102328" cy="341923"/>
              </a:xfrm>
              <a:custGeom>
                <a:avLst/>
                <a:gdLst>
                  <a:gd name="T0" fmla="*/ 10 w 31"/>
                  <a:gd name="T1" fmla="*/ 2 h 103"/>
                  <a:gd name="T2" fmla="*/ 3 w 31"/>
                  <a:gd name="T3" fmla="*/ 2 h 103"/>
                  <a:gd name="T4" fmla="*/ 3 w 31"/>
                  <a:gd name="T5" fmla="*/ 10 h 103"/>
                  <a:gd name="T6" fmla="*/ 20 w 31"/>
                  <a:gd name="T7" fmla="*/ 52 h 103"/>
                  <a:gd name="T8" fmla="*/ 3 w 31"/>
                  <a:gd name="T9" fmla="*/ 94 h 103"/>
                  <a:gd name="T10" fmla="*/ 3 w 31"/>
                  <a:gd name="T11" fmla="*/ 102 h 103"/>
                  <a:gd name="T12" fmla="*/ 6 w 31"/>
                  <a:gd name="T13" fmla="*/ 103 h 103"/>
                  <a:gd name="T14" fmla="*/ 10 w 31"/>
                  <a:gd name="T15" fmla="*/ 102 h 103"/>
                  <a:gd name="T16" fmla="*/ 31 w 31"/>
                  <a:gd name="T17" fmla="*/ 52 h 103"/>
                  <a:gd name="T18" fmla="*/ 10 w 31"/>
                  <a:gd name="T19" fmla="*/ 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103">
                    <a:moveTo>
                      <a:pt x="10" y="2"/>
                    </a:moveTo>
                    <a:cubicBezTo>
                      <a:pt x="8" y="0"/>
                      <a:pt x="5" y="0"/>
                      <a:pt x="3" y="2"/>
                    </a:cubicBezTo>
                    <a:cubicBezTo>
                      <a:pt x="0" y="4"/>
                      <a:pt x="0" y="8"/>
                      <a:pt x="3" y="10"/>
                    </a:cubicBezTo>
                    <a:cubicBezTo>
                      <a:pt x="14" y="21"/>
                      <a:pt x="20" y="37"/>
                      <a:pt x="20" y="52"/>
                    </a:cubicBezTo>
                    <a:cubicBezTo>
                      <a:pt x="20" y="67"/>
                      <a:pt x="14" y="82"/>
                      <a:pt x="3" y="94"/>
                    </a:cubicBezTo>
                    <a:cubicBezTo>
                      <a:pt x="0" y="96"/>
                      <a:pt x="0" y="100"/>
                      <a:pt x="3" y="102"/>
                    </a:cubicBezTo>
                    <a:cubicBezTo>
                      <a:pt x="4" y="103"/>
                      <a:pt x="5" y="103"/>
                      <a:pt x="6" y="103"/>
                    </a:cubicBezTo>
                    <a:cubicBezTo>
                      <a:pt x="8" y="103"/>
                      <a:pt x="9" y="103"/>
                      <a:pt x="10" y="102"/>
                    </a:cubicBezTo>
                    <a:cubicBezTo>
                      <a:pt x="24" y="88"/>
                      <a:pt x="31" y="70"/>
                      <a:pt x="31" y="52"/>
                    </a:cubicBezTo>
                    <a:cubicBezTo>
                      <a:pt x="31" y="34"/>
                      <a:pt x="24" y="16"/>
                      <a:pt x="10" y="2"/>
                    </a:cubicBezTo>
                    <a:close/>
                  </a:path>
                </a:pathLst>
              </a:custGeom>
              <a:grpFill/>
              <a:ln w="9525">
                <a:solidFill>
                  <a:srgbClr val="FF7899"/>
                </a:solidFill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2" name="Freeform 88"/>
              <p:cNvSpPr/>
              <p:nvPr/>
            </p:nvSpPr>
            <p:spPr bwMode="auto">
              <a:xfrm>
                <a:off x="6436879" y="4182118"/>
                <a:ext cx="124789" cy="459224"/>
              </a:xfrm>
              <a:custGeom>
                <a:avLst/>
                <a:gdLst>
                  <a:gd name="T0" fmla="*/ 10 w 38"/>
                  <a:gd name="T1" fmla="*/ 2 h 138"/>
                  <a:gd name="T2" fmla="*/ 2 w 38"/>
                  <a:gd name="T3" fmla="*/ 2 h 138"/>
                  <a:gd name="T4" fmla="*/ 2 w 38"/>
                  <a:gd name="T5" fmla="*/ 9 h 138"/>
                  <a:gd name="T6" fmla="*/ 27 w 38"/>
                  <a:gd name="T7" fmla="*/ 69 h 138"/>
                  <a:gd name="T8" fmla="*/ 2 w 38"/>
                  <a:gd name="T9" fmla="*/ 128 h 138"/>
                  <a:gd name="T10" fmla="*/ 2 w 38"/>
                  <a:gd name="T11" fmla="*/ 136 h 138"/>
                  <a:gd name="T12" fmla="*/ 6 w 38"/>
                  <a:gd name="T13" fmla="*/ 138 h 138"/>
                  <a:gd name="T14" fmla="*/ 10 w 38"/>
                  <a:gd name="T15" fmla="*/ 136 h 138"/>
                  <a:gd name="T16" fmla="*/ 38 w 38"/>
                  <a:gd name="T17" fmla="*/ 69 h 138"/>
                  <a:gd name="T18" fmla="*/ 10 w 38"/>
                  <a:gd name="T19" fmla="*/ 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138">
                    <a:moveTo>
                      <a:pt x="10" y="2"/>
                    </a:moveTo>
                    <a:cubicBezTo>
                      <a:pt x="8" y="0"/>
                      <a:pt x="5" y="0"/>
                      <a:pt x="2" y="2"/>
                    </a:cubicBezTo>
                    <a:cubicBezTo>
                      <a:pt x="0" y="4"/>
                      <a:pt x="0" y="7"/>
                      <a:pt x="2" y="9"/>
                    </a:cubicBezTo>
                    <a:cubicBezTo>
                      <a:pt x="19" y="26"/>
                      <a:pt x="27" y="47"/>
                      <a:pt x="27" y="69"/>
                    </a:cubicBezTo>
                    <a:cubicBezTo>
                      <a:pt x="27" y="90"/>
                      <a:pt x="19" y="112"/>
                      <a:pt x="2" y="128"/>
                    </a:cubicBezTo>
                    <a:cubicBezTo>
                      <a:pt x="0" y="130"/>
                      <a:pt x="0" y="134"/>
                      <a:pt x="2" y="136"/>
                    </a:cubicBezTo>
                    <a:cubicBezTo>
                      <a:pt x="4" y="137"/>
                      <a:pt x="5" y="138"/>
                      <a:pt x="6" y="138"/>
                    </a:cubicBezTo>
                    <a:cubicBezTo>
                      <a:pt x="8" y="138"/>
                      <a:pt x="9" y="137"/>
                      <a:pt x="10" y="136"/>
                    </a:cubicBezTo>
                    <a:cubicBezTo>
                      <a:pt x="29" y="117"/>
                      <a:pt x="38" y="93"/>
                      <a:pt x="38" y="69"/>
                    </a:cubicBezTo>
                    <a:cubicBezTo>
                      <a:pt x="38" y="45"/>
                      <a:pt x="29" y="20"/>
                      <a:pt x="10" y="2"/>
                    </a:cubicBezTo>
                    <a:close/>
                  </a:path>
                </a:pathLst>
              </a:custGeom>
              <a:grpFill/>
              <a:ln w="9525">
                <a:solidFill>
                  <a:srgbClr val="FF7899"/>
                </a:solidFill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53" name="Group 77"/>
          <p:cNvGrpSpPr/>
          <p:nvPr/>
        </p:nvGrpSpPr>
        <p:grpSpPr>
          <a:xfrm>
            <a:off x="7147240" y="3832433"/>
            <a:ext cx="1164593" cy="1164654"/>
            <a:chOff x="8613835" y="4173075"/>
            <a:chExt cx="710960" cy="710958"/>
          </a:xfrm>
          <a:solidFill>
            <a:srgbClr val="007791"/>
          </a:solidFill>
        </p:grpSpPr>
        <p:sp>
          <p:nvSpPr>
            <p:cNvPr id="54" name="Oval 65"/>
            <p:cNvSpPr/>
            <p:nvPr/>
          </p:nvSpPr>
          <p:spPr>
            <a:xfrm>
              <a:off x="8613835" y="4173075"/>
              <a:ext cx="710960" cy="710958"/>
            </a:xfrm>
            <a:prstGeom prst="ellipse">
              <a:avLst/>
            </a:prstGeom>
            <a:noFill/>
            <a:ln>
              <a:solidFill>
                <a:srgbClr val="007791"/>
              </a:solidFill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16"/>
            <p:cNvSpPr>
              <a:spLocks noChangeAspect="1" noEditPoints="1"/>
            </p:cNvSpPr>
            <p:nvPr/>
          </p:nvSpPr>
          <p:spPr bwMode="auto">
            <a:xfrm>
              <a:off x="8807774" y="4323051"/>
              <a:ext cx="310685" cy="360000"/>
            </a:xfrm>
            <a:custGeom>
              <a:avLst/>
              <a:gdLst>
                <a:gd name="T0" fmla="*/ 233 w 320"/>
                <a:gd name="T1" fmla="*/ 138 h 371"/>
                <a:gd name="T2" fmla="*/ 261 w 320"/>
                <a:gd name="T3" fmla="*/ 12 h 371"/>
                <a:gd name="T4" fmla="*/ 168 w 320"/>
                <a:gd name="T5" fmla="*/ 104 h 371"/>
                <a:gd name="T6" fmla="*/ 80 w 320"/>
                <a:gd name="T7" fmla="*/ 182 h 371"/>
                <a:gd name="T8" fmla="*/ 80 w 320"/>
                <a:gd name="T9" fmla="*/ 319 h 371"/>
                <a:gd name="T10" fmla="*/ 253 w 320"/>
                <a:gd name="T11" fmla="*/ 371 h 371"/>
                <a:gd name="T12" fmla="*/ 320 w 320"/>
                <a:gd name="T13" fmla="*/ 172 h 371"/>
                <a:gd name="T14" fmla="*/ 233 w 320"/>
                <a:gd name="T15" fmla="*/ 138 h 371"/>
                <a:gd name="T16" fmla="*/ 60 w 320"/>
                <a:gd name="T17" fmla="*/ 140 h 371"/>
                <a:gd name="T18" fmla="*/ 0 w 320"/>
                <a:gd name="T19" fmla="*/ 202 h 371"/>
                <a:gd name="T20" fmla="*/ 0 w 320"/>
                <a:gd name="T21" fmla="*/ 299 h 371"/>
                <a:gd name="T22" fmla="*/ 60 w 320"/>
                <a:gd name="T23" fmla="*/ 360 h 371"/>
                <a:gd name="T24" fmla="*/ 40 w 320"/>
                <a:gd name="T25" fmla="*/ 315 h 371"/>
                <a:gd name="T26" fmla="*/ 40 w 320"/>
                <a:gd name="T27" fmla="*/ 187 h 371"/>
                <a:gd name="T28" fmla="*/ 60 w 320"/>
                <a:gd name="T29" fmla="*/ 14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0" h="371">
                  <a:moveTo>
                    <a:pt x="233" y="138"/>
                  </a:moveTo>
                  <a:cubicBezTo>
                    <a:pt x="230" y="131"/>
                    <a:pt x="304" y="65"/>
                    <a:pt x="261" y="12"/>
                  </a:cubicBezTo>
                  <a:cubicBezTo>
                    <a:pt x="251" y="0"/>
                    <a:pt x="217" y="72"/>
                    <a:pt x="168" y="104"/>
                  </a:cubicBezTo>
                  <a:cubicBezTo>
                    <a:pt x="142" y="122"/>
                    <a:pt x="80" y="161"/>
                    <a:pt x="80" y="182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44"/>
                    <a:pt x="178" y="371"/>
                    <a:pt x="253" y="371"/>
                  </a:cubicBezTo>
                  <a:cubicBezTo>
                    <a:pt x="280" y="371"/>
                    <a:pt x="320" y="199"/>
                    <a:pt x="320" y="172"/>
                  </a:cubicBezTo>
                  <a:cubicBezTo>
                    <a:pt x="320" y="145"/>
                    <a:pt x="235" y="145"/>
                    <a:pt x="233" y="138"/>
                  </a:cubicBezTo>
                  <a:close/>
                  <a:moveTo>
                    <a:pt x="60" y="140"/>
                  </a:moveTo>
                  <a:cubicBezTo>
                    <a:pt x="47" y="140"/>
                    <a:pt x="0" y="148"/>
                    <a:pt x="0" y="202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354"/>
                    <a:pt x="47" y="360"/>
                    <a:pt x="60" y="360"/>
                  </a:cubicBezTo>
                  <a:cubicBezTo>
                    <a:pt x="73" y="360"/>
                    <a:pt x="40" y="348"/>
                    <a:pt x="40" y="315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52"/>
                    <a:pt x="73" y="140"/>
                    <a:pt x="60" y="140"/>
                  </a:cubicBezTo>
                  <a:close/>
                </a:path>
              </a:pathLst>
            </a:custGeom>
            <a:grpFill/>
            <a:ln>
              <a:solidFill>
                <a:srgbClr val="007791"/>
              </a:solidFill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75"/>
          <p:cNvGrpSpPr/>
          <p:nvPr/>
        </p:nvGrpSpPr>
        <p:grpSpPr>
          <a:xfrm>
            <a:off x="3271691" y="3832433"/>
            <a:ext cx="1164593" cy="1164654"/>
            <a:chOff x="3445843" y="4173075"/>
            <a:chExt cx="710960" cy="710958"/>
          </a:xfrm>
          <a:solidFill>
            <a:srgbClr val="007791"/>
          </a:solidFill>
        </p:grpSpPr>
        <p:sp>
          <p:nvSpPr>
            <p:cNvPr id="57" name="Oval 68"/>
            <p:cNvSpPr/>
            <p:nvPr/>
          </p:nvSpPr>
          <p:spPr>
            <a:xfrm>
              <a:off x="3445843" y="4173075"/>
              <a:ext cx="710960" cy="710958"/>
            </a:xfrm>
            <a:prstGeom prst="ellipse">
              <a:avLst/>
            </a:prstGeom>
            <a:noFill/>
            <a:ln>
              <a:solidFill>
                <a:srgbClr val="007791"/>
              </a:solidFill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6"/>
            <p:cNvSpPr>
              <a:spLocks noEditPoints="1"/>
            </p:cNvSpPr>
            <p:nvPr/>
          </p:nvSpPr>
          <p:spPr bwMode="auto">
            <a:xfrm>
              <a:off x="3636568" y="4374006"/>
              <a:ext cx="330025" cy="289905"/>
            </a:xfrm>
            <a:custGeom>
              <a:avLst/>
              <a:gdLst>
                <a:gd name="T0" fmla="*/ 400 w 400"/>
                <a:gd name="T1" fmla="*/ 352 h 352"/>
                <a:gd name="T2" fmla="*/ 394 w 400"/>
                <a:gd name="T3" fmla="*/ 268 h 352"/>
                <a:gd name="T4" fmla="*/ 342 w 400"/>
                <a:gd name="T5" fmla="*/ 236 h 352"/>
                <a:gd name="T6" fmla="*/ 303 w 400"/>
                <a:gd name="T7" fmla="*/ 191 h 352"/>
                <a:gd name="T8" fmla="*/ 316 w 400"/>
                <a:gd name="T9" fmla="*/ 157 h 352"/>
                <a:gd name="T10" fmla="*/ 327 w 400"/>
                <a:gd name="T11" fmla="*/ 134 h 352"/>
                <a:gd name="T12" fmla="*/ 322 w 400"/>
                <a:gd name="T13" fmla="*/ 122 h 352"/>
                <a:gd name="T14" fmla="*/ 325 w 400"/>
                <a:gd name="T15" fmla="*/ 98 h 352"/>
                <a:gd name="T16" fmla="*/ 278 w 400"/>
                <a:gd name="T17" fmla="*/ 51 h 352"/>
                <a:gd name="T18" fmla="*/ 230 w 400"/>
                <a:gd name="T19" fmla="*/ 98 h 352"/>
                <a:gd name="T20" fmla="*/ 233 w 400"/>
                <a:gd name="T21" fmla="*/ 122 h 352"/>
                <a:gd name="T22" fmla="*/ 229 w 400"/>
                <a:gd name="T23" fmla="*/ 134 h 352"/>
                <a:gd name="T24" fmla="*/ 240 w 400"/>
                <a:gd name="T25" fmla="*/ 157 h 352"/>
                <a:gd name="T26" fmla="*/ 253 w 400"/>
                <a:gd name="T27" fmla="*/ 191 h 352"/>
                <a:gd name="T28" fmla="*/ 236 w 400"/>
                <a:gd name="T29" fmla="*/ 224 h 352"/>
                <a:gd name="T30" fmla="*/ 310 w 400"/>
                <a:gd name="T31" fmla="*/ 292 h 352"/>
                <a:gd name="T32" fmla="*/ 310 w 400"/>
                <a:gd name="T33" fmla="*/ 352 h 352"/>
                <a:gd name="T34" fmla="*/ 400 w 400"/>
                <a:gd name="T35" fmla="*/ 352 h 352"/>
                <a:gd name="T36" fmla="*/ 204 w 400"/>
                <a:gd name="T37" fmla="*/ 247 h 352"/>
                <a:gd name="T38" fmla="*/ 152 w 400"/>
                <a:gd name="T39" fmla="*/ 187 h 352"/>
                <a:gd name="T40" fmla="*/ 169 w 400"/>
                <a:gd name="T41" fmla="*/ 142 h 352"/>
                <a:gd name="T42" fmla="*/ 184 w 400"/>
                <a:gd name="T43" fmla="*/ 111 h 352"/>
                <a:gd name="T44" fmla="*/ 179 w 400"/>
                <a:gd name="T45" fmla="*/ 95 h 352"/>
                <a:gd name="T46" fmla="*/ 183 w 400"/>
                <a:gd name="T47" fmla="*/ 63 h 352"/>
                <a:gd name="T48" fmla="*/ 119 w 400"/>
                <a:gd name="T49" fmla="*/ 0 h 352"/>
                <a:gd name="T50" fmla="*/ 55 w 400"/>
                <a:gd name="T51" fmla="*/ 63 h 352"/>
                <a:gd name="T52" fmla="*/ 59 w 400"/>
                <a:gd name="T53" fmla="*/ 95 h 352"/>
                <a:gd name="T54" fmla="*/ 53 w 400"/>
                <a:gd name="T55" fmla="*/ 111 h 352"/>
                <a:gd name="T56" fmla="*/ 68 w 400"/>
                <a:gd name="T57" fmla="*/ 142 h 352"/>
                <a:gd name="T58" fmla="*/ 86 w 400"/>
                <a:gd name="T59" fmla="*/ 187 h 352"/>
                <a:gd name="T60" fmla="*/ 33 w 400"/>
                <a:gd name="T61" fmla="*/ 247 h 352"/>
                <a:gd name="T62" fmla="*/ 0 w 400"/>
                <a:gd name="T63" fmla="*/ 279 h 352"/>
                <a:gd name="T64" fmla="*/ 0 w 400"/>
                <a:gd name="T65" fmla="*/ 352 h 352"/>
                <a:gd name="T66" fmla="*/ 278 w 400"/>
                <a:gd name="T67" fmla="*/ 352 h 352"/>
                <a:gd name="T68" fmla="*/ 278 w 400"/>
                <a:gd name="T69" fmla="*/ 297 h 352"/>
                <a:gd name="T70" fmla="*/ 204 w 400"/>
                <a:gd name="T71" fmla="*/ 24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0" h="352">
                  <a:moveTo>
                    <a:pt x="400" y="352"/>
                  </a:moveTo>
                  <a:cubicBezTo>
                    <a:pt x="400" y="352"/>
                    <a:pt x="399" y="276"/>
                    <a:pt x="394" y="268"/>
                  </a:cubicBezTo>
                  <a:cubicBezTo>
                    <a:pt x="387" y="257"/>
                    <a:pt x="371" y="249"/>
                    <a:pt x="342" y="236"/>
                  </a:cubicBezTo>
                  <a:cubicBezTo>
                    <a:pt x="312" y="224"/>
                    <a:pt x="303" y="213"/>
                    <a:pt x="303" y="191"/>
                  </a:cubicBezTo>
                  <a:cubicBezTo>
                    <a:pt x="303" y="177"/>
                    <a:pt x="312" y="182"/>
                    <a:pt x="316" y="157"/>
                  </a:cubicBezTo>
                  <a:cubicBezTo>
                    <a:pt x="317" y="147"/>
                    <a:pt x="325" y="157"/>
                    <a:pt x="327" y="134"/>
                  </a:cubicBezTo>
                  <a:cubicBezTo>
                    <a:pt x="327" y="124"/>
                    <a:pt x="322" y="122"/>
                    <a:pt x="322" y="122"/>
                  </a:cubicBezTo>
                  <a:cubicBezTo>
                    <a:pt x="322" y="122"/>
                    <a:pt x="325" y="108"/>
                    <a:pt x="325" y="98"/>
                  </a:cubicBezTo>
                  <a:cubicBezTo>
                    <a:pt x="327" y="85"/>
                    <a:pt x="319" y="51"/>
                    <a:pt x="278" y="51"/>
                  </a:cubicBezTo>
                  <a:cubicBezTo>
                    <a:pt x="236" y="51"/>
                    <a:pt x="229" y="85"/>
                    <a:pt x="230" y="98"/>
                  </a:cubicBezTo>
                  <a:cubicBezTo>
                    <a:pt x="231" y="108"/>
                    <a:pt x="233" y="122"/>
                    <a:pt x="233" y="122"/>
                  </a:cubicBezTo>
                  <a:cubicBezTo>
                    <a:pt x="233" y="122"/>
                    <a:pt x="229" y="124"/>
                    <a:pt x="229" y="134"/>
                  </a:cubicBezTo>
                  <a:cubicBezTo>
                    <a:pt x="230" y="157"/>
                    <a:pt x="238" y="147"/>
                    <a:pt x="240" y="157"/>
                  </a:cubicBezTo>
                  <a:cubicBezTo>
                    <a:pt x="244" y="182"/>
                    <a:pt x="253" y="177"/>
                    <a:pt x="253" y="191"/>
                  </a:cubicBezTo>
                  <a:cubicBezTo>
                    <a:pt x="253" y="206"/>
                    <a:pt x="248" y="216"/>
                    <a:pt x="236" y="224"/>
                  </a:cubicBezTo>
                  <a:cubicBezTo>
                    <a:pt x="301" y="257"/>
                    <a:pt x="310" y="263"/>
                    <a:pt x="310" y="292"/>
                  </a:cubicBezTo>
                  <a:cubicBezTo>
                    <a:pt x="310" y="352"/>
                    <a:pt x="310" y="352"/>
                    <a:pt x="310" y="352"/>
                  </a:cubicBezTo>
                  <a:lnTo>
                    <a:pt x="400" y="352"/>
                  </a:lnTo>
                  <a:close/>
                  <a:moveTo>
                    <a:pt x="204" y="247"/>
                  </a:moveTo>
                  <a:cubicBezTo>
                    <a:pt x="165" y="231"/>
                    <a:pt x="152" y="217"/>
                    <a:pt x="152" y="187"/>
                  </a:cubicBezTo>
                  <a:cubicBezTo>
                    <a:pt x="152" y="169"/>
                    <a:pt x="164" y="175"/>
                    <a:pt x="169" y="142"/>
                  </a:cubicBezTo>
                  <a:cubicBezTo>
                    <a:pt x="172" y="129"/>
                    <a:pt x="182" y="142"/>
                    <a:pt x="184" y="111"/>
                  </a:cubicBezTo>
                  <a:cubicBezTo>
                    <a:pt x="184" y="98"/>
                    <a:pt x="179" y="95"/>
                    <a:pt x="179" y="95"/>
                  </a:cubicBezTo>
                  <a:cubicBezTo>
                    <a:pt x="179" y="95"/>
                    <a:pt x="181" y="77"/>
                    <a:pt x="183" y="63"/>
                  </a:cubicBezTo>
                  <a:cubicBezTo>
                    <a:pt x="184" y="45"/>
                    <a:pt x="174" y="0"/>
                    <a:pt x="119" y="0"/>
                  </a:cubicBezTo>
                  <a:cubicBezTo>
                    <a:pt x="64" y="0"/>
                    <a:pt x="54" y="45"/>
                    <a:pt x="55" y="63"/>
                  </a:cubicBezTo>
                  <a:cubicBezTo>
                    <a:pt x="56" y="77"/>
                    <a:pt x="59" y="95"/>
                    <a:pt x="59" y="95"/>
                  </a:cubicBezTo>
                  <a:cubicBezTo>
                    <a:pt x="59" y="95"/>
                    <a:pt x="53" y="98"/>
                    <a:pt x="53" y="111"/>
                  </a:cubicBezTo>
                  <a:cubicBezTo>
                    <a:pt x="55" y="142"/>
                    <a:pt x="66" y="129"/>
                    <a:pt x="68" y="142"/>
                  </a:cubicBezTo>
                  <a:cubicBezTo>
                    <a:pt x="74" y="175"/>
                    <a:pt x="86" y="169"/>
                    <a:pt x="86" y="187"/>
                  </a:cubicBezTo>
                  <a:cubicBezTo>
                    <a:pt x="86" y="217"/>
                    <a:pt x="73" y="231"/>
                    <a:pt x="33" y="247"/>
                  </a:cubicBezTo>
                  <a:cubicBezTo>
                    <a:pt x="21" y="252"/>
                    <a:pt x="0" y="260"/>
                    <a:pt x="0" y="279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278" y="352"/>
                    <a:pt x="278" y="352"/>
                    <a:pt x="278" y="352"/>
                  </a:cubicBezTo>
                  <a:cubicBezTo>
                    <a:pt x="278" y="352"/>
                    <a:pt x="278" y="309"/>
                    <a:pt x="278" y="297"/>
                  </a:cubicBezTo>
                  <a:cubicBezTo>
                    <a:pt x="278" y="280"/>
                    <a:pt x="244" y="264"/>
                    <a:pt x="204" y="247"/>
                  </a:cubicBezTo>
                  <a:close/>
                </a:path>
              </a:pathLst>
            </a:custGeom>
            <a:grpFill/>
            <a:ln>
              <a:solidFill>
                <a:srgbClr val="007791"/>
              </a:solidFill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9" name="Content Placeholder 2"/>
          <p:cNvSpPr txBox="1"/>
          <p:nvPr/>
        </p:nvSpPr>
        <p:spPr>
          <a:xfrm>
            <a:off x="933546" y="2021925"/>
            <a:ext cx="1804946" cy="25441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Content Placeholder 2"/>
          <p:cNvSpPr txBox="1"/>
          <p:nvPr/>
        </p:nvSpPr>
        <p:spPr>
          <a:xfrm>
            <a:off x="933546" y="2400318"/>
            <a:ext cx="1550463" cy="566735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5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105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Content Placeholder 2"/>
          <p:cNvSpPr txBox="1"/>
          <p:nvPr/>
        </p:nvSpPr>
        <p:spPr>
          <a:xfrm>
            <a:off x="2871321" y="2021925"/>
            <a:ext cx="1804946" cy="25441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Content Placeholder 2"/>
          <p:cNvSpPr txBox="1"/>
          <p:nvPr/>
        </p:nvSpPr>
        <p:spPr>
          <a:xfrm>
            <a:off x="2871321" y="2400318"/>
            <a:ext cx="1550463" cy="566735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5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105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Content Placeholder 2"/>
          <p:cNvSpPr txBox="1"/>
          <p:nvPr/>
        </p:nvSpPr>
        <p:spPr>
          <a:xfrm>
            <a:off x="4809096" y="2021925"/>
            <a:ext cx="1804946" cy="25441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/>
          <p:nvPr/>
        </p:nvSpPr>
        <p:spPr>
          <a:xfrm>
            <a:off x="4809096" y="2400318"/>
            <a:ext cx="1550463" cy="566735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5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105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Content Placeholder 2"/>
          <p:cNvSpPr txBox="1"/>
          <p:nvPr/>
        </p:nvSpPr>
        <p:spPr>
          <a:xfrm>
            <a:off x="6746871" y="2021925"/>
            <a:ext cx="1804946" cy="25441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Content Placeholder 2"/>
          <p:cNvSpPr txBox="1"/>
          <p:nvPr/>
        </p:nvSpPr>
        <p:spPr>
          <a:xfrm>
            <a:off x="6746871" y="2400318"/>
            <a:ext cx="1550463" cy="566735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5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105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/>
          <p:nvPr/>
        </p:nvSpPr>
        <p:spPr>
          <a:xfrm>
            <a:off x="895954" y="4508592"/>
            <a:ext cx="228938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17"/>
          <p:cNvSpPr txBox="1"/>
          <p:nvPr/>
        </p:nvSpPr>
        <p:spPr>
          <a:xfrm>
            <a:off x="3635744" y="4550904"/>
            <a:ext cx="228938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18"/>
          <p:cNvSpPr txBox="1"/>
          <p:nvPr/>
        </p:nvSpPr>
        <p:spPr>
          <a:xfrm>
            <a:off x="6375532" y="4593216"/>
            <a:ext cx="228938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68972" y="1581101"/>
            <a:ext cx="8190736" cy="2734319"/>
            <a:chOff x="1167355" y="1217191"/>
            <a:chExt cx="6892537" cy="23008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Freeform 4"/>
            <p:cNvSpPr/>
            <p:nvPr/>
          </p:nvSpPr>
          <p:spPr bwMode="auto">
            <a:xfrm>
              <a:off x="1167355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rgbClr val="007791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3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5"/>
            <p:cNvSpPr/>
            <p:nvPr/>
          </p:nvSpPr>
          <p:spPr bwMode="auto">
            <a:xfrm flipH="1" flipV="1">
              <a:off x="3653420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rgbClr val="FF7899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3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8900000">
              <a:off x="1723577" y="1817977"/>
              <a:ext cx="1104193" cy="1104192"/>
            </a:xfrm>
            <a:prstGeom prst="rect">
              <a:avLst/>
            </a:prstGeom>
            <a:solidFill>
              <a:srgbClr val="FF7899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3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8900000">
              <a:off x="4055751" y="1817977"/>
              <a:ext cx="1104192" cy="1104192"/>
            </a:xfrm>
            <a:prstGeom prst="rect">
              <a:avLst/>
            </a:prstGeom>
            <a:solidFill>
              <a:srgbClr val="007791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3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rgbClr val="FF7899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3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18900000">
              <a:off x="2167565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3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18900000">
              <a:off x="4499738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3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endParaRPr lang="zh-CN" altLang="en-US" sz="133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18551" y="1759800"/>
              <a:ext cx="79588" cy="207131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086485">
                <a:lnSpc>
                  <a:spcPct val="120000"/>
                </a:lnSpc>
                <a:defRPr/>
              </a:pPr>
              <a:r>
                <a:rPr lang="zh-CN" altLang="en-US" sz="133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52371" y="1786760"/>
              <a:ext cx="79588" cy="207131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69691" y="1759800"/>
              <a:ext cx="79588" cy="207131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33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7" name="TextBox 11"/>
            <p:cNvSpPr txBox="1">
              <a:spLocks noChangeArrowheads="1"/>
            </p:cNvSpPr>
            <p:nvPr/>
          </p:nvSpPr>
          <p:spPr bwMode="auto">
            <a:xfrm flipH="1">
              <a:off x="1897609" y="2271669"/>
              <a:ext cx="713402" cy="4559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18" name="TextBox 11"/>
            <p:cNvSpPr txBox="1">
              <a:spLocks noChangeArrowheads="1"/>
            </p:cNvSpPr>
            <p:nvPr/>
          </p:nvSpPr>
          <p:spPr bwMode="auto">
            <a:xfrm flipH="1">
              <a:off x="4245583" y="2241697"/>
              <a:ext cx="724521" cy="4559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19" name="TextBox 11"/>
            <p:cNvSpPr txBox="1">
              <a:spLocks noChangeArrowheads="1"/>
            </p:cNvSpPr>
            <p:nvPr/>
          </p:nvSpPr>
          <p:spPr bwMode="auto">
            <a:xfrm flipH="1">
              <a:off x="6564081" y="2221374"/>
              <a:ext cx="725693" cy="4559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46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69"/>
          <p:cNvSpPr/>
          <p:nvPr/>
        </p:nvSpPr>
        <p:spPr>
          <a:xfrm rot="10800000">
            <a:off x="2616705" y="0"/>
            <a:ext cx="6524638" cy="3254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2" y="2114"/>
                  <a:pt x="3163" y="6342"/>
                </a:cubicBezTo>
                <a:cubicBezTo>
                  <a:pt x="1060" y="10557"/>
                  <a:pt x="7" y="16076"/>
                  <a:pt x="0" y="21600"/>
                </a:cubicBezTo>
                <a:lnTo>
                  <a:pt x="21600" y="21600"/>
                </a:lnTo>
                <a:cubicBezTo>
                  <a:pt x="21593" y="16076"/>
                  <a:pt x="20540" y="10557"/>
                  <a:pt x="18437" y="6342"/>
                </a:cubicBezTo>
                <a:cubicBezTo>
                  <a:pt x="16328" y="2114"/>
                  <a:pt x="13564" y="0"/>
                  <a:pt x="108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lIns="19049" tIns="19049" rIns="19049" bIns="19049" anchor="ctr"/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Shape 1851"/>
          <p:cNvSpPr/>
          <p:nvPr/>
        </p:nvSpPr>
        <p:spPr>
          <a:xfrm>
            <a:off x="1012277" y="2018959"/>
            <a:ext cx="1470144" cy="246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335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Shape 1852"/>
          <p:cNvSpPr/>
          <p:nvPr/>
        </p:nvSpPr>
        <p:spPr>
          <a:xfrm>
            <a:off x="1269600" y="925227"/>
            <a:ext cx="898552" cy="89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07791"/>
          </a:solidFill>
          <a:ln w="12700" cap="flat">
            <a:noFill/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25399" tIns="25399" rIns="25399" bIns="25399" numCol="1" anchor="ctr">
            <a:noAutofit/>
          </a:bodyPr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Shape 1853"/>
          <p:cNvSpPr/>
          <p:nvPr/>
        </p:nvSpPr>
        <p:spPr>
          <a:xfrm>
            <a:off x="1532817" y="1223075"/>
            <a:ext cx="372116" cy="302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Shape 1855"/>
          <p:cNvSpPr/>
          <p:nvPr/>
        </p:nvSpPr>
        <p:spPr>
          <a:xfrm>
            <a:off x="2442748" y="4446906"/>
            <a:ext cx="1681696" cy="886397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id-ID" altLang="zh-CN"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hape 1856"/>
          <p:cNvSpPr/>
          <p:nvPr/>
        </p:nvSpPr>
        <p:spPr>
          <a:xfrm>
            <a:off x="2548524" y="4159085"/>
            <a:ext cx="1470144" cy="24615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335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Shape 1857"/>
          <p:cNvSpPr/>
          <p:nvPr/>
        </p:nvSpPr>
        <p:spPr>
          <a:xfrm>
            <a:off x="2831295" y="2939246"/>
            <a:ext cx="904604" cy="904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5399" tIns="25399" rIns="25399" bIns="25399" anchor="ctr"/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Shape 1859"/>
          <p:cNvSpPr/>
          <p:nvPr/>
        </p:nvSpPr>
        <p:spPr>
          <a:xfrm>
            <a:off x="7590317" y="4470323"/>
            <a:ext cx="1681696" cy="8863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1860"/>
          <p:cNvSpPr/>
          <p:nvPr/>
        </p:nvSpPr>
        <p:spPr>
          <a:xfrm>
            <a:off x="7696095" y="4182501"/>
            <a:ext cx="1470144" cy="246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335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1861"/>
          <p:cNvSpPr/>
          <p:nvPr/>
        </p:nvSpPr>
        <p:spPr>
          <a:xfrm>
            <a:off x="7980944" y="2964740"/>
            <a:ext cx="900449" cy="900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07791"/>
          </a:solidFill>
          <a:ln w="12700" cap="flat">
            <a:noFill/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25399" tIns="25399" rIns="25399" bIns="25399" numCol="1" anchor="ctr">
            <a:noAutofit/>
          </a:bodyPr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862"/>
          <p:cNvSpPr/>
          <p:nvPr/>
        </p:nvSpPr>
        <p:spPr>
          <a:xfrm>
            <a:off x="8258953" y="3227708"/>
            <a:ext cx="344424" cy="308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Shape 1864"/>
          <p:cNvSpPr/>
          <p:nvPr/>
        </p:nvSpPr>
        <p:spPr>
          <a:xfrm>
            <a:off x="9209560" y="2428914"/>
            <a:ext cx="1681696" cy="8863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Shape 1865"/>
          <p:cNvSpPr/>
          <p:nvPr/>
        </p:nvSpPr>
        <p:spPr>
          <a:xfrm>
            <a:off x="9315336" y="2141091"/>
            <a:ext cx="1470144" cy="246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335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335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Shape 1866"/>
          <p:cNvSpPr/>
          <p:nvPr/>
        </p:nvSpPr>
        <p:spPr>
          <a:xfrm>
            <a:off x="9600184" y="923329"/>
            <a:ext cx="900449" cy="900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7899"/>
          </a:solidFill>
          <a:ln w="12700" cap="flat">
            <a:noFill/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25399" tIns="25399" rIns="25399" bIns="25399" numCol="1" anchor="ctr">
            <a:noAutofit/>
          </a:bodyPr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Shape 1857"/>
          <p:cNvSpPr/>
          <p:nvPr/>
        </p:nvSpPr>
        <p:spPr>
          <a:xfrm>
            <a:off x="2831295" y="2939869"/>
            <a:ext cx="904604" cy="904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7899"/>
          </a:solidFill>
          <a:ln w="12700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25399" tIns="25399" rIns="25399" bIns="25399" anchor="ctr"/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Shape 1858"/>
          <p:cNvSpPr/>
          <p:nvPr/>
        </p:nvSpPr>
        <p:spPr>
          <a:xfrm>
            <a:off x="3173692" y="3191414"/>
            <a:ext cx="219809" cy="400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1867"/>
          <p:cNvSpPr/>
          <p:nvPr/>
        </p:nvSpPr>
        <p:spPr>
          <a:xfrm>
            <a:off x="9891384" y="1207147"/>
            <a:ext cx="318049" cy="332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735" dirty="0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Shape 1864"/>
          <p:cNvSpPr/>
          <p:nvPr/>
        </p:nvSpPr>
        <p:spPr>
          <a:xfrm>
            <a:off x="934974" y="2360609"/>
            <a:ext cx="1681696" cy="8863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939" y="151205"/>
            <a:ext cx="2110308" cy="3122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6" grpId="1" animBg="1"/>
      <p:bldP spid="17" grpId="0" animBg="1"/>
      <p:bldP spid="18" grpId="0" animBg="1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1694"/>
          <p:cNvSpPr/>
          <p:nvPr/>
        </p:nvSpPr>
        <p:spPr>
          <a:xfrm>
            <a:off x="6604126" y="2943416"/>
            <a:ext cx="1948251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2" tIns="16542" rIns="16542" bIns="16542" anchor="ctr"/>
          <a:lstStyle/>
          <a:p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Shape 1695"/>
          <p:cNvSpPr/>
          <p:nvPr/>
        </p:nvSpPr>
        <p:spPr>
          <a:xfrm>
            <a:off x="7492139" y="1983781"/>
            <a:ext cx="1948251" cy="1919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7899"/>
          </a:solidFill>
          <a:ln w="12700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Shape 1697"/>
          <p:cNvSpPr/>
          <p:nvPr/>
        </p:nvSpPr>
        <p:spPr>
          <a:xfrm>
            <a:off x="5087810" y="2943416"/>
            <a:ext cx="1481847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2" tIns="16542" rIns="16542" bIns="16542" anchor="ctr"/>
          <a:lstStyle/>
          <a:p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Shape 1698"/>
          <p:cNvSpPr/>
          <p:nvPr/>
        </p:nvSpPr>
        <p:spPr>
          <a:xfrm flipV="1">
            <a:off x="2743201" y="2943415"/>
            <a:ext cx="2310140" cy="47161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16542" tIns="16542" rIns="16542" bIns="16542" anchor="ctr"/>
          <a:lstStyle/>
          <a:p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Shape 1701"/>
          <p:cNvSpPr/>
          <p:nvPr/>
        </p:nvSpPr>
        <p:spPr>
          <a:xfrm>
            <a:off x="4466661" y="2348821"/>
            <a:ext cx="1207145" cy="1189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7899"/>
          </a:solidFill>
          <a:ln w="12700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100" dirty="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Shape 1704"/>
          <p:cNvSpPr/>
          <p:nvPr/>
        </p:nvSpPr>
        <p:spPr>
          <a:xfrm>
            <a:off x="5963306" y="2348821"/>
            <a:ext cx="1207145" cy="1189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007791"/>
          </a:solidFill>
          <a:ln w="12700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2400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6" name="Group 32"/>
          <p:cNvGrpSpPr/>
          <p:nvPr/>
        </p:nvGrpSpPr>
        <p:grpSpPr>
          <a:xfrm>
            <a:off x="4507718" y="2388008"/>
            <a:ext cx="362551" cy="362571"/>
            <a:chOff x="1785343" y="2477041"/>
            <a:chExt cx="556668" cy="556668"/>
          </a:xfrm>
        </p:grpSpPr>
        <p:sp>
          <p:nvSpPr>
            <p:cNvPr id="37" name="Shape 1705"/>
            <p:cNvSpPr/>
            <p:nvPr/>
          </p:nvSpPr>
          <p:spPr>
            <a:xfrm>
              <a:off x="1785343" y="2477041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791"/>
            </a:solidFill>
            <a:ln w="12700"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 sz="1100" dirty="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Shape 1707"/>
            <p:cNvSpPr/>
            <p:nvPr/>
          </p:nvSpPr>
          <p:spPr>
            <a:xfrm>
              <a:off x="1932937" y="2624635"/>
              <a:ext cx="261480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1100" dirty="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1710"/>
          <p:cNvGrpSpPr/>
          <p:nvPr/>
        </p:nvGrpSpPr>
        <p:grpSpPr>
          <a:xfrm>
            <a:off x="5855587" y="3167383"/>
            <a:ext cx="362551" cy="362571"/>
            <a:chOff x="0" y="0"/>
            <a:chExt cx="1113335" cy="1113335"/>
          </a:xfrm>
        </p:grpSpPr>
        <p:sp>
          <p:nvSpPr>
            <p:cNvPr id="40" name="Shape 1708"/>
            <p:cNvSpPr/>
            <p:nvPr/>
          </p:nvSpPr>
          <p:spPr>
            <a:xfrm>
              <a:off x="0" y="0"/>
              <a:ext cx="1113336" cy="111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7899"/>
            </a:solidFill>
            <a:ln w="12700" cap="flat">
              <a:noFill/>
              <a:miter lim="400000"/>
            </a:ln>
            <a:effectLst/>
          </p:spPr>
          <p:txBody>
            <a:bodyPr wrap="square" lIns="17447" tIns="17447" rIns="17447" bIns="17447" numCol="1" anchor="ctr">
              <a:noAutofit/>
            </a:bodyPr>
            <a:lstStyle/>
            <a:p>
              <a:pPr>
                <a:lnSpc>
                  <a:spcPct val="120000"/>
                </a:lnSpc>
              </a:pPr>
              <a:endParaRPr sz="2400" dirty="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Shape 1709"/>
            <p:cNvSpPr/>
            <p:nvPr/>
          </p:nvSpPr>
          <p:spPr>
            <a:xfrm>
              <a:off x="293512" y="300601"/>
              <a:ext cx="526312" cy="52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41" y="491"/>
                  </a:moveTo>
                  <a:cubicBezTo>
                    <a:pt x="16241" y="164"/>
                    <a:pt x="16078" y="0"/>
                    <a:pt x="15753" y="0"/>
                  </a:cubicBezTo>
                  <a:cubicBezTo>
                    <a:pt x="5847" y="0"/>
                    <a:pt x="5847" y="0"/>
                    <a:pt x="5847" y="0"/>
                  </a:cubicBezTo>
                  <a:cubicBezTo>
                    <a:pt x="5522" y="0"/>
                    <a:pt x="5359" y="164"/>
                    <a:pt x="5359" y="491"/>
                  </a:cubicBezTo>
                  <a:cubicBezTo>
                    <a:pt x="5359" y="5400"/>
                    <a:pt x="5359" y="5400"/>
                    <a:pt x="5359" y="5400"/>
                  </a:cubicBezTo>
                  <a:cubicBezTo>
                    <a:pt x="16241" y="5400"/>
                    <a:pt x="16241" y="5400"/>
                    <a:pt x="16241" y="5400"/>
                  </a:cubicBezTo>
                  <a:lnTo>
                    <a:pt x="16241" y="491"/>
                  </a:lnTo>
                  <a:close/>
                  <a:moveTo>
                    <a:pt x="16403" y="16691"/>
                  </a:moveTo>
                  <a:cubicBezTo>
                    <a:pt x="16241" y="16527"/>
                    <a:pt x="16078" y="16364"/>
                    <a:pt x="15916" y="16364"/>
                  </a:cubicBezTo>
                  <a:cubicBezTo>
                    <a:pt x="5684" y="16364"/>
                    <a:pt x="5684" y="16364"/>
                    <a:pt x="5684" y="16364"/>
                  </a:cubicBezTo>
                  <a:cubicBezTo>
                    <a:pt x="5522" y="16364"/>
                    <a:pt x="5359" y="16527"/>
                    <a:pt x="5197" y="16691"/>
                  </a:cubicBezTo>
                  <a:cubicBezTo>
                    <a:pt x="3573" y="21109"/>
                    <a:pt x="3573" y="21109"/>
                    <a:pt x="3573" y="21109"/>
                  </a:cubicBezTo>
                  <a:cubicBezTo>
                    <a:pt x="3573" y="21273"/>
                    <a:pt x="3573" y="21273"/>
                    <a:pt x="3735" y="21436"/>
                  </a:cubicBezTo>
                  <a:cubicBezTo>
                    <a:pt x="3735" y="21600"/>
                    <a:pt x="3898" y="21600"/>
                    <a:pt x="4060" y="21600"/>
                  </a:cubicBezTo>
                  <a:cubicBezTo>
                    <a:pt x="17540" y="21600"/>
                    <a:pt x="17540" y="21600"/>
                    <a:pt x="17540" y="21600"/>
                  </a:cubicBezTo>
                  <a:cubicBezTo>
                    <a:pt x="17702" y="21600"/>
                    <a:pt x="17865" y="21600"/>
                    <a:pt x="17865" y="21436"/>
                  </a:cubicBezTo>
                  <a:cubicBezTo>
                    <a:pt x="18027" y="21273"/>
                    <a:pt x="18027" y="21273"/>
                    <a:pt x="18027" y="21109"/>
                  </a:cubicBezTo>
                  <a:lnTo>
                    <a:pt x="16403" y="16691"/>
                  </a:lnTo>
                  <a:close/>
                  <a:moveTo>
                    <a:pt x="4872" y="9164"/>
                  </a:moveTo>
                  <a:cubicBezTo>
                    <a:pt x="4872" y="10964"/>
                    <a:pt x="4872" y="10964"/>
                    <a:pt x="4872" y="10964"/>
                  </a:cubicBezTo>
                  <a:cubicBezTo>
                    <a:pt x="16565" y="10964"/>
                    <a:pt x="16565" y="10964"/>
                    <a:pt x="16565" y="10964"/>
                  </a:cubicBezTo>
                  <a:cubicBezTo>
                    <a:pt x="16565" y="9164"/>
                    <a:pt x="16565" y="9164"/>
                    <a:pt x="16565" y="9164"/>
                  </a:cubicBezTo>
                  <a:cubicBezTo>
                    <a:pt x="16565" y="9164"/>
                    <a:pt x="15266" y="6545"/>
                    <a:pt x="15266" y="6545"/>
                  </a:cubicBezTo>
                  <a:cubicBezTo>
                    <a:pt x="6334" y="6545"/>
                    <a:pt x="6334" y="6545"/>
                    <a:pt x="6334" y="6545"/>
                  </a:cubicBezTo>
                  <a:cubicBezTo>
                    <a:pt x="6334" y="6545"/>
                    <a:pt x="4872" y="9164"/>
                    <a:pt x="4872" y="9164"/>
                  </a:cubicBezTo>
                  <a:close/>
                  <a:moveTo>
                    <a:pt x="10719" y="8345"/>
                  </a:moveTo>
                  <a:cubicBezTo>
                    <a:pt x="11693" y="8345"/>
                    <a:pt x="12505" y="8673"/>
                    <a:pt x="12505" y="9164"/>
                  </a:cubicBezTo>
                  <a:cubicBezTo>
                    <a:pt x="12505" y="9655"/>
                    <a:pt x="11693" y="10145"/>
                    <a:pt x="10719" y="10145"/>
                  </a:cubicBezTo>
                  <a:cubicBezTo>
                    <a:pt x="9907" y="10145"/>
                    <a:pt x="9095" y="9655"/>
                    <a:pt x="9095" y="9164"/>
                  </a:cubicBezTo>
                  <a:cubicBezTo>
                    <a:pt x="9095" y="8673"/>
                    <a:pt x="9907" y="8345"/>
                    <a:pt x="10719" y="8345"/>
                  </a:cubicBezTo>
                  <a:close/>
                  <a:moveTo>
                    <a:pt x="19326" y="6545"/>
                  </a:moveTo>
                  <a:cubicBezTo>
                    <a:pt x="16403" y="6545"/>
                    <a:pt x="16403" y="6545"/>
                    <a:pt x="16403" y="6545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702" y="8836"/>
                    <a:pt x="17702" y="8836"/>
                    <a:pt x="17702" y="9000"/>
                  </a:cubicBezTo>
                  <a:cubicBezTo>
                    <a:pt x="17702" y="9000"/>
                    <a:pt x="17702" y="11455"/>
                    <a:pt x="17702" y="11455"/>
                  </a:cubicBezTo>
                  <a:cubicBezTo>
                    <a:pt x="17702" y="11782"/>
                    <a:pt x="17540" y="11945"/>
                    <a:pt x="17215" y="11945"/>
                  </a:cubicBezTo>
                  <a:cubicBezTo>
                    <a:pt x="4385" y="11945"/>
                    <a:pt x="4385" y="11945"/>
                    <a:pt x="4385" y="11945"/>
                  </a:cubicBezTo>
                  <a:cubicBezTo>
                    <a:pt x="4060" y="11945"/>
                    <a:pt x="3898" y="11782"/>
                    <a:pt x="3898" y="11455"/>
                  </a:cubicBezTo>
                  <a:cubicBezTo>
                    <a:pt x="3898" y="11455"/>
                    <a:pt x="3898" y="9164"/>
                    <a:pt x="3898" y="9000"/>
                  </a:cubicBezTo>
                  <a:cubicBezTo>
                    <a:pt x="3898" y="8836"/>
                    <a:pt x="3898" y="8836"/>
                    <a:pt x="4060" y="8836"/>
                  </a:cubicBezTo>
                  <a:cubicBezTo>
                    <a:pt x="5197" y="6545"/>
                    <a:pt x="5197" y="6545"/>
                    <a:pt x="5197" y="6545"/>
                  </a:cubicBezTo>
                  <a:cubicBezTo>
                    <a:pt x="2274" y="6545"/>
                    <a:pt x="2274" y="6545"/>
                    <a:pt x="2274" y="6545"/>
                  </a:cubicBezTo>
                  <a:cubicBezTo>
                    <a:pt x="974" y="6545"/>
                    <a:pt x="0" y="7691"/>
                    <a:pt x="0" y="8836"/>
                  </a:cubicBezTo>
                  <a:cubicBezTo>
                    <a:pt x="0" y="16527"/>
                    <a:pt x="0" y="16527"/>
                    <a:pt x="0" y="16527"/>
                  </a:cubicBezTo>
                  <a:cubicBezTo>
                    <a:pt x="0" y="17836"/>
                    <a:pt x="974" y="18818"/>
                    <a:pt x="2274" y="18818"/>
                  </a:cubicBezTo>
                  <a:cubicBezTo>
                    <a:pt x="3086" y="18818"/>
                    <a:pt x="3086" y="18818"/>
                    <a:pt x="3086" y="18818"/>
                  </a:cubicBezTo>
                  <a:cubicBezTo>
                    <a:pt x="4060" y="16200"/>
                    <a:pt x="4060" y="16200"/>
                    <a:pt x="4060" y="16200"/>
                  </a:cubicBezTo>
                  <a:cubicBezTo>
                    <a:pt x="4223" y="15545"/>
                    <a:pt x="5035" y="15055"/>
                    <a:pt x="5684" y="15055"/>
                  </a:cubicBezTo>
                  <a:cubicBezTo>
                    <a:pt x="15916" y="15055"/>
                    <a:pt x="15916" y="15055"/>
                    <a:pt x="15916" y="15055"/>
                  </a:cubicBezTo>
                  <a:cubicBezTo>
                    <a:pt x="16565" y="15055"/>
                    <a:pt x="17377" y="15545"/>
                    <a:pt x="17540" y="16200"/>
                  </a:cubicBezTo>
                  <a:cubicBezTo>
                    <a:pt x="18514" y="18818"/>
                    <a:pt x="18514" y="18818"/>
                    <a:pt x="18514" y="18818"/>
                  </a:cubicBezTo>
                  <a:cubicBezTo>
                    <a:pt x="19326" y="18818"/>
                    <a:pt x="19326" y="18818"/>
                    <a:pt x="19326" y="18818"/>
                  </a:cubicBezTo>
                  <a:cubicBezTo>
                    <a:pt x="20626" y="18818"/>
                    <a:pt x="21600" y="17836"/>
                    <a:pt x="21600" y="16527"/>
                  </a:cubicBezTo>
                  <a:cubicBezTo>
                    <a:pt x="21600" y="8836"/>
                    <a:pt x="21600" y="8836"/>
                    <a:pt x="21600" y="8836"/>
                  </a:cubicBezTo>
                  <a:cubicBezTo>
                    <a:pt x="21600" y="7691"/>
                    <a:pt x="20626" y="6545"/>
                    <a:pt x="19326" y="654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37"/>
          <p:cNvGrpSpPr/>
          <p:nvPr/>
        </p:nvGrpSpPr>
        <p:grpSpPr>
          <a:xfrm>
            <a:off x="8920634" y="2079410"/>
            <a:ext cx="532462" cy="532491"/>
            <a:chOff x="8561007" y="2003240"/>
            <a:chExt cx="817551" cy="817551"/>
          </a:xfrm>
        </p:grpSpPr>
        <p:sp>
          <p:nvSpPr>
            <p:cNvPr id="43" name="Shape 1712"/>
            <p:cNvSpPr/>
            <p:nvPr/>
          </p:nvSpPr>
          <p:spPr>
            <a:xfrm rot="19135618">
              <a:off x="8561007" y="200324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791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Shape 1714"/>
            <p:cNvSpPr/>
            <p:nvPr/>
          </p:nvSpPr>
          <p:spPr>
            <a:xfrm>
              <a:off x="8862826" y="2205670"/>
              <a:ext cx="226614" cy="41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Shape 1715"/>
          <p:cNvSpPr/>
          <p:nvPr/>
        </p:nvSpPr>
        <p:spPr>
          <a:xfrm>
            <a:off x="9582349" y="2164096"/>
            <a:ext cx="1676374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6" name="Shape 1716"/>
          <p:cNvSpPr/>
          <p:nvPr/>
        </p:nvSpPr>
        <p:spPr>
          <a:xfrm>
            <a:off x="9808779" y="2758754"/>
            <a:ext cx="1650413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7" name="Shape 1717"/>
          <p:cNvSpPr/>
          <p:nvPr/>
        </p:nvSpPr>
        <p:spPr>
          <a:xfrm>
            <a:off x="9603104" y="3359615"/>
            <a:ext cx="1676374" cy="44319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grpSp>
        <p:nvGrpSpPr>
          <p:cNvPr id="48" name="Group 36"/>
          <p:cNvGrpSpPr/>
          <p:nvPr/>
        </p:nvGrpSpPr>
        <p:grpSpPr>
          <a:xfrm>
            <a:off x="9129180" y="2677169"/>
            <a:ext cx="532462" cy="532491"/>
            <a:chOff x="8881213" y="2921000"/>
            <a:chExt cx="817551" cy="817551"/>
          </a:xfrm>
        </p:grpSpPr>
        <p:sp>
          <p:nvSpPr>
            <p:cNvPr id="49" name="Shape 1711"/>
            <p:cNvSpPr/>
            <p:nvPr/>
          </p:nvSpPr>
          <p:spPr>
            <a:xfrm>
              <a:off x="8881213" y="292100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791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Shape 1718"/>
            <p:cNvSpPr/>
            <p:nvPr/>
          </p:nvSpPr>
          <p:spPr>
            <a:xfrm>
              <a:off x="9124190" y="3171029"/>
              <a:ext cx="331596" cy="29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lnTo>
                    <a:pt x="9720" y="0"/>
                  </a:lnTo>
                  <a:cubicBezTo>
                    <a:pt x="8533" y="0"/>
                    <a:pt x="7560" y="1080"/>
                    <a:pt x="7560" y="2400"/>
                  </a:cubicBezTo>
                  <a:lnTo>
                    <a:pt x="7560" y="12000"/>
                  </a:lnTo>
                  <a:lnTo>
                    <a:pt x="15121" y="12000"/>
                  </a:lnTo>
                  <a:lnTo>
                    <a:pt x="18360" y="15600"/>
                  </a:lnTo>
                  <a:lnTo>
                    <a:pt x="18360" y="12000"/>
                  </a:lnTo>
                  <a:lnTo>
                    <a:pt x="19440" y="12000"/>
                  </a:lnTo>
                  <a:cubicBezTo>
                    <a:pt x="20629" y="12000"/>
                    <a:pt x="21600" y="10920"/>
                    <a:pt x="21600" y="9600"/>
                  </a:cubicBezTo>
                  <a:lnTo>
                    <a:pt x="21600" y="2400"/>
                  </a:lnTo>
                  <a:cubicBezTo>
                    <a:pt x="21600" y="1080"/>
                    <a:pt x="20629" y="0"/>
                    <a:pt x="19440" y="0"/>
                  </a:cubicBezTo>
                  <a:close/>
                  <a:moveTo>
                    <a:pt x="6265" y="13440"/>
                  </a:moveTo>
                  <a:lnTo>
                    <a:pt x="6265" y="6000"/>
                  </a:lnTo>
                  <a:lnTo>
                    <a:pt x="2160" y="6000"/>
                  </a:lnTo>
                  <a:cubicBezTo>
                    <a:pt x="973" y="6000"/>
                    <a:pt x="0" y="7080"/>
                    <a:pt x="0" y="8400"/>
                  </a:cubicBezTo>
                  <a:lnTo>
                    <a:pt x="0" y="15600"/>
                  </a:lnTo>
                  <a:cubicBezTo>
                    <a:pt x="0" y="16920"/>
                    <a:pt x="973" y="18000"/>
                    <a:pt x="2160" y="18000"/>
                  </a:cubicBezTo>
                  <a:lnTo>
                    <a:pt x="3241" y="18000"/>
                  </a:lnTo>
                  <a:lnTo>
                    <a:pt x="3241" y="21600"/>
                  </a:lnTo>
                  <a:lnTo>
                    <a:pt x="6480" y="18000"/>
                  </a:lnTo>
                  <a:lnTo>
                    <a:pt x="11880" y="18000"/>
                  </a:lnTo>
                  <a:cubicBezTo>
                    <a:pt x="13069" y="18000"/>
                    <a:pt x="14040" y="16920"/>
                    <a:pt x="14040" y="15600"/>
                  </a:cubicBezTo>
                  <a:lnTo>
                    <a:pt x="14040" y="13415"/>
                  </a:lnTo>
                  <a:cubicBezTo>
                    <a:pt x="13971" y="13432"/>
                    <a:pt x="13898" y="13440"/>
                    <a:pt x="13824" y="13440"/>
                  </a:cubicBezTo>
                  <a:cubicBezTo>
                    <a:pt x="13824" y="13440"/>
                    <a:pt x="6265" y="13440"/>
                    <a:pt x="6265" y="134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35"/>
          <p:cNvGrpSpPr/>
          <p:nvPr/>
        </p:nvGrpSpPr>
        <p:grpSpPr>
          <a:xfrm>
            <a:off x="8924769" y="3262520"/>
            <a:ext cx="532462" cy="532491"/>
            <a:chOff x="8567357" y="3819709"/>
            <a:chExt cx="817551" cy="817551"/>
          </a:xfrm>
        </p:grpSpPr>
        <p:sp>
          <p:nvSpPr>
            <p:cNvPr id="52" name="Shape 1713"/>
            <p:cNvSpPr/>
            <p:nvPr/>
          </p:nvSpPr>
          <p:spPr>
            <a:xfrm rot="18610256" flipH="1">
              <a:off x="8567357" y="3819709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791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Shape 1719"/>
            <p:cNvSpPr/>
            <p:nvPr/>
          </p:nvSpPr>
          <p:spPr>
            <a:xfrm>
              <a:off x="8839580" y="4053860"/>
              <a:ext cx="2731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extrusionOk="0">
                  <a:moveTo>
                    <a:pt x="6595" y="39"/>
                  </a:moveTo>
                  <a:cubicBezTo>
                    <a:pt x="4807" y="400"/>
                    <a:pt x="1724" y="3046"/>
                    <a:pt x="2203" y="4243"/>
                  </a:cubicBezTo>
                  <a:cubicBezTo>
                    <a:pt x="2751" y="5505"/>
                    <a:pt x="6720" y="6978"/>
                    <a:pt x="6720" y="6978"/>
                  </a:cubicBezTo>
                  <a:cubicBezTo>
                    <a:pt x="10143" y="6768"/>
                    <a:pt x="10142" y="6765"/>
                    <a:pt x="10142" y="6765"/>
                  </a:cubicBezTo>
                  <a:cubicBezTo>
                    <a:pt x="10142" y="6765"/>
                    <a:pt x="8780" y="460"/>
                    <a:pt x="7274" y="39"/>
                  </a:cubicBezTo>
                  <a:cubicBezTo>
                    <a:pt x="7086" y="-14"/>
                    <a:pt x="6850" y="-13"/>
                    <a:pt x="6595" y="39"/>
                  </a:cubicBezTo>
                  <a:close/>
                  <a:moveTo>
                    <a:pt x="14631" y="39"/>
                  </a:moveTo>
                  <a:cubicBezTo>
                    <a:pt x="13128" y="460"/>
                    <a:pt x="11763" y="6765"/>
                    <a:pt x="11763" y="6765"/>
                  </a:cubicBezTo>
                  <a:cubicBezTo>
                    <a:pt x="15178" y="6975"/>
                    <a:pt x="15185" y="6978"/>
                    <a:pt x="15185" y="6978"/>
                  </a:cubicBezTo>
                  <a:cubicBezTo>
                    <a:pt x="15185" y="6978"/>
                    <a:pt x="19144" y="5505"/>
                    <a:pt x="19827" y="4243"/>
                  </a:cubicBezTo>
                  <a:cubicBezTo>
                    <a:pt x="20373" y="2875"/>
                    <a:pt x="16133" y="-382"/>
                    <a:pt x="14631" y="39"/>
                  </a:cubicBezTo>
                  <a:close/>
                  <a:moveTo>
                    <a:pt x="7135" y="2668"/>
                  </a:moveTo>
                  <a:cubicBezTo>
                    <a:pt x="7957" y="2878"/>
                    <a:pt x="8646" y="5924"/>
                    <a:pt x="8646" y="5924"/>
                  </a:cubicBezTo>
                  <a:cubicBezTo>
                    <a:pt x="6865" y="6029"/>
                    <a:pt x="6858" y="6031"/>
                    <a:pt x="6858" y="6031"/>
                  </a:cubicBezTo>
                  <a:cubicBezTo>
                    <a:pt x="6858" y="6031"/>
                    <a:pt x="4943" y="5300"/>
                    <a:pt x="4669" y="4668"/>
                  </a:cubicBezTo>
                  <a:cubicBezTo>
                    <a:pt x="4395" y="4037"/>
                    <a:pt x="6451" y="2352"/>
                    <a:pt x="7135" y="2668"/>
                  </a:cubicBezTo>
                  <a:close/>
                  <a:moveTo>
                    <a:pt x="14769" y="2668"/>
                  </a:moveTo>
                  <a:cubicBezTo>
                    <a:pt x="15452" y="2352"/>
                    <a:pt x="17509" y="4037"/>
                    <a:pt x="17236" y="4668"/>
                  </a:cubicBezTo>
                  <a:cubicBezTo>
                    <a:pt x="16962" y="5300"/>
                    <a:pt x="15046" y="6031"/>
                    <a:pt x="15047" y="6031"/>
                  </a:cubicBezTo>
                  <a:cubicBezTo>
                    <a:pt x="13407" y="5926"/>
                    <a:pt x="13412" y="5924"/>
                    <a:pt x="13412" y="5924"/>
                  </a:cubicBezTo>
                  <a:cubicBezTo>
                    <a:pt x="13412" y="5924"/>
                    <a:pt x="13950" y="2878"/>
                    <a:pt x="14769" y="2668"/>
                  </a:cubicBezTo>
                  <a:close/>
                  <a:moveTo>
                    <a:pt x="8355" y="7595"/>
                  </a:moveTo>
                  <a:lnTo>
                    <a:pt x="8355" y="21112"/>
                  </a:lnTo>
                  <a:cubicBezTo>
                    <a:pt x="9036" y="21216"/>
                    <a:pt x="9992" y="21218"/>
                    <a:pt x="10945" y="21218"/>
                  </a:cubicBezTo>
                  <a:cubicBezTo>
                    <a:pt x="11899" y="21218"/>
                    <a:pt x="12857" y="21216"/>
                    <a:pt x="13675" y="21112"/>
                  </a:cubicBezTo>
                  <a:cubicBezTo>
                    <a:pt x="13675" y="7594"/>
                    <a:pt x="13675" y="7595"/>
                    <a:pt x="13675" y="7595"/>
                  </a:cubicBezTo>
                  <a:cubicBezTo>
                    <a:pt x="12857" y="7595"/>
                    <a:pt x="11899" y="7595"/>
                    <a:pt x="10945" y="7595"/>
                  </a:cubicBezTo>
                  <a:cubicBezTo>
                    <a:pt x="9992" y="7595"/>
                    <a:pt x="9036" y="7595"/>
                    <a:pt x="8355" y="7595"/>
                  </a:cubicBezTo>
                  <a:close/>
                  <a:moveTo>
                    <a:pt x="6969" y="7691"/>
                  </a:moveTo>
                  <a:cubicBezTo>
                    <a:pt x="3825" y="7796"/>
                    <a:pt x="2189" y="8106"/>
                    <a:pt x="2189" y="8106"/>
                  </a:cubicBezTo>
                  <a:cubicBezTo>
                    <a:pt x="1095" y="8106"/>
                    <a:pt x="0" y="8842"/>
                    <a:pt x="0" y="9788"/>
                  </a:cubicBezTo>
                  <a:cubicBezTo>
                    <a:pt x="0" y="18924"/>
                    <a:pt x="0" y="18930"/>
                    <a:pt x="0" y="18930"/>
                  </a:cubicBezTo>
                  <a:cubicBezTo>
                    <a:pt x="0" y="19875"/>
                    <a:pt x="1095" y="20601"/>
                    <a:pt x="2189" y="20601"/>
                  </a:cubicBezTo>
                  <a:cubicBezTo>
                    <a:pt x="2189" y="20601"/>
                    <a:pt x="3825" y="20923"/>
                    <a:pt x="6969" y="21133"/>
                  </a:cubicBezTo>
                  <a:cubicBezTo>
                    <a:pt x="6969" y="7690"/>
                    <a:pt x="6969" y="7691"/>
                    <a:pt x="6969" y="7691"/>
                  </a:cubicBezTo>
                  <a:close/>
                  <a:moveTo>
                    <a:pt x="14631" y="7691"/>
                  </a:moveTo>
                  <a:cubicBezTo>
                    <a:pt x="14631" y="21134"/>
                    <a:pt x="14631" y="21133"/>
                    <a:pt x="14631" y="21133"/>
                  </a:cubicBezTo>
                  <a:cubicBezTo>
                    <a:pt x="17775" y="20923"/>
                    <a:pt x="19411" y="20601"/>
                    <a:pt x="19411" y="20601"/>
                  </a:cubicBezTo>
                  <a:cubicBezTo>
                    <a:pt x="20641" y="20601"/>
                    <a:pt x="21600" y="19875"/>
                    <a:pt x="21600" y="18930"/>
                  </a:cubicBezTo>
                  <a:cubicBezTo>
                    <a:pt x="21600" y="9793"/>
                    <a:pt x="21600" y="9788"/>
                    <a:pt x="21600" y="9788"/>
                  </a:cubicBezTo>
                  <a:cubicBezTo>
                    <a:pt x="21600" y="8842"/>
                    <a:pt x="20641" y="8106"/>
                    <a:pt x="19411" y="8106"/>
                  </a:cubicBezTo>
                  <a:cubicBezTo>
                    <a:pt x="19411" y="8106"/>
                    <a:pt x="17775" y="7796"/>
                    <a:pt x="14631" y="769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 sz="2400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4" name="Text Placeholder 3"/>
          <p:cNvSpPr txBox="1"/>
          <p:nvPr/>
        </p:nvSpPr>
        <p:spPr>
          <a:xfrm>
            <a:off x="8134687" y="2793780"/>
            <a:ext cx="623235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55" name="Text Placeholder 3"/>
          <p:cNvSpPr txBox="1"/>
          <p:nvPr/>
        </p:nvSpPr>
        <p:spPr>
          <a:xfrm>
            <a:off x="6279935" y="2793780"/>
            <a:ext cx="571967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0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4"/>
          <p:cNvSpPr txBox="1"/>
          <p:nvPr/>
        </p:nvSpPr>
        <p:spPr>
          <a:xfrm>
            <a:off x="5877657" y="3752586"/>
            <a:ext cx="1551479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请在此处添加详细描述文本，尽量与标题文本语言风格相符合，语言描述尽量简洁生动。</a:t>
            </a:r>
            <a:endParaRPr lang="id-ID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5" grpId="0" animBg="1"/>
      <p:bldP spid="46" grpId="0" animBg="1"/>
      <p:bldP spid="47" grpId="0" animBg="1"/>
      <p:bldP spid="54" grpId="0"/>
      <p:bldP spid="55" grpId="0"/>
      <p:bldP spid="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750334">
            <a:off x="-2417259" y="2251471"/>
            <a:ext cx="7146132" cy="55968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0387" y="1891952"/>
            <a:ext cx="3356363" cy="4966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97267">
            <a:off x="-2408018" y="-1846924"/>
            <a:ext cx="6353571" cy="497610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-744698" y="2508809"/>
            <a:ext cx="3356363" cy="4966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44058">
            <a:off x="8548991" y="4059582"/>
            <a:ext cx="7146132" cy="5596835"/>
          </a:xfrm>
          <a:prstGeom prst="rect">
            <a:avLst/>
          </a:prstGeom>
        </p:spPr>
      </p:pic>
      <p:sp>
        <p:nvSpPr>
          <p:cNvPr id="14" name="Freeform 5"/>
          <p:cNvSpPr/>
          <p:nvPr/>
        </p:nvSpPr>
        <p:spPr bwMode="auto">
          <a:xfrm>
            <a:off x="8717223" y="614378"/>
            <a:ext cx="379413" cy="896937"/>
          </a:xfrm>
          <a:custGeom>
            <a:avLst/>
            <a:gdLst>
              <a:gd name="T0" fmla="*/ 16 w 42"/>
              <a:gd name="T1" fmla="*/ 39 h 100"/>
              <a:gd name="T2" fmla="*/ 2 w 42"/>
              <a:gd name="T3" fmla="*/ 69 h 100"/>
              <a:gd name="T4" fmla="*/ 8 w 42"/>
              <a:gd name="T5" fmla="*/ 100 h 100"/>
              <a:gd name="T6" fmla="*/ 27 w 42"/>
              <a:gd name="T7" fmla="*/ 70 h 100"/>
              <a:gd name="T8" fmla="*/ 38 w 42"/>
              <a:gd name="T9" fmla="*/ 47 h 100"/>
              <a:gd name="T10" fmla="*/ 39 w 42"/>
              <a:gd name="T11" fmla="*/ 0 h 100"/>
              <a:gd name="T12" fmla="*/ 16 w 42"/>
              <a:gd name="T13" fmla="*/ 3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" h="100">
                <a:moveTo>
                  <a:pt x="16" y="39"/>
                </a:moveTo>
                <a:cubicBezTo>
                  <a:pt x="11" y="48"/>
                  <a:pt x="5" y="58"/>
                  <a:pt x="2" y="69"/>
                </a:cubicBezTo>
                <a:cubicBezTo>
                  <a:pt x="0" y="79"/>
                  <a:pt x="1" y="92"/>
                  <a:pt x="8" y="100"/>
                </a:cubicBezTo>
                <a:cubicBezTo>
                  <a:pt x="15" y="90"/>
                  <a:pt x="21" y="81"/>
                  <a:pt x="27" y="70"/>
                </a:cubicBezTo>
                <a:cubicBezTo>
                  <a:pt x="31" y="63"/>
                  <a:pt x="35" y="55"/>
                  <a:pt x="38" y="47"/>
                </a:cubicBezTo>
                <a:cubicBezTo>
                  <a:pt x="42" y="32"/>
                  <a:pt x="41" y="16"/>
                  <a:pt x="39" y="0"/>
                </a:cubicBezTo>
                <a:cubicBezTo>
                  <a:pt x="32" y="13"/>
                  <a:pt x="24" y="26"/>
                  <a:pt x="16" y="39"/>
                </a:cubicBezTo>
                <a:close/>
              </a:path>
            </a:pathLst>
          </a:custGeom>
          <a:solidFill>
            <a:srgbClr val="FFC4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7655638" y="5301396"/>
            <a:ext cx="912813" cy="646112"/>
            <a:chOff x="7265988" y="3600450"/>
            <a:chExt cx="912813" cy="646112"/>
          </a:xfrm>
        </p:grpSpPr>
        <p:sp>
          <p:nvSpPr>
            <p:cNvPr id="15" name="Freeform 6"/>
            <p:cNvSpPr/>
            <p:nvPr/>
          </p:nvSpPr>
          <p:spPr bwMode="auto">
            <a:xfrm>
              <a:off x="7265988" y="3600450"/>
              <a:ext cx="912813" cy="646112"/>
            </a:xfrm>
            <a:custGeom>
              <a:avLst/>
              <a:gdLst>
                <a:gd name="T0" fmla="*/ 35 w 101"/>
                <a:gd name="T1" fmla="*/ 61 h 72"/>
                <a:gd name="T2" fmla="*/ 50 w 101"/>
                <a:gd name="T3" fmla="*/ 55 h 72"/>
                <a:gd name="T4" fmla="*/ 101 w 101"/>
                <a:gd name="T5" fmla="*/ 0 h 72"/>
                <a:gd name="T6" fmla="*/ 29 w 101"/>
                <a:gd name="T7" fmla="*/ 39 h 72"/>
                <a:gd name="T8" fmla="*/ 12 w 101"/>
                <a:gd name="T9" fmla="*/ 57 h 72"/>
                <a:gd name="T10" fmla="*/ 0 w 101"/>
                <a:gd name="T11" fmla="*/ 72 h 72"/>
                <a:gd name="T12" fmla="*/ 35 w 101"/>
                <a:gd name="T13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72">
                  <a:moveTo>
                    <a:pt x="35" y="61"/>
                  </a:moveTo>
                  <a:cubicBezTo>
                    <a:pt x="40" y="59"/>
                    <a:pt x="46" y="57"/>
                    <a:pt x="50" y="55"/>
                  </a:cubicBezTo>
                  <a:cubicBezTo>
                    <a:pt x="73" y="44"/>
                    <a:pt x="88" y="22"/>
                    <a:pt x="101" y="0"/>
                  </a:cubicBezTo>
                  <a:cubicBezTo>
                    <a:pt x="78" y="15"/>
                    <a:pt x="49" y="20"/>
                    <a:pt x="29" y="39"/>
                  </a:cubicBezTo>
                  <a:cubicBezTo>
                    <a:pt x="22" y="44"/>
                    <a:pt x="17" y="51"/>
                    <a:pt x="12" y="57"/>
                  </a:cubicBezTo>
                  <a:cubicBezTo>
                    <a:pt x="8" y="62"/>
                    <a:pt x="4" y="67"/>
                    <a:pt x="0" y="72"/>
                  </a:cubicBezTo>
                  <a:cubicBezTo>
                    <a:pt x="12" y="68"/>
                    <a:pt x="24" y="64"/>
                    <a:pt x="35" y="61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7302501" y="3994150"/>
              <a:ext cx="496888" cy="215900"/>
            </a:xfrm>
            <a:custGeom>
              <a:avLst/>
              <a:gdLst>
                <a:gd name="T0" fmla="*/ 0 w 55"/>
                <a:gd name="T1" fmla="*/ 24 h 24"/>
                <a:gd name="T2" fmla="*/ 28 w 55"/>
                <a:gd name="T3" fmla="*/ 13 h 24"/>
                <a:gd name="T4" fmla="*/ 55 w 55"/>
                <a:gd name="T5" fmla="*/ 0 h 24"/>
                <a:gd name="T6" fmla="*/ 29 w 55"/>
                <a:gd name="T7" fmla="*/ 14 h 24"/>
                <a:gd name="T8" fmla="*/ 0 w 55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4">
                  <a:moveTo>
                    <a:pt x="0" y="24"/>
                  </a:moveTo>
                  <a:cubicBezTo>
                    <a:pt x="10" y="21"/>
                    <a:pt x="19" y="17"/>
                    <a:pt x="28" y="13"/>
                  </a:cubicBezTo>
                  <a:cubicBezTo>
                    <a:pt x="37" y="9"/>
                    <a:pt x="46" y="4"/>
                    <a:pt x="55" y="0"/>
                  </a:cubicBezTo>
                  <a:cubicBezTo>
                    <a:pt x="47" y="5"/>
                    <a:pt x="38" y="10"/>
                    <a:pt x="29" y="14"/>
                  </a:cubicBezTo>
                  <a:cubicBezTo>
                    <a:pt x="19" y="18"/>
                    <a:pt x="10" y="22"/>
                    <a:pt x="0" y="24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7310438" y="3994150"/>
              <a:ext cx="317500" cy="206375"/>
            </a:xfrm>
            <a:custGeom>
              <a:avLst/>
              <a:gdLst>
                <a:gd name="T0" fmla="*/ 0 w 35"/>
                <a:gd name="T1" fmla="*/ 23 h 23"/>
                <a:gd name="T2" fmla="*/ 23 w 35"/>
                <a:gd name="T3" fmla="*/ 2 h 23"/>
                <a:gd name="T4" fmla="*/ 24 w 35"/>
                <a:gd name="T5" fmla="*/ 2 h 23"/>
                <a:gd name="T6" fmla="*/ 24 w 35"/>
                <a:gd name="T7" fmla="*/ 3 h 23"/>
                <a:gd name="T8" fmla="*/ 13 w 35"/>
                <a:gd name="T9" fmla="*/ 15 h 23"/>
                <a:gd name="T10" fmla="*/ 12 w 35"/>
                <a:gd name="T11" fmla="*/ 14 h 23"/>
                <a:gd name="T12" fmla="*/ 35 w 35"/>
                <a:gd name="T13" fmla="*/ 0 h 23"/>
                <a:gd name="T14" fmla="*/ 13 w 35"/>
                <a:gd name="T15" fmla="*/ 16 h 23"/>
                <a:gd name="T16" fmla="*/ 12 w 35"/>
                <a:gd name="T17" fmla="*/ 15 h 23"/>
                <a:gd name="T18" fmla="*/ 12 w 35"/>
                <a:gd name="T19" fmla="*/ 15 h 23"/>
                <a:gd name="T20" fmla="*/ 23 w 35"/>
                <a:gd name="T21" fmla="*/ 2 h 23"/>
                <a:gd name="T22" fmla="*/ 24 w 35"/>
                <a:gd name="T23" fmla="*/ 3 h 23"/>
                <a:gd name="T24" fmla="*/ 0 w 35"/>
                <a:gd name="T2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23">
                  <a:moveTo>
                    <a:pt x="0" y="23"/>
                  </a:moveTo>
                  <a:cubicBezTo>
                    <a:pt x="7" y="15"/>
                    <a:pt x="15" y="8"/>
                    <a:pt x="2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1" y="8"/>
                    <a:pt x="17" y="12"/>
                    <a:pt x="13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1" y="11"/>
                    <a:pt x="28" y="6"/>
                    <a:pt x="35" y="0"/>
                  </a:cubicBezTo>
                  <a:cubicBezTo>
                    <a:pt x="29" y="6"/>
                    <a:pt x="21" y="12"/>
                    <a:pt x="13" y="16"/>
                  </a:cubicBezTo>
                  <a:cubicBezTo>
                    <a:pt x="13" y="16"/>
                    <a:pt x="12" y="16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6" y="11"/>
                    <a:pt x="20" y="7"/>
                    <a:pt x="23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9"/>
                    <a:pt x="8" y="16"/>
                    <a:pt x="0" y="23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228169" y="1357758"/>
            <a:ext cx="668338" cy="1068387"/>
            <a:chOff x="7745413" y="836613"/>
            <a:chExt cx="668338" cy="1068387"/>
          </a:xfrm>
        </p:grpSpPr>
        <p:sp>
          <p:nvSpPr>
            <p:cNvPr id="18" name="Freeform 9"/>
            <p:cNvSpPr/>
            <p:nvPr/>
          </p:nvSpPr>
          <p:spPr bwMode="auto">
            <a:xfrm>
              <a:off x="7745413" y="1760538"/>
              <a:ext cx="144463" cy="144462"/>
            </a:xfrm>
            <a:custGeom>
              <a:avLst/>
              <a:gdLst>
                <a:gd name="T0" fmla="*/ 12 w 16"/>
                <a:gd name="T1" fmla="*/ 0 h 16"/>
                <a:gd name="T2" fmla="*/ 16 w 16"/>
                <a:gd name="T3" fmla="*/ 3 h 16"/>
                <a:gd name="T4" fmla="*/ 16 w 16"/>
                <a:gd name="T5" fmla="*/ 3 h 16"/>
                <a:gd name="T6" fmla="*/ 16 w 16"/>
                <a:gd name="T7" fmla="*/ 4 h 16"/>
                <a:gd name="T8" fmla="*/ 7 w 16"/>
                <a:gd name="T9" fmla="*/ 16 h 16"/>
                <a:gd name="T10" fmla="*/ 0 w 16"/>
                <a:gd name="T11" fmla="*/ 14 h 16"/>
                <a:gd name="T12" fmla="*/ 11 w 16"/>
                <a:gd name="T13" fmla="*/ 1 h 16"/>
                <a:gd name="T14" fmla="*/ 11 w 16"/>
                <a:gd name="T15" fmla="*/ 0 h 16"/>
                <a:gd name="T16" fmla="*/ 12 w 1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12" y="0"/>
                  </a:moveTo>
                  <a:cubicBezTo>
                    <a:pt x="13" y="1"/>
                    <a:pt x="14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4"/>
                    <a:pt x="16" y="4"/>
                  </a:cubicBezTo>
                  <a:cubicBezTo>
                    <a:pt x="13" y="8"/>
                    <a:pt x="10" y="12"/>
                    <a:pt x="7" y="16"/>
                  </a:cubicBezTo>
                  <a:cubicBezTo>
                    <a:pt x="5" y="15"/>
                    <a:pt x="2" y="14"/>
                    <a:pt x="0" y="14"/>
                  </a:cubicBezTo>
                  <a:cubicBezTo>
                    <a:pt x="5" y="10"/>
                    <a:pt x="8" y="6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7789863" y="836613"/>
              <a:ext cx="623888" cy="969962"/>
            </a:xfrm>
            <a:custGeom>
              <a:avLst/>
              <a:gdLst>
                <a:gd name="T0" fmla="*/ 1 w 69"/>
                <a:gd name="T1" fmla="*/ 97 h 108"/>
                <a:gd name="T2" fmla="*/ 14 w 69"/>
                <a:gd name="T3" fmla="*/ 67 h 108"/>
                <a:gd name="T4" fmla="*/ 67 w 69"/>
                <a:gd name="T5" fmla="*/ 0 h 108"/>
                <a:gd name="T6" fmla="*/ 42 w 69"/>
                <a:gd name="T7" fmla="*/ 76 h 108"/>
                <a:gd name="T8" fmla="*/ 18 w 69"/>
                <a:gd name="T9" fmla="*/ 104 h 108"/>
                <a:gd name="T10" fmla="*/ 8 w 69"/>
                <a:gd name="T11" fmla="*/ 107 h 108"/>
                <a:gd name="T12" fmla="*/ 1 w 69"/>
                <a:gd name="T13" fmla="*/ 9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08">
                  <a:moveTo>
                    <a:pt x="1" y="97"/>
                  </a:moveTo>
                  <a:cubicBezTo>
                    <a:pt x="0" y="86"/>
                    <a:pt x="7" y="76"/>
                    <a:pt x="14" y="67"/>
                  </a:cubicBezTo>
                  <a:cubicBezTo>
                    <a:pt x="31" y="44"/>
                    <a:pt x="49" y="21"/>
                    <a:pt x="67" y="0"/>
                  </a:cubicBezTo>
                  <a:cubicBezTo>
                    <a:pt x="69" y="27"/>
                    <a:pt x="56" y="53"/>
                    <a:pt x="42" y="76"/>
                  </a:cubicBezTo>
                  <a:cubicBezTo>
                    <a:pt x="36" y="86"/>
                    <a:pt x="29" y="97"/>
                    <a:pt x="18" y="104"/>
                  </a:cubicBezTo>
                  <a:cubicBezTo>
                    <a:pt x="15" y="107"/>
                    <a:pt x="11" y="108"/>
                    <a:pt x="8" y="107"/>
                  </a:cubicBezTo>
                  <a:cubicBezTo>
                    <a:pt x="4" y="106"/>
                    <a:pt x="1" y="101"/>
                    <a:pt x="1" y="97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7870826" y="1222375"/>
              <a:ext cx="406400" cy="530225"/>
            </a:xfrm>
            <a:custGeom>
              <a:avLst/>
              <a:gdLst>
                <a:gd name="T0" fmla="*/ 0 w 45"/>
                <a:gd name="T1" fmla="*/ 59 h 59"/>
                <a:gd name="T2" fmla="*/ 13 w 45"/>
                <a:gd name="T3" fmla="*/ 46 h 59"/>
                <a:gd name="T4" fmla="*/ 24 w 45"/>
                <a:gd name="T5" fmla="*/ 31 h 59"/>
                <a:gd name="T6" fmla="*/ 35 w 45"/>
                <a:gd name="T7" fmla="*/ 16 h 59"/>
                <a:gd name="T8" fmla="*/ 45 w 45"/>
                <a:gd name="T9" fmla="*/ 0 h 59"/>
                <a:gd name="T10" fmla="*/ 36 w 45"/>
                <a:gd name="T11" fmla="*/ 16 h 59"/>
                <a:gd name="T12" fmla="*/ 26 w 45"/>
                <a:gd name="T13" fmla="*/ 32 h 59"/>
                <a:gd name="T14" fmla="*/ 14 w 45"/>
                <a:gd name="T15" fmla="*/ 46 h 59"/>
                <a:gd name="T16" fmla="*/ 0 w 45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59">
                  <a:moveTo>
                    <a:pt x="0" y="59"/>
                  </a:moveTo>
                  <a:cubicBezTo>
                    <a:pt x="5" y="55"/>
                    <a:pt x="9" y="50"/>
                    <a:pt x="13" y="46"/>
                  </a:cubicBezTo>
                  <a:cubicBezTo>
                    <a:pt x="17" y="41"/>
                    <a:pt x="21" y="36"/>
                    <a:pt x="24" y="31"/>
                  </a:cubicBezTo>
                  <a:cubicBezTo>
                    <a:pt x="28" y="26"/>
                    <a:pt x="31" y="21"/>
                    <a:pt x="35" y="16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5"/>
                    <a:pt x="39" y="11"/>
                    <a:pt x="36" y="16"/>
                  </a:cubicBezTo>
                  <a:cubicBezTo>
                    <a:pt x="33" y="21"/>
                    <a:pt x="29" y="27"/>
                    <a:pt x="26" y="32"/>
                  </a:cubicBezTo>
                  <a:cubicBezTo>
                    <a:pt x="22" y="37"/>
                    <a:pt x="18" y="42"/>
                    <a:pt x="14" y="46"/>
                  </a:cubicBezTo>
                  <a:cubicBezTo>
                    <a:pt x="10" y="51"/>
                    <a:pt x="5" y="55"/>
                    <a:pt x="0" y="59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7853363" y="1581150"/>
              <a:ext cx="234950" cy="198437"/>
            </a:xfrm>
            <a:custGeom>
              <a:avLst/>
              <a:gdLst>
                <a:gd name="T0" fmla="*/ 0 w 26"/>
                <a:gd name="T1" fmla="*/ 22 h 22"/>
                <a:gd name="T2" fmla="*/ 15 w 26"/>
                <a:gd name="T3" fmla="*/ 14 h 22"/>
                <a:gd name="T4" fmla="*/ 26 w 26"/>
                <a:gd name="T5" fmla="*/ 0 h 22"/>
                <a:gd name="T6" fmla="*/ 16 w 26"/>
                <a:gd name="T7" fmla="*/ 15 h 22"/>
                <a:gd name="T8" fmla="*/ 0 w 26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0" y="22"/>
                  </a:moveTo>
                  <a:cubicBezTo>
                    <a:pt x="6" y="21"/>
                    <a:pt x="11" y="18"/>
                    <a:pt x="15" y="14"/>
                  </a:cubicBezTo>
                  <a:cubicBezTo>
                    <a:pt x="19" y="10"/>
                    <a:pt x="22" y="5"/>
                    <a:pt x="26" y="0"/>
                  </a:cubicBezTo>
                  <a:cubicBezTo>
                    <a:pt x="23" y="6"/>
                    <a:pt x="20" y="10"/>
                    <a:pt x="16" y="15"/>
                  </a:cubicBezTo>
                  <a:cubicBezTo>
                    <a:pt x="11" y="19"/>
                    <a:pt x="6" y="22"/>
                    <a:pt x="0" y="2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7897813" y="1035050"/>
              <a:ext cx="442913" cy="663575"/>
            </a:xfrm>
            <a:custGeom>
              <a:avLst/>
              <a:gdLst>
                <a:gd name="T0" fmla="*/ 0 w 49"/>
                <a:gd name="T1" fmla="*/ 74 h 74"/>
                <a:gd name="T2" fmla="*/ 27 w 49"/>
                <a:gd name="T3" fmla="*/ 39 h 74"/>
                <a:gd name="T4" fmla="*/ 49 w 49"/>
                <a:gd name="T5" fmla="*/ 0 h 74"/>
                <a:gd name="T6" fmla="*/ 28 w 49"/>
                <a:gd name="T7" fmla="*/ 39 h 74"/>
                <a:gd name="T8" fmla="*/ 0 w 49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74">
                  <a:moveTo>
                    <a:pt x="0" y="74"/>
                  </a:moveTo>
                  <a:cubicBezTo>
                    <a:pt x="10" y="63"/>
                    <a:pt x="19" y="51"/>
                    <a:pt x="27" y="39"/>
                  </a:cubicBezTo>
                  <a:cubicBezTo>
                    <a:pt x="36" y="26"/>
                    <a:pt x="43" y="13"/>
                    <a:pt x="49" y="0"/>
                  </a:cubicBezTo>
                  <a:cubicBezTo>
                    <a:pt x="43" y="14"/>
                    <a:pt x="36" y="27"/>
                    <a:pt x="28" y="39"/>
                  </a:cubicBezTo>
                  <a:cubicBezTo>
                    <a:pt x="20" y="51"/>
                    <a:pt x="10" y="63"/>
                    <a:pt x="0" y="74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7843838" y="1320800"/>
              <a:ext cx="200025" cy="341312"/>
            </a:xfrm>
            <a:custGeom>
              <a:avLst/>
              <a:gdLst>
                <a:gd name="T0" fmla="*/ 22 w 22"/>
                <a:gd name="T1" fmla="*/ 0 h 38"/>
                <a:gd name="T2" fmla="*/ 7 w 22"/>
                <a:gd name="T3" fmla="*/ 21 h 38"/>
                <a:gd name="T4" fmla="*/ 1 w 22"/>
                <a:gd name="T5" fmla="*/ 33 h 38"/>
                <a:gd name="T6" fmla="*/ 1 w 22"/>
                <a:gd name="T7" fmla="*/ 36 h 38"/>
                <a:gd name="T8" fmla="*/ 3 w 22"/>
                <a:gd name="T9" fmla="*/ 37 h 38"/>
                <a:gd name="T10" fmla="*/ 8 w 22"/>
                <a:gd name="T11" fmla="*/ 33 h 38"/>
                <a:gd name="T12" fmla="*/ 3 w 22"/>
                <a:gd name="T13" fmla="*/ 38 h 38"/>
                <a:gd name="T14" fmla="*/ 1 w 22"/>
                <a:gd name="T15" fmla="*/ 38 h 38"/>
                <a:gd name="T16" fmla="*/ 0 w 22"/>
                <a:gd name="T17" fmla="*/ 36 h 38"/>
                <a:gd name="T18" fmla="*/ 0 w 22"/>
                <a:gd name="T19" fmla="*/ 33 h 38"/>
                <a:gd name="T20" fmla="*/ 6 w 22"/>
                <a:gd name="T21" fmla="*/ 21 h 38"/>
                <a:gd name="T22" fmla="*/ 22 w 22"/>
                <a:gd name="T2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38">
                  <a:moveTo>
                    <a:pt x="22" y="0"/>
                  </a:moveTo>
                  <a:cubicBezTo>
                    <a:pt x="17" y="7"/>
                    <a:pt x="12" y="14"/>
                    <a:pt x="7" y="21"/>
                  </a:cubicBezTo>
                  <a:cubicBezTo>
                    <a:pt x="4" y="25"/>
                    <a:pt x="2" y="29"/>
                    <a:pt x="1" y="33"/>
                  </a:cubicBezTo>
                  <a:cubicBezTo>
                    <a:pt x="1" y="34"/>
                    <a:pt x="1" y="35"/>
                    <a:pt x="1" y="36"/>
                  </a:cubicBezTo>
                  <a:cubicBezTo>
                    <a:pt x="1" y="37"/>
                    <a:pt x="2" y="38"/>
                    <a:pt x="3" y="37"/>
                  </a:cubicBezTo>
                  <a:cubicBezTo>
                    <a:pt x="5" y="37"/>
                    <a:pt x="6" y="35"/>
                    <a:pt x="8" y="33"/>
                  </a:cubicBezTo>
                  <a:cubicBezTo>
                    <a:pt x="7" y="35"/>
                    <a:pt x="5" y="37"/>
                    <a:pt x="3" y="38"/>
                  </a:cubicBezTo>
                  <a:cubicBezTo>
                    <a:pt x="2" y="38"/>
                    <a:pt x="2" y="38"/>
                    <a:pt x="1" y="38"/>
                  </a:cubicBezTo>
                  <a:cubicBezTo>
                    <a:pt x="1" y="38"/>
                    <a:pt x="0" y="37"/>
                    <a:pt x="0" y="36"/>
                  </a:cubicBezTo>
                  <a:cubicBezTo>
                    <a:pt x="0" y="35"/>
                    <a:pt x="0" y="34"/>
                    <a:pt x="0" y="33"/>
                  </a:cubicBezTo>
                  <a:cubicBezTo>
                    <a:pt x="1" y="28"/>
                    <a:pt x="3" y="24"/>
                    <a:pt x="6" y="21"/>
                  </a:cubicBezTo>
                  <a:cubicBezTo>
                    <a:pt x="11" y="14"/>
                    <a:pt x="17" y="6"/>
                    <a:pt x="22" y="0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397827" y="4940859"/>
            <a:ext cx="523875" cy="977900"/>
            <a:chOff x="8920163" y="5232400"/>
            <a:chExt cx="523875" cy="977900"/>
          </a:xfrm>
        </p:grpSpPr>
        <p:sp>
          <p:nvSpPr>
            <p:cNvPr id="24" name="Freeform 15"/>
            <p:cNvSpPr/>
            <p:nvPr/>
          </p:nvSpPr>
          <p:spPr bwMode="auto">
            <a:xfrm>
              <a:off x="9361488" y="6057900"/>
              <a:ext cx="82550" cy="152400"/>
            </a:xfrm>
            <a:custGeom>
              <a:avLst/>
              <a:gdLst>
                <a:gd name="T0" fmla="*/ 0 w 9"/>
                <a:gd name="T1" fmla="*/ 2 h 17"/>
                <a:gd name="T2" fmla="*/ 4 w 9"/>
                <a:gd name="T3" fmla="*/ 0 h 17"/>
                <a:gd name="T4" fmla="*/ 4 w 9"/>
                <a:gd name="T5" fmla="*/ 0 h 17"/>
                <a:gd name="T6" fmla="*/ 5 w 9"/>
                <a:gd name="T7" fmla="*/ 1 h 17"/>
                <a:gd name="T8" fmla="*/ 9 w 9"/>
                <a:gd name="T9" fmla="*/ 13 h 17"/>
                <a:gd name="T10" fmla="*/ 5 w 9"/>
                <a:gd name="T11" fmla="*/ 17 h 17"/>
                <a:gd name="T12" fmla="*/ 0 w 9"/>
                <a:gd name="T13" fmla="*/ 3 h 17"/>
                <a:gd name="T14" fmla="*/ 0 w 9"/>
                <a:gd name="T15" fmla="*/ 2 h 17"/>
                <a:gd name="T16" fmla="*/ 0 w 9"/>
                <a:gd name="T1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7">
                  <a:moveTo>
                    <a:pt x="0" y="2"/>
                  </a:moveTo>
                  <a:cubicBezTo>
                    <a:pt x="2" y="2"/>
                    <a:pt x="3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7" y="5"/>
                    <a:pt x="8" y="9"/>
                    <a:pt x="9" y="13"/>
                  </a:cubicBezTo>
                  <a:cubicBezTo>
                    <a:pt x="8" y="14"/>
                    <a:pt x="6" y="16"/>
                    <a:pt x="5" y="17"/>
                  </a:cubicBezTo>
                  <a:cubicBezTo>
                    <a:pt x="5" y="12"/>
                    <a:pt x="3" y="7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8920163" y="5232400"/>
              <a:ext cx="504825" cy="879475"/>
            </a:xfrm>
            <a:custGeom>
              <a:avLst/>
              <a:gdLst>
                <a:gd name="T0" fmla="*/ 42 w 56"/>
                <a:gd name="T1" fmla="*/ 95 h 98"/>
                <a:gd name="T2" fmla="*/ 25 w 56"/>
                <a:gd name="T3" fmla="*/ 72 h 98"/>
                <a:gd name="T4" fmla="*/ 0 w 56"/>
                <a:gd name="T5" fmla="*/ 0 h 98"/>
                <a:gd name="T6" fmla="*/ 45 w 56"/>
                <a:gd name="T7" fmla="*/ 54 h 98"/>
                <a:gd name="T8" fmla="*/ 56 w 56"/>
                <a:gd name="T9" fmla="*/ 86 h 98"/>
                <a:gd name="T10" fmla="*/ 53 w 56"/>
                <a:gd name="T11" fmla="*/ 95 h 98"/>
                <a:gd name="T12" fmla="*/ 42 w 56"/>
                <a:gd name="T13" fmla="*/ 9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98">
                  <a:moveTo>
                    <a:pt x="42" y="95"/>
                  </a:moveTo>
                  <a:cubicBezTo>
                    <a:pt x="33" y="91"/>
                    <a:pt x="29" y="81"/>
                    <a:pt x="25" y="72"/>
                  </a:cubicBezTo>
                  <a:cubicBezTo>
                    <a:pt x="16" y="48"/>
                    <a:pt x="7" y="24"/>
                    <a:pt x="0" y="0"/>
                  </a:cubicBezTo>
                  <a:cubicBezTo>
                    <a:pt x="21" y="11"/>
                    <a:pt x="34" y="33"/>
                    <a:pt x="45" y="54"/>
                  </a:cubicBezTo>
                  <a:cubicBezTo>
                    <a:pt x="50" y="64"/>
                    <a:pt x="55" y="75"/>
                    <a:pt x="56" y="86"/>
                  </a:cubicBezTo>
                  <a:cubicBezTo>
                    <a:pt x="56" y="89"/>
                    <a:pt x="55" y="93"/>
                    <a:pt x="53" y="95"/>
                  </a:cubicBezTo>
                  <a:cubicBezTo>
                    <a:pt x="50" y="98"/>
                    <a:pt x="45" y="97"/>
                    <a:pt x="42" y="95"/>
                  </a:cubicBezTo>
                  <a:close/>
                </a:path>
              </a:pathLst>
            </a:custGeom>
            <a:solidFill>
              <a:srgbClr val="FFC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9155113" y="5502275"/>
              <a:ext cx="215900" cy="555625"/>
            </a:xfrm>
            <a:custGeom>
              <a:avLst/>
              <a:gdLst>
                <a:gd name="T0" fmla="*/ 24 w 24"/>
                <a:gd name="T1" fmla="*/ 62 h 62"/>
                <a:gd name="T2" fmla="*/ 14 w 24"/>
                <a:gd name="T3" fmla="*/ 30 h 62"/>
                <a:gd name="T4" fmla="*/ 0 w 24"/>
                <a:gd name="T5" fmla="*/ 0 h 62"/>
                <a:gd name="T6" fmla="*/ 15 w 24"/>
                <a:gd name="T7" fmla="*/ 30 h 62"/>
                <a:gd name="T8" fmla="*/ 24 w 24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2">
                  <a:moveTo>
                    <a:pt x="24" y="62"/>
                  </a:moveTo>
                  <a:cubicBezTo>
                    <a:pt x="21" y="51"/>
                    <a:pt x="18" y="40"/>
                    <a:pt x="14" y="30"/>
                  </a:cubicBezTo>
                  <a:cubicBezTo>
                    <a:pt x="10" y="20"/>
                    <a:pt x="4" y="10"/>
                    <a:pt x="0" y="0"/>
                  </a:cubicBezTo>
                  <a:cubicBezTo>
                    <a:pt x="5" y="10"/>
                    <a:pt x="10" y="20"/>
                    <a:pt x="15" y="30"/>
                  </a:cubicBezTo>
                  <a:cubicBezTo>
                    <a:pt x="19" y="40"/>
                    <a:pt x="22" y="51"/>
                    <a:pt x="24" y="6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9334501" y="5815013"/>
              <a:ext cx="63500" cy="269875"/>
            </a:xfrm>
            <a:custGeom>
              <a:avLst/>
              <a:gdLst>
                <a:gd name="T0" fmla="*/ 4 w 7"/>
                <a:gd name="T1" fmla="*/ 30 h 30"/>
                <a:gd name="T2" fmla="*/ 6 w 7"/>
                <a:gd name="T3" fmla="*/ 22 h 30"/>
                <a:gd name="T4" fmla="*/ 5 w 7"/>
                <a:gd name="T5" fmla="*/ 15 h 30"/>
                <a:gd name="T6" fmla="*/ 0 w 7"/>
                <a:gd name="T7" fmla="*/ 0 h 30"/>
                <a:gd name="T8" fmla="*/ 6 w 7"/>
                <a:gd name="T9" fmla="*/ 14 h 30"/>
                <a:gd name="T10" fmla="*/ 7 w 7"/>
                <a:gd name="T11" fmla="*/ 22 h 30"/>
                <a:gd name="T12" fmla="*/ 4 w 7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0">
                  <a:moveTo>
                    <a:pt x="4" y="30"/>
                  </a:moveTo>
                  <a:cubicBezTo>
                    <a:pt x="5" y="27"/>
                    <a:pt x="6" y="25"/>
                    <a:pt x="6" y="22"/>
                  </a:cubicBezTo>
                  <a:cubicBezTo>
                    <a:pt x="6" y="20"/>
                    <a:pt x="6" y="17"/>
                    <a:pt x="5" y="15"/>
                  </a:cubicBezTo>
                  <a:cubicBezTo>
                    <a:pt x="4" y="10"/>
                    <a:pt x="2" y="5"/>
                    <a:pt x="0" y="0"/>
                  </a:cubicBezTo>
                  <a:cubicBezTo>
                    <a:pt x="3" y="5"/>
                    <a:pt x="5" y="9"/>
                    <a:pt x="6" y="14"/>
                  </a:cubicBezTo>
                  <a:cubicBezTo>
                    <a:pt x="7" y="17"/>
                    <a:pt x="7" y="20"/>
                    <a:pt x="7" y="22"/>
                  </a:cubicBezTo>
                  <a:cubicBezTo>
                    <a:pt x="7" y="25"/>
                    <a:pt x="6" y="27"/>
                    <a:pt x="4" y="30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9045576" y="5367338"/>
              <a:ext cx="288925" cy="646112"/>
            </a:xfrm>
            <a:custGeom>
              <a:avLst/>
              <a:gdLst>
                <a:gd name="T0" fmla="*/ 32 w 32"/>
                <a:gd name="T1" fmla="*/ 72 h 72"/>
                <a:gd name="T2" fmla="*/ 19 w 32"/>
                <a:gd name="T3" fmla="*/ 35 h 72"/>
                <a:gd name="T4" fmla="*/ 0 w 32"/>
                <a:gd name="T5" fmla="*/ 0 h 72"/>
                <a:gd name="T6" fmla="*/ 19 w 32"/>
                <a:gd name="T7" fmla="*/ 34 h 72"/>
                <a:gd name="T8" fmla="*/ 32 w 3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72">
                  <a:moveTo>
                    <a:pt x="32" y="72"/>
                  </a:moveTo>
                  <a:cubicBezTo>
                    <a:pt x="29" y="59"/>
                    <a:pt x="24" y="47"/>
                    <a:pt x="19" y="35"/>
                  </a:cubicBezTo>
                  <a:cubicBezTo>
                    <a:pt x="13" y="23"/>
                    <a:pt x="7" y="11"/>
                    <a:pt x="0" y="0"/>
                  </a:cubicBezTo>
                  <a:cubicBezTo>
                    <a:pt x="7" y="11"/>
                    <a:pt x="13" y="22"/>
                    <a:pt x="19" y="34"/>
                  </a:cubicBezTo>
                  <a:cubicBezTo>
                    <a:pt x="24" y="46"/>
                    <a:pt x="29" y="59"/>
                    <a:pt x="32" y="72"/>
                  </a:cubicBezTo>
                  <a:close/>
                </a:path>
              </a:pathLst>
            </a:custGeom>
            <a:solidFill>
              <a:srgbClr val="FF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9118601" y="5726113"/>
              <a:ext cx="180975" cy="304800"/>
            </a:xfrm>
            <a:custGeom>
              <a:avLst/>
              <a:gdLst>
                <a:gd name="T0" fmla="*/ 0 w 20"/>
                <a:gd name="T1" fmla="*/ 0 h 34"/>
                <a:gd name="T2" fmla="*/ 5 w 20"/>
                <a:gd name="T3" fmla="*/ 10 h 34"/>
                <a:gd name="T4" fmla="*/ 9 w 20"/>
                <a:gd name="T5" fmla="*/ 21 h 34"/>
                <a:gd name="T6" fmla="*/ 15 w 20"/>
                <a:gd name="T7" fmla="*/ 31 h 34"/>
                <a:gd name="T8" fmla="*/ 17 w 20"/>
                <a:gd name="T9" fmla="*/ 33 h 34"/>
                <a:gd name="T10" fmla="*/ 19 w 20"/>
                <a:gd name="T11" fmla="*/ 32 h 34"/>
                <a:gd name="T12" fmla="*/ 18 w 20"/>
                <a:gd name="T13" fmla="*/ 26 h 34"/>
                <a:gd name="T14" fmla="*/ 20 w 20"/>
                <a:gd name="T15" fmla="*/ 32 h 34"/>
                <a:gd name="T16" fmla="*/ 19 w 20"/>
                <a:gd name="T17" fmla="*/ 33 h 34"/>
                <a:gd name="T18" fmla="*/ 17 w 20"/>
                <a:gd name="T19" fmla="*/ 34 h 34"/>
                <a:gd name="T20" fmla="*/ 15 w 20"/>
                <a:gd name="T21" fmla="*/ 32 h 34"/>
                <a:gd name="T22" fmla="*/ 8 w 20"/>
                <a:gd name="T23" fmla="*/ 22 h 34"/>
                <a:gd name="T24" fmla="*/ 0 w 20"/>
                <a:gd name="T2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4">
                  <a:moveTo>
                    <a:pt x="0" y="0"/>
                  </a:moveTo>
                  <a:cubicBezTo>
                    <a:pt x="2" y="3"/>
                    <a:pt x="3" y="7"/>
                    <a:pt x="5" y="1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11" y="25"/>
                    <a:pt x="12" y="29"/>
                    <a:pt x="15" y="31"/>
                  </a:cubicBezTo>
                  <a:cubicBezTo>
                    <a:pt x="16" y="32"/>
                    <a:pt x="17" y="33"/>
                    <a:pt x="17" y="33"/>
                  </a:cubicBezTo>
                  <a:cubicBezTo>
                    <a:pt x="18" y="33"/>
                    <a:pt x="19" y="33"/>
                    <a:pt x="19" y="32"/>
                  </a:cubicBezTo>
                  <a:cubicBezTo>
                    <a:pt x="20" y="30"/>
                    <a:pt x="19" y="28"/>
                    <a:pt x="18" y="26"/>
                  </a:cubicBezTo>
                  <a:cubicBezTo>
                    <a:pt x="19" y="28"/>
                    <a:pt x="20" y="30"/>
                    <a:pt x="20" y="32"/>
                  </a:cubicBezTo>
                  <a:cubicBezTo>
                    <a:pt x="20" y="33"/>
                    <a:pt x="19" y="33"/>
                    <a:pt x="19" y="33"/>
                  </a:cubicBezTo>
                  <a:cubicBezTo>
                    <a:pt x="18" y="34"/>
                    <a:pt x="18" y="34"/>
                    <a:pt x="17" y="34"/>
                  </a:cubicBezTo>
                  <a:cubicBezTo>
                    <a:pt x="16" y="33"/>
                    <a:pt x="15" y="33"/>
                    <a:pt x="15" y="32"/>
                  </a:cubicBezTo>
                  <a:cubicBezTo>
                    <a:pt x="11" y="29"/>
                    <a:pt x="10" y="25"/>
                    <a:pt x="8" y="22"/>
                  </a:cubicBezTo>
                  <a:cubicBezTo>
                    <a:pt x="5" y="14"/>
                    <a:pt x="2" y="7"/>
                    <a:pt x="0" y="0"/>
                  </a:cubicBezTo>
                  <a:close/>
                </a:path>
              </a:pathLst>
            </a:custGeom>
            <a:solidFill>
              <a:srgbClr val="FE7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2946400" y="1509157"/>
            <a:ext cx="6560457" cy="2954769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3616320" y="2097487"/>
            <a:ext cx="5205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3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3389952" y="837547"/>
            <a:ext cx="4166548" cy="4904695"/>
            <a:chOff x="3389952" y="837547"/>
            <a:chExt cx="4166548" cy="4904695"/>
          </a:xfrm>
        </p:grpSpPr>
        <p:grpSp>
          <p:nvGrpSpPr>
            <p:cNvPr id="2" name="组合 1"/>
            <p:cNvGrpSpPr/>
            <p:nvPr/>
          </p:nvGrpSpPr>
          <p:grpSpPr>
            <a:xfrm>
              <a:off x="3389952" y="837547"/>
              <a:ext cx="4166548" cy="4904695"/>
              <a:chOff x="796688" y="3767343"/>
              <a:chExt cx="1870312" cy="2201657"/>
            </a:xfrm>
          </p:grpSpPr>
          <p:grpSp>
            <p:nvGrpSpPr>
              <p:cNvPr id="3" name="组合 2"/>
              <p:cNvGrpSpPr/>
              <p:nvPr/>
            </p:nvGrpSpPr>
            <p:grpSpPr>
              <a:xfrm rot="19664953">
                <a:off x="796688" y="3881195"/>
                <a:ext cx="793385" cy="1268282"/>
                <a:chOff x="7745413" y="836613"/>
                <a:chExt cx="668339" cy="1068387"/>
              </a:xfrm>
            </p:grpSpPr>
            <p:sp>
              <p:nvSpPr>
                <p:cNvPr id="9" name="Freeform 9"/>
                <p:cNvSpPr/>
                <p:nvPr/>
              </p:nvSpPr>
              <p:spPr bwMode="auto">
                <a:xfrm>
                  <a:off x="7745413" y="1760538"/>
                  <a:ext cx="144463" cy="144462"/>
                </a:xfrm>
                <a:custGeom>
                  <a:avLst/>
                  <a:gdLst>
                    <a:gd name="T0" fmla="*/ 12 w 16"/>
                    <a:gd name="T1" fmla="*/ 0 h 16"/>
                    <a:gd name="T2" fmla="*/ 16 w 16"/>
                    <a:gd name="T3" fmla="*/ 3 h 16"/>
                    <a:gd name="T4" fmla="*/ 16 w 16"/>
                    <a:gd name="T5" fmla="*/ 3 h 16"/>
                    <a:gd name="T6" fmla="*/ 16 w 16"/>
                    <a:gd name="T7" fmla="*/ 4 h 16"/>
                    <a:gd name="T8" fmla="*/ 7 w 16"/>
                    <a:gd name="T9" fmla="*/ 16 h 16"/>
                    <a:gd name="T10" fmla="*/ 0 w 16"/>
                    <a:gd name="T11" fmla="*/ 14 h 16"/>
                    <a:gd name="T12" fmla="*/ 11 w 16"/>
                    <a:gd name="T13" fmla="*/ 1 h 16"/>
                    <a:gd name="T14" fmla="*/ 11 w 16"/>
                    <a:gd name="T15" fmla="*/ 0 h 16"/>
                    <a:gd name="T16" fmla="*/ 12 w 16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16">
                      <a:moveTo>
                        <a:pt x="12" y="0"/>
                      </a:moveTo>
                      <a:cubicBezTo>
                        <a:pt x="13" y="1"/>
                        <a:pt x="14" y="2"/>
                        <a:pt x="16" y="3"/>
                      </a:cubicBezTo>
                      <a:cubicBezTo>
                        <a:pt x="16" y="3"/>
                        <a:pt x="16" y="3"/>
                        <a:pt x="16" y="3"/>
                      </a:cubicBezTo>
                      <a:cubicBezTo>
                        <a:pt x="16" y="3"/>
                        <a:pt x="16" y="4"/>
                        <a:pt x="16" y="4"/>
                      </a:cubicBezTo>
                      <a:cubicBezTo>
                        <a:pt x="13" y="8"/>
                        <a:pt x="10" y="12"/>
                        <a:pt x="7" y="16"/>
                      </a:cubicBezTo>
                      <a:cubicBezTo>
                        <a:pt x="5" y="15"/>
                        <a:pt x="2" y="14"/>
                        <a:pt x="0" y="14"/>
                      </a:cubicBezTo>
                      <a:cubicBezTo>
                        <a:pt x="5" y="10"/>
                        <a:pt x="8" y="6"/>
                        <a:pt x="11" y="1"/>
                      </a:cubicBezTo>
                      <a:cubicBezTo>
                        <a:pt x="11" y="1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" name="Freeform 10"/>
                <p:cNvSpPr/>
                <p:nvPr/>
              </p:nvSpPr>
              <p:spPr bwMode="auto">
                <a:xfrm>
                  <a:off x="7789864" y="836613"/>
                  <a:ext cx="623888" cy="969962"/>
                </a:xfrm>
                <a:custGeom>
                  <a:avLst/>
                  <a:gdLst>
                    <a:gd name="T0" fmla="*/ 1 w 69"/>
                    <a:gd name="T1" fmla="*/ 97 h 108"/>
                    <a:gd name="T2" fmla="*/ 14 w 69"/>
                    <a:gd name="T3" fmla="*/ 67 h 108"/>
                    <a:gd name="T4" fmla="*/ 67 w 69"/>
                    <a:gd name="T5" fmla="*/ 0 h 108"/>
                    <a:gd name="T6" fmla="*/ 42 w 69"/>
                    <a:gd name="T7" fmla="*/ 76 h 108"/>
                    <a:gd name="T8" fmla="*/ 18 w 69"/>
                    <a:gd name="T9" fmla="*/ 104 h 108"/>
                    <a:gd name="T10" fmla="*/ 8 w 69"/>
                    <a:gd name="T11" fmla="*/ 107 h 108"/>
                    <a:gd name="T12" fmla="*/ 1 w 69"/>
                    <a:gd name="T13" fmla="*/ 97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9" h="108">
                      <a:moveTo>
                        <a:pt x="1" y="97"/>
                      </a:moveTo>
                      <a:cubicBezTo>
                        <a:pt x="0" y="86"/>
                        <a:pt x="7" y="76"/>
                        <a:pt x="14" y="67"/>
                      </a:cubicBezTo>
                      <a:cubicBezTo>
                        <a:pt x="31" y="44"/>
                        <a:pt x="49" y="21"/>
                        <a:pt x="67" y="0"/>
                      </a:cubicBezTo>
                      <a:cubicBezTo>
                        <a:pt x="69" y="27"/>
                        <a:pt x="56" y="53"/>
                        <a:pt x="42" y="76"/>
                      </a:cubicBezTo>
                      <a:cubicBezTo>
                        <a:pt x="36" y="86"/>
                        <a:pt x="29" y="97"/>
                        <a:pt x="18" y="104"/>
                      </a:cubicBezTo>
                      <a:cubicBezTo>
                        <a:pt x="15" y="107"/>
                        <a:pt x="11" y="108"/>
                        <a:pt x="8" y="107"/>
                      </a:cubicBezTo>
                      <a:cubicBezTo>
                        <a:pt x="4" y="106"/>
                        <a:pt x="1" y="101"/>
                        <a:pt x="1" y="97"/>
                      </a:cubicBezTo>
                      <a:close/>
                    </a:path>
                  </a:pathLst>
                </a:custGeom>
                <a:solidFill>
                  <a:srgbClr val="FFC4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" name="Freeform 11"/>
                <p:cNvSpPr/>
                <p:nvPr/>
              </p:nvSpPr>
              <p:spPr bwMode="auto">
                <a:xfrm>
                  <a:off x="7870826" y="1222375"/>
                  <a:ext cx="406400" cy="530225"/>
                </a:xfrm>
                <a:custGeom>
                  <a:avLst/>
                  <a:gdLst>
                    <a:gd name="T0" fmla="*/ 0 w 45"/>
                    <a:gd name="T1" fmla="*/ 59 h 59"/>
                    <a:gd name="T2" fmla="*/ 13 w 45"/>
                    <a:gd name="T3" fmla="*/ 46 h 59"/>
                    <a:gd name="T4" fmla="*/ 24 w 45"/>
                    <a:gd name="T5" fmla="*/ 31 h 59"/>
                    <a:gd name="T6" fmla="*/ 35 w 45"/>
                    <a:gd name="T7" fmla="*/ 16 h 59"/>
                    <a:gd name="T8" fmla="*/ 45 w 45"/>
                    <a:gd name="T9" fmla="*/ 0 h 59"/>
                    <a:gd name="T10" fmla="*/ 36 w 45"/>
                    <a:gd name="T11" fmla="*/ 16 h 59"/>
                    <a:gd name="T12" fmla="*/ 26 w 45"/>
                    <a:gd name="T13" fmla="*/ 32 h 59"/>
                    <a:gd name="T14" fmla="*/ 14 w 45"/>
                    <a:gd name="T15" fmla="*/ 46 h 59"/>
                    <a:gd name="T16" fmla="*/ 0 w 45"/>
                    <a:gd name="T1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" h="59">
                      <a:moveTo>
                        <a:pt x="0" y="59"/>
                      </a:moveTo>
                      <a:cubicBezTo>
                        <a:pt x="5" y="55"/>
                        <a:pt x="9" y="50"/>
                        <a:pt x="13" y="46"/>
                      </a:cubicBezTo>
                      <a:cubicBezTo>
                        <a:pt x="17" y="41"/>
                        <a:pt x="21" y="36"/>
                        <a:pt x="24" y="31"/>
                      </a:cubicBezTo>
                      <a:cubicBezTo>
                        <a:pt x="28" y="26"/>
                        <a:pt x="31" y="21"/>
                        <a:pt x="35" y="16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2" y="5"/>
                        <a:pt x="39" y="11"/>
                        <a:pt x="36" y="16"/>
                      </a:cubicBezTo>
                      <a:cubicBezTo>
                        <a:pt x="33" y="21"/>
                        <a:pt x="29" y="27"/>
                        <a:pt x="26" y="32"/>
                      </a:cubicBezTo>
                      <a:cubicBezTo>
                        <a:pt x="22" y="37"/>
                        <a:pt x="18" y="42"/>
                        <a:pt x="14" y="46"/>
                      </a:cubicBezTo>
                      <a:cubicBezTo>
                        <a:pt x="10" y="51"/>
                        <a:pt x="5" y="55"/>
                        <a:pt x="0" y="59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" name="Freeform 12"/>
                <p:cNvSpPr/>
                <p:nvPr/>
              </p:nvSpPr>
              <p:spPr bwMode="auto">
                <a:xfrm>
                  <a:off x="7853363" y="1581150"/>
                  <a:ext cx="234950" cy="198437"/>
                </a:xfrm>
                <a:custGeom>
                  <a:avLst/>
                  <a:gdLst>
                    <a:gd name="T0" fmla="*/ 0 w 26"/>
                    <a:gd name="T1" fmla="*/ 22 h 22"/>
                    <a:gd name="T2" fmla="*/ 15 w 26"/>
                    <a:gd name="T3" fmla="*/ 14 h 22"/>
                    <a:gd name="T4" fmla="*/ 26 w 26"/>
                    <a:gd name="T5" fmla="*/ 0 h 22"/>
                    <a:gd name="T6" fmla="*/ 16 w 26"/>
                    <a:gd name="T7" fmla="*/ 15 h 22"/>
                    <a:gd name="T8" fmla="*/ 0 w 26"/>
                    <a:gd name="T9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22">
                      <a:moveTo>
                        <a:pt x="0" y="22"/>
                      </a:moveTo>
                      <a:cubicBezTo>
                        <a:pt x="6" y="21"/>
                        <a:pt x="11" y="18"/>
                        <a:pt x="15" y="14"/>
                      </a:cubicBezTo>
                      <a:cubicBezTo>
                        <a:pt x="19" y="10"/>
                        <a:pt x="22" y="5"/>
                        <a:pt x="26" y="0"/>
                      </a:cubicBezTo>
                      <a:cubicBezTo>
                        <a:pt x="23" y="6"/>
                        <a:pt x="20" y="10"/>
                        <a:pt x="16" y="15"/>
                      </a:cubicBezTo>
                      <a:cubicBezTo>
                        <a:pt x="11" y="19"/>
                        <a:pt x="6" y="22"/>
                        <a:pt x="0" y="22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" name="Freeform 13"/>
                <p:cNvSpPr/>
                <p:nvPr/>
              </p:nvSpPr>
              <p:spPr bwMode="auto">
                <a:xfrm>
                  <a:off x="7897813" y="1035050"/>
                  <a:ext cx="442913" cy="663575"/>
                </a:xfrm>
                <a:custGeom>
                  <a:avLst/>
                  <a:gdLst>
                    <a:gd name="T0" fmla="*/ 0 w 49"/>
                    <a:gd name="T1" fmla="*/ 74 h 74"/>
                    <a:gd name="T2" fmla="*/ 27 w 49"/>
                    <a:gd name="T3" fmla="*/ 39 h 74"/>
                    <a:gd name="T4" fmla="*/ 49 w 49"/>
                    <a:gd name="T5" fmla="*/ 0 h 74"/>
                    <a:gd name="T6" fmla="*/ 28 w 49"/>
                    <a:gd name="T7" fmla="*/ 39 h 74"/>
                    <a:gd name="T8" fmla="*/ 0 w 49"/>
                    <a:gd name="T9" fmla="*/ 74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9" h="74">
                      <a:moveTo>
                        <a:pt x="0" y="74"/>
                      </a:moveTo>
                      <a:cubicBezTo>
                        <a:pt x="10" y="63"/>
                        <a:pt x="19" y="51"/>
                        <a:pt x="27" y="39"/>
                      </a:cubicBezTo>
                      <a:cubicBezTo>
                        <a:pt x="36" y="26"/>
                        <a:pt x="43" y="13"/>
                        <a:pt x="49" y="0"/>
                      </a:cubicBezTo>
                      <a:cubicBezTo>
                        <a:pt x="43" y="14"/>
                        <a:pt x="36" y="27"/>
                        <a:pt x="28" y="39"/>
                      </a:cubicBezTo>
                      <a:cubicBezTo>
                        <a:pt x="20" y="51"/>
                        <a:pt x="10" y="63"/>
                        <a:pt x="0" y="74"/>
                      </a:cubicBezTo>
                      <a:close/>
                    </a:path>
                  </a:pathLst>
                </a:custGeom>
                <a:solidFill>
                  <a:srgbClr val="FFE3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" name="Freeform 14"/>
                <p:cNvSpPr/>
                <p:nvPr/>
              </p:nvSpPr>
              <p:spPr bwMode="auto">
                <a:xfrm>
                  <a:off x="7843838" y="1320800"/>
                  <a:ext cx="200025" cy="341312"/>
                </a:xfrm>
                <a:custGeom>
                  <a:avLst/>
                  <a:gdLst>
                    <a:gd name="T0" fmla="*/ 22 w 22"/>
                    <a:gd name="T1" fmla="*/ 0 h 38"/>
                    <a:gd name="T2" fmla="*/ 7 w 22"/>
                    <a:gd name="T3" fmla="*/ 21 h 38"/>
                    <a:gd name="T4" fmla="*/ 1 w 22"/>
                    <a:gd name="T5" fmla="*/ 33 h 38"/>
                    <a:gd name="T6" fmla="*/ 1 w 22"/>
                    <a:gd name="T7" fmla="*/ 36 h 38"/>
                    <a:gd name="T8" fmla="*/ 3 w 22"/>
                    <a:gd name="T9" fmla="*/ 37 h 38"/>
                    <a:gd name="T10" fmla="*/ 8 w 22"/>
                    <a:gd name="T11" fmla="*/ 33 h 38"/>
                    <a:gd name="T12" fmla="*/ 3 w 22"/>
                    <a:gd name="T13" fmla="*/ 38 h 38"/>
                    <a:gd name="T14" fmla="*/ 1 w 22"/>
                    <a:gd name="T15" fmla="*/ 38 h 38"/>
                    <a:gd name="T16" fmla="*/ 0 w 22"/>
                    <a:gd name="T17" fmla="*/ 36 h 38"/>
                    <a:gd name="T18" fmla="*/ 0 w 22"/>
                    <a:gd name="T19" fmla="*/ 33 h 38"/>
                    <a:gd name="T20" fmla="*/ 6 w 22"/>
                    <a:gd name="T21" fmla="*/ 21 h 38"/>
                    <a:gd name="T22" fmla="*/ 22 w 22"/>
                    <a:gd name="T23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2" h="38">
                      <a:moveTo>
                        <a:pt x="22" y="0"/>
                      </a:moveTo>
                      <a:cubicBezTo>
                        <a:pt x="17" y="7"/>
                        <a:pt x="12" y="14"/>
                        <a:pt x="7" y="21"/>
                      </a:cubicBezTo>
                      <a:cubicBezTo>
                        <a:pt x="4" y="25"/>
                        <a:pt x="2" y="29"/>
                        <a:pt x="1" y="33"/>
                      </a:cubicBezTo>
                      <a:cubicBezTo>
                        <a:pt x="1" y="34"/>
                        <a:pt x="1" y="35"/>
                        <a:pt x="1" y="36"/>
                      </a:cubicBezTo>
                      <a:cubicBezTo>
                        <a:pt x="1" y="37"/>
                        <a:pt x="2" y="38"/>
                        <a:pt x="3" y="37"/>
                      </a:cubicBezTo>
                      <a:cubicBezTo>
                        <a:pt x="5" y="37"/>
                        <a:pt x="6" y="35"/>
                        <a:pt x="8" y="33"/>
                      </a:cubicBezTo>
                      <a:cubicBezTo>
                        <a:pt x="7" y="35"/>
                        <a:pt x="5" y="37"/>
                        <a:pt x="3" y="38"/>
                      </a:cubicBezTo>
                      <a:cubicBezTo>
                        <a:pt x="2" y="38"/>
                        <a:pt x="2" y="38"/>
                        <a:pt x="1" y="38"/>
                      </a:cubicBezTo>
                      <a:cubicBezTo>
                        <a:pt x="1" y="38"/>
                        <a:pt x="0" y="37"/>
                        <a:pt x="0" y="36"/>
                      </a:cubicBezTo>
                      <a:cubicBezTo>
                        <a:pt x="0" y="35"/>
                        <a:pt x="0" y="34"/>
                        <a:pt x="0" y="33"/>
                      </a:cubicBezTo>
                      <a:cubicBezTo>
                        <a:pt x="1" y="28"/>
                        <a:pt x="3" y="24"/>
                        <a:pt x="6" y="21"/>
                      </a:cubicBezTo>
                      <a:cubicBezTo>
                        <a:pt x="11" y="14"/>
                        <a:pt x="17" y="6"/>
                        <a:pt x="22" y="0"/>
                      </a:cubicBezTo>
                      <a:close/>
                    </a:path>
                  </a:pathLst>
                </a:custGeom>
                <a:solidFill>
                  <a:srgbClr val="FE77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" name="组合 3"/>
              <p:cNvGrpSpPr/>
              <p:nvPr/>
            </p:nvGrpSpPr>
            <p:grpSpPr>
              <a:xfrm>
                <a:off x="1223047" y="3767343"/>
                <a:ext cx="1443953" cy="2201657"/>
                <a:chOff x="1223047" y="3767343"/>
                <a:chExt cx="1443953" cy="2201657"/>
              </a:xfrm>
            </p:grpSpPr>
            <p:cxnSp>
              <p:nvCxnSpPr>
                <p:cNvPr id="5" name="直接连接符 4"/>
                <p:cNvCxnSpPr/>
                <p:nvPr/>
              </p:nvCxnSpPr>
              <p:spPr>
                <a:xfrm>
                  <a:off x="1352457" y="3767343"/>
                  <a:ext cx="131454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接连接符 5"/>
                <p:cNvCxnSpPr/>
                <p:nvPr/>
              </p:nvCxnSpPr>
              <p:spPr>
                <a:xfrm>
                  <a:off x="2667000" y="3767343"/>
                  <a:ext cx="0" cy="2201657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接连接符 6"/>
                <p:cNvCxnSpPr/>
                <p:nvPr/>
              </p:nvCxnSpPr>
              <p:spPr>
                <a:xfrm flipH="1">
                  <a:off x="1223047" y="5969000"/>
                  <a:ext cx="1431253" cy="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接连接符 7"/>
                <p:cNvCxnSpPr/>
                <p:nvPr/>
              </p:nvCxnSpPr>
              <p:spPr>
                <a:xfrm flipV="1">
                  <a:off x="1223047" y="5359400"/>
                  <a:ext cx="0" cy="609600"/>
                </a:xfrm>
                <a:prstGeom prst="line">
                  <a:avLst/>
                </a:prstGeom>
                <a:ln>
                  <a:solidFill>
                    <a:srgbClr val="FF78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文本框 15"/>
            <p:cNvSpPr txBox="1"/>
            <p:nvPr/>
          </p:nvSpPr>
          <p:spPr>
            <a:xfrm>
              <a:off x="4753547" y="1620209"/>
              <a:ext cx="173477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5400" b="1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ONE</a:t>
              </a:r>
              <a:endParaRPr lang="zh-CN" altLang="en-US" sz="5400" b="1" dirty="0">
                <a:solidFill>
                  <a:srgbClr val="FFC4C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83837" y="2444115"/>
              <a:ext cx="18004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4637320" y="4256922"/>
              <a:ext cx="22064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rgbClr val="FFC4C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661843">
            <a:off x="-805423" y="-1117783"/>
            <a:ext cx="3082607" cy="54469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74286">
            <a:off x="-370234" y="2242830"/>
            <a:ext cx="2181507" cy="385472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10495">
            <a:off x="10070884" y="2257913"/>
            <a:ext cx="3082607" cy="544697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10328150" y="4637066"/>
            <a:ext cx="2181507" cy="385472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8582561" y="4395739"/>
            <a:ext cx="2181507" cy="385472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14481">
            <a:off x="11010152" y="62618"/>
            <a:ext cx="2181507" cy="385472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414" y="2543540"/>
            <a:ext cx="2161881" cy="3198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71366">
            <a:off x="5977032" y="3173978"/>
            <a:ext cx="1709100" cy="301998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379570">
            <a:off x="10472751" y="-335336"/>
            <a:ext cx="2181507" cy="385472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9386">
            <a:off x="9439075" y="1636936"/>
            <a:ext cx="3082607" cy="54469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11829">
            <a:off x="3547978" y="2943415"/>
            <a:ext cx="2181507" cy="385472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10495">
            <a:off x="8739001" y="-693817"/>
            <a:ext cx="3082607" cy="54469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7376848" y="252847"/>
            <a:ext cx="2181507" cy="385472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28750" y="1733550"/>
            <a:ext cx="10763250" cy="3124200"/>
          </a:xfrm>
          <a:prstGeom prst="rect">
            <a:avLst/>
          </a:prstGeom>
          <a:solidFill>
            <a:srgbClr val="FFD9D9"/>
          </a:solidFill>
          <a:ln>
            <a:noFill/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27664" y="1001806"/>
            <a:ext cx="2606086" cy="3855944"/>
          </a:xfrm>
          <a:prstGeom prst="rect">
            <a:avLst/>
          </a:prstGeom>
        </p:spPr>
      </p:pic>
      <p:grpSp>
        <p:nvGrpSpPr>
          <p:cNvPr id="10" name="Group 819"/>
          <p:cNvGrpSpPr/>
          <p:nvPr/>
        </p:nvGrpSpPr>
        <p:grpSpPr>
          <a:xfrm>
            <a:off x="9144064" y="2190529"/>
            <a:ext cx="1450386" cy="1015480"/>
            <a:chOff x="0" y="0"/>
            <a:chExt cx="4568212" cy="319779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" name="Shape 815"/>
            <p:cNvSpPr/>
            <p:nvPr/>
          </p:nvSpPr>
          <p:spPr>
            <a:xfrm>
              <a:off x="874798" y="0"/>
              <a:ext cx="3693414" cy="3197797"/>
            </a:xfrm>
            <a:prstGeom prst="rightArrow">
              <a:avLst>
                <a:gd name="adj1" fmla="val 70636"/>
                <a:gd name="adj2" fmla="val 48674"/>
              </a:avLst>
            </a:prstGeom>
            <a:solidFill>
              <a:srgbClr val="00779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Shape 816"/>
            <p:cNvSpPr/>
            <p:nvPr/>
          </p:nvSpPr>
          <p:spPr>
            <a:xfrm>
              <a:off x="0" y="711443"/>
              <a:ext cx="1774909" cy="177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791"/>
            </a:solidFill>
            <a:ln w="177800" cap="flat">
              <a:solidFill>
                <a:schemeClr val="bg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Shape 817"/>
            <p:cNvSpPr/>
            <p:nvPr/>
          </p:nvSpPr>
          <p:spPr>
            <a:xfrm>
              <a:off x="2143356" y="1262130"/>
              <a:ext cx="2091856" cy="673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rmAutofit fontScale="77500" lnSpcReduction="20000"/>
            </a:bodyPr>
            <a:lstStyle>
              <a:lvl1pPr algn="l" defTabSz="817245">
                <a:defRPr sz="297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4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Shape 818"/>
            <p:cNvSpPr/>
            <p:nvPr/>
          </p:nvSpPr>
          <p:spPr>
            <a:xfrm>
              <a:off x="535483" y="1133764"/>
              <a:ext cx="716818" cy="9302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824"/>
          <p:cNvGrpSpPr/>
          <p:nvPr/>
        </p:nvGrpSpPr>
        <p:grpSpPr>
          <a:xfrm>
            <a:off x="3745955" y="2190529"/>
            <a:ext cx="1450386" cy="1015480"/>
            <a:chOff x="0" y="0"/>
            <a:chExt cx="4568213" cy="319779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6" name="Shape 820"/>
            <p:cNvSpPr/>
            <p:nvPr/>
          </p:nvSpPr>
          <p:spPr>
            <a:xfrm>
              <a:off x="874798" y="0"/>
              <a:ext cx="3693415" cy="3197797"/>
            </a:xfrm>
            <a:prstGeom prst="rightArrow">
              <a:avLst>
                <a:gd name="adj1" fmla="val 70636"/>
                <a:gd name="adj2" fmla="val 48674"/>
              </a:avLst>
            </a:prstGeom>
            <a:solidFill>
              <a:srgbClr val="FF78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Shape 821"/>
            <p:cNvSpPr/>
            <p:nvPr/>
          </p:nvSpPr>
          <p:spPr>
            <a:xfrm>
              <a:off x="0" y="711443"/>
              <a:ext cx="1774910" cy="177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7899"/>
            </a:solidFill>
            <a:ln w="177800" cap="flat">
              <a:solidFill>
                <a:schemeClr val="bg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Shape 822"/>
            <p:cNvSpPr/>
            <p:nvPr/>
          </p:nvSpPr>
          <p:spPr>
            <a:xfrm>
              <a:off x="1948956" y="1262130"/>
              <a:ext cx="2091856" cy="673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rmAutofit fontScale="77500" lnSpcReduction="20000"/>
            </a:bodyPr>
            <a:lstStyle>
              <a:lvl1pPr algn="l" defTabSz="817245">
                <a:defRPr sz="297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4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Shape 823"/>
            <p:cNvSpPr/>
            <p:nvPr/>
          </p:nvSpPr>
          <p:spPr>
            <a:xfrm>
              <a:off x="535483" y="1133764"/>
              <a:ext cx="716818" cy="9302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829"/>
          <p:cNvGrpSpPr/>
          <p:nvPr/>
        </p:nvGrpSpPr>
        <p:grpSpPr>
          <a:xfrm>
            <a:off x="5545324" y="2190529"/>
            <a:ext cx="1450386" cy="1015480"/>
            <a:chOff x="0" y="0"/>
            <a:chExt cx="4568213" cy="319779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1" name="Shape 825"/>
            <p:cNvSpPr/>
            <p:nvPr/>
          </p:nvSpPr>
          <p:spPr>
            <a:xfrm>
              <a:off x="874798" y="0"/>
              <a:ext cx="3693415" cy="3197797"/>
            </a:xfrm>
            <a:prstGeom prst="rightArrow">
              <a:avLst>
                <a:gd name="adj1" fmla="val 70636"/>
                <a:gd name="adj2" fmla="val 48674"/>
              </a:avLst>
            </a:prstGeom>
            <a:solidFill>
              <a:srgbClr val="00779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Shape 826"/>
            <p:cNvSpPr/>
            <p:nvPr/>
          </p:nvSpPr>
          <p:spPr>
            <a:xfrm>
              <a:off x="0" y="711443"/>
              <a:ext cx="1774910" cy="177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7791"/>
            </a:solidFill>
            <a:ln w="177800" cap="flat">
              <a:solidFill>
                <a:schemeClr val="bg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Shape 827"/>
            <p:cNvSpPr/>
            <p:nvPr/>
          </p:nvSpPr>
          <p:spPr>
            <a:xfrm>
              <a:off x="2013756" y="1262130"/>
              <a:ext cx="2091856" cy="673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rmAutofit fontScale="77500" lnSpcReduction="20000"/>
            </a:bodyPr>
            <a:lstStyle>
              <a:lvl1pPr algn="l" defTabSz="817245">
                <a:defRPr sz="297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4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Shape 828"/>
            <p:cNvSpPr/>
            <p:nvPr/>
          </p:nvSpPr>
          <p:spPr>
            <a:xfrm>
              <a:off x="523772" y="1133764"/>
              <a:ext cx="716818" cy="9302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Group 834"/>
          <p:cNvGrpSpPr/>
          <p:nvPr/>
        </p:nvGrpSpPr>
        <p:grpSpPr>
          <a:xfrm>
            <a:off x="7344693" y="2190529"/>
            <a:ext cx="1450386" cy="1015480"/>
            <a:chOff x="0" y="0"/>
            <a:chExt cx="4568213" cy="319779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6" name="Shape 830"/>
            <p:cNvSpPr/>
            <p:nvPr/>
          </p:nvSpPr>
          <p:spPr>
            <a:xfrm>
              <a:off x="874798" y="0"/>
              <a:ext cx="3693415" cy="3197797"/>
            </a:xfrm>
            <a:prstGeom prst="rightArrow">
              <a:avLst>
                <a:gd name="adj1" fmla="val 70636"/>
                <a:gd name="adj2" fmla="val 48674"/>
              </a:avLst>
            </a:prstGeom>
            <a:solidFill>
              <a:srgbClr val="FF78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Shape 831"/>
            <p:cNvSpPr/>
            <p:nvPr/>
          </p:nvSpPr>
          <p:spPr>
            <a:xfrm>
              <a:off x="0" y="711443"/>
              <a:ext cx="1774910" cy="177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7899"/>
            </a:solidFill>
            <a:ln w="177800" cap="flat">
              <a:solidFill>
                <a:schemeClr val="bg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</a:defRPr>
              </a:pP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Shape 832"/>
            <p:cNvSpPr/>
            <p:nvPr/>
          </p:nvSpPr>
          <p:spPr>
            <a:xfrm>
              <a:off x="2078556" y="1262130"/>
              <a:ext cx="2091856" cy="673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rmAutofit fontScale="77500" lnSpcReduction="20000"/>
            </a:bodyPr>
            <a:lstStyle>
              <a:lvl1pPr algn="l" defTabSz="817245">
                <a:defRPr sz="297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4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9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Shape 833"/>
            <p:cNvSpPr/>
            <p:nvPr/>
          </p:nvSpPr>
          <p:spPr>
            <a:xfrm>
              <a:off x="490124" y="1133764"/>
              <a:ext cx="716818" cy="9302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solidFill>
                    <a:srgbClr val="F9FAF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814"/>
          <p:cNvGrpSpPr/>
          <p:nvPr/>
        </p:nvGrpSpPr>
        <p:grpSpPr>
          <a:xfrm>
            <a:off x="3775316" y="3457842"/>
            <a:ext cx="6527113" cy="1100596"/>
            <a:chOff x="-41081" y="63609"/>
            <a:chExt cx="20558135" cy="3465842"/>
          </a:xfrm>
        </p:grpSpPr>
        <p:sp>
          <p:nvSpPr>
            <p:cNvPr id="31" name="Shape 812"/>
            <p:cNvSpPr/>
            <p:nvPr/>
          </p:nvSpPr>
          <p:spPr>
            <a:xfrm>
              <a:off x="-41081" y="1025867"/>
              <a:ext cx="20558135" cy="25035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 defTabSz="767715">
                <a:defRPr sz="223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5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</p:txBody>
        </p:sp>
        <p:sp>
          <p:nvSpPr>
            <p:cNvPr id="32" name="Shape 813"/>
            <p:cNvSpPr/>
            <p:nvPr/>
          </p:nvSpPr>
          <p:spPr>
            <a:xfrm>
              <a:off x="31695" y="63609"/>
              <a:ext cx="4748142" cy="930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 defTabSz="817245">
                <a:defRPr sz="4950">
                  <a:solidFill>
                    <a:srgbClr val="114A70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indefinite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indefinite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indefinite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indefinite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dvAuto="0"/>
      <p:bldP spid="15" grpId="0" advAuto="0"/>
      <p:bldP spid="20" grpId="0" advAuto="0"/>
      <p:bldP spid="25" grpId="0" advAuto="0"/>
      <p:bldP spid="30" grpId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4856163" y="2310879"/>
            <a:ext cx="947738" cy="1051574"/>
          </a:xfrm>
          <a:custGeom>
            <a:avLst/>
            <a:gdLst>
              <a:gd name="T0" fmla="*/ 0 w 1075"/>
              <a:gd name="T1" fmla="*/ 0 h 1196"/>
              <a:gd name="T2" fmla="*/ 0 w 1075"/>
              <a:gd name="T3" fmla="*/ 98 h 1196"/>
              <a:gd name="T4" fmla="*/ 44 w 1075"/>
              <a:gd name="T5" fmla="*/ 84 h 1196"/>
              <a:gd name="T6" fmla="*/ 121 w 1075"/>
              <a:gd name="T7" fmla="*/ 160 h 1196"/>
              <a:gd name="T8" fmla="*/ 44 w 1075"/>
              <a:gd name="T9" fmla="*/ 237 h 1196"/>
              <a:gd name="T10" fmla="*/ 0 w 1075"/>
              <a:gd name="T11" fmla="*/ 223 h 1196"/>
              <a:gd name="T12" fmla="*/ 0 w 1075"/>
              <a:gd name="T13" fmla="*/ 321 h 1196"/>
              <a:gd name="T14" fmla="*/ 754 w 1075"/>
              <a:gd name="T15" fmla="*/ 1075 h 1196"/>
              <a:gd name="T16" fmla="*/ 880 w 1075"/>
              <a:gd name="T17" fmla="*/ 1075 h 1196"/>
              <a:gd name="T18" fmla="*/ 869 w 1075"/>
              <a:gd name="T19" fmla="*/ 1085 h 1196"/>
              <a:gd name="T20" fmla="*/ 850 w 1075"/>
              <a:gd name="T21" fmla="*/ 1132 h 1196"/>
              <a:gd name="T22" fmla="*/ 914 w 1075"/>
              <a:gd name="T23" fmla="*/ 1196 h 1196"/>
              <a:gd name="T24" fmla="*/ 979 w 1075"/>
              <a:gd name="T25" fmla="*/ 1132 h 1196"/>
              <a:gd name="T26" fmla="*/ 959 w 1075"/>
              <a:gd name="T27" fmla="*/ 1085 h 1196"/>
              <a:gd name="T28" fmla="*/ 949 w 1075"/>
              <a:gd name="T29" fmla="*/ 1075 h 1196"/>
              <a:gd name="T30" fmla="*/ 1075 w 1075"/>
              <a:gd name="T31" fmla="*/ 1075 h 1196"/>
              <a:gd name="T32" fmla="*/ 0 w 1075"/>
              <a:gd name="T33" fmla="*/ 0 h 1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75" h="1196">
                <a:moveTo>
                  <a:pt x="0" y="0"/>
                </a:moveTo>
                <a:cubicBezTo>
                  <a:pt x="0" y="98"/>
                  <a:pt x="0" y="98"/>
                  <a:pt x="0" y="98"/>
                </a:cubicBezTo>
                <a:cubicBezTo>
                  <a:pt x="13" y="89"/>
                  <a:pt x="28" y="84"/>
                  <a:pt x="44" y="84"/>
                </a:cubicBezTo>
                <a:cubicBezTo>
                  <a:pt x="87" y="84"/>
                  <a:pt x="121" y="118"/>
                  <a:pt x="121" y="160"/>
                </a:cubicBezTo>
                <a:cubicBezTo>
                  <a:pt x="121" y="203"/>
                  <a:pt x="87" y="237"/>
                  <a:pt x="44" y="237"/>
                </a:cubicBezTo>
                <a:cubicBezTo>
                  <a:pt x="28" y="237"/>
                  <a:pt x="13" y="232"/>
                  <a:pt x="0" y="223"/>
                </a:cubicBezTo>
                <a:cubicBezTo>
                  <a:pt x="0" y="321"/>
                  <a:pt x="0" y="321"/>
                  <a:pt x="0" y="321"/>
                </a:cubicBezTo>
                <a:cubicBezTo>
                  <a:pt x="414" y="324"/>
                  <a:pt x="750" y="661"/>
                  <a:pt x="754" y="1075"/>
                </a:cubicBezTo>
                <a:cubicBezTo>
                  <a:pt x="880" y="1075"/>
                  <a:pt x="880" y="1075"/>
                  <a:pt x="880" y="1075"/>
                </a:cubicBezTo>
                <a:cubicBezTo>
                  <a:pt x="869" y="1085"/>
                  <a:pt x="869" y="1085"/>
                  <a:pt x="869" y="1085"/>
                </a:cubicBezTo>
                <a:cubicBezTo>
                  <a:pt x="857" y="1097"/>
                  <a:pt x="850" y="1114"/>
                  <a:pt x="850" y="1132"/>
                </a:cubicBezTo>
                <a:cubicBezTo>
                  <a:pt x="850" y="1167"/>
                  <a:pt x="879" y="1196"/>
                  <a:pt x="914" y="1196"/>
                </a:cubicBezTo>
                <a:cubicBezTo>
                  <a:pt x="950" y="1196"/>
                  <a:pt x="979" y="1167"/>
                  <a:pt x="979" y="1132"/>
                </a:cubicBezTo>
                <a:cubicBezTo>
                  <a:pt x="979" y="1114"/>
                  <a:pt x="972" y="1097"/>
                  <a:pt x="959" y="1085"/>
                </a:cubicBezTo>
                <a:cubicBezTo>
                  <a:pt x="949" y="1075"/>
                  <a:pt x="949" y="1075"/>
                  <a:pt x="949" y="1075"/>
                </a:cubicBezTo>
                <a:cubicBezTo>
                  <a:pt x="1075" y="1075"/>
                  <a:pt x="1075" y="1075"/>
                  <a:pt x="1075" y="1075"/>
                </a:cubicBezTo>
                <a:cubicBezTo>
                  <a:pt x="1072" y="483"/>
                  <a:pt x="591" y="3"/>
                  <a:pt x="0" y="0"/>
                </a:cubicBezTo>
                <a:close/>
              </a:path>
            </a:pathLst>
          </a:custGeom>
          <a:solidFill>
            <a:srgbClr val="FF78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Freeform 7"/>
          <p:cNvSpPr/>
          <p:nvPr/>
        </p:nvSpPr>
        <p:spPr bwMode="auto">
          <a:xfrm>
            <a:off x="4749801" y="3267144"/>
            <a:ext cx="1054100" cy="945146"/>
          </a:xfrm>
          <a:custGeom>
            <a:avLst/>
            <a:gdLst>
              <a:gd name="T0" fmla="*/ 1099 w 1197"/>
              <a:gd name="T1" fmla="*/ 0 h 1075"/>
              <a:gd name="T2" fmla="*/ 1113 w 1197"/>
              <a:gd name="T3" fmla="*/ 45 h 1075"/>
              <a:gd name="T4" fmla="*/ 1036 w 1197"/>
              <a:gd name="T5" fmla="*/ 121 h 1075"/>
              <a:gd name="T6" fmla="*/ 960 w 1197"/>
              <a:gd name="T7" fmla="*/ 45 h 1075"/>
              <a:gd name="T8" fmla="*/ 974 w 1197"/>
              <a:gd name="T9" fmla="*/ 0 h 1075"/>
              <a:gd name="T10" fmla="*/ 876 w 1197"/>
              <a:gd name="T11" fmla="*/ 0 h 1075"/>
              <a:gd name="T12" fmla="*/ 122 w 1197"/>
              <a:gd name="T13" fmla="*/ 754 h 1075"/>
              <a:gd name="T14" fmla="*/ 122 w 1197"/>
              <a:gd name="T15" fmla="*/ 880 h 1075"/>
              <a:gd name="T16" fmla="*/ 111 w 1197"/>
              <a:gd name="T17" fmla="*/ 869 h 1075"/>
              <a:gd name="T18" fmla="*/ 65 w 1197"/>
              <a:gd name="T19" fmla="*/ 850 h 1075"/>
              <a:gd name="T20" fmla="*/ 0 w 1197"/>
              <a:gd name="T21" fmla="*/ 914 h 1075"/>
              <a:gd name="T22" fmla="*/ 65 w 1197"/>
              <a:gd name="T23" fmla="*/ 979 h 1075"/>
              <a:gd name="T24" fmla="*/ 111 w 1197"/>
              <a:gd name="T25" fmla="*/ 959 h 1075"/>
              <a:gd name="T26" fmla="*/ 122 w 1197"/>
              <a:gd name="T27" fmla="*/ 949 h 1075"/>
              <a:gd name="T28" fmla="*/ 122 w 1197"/>
              <a:gd name="T29" fmla="*/ 1075 h 1075"/>
              <a:gd name="T30" fmla="*/ 1197 w 1197"/>
              <a:gd name="T31" fmla="*/ 0 h 1075"/>
              <a:gd name="T32" fmla="*/ 1099 w 1197"/>
              <a:gd name="T33" fmla="*/ 0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97" h="1075">
                <a:moveTo>
                  <a:pt x="1099" y="0"/>
                </a:moveTo>
                <a:cubicBezTo>
                  <a:pt x="1108" y="13"/>
                  <a:pt x="1113" y="28"/>
                  <a:pt x="1113" y="45"/>
                </a:cubicBezTo>
                <a:cubicBezTo>
                  <a:pt x="1113" y="87"/>
                  <a:pt x="1079" y="121"/>
                  <a:pt x="1036" y="121"/>
                </a:cubicBezTo>
                <a:cubicBezTo>
                  <a:pt x="994" y="121"/>
                  <a:pt x="960" y="87"/>
                  <a:pt x="960" y="45"/>
                </a:cubicBezTo>
                <a:cubicBezTo>
                  <a:pt x="960" y="28"/>
                  <a:pt x="965" y="13"/>
                  <a:pt x="974" y="0"/>
                </a:cubicBezTo>
                <a:cubicBezTo>
                  <a:pt x="876" y="0"/>
                  <a:pt x="876" y="0"/>
                  <a:pt x="876" y="0"/>
                </a:cubicBezTo>
                <a:cubicBezTo>
                  <a:pt x="872" y="414"/>
                  <a:pt x="536" y="751"/>
                  <a:pt x="122" y="754"/>
                </a:cubicBezTo>
                <a:cubicBezTo>
                  <a:pt x="122" y="880"/>
                  <a:pt x="122" y="880"/>
                  <a:pt x="122" y="880"/>
                </a:cubicBezTo>
                <a:cubicBezTo>
                  <a:pt x="111" y="869"/>
                  <a:pt x="111" y="869"/>
                  <a:pt x="111" y="869"/>
                </a:cubicBezTo>
                <a:cubicBezTo>
                  <a:pt x="99" y="857"/>
                  <a:pt x="83" y="850"/>
                  <a:pt x="65" y="850"/>
                </a:cubicBezTo>
                <a:cubicBezTo>
                  <a:pt x="29" y="850"/>
                  <a:pt x="0" y="879"/>
                  <a:pt x="0" y="914"/>
                </a:cubicBezTo>
                <a:cubicBezTo>
                  <a:pt x="0" y="950"/>
                  <a:pt x="29" y="979"/>
                  <a:pt x="65" y="979"/>
                </a:cubicBezTo>
                <a:cubicBezTo>
                  <a:pt x="83" y="979"/>
                  <a:pt x="99" y="972"/>
                  <a:pt x="111" y="959"/>
                </a:cubicBezTo>
                <a:cubicBezTo>
                  <a:pt x="122" y="949"/>
                  <a:pt x="122" y="949"/>
                  <a:pt x="122" y="949"/>
                </a:cubicBezTo>
                <a:cubicBezTo>
                  <a:pt x="122" y="1075"/>
                  <a:pt x="122" y="1075"/>
                  <a:pt x="122" y="1075"/>
                </a:cubicBezTo>
                <a:cubicBezTo>
                  <a:pt x="713" y="1072"/>
                  <a:pt x="1194" y="591"/>
                  <a:pt x="1197" y="0"/>
                </a:cubicBezTo>
                <a:lnTo>
                  <a:pt x="1099" y="0"/>
                </a:lnTo>
                <a:close/>
              </a:path>
            </a:pathLst>
          </a:custGeom>
          <a:solidFill>
            <a:srgbClr val="007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reeform 8"/>
          <p:cNvSpPr/>
          <p:nvPr/>
        </p:nvSpPr>
        <p:spPr bwMode="auto">
          <a:xfrm>
            <a:off x="3898901" y="3160715"/>
            <a:ext cx="947738" cy="1051574"/>
          </a:xfrm>
          <a:custGeom>
            <a:avLst/>
            <a:gdLst>
              <a:gd name="T0" fmla="*/ 1075 w 1075"/>
              <a:gd name="T1" fmla="*/ 1196 h 1196"/>
              <a:gd name="T2" fmla="*/ 1075 w 1075"/>
              <a:gd name="T3" fmla="*/ 1098 h 1196"/>
              <a:gd name="T4" fmla="*/ 1030 w 1075"/>
              <a:gd name="T5" fmla="*/ 1112 h 1196"/>
              <a:gd name="T6" fmla="*/ 953 w 1075"/>
              <a:gd name="T7" fmla="*/ 1035 h 1196"/>
              <a:gd name="T8" fmla="*/ 1030 w 1075"/>
              <a:gd name="T9" fmla="*/ 959 h 1196"/>
              <a:gd name="T10" fmla="*/ 1075 w 1075"/>
              <a:gd name="T11" fmla="*/ 973 h 1196"/>
              <a:gd name="T12" fmla="*/ 1075 w 1075"/>
              <a:gd name="T13" fmla="*/ 875 h 1196"/>
              <a:gd name="T14" fmla="*/ 321 w 1075"/>
              <a:gd name="T15" fmla="*/ 121 h 1196"/>
              <a:gd name="T16" fmla="*/ 195 w 1075"/>
              <a:gd name="T17" fmla="*/ 121 h 1196"/>
              <a:gd name="T18" fmla="*/ 205 w 1075"/>
              <a:gd name="T19" fmla="*/ 111 h 1196"/>
              <a:gd name="T20" fmla="*/ 225 w 1075"/>
              <a:gd name="T21" fmla="*/ 64 h 1196"/>
              <a:gd name="T22" fmla="*/ 160 w 1075"/>
              <a:gd name="T23" fmla="*/ 0 h 1196"/>
              <a:gd name="T24" fmla="*/ 96 w 1075"/>
              <a:gd name="T25" fmla="*/ 64 h 1196"/>
              <a:gd name="T26" fmla="*/ 115 w 1075"/>
              <a:gd name="T27" fmla="*/ 111 h 1196"/>
              <a:gd name="T28" fmla="*/ 126 w 1075"/>
              <a:gd name="T29" fmla="*/ 121 h 1196"/>
              <a:gd name="T30" fmla="*/ 0 w 1075"/>
              <a:gd name="T31" fmla="*/ 121 h 1196"/>
              <a:gd name="T32" fmla="*/ 1075 w 1075"/>
              <a:gd name="T33" fmla="*/ 1196 h 1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75" h="1196">
                <a:moveTo>
                  <a:pt x="1075" y="1196"/>
                </a:moveTo>
                <a:cubicBezTo>
                  <a:pt x="1075" y="1098"/>
                  <a:pt x="1075" y="1098"/>
                  <a:pt x="1075" y="1098"/>
                </a:cubicBezTo>
                <a:cubicBezTo>
                  <a:pt x="1062" y="1107"/>
                  <a:pt x="1046" y="1112"/>
                  <a:pt x="1030" y="1112"/>
                </a:cubicBezTo>
                <a:cubicBezTo>
                  <a:pt x="988" y="1112"/>
                  <a:pt x="953" y="1078"/>
                  <a:pt x="953" y="1035"/>
                </a:cubicBezTo>
                <a:cubicBezTo>
                  <a:pt x="953" y="993"/>
                  <a:pt x="988" y="959"/>
                  <a:pt x="1030" y="959"/>
                </a:cubicBezTo>
                <a:cubicBezTo>
                  <a:pt x="1046" y="959"/>
                  <a:pt x="1062" y="964"/>
                  <a:pt x="1075" y="973"/>
                </a:cubicBezTo>
                <a:cubicBezTo>
                  <a:pt x="1075" y="875"/>
                  <a:pt x="1075" y="875"/>
                  <a:pt x="1075" y="875"/>
                </a:cubicBezTo>
                <a:cubicBezTo>
                  <a:pt x="660" y="872"/>
                  <a:pt x="324" y="535"/>
                  <a:pt x="321" y="121"/>
                </a:cubicBezTo>
                <a:cubicBezTo>
                  <a:pt x="195" y="121"/>
                  <a:pt x="195" y="121"/>
                  <a:pt x="195" y="121"/>
                </a:cubicBezTo>
                <a:cubicBezTo>
                  <a:pt x="205" y="111"/>
                  <a:pt x="205" y="111"/>
                  <a:pt x="205" y="111"/>
                </a:cubicBezTo>
                <a:cubicBezTo>
                  <a:pt x="218" y="98"/>
                  <a:pt x="225" y="82"/>
                  <a:pt x="225" y="64"/>
                </a:cubicBezTo>
                <a:cubicBezTo>
                  <a:pt x="225" y="29"/>
                  <a:pt x="196" y="0"/>
                  <a:pt x="160" y="0"/>
                </a:cubicBezTo>
                <a:cubicBezTo>
                  <a:pt x="125" y="0"/>
                  <a:pt x="96" y="29"/>
                  <a:pt x="96" y="64"/>
                </a:cubicBezTo>
                <a:cubicBezTo>
                  <a:pt x="96" y="82"/>
                  <a:pt x="103" y="98"/>
                  <a:pt x="115" y="111"/>
                </a:cubicBezTo>
                <a:cubicBezTo>
                  <a:pt x="126" y="121"/>
                  <a:pt x="126" y="121"/>
                  <a:pt x="126" y="121"/>
                </a:cubicBezTo>
                <a:cubicBezTo>
                  <a:pt x="0" y="121"/>
                  <a:pt x="0" y="121"/>
                  <a:pt x="0" y="121"/>
                </a:cubicBezTo>
                <a:cubicBezTo>
                  <a:pt x="3" y="712"/>
                  <a:pt x="483" y="1193"/>
                  <a:pt x="1075" y="1196"/>
                </a:cubicBezTo>
                <a:close/>
              </a:path>
            </a:pathLst>
          </a:custGeom>
          <a:solidFill>
            <a:srgbClr val="FF78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reeform 9"/>
          <p:cNvSpPr/>
          <p:nvPr/>
        </p:nvSpPr>
        <p:spPr bwMode="auto">
          <a:xfrm>
            <a:off x="3898901" y="2310879"/>
            <a:ext cx="1054100" cy="945146"/>
          </a:xfrm>
          <a:custGeom>
            <a:avLst/>
            <a:gdLst>
              <a:gd name="T0" fmla="*/ 1131 w 1196"/>
              <a:gd name="T1" fmla="*/ 96 h 1075"/>
              <a:gd name="T2" fmla="*/ 1085 w 1196"/>
              <a:gd name="T3" fmla="*/ 115 h 1075"/>
              <a:gd name="T4" fmla="*/ 1075 w 1196"/>
              <a:gd name="T5" fmla="*/ 126 h 1075"/>
              <a:gd name="T6" fmla="*/ 1075 w 1196"/>
              <a:gd name="T7" fmla="*/ 0 h 1075"/>
              <a:gd name="T8" fmla="*/ 0 w 1196"/>
              <a:gd name="T9" fmla="*/ 1075 h 1075"/>
              <a:gd name="T10" fmla="*/ 98 w 1196"/>
              <a:gd name="T11" fmla="*/ 1075 h 1075"/>
              <a:gd name="T12" fmla="*/ 84 w 1196"/>
              <a:gd name="T13" fmla="*/ 1030 h 1075"/>
              <a:gd name="T14" fmla="*/ 160 w 1196"/>
              <a:gd name="T15" fmla="*/ 954 h 1075"/>
              <a:gd name="T16" fmla="*/ 237 w 1196"/>
              <a:gd name="T17" fmla="*/ 1030 h 1075"/>
              <a:gd name="T18" fmla="*/ 223 w 1196"/>
              <a:gd name="T19" fmla="*/ 1075 h 1075"/>
              <a:gd name="T20" fmla="*/ 321 w 1196"/>
              <a:gd name="T21" fmla="*/ 1075 h 1075"/>
              <a:gd name="T22" fmla="*/ 1075 w 1196"/>
              <a:gd name="T23" fmla="*/ 321 h 1075"/>
              <a:gd name="T24" fmla="*/ 1075 w 1196"/>
              <a:gd name="T25" fmla="*/ 195 h 1075"/>
              <a:gd name="T26" fmla="*/ 1085 w 1196"/>
              <a:gd name="T27" fmla="*/ 205 h 1075"/>
              <a:gd name="T28" fmla="*/ 1131 w 1196"/>
              <a:gd name="T29" fmla="*/ 225 h 1075"/>
              <a:gd name="T30" fmla="*/ 1196 w 1196"/>
              <a:gd name="T31" fmla="*/ 160 h 1075"/>
              <a:gd name="T32" fmla="*/ 1131 w 1196"/>
              <a:gd name="T33" fmla="*/ 96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96" h="1075">
                <a:moveTo>
                  <a:pt x="1131" y="96"/>
                </a:moveTo>
                <a:cubicBezTo>
                  <a:pt x="1114" y="96"/>
                  <a:pt x="1097" y="103"/>
                  <a:pt x="1085" y="115"/>
                </a:cubicBezTo>
                <a:cubicBezTo>
                  <a:pt x="1075" y="126"/>
                  <a:pt x="1075" y="126"/>
                  <a:pt x="1075" y="126"/>
                </a:cubicBezTo>
                <a:cubicBezTo>
                  <a:pt x="1075" y="0"/>
                  <a:pt x="1075" y="0"/>
                  <a:pt x="1075" y="0"/>
                </a:cubicBezTo>
                <a:cubicBezTo>
                  <a:pt x="483" y="3"/>
                  <a:pt x="3" y="483"/>
                  <a:pt x="0" y="1075"/>
                </a:cubicBezTo>
                <a:cubicBezTo>
                  <a:pt x="98" y="1075"/>
                  <a:pt x="98" y="1075"/>
                  <a:pt x="98" y="1075"/>
                </a:cubicBezTo>
                <a:cubicBezTo>
                  <a:pt x="89" y="1062"/>
                  <a:pt x="84" y="1046"/>
                  <a:pt x="84" y="1030"/>
                </a:cubicBezTo>
                <a:cubicBezTo>
                  <a:pt x="84" y="988"/>
                  <a:pt x="118" y="954"/>
                  <a:pt x="160" y="954"/>
                </a:cubicBezTo>
                <a:cubicBezTo>
                  <a:pt x="202" y="954"/>
                  <a:pt x="237" y="988"/>
                  <a:pt x="237" y="1030"/>
                </a:cubicBezTo>
                <a:cubicBezTo>
                  <a:pt x="237" y="1046"/>
                  <a:pt x="232" y="1062"/>
                  <a:pt x="223" y="1075"/>
                </a:cubicBezTo>
                <a:cubicBezTo>
                  <a:pt x="321" y="1075"/>
                  <a:pt x="321" y="1075"/>
                  <a:pt x="321" y="1075"/>
                </a:cubicBezTo>
                <a:cubicBezTo>
                  <a:pt x="324" y="661"/>
                  <a:pt x="660" y="324"/>
                  <a:pt x="1075" y="321"/>
                </a:cubicBezTo>
                <a:cubicBezTo>
                  <a:pt x="1075" y="195"/>
                  <a:pt x="1075" y="195"/>
                  <a:pt x="1075" y="195"/>
                </a:cubicBezTo>
                <a:cubicBezTo>
                  <a:pt x="1085" y="205"/>
                  <a:pt x="1085" y="205"/>
                  <a:pt x="1085" y="205"/>
                </a:cubicBezTo>
                <a:cubicBezTo>
                  <a:pt x="1097" y="218"/>
                  <a:pt x="1114" y="225"/>
                  <a:pt x="1131" y="225"/>
                </a:cubicBezTo>
                <a:cubicBezTo>
                  <a:pt x="1167" y="225"/>
                  <a:pt x="1196" y="196"/>
                  <a:pt x="1196" y="160"/>
                </a:cubicBezTo>
                <a:cubicBezTo>
                  <a:pt x="1196" y="125"/>
                  <a:pt x="1167" y="96"/>
                  <a:pt x="1131" y="96"/>
                </a:cubicBezTo>
                <a:close/>
              </a:path>
            </a:pathLst>
          </a:custGeom>
          <a:solidFill>
            <a:srgbClr val="007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/>
          <a:lstStyle/>
          <a:p>
            <a:pPr algn="ctr"/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6" name="组合 9"/>
          <p:cNvGrpSpPr/>
          <p:nvPr/>
        </p:nvGrpSpPr>
        <p:grpSpPr>
          <a:xfrm>
            <a:off x="4543426" y="2877965"/>
            <a:ext cx="615950" cy="808537"/>
            <a:chOff x="4264026" y="2292350"/>
            <a:chExt cx="615950" cy="808038"/>
          </a:xfrm>
          <a:solidFill>
            <a:srgbClr val="FF789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510088" y="2305050"/>
              <a:ext cx="122238" cy="1222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4264026" y="2292350"/>
              <a:ext cx="615950" cy="808038"/>
            </a:xfrm>
            <a:custGeom>
              <a:avLst/>
              <a:gdLst>
                <a:gd name="T0" fmla="*/ 689 w 698"/>
                <a:gd name="T1" fmla="*/ 10 h 918"/>
                <a:gd name="T2" fmla="*/ 657 w 698"/>
                <a:gd name="T3" fmla="*/ 9 h 918"/>
                <a:gd name="T4" fmla="*/ 485 w 698"/>
                <a:gd name="T5" fmla="*/ 168 h 918"/>
                <a:gd name="T6" fmla="*/ 485 w 698"/>
                <a:gd name="T7" fmla="*/ 168 h 918"/>
                <a:gd name="T8" fmla="*/ 436 w 698"/>
                <a:gd name="T9" fmla="*/ 168 h 918"/>
                <a:gd name="T10" fmla="*/ 399 w 698"/>
                <a:gd name="T11" fmla="*/ 168 h 918"/>
                <a:gd name="T12" fmla="*/ 375 w 698"/>
                <a:gd name="T13" fmla="*/ 279 h 918"/>
                <a:gd name="T14" fmla="*/ 356 w 698"/>
                <a:gd name="T15" fmla="*/ 217 h 918"/>
                <a:gd name="T16" fmla="*/ 367 w 698"/>
                <a:gd name="T17" fmla="*/ 203 h 918"/>
                <a:gd name="T18" fmla="*/ 349 w 698"/>
                <a:gd name="T19" fmla="*/ 183 h 918"/>
                <a:gd name="T20" fmla="*/ 329 w 698"/>
                <a:gd name="T21" fmla="*/ 201 h 918"/>
                <a:gd name="T22" fmla="*/ 341 w 698"/>
                <a:gd name="T23" fmla="*/ 217 h 918"/>
                <a:gd name="T24" fmla="*/ 324 w 698"/>
                <a:gd name="T25" fmla="*/ 279 h 918"/>
                <a:gd name="T26" fmla="*/ 298 w 698"/>
                <a:gd name="T27" fmla="*/ 168 h 918"/>
                <a:gd name="T28" fmla="*/ 262 w 698"/>
                <a:gd name="T29" fmla="*/ 168 h 918"/>
                <a:gd name="T30" fmla="*/ 213 w 698"/>
                <a:gd name="T31" fmla="*/ 168 h 918"/>
                <a:gd name="T32" fmla="*/ 213 w 698"/>
                <a:gd name="T33" fmla="*/ 168 h 918"/>
                <a:gd name="T34" fmla="*/ 40 w 698"/>
                <a:gd name="T35" fmla="*/ 9 h 918"/>
                <a:gd name="T36" fmla="*/ 8 w 698"/>
                <a:gd name="T37" fmla="*/ 10 h 918"/>
                <a:gd name="T38" fmla="*/ 9 w 698"/>
                <a:gd name="T39" fmla="*/ 42 h 918"/>
                <a:gd name="T40" fmla="*/ 262 w 698"/>
                <a:gd name="T41" fmla="*/ 285 h 918"/>
                <a:gd name="T42" fmla="*/ 262 w 698"/>
                <a:gd name="T43" fmla="*/ 532 h 918"/>
                <a:gd name="T44" fmla="*/ 262 w 698"/>
                <a:gd name="T45" fmla="*/ 881 h 918"/>
                <a:gd name="T46" fmla="*/ 298 w 698"/>
                <a:gd name="T47" fmla="*/ 918 h 918"/>
                <a:gd name="T48" fmla="*/ 335 w 698"/>
                <a:gd name="T49" fmla="*/ 881 h 918"/>
                <a:gd name="T50" fmla="*/ 335 w 698"/>
                <a:gd name="T51" fmla="*/ 532 h 918"/>
                <a:gd name="T52" fmla="*/ 363 w 698"/>
                <a:gd name="T53" fmla="*/ 532 h 918"/>
                <a:gd name="T54" fmla="*/ 363 w 698"/>
                <a:gd name="T55" fmla="*/ 881 h 918"/>
                <a:gd name="T56" fmla="*/ 399 w 698"/>
                <a:gd name="T57" fmla="*/ 918 h 918"/>
                <a:gd name="T58" fmla="*/ 436 w 698"/>
                <a:gd name="T59" fmla="*/ 881 h 918"/>
                <a:gd name="T60" fmla="*/ 436 w 698"/>
                <a:gd name="T61" fmla="*/ 532 h 918"/>
                <a:gd name="T62" fmla="*/ 436 w 698"/>
                <a:gd name="T63" fmla="*/ 285 h 918"/>
                <a:gd name="T64" fmla="*/ 688 w 698"/>
                <a:gd name="T65" fmla="*/ 42 h 918"/>
                <a:gd name="T66" fmla="*/ 689 w 698"/>
                <a:gd name="T67" fmla="*/ 1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8" h="918">
                  <a:moveTo>
                    <a:pt x="689" y="10"/>
                  </a:moveTo>
                  <a:cubicBezTo>
                    <a:pt x="681" y="1"/>
                    <a:pt x="666" y="0"/>
                    <a:pt x="657" y="9"/>
                  </a:cubicBezTo>
                  <a:cubicBezTo>
                    <a:pt x="485" y="168"/>
                    <a:pt x="485" y="168"/>
                    <a:pt x="485" y="168"/>
                  </a:cubicBezTo>
                  <a:cubicBezTo>
                    <a:pt x="485" y="168"/>
                    <a:pt x="485" y="168"/>
                    <a:pt x="485" y="168"/>
                  </a:cubicBezTo>
                  <a:cubicBezTo>
                    <a:pt x="436" y="168"/>
                    <a:pt x="436" y="168"/>
                    <a:pt x="436" y="168"/>
                  </a:cubicBezTo>
                  <a:cubicBezTo>
                    <a:pt x="399" y="168"/>
                    <a:pt x="399" y="168"/>
                    <a:pt x="399" y="168"/>
                  </a:cubicBezTo>
                  <a:cubicBezTo>
                    <a:pt x="391" y="256"/>
                    <a:pt x="375" y="279"/>
                    <a:pt x="375" y="279"/>
                  </a:cubicBezTo>
                  <a:cubicBezTo>
                    <a:pt x="356" y="217"/>
                    <a:pt x="356" y="217"/>
                    <a:pt x="356" y="217"/>
                  </a:cubicBezTo>
                  <a:cubicBezTo>
                    <a:pt x="367" y="203"/>
                    <a:pt x="367" y="203"/>
                    <a:pt x="367" y="203"/>
                  </a:cubicBezTo>
                  <a:cubicBezTo>
                    <a:pt x="349" y="183"/>
                    <a:pt x="349" y="183"/>
                    <a:pt x="349" y="183"/>
                  </a:cubicBezTo>
                  <a:cubicBezTo>
                    <a:pt x="329" y="201"/>
                    <a:pt x="329" y="201"/>
                    <a:pt x="329" y="201"/>
                  </a:cubicBezTo>
                  <a:cubicBezTo>
                    <a:pt x="341" y="217"/>
                    <a:pt x="341" y="217"/>
                    <a:pt x="341" y="217"/>
                  </a:cubicBezTo>
                  <a:cubicBezTo>
                    <a:pt x="324" y="279"/>
                    <a:pt x="324" y="279"/>
                    <a:pt x="324" y="279"/>
                  </a:cubicBezTo>
                  <a:cubicBezTo>
                    <a:pt x="309" y="262"/>
                    <a:pt x="301" y="196"/>
                    <a:pt x="298" y="168"/>
                  </a:cubicBezTo>
                  <a:cubicBezTo>
                    <a:pt x="262" y="168"/>
                    <a:pt x="262" y="168"/>
                    <a:pt x="262" y="168"/>
                  </a:cubicBezTo>
                  <a:cubicBezTo>
                    <a:pt x="213" y="168"/>
                    <a:pt x="213" y="168"/>
                    <a:pt x="213" y="168"/>
                  </a:cubicBezTo>
                  <a:cubicBezTo>
                    <a:pt x="213" y="168"/>
                    <a:pt x="213" y="168"/>
                    <a:pt x="213" y="16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1" y="0"/>
                    <a:pt x="17" y="1"/>
                    <a:pt x="8" y="10"/>
                  </a:cubicBezTo>
                  <a:cubicBezTo>
                    <a:pt x="0" y="19"/>
                    <a:pt x="0" y="34"/>
                    <a:pt x="9" y="42"/>
                  </a:cubicBezTo>
                  <a:cubicBezTo>
                    <a:pt x="262" y="285"/>
                    <a:pt x="262" y="285"/>
                    <a:pt x="262" y="285"/>
                  </a:cubicBezTo>
                  <a:cubicBezTo>
                    <a:pt x="262" y="532"/>
                    <a:pt x="262" y="532"/>
                    <a:pt x="262" y="532"/>
                  </a:cubicBezTo>
                  <a:cubicBezTo>
                    <a:pt x="262" y="881"/>
                    <a:pt x="262" y="881"/>
                    <a:pt x="262" y="881"/>
                  </a:cubicBezTo>
                  <a:cubicBezTo>
                    <a:pt x="262" y="901"/>
                    <a:pt x="278" y="918"/>
                    <a:pt x="298" y="918"/>
                  </a:cubicBezTo>
                  <a:cubicBezTo>
                    <a:pt x="318" y="918"/>
                    <a:pt x="335" y="901"/>
                    <a:pt x="335" y="881"/>
                  </a:cubicBezTo>
                  <a:cubicBezTo>
                    <a:pt x="335" y="532"/>
                    <a:pt x="335" y="532"/>
                    <a:pt x="335" y="532"/>
                  </a:cubicBezTo>
                  <a:cubicBezTo>
                    <a:pt x="363" y="532"/>
                    <a:pt x="363" y="532"/>
                    <a:pt x="363" y="532"/>
                  </a:cubicBezTo>
                  <a:cubicBezTo>
                    <a:pt x="363" y="881"/>
                    <a:pt x="363" y="881"/>
                    <a:pt x="363" y="881"/>
                  </a:cubicBezTo>
                  <a:cubicBezTo>
                    <a:pt x="363" y="901"/>
                    <a:pt x="379" y="918"/>
                    <a:pt x="399" y="918"/>
                  </a:cubicBezTo>
                  <a:cubicBezTo>
                    <a:pt x="419" y="918"/>
                    <a:pt x="436" y="901"/>
                    <a:pt x="436" y="881"/>
                  </a:cubicBezTo>
                  <a:cubicBezTo>
                    <a:pt x="436" y="532"/>
                    <a:pt x="436" y="532"/>
                    <a:pt x="436" y="532"/>
                  </a:cubicBezTo>
                  <a:cubicBezTo>
                    <a:pt x="436" y="285"/>
                    <a:pt x="436" y="285"/>
                    <a:pt x="436" y="285"/>
                  </a:cubicBezTo>
                  <a:cubicBezTo>
                    <a:pt x="688" y="42"/>
                    <a:pt x="688" y="42"/>
                    <a:pt x="688" y="42"/>
                  </a:cubicBezTo>
                  <a:cubicBezTo>
                    <a:pt x="697" y="34"/>
                    <a:pt x="698" y="19"/>
                    <a:pt x="68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" name="TextBox 12"/>
          <p:cNvSpPr txBox="1"/>
          <p:nvPr/>
        </p:nvSpPr>
        <p:spPr>
          <a:xfrm>
            <a:off x="4124265" y="2561941"/>
            <a:ext cx="284052" cy="3077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1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5310127" y="2561941"/>
            <a:ext cx="284052" cy="3077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4124265" y="3662758"/>
            <a:ext cx="284052" cy="3077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5310127" y="3662758"/>
            <a:ext cx="284052" cy="3077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4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06985" y="2367151"/>
            <a:ext cx="2398903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106985" y="3467969"/>
            <a:ext cx="2398903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6189194" y="2367151"/>
            <a:ext cx="2398903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6189194" y="3467969"/>
            <a:ext cx="2398903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52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52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3" presetClass="entr" presetSubtype="528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"/>
          <p:cNvSpPr>
            <a:spLocks noChangeArrowheads="1"/>
          </p:cNvSpPr>
          <p:nvPr/>
        </p:nvSpPr>
        <p:spPr bwMode="auto">
          <a:xfrm>
            <a:off x="4436821" y="1275005"/>
            <a:ext cx="956779" cy="971253"/>
          </a:xfrm>
          <a:prstGeom prst="ellipse">
            <a:avLst/>
          </a:prstGeom>
          <a:solidFill>
            <a:srgbClr val="007791"/>
          </a:solidFill>
          <a:ln w="12700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anchor="ctr"/>
          <a:lstStyle/>
          <a:p>
            <a:endParaRPr lang="ko-KR" altLang="en-US">
              <a:solidFill>
                <a:srgbClr val="00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auto">
          <a:xfrm>
            <a:off x="3379435" y="1701320"/>
            <a:ext cx="1308991" cy="13287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anchor="ctr"/>
          <a:lstStyle/>
          <a:p>
            <a:endParaRPr lang="ko-KR" altLang="en-US">
              <a:solidFill>
                <a:srgbClr val="00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4" name="Oval 4"/>
          <p:cNvSpPr>
            <a:spLocks noChangeArrowheads="1"/>
          </p:cNvSpPr>
          <p:nvPr/>
        </p:nvSpPr>
        <p:spPr bwMode="auto">
          <a:xfrm>
            <a:off x="3379435" y="2098101"/>
            <a:ext cx="1308991" cy="932014"/>
          </a:xfrm>
          <a:custGeom>
            <a:avLst/>
            <a:gdLst/>
            <a:ahLst/>
            <a:cxnLst/>
            <a:rect l="l" t="t" r="r" b="b"/>
            <a:pathLst>
              <a:path w="1667532" h="1169451">
                <a:moveTo>
                  <a:pt x="71654" y="0"/>
                </a:moveTo>
                <a:lnTo>
                  <a:pt x="1595878" y="0"/>
                </a:lnTo>
                <a:cubicBezTo>
                  <a:pt x="1642324" y="102389"/>
                  <a:pt x="1667532" y="216148"/>
                  <a:pt x="1667532" y="335794"/>
                </a:cubicBezTo>
                <a:cubicBezTo>
                  <a:pt x="1667532" y="796210"/>
                  <a:pt x="1294242" y="1169451"/>
                  <a:pt x="833766" y="1169451"/>
                </a:cubicBezTo>
                <a:cubicBezTo>
                  <a:pt x="373290" y="1169451"/>
                  <a:pt x="0" y="796210"/>
                  <a:pt x="0" y="335794"/>
                </a:cubicBezTo>
                <a:cubicBezTo>
                  <a:pt x="0" y="216148"/>
                  <a:pt x="25208" y="102389"/>
                  <a:pt x="71654" y="0"/>
                </a:cubicBezTo>
                <a:close/>
              </a:path>
            </a:pathLst>
          </a:custGeom>
          <a:solidFill>
            <a:srgbClr val="FF7899"/>
          </a:solidFill>
          <a:ln w="12700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anchor="ctr"/>
          <a:lstStyle/>
          <a:p>
            <a:endParaRPr lang="ko-KR" altLang="en-US">
              <a:solidFill>
                <a:srgbClr val="00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2144674" y="2311624"/>
            <a:ext cx="1613309" cy="1637930"/>
          </a:xfrm>
          <a:prstGeom prst="ellipse">
            <a:avLst/>
          </a:prstGeom>
          <a:solidFill>
            <a:srgbClr val="007791"/>
          </a:solidFill>
          <a:ln w="12700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anchor="ctr"/>
          <a:lstStyle/>
          <a:p>
            <a:endParaRPr lang="ko-KR" altLang="en-US">
              <a:solidFill>
                <a:srgbClr val="00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6" name="Oval 4"/>
          <p:cNvSpPr>
            <a:spLocks noChangeArrowheads="1"/>
          </p:cNvSpPr>
          <p:nvPr/>
        </p:nvSpPr>
        <p:spPr bwMode="auto">
          <a:xfrm>
            <a:off x="2144674" y="3116840"/>
            <a:ext cx="1613309" cy="832715"/>
          </a:xfrm>
          <a:custGeom>
            <a:avLst/>
            <a:gdLst/>
            <a:ahLst/>
            <a:cxnLst/>
            <a:rect l="l" t="t" r="r" b="b"/>
            <a:pathLst>
              <a:path w="2055204" h="1044854">
                <a:moveTo>
                  <a:pt x="871" y="0"/>
                </a:moveTo>
                <a:lnTo>
                  <a:pt x="2054333" y="0"/>
                </a:lnTo>
                <a:cubicBezTo>
                  <a:pt x="2055157" y="5732"/>
                  <a:pt x="2055204" y="11487"/>
                  <a:pt x="2055204" y="17253"/>
                </a:cubicBezTo>
                <a:cubicBezTo>
                  <a:pt x="2055204" y="584781"/>
                  <a:pt x="1595131" y="1044854"/>
                  <a:pt x="1027602" y="1044854"/>
                </a:cubicBezTo>
                <a:cubicBezTo>
                  <a:pt x="460073" y="1044854"/>
                  <a:pt x="0" y="584781"/>
                  <a:pt x="0" y="1725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anchor="ctr"/>
          <a:lstStyle/>
          <a:p>
            <a:endParaRPr lang="ko-KR" altLang="en-US">
              <a:solidFill>
                <a:srgbClr val="00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7" name="Oval 4"/>
          <p:cNvSpPr>
            <a:spLocks noChangeArrowheads="1"/>
          </p:cNvSpPr>
          <p:nvPr/>
        </p:nvSpPr>
        <p:spPr bwMode="auto">
          <a:xfrm>
            <a:off x="686680" y="3095554"/>
            <a:ext cx="1980161" cy="2010382"/>
          </a:xfrm>
          <a:prstGeom prst="ellipse">
            <a:avLst/>
          </a:prstGeom>
          <a:solidFill>
            <a:srgbClr val="FF7899"/>
          </a:solidFill>
          <a:ln w="12700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anchor="ctr"/>
          <a:lstStyle/>
          <a:p>
            <a:endParaRPr lang="ko-KR" altLang="en-US">
              <a:solidFill>
                <a:srgbClr val="00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8" name="Oval 4"/>
          <p:cNvSpPr>
            <a:spLocks noChangeArrowheads="1"/>
          </p:cNvSpPr>
          <p:nvPr/>
        </p:nvSpPr>
        <p:spPr bwMode="auto">
          <a:xfrm>
            <a:off x="857283" y="4664808"/>
            <a:ext cx="1638957" cy="441126"/>
          </a:xfrm>
          <a:custGeom>
            <a:avLst/>
            <a:gdLst/>
            <a:ahLst/>
            <a:cxnLst/>
            <a:rect l="l" t="t" r="r" b="b"/>
            <a:pathLst>
              <a:path w="2087877" h="553506">
                <a:moveTo>
                  <a:pt x="0" y="0"/>
                </a:moveTo>
                <a:lnTo>
                  <a:pt x="2087877" y="0"/>
                </a:lnTo>
                <a:cubicBezTo>
                  <a:pt x="1861113" y="334090"/>
                  <a:pt x="1478149" y="553506"/>
                  <a:pt x="1043938" y="553506"/>
                </a:cubicBezTo>
                <a:cubicBezTo>
                  <a:pt x="609727" y="553506"/>
                  <a:pt x="226764" y="334090"/>
                  <a:pt x="0" y="0"/>
                </a:cubicBezTo>
                <a:close/>
              </a:path>
            </a:pathLst>
          </a:custGeom>
          <a:solidFill>
            <a:srgbClr val="007791"/>
          </a:solidFill>
          <a:ln w="12700">
            <a:noFill/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anchor="ctr"/>
          <a:lstStyle/>
          <a:p>
            <a:endParaRPr lang="ko-KR" altLang="en-US">
              <a:solidFill>
                <a:srgbClr val="00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9" name="TextBox 9"/>
          <p:cNvSpPr txBox="1"/>
          <p:nvPr/>
        </p:nvSpPr>
        <p:spPr>
          <a:xfrm>
            <a:off x="1238713" y="3971979"/>
            <a:ext cx="761276" cy="2575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rtlCol="0" anchor="ctr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50" name="TextBox 10"/>
          <p:cNvSpPr txBox="1"/>
          <p:nvPr/>
        </p:nvSpPr>
        <p:spPr>
          <a:xfrm>
            <a:off x="2496658" y="2692855"/>
            <a:ext cx="761276" cy="2575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rtlCol="0" anchor="ctr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51" name="TextBox 11"/>
          <p:cNvSpPr txBox="1"/>
          <p:nvPr/>
        </p:nvSpPr>
        <p:spPr>
          <a:xfrm>
            <a:off x="3653301" y="2251374"/>
            <a:ext cx="761276" cy="2575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rtlCol="0" anchor="ctr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4923181" y="1882764"/>
            <a:ext cx="841329" cy="0"/>
          </a:xfrm>
          <a:prstGeom prst="line">
            <a:avLst/>
          </a:prstGeom>
          <a:noFill/>
          <a:ln w="9525">
            <a:solidFill>
              <a:srgbClr val="007791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4025167" y="2614925"/>
            <a:ext cx="1739344" cy="0"/>
          </a:xfrm>
          <a:prstGeom prst="line">
            <a:avLst/>
          </a:prstGeom>
          <a:noFill/>
          <a:ln w="9525">
            <a:solidFill>
              <a:srgbClr val="FF7899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2972097" y="3458607"/>
            <a:ext cx="2850217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1676760" y="4318139"/>
            <a:ext cx="4087750" cy="0"/>
          </a:xfrm>
          <a:prstGeom prst="line">
            <a:avLst/>
          </a:prstGeom>
          <a:noFill/>
          <a:ln w="9525">
            <a:solidFill>
              <a:srgbClr val="FF7899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6" name="TextBox 16"/>
          <p:cNvSpPr txBox="1"/>
          <p:nvPr/>
        </p:nvSpPr>
        <p:spPr>
          <a:xfrm>
            <a:off x="5830489" y="4100745"/>
            <a:ext cx="3029977" cy="415392"/>
          </a:xfrm>
          <a:prstGeom prst="rect">
            <a:avLst/>
          </a:prstGeom>
          <a:noFill/>
        </p:spPr>
        <p:txBody>
          <a:bodyPr wrap="square" lIns="72157" tIns="36079" rIns="72157" bIns="3607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57" name="TextBox 17"/>
          <p:cNvSpPr txBox="1"/>
          <p:nvPr/>
        </p:nvSpPr>
        <p:spPr>
          <a:xfrm>
            <a:off x="5830489" y="3245061"/>
            <a:ext cx="3029977" cy="415392"/>
          </a:xfrm>
          <a:prstGeom prst="rect">
            <a:avLst/>
          </a:prstGeom>
          <a:noFill/>
        </p:spPr>
        <p:txBody>
          <a:bodyPr wrap="square" lIns="72157" tIns="36079" rIns="72157" bIns="3607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58" name="TextBox 18"/>
          <p:cNvSpPr txBox="1"/>
          <p:nvPr/>
        </p:nvSpPr>
        <p:spPr>
          <a:xfrm>
            <a:off x="5830489" y="2389377"/>
            <a:ext cx="3029977" cy="415392"/>
          </a:xfrm>
          <a:prstGeom prst="rect">
            <a:avLst/>
          </a:prstGeom>
          <a:noFill/>
        </p:spPr>
        <p:txBody>
          <a:bodyPr wrap="square" lIns="72157" tIns="36079" rIns="72157" bIns="3607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59" name="TextBox 19"/>
          <p:cNvSpPr txBox="1"/>
          <p:nvPr/>
        </p:nvSpPr>
        <p:spPr>
          <a:xfrm>
            <a:off x="5830489" y="1698186"/>
            <a:ext cx="3029977" cy="415392"/>
          </a:xfrm>
          <a:prstGeom prst="rect">
            <a:avLst/>
          </a:prstGeom>
          <a:noFill/>
        </p:spPr>
        <p:txBody>
          <a:bodyPr wrap="square" lIns="72157" tIns="36079" rIns="72157" bIns="3607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4551081" y="1619091"/>
            <a:ext cx="761276" cy="2575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72157" tIns="36079" rIns="72157" bIns="36079" rtlCol="0" anchor="ctr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7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2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2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7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2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6" grpId="0"/>
      <p:bldP spid="57" grpId="0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675819">
            <a:off x="5978954" y="3416059"/>
            <a:ext cx="1372297" cy="2424852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786919">
            <a:off x="7334219" y="1274490"/>
            <a:ext cx="1939141" cy="3426468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22938">
            <a:off x="7215401" y="1315445"/>
            <a:ext cx="1372297" cy="2424852"/>
          </a:xfrm>
          <a:prstGeom prst="rect">
            <a:avLst/>
          </a:prstGeom>
        </p:spPr>
      </p:pic>
      <p:sp>
        <p:nvSpPr>
          <p:cNvPr id="18" name="椭圆 17"/>
          <p:cNvSpPr/>
          <p:nvPr/>
        </p:nvSpPr>
        <p:spPr>
          <a:xfrm>
            <a:off x="5829374" y="1952253"/>
            <a:ext cx="3024336" cy="3024336"/>
          </a:xfrm>
          <a:prstGeom prst="ellipse">
            <a:avLst/>
          </a:prstGeom>
          <a:solidFill>
            <a:srgbClr val="FF7899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矩形 9"/>
          <p:cNvSpPr/>
          <p:nvPr/>
        </p:nvSpPr>
        <p:spPr>
          <a:xfrm rot="20617135">
            <a:off x="3098276" y="3624367"/>
            <a:ext cx="1328057" cy="501314"/>
          </a:xfrm>
          <a:custGeom>
            <a:avLst/>
            <a:gdLst/>
            <a:ahLst/>
            <a:cxnLst/>
            <a:rect l="l" t="t" r="r" b="b"/>
            <a:pathLst>
              <a:path w="903459" h="501314">
                <a:moveTo>
                  <a:pt x="0" y="0"/>
                </a:moveTo>
                <a:lnTo>
                  <a:pt x="28532" y="0"/>
                </a:lnTo>
                <a:cubicBezTo>
                  <a:pt x="120737" y="118548"/>
                  <a:pt x="343338" y="169932"/>
                  <a:pt x="581863" y="117461"/>
                </a:cubicBezTo>
                <a:cubicBezTo>
                  <a:pt x="689667" y="93746"/>
                  <a:pt x="785616" y="52139"/>
                  <a:pt x="861617" y="0"/>
                </a:cubicBezTo>
                <a:lnTo>
                  <a:pt x="903459" y="0"/>
                </a:lnTo>
                <a:lnTo>
                  <a:pt x="903459" y="409686"/>
                </a:lnTo>
                <a:cubicBezTo>
                  <a:pt x="799327" y="328376"/>
                  <a:pt x="625773" y="285773"/>
                  <a:pt x="435273" y="305520"/>
                </a:cubicBezTo>
                <a:cubicBezTo>
                  <a:pt x="246070" y="325133"/>
                  <a:pt x="85844" y="401513"/>
                  <a:pt x="0" y="501314"/>
                </a:cubicBezTo>
                <a:close/>
              </a:path>
            </a:pathLst>
          </a:custGeom>
          <a:solidFill>
            <a:srgbClr val="FF7899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矩形 9"/>
          <p:cNvSpPr/>
          <p:nvPr/>
        </p:nvSpPr>
        <p:spPr>
          <a:xfrm rot="208928">
            <a:off x="5146284" y="3356944"/>
            <a:ext cx="777383" cy="501314"/>
          </a:xfrm>
          <a:custGeom>
            <a:avLst/>
            <a:gdLst/>
            <a:ahLst/>
            <a:cxnLst/>
            <a:rect l="l" t="t" r="r" b="b"/>
            <a:pathLst>
              <a:path w="903459" h="501314">
                <a:moveTo>
                  <a:pt x="0" y="0"/>
                </a:moveTo>
                <a:lnTo>
                  <a:pt x="28532" y="0"/>
                </a:lnTo>
                <a:cubicBezTo>
                  <a:pt x="120737" y="118548"/>
                  <a:pt x="343338" y="169932"/>
                  <a:pt x="581863" y="117461"/>
                </a:cubicBezTo>
                <a:cubicBezTo>
                  <a:pt x="689667" y="93746"/>
                  <a:pt x="785616" y="52139"/>
                  <a:pt x="861617" y="0"/>
                </a:cubicBezTo>
                <a:lnTo>
                  <a:pt x="903459" y="0"/>
                </a:lnTo>
                <a:lnTo>
                  <a:pt x="903459" y="409686"/>
                </a:lnTo>
                <a:cubicBezTo>
                  <a:pt x="799327" y="328376"/>
                  <a:pt x="625773" y="285773"/>
                  <a:pt x="435273" y="305520"/>
                </a:cubicBezTo>
                <a:cubicBezTo>
                  <a:pt x="246070" y="325133"/>
                  <a:pt x="85844" y="401513"/>
                  <a:pt x="0" y="501314"/>
                </a:cubicBezTo>
                <a:close/>
              </a:path>
            </a:pathLst>
          </a:custGeom>
          <a:solidFill>
            <a:srgbClr val="FF7899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矩形 9"/>
          <p:cNvSpPr/>
          <p:nvPr/>
        </p:nvSpPr>
        <p:spPr>
          <a:xfrm rot="2805488">
            <a:off x="1212523" y="3213765"/>
            <a:ext cx="1448582" cy="501314"/>
          </a:xfrm>
          <a:custGeom>
            <a:avLst/>
            <a:gdLst/>
            <a:ahLst/>
            <a:cxnLst/>
            <a:rect l="l" t="t" r="r" b="b"/>
            <a:pathLst>
              <a:path w="903459" h="501314">
                <a:moveTo>
                  <a:pt x="0" y="0"/>
                </a:moveTo>
                <a:lnTo>
                  <a:pt x="28532" y="0"/>
                </a:lnTo>
                <a:cubicBezTo>
                  <a:pt x="120737" y="118548"/>
                  <a:pt x="343338" y="169932"/>
                  <a:pt x="581863" y="117461"/>
                </a:cubicBezTo>
                <a:cubicBezTo>
                  <a:pt x="689667" y="93746"/>
                  <a:pt x="785616" y="52139"/>
                  <a:pt x="861617" y="0"/>
                </a:cubicBezTo>
                <a:lnTo>
                  <a:pt x="903459" y="0"/>
                </a:lnTo>
                <a:lnTo>
                  <a:pt x="903459" y="409686"/>
                </a:lnTo>
                <a:cubicBezTo>
                  <a:pt x="799327" y="328376"/>
                  <a:pt x="625773" y="285773"/>
                  <a:pt x="435273" y="305520"/>
                </a:cubicBezTo>
                <a:cubicBezTo>
                  <a:pt x="246070" y="325133"/>
                  <a:pt x="85844" y="401513"/>
                  <a:pt x="0" y="501314"/>
                </a:cubicBezTo>
                <a:close/>
              </a:path>
            </a:pathLst>
          </a:custGeom>
          <a:solidFill>
            <a:srgbClr val="FF7899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6517470" y="3059733"/>
            <a:ext cx="17044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点击此处添加文本点击此处添加文本</a:t>
            </a:r>
          </a:p>
        </p:txBody>
      </p:sp>
      <p:sp>
        <p:nvSpPr>
          <p:cNvPr id="23" name="矩形 22"/>
          <p:cNvSpPr/>
          <p:nvPr/>
        </p:nvSpPr>
        <p:spPr>
          <a:xfrm>
            <a:off x="6287780" y="2531518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6288510" y="2987724"/>
            <a:ext cx="2039987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4320097" y="3067051"/>
            <a:ext cx="936104" cy="936104"/>
            <a:chOff x="4269296" y="2571750"/>
            <a:chExt cx="936104" cy="936104"/>
          </a:xfrm>
        </p:grpSpPr>
        <p:sp>
          <p:nvSpPr>
            <p:cNvPr id="26" name="椭圆 25"/>
            <p:cNvSpPr/>
            <p:nvPr/>
          </p:nvSpPr>
          <p:spPr>
            <a:xfrm>
              <a:off x="4269296" y="2571750"/>
              <a:ext cx="936104" cy="936104"/>
            </a:xfrm>
            <a:prstGeom prst="ellipse">
              <a:avLst/>
            </a:prstGeom>
            <a:solidFill>
              <a:srgbClr val="007791"/>
            </a:solidFill>
            <a:ln w="95250">
              <a:solidFill>
                <a:srgbClr val="007791">
                  <a:alpha val="4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452962" y="2734653"/>
              <a:ext cx="70822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添加文本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292002" y="3696213"/>
            <a:ext cx="936104" cy="936104"/>
            <a:chOff x="2241202" y="3200914"/>
            <a:chExt cx="936104" cy="936104"/>
          </a:xfrm>
        </p:grpSpPr>
        <p:sp>
          <p:nvSpPr>
            <p:cNvPr id="29" name="椭圆 28"/>
            <p:cNvSpPr/>
            <p:nvPr/>
          </p:nvSpPr>
          <p:spPr>
            <a:xfrm>
              <a:off x="2241202" y="3200914"/>
              <a:ext cx="936104" cy="936104"/>
            </a:xfrm>
            <a:prstGeom prst="ellipse">
              <a:avLst/>
            </a:prstGeom>
            <a:solidFill>
              <a:srgbClr val="FF7899"/>
            </a:solidFill>
            <a:ln w="95250">
              <a:solidFill>
                <a:srgbClr val="FF7899">
                  <a:alpha val="4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2423765" y="3386103"/>
              <a:ext cx="70822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添加文本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53184" y="2183442"/>
            <a:ext cx="936104" cy="936104"/>
            <a:chOff x="702383" y="1688141"/>
            <a:chExt cx="936104" cy="936104"/>
          </a:xfrm>
        </p:grpSpPr>
        <p:sp>
          <p:nvSpPr>
            <p:cNvPr id="32" name="椭圆 31"/>
            <p:cNvSpPr/>
            <p:nvPr/>
          </p:nvSpPr>
          <p:spPr>
            <a:xfrm>
              <a:off x="702383" y="1688141"/>
              <a:ext cx="936104" cy="936104"/>
            </a:xfrm>
            <a:prstGeom prst="ellipse">
              <a:avLst/>
            </a:prstGeom>
            <a:solidFill>
              <a:srgbClr val="007791"/>
            </a:solidFill>
            <a:ln w="95250">
              <a:solidFill>
                <a:srgbClr val="007791">
                  <a:alpha val="4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81498" y="1861271"/>
              <a:ext cx="70822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添加文本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3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3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1739778" y="2542545"/>
            <a:ext cx="0" cy="810125"/>
          </a:xfrm>
          <a:prstGeom prst="line">
            <a:avLst/>
          </a:prstGeom>
          <a:noFill/>
          <a:ln w="63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 flipV="1">
            <a:off x="3120185" y="3352670"/>
            <a:ext cx="0" cy="808537"/>
          </a:xfrm>
          <a:prstGeom prst="line">
            <a:avLst/>
          </a:prstGeom>
          <a:noFill/>
          <a:ln w="63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V="1">
            <a:off x="5568457" y="3352670"/>
            <a:ext cx="0" cy="808537"/>
          </a:xfrm>
          <a:prstGeom prst="line">
            <a:avLst/>
          </a:prstGeom>
          <a:noFill/>
          <a:ln w="63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 flipV="1">
            <a:off x="4344321" y="2542545"/>
            <a:ext cx="0" cy="810125"/>
          </a:xfrm>
          <a:prstGeom prst="line">
            <a:avLst/>
          </a:prstGeom>
          <a:noFill/>
          <a:ln w="63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V="1">
            <a:off x="6791006" y="2542545"/>
            <a:ext cx="0" cy="810125"/>
          </a:xfrm>
          <a:prstGeom prst="line">
            <a:avLst/>
          </a:prstGeom>
          <a:noFill/>
          <a:ln w="63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1501654" y="2305861"/>
            <a:ext cx="474663" cy="474956"/>
          </a:xfrm>
          <a:prstGeom prst="ellipse">
            <a:avLst/>
          </a:prstGeom>
          <a:solidFill>
            <a:srgbClr val="FF78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4107785" y="2305861"/>
            <a:ext cx="473075" cy="474956"/>
          </a:xfrm>
          <a:prstGeom prst="ellipse">
            <a:avLst/>
          </a:prstGeom>
          <a:solidFill>
            <a:srgbClr val="FF78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5328744" y="3922934"/>
            <a:ext cx="476250" cy="478133"/>
          </a:xfrm>
          <a:prstGeom prst="ellipse">
            <a:avLst/>
          </a:prstGeom>
          <a:solidFill>
            <a:srgbClr val="007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V="1">
            <a:off x="8016730" y="3352670"/>
            <a:ext cx="0" cy="808537"/>
          </a:xfrm>
          <a:prstGeom prst="line">
            <a:avLst/>
          </a:prstGeom>
          <a:noFill/>
          <a:ln w="635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7780193" y="3922934"/>
            <a:ext cx="473075" cy="478133"/>
          </a:xfrm>
          <a:prstGeom prst="ellipse">
            <a:avLst/>
          </a:prstGeom>
          <a:solidFill>
            <a:srgbClr val="007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21"/>
          <p:cNvSpPr>
            <a:spLocks noChangeArrowheads="1"/>
          </p:cNvSpPr>
          <p:nvPr/>
        </p:nvSpPr>
        <p:spPr bwMode="auto">
          <a:xfrm>
            <a:off x="2883648" y="3922934"/>
            <a:ext cx="473075" cy="478133"/>
          </a:xfrm>
          <a:prstGeom prst="ellipse">
            <a:avLst/>
          </a:prstGeom>
          <a:solidFill>
            <a:srgbClr val="007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6554470" y="2305861"/>
            <a:ext cx="473075" cy="474956"/>
          </a:xfrm>
          <a:prstGeom prst="ellipse">
            <a:avLst/>
          </a:prstGeom>
          <a:solidFill>
            <a:srgbClr val="FF78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5"/>
          <p:cNvSpPr/>
          <p:nvPr/>
        </p:nvSpPr>
        <p:spPr bwMode="auto">
          <a:xfrm>
            <a:off x="1023484" y="3107944"/>
            <a:ext cx="1424666" cy="487865"/>
          </a:xfrm>
          <a:custGeom>
            <a:avLst/>
            <a:gdLst>
              <a:gd name="T0" fmla="*/ 490 w 591"/>
              <a:gd name="T1" fmla="*/ 0 h 202"/>
              <a:gd name="T2" fmla="*/ 101 w 591"/>
              <a:gd name="T3" fmla="*/ 0 h 202"/>
              <a:gd name="T4" fmla="*/ 0 w 591"/>
              <a:gd name="T5" fmla="*/ 101 h 202"/>
              <a:gd name="T6" fmla="*/ 101 w 591"/>
              <a:gd name="T7" fmla="*/ 202 h 202"/>
              <a:gd name="T8" fmla="*/ 490 w 591"/>
              <a:gd name="T9" fmla="*/ 202 h 202"/>
              <a:gd name="T10" fmla="*/ 591 w 591"/>
              <a:gd name="T11" fmla="*/ 101 h 202"/>
              <a:gd name="T12" fmla="*/ 490 w 591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1" h="202">
                <a:moveTo>
                  <a:pt x="490" y="0"/>
                </a:moveTo>
                <a:cubicBezTo>
                  <a:pt x="101" y="0"/>
                  <a:pt x="101" y="0"/>
                  <a:pt x="101" y="0"/>
                </a:cubicBezTo>
                <a:cubicBezTo>
                  <a:pt x="46" y="0"/>
                  <a:pt x="0" y="46"/>
                  <a:pt x="0" y="101"/>
                </a:cubicBezTo>
                <a:cubicBezTo>
                  <a:pt x="0" y="157"/>
                  <a:pt x="46" y="202"/>
                  <a:pt x="101" y="202"/>
                </a:cubicBezTo>
                <a:cubicBezTo>
                  <a:pt x="490" y="202"/>
                  <a:pt x="490" y="202"/>
                  <a:pt x="490" y="202"/>
                </a:cubicBezTo>
                <a:cubicBezTo>
                  <a:pt x="546" y="202"/>
                  <a:pt x="591" y="157"/>
                  <a:pt x="591" y="101"/>
                </a:cubicBezTo>
                <a:cubicBezTo>
                  <a:pt x="591" y="46"/>
                  <a:pt x="546" y="0"/>
                  <a:pt x="490" y="0"/>
                </a:cubicBezTo>
                <a:close/>
              </a:path>
            </a:pathLst>
          </a:custGeom>
          <a:solidFill>
            <a:srgbClr val="FF78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6"/>
          <p:cNvSpPr/>
          <p:nvPr/>
        </p:nvSpPr>
        <p:spPr bwMode="auto">
          <a:xfrm>
            <a:off x="2597309" y="3107944"/>
            <a:ext cx="1045752" cy="487865"/>
          </a:xfrm>
          <a:custGeom>
            <a:avLst/>
            <a:gdLst>
              <a:gd name="T0" fmla="*/ 334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4 w 434"/>
              <a:gd name="T9" fmla="*/ 202 h 202"/>
              <a:gd name="T10" fmla="*/ 434 w 434"/>
              <a:gd name="T11" fmla="*/ 101 h 202"/>
              <a:gd name="T12" fmla="*/ 334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4" y="0"/>
                </a:cubicBezTo>
                <a:close/>
              </a:path>
            </a:pathLst>
          </a:custGeom>
          <a:solidFill>
            <a:srgbClr val="007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7"/>
          <p:cNvSpPr/>
          <p:nvPr/>
        </p:nvSpPr>
        <p:spPr bwMode="auto">
          <a:xfrm>
            <a:off x="3821446" y="3107944"/>
            <a:ext cx="1045752" cy="487865"/>
          </a:xfrm>
          <a:custGeom>
            <a:avLst/>
            <a:gdLst>
              <a:gd name="T0" fmla="*/ 333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3 w 434"/>
              <a:gd name="T9" fmla="*/ 202 h 202"/>
              <a:gd name="T10" fmla="*/ 434 w 434"/>
              <a:gd name="T11" fmla="*/ 101 h 202"/>
              <a:gd name="T12" fmla="*/ 333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3" y="0"/>
                </a:moveTo>
                <a:cubicBezTo>
                  <a:pt x="0" y="0"/>
                  <a:pt x="0" y="0"/>
                  <a:pt x="0" y="0"/>
                </a:cubicBezTo>
                <a:cubicBezTo>
                  <a:pt x="35" y="20"/>
                  <a:pt x="60" y="58"/>
                  <a:pt x="60" y="101"/>
                </a:cubicBezTo>
                <a:cubicBezTo>
                  <a:pt x="60" y="145"/>
                  <a:pt x="35" y="183"/>
                  <a:pt x="0" y="202"/>
                </a:cubicBezTo>
                <a:cubicBezTo>
                  <a:pt x="333" y="202"/>
                  <a:pt x="333" y="202"/>
                  <a:pt x="333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3" y="0"/>
                </a:cubicBezTo>
                <a:close/>
              </a:path>
            </a:pathLst>
          </a:custGeom>
          <a:solidFill>
            <a:srgbClr val="FF78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8"/>
          <p:cNvSpPr/>
          <p:nvPr/>
        </p:nvSpPr>
        <p:spPr bwMode="auto">
          <a:xfrm>
            <a:off x="5042635" y="3107944"/>
            <a:ext cx="1048468" cy="487865"/>
          </a:xfrm>
          <a:custGeom>
            <a:avLst/>
            <a:gdLst>
              <a:gd name="T0" fmla="*/ 334 w 435"/>
              <a:gd name="T1" fmla="*/ 0 h 202"/>
              <a:gd name="T2" fmla="*/ 0 w 435"/>
              <a:gd name="T3" fmla="*/ 0 h 202"/>
              <a:gd name="T4" fmla="*/ 60 w 435"/>
              <a:gd name="T5" fmla="*/ 101 h 202"/>
              <a:gd name="T6" fmla="*/ 0 w 435"/>
              <a:gd name="T7" fmla="*/ 202 h 202"/>
              <a:gd name="T8" fmla="*/ 334 w 435"/>
              <a:gd name="T9" fmla="*/ 202 h 202"/>
              <a:gd name="T10" fmla="*/ 435 w 435"/>
              <a:gd name="T11" fmla="*/ 101 h 202"/>
              <a:gd name="T12" fmla="*/ 334 w 435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90" y="202"/>
                  <a:pt x="435" y="157"/>
                  <a:pt x="435" y="101"/>
                </a:cubicBezTo>
                <a:cubicBezTo>
                  <a:pt x="435" y="46"/>
                  <a:pt x="390" y="0"/>
                  <a:pt x="334" y="0"/>
                </a:cubicBezTo>
                <a:close/>
              </a:path>
            </a:pathLst>
          </a:custGeom>
          <a:solidFill>
            <a:srgbClr val="007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9"/>
          <p:cNvSpPr/>
          <p:nvPr/>
        </p:nvSpPr>
        <p:spPr bwMode="auto">
          <a:xfrm>
            <a:off x="6268360" y="3107944"/>
            <a:ext cx="1048468" cy="487865"/>
          </a:xfrm>
          <a:custGeom>
            <a:avLst/>
            <a:gdLst>
              <a:gd name="T0" fmla="*/ 334 w 435"/>
              <a:gd name="T1" fmla="*/ 0 h 202"/>
              <a:gd name="T2" fmla="*/ 0 w 435"/>
              <a:gd name="T3" fmla="*/ 0 h 202"/>
              <a:gd name="T4" fmla="*/ 60 w 435"/>
              <a:gd name="T5" fmla="*/ 101 h 202"/>
              <a:gd name="T6" fmla="*/ 0 w 435"/>
              <a:gd name="T7" fmla="*/ 202 h 202"/>
              <a:gd name="T8" fmla="*/ 334 w 435"/>
              <a:gd name="T9" fmla="*/ 202 h 202"/>
              <a:gd name="T10" fmla="*/ 435 w 435"/>
              <a:gd name="T11" fmla="*/ 101 h 202"/>
              <a:gd name="T12" fmla="*/ 334 w 435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89" y="202"/>
                  <a:pt x="435" y="157"/>
                  <a:pt x="435" y="101"/>
                </a:cubicBezTo>
                <a:cubicBezTo>
                  <a:pt x="435" y="46"/>
                  <a:pt x="389" y="0"/>
                  <a:pt x="334" y="0"/>
                </a:cubicBezTo>
                <a:close/>
              </a:path>
            </a:pathLst>
          </a:custGeom>
          <a:solidFill>
            <a:srgbClr val="FF78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7493854" y="3107944"/>
            <a:ext cx="1045752" cy="487865"/>
          </a:xfrm>
          <a:custGeom>
            <a:avLst/>
            <a:gdLst>
              <a:gd name="T0" fmla="*/ 333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3 w 434"/>
              <a:gd name="T9" fmla="*/ 202 h 202"/>
              <a:gd name="T10" fmla="*/ 434 w 434"/>
              <a:gd name="T11" fmla="*/ 101 h 202"/>
              <a:gd name="T12" fmla="*/ 333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3" y="0"/>
                </a:moveTo>
                <a:cubicBezTo>
                  <a:pt x="0" y="0"/>
                  <a:pt x="0" y="0"/>
                  <a:pt x="0" y="0"/>
                </a:cubicBezTo>
                <a:cubicBezTo>
                  <a:pt x="35" y="20"/>
                  <a:pt x="60" y="58"/>
                  <a:pt x="60" y="101"/>
                </a:cubicBezTo>
                <a:cubicBezTo>
                  <a:pt x="60" y="145"/>
                  <a:pt x="35" y="183"/>
                  <a:pt x="0" y="202"/>
                </a:cubicBezTo>
                <a:cubicBezTo>
                  <a:pt x="333" y="202"/>
                  <a:pt x="333" y="202"/>
                  <a:pt x="333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3" y="0"/>
                </a:cubicBezTo>
                <a:close/>
              </a:path>
            </a:pathLst>
          </a:custGeom>
          <a:solidFill>
            <a:srgbClr val="00779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0"/>
          <p:cNvSpPr>
            <a:spLocks noEditPoints="1"/>
          </p:cNvSpPr>
          <p:nvPr/>
        </p:nvSpPr>
        <p:spPr bwMode="auto">
          <a:xfrm>
            <a:off x="1650878" y="2423814"/>
            <a:ext cx="177800" cy="239048"/>
          </a:xfrm>
          <a:custGeom>
            <a:avLst/>
            <a:gdLst>
              <a:gd name="T0" fmla="*/ 96 w 145"/>
              <a:gd name="T1" fmla="*/ 71 h 195"/>
              <a:gd name="T2" fmla="*/ 72 w 145"/>
              <a:gd name="T3" fmla="*/ 81 h 195"/>
              <a:gd name="T4" fmla="*/ 60 w 145"/>
              <a:gd name="T5" fmla="*/ 79 h 195"/>
              <a:gd name="T6" fmla="*/ 49 w 145"/>
              <a:gd name="T7" fmla="*/ 71 h 195"/>
              <a:gd name="T8" fmla="*/ 43 w 145"/>
              <a:gd name="T9" fmla="*/ 71 h 195"/>
              <a:gd name="T10" fmla="*/ 43 w 145"/>
              <a:gd name="T11" fmla="*/ 78 h 195"/>
              <a:gd name="T12" fmla="*/ 56 w 145"/>
              <a:gd name="T13" fmla="*/ 87 h 195"/>
              <a:gd name="T14" fmla="*/ 72 w 145"/>
              <a:gd name="T15" fmla="*/ 90 h 195"/>
              <a:gd name="T16" fmla="*/ 102 w 145"/>
              <a:gd name="T17" fmla="*/ 78 h 195"/>
              <a:gd name="T18" fmla="*/ 102 w 145"/>
              <a:gd name="T19" fmla="*/ 71 h 195"/>
              <a:gd name="T20" fmla="*/ 96 w 145"/>
              <a:gd name="T21" fmla="*/ 71 h 195"/>
              <a:gd name="T22" fmla="*/ 106 w 145"/>
              <a:gd name="T23" fmla="*/ 170 h 195"/>
              <a:gd name="T24" fmla="*/ 106 w 145"/>
              <a:gd name="T25" fmla="*/ 170 h 195"/>
              <a:gd name="T26" fmla="*/ 39 w 145"/>
              <a:gd name="T27" fmla="*/ 170 h 195"/>
              <a:gd name="T28" fmla="*/ 34 w 145"/>
              <a:gd name="T29" fmla="*/ 174 h 195"/>
              <a:gd name="T30" fmla="*/ 39 w 145"/>
              <a:gd name="T31" fmla="*/ 179 h 195"/>
              <a:gd name="T32" fmla="*/ 106 w 145"/>
              <a:gd name="T33" fmla="*/ 179 h 195"/>
              <a:gd name="T34" fmla="*/ 111 w 145"/>
              <a:gd name="T35" fmla="*/ 174 h 195"/>
              <a:gd name="T36" fmla="*/ 106 w 145"/>
              <a:gd name="T37" fmla="*/ 170 h 195"/>
              <a:gd name="T38" fmla="*/ 145 w 145"/>
              <a:gd name="T39" fmla="*/ 75 h 195"/>
              <a:gd name="T40" fmla="*/ 145 w 145"/>
              <a:gd name="T41" fmla="*/ 75 h 195"/>
              <a:gd name="T42" fmla="*/ 124 w 145"/>
              <a:gd name="T43" fmla="*/ 22 h 195"/>
              <a:gd name="T44" fmla="*/ 72 w 145"/>
              <a:gd name="T45" fmla="*/ 0 h 195"/>
              <a:gd name="T46" fmla="*/ 21 w 145"/>
              <a:gd name="T47" fmla="*/ 22 h 195"/>
              <a:gd name="T48" fmla="*/ 0 w 145"/>
              <a:gd name="T49" fmla="*/ 75 h 195"/>
              <a:gd name="T50" fmla="*/ 9 w 145"/>
              <a:gd name="T51" fmla="*/ 112 h 195"/>
              <a:gd name="T52" fmla="*/ 9 w 145"/>
              <a:gd name="T53" fmla="*/ 112 h 195"/>
              <a:gd name="T54" fmla="*/ 31 w 145"/>
              <a:gd name="T55" fmla="*/ 137 h 195"/>
              <a:gd name="T56" fmla="*/ 31 w 145"/>
              <a:gd name="T57" fmla="*/ 158 h 195"/>
              <a:gd name="T58" fmla="*/ 39 w 145"/>
              <a:gd name="T59" fmla="*/ 166 h 195"/>
              <a:gd name="T60" fmla="*/ 106 w 145"/>
              <a:gd name="T61" fmla="*/ 166 h 195"/>
              <a:gd name="T62" fmla="*/ 114 w 145"/>
              <a:gd name="T63" fmla="*/ 158 h 195"/>
              <a:gd name="T64" fmla="*/ 114 w 145"/>
              <a:gd name="T65" fmla="*/ 137 h 195"/>
              <a:gd name="T66" fmla="*/ 136 w 145"/>
              <a:gd name="T67" fmla="*/ 112 h 195"/>
              <a:gd name="T68" fmla="*/ 136 w 145"/>
              <a:gd name="T69" fmla="*/ 112 h 195"/>
              <a:gd name="T70" fmla="*/ 145 w 145"/>
              <a:gd name="T71" fmla="*/ 75 h 195"/>
              <a:gd name="T72" fmla="*/ 123 w 145"/>
              <a:gd name="T73" fmla="*/ 104 h 195"/>
              <a:gd name="T74" fmla="*/ 123 w 145"/>
              <a:gd name="T75" fmla="*/ 104 h 195"/>
              <a:gd name="T76" fmla="*/ 123 w 145"/>
              <a:gd name="T77" fmla="*/ 104 h 195"/>
              <a:gd name="T78" fmla="*/ 123 w 145"/>
              <a:gd name="T79" fmla="*/ 104 h 195"/>
              <a:gd name="T80" fmla="*/ 102 w 145"/>
              <a:gd name="T81" fmla="*/ 126 h 195"/>
              <a:gd name="T82" fmla="*/ 99 w 145"/>
              <a:gd name="T83" fmla="*/ 133 h 195"/>
              <a:gd name="T84" fmla="*/ 99 w 145"/>
              <a:gd name="T85" fmla="*/ 133 h 195"/>
              <a:gd name="T86" fmla="*/ 99 w 145"/>
              <a:gd name="T87" fmla="*/ 150 h 195"/>
              <a:gd name="T88" fmla="*/ 46 w 145"/>
              <a:gd name="T89" fmla="*/ 150 h 195"/>
              <a:gd name="T90" fmla="*/ 46 w 145"/>
              <a:gd name="T91" fmla="*/ 133 h 195"/>
              <a:gd name="T92" fmla="*/ 42 w 145"/>
              <a:gd name="T93" fmla="*/ 126 h 195"/>
              <a:gd name="T94" fmla="*/ 22 w 145"/>
              <a:gd name="T95" fmla="*/ 104 h 195"/>
              <a:gd name="T96" fmla="*/ 22 w 145"/>
              <a:gd name="T97" fmla="*/ 104 h 195"/>
              <a:gd name="T98" fmla="*/ 14 w 145"/>
              <a:gd name="T99" fmla="*/ 75 h 195"/>
              <a:gd name="T100" fmla="*/ 31 w 145"/>
              <a:gd name="T101" fmla="*/ 33 h 195"/>
              <a:gd name="T102" fmla="*/ 72 w 145"/>
              <a:gd name="T103" fmla="*/ 15 h 195"/>
              <a:gd name="T104" fmla="*/ 113 w 145"/>
              <a:gd name="T105" fmla="*/ 33 h 195"/>
              <a:gd name="T106" fmla="*/ 130 w 145"/>
              <a:gd name="T107" fmla="*/ 75 h 195"/>
              <a:gd name="T108" fmla="*/ 123 w 145"/>
              <a:gd name="T109" fmla="*/ 104 h 195"/>
              <a:gd name="T110" fmla="*/ 92 w 145"/>
              <a:gd name="T111" fmla="*/ 186 h 195"/>
              <a:gd name="T112" fmla="*/ 92 w 145"/>
              <a:gd name="T113" fmla="*/ 186 h 195"/>
              <a:gd name="T114" fmla="*/ 53 w 145"/>
              <a:gd name="T115" fmla="*/ 186 h 195"/>
              <a:gd name="T116" fmla="*/ 48 w 145"/>
              <a:gd name="T117" fmla="*/ 190 h 195"/>
              <a:gd name="T118" fmla="*/ 53 w 145"/>
              <a:gd name="T119" fmla="*/ 195 h 195"/>
              <a:gd name="T120" fmla="*/ 92 w 145"/>
              <a:gd name="T121" fmla="*/ 195 h 195"/>
              <a:gd name="T122" fmla="*/ 96 w 145"/>
              <a:gd name="T123" fmla="*/ 190 h 195"/>
              <a:gd name="T124" fmla="*/ 92 w 145"/>
              <a:gd name="T125" fmla="*/ 186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5" h="195">
                <a:moveTo>
                  <a:pt x="96" y="71"/>
                </a:moveTo>
                <a:cubicBezTo>
                  <a:pt x="90" y="77"/>
                  <a:pt x="82" y="81"/>
                  <a:pt x="72" y="81"/>
                </a:cubicBezTo>
                <a:cubicBezTo>
                  <a:pt x="68" y="81"/>
                  <a:pt x="63" y="80"/>
                  <a:pt x="60" y="79"/>
                </a:cubicBezTo>
                <a:cubicBezTo>
                  <a:pt x="56" y="77"/>
                  <a:pt x="52" y="74"/>
                  <a:pt x="49" y="71"/>
                </a:cubicBezTo>
                <a:cubicBezTo>
                  <a:pt x="47" y="69"/>
                  <a:pt x="44" y="69"/>
                  <a:pt x="43" y="71"/>
                </a:cubicBezTo>
                <a:cubicBezTo>
                  <a:pt x="41" y="73"/>
                  <a:pt x="41" y="76"/>
                  <a:pt x="43" y="78"/>
                </a:cubicBezTo>
                <a:cubicBezTo>
                  <a:pt x="46" y="82"/>
                  <a:pt x="51" y="85"/>
                  <a:pt x="56" y="87"/>
                </a:cubicBezTo>
                <a:cubicBezTo>
                  <a:pt x="61" y="89"/>
                  <a:pt x="67" y="90"/>
                  <a:pt x="72" y="90"/>
                </a:cubicBezTo>
                <a:cubicBezTo>
                  <a:pt x="84" y="90"/>
                  <a:pt x="95" y="85"/>
                  <a:pt x="102" y="78"/>
                </a:cubicBezTo>
                <a:cubicBezTo>
                  <a:pt x="104" y="76"/>
                  <a:pt x="104" y="73"/>
                  <a:pt x="102" y="71"/>
                </a:cubicBezTo>
                <a:cubicBezTo>
                  <a:pt x="100" y="69"/>
                  <a:pt x="98" y="69"/>
                  <a:pt x="96" y="71"/>
                </a:cubicBezTo>
                <a:close/>
                <a:moveTo>
                  <a:pt x="106" y="170"/>
                </a:moveTo>
                <a:cubicBezTo>
                  <a:pt x="106" y="170"/>
                  <a:pt x="106" y="170"/>
                  <a:pt x="106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6" y="170"/>
                  <a:pt x="34" y="172"/>
                  <a:pt x="34" y="174"/>
                </a:cubicBezTo>
                <a:cubicBezTo>
                  <a:pt x="34" y="177"/>
                  <a:pt x="36" y="179"/>
                  <a:pt x="39" y="179"/>
                </a:cubicBezTo>
                <a:cubicBezTo>
                  <a:pt x="106" y="179"/>
                  <a:pt x="106" y="179"/>
                  <a:pt x="106" y="179"/>
                </a:cubicBezTo>
                <a:cubicBezTo>
                  <a:pt x="109" y="179"/>
                  <a:pt x="111" y="177"/>
                  <a:pt x="111" y="174"/>
                </a:cubicBezTo>
                <a:cubicBezTo>
                  <a:pt x="111" y="172"/>
                  <a:pt x="109" y="170"/>
                  <a:pt x="106" y="170"/>
                </a:cubicBezTo>
                <a:close/>
                <a:moveTo>
                  <a:pt x="145" y="75"/>
                </a:moveTo>
                <a:cubicBezTo>
                  <a:pt x="145" y="75"/>
                  <a:pt x="145" y="75"/>
                  <a:pt x="145" y="75"/>
                </a:cubicBezTo>
                <a:cubicBezTo>
                  <a:pt x="145" y="54"/>
                  <a:pt x="137" y="36"/>
                  <a:pt x="124" y="22"/>
                </a:cubicBezTo>
                <a:cubicBezTo>
                  <a:pt x="111" y="9"/>
                  <a:pt x="92" y="0"/>
                  <a:pt x="72" y="0"/>
                </a:cubicBezTo>
                <a:cubicBezTo>
                  <a:pt x="52" y="0"/>
                  <a:pt x="34" y="9"/>
                  <a:pt x="21" y="22"/>
                </a:cubicBezTo>
                <a:cubicBezTo>
                  <a:pt x="8" y="36"/>
                  <a:pt x="0" y="54"/>
                  <a:pt x="0" y="75"/>
                </a:cubicBezTo>
                <a:cubicBezTo>
                  <a:pt x="0" y="88"/>
                  <a:pt x="3" y="101"/>
                  <a:pt x="9" y="112"/>
                </a:cubicBezTo>
                <a:cubicBezTo>
                  <a:pt x="9" y="112"/>
                  <a:pt x="9" y="112"/>
                  <a:pt x="9" y="112"/>
                </a:cubicBezTo>
                <a:cubicBezTo>
                  <a:pt x="14" y="122"/>
                  <a:pt x="22" y="130"/>
                  <a:pt x="31" y="137"/>
                </a:cubicBezTo>
                <a:cubicBezTo>
                  <a:pt x="31" y="158"/>
                  <a:pt x="31" y="158"/>
                  <a:pt x="31" y="158"/>
                </a:cubicBezTo>
                <a:cubicBezTo>
                  <a:pt x="31" y="162"/>
                  <a:pt x="34" y="166"/>
                  <a:pt x="39" y="166"/>
                </a:cubicBezTo>
                <a:cubicBezTo>
                  <a:pt x="106" y="166"/>
                  <a:pt x="106" y="166"/>
                  <a:pt x="106" y="166"/>
                </a:cubicBezTo>
                <a:cubicBezTo>
                  <a:pt x="110" y="166"/>
                  <a:pt x="114" y="162"/>
                  <a:pt x="114" y="158"/>
                </a:cubicBezTo>
                <a:cubicBezTo>
                  <a:pt x="114" y="137"/>
                  <a:pt x="114" y="137"/>
                  <a:pt x="114" y="137"/>
                </a:cubicBezTo>
                <a:cubicBezTo>
                  <a:pt x="123" y="130"/>
                  <a:pt x="130" y="122"/>
                  <a:pt x="136" y="112"/>
                </a:cubicBezTo>
                <a:cubicBezTo>
                  <a:pt x="136" y="112"/>
                  <a:pt x="136" y="112"/>
                  <a:pt x="136" y="112"/>
                </a:cubicBezTo>
                <a:cubicBezTo>
                  <a:pt x="142" y="101"/>
                  <a:pt x="145" y="88"/>
                  <a:pt x="145" y="75"/>
                </a:cubicBezTo>
                <a:close/>
                <a:moveTo>
                  <a:pt x="123" y="104"/>
                </a:move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18" y="114"/>
                  <a:pt x="111" y="121"/>
                  <a:pt x="102" y="126"/>
                </a:cubicBezTo>
                <a:cubicBezTo>
                  <a:pt x="100" y="128"/>
                  <a:pt x="99" y="130"/>
                  <a:pt x="99" y="133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99" y="150"/>
                  <a:pt x="99" y="150"/>
                  <a:pt x="99" y="150"/>
                </a:cubicBezTo>
                <a:cubicBezTo>
                  <a:pt x="46" y="150"/>
                  <a:pt x="46" y="150"/>
                  <a:pt x="46" y="150"/>
                </a:cubicBezTo>
                <a:cubicBezTo>
                  <a:pt x="46" y="133"/>
                  <a:pt x="46" y="133"/>
                  <a:pt x="46" y="133"/>
                </a:cubicBezTo>
                <a:cubicBezTo>
                  <a:pt x="46" y="130"/>
                  <a:pt x="44" y="127"/>
                  <a:pt x="42" y="126"/>
                </a:cubicBezTo>
                <a:cubicBezTo>
                  <a:pt x="33" y="121"/>
                  <a:pt x="27" y="113"/>
                  <a:pt x="22" y="104"/>
                </a:cubicBezTo>
                <a:cubicBezTo>
                  <a:pt x="22" y="104"/>
                  <a:pt x="22" y="104"/>
                  <a:pt x="22" y="104"/>
                </a:cubicBezTo>
                <a:cubicBezTo>
                  <a:pt x="17" y="96"/>
                  <a:pt x="14" y="86"/>
                  <a:pt x="14" y="75"/>
                </a:cubicBezTo>
                <a:cubicBezTo>
                  <a:pt x="14" y="59"/>
                  <a:pt x="21" y="44"/>
                  <a:pt x="31" y="33"/>
                </a:cubicBezTo>
                <a:cubicBezTo>
                  <a:pt x="42" y="22"/>
                  <a:pt x="56" y="15"/>
                  <a:pt x="72" y="15"/>
                </a:cubicBezTo>
                <a:cubicBezTo>
                  <a:pt x="88" y="15"/>
                  <a:pt x="103" y="22"/>
                  <a:pt x="113" y="33"/>
                </a:cubicBezTo>
                <a:cubicBezTo>
                  <a:pt x="124" y="44"/>
                  <a:pt x="130" y="59"/>
                  <a:pt x="130" y="75"/>
                </a:cubicBezTo>
                <a:cubicBezTo>
                  <a:pt x="130" y="86"/>
                  <a:pt x="128" y="96"/>
                  <a:pt x="123" y="104"/>
                </a:cubicBezTo>
                <a:close/>
                <a:moveTo>
                  <a:pt x="92" y="186"/>
                </a:moveTo>
                <a:cubicBezTo>
                  <a:pt x="92" y="186"/>
                  <a:pt x="92" y="186"/>
                  <a:pt x="92" y="186"/>
                </a:cubicBezTo>
                <a:cubicBezTo>
                  <a:pt x="53" y="186"/>
                  <a:pt x="53" y="186"/>
                  <a:pt x="53" y="186"/>
                </a:cubicBezTo>
                <a:cubicBezTo>
                  <a:pt x="50" y="186"/>
                  <a:pt x="48" y="188"/>
                  <a:pt x="48" y="190"/>
                </a:cubicBezTo>
                <a:cubicBezTo>
                  <a:pt x="48" y="193"/>
                  <a:pt x="50" y="195"/>
                  <a:pt x="53" y="195"/>
                </a:cubicBezTo>
                <a:cubicBezTo>
                  <a:pt x="92" y="195"/>
                  <a:pt x="92" y="195"/>
                  <a:pt x="92" y="195"/>
                </a:cubicBezTo>
                <a:cubicBezTo>
                  <a:pt x="94" y="195"/>
                  <a:pt x="96" y="193"/>
                  <a:pt x="96" y="190"/>
                </a:cubicBezTo>
                <a:cubicBezTo>
                  <a:pt x="96" y="188"/>
                  <a:pt x="94" y="186"/>
                  <a:pt x="92" y="1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1"/>
          <p:cNvSpPr>
            <a:spLocks noEditPoints="1"/>
          </p:cNvSpPr>
          <p:nvPr/>
        </p:nvSpPr>
        <p:spPr bwMode="auto">
          <a:xfrm>
            <a:off x="4245034" y="2424856"/>
            <a:ext cx="198574" cy="235377"/>
          </a:xfrm>
          <a:custGeom>
            <a:avLst/>
            <a:gdLst>
              <a:gd name="T0" fmla="*/ 116 w 162"/>
              <a:gd name="T1" fmla="*/ 53 h 192"/>
              <a:gd name="T2" fmla="*/ 101 w 162"/>
              <a:gd name="T3" fmla="*/ 89 h 192"/>
              <a:gd name="T4" fmla="*/ 101 w 162"/>
              <a:gd name="T5" fmla="*/ 90 h 192"/>
              <a:gd name="T6" fmla="*/ 122 w 162"/>
              <a:gd name="T7" fmla="*/ 109 h 192"/>
              <a:gd name="T8" fmla="*/ 150 w 162"/>
              <a:gd name="T9" fmla="*/ 121 h 192"/>
              <a:gd name="T10" fmla="*/ 150 w 162"/>
              <a:gd name="T11" fmla="*/ 180 h 192"/>
              <a:gd name="T12" fmla="*/ 121 w 162"/>
              <a:gd name="T13" fmla="*/ 192 h 192"/>
              <a:gd name="T14" fmla="*/ 28 w 162"/>
              <a:gd name="T15" fmla="*/ 185 h 192"/>
              <a:gd name="T16" fmla="*/ 28 w 162"/>
              <a:gd name="T17" fmla="*/ 178 h 192"/>
              <a:gd name="T18" fmla="*/ 12 w 162"/>
              <a:gd name="T19" fmla="*/ 178 h 192"/>
              <a:gd name="T20" fmla="*/ 0 w 162"/>
              <a:gd name="T21" fmla="*/ 161 h 192"/>
              <a:gd name="T22" fmla="*/ 4 w 162"/>
              <a:gd name="T23" fmla="*/ 123 h 192"/>
              <a:gd name="T24" fmla="*/ 30 w 162"/>
              <a:gd name="T25" fmla="*/ 89 h 192"/>
              <a:gd name="T26" fmla="*/ 15 w 162"/>
              <a:gd name="T27" fmla="*/ 53 h 192"/>
              <a:gd name="T28" fmla="*/ 117 w 162"/>
              <a:gd name="T29" fmla="*/ 130 h 192"/>
              <a:gd name="T30" fmla="*/ 117 w 162"/>
              <a:gd name="T31" fmla="*/ 146 h 192"/>
              <a:gd name="T32" fmla="*/ 97 w 162"/>
              <a:gd name="T33" fmla="*/ 151 h 192"/>
              <a:gd name="T34" fmla="*/ 117 w 162"/>
              <a:gd name="T35" fmla="*/ 155 h 192"/>
              <a:gd name="T36" fmla="*/ 122 w 162"/>
              <a:gd name="T37" fmla="*/ 176 h 192"/>
              <a:gd name="T38" fmla="*/ 126 w 162"/>
              <a:gd name="T39" fmla="*/ 155 h 192"/>
              <a:gd name="T40" fmla="*/ 146 w 162"/>
              <a:gd name="T41" fmla="*/ 151 h 192"/>
              <a:gd name="T42" fmla="*/ 126 w 162"/>
              <a:gd name="T43" fmla="*/ 146 h 192"/>
              <a:gd name="T44" fmla="*/ 117 w 162"/>
              <a:gd name="T45" fmla="*/ 130 h 192"/>
              <a:gd name="T46" fmla="*/ 99 w 162"/>
              <a:gd name="T47" fmla="*/ 128 h 192"/>
              <a:gd name="T48" fmla="*/ 99 w 162"/>
              <a:gd name="T49" fmla="*/ 174 h 192"/>
              <a:gd name="T50" fmla="*/ 144 w 162"/>
              <a:gd name="T51" fmla="*/ 174 h 192"/>
              <a:gd name="T52" fmla="*/ 144 w 162"/>
              <a:gd name="T53" fmla="*/ 128 h 192"/>
              <a:gd name="T54" fmla="*/ 99 w 162"/>
              <a:gd name="T55" fmla="*/ 128 h 192"/>
              <a:gd name="T56" fmla="*/ 103 w 162"/>
              <a:gd name="T57" fmla="*/ 113 h 192"/>
              <a:gd name="T58" fmla="*/ 66 w 162"/>
              <a:gd name="T59" fmla="*/ 105 h 192"/>
              <a:gd name="T60" fmla="*/ 17 w 162"/>
              <a:gd name="T61" fmla="*/ 129 h 192"/>
              <a:gd name="T62" fmla="*/ 15 w 162"/>
              <a:gd name="T63" fmla="*/ 161 h 192"/>
              <a:gd name="T64" fmla="*/ 34 w 162"/>
              <a:gd name="T65" fmla="*/ 163 h 192"/>
              <a:gd name="T66" fmla="*/ 38 w 162"/>
              <a:gd name="T67" fmla="*/ 138 h 192"/>
              <a:gd name="T68" fmla="*/ 43 w 162"/>
              <a:gd name="T69" fmla="*/ 170 h 192"/>
              <a:gd name="T70" fmla="*/ 43 w 162"/>
              <a:gd name="T71" fmla="*/ 177 h 192"/>
              <a:gd name="T72" fmla="*/ 81 w 162"/>
              <a:gd name="T73" fmla="*/ 151 h 192"/>
              <a:gd name="T74" fmla="*/ 93 w 162"/>
              <a:gd name="T75" fmla="*/ 121 h 192"/>
              <a:gd name="T76" fmla="*/ 103 w 162"/>
              <a:gd name="T77" fmla="*/ 113 h 192"/>
              <a:gd name="T78" fmla="*/ 66 w 162"/>
              <a:gd name="T79" fmla="*/ 16 h 192"/>
              <a:gd name="T80" fmla="*/ 66 w 162"/>
              <a:gd name="T81" fmla="*/ 89 h 192"/>
              <a:gd name="T82" fmla="*/ 66 w 162"/>
              <a:gd name="T83" fmla="*/ 1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2" h="192">
                <a:moveTo>
                  <a:pt x="66" y="0"/>
                </a:moveTo>
                <a:cubicBezTo>
                  <a:pt x="93" y="0"/>
                  <a:pt x="116" y="24"/>
                  <a:pt x="116" y="53"/>
                </a:cubicBezTo>
                <a:cubicBezTo>
                  <a:pt x="116" y="67"/>
                  <a:pt x="110" y="80"/>
                  <a:pt x="10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90"/>
                  <a:pt x="101" y="90"/>
                  <a:pt x="101" y="90"/>
                </a:cubicBezTo>
                <a:cubicBezTo>
                  <a:pt x="107" y="96"/>
                  <a:pt x="114" y="102"/>
                  <a:pt x="119" y="109"/>
                </a:cubicBezTo>
                <a:cubicBezTo>
                  <a:pt x="120" y="109"/>
                  <a:pt x="121" y="109"/>
                  <a:pt x="122" y="109"/>
                </a:cubicBezTo>
                <a:cubicBezTo>
                  <a:pt x="133" y="109"/>
                  <a:pt x="143" y="114"/>
                  <a:pt x="150" y="121"/>
                </a:cubicBezTo>
                <a:cubicBezTo>
                  <a:pt x="150" y="121"/>
                  <a:pt x="150" y="121"/>
                  <a:pt x="150" y="121"/>
                </a:cubicBezTo>
                <a:cubicBezTo>
                  <a:pt x="158" y="129"/>
                  <a:pt x="162" y="139"/>
                  <a:pt x="162" y="151"/>
                </a:cubicBezTo>
                <a:cubicBezTo>
                  <a:pt x="162" y="162"/>
                  <a:pt x="158" y="173"/>
                  <a:pt x="150" y="180"/>
                </a:cubicBezTo>
                <a:cubicBezTo>
                  <a:pt x="143" y="188"/>
                  <a:pt x="133" y="192"/>
                  <a:pt x="122" y="192"/>
                </a:cubicBezTo>
                <a:cubicBezTo>
                  <a:pt x="121" y="192"/>
                  <a:pt x="121" y="192"/>
                  <a:pt x="121" y="192"/>
                </a:cubicBezTo>
                <a:cubicBezTo>
                  <a:pt x="35" y="192"/>
                  <a:pt x="35" y="192"/>
                  <a:pt x="35" y="192"/>
                </a:cubicBezTo>
                <a:cubicBezTo>
                  <a:pt x="31" y="192"/>
                  <a:pt x="28" y="189"/>
                  <a:pt x="28" y="185"/>
                </a:cubicBezTo>
                <a:cubicBezTo>
                  <a:pt x="28" y="185"/>
                  <a:pt x="28" y="185"/>
                  <a:pt x="28" y="185"/>
                </a:cubicBezTo>
                <a:cubicBezTo>
                  <a:pt x="28" y="178"/>
                  <a:pt x="28" y="178"/>
                  <a:pt x="28" y="178"/>
                </a:cubicBezTo>
                <a:cubicBezTo>
                  <a:pt x="14" y="178"/>
                  <a:pt x="14" y="178"/>
                  <a:pt x="14" y="178"/>
                </a:cubicBezTo>
                <a:cubicBezTo>
                  <a:pt x="13" y="178"/>
                  <a:pt x="13" y="178"/>
                  <a:pt x="12" y="178"/>
                </a:cubicBezTo>
                <a:cubicBezTo>
                  <a:pt x="8" y="177"/>
                  <a:pt x="5" y="175"/>
                  <a:pt x="3" y="172"/>
                </a:cubicBezTo>
                <a:cubicBezTo>
                  <a:pt x="1" y="169"/>
                  <a:pt x="0" y="165"/>
                  <a:pt x="0" y="161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37"/>
                  <a:pt x="1" y="130"/>
                  <a:pt x="4" y="123"/>
                </a:cubicBezTo>
                <a:cubicBezTo>
                  <a:pt x="9" y="109"/>
                  <a:pt x="20" y="100"/>
                  <a:pt x="30" y="90"/>
                </a:cubicBezTo>
                <a:cubicBezTo>
                  <a:pt x="30" y="89"/>
                  <a:pt x="30" y="89"/>
                  <a:pt x="30" y="89"/>
                </a:cubicBezTo>
                <a:cubicBezTo>
                  <a:pt x="30" y="89"/>
                  <a:pt x="30" y="89"/>
                  <a:pt x="30" y="89"/>
                </a:cubicBezTo>
                <a:cubicBezTo>
                  <a:pt x="20" y="80"/>
                  <a:pt x="15" y="66"/>
                  <a:pt x="15" y="53"/>
                </a:cubicBezTo>
                <a:cubicBezTo>
                  <a:pt x="15" y="24"/>
                  <a:pt x="38" y="0"/>
                  <a:pt x="66" y="0"/>
                </a:cubicBezTo>
                <a:close/>
                <a:moveTo>
                  <a:pt x="117" y="130"/>
                </a:moveTo>
                <a:cubicBezTo>
                  <a:pt x="117" y="130"/>
                  <a:pt x="117" y="130"/>
                  <a:pt x="117" y="130"/>
                </a:cubicBezTo>
                <a:cubicBezTo>
                  <a:pt x="117" y="146"/>
                  <a:pt x="117" y="146"/>
                  <a:pt x="117" y="146"/>
                </a:cubicBezTo>
                <a:cubicBezTo>
                  <a:pt x="102" y="146"/>
                  <a:pt x="102" y="146"/>
                  <a:pt x="102" y="146"/>
                </a:cubicBezTo>
                <a:cubicBezTo>
                  <a:pt x="99" y="146"/>
                  <a:pt x="97" y="148"/>
                  <a:pt x="97" y="151"/>
                </a:cubicBezTo>
                <a:cubicBezTo>
                  <a:pt x="97" y="153"/>
                  <a:pt x="99" y="155"/>
                  <a:pt x="102" y="155"/>
                </a:cubicBezTo>
                <a:cubicBezTo>
                  <a:pt x="117" y="155"/>
                  <a:pt x="117" y="155"/>
                  <a:pt x="117" y="155"/>
                </a:cubicBezTo>
                <a:cubicBezTo>
                  <a:pt x="117" y="171"/>
                  <a:pt x="117" y="171"/>
                  <a:pt x="117" y="171"/>
                </a:cubicBezTo>
                <a:cubicBezTo>
                  <a:pt x="117" y="174"/>
                  <a:pt x="119" y="176"/>
                  <a:pt x="122" y="176"/>
                </a:cubicBezTo>
                <a:cubicBezTo>
                  <a:pt x="124" y="176"/>
                  <a:pt x="126" y="174"/>
                  <a:pt x="126" y="171"/>
                </a:cubicBezTo>
                <a:cubicBezTo>
                  <a:pt x="126" y="155"/>
                  <a:pt x="126" y="155"/>
                  <a:pt x="126" y="155"/>
                </a:cubicBezTo>
                <a:cubicBezTo>
                  <a:pt x="141" y="155"/>
                  <a:pt x="141" y="155"/>
                  <a:pt x="141" y="155"/>
                </a:cubicBezTo>
                <a:cubicBezTo>
                  <a:pt x="144" y="155"/>
                  <a:pt x="146" y="153"/>
                  <a:pt x="146" y="151"/>
                </a:cubicBezTo>
                <a:cubicBezTo>
                  <a:pt x="146" y="148"/>
                  <a:pt x="144" y="146"/>
                  <a:pt x="141" y="146"/>
                </a:cubicBezTo>
                <a:cubicBezTo>
                  <a:pt x="126" y="146"/>
                  <a:pt x="126" y="146"/>
                  <a:pt x="126" y="146"/>
                </a:cubicBezTo>
                <a:cubicBezTo>
                  <a:pt x="126" y="130"/>
                  <a:pt x="126" y="130"/>
                  <a:pt x="126" y="130"/>
                </a:cubicBezTo>
                <a:cubicBezTo>
                  <a:pt x="126" y="124"/>
                  <a:pt x="117" y="124"/>
                  <a:pt x="117" y="130"/>
                </a:cubicBezTo>
                <a:close/>
                <a:moveTo>
                  <a:pt x="99" y="128"/>
                </a:moveTo>
                <a:cubicBezTo>
                  <a:pt x="99" y="128"/>
                  <a:pt x="99" y="128"/>
                  <a:pt x="99" y="128"/>
                </a:cubicBezTo>
                <a:cubicBezTo>
                  <a:pt x="94" y="133"/>
                  <a:pt x="90" y="142"/>
                  <a:pt x="90" y="151"/>
                </a:cubicBezTo>
                <a:cubicBezTo>
                  <a:pt x="90" y="160"/>
                  <a:pt x="94" y="168"/>
                  <a:pt x="99" y="174"/>
                </a:cubicBezTo>
                <a:cubicBezTo>
                  <a:pt x="105" y="179"/>
                  <a:pt x="113" y="183"/>
                  <a:pt x="122" y="183"/>
                </a:cubicBezTo>
                <a:cubicBezTo>
                  <a:pt x="130" y="183"/>
                  <a:pt x="138" y="179"/>
                  <a:pt x="144" y="174"/>
                </a:cubicBezTo>
                <a:cubicBezTo>
                  <a:pt x="150" y="168"/>
                  <a:pt x="153" y="160"/>
                  <a:pt x="153" y="151"/>
                </a:cubicBezTo>
                <a:cubicBezTo>
                  <a:pt x="153" y="142"/>
                  <a:pt x="150" y="134"/>
                  <a:pt x="144" y="128"/>
                </a:cubicBezTo>
                <a:cubicBezTo>
                  <a:pt x="144" y="128"/>
                  <a:pt x="144" y="128"/>
                  <a:pt x="144" y="128"/>
                </a:cubicBezTo>
                <a:cubicBezTo>
                  <a:pt x="132" y="115"/>
                  <a:pt x="112" y="115"/>
                  <a:pt x="99" y="128"/>
                </a:cubicBezTo>
                <a:close/>
                <a:moveTo>
                  <a:pt x="103" y="113"/>
                </a:moveTo>
                <a:cubicBezTo>
                  <a:pt x="103" y="113"/>
                  <a:pt x="103" y="113"/>
                  <a:pt x="103" y="113"/>
                </a:cubicBezTo>
                <a:cubicBezTo>
                  <a:pt x="99" y="108"/>
                  <a:pt x="93" y="103"/>
                  <a:pt x="89" y="99"/>
                </a:cubicBezTo>
                <a:cubicBezTo>
                  <a:pt x="82" y="103"/>
                  <a:pt x="74" y="105"/>
                  <a:pt x="66" y="105"/>
                </a:cubicBezTo>
                <a:cubicBezTo>
                  <a:pt x="57" y="105"/>
                  <a:pt x="49" y="103"/>
                  <a:pt x="42" y="99"/>
                </a:cubicBezTo>
                <a:cubicBezTo>
                  <a:pt x="34" y="107"/>
                  <a:pt x="22" y="117"/>
                  <a:pt x="17" y="129"/>
                </a:cubicBezTo>
                <a:cubicBezTo>
                  <a:pt x="15" y="134"/>
                  <a:pt x="15" y="139"/>
                  <a:pt x="15" y="145"/>
                </a:cubicBezTo>
                <a:cubicBezTo>
                  <a:pt x="15" y="161"/>
                  <a:pt x="15" y="161"/>
                  <a:pt x="15" y="161"/>
                </a:cubicBezTo>
                <a:cubicBezTo>
                  <a:pt x="15" y="162"/>
                  <a:pt x="15" y="162"/>
                  <a:pt x="15" y="163"/>
                </a:cubicBezTo>
                <a:cubicBezTo>
                  <a:pt x="34" y="163"/>
                  <a:pt x="34" y="163"/>
                  <a:pt x="34" y="163"/>
                </a:cubicBezTo>
                <a:cubicBezTo>
                  <a:pt x="34" y="143"/>
                  <a:pt x="34" y="143"/>
                  <a:pt x="34" y="143"/>
                </a:cubicBezTo>
                <a:cubicBezTo>
                  <a:pt x="34" y="140"/>
                  <a:pt x="36" y="138"/>
                  <a:pt x="38" y="138"/>
                </a:cubicBezTo>
                <a:cubicBezTo>
                  <a:pt x="41" y="138"/>
                  <a:pt x="43" y="140"/>
                  <a:pt x="43" y="143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7"/>
                  <a:pt x="43" y="177"/>
                  <a:pt x="43" y="177"/>
                </a:cubicBezTo>
                <a:cubicBezTo>
                  <a:pt x="90" y="177"/>
                  <a:pt x="90" y="177"/>
                  <a:pt x="90" y="177"/>
                </a:cubicBezTo>
                <a:cubicBezTo>
                  <a:pt x="85" y="170"/>
                  <a:pt x="81" y="161"/>
                  <a:pt x="81" y="151"/>
                </a:cubicBezTo>
                <a:cubicBezTo>
                  <a:pt x="81" y="139"/>
                  <a:pt x="86" y="129"/>
                  <a:pt x="93" y="121"/>
                </a:cubicBezTo>
                <a:cubicBezTo>
                  <a:pt x="93" y="121"/>
                  <a:pt x="93" y="121"/>
                  <a:pt x="93" y="121"/>
                </a:cubicBezTo>
                <a:cubicBezTo>
                  <a:pt x="93" y="121"/>
                  <a:pt x="93" y="121"/>
                  <a:pt x="93" y="121"/>
                </a:cubicBezTo>
                <a:cubicBezTo>
                  <a:pt x="96" y="118"/>
                  <a:pt x="99" y="115"/>
                  <a:pt x="103" y="113"/>
                </a:cubicBezTo>
                <a:close/>
                <a:moveTo>
                  <a:pt x="66" y="16"/>
                </a:moveTo>
                <a:cubicBezTo>
                  <a:pt x="66" y="16"/>
                  <a:pt x="66" y="16"/>
                  <a:pt x="66" y="16"/>
                </a:cubicBezTo>
                <a:cubicBezTo>
                  <a:pt x="46" y="16"/>
                  <a:pt x="30" y="32"/>
                  <a:pt x="30" y="53"/>
                </a:cubicBezTo>
                <a:cubicBezTo>
                  <a:pt x="30" y="73"/>
                  <a:pt x="46" y="89"/>
                  <a:pt x="66" y="89"/>
                </a:cubicBezTo>
                <a:cubicBezTo>
                  <a:pt x="85" y="89"/>
                  <a:pt x="101" y="73"/>
                  <a:pt x="101" y="53"/>
                </a:cubicBezTo>
                <a:cubicBezTo>
                  <a:pt x="101" y="32"/>
                  <a:pt x="85" y="16"/>
                  <a:pt x="6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2"/>
          <p:cNvSpPr>
            <a:spLocks noEditPoints="1"/>
          </p:cNvSpPr>
          <p:nvPr/>
        </p:nvSpPr>
        <p:spPr bwMode="auto">
          <a:xfrm>
            <a:off x="5465138" y="4027011"/>
            <a:ext cx="203462" cy="268392"/>
          </a:xfrm>
          <a:custGeom>
            <a:avLst/>
            <a:gdLst>
              <a:gd name="T0" fmla="*/ 149 w 166"/>
              <a:gd name="T1" fmla="*/ 196 h 219"/>
              <a:gd name="T2" fmla="*/ 136 w 166"/>
              <a:gd name="T3" fmla="*/ 207 h 219"/>
              <a:gd name="T4" fmla="*/ 93 w 166"/>
              <a:gd name="T5" fmla="*/ 218 h 219"/>
              <a:gd name="T6" fmla="*/ 53 w 166"/>
              <a:gd name="T7" fmla="*/ 200 h 219"/>
              <a:gd name="T8" fmla="*/ 53 w 166"/>
              <a:gd name="T9" fmla="*/ 200 h 219"/>
              <a:gd name="T10" fmla="*/ 53 w 166"/>
              <a:gd name="T11" fmla="*/ 200 h 219"/>
              <a:gd name="T12" fmla="*/ 42 w 166"/>
              <a:gd name="T13" fmla="*/ 186 h 219"/>
              <a:gd name="T14" fmla="*/ 20 w 166"/>
              <a:gd name="T15" fmla="*/ 148 h 219"/>
              <a:gd name="T16" fmla="*/ 20 w 166"/>
              <a:gd name="T17" fmla="*/ 147 h 219"/>
              <a:gd name="T18" fmla="*/ 7 w 166"/>
              <a:gd name="T19" fmla="*/ 125 h 219"/>
              <a:gd name="T20" fmla="*/ 23 w 166"/>
              <a:gd name="T21" fmla="*/ 93 h 219"/>
              <a:gd name="T22" fmla="*/ 43 w 166"/>
              <a:gd name="T23" fmla="*/ 103 h 219"/>
              <a:gd name="T24" fmla="*/ 43 w 166"/>
              <a:gd name="T25" fmla="*/ 104 h 219"/>
              <a:gd name="T26" fmla="*/ 45 w 166"/>
              <a:gd name="T27" fmla="*/ 107 h 219"/>
              <a:gd name="T28" fmla="*/ 45 w 166"/>
              <a:gd name="T29" fmla="*/ 35 h 219"/>
              <a:gd name="T30" fmla="*/ 74 w 166"/>
              <a:gd name="T31" fmla="*/ 18 h 219"/>
              <a:gd name="T32" fmla="*/ 110 w 166"/>
              <a:gd name="T33" fmla="*/ 18 h 219"/>
              <a:gd name="T34" fmla="*/ 138 w 166"/>
              <a:gd name="T35" fmla="*/ 34 h 219"/>
              <a:gd name="T36" fmla="*/ 138 w 166"/>
              <a:gd name="T37" fmla="*/ 35 h 219"/>
              <a:gd name="T38" fmla="*/ 139 w 166"/>
              <a:gd name="T39" fmla="*/ 35 h 219"/>
              <a:gd name="T40" fmla="*/ 166 w 166"/>
              <a:gd name="T41" fmla="*/ 53 h 219"/>
              <a:gd name="T42" fmla="*/ 166 w 166"/>
              <a:gd name="T43" fmla="*/ 150 h 219"/>
              <a:gd name="T44" fmla="*/ 162 w 166"/>
              <a:gd name="T45" fmla="*/ 175 h 219"/>
              <a:gd name="T46" fmla="*/ 149 w 166"/>
              <a:gd name="T47" fmla="*/ 196 h 219"/>
              <a:gd name="T48" fmla="*/ 128 w 166"/>
              <a:gd name="T49" fmla="*/ 194 h 219"/>
              <a:gd name="T50" fmla="*/ 128 w 166"/>
              <a:gd name="T51" fmla="*/ 194 h 219"/>
              <a:gd name="T52" fmla="*/ 138 w 166"/>
              <a:gd name="T53" fmla="*/ 185 h 219"/>
              <a:gd name="T54" fmla="*/ 148 w 166"/>
              <a:gd name="T55" fmla="*/ 169 h 219"/>
              <a:gd name="T56" fmla="*/ 151 w 166"/>
              <a:gd name="T57" fmla="*/ 150 h 219"/>
              <a:gd name="T58" fmla="*/ 151 w 166"/>
              <a:gd name="T59" fmla="*/ 53 h 219"/>
              <a:gd name="T60" fmla="*/ 143 w 166"/>
              <a:gd name="T61" fmla="*/ 53 h 219"/>
              <a:gd name="T62" fmla="*/ 143 w 166"/>
              <a:gd name="T63" fmla="*/ 99 h 219"/>
              <a:gd name="T64" fmla="*/ 123 w 166"/>
              <a:gd name="T65" fmla="*/ 99 h 219"/>
              <a:gd name="T66" fmla="*/ 123 w 166"/>
              <a:gd name="T67" fmla="*/ 34 h 219"/>
              <a:gd name="T68" fmla="*/ 115 w 166"/>
              <a:gd name="T69" fmla="*/ 34 h 219"/>
              <a:gd name="T70" fmla="*/ 115 w 166"/>
              <a:gd name="T71" fmla="*/ 34 h 219"/>
              <a:gd name="T72" fmla="*/ 115 w 166"/>
              <a:gd name="T73" fmla="*/ 99 h 219"/>
              <a:gd name="T74" fmla="*/ 96 w 166"/>
              <a:gd name="T75" fmla="*/ 99 h 219"/>
              <a:gd name="T76" fmla="*/ 96 w 166"/>
              <a:gd name="T77" fmla="*/ 24 h 219"/>
              <a:gd name="T78" fmla="*/ 88 w 166"/>
              <a:gd name="T79" fmla="*/ 24 h 219"/>
              <a:gd name="T80" fmla="*/ 88 w 166"/>
              <a:gd name="T81" fmla="*/ 99 h 219"/>
              <a:gd name="T82" fmla="*/ 68 w 166"/>
              <a:gd name="T83" fmla="*/ 99 h 219"/>
              <a:gd name="T84" fmla="*/ 68 w 166"/>
              <a:gd name="T85" fmla="*/ 35 h 219"/>
              <a:gd name="T86" fmla="*/ 60 w 166"/>
              <a:gd name="T87" fmla="*/ 35 h 219"/>
              <a:gd name="T88" fmla="*/ 60 w 166"/>
              <a:gd name="T89" fmla="*/ 125 h 219"/>
              <a:gd name="T90" fmla="*/ 41 w 166"/>
              <a:gd name="T91" fmla="*/ 130 h 219"/>
              <a:gd name="T92" fmla="*/ 31 w 166"/>
              <a:gd name="T93" fmla="*/ 112 h 219"/>
              <a:gd name="T94" fmla="*/ 20 w 166"/>
              <a:gd name="T95" fmla="*/ 117 h 219"/>
              <a:gd name="T96" fmla="*/ 33 w 166"/>
              <a:gd name="T97" fmla="*/ 140 h 219"/>
              <a:gd name="T98" fmla="*/ 33 w 166"/>
              <a:gd name="T99" fmla="*/ 140 h 219"/>
              <a:gd name="T100" fmla="*/ 55 w 166"/>
              <a:gd name="T101" fmla="*/ 178 h 219"/>
              <a:gd name="T102" fmla="*/ 63 w 166"/>
              <a:gd name="T103" fmla="*/ 189 h 219"/>
              <a:gd name="T104" fmla="*/ 95 w 166"/>
              <a:gd name="T105" fmla="*/ 203 h 219"/>
              <a:gd name="T106" fmla="*/ 128 w 166"/>
              <a:gd name="T107" fmla="*/ 194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6" h="219">
                <a:moveTo>
                  <a:pt x="149" y="196"/>
                </a:moveTo>
                <a:cubicBezTo>
                  <a:pt x="145" y="200"/>
                  <a:pt x="141" y="204"/>
                  <a:pt x="136" y="207"/>
                </a:cubicBezTo>
                <a:cubicBezTo>
                  <a:pt x="123" y="216"/>
                  <a:pt x="108" y="219"/>
                  <a:pt x="93" y="218"/>
                </a:cubicBezTo>
                <a:cubicBezTo>
                  <a:pt x="79" y="217"/>
                  <a:pt x="65" y="211"/>
                  <a:pt x="53" y="200"/>
                </a:cubicBezTo>
                <a:cubicBezTo>
                  <a:pt x="53" y="200"/>
                  <a:pt x="53" y="200"/>
                  <a:pt x="53" y="200"/>
                </a:cubicBezTo>
                <a:cubicBezTo>
                  <a:pt x="53" y="200"/>
                  <a:pt x="53" y="200"/>
                  <a:pt x="53" y="200"/>
                </a:cubicBezTo>
                <a:cubicBezTo>
                  <a:pt x="49" y="196"/>
                  <a:pt x="45" y="191"/>
                  <a:pt x="42" y="186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20" y="147"/>
                  <a:pt x="20" y="147"/>
                  <a:pt x="20" y="147"/>
                </a:cubicBezTo>
                <a:cubicBezTo>
                  <a:pt x="7" y="125"/>
                  <a:pt x="7" y="125"/>
                  <a:pt x="7" y="125"/>
                </a:cubicBezTo>
                <a:cubicBezTo>
                  <a:pt x="0" y="111"/>
                  <a:pt x="8" y="95"/>
                  <a:pt x="23" y="93"/>
                </a:cubicBezTo>
                <a:cubicBezTo>
                  <a:pt x="29" y="93"/>
                  <a:pt x="37" y="95"/>
                  <a:pt x="43" y="103"/>
                </a:cubicBezTo>
                <a:cubicBezTo>
                  <a:pt x="43" y="103"/>
                  <a:pt x="43" y="104"/>
                  <a:pt x="43" y="104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19"/>
                  <a:pt x="61" y="11"/>
                  <a:pt x="74" y="18"/>
                </a:cubicBezTo>
                <a:cubicBezTo>
                  <a:pt x="79" y="0"/>
                  <a:pt x="104" y="1"/>
                  <a:pt x="110" y="18"/>
                </a:cubicBezTo>
                <a:cubicBezTo>
                  <a:pt x="122" y="11"/>
                  <a:pt x="138" y="19"/>
                  <a:pt x="138" y="34"/>
                </a:cubicBezTo>
                <a:cubicBezTo>
                  <a:pt x="138" y="35"/>
                  <a:pt x="138" y="35"/>
                  <a:pt x="138" y="35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52" y="30"/>
                  <a:pt x="166" y="38"/>
                  <a:pt x="166" y="53"/>
                </a:cubicBezTo>
                <a:cubicBezTo>
                  <a:pt x="166" y="150"/>
                  <a:pt x="166" y="150"/>
                  <a:pt x="166" y="150"/>
                </a:cubicBezTo>
                <a:cubicBezTo>
                  <a:pt x="166" y="158"/>
                  <a:pt x="165" y="167"/>
                  <a:pt x="162" y="175"/>
                </a:cubicBezTo>
                <a:cubicBezTo>
                  <a:pt x="159" y="182"/>
                  <a:pt x="155" y="190"/>
                  <a:pt x="149" y="196"/>
                </a:cubicBezTo>
                <a:close/>
                <a:moveTo>
                  <a:pt x="128" y="194"/>
                </a:moveTo>
                <a:cubicBezTo>
                  <a:pt x="128" y="194"/>
                  <a:pt x="128" y="194"/>
                  <a:pt x="128" y="194"/>
                </a:cubicBezTo>
                <a:cubicBezTo>
                  <a:pt x="132" y="192"/>
                  <a:pt x="135" y="189"/>
                  <a:pt x="138" y="185"/>
                </a:cubicBezTo>
                <a:cubicBezTo>
                  <a:pt x="142" y="181"/>
                  <a:pt x="146" y="175"/>
                  <a:pt x="148" y="169"/>
                </a:cubicBezTo>
                <a:cubicBezTo>
                  <a:pt x="150" y="163"/>
                  <a:pt x="151" y="157"/>
                  <a:pt x="151" y="15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47"/>
                  <a:pt x="143" y="47"/>
                  <a:pt x="143" y="53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111"/>
                  <a:pt x="123" y="111"/>
                  <a:pt x="123" y="99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29"/>
                  <a:pt x="115" y="29"/>
                  <a:pt x="115" y="34"/>
                </a:cubicBezTo>
                <a:cubicBezTo>
                  <a:pt x="115" y="34"/>
                  <a:pt x="115" y="34"/>
                  <a:pt x="115" y="34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111"/>
                  <a:pt x="96" y="111"/>
                  <a:pt x="96" y="99"/>
                </a:cubicBezTo>
                <a:cubicBezTo>
                  <a:pt x="96" y="24"/>
                  <a:pt x="96" y="24"/>
                  <a:pt x="96" y="24"/>
                </a:cubicBezTo>
                <a:cubicBezTo>
                  <a:pt x="96" y="18"/>
                  <a:pt x="88" y="19"/>
                  <a:pt x="88" y="24"/>
                </a:cubicBezTo>
                <a:cubicBezTo>
                  <a:pt x="88" y="99"/>
                  <a:pt x="88" y="99"/>
                  <a:pt x="88" y="99"/>
                </a:cubicBezTo>
                <a:cubicBezTo>
                  <a:pt x="88" y="111"/>
                  <a:pt x="68" y="111"/>
                  <a:pt x="68" y="99"/>
                </a:cubicBezTo>
                <a:cubicBezTo>
                  <a:pt x="68" y="35"/>
                  <a:pt x="68" y="35"/>
                  <a:pt x="68" y="35"/>
                </a:cubicBezTo>
                <a:cubicBezTo>
                  <a:pt x="68" y="29"/>
                  <a:pt x="60" y="29"/>
                  <a:pt x="60" y="35"/>
                </a:cubicBezTo>
                <a:cubicBezTo>
                  <a:pt x="60" y="125"/>
                  <a:pt x="60" y="125"/>
                  <a:pt x="60" y="125"/>
                </a:cubicBezTo>
                <a:cubicBezTo>
                  <a:pt x="60" y="135"/>
                  <a:pt x="46" y="139"/>
                  <a:pt x="41" y="130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26" y="106"/>
                  <a:pt x="16" y="110"/>
                  <a:pt x="20" y="117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55" y="178"/>
                  <a:pt x="55" y="178"/>
                  <a:pt x="55" y="178"/>
                </a:cubicBezTo>
                <a:cubicBezTo>
                  <a:pt x="57" y="182"/>
                  <a:pt x="60" y="186"/>
                  <a:pt x="63" y="189"/>
                </a:cubicBezTo>
                <a:cubicBezTo>
                  <a:pt x="72" y="197"/>
                  <a:pt x="83" y="202"/>
                  <a:pt x="95" y="203"/>
                </a:cubicBezTo>
                <a:cubicBezTo>
                  <a:pt x="106" y="204"/>
                  <a:pt x="118" y="201"/>
                  <a:pt x="128" y="1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3"/>
          <p:cNvSpPr>
            <a:spLocks noEditPoints="1"/>
          </p:cNvSpPr>
          <p:nvPr/>
        </p:nvSpPr>
        <p:spPr bwMode="auto">
          <a:xfrm>
            <a:off x="3002567" y="4052260"/>
            <a:ext cx="235234" cy="219481"/>
          </a:xfrm>
          <a:custGeom>
            <a:avLst/>
            <a:gdLst>
              <a:gd name="T0" fmla="*/ 70 w 192"/>
              <a:gd name="T1" fmla="*/ 76 h 179"/>
              <a:gd name="T2" fmla="*/ 70 w 192"/>
              <a:gd name="T3" fmla="*/ 97 h 179"/>
              <a:gd name="T4" fmla="*/ 50 w 192"/>
              <a:gd name="T5" fmla="*/ 97 h 179"/>
              <a:gd name="T6" fmla="*/ 50 w 192"/>
              <a:gd name="T7" fmla="*/ 76 h 179"/>
              <a:gd name="T8" fmla="*/ 96 w 192"/>
              <a:gd name="T9" fmla="*/ 0 h 179"/>
              <a:gd name="T10" fmla="*/ 163 w 192"/>
              <a:gd name="T11" fmla="*/ 25 h 179"/>
              <a:gd name="T12" fmla="*/ 163 w 192"/>
              <a:gd name="T13" fmla="*/ 148 h 179"/>
              <a:gd name="T14" fmla="*/ 73 w 192"/>
              <a:gd name="T15" fmla="*/ 170 h 179"/>
              <a:gd name="T16" fmla="*/ 31 w 192"/>
              <a:gd name="T17" fmla="*/ 177 h 179"/>
              <a:gd name="T18" fmla="*/ 24 w 192"/>
              <a:gd name="T19" fmla="*/ 179 h 179"/>
              <a:gd name="T20" fmla="*/ 13 w 192"/>
              <a:gd name="T21" fmla="*/ 170 h 179"/>
              <a:gd name="T22" fmla="*/ 13 w 192"/>
              <a:gd name="T23" fmla="*/ 162 h 179"/>
              <a:gd name="T24" fmla="*/ 5 w 192"/>
              <a:gd name="T25" fmla="*/ 115 h 179"/>
              <a:gd name="T26" fmla="*/ 28 w 192"/>
              <a:gd name="T27" fmla="*/ 25 h 179"/>
              <a:gd name="T28" fmla="*/ 153 w 192"/>
              <a:gd name="T29" fmla="*/ 37 h 179"/>
              <a:gd name="T30" fmla="*/ 96 w 192"/>
              <a:gd name="T31" fmla="*/ 16 h 179"/>
              <a:gd name="T32" fmla="*/ 14 w 192"/>
              <a:gd name="T33" fmla="*/ 86 h 179"/>
              <a:gd name="T34" fmla="*/ 31 w 192"/>
              <a:gd name="T35" fmla="*/ 130 h 179"/>
              <a:gd name="T36" fmla="*/ 28 w 192"/>
              <a:gd name="T37" fmla="*/ 162 h 179"/>
              <a:gd name="T38" fmla="*/ 57 w 192"/>
              <a:gd name="T39" fmla="*/ 149 h 179"/>
              <a:gd name="T40" fmla="*/ 96 w 192"/>
              <a:gd name="T41" fmla="*/ 157 h 179"/>
              <a:gd name="T42" fmla="*/ 177 w 192"/>
              <a:gd name="T43" fmla="*/ 86 h 179"/>
              <a:gd name="T44" fmla="*/ 64 w 192"/>
              <a:gd name="T45" fmla="*/ 83 h 179"/>
              <a:gd name="T46" fmla="*/ 60 w 192"/>
              <a:gd name="T47" fmla="*/ 81 h 179"/>
              <a:gd name="T48" fmla="*/ 55 w 192"/>
              <a:gd name="T49" fmla="*/ 86 h 179"/>
              <a:gd name="T50" fmla="*/ 60 w 192"/>
              <a:gd name="T51" fmla="*/ 92 h 179"/>
              <a:gd name="T52" fmla="*/ 65 w 192"/>
              <a:gd name="T53" fmla="*/ 86 h 179"/>
              <a:gd name="T54" fmla="*/ 96 w 192"/>
              <a:gd name="T55" fmla="*/ 72 h 179"/>
              <a:gd name="T56" fmla="*/ 105 w 192"/>
              <a:gd name="T57" fmla="*/ 76 h 179"/>
              <a:gd name="T58" fmla="*/ 105 w 192"/>
              <a:gd name="T59" fmla="*/ 97 h 179"/>
              <a:gd name="T60" fmla="*/ 86 w 192"/>
              <a:gd name="T61" fmla="*/ 97 h 179"/>
              <a:gd name="T62" fmla="*/ 86 w 192"/>
              <a:gd name="T63" fmla="*/ 76 h 179"/>
              <a:gd name="T64" fmla="*/ 99 w 192"/>
              <a:gd name="T65" fmla="*/ 83 h 179"/>
              <a:gd name="T66" fmla="*/ 96 w 192"/>
              <a:gd name="T67" fmla="*/ 81 h 179"/>
              <a:gd name="T68" fmla="*/ 90 w 192"/>
              <a:gd name="T69" fmla="*/ 86 h 179"/>
              <a:gd name="T70" fmla="*/ 96 w 192"/>
              <a:gd name="T71" fmla="*/ 92 h 179"/>
              <a:gd name="T72" fmla="*/ 101 w 192"/>
              <a:gd name="T73" fmla="*/ 86 h 179"/>
              <a:gd name="T74" fmla="*/ 131 w 192"/>
              <a:gd name="T75" fmla="*/ 72 h 179"/>
              <a:gd name="T76" fmla="*/ 141 w 192"/>
              <a:gd name="T77" fmla="*/ 76 h 179"/>
              <a:gd name="T78" fmla="*/ 141 w 192"/>
              <a:gd name="T79" fmla="*/ 97 h 179"/>
              <a:gd name="T80" fmla="*/ 121 w 192"/>
              <a:gd name="T81" fmla="*/ 97 h 179"/>
              <a:gd name="T82" fmla="*/ 121 w 192"/>
              <a:gd name="T83" fmla="*/ 76 h 179"/>
              <a:gd name="T84" fmla="*/ 135 w 192"/>
              <a:gd name="T85" fmla="*/ 83 h 179"/>
              <a:gd name="T86" fmla="*/ 131 w 192"/>
              <a:gd name="T87" fmla="*/ 81 h 179"/>
              <a:gd name="T88" fmla="*/ 126 w 192"/>
              <a:gd name="T89" fmla="*/ 86 h 179"/>
              <a:gd name="T90" fmla="*/ 131 w 192"/>
              <a:gd name="T91" fmla="*/ 92 h 179"/>
              <a:gd name="T92" fmla="*/ 136 w 192"/>
              <a:gd name="T93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2" h="179">
                <a:moveTo>
                  <a:pt x="60" y="72"/>
                </a:moveTo>
                <a:cubicBezTo>
                  <a:pt x="64" y="72"/>
                  <a:pt x="67" y="74"/>
                  <a:pt x="70" y="76"/>
                </a:cubicBezTo>
                <a:cubicBezTo>
                  <a:pt x="73" y="79"/>
                  <a:pt x="74" y="82"/>
                  <a:pt x="74" y="86"/>
                </a:cubicBezTo>
                <a:cubicBezTo>
                  <a:pt x="74" y="90"/>
                  <a:pt x="73" y="94"/>
                  <a:pt x="70" y="97"/>
                </a:cubicBezTo>
                <a:cubicBezTo>
                  <a:pt x="67" y="99"/>
                  <a:pt x="64" y="101"/>
                  <a:pt x="60" y="101"/>
                </a:cubicBezTo>
                <a:cubicBezTo>
                  <a:pt x="56" y="101"/>
                  <a:pt x="53" y="99"/>
                  <a:pt x="50" y="97"/>
                </a:cubicBezTo>
                <a:cubicBezTo>
                  <a:pt x="48" y="94"/>
                  <a:pt x="46" y="90"/>
                  <a:pt x="46" y="86"/>
                </a:cubicBezTo>
                <a:cubicBezTo>
                  <a:pt x="46" y="82"/>
                  <a:pt x="48" y="79"/>
                  <a:pt x="50" y="76"/>
                </a:cubicBezTo>
                <a:cubicBezTo>
                  <a:pt x="53" y="74"/>
                  <a:pt x="56" y="72"/>
                  <a:pt x="60" y="72"/>
                </a:cubicBezTo>
                <a:close/>
                <a:moveTo>
                  <a:pt x="96" y="0"/>
                </a:moveTo>
                <a:cubicBezTo>
                  <a:pt x="96" y="0"/>
                  <a:pt x="96" y="0"/>
                  <a:pt x="96" y="0"/>
                </a:cubicBezTo>
                <a:cubicBezTo>
                  <a:pt x="122" y="0"/>
                  <a:pt x="146" y="10"/>
                  <a:pt x="163" y="25"/>
                </a:cubicBezTo>
                <a:cubicBezTo>
                  <a:pt x="181" y="41"/>
                  <a:pt x="192" y="62"/>
                  <a:pt x="192" y="86"/>
                </a:cubicBezTo>
                <a:cubicBezTo>
                  <a:pt x="192" y="110"/>
                  <a:pt x="181" y="132"/>
                  <a:pt x="163" y="148"/>
                </a:cubicBezTo>
                <a:cubicBezTo>
                  <a:pt x="146" y="163"/>
                  <a:pt x="122" y="172"/>
                  <a:pt x="96" y="172"/>
                </a:cubicBezTo>
                <a:cubicBezTo>
                  <a:pt x="88" y="172"/>
                  <a:pt x="80" y="172"/>
                  <a:pt x="73" y="170"/>
                </a:cubicBezTo>
                <a:cubicBezTo>
                  <a:pt x="66" y="169"/>
                  <a:pt x="60" y="167"/>
                  <a:pt x="54" y="164"/>
                </a:cubicBezTo>
                <a:cubicBezTo>
                  <a:pt x="31" y="177"/>
                  <a:pt x="31" y="177"/>
                  <a:pt x="31" y="177"/>
                </a:cubicBezTo>
                <a:cubicBezTo>
                  <a:pt x="29" y="178"/>
                  <a:pt x="27" y="179"/>
                  <a:pt x="24" y="179"/>
                </a:cubicBezTo>
                <a:cubicBezTo>
                  <a:pt x="24" y="179"/>
                  <a:pt x="24" y="179"/>
                  <a:pt x="24" y="179"/>
                </a:cubicBezTo>
                <a:cubicBezTo>
                  <a:pt x="22" y="178"/>
                  <a:pt x="19" y="177"/>
                  <a:pt x="17" y="176"/>
                </a:cubicBezTo>
                <a:cubicBezTo>
                  <a:pt x="15" y="174"/>
                  <a:pt x="14" y="172"/>
                  <a:pt x="13" y="170"/>
                </a:cubicBezTo>
                <a:cubicBezTo>
                  <a:pt x="13" y="170"/>
                  <a:pt x="13" y="170"/>
                  <a:pt x="13" y="170"/>
                </a:cubicBezTo>
                <a:cubicBezTo>
                  <a:pt x="12" y="167"/>
                  <a:pt x="12" y="165"/>
                  <a:pt x="13" y="162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13" y="131"/>
                  <a:pt x="8" y="123"/>
                  <a:pt x="5" y="115"/>
                </a:cubicBezTo>
                <a:cubicBezTo>
                  <a:pt x="2" y="106"/>
                  <a:pt x="0" y="96"/>
                  <a:pt x="0" y="86"/>
                </a:cubicBezTo>
                <a:cubicBezTo>
                  <a:pt x="0" y="62"/>
                  <a:pt x="10" y="41"/>
                  <a:pt x="28" y="25"/>
                </a:cubicBezTo>
                <a:cubicBezTo>
                  <a:pt x="45" y="10"/>
                  <a:pt x="69" y="0"/>
                  <a:pt x="96" y="0"/>
                </a:cubicBezTo>
                <a:close/>
                <a:moveTo>
                  <a:pt x="153" y="37"/>
                </a:moveTo>
                <a:cubicBezTo>
                  <a:pt x="153" y="37"/>
                  <a:pt x="153" y="37"/>
                  <a:pt x="153" y="37"/>
                </a:cubicBezTo>
                <a:cubicBezTo>
                  <a:pt x="139" y="24"/>
                  <a:pt x="118" y="16"/>
                  <a:pt x="96" y="16"/>
                </a:cubicBezTo>
                <a:cubicBezTo>
                  <a:pt x="73" y="16"/>
                  <a:pt x="52" y="24"/>
                  <a:pt x="38" y="37"/>
                </a:cubicBezTo>
                <a:cubicBezTo>
                  <a:pt x="23" y="49"/>
                  <a:pt x="14" y="67"/>
                  <a:pt x="14" y="86"/>
                </a:cubicBezTo>
                <a:cubicBezTo>
                  <a:pt x="14" y="94"/>
                  <a:pt x="16" y="102"/>
                  <a:pt x="19" y="109"/>
                </a:cubicBezTo>
                <a:cubicBezTo>
                  <a:pt x="22" y="117"/>
                  <a:pt x="26" y="124"/>
                  <a:pt x="31" y="130"/>
                </a:cubicBezTo>
                <a:cubicBezTo>
                  <a:pt x="33" y="131"/>
                  <a:pt x="34" y="134"/>
                  <a:pt x="33" y="137"/>
                </a:cubicBezTo>
                <a:cubicBezTo>
                  <a:pt x="28" y="162"/>
                  <a:pt x="28" y="162"/>
                  <a:pt x="28" y="162"/>
                </a:cubicBezTo>
                <a:cubicBezTo>
                  <a:pt x="51" y="149"/>
                  <a:pt x="51" y="149"/>
                  <a:pt x="51" y="149"/>
                </a:cubicBezTo>
                <a:cubicBezTo>
                  <a:pt x="53" y="148"/>
                  <a:pt x="55" y="148"/>
                  <a:pt x="57" y="149"/>
                </a:cubicBezTo>
                <a:cubicBezTo>
                  <a:pt x="63" y="152"/>
                  <a:pt x="69" y="154"/>
                  <a:pt x="76" y="155"/>
                </a:cubicBezTo>
                <a:cubicBezTo>
                  <a:pt x="82" y="157"/>
                  <a:pt x="89" y="157"/>
                  <a:pt x="96" y="157"/>
                </a:cubicBezTo>
                <a:cubicBezTo>
                  <a:pt x="118" y="157"/>
                  <a:pt x="139" y="149"/>
                  <a:pt x="153" y="136"/>
                </a:cubicBezTo>
                <a:cubicBezTo>
                  <a:pt x="168" y="123"/>
                  <a:pt x="177" y="106"/>
                  <a:pt x="177" y="86"/>
                </a:cubicBezTo>
                <a:cubicBezTo>
                  <a:pt x="177" y="67"/>
                  <a:pt x="168" y="49"/>
                  <a:pt x="153" y="37"/>
                </a:cubicBezTo>
                <a:close/>
                <a:moveTo>
                  <a:pt x="64" y="83"/>
                </a:moveTo>
                <a:cubicBezTo>
                  <a:pt x="64" y="83"/>
                  <a:pt x="64" y="83"/>
                  <a:pt x="64" y="83"/>
                </a:cubicBezTo>
                <a:cubicBezTo>
                  <a:pt x="63" y="82"/>
                  <a:pt x="62" y="81"/>
                  <a:pt x="60" y="81"/>
                </a:cubicBezTo>
                <a:cubicBezTo>
                  <a:pt x="59" y="81"/>
                  <a:pt x="57" y="82"/>
                  <a:pt x="56" y="83"/>
                </a:cubicBezTo>
                <a:cubicBezTo>
                  <a:pt x="56" y="84"/>
                  <a:pt x="55" y="85"/>
                  <a:pt x="55" y="86"/>
                </a:cubicBezTo>
                <a:cubicBezTo>
                  <a:pt x="55" y="88"/>
                  <a:pt x="56" y="89"/>
                  <a:pt x="56" y="90"/>
                </a:cubicBezTo>
                <a:cubicBezTo>
                  <a:pt x="57" y="91"/>
                  <a:pt x="59" y="92"/>
                  <a:pt x="60" y="92"/>
                </a:cubicBezTo>
                <a:cubicBezTo>
                  <a:pt x="62" y="92"/>
                  <a:pt x="63" y="91"/>
                  <a:pt x="64" y="90"/>
                </a:cubicBezTo>
                <a:cubicBezTo>
                  <a:pt x="65" y="89"/>
                  <a:pt x="65" y="88"/>
                  <a:pt x="65" y="86"/>
                </a:cubicBezTo>
                <a:cubicBezTo>
                  <a:pt x="65" y="85"/>
                  <a:pt x="65" y="84"/>
                  <a:pt x="64" y="83"/>
                </a:cubicBezTo>
                <a:close/>
                <a:moveTo>
                  <a:pt x="96" y="72"/>
                </a:moveTo>
                <a:cubicBezTo>
                  <a:pt x="96" y="72"/>
                  <a:pt x="96" y="72"/>
                  <a:pt x="96" y="72"/>
                </a:cubicBezTo>
                <a:cubicBezTo>
                  <a:pt x="99" y="72"/>
                  <a:pt x="103" y="74"/>
                  <a:pt x="105" y="76"/>
                </a:cubicBezTo>
                <a:cubicBezTo>
                  <a:pt x="108" y="79"/>
                  <a:pt x="110" y="82"/>
                  <a:pt x="110" y="86"/>
                </a:cubicBezTo>
                <a:cubicBezTo>
                  <a:pt x="110" y="90"/>
                  <a:pt x="108" y="94"/>
                  <a:pt x="105" y="97"/>
                </a:cubicBezTo>
                <a:cubicBezTo>
                  <a:pt x="103" y="99"/>
                  <a:pt x="99" y="101"/>
                  <a:pt x="96" y="101"/>
                </a:cubicBezTo>
                <a:cubicBezTo>
                  <a:pt x="92" y="101"/>
                  <a:pt x="88" y="99"/>
                  <a:pt x="86" y="97"/>
                </a:cubicBezTo>
                <a:cubicBezTo>
                  <a:pt x="83" y="94"/>
                  <a:pt x="82" y="90"/>
                  <a:pt x="82" y="86"/>
                </a:cubicBezTo>
                <a:cubicBezTo>
                  <a:pt x="82" y="82"/>
                  <a:pt x="83" y="79"/>
                  <a:pt x="86" y="76"/>
                </a:cubicBezTo>
                <a:cubicBezTo>
                  <a:pt x="88" y="74"/>
                  <a:pt x="92" y="72"/>
                  <a:pt x="96" y="72"/>
                </a:cubicBezTo>
                <a:close/>
                <a:moveTo>
                  <a:pt x="99" y="83"/>
                </a:moveTo>
                <a:cubicBezTo>
                  <a:pt x="99" y="83"/>
                  <a:pt x="99" y="83"/>
                  <a:pt x="99" y="83"/>
                </a:cubicBezTo>
                <a:cubicBezTo>
                  <a:pt x="98" y="82"/>
                  <a:pt x="97" y="81"/>
                  <a:pt x="96" y="81"/>
                </a:cubicBezTo>
                <a:cubicBezTo>
                  <a:pt x="94" y="81"/>
                  <a:pt x="93" y="82"/>
                  <a:pt x="92" y="83"/>
                </a:cubicBezTo>
                <a:cubicBezTo>
                  <a:pt x="91" y="84"/>
                  <a:pt x="90" y="85"/>
                  <a:pt x="90" y="86"/>
                </a:cubicBezTo>
                <a:cubicBezTo>
                  <a:pt x="90" y="88"/>
                  <a:pt x="91" y="89"/>
                  <a:pt x="92" y="90"/>
                </a:cubicBezTo>
                <a:cubicBezTo>
                  <a:pt x="93" y="91"/>
                  <a:pt x="94" y="92"/>
                  <a:pt x="96" y="92"/>
                </a:cubicBezTo>
                <a:cubicBezTo>
                  <a:pt x="97" y="92"/>
                  <a:pt x="98" y="91"/>
                  <a:pt x="99" y="90"/>
                </a:cubicBezTo>
                <a:cubicBezTo>
                  <a:pt x="100" y="89"/>
                  <a:pt x="101" y="88"/>
                  <a:pt x="101" y="86"/>
                </a:cubicBezTo>
                <a:cubicBezTo>
                  <a:pt x="101" y="85"/>
                  <a:pt x="100" y="84"/>
                  <a:pt x="99" y="83"/>
                </a:cubicBezTo>
                <a:close/>
                <a:moveTo>
                  <a:pt x="131" y="72"/>
                </a:moveTo>
                <a:cubicBezTo>
                  <a:pt x="131" y="72"/>
                  <a:pt x="131" y="72"/>
                  <a:pt x="131" y="72"/>
                </a:cubicBezTo>
                <a:cubicBezTo>
                  <a:pt x="135" y="72"/>
                  <a:pt x="138" y="74"/>
                  <a:pt x="141" y="76"/>
                </a:cubicBezTo>
                <a:cubicBezTo>
                  <a:pt x="143" y="79"/>
                  <a:pt x="145" y="82"/>
                  <a:pt x="145" y="86"/>
                </a:cubicBezTo>
                <a:cubicBezTo>
                  <a:pt x="145" y="90"/>
                  <a:pt x="143" y="94"/>
                  <a:pt x="141" y="97"/>
                </a:cubicBezTo>
                <a:cubicBezTo>
                  <a:pt x="138" y="99"/>
                  <a:pt x="135" y="101"/>
                  <a:pt x="131" y="101"/>
                </a:cubicBezTo>
                <a:cubicBezTo>
                  <a:pt x="127" y="101"/>
                  <a:pt x="124" y="99"/>
                  <a:pt x="121" y="97"/>
                </a:cubicBezTo>
                <a:cubicBezTo>
                  <a:pt x="119" y="94"/>
                  <a:pt x="117" y="90"/>
                  <a:pt x="117" y="86"/>
                </a:cubicBezTo>
                <a:cubicBezTo>
                  <a:pt x="117" y="82"/>
                  <a:pt x="119" y="79"/>
                  <a:pt x="121" y="76"/>
                </a:cubicBezTo>
                <a:cubicBezTo>
                  <a:pt x="124" y="74"/>
                  <a:pt x="127" y="72"/>
                  <a:pt x="131" y="72"/>
                </a:cubicBezTo>
                <a:close/>
                <a:moveTo>
                  <a:pt x="135" y="83"/>
                </a:moveTo>
                <a:cubicBezTo>
                  <a:pt x="135" y="83"/>
                  <a:pt x="135" y="83"/>
                  <a:pt x="135" y="83"/>
                </a:cubicBezTo>
                <a:cubicBezTo>
                  <a:pt x="134" y="82"/>
                  <a:pt x="132" y="81"/>
                  <a:pt x="131" y="81"/>
                </a:cubicBezTo>
                <a:cubicBezTo>
                  <a:pt x="130" y="81"/>
                  <a:pt x="128" y="82"/>
                  <a:pt x="127" y="83"/>
                </a:cubicBezTo>
                <a:cubicBezTo>
                  <a:pt x="126" y="84"/>
                  <a:pt x="126" y="85"/>
                  <a:pt x="126" y="86"/>
                </a:cubicBezTo>
                <a:cubicBezTo>
                  <a:pt x="126" y="88"/>
                  <a:pt x="126" y="89"/>
                  <a:pt x="127" y="90"/>
                </a:cubicBezTo>
                <a:cubicBezTo>
                  <a:pt x="128" y="91"/>
                  <a:pt x="130" y="92"/>
                  <a:pt x="131" y="92"/>
                </a:cubicBezTo>
                <a:cubicBezTo>
                  <a:pt x="132" y="92"/>
                  <a:pt x="134" y="91"/>
                  <a:pt x="135" y="90"/>
                </a:cubicBezTo>
                <a:cubicBezTo>
                  <a:pt x="136" y="89"/>
                  <a:pt x="136" y="88"/>
                  <a:pt x="136" y="86"/>
                </a:cubicBezTo>
                <a:cubicBezTo>
                  <a:pt x="136" y="85"/>
                  <a:pt x="136" y="84"/>
                  <a:pt x="135" y="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901282" y="3839132"/>
            <a:ext cx="1728191" cy="54476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25" name="Freeform 21"/>
          <p:cNvSpPr>
            <a:spLocks noEditPoints="1"/>
          </p:cNvSpPr>
          <p:nvPr/>
        </p:nvSpPr>
        <p:spPr bwMode="auto">
          <a:xfrm>
            <a:off x="7896579" y="4049609"/>
            <a:ext cx="240302" cy="245794"/>
          </a:xfrm>
          <a:custGeom>
            <a:avLst/>
            <a:gdLst>
              <a:gd name="T0" fmla="*/ 26 w 90"/>
              <a:gd name="T1" fmla="*/ 19 h 91"/>
              <a:gd name="T2" fmla="*/ 19 w 90"/>
              <a:gd name="T3" fmla="*/ 26 h 91"/>
              <a:gd name="T4" fmla="*/ 18 w 90"/>
              <a:gd name="T5" fmla="*/ 34 h 91"/>
              <a:gd name="T6" fmla="*/ 22 w 90"/>
              <a:gd name="T7" fmla="*/ 29 h 91"/>
              <a:gd name="T8" fmla="*/ 29 w 90"/>
              <a:gd name="T9" fmla="*/ 23 h 91"/>
              <a:gd name="T10" fmla="*/ 33 w 90"/>
              <a:gd name="T11" fmla="*/ 18 h 91"/>
              <a:gd name="T12" fmla="*/ 89 w 90"/>
              <a:gd name="T13" fmla="*/ 84 h 91"/>
              <a:gd name="T14" fmla="*/ 73 w 90"/>
              <a:gd name="T15" fmla="*/ 67 h 91"/>
              <a:gd name="T16" fmla="*/ 82 w 90"/>
              <a:gd name="T17" fmla="*/ 41 h 91"/>
              <a:gd name="T18" fmla="*/ 79 w 90"/>
              <a:gd name="T19" fmla="*/ 25 h 91"/>
              <a:gd name="T20" fmla="*/ 70 w 90"/>
              <a:gd name="T21" fmla="*/ 12 h 91"/>
              <a:gd name="T22" fmla="*/ 41 w 90"/>
              <a:gd name="T23" fmla="*/ 0 h 91"/>
              <a:gd name="T24" fmla="*/ 3 w 90"/>
              <a:gd name="T25" fmla="*/ 25 h 91"/>
              <a:gd name="T26" fmla="*/ 3 w 90"/>
              <a:gd name="T27" fmla="*/ 57 h 91"/>
              <a:gd name="T28" fmla="*/ 12 w 90"/>
              <a:gd name="T29" fmla="*/ 70 h 91"/>
              <a:gd name="T30" fmla="*/ 25 w 90"/>
              <a:gd name="T31" fmla="*/ 79 h 91"/>
              <a:gd name="T32" fmla="*/ 25 w 90"/>
              <a:gd name="T33" fmla="*/ 79 h 91"/>
              <a:gd name="T34" fmla="*/ 57 w 90"/>
              <a:gd name="T35" fmla="*/ 79 h 91"/>
              <a:gd name="T36" fmla="*/ 84 w 90"/>
              <a:gd name="T37" fmla="*/ 89 h 91"/>
              <a:gd name="T38" fmla="*/ 89 w 90"/>
              <a:gd name="T39" fmla="*/ 84 h 91"/>
              <a:gd name="T40" fmla="*/ 65 w 90"/>
              <a:gd name="T41" fmla="*/ 65 h 91"/>
              <a:gd name="T42" fmla="*/ 54 w 90"/>
              <a:gd name="T43" fmla="*/ 72 h 91"/>
              <a:gd name="T44" fmla="*/ 28 w 90"/>
              <a:gd name="T45" fmla="*/ 72 h 91"/>
              <a:gd name="T46" fmla="*/ 17 w 90"/>
              <a:gd name="T47" fmla="*/ 65 h 91"/>
              <a:gd name="T48" fmla="*/ 17 w 90"/>
              <a:gd name="T49" fmla="*/ 65 h 91"/>
              <a:gd name="T50" fmla="*/ 10 w 90"/>
              <a:gd name="T51" fmla="*/ 54 h 91"/>
              <a:gd name="T52" fmla="*/ 10 w 90"/>
              <a:gd name="T53" fmla="*/ 28 h 91"/>
              <a:gd name="T54" fmla="*/ 41 w 90"/>
              <a:gd name="T55" fmla="*/ 7 h 91"/>
              <a:gd name="T56" fmla="*/ 65 w 90"/>
              <a:gd name="T57" fmla="*/ 17 h 91"/>
              <a:gd name="T58" fmla="*/ 72 w 90"/>
              <a:gd name="T59" fmla="*/ 28 h 91"/>
              <a:gd name="T60" fmla="*/ 75 w 90"/>
              <a:gd name="T61" fmla="*/ 41 h 91"/>
              <a:gd name="T62" fmla="*/ 65 w 90"/>
              <a:gd name="T63" fmla="*/ 65 h 91"/>
              <a:gd name="T64" fmla="*/ 65 w 90"/>
              <a:gd name="T65" fmla="*/ 39 h 91"/>
              <a:gd name="T66" fmla="*/ 61 w 90"/>
              <a:gd name="T67" fmla="*/ 50 h 91"/>
              <a:gd name="T68" fmla="*/ 57 w 90"/>
              <a:gd name="T69" fmla="*/ 57 h 91"/>
              <a:gd name="T70" fmla="*/ 41 w 90"/>
              <a:gd name="T71" fmla="*/ 63 h 91"/>
              <a:gd name="T72" fmla="*/ 41 w 90"/>
              <a:gd name="T73" fmla="*/ 68 h 91"/>
              <a:gd name="T74" fmla="*/ 60 w 90"/>
              <a:gd name="T75" fmla="*/ 60 h 91"/>
              <a:gd name="T76" fmla="*/ 66 w 90"/>
              <a:gd name="T77" fmla="*/ 51 h 91"/>
              <a:gd name="T78" fmla="*/ 65 w 90"/>
              <a:gd name="T79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91">
                <a:moveTo>
                  <a:pt x="30" y="16"/>
                </a:moveTo>
                <a:cubicBezTo>
                  <a:pt x="29" y="17"/>
                  <a:pt x="27" y="18"/>
                  <a:pt x="26" y="19"/>
                </a:cubicBezTo>
                <a:cubicBezTo>
                  <a:pt x="25" y="20"/>
                  <a:pt x="23" y="21"/>
                  <a:pt x="22" y="22"/>
                </a:cubicBezTo>
                <a:cubicBezTo>
                  <a:pt x="21" y="23"/>
                  <a:pt x="20" y="25"/>
                  <a:pt x="19" y="26"/>
                </a:cubicBezTo>
                <a:cubicBezTo>
                  <a:pt x="18" y="28"/>
                  <a:pt x="17" y="29"/>
                  <a:pt x="16" y="31"/>
                </a:cubicBezTo>
                <a:cubicBezTo>
                  <a:pt x="16" y="32"/>
                  <a:pt x="16" y="33"/>
                  <a:pt x="18" y="34"/>
                </a:cubicBezTo>
                <a:cubicBezTo>
                  <a:pt x="19" y="34"/>
                  <a:pt x="20" y="34"/>
                  <a:pt x="20" y="32"/>
                </a:cubicBezTo>
                <a:cubicBezTo>
                  <a:pt x="21" y="31"/>
                  <a:pt x="22" y="30"/>
                  <a:pt x="22" y="29"/>
                </a:cubicBezTo>
                <a:cubicBezTo>
                  <a:pt x="23" y="28"/>
                  <a:pt x="24" y="26"/>
                  <a:pt x="25" y="25"/>
                </a:cubicBezTo>
                <a:cubicBezTo>
                  <a:pt x="26" y="24"/>
                  <a:pt x="27" y="23"/>
                  <a:pt x="29" y="23"/>
                </a:cubicBezTo>
                <a:cubicBezTo>
                  <a:pt x="30" y="22"/>
                  <a:pt x="31" y="21"/>
                  <a:pt x="32" y="21"/>
                </a:cubicBezTo>
                <a:cubicBezTo>
                  <a:pt x="33" y="20"/>
                  <a:pt x="34" y="19"/>
                  <a:pt x="33" y="18"/>
                </a:cubicBezTo>
                <a:cubicBezTo>
                  <a:pt x="33" y="17"/>
                  <a:pt x="32" y="16"/>
                  <a:pt x="30" y="16"/>
                </a:cubicBezTo>
                <a:close/>
                <a:moveTo>
                  <a:pt x="89" y="84"/>
                </a:moveTo>
                <a:cubicBezTo>
                  <a:pt x="89" y="84"/>
                  <a:pt x="89" y="84"/>
                  <a:pt x="89" y="84"/>
                </a:cubicBezTo>
                <a:cubicBezTo>
                  <a:pt x="73" y="67"/>
                  <a:pt x="73" y="67"/>
                  <a:pt x="73" y="67"/>
                </a:cubicBezTo>
                <a:cubicBezTo>
                  <a:pt x="75" y="64"/>
                  <a:pt x="77" y="61"/>
                  <a:pt x="79" y="57"/>
                </a:cubicBezTo>
                <a:cubicBezTo>
                  <a:pt x="81" y="52"/>
                  <a:pt x="82" y="47"/>
                  <a:pt x="82" y="41"/>
                </a:cubicBezTo>
                <a:cubicBezTo>
                  <a:pt x="82" y="36"/>
                  <a:pt x="81" y="30"/>
                  <a:pt x="79" y="26"/>
                </a:cubicBezTo>
                <a:cubicBezTo>
                  <a:pt x="79" y="25"/>
                  <a:pt x="79" y="25"/>
                  <a:pt x="79" y="25"/>
                </a:cubicBezTo>
                <a:cubicBezTo>
                  <a:pt x="77" y="20"/>
                  <a:pt x="74" y="16"/>
                  <a:pt x="70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6" y="8"/>
                  <a:pt x="62" y="5"/>
                  <a:pt x="57" y="3"/>
                </a:cubicBezTo>
                <a:cubicBezTo>
                  <a:pt x="52" y="1"/>
                  <a:pt x="46" y="0"/>
                  <a:pt x="41" y="0"/>
                </a:cubicBezTo>
                <a:cubicBezTo>
                  <a:pt x="29" y="0"/>
                  <a:pt x="19" y="4"/>
                  <a:pt x="12" y="12"/>
                </a:cubicBezTo>
                <a:cubicBezTo>
                  <a:pt x="8" y="16"/>
                  <a:pt x="5" y="20"/>
                  <a:pt x="3" y="25"/>
                </a:cubicBezTo>
                <a:cubicBezTo>
                  <a:pt x="1" y="30"/>
                  <a:pt x="0" y="36"/>
                  <a:pt x="0" y="41"/>
                </a:cubicBezTo>
                <a:cubicBezTo>
                  <a:pt x="0" y="47"/>
                  <a:pt x="1" y="52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5" y="62"/>
                  <a:pt x="8" y="66"/>
                  <a:pt x="12" y="70"/>
                </a:cubicBezTo>
                <a:cubicBezTo>
                  <a:pt x="12" y="70"/>
                  <a:pt x="12" y="70"/>
                  <a:pt x="12" y="70"/>
                </a:cubicBezTo>
                <a:cubicBezTo>
                  <a:pt x="16" y="74"/>
                  <a:pt x="20" y="77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30" y="81"/>
                  <a:pt x="35" y="82"/>
                  <a:pt x="41" y="82"/>
                </a:cubicBezTo>
                <a:cubicBezTo>
                  <a:pt x="46" y="82"/>
                  <a:pt x="52" y="81"/>
                  <a:pt x="57" y="79"/>
                </a:cubicBezTo>
                <a:cubicBezTo>
                  <a:pt x="61" y="78"/>
                  <a:pt x="64" y="75"/>
                  <a:pt x="67" y="73"/>
                </a:cubicBezTo>
                <a:cubicBezTo>
                  <a:pt x="84" y="89"/>
                  <a:pt x="84" y="89"/>
                  <a:pt x="84" y="89"/>
                </a:cubicBezTo>
                <a:cubicBezTo>
                  <a:pt x="85" y="91"/>
                  <a:pt x="88" y="91"/>
                  <a:pt x="89" y="89"/>
                </a:cubicBezTo>
                <a:cubicBezTo>
                  <a:pt x="90" y="88"/>
                  <a:pt x="90" y="85"/>
                  <a:pt x="89" y="84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2" y="68"/>
                  <a:pt x="58" y="71"/>
                  <a:pt x="54" y="72"/>
                </a:cubicBezTo>
                <a:cubicBezTo>
                  <a:pt x="50" y="74"/>
                  <a:pt x="45" y="75"/>
                  <a:pt x="41" y="75"/>
                </a:cubicBezTo>
                <a:cubicBezTo>
                  <a:pt x="36" y="75"/>
                  <a:pt x="32" y="74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4" y="71"/>
                  <a:pt x="20" y="68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4" y="62"/>
                  <a:pt x="11" y="58"/>
                  <a:pt x="10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8" y="50"/>
                  <a:pt x="7" y="46"/>
                  <a:pt x="7" y="41"/>
                </a:cubicBezTo>
                <a:cubicBezTo>
                  <a:pt x="7" y="37"/>
                  <a:pt x="8" y="32"/>
                  <a:pt x="10" y="28"/>
                </a:cubicBezTo>
                <a:cubicBezTo>
                  <a:pt x="11" y="24"/>
                  <a:pt x="14" y="20"/>
                  <a:pt x="17" y="17"/>
                </a:cubicBezTo>
                <a:cubicBezTo>
                  <a:pt x="23" y="11"/>
                  <a:pt x="32" y="7"/>
                  <a:pt x="41" y="7"/>
                </a:cubicBezTo>
                <a:cubicBezTo>
                  <a:pt x="45" y="7"/>
                  <a:pt x="50" y="8"/>
                  <a:pt x="54" y="10"/>
                </a:cubicBezTo>
                <a:cubicBezTo>
                  <a:pt x="58" y="12"/>
                  <a:pt x="62" y="14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8" y="21"/>
                  <a:pt x="70" y="24"/>
                  <a:pt x="72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4" y="32"/>
                  <a:pt x="75" y="37"/>
                  <a:pt x="75" y="41"/>
                </a:cubicBezTo>
                <a:cubicBezTo>
                  <a:pt x="75" y="46"/>
                  <a:pt x="74" y="50"/>
                  <a:pt x="72" y="54"/>
                </a:cubicBezTo>
                <a:cubicBezTo>
                  <a:pt x="70" y="58"/>
                  <a:pt x="68" y="62"/>
                  <a:pt x="65" y="65"/>
                </a:cubicBezTo>
                <a:close/>
                <a:moveTo>
                  <a:pt x="65" y="39"/>
                </a:moveTo>
                <a:cubicBezTo>
                  <a:pt x="65" y="39"/>
                  <a:pt x="65" y="39"/>
                  <a:pt x="65" y="39"/>
                </a:cubicBezTo>
                <a:cubicBezTo>
                  <a:pt x="64" y="39"/>
                  <a:pt x="63" y="40"/>
                  <a:pt x="63" y="41"/>
                </a:cubicBezTo>
                <a:cubicBezTo>
                  <a:pt x="63" y="44"/>
                  <a:pt x="62" y="47"/>
                  <a:pt x="61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0" y="52"/>
                  <a:pt x="59" y="55"/>
                  <a:pt x="57" y="57"/>
                </a:cubicBezTo>
                <a:cubicBezTo>
                  <a:pt x="54" y="59"/>
                  <a:pt x="52" y="60"/>
                  <a:pt x="49" y="62"/>
                </a:cubicBezTo>
                <a:cubicBezTo>
                  <a:pt x="47" y="63"/>
                  <a:pt x="44" y="63"/>
                  <a:pt x="41" y="63"/>
                </a:cubicBezTo>
                <a:cubicBezTo>
                  <a:pt x="40" y="63"/>
                  <a:pt x="39" y="64"/>
                  <a:pt x="39" y="66"/>
                </a:cubicBezTo>
                <a:cubicBezTo>
                  <a:pt x="39" y="67"/>
                  <a:pt x="40" y="68"/>
                  <a:pt x="41" y="68"/>
                </a:cubicBezTo>
                <a:cubicBezTo>
                  <a:pt x="44" y="68"/>
                  <a:pt x="48" y="67"/>
                  <a:pt x="51" y="66"/>
                </a:cubicBezTo>
                <a:cubicBezTo>
                  <a:pt x="54" y="64"/>
                  <a:pt x="57" y="63"/>
                  <a:pt x="60" y="60"/>
                </a:cubicBezTo>
                <a:cubicBezTo>
                  <a:pt x="62" y="58"/>
                  <a:pt x="64" y="55"/>
                  <a:pt x="6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7" y="48"/>
                  <a:pt x="68" y="45"/>
                  <a:pt x="68" y="41"/>
                </a:cubicBezTo>
                <a:cubicBezTo>
                  <a:pt x="68" y="40"/>
                  <a:pt x="67" y="39"/>
                  <a:pt x="65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4"/>
          <p:cNvSpPr>
            <a:spLocks noEditPoints="1"/>
          </p:cNvSpPr>
          <p:nvPr/>
        </p:nvSpPr>
        <p:spPr bwMode="auto">
          <a:xfrm>
            <a:off x="6673531" y="2437895"/>
            <a:ext cx="238125" cy="224968"/>
          </a:xfrm>
          <a:custGeom>
            <a:avLst/>
            <a:gdLst>
              <a:gd name="T0" fmla="*/ 48 w 98"/>
              <a:gd name="T1" fmla="*/ 24 h 92"/>
              <a:gd name="T2" fmla="*/ 50 w 98"/>
              <a:gd name="T3" fmla="*/ 53 h 92"/>
              <a:gd name="T4" fmla="*/ 52 w 98"/>
              <a:gd name="T5" fmla="*/ 17 h 92"/>
              <a:gd name="T6" fmla="*/ 48 w 98"/>
              <a:gd name="T7" fmla="*/ 16 h 92"/>
              <a:gd name="T8" fmla="*/ 41 w 98"/>
              <a:gd name="T9" fmla="*/ 28 h 92"/>
              <a:gd name="T10" fmla="*/ 94 w 98"/>
              <a:gd name="T11" fmla="*/ 12 h 92"/>
              <a:gd name="T12" fmla="*/ 84 w 98"/>
              <a:gd name="T13" fmla="*/ 12 h 92"/>
              <a:gd name="T14" fmla="*/ 80 w 98"/>
              <a:gd name="T15" fmla="*/ 0 h 92"/>
              <a:gd name="T16" fmla="*/ 14 w 98"/>
              <a:gd name="T17" fmla="*/ 4 h 92"/>
              <a:gd name="T18" fmla="*/ 3 w 98"/>
              <a:gd name="T19" fmla="*/ 12 h 92"/>
              <a:gd name="T20" fmla="*/ 0 w 98"/>
              <a:gd name="T21" fmla="*/ 37 h 92"/>
              <a:gd name="T22" fmla="*/ 6 w 98"/>
              <a:gd name="T23" fmla="*/ 52 h 92"/>
              <a:gd name="T24" fmla="*/ 45 w 98"/>
              <a:gd name="T25" fmla="*/ 75 h 92"/>
              <a:gd name="T26" fmla="*/ 29 w 98"/>
              <a:gd name="T27" fmla="*/ 84 h 92"/>
              <a:gd name="T28" fmla="*/ 29 w 98"/>
              <a:gd name="T29" fmla="*/ 92 h 92"/>
              <a:gd name="T30" fmla="*/ 73 w 98"/>
              <a:gd name="T31" fmla="*/ 88 h 92"/>
              <a:gd name="T32" fmla="*/ 53 w 98"/>
              <a:gd name="T33" fmla="*/ 84 h 92"/>
              <a:gd name="T34" fmla="*/ 78 w 98"/>
              <a:gd name="T35" fmla="*/ 59 h 92"/>
              <a:gd name="T36" fmla="*/ 92 w 98"/>
              <a:gd name="T37" fmla="*/ 52 h 92"/>
              <a:gd name="T38" fmla="*/ 98 w 98"/>
              <a:gd name="T39" fmla="*/ 16 h 92"/>
              <a:gd name="T40" fmla="*/ 11 w 98"/>
              <a:gd name="T41" fmla="*/ 47 h 92"/>
              <a:gd name="T42" fmla="*/ 7 w 98"/>
              <a:gd name="T43" fmla="*/ 37 h 92"/>
              <a:gd name="T44" fmla="*/ 14 w 98"/>
              <a:gd name="T45" fmla="*/ 20 h 92"/>
              <a:gd name="T46" fmla="*/ 15 w 98"/>
              <a:gd name="T47" fmla="*/ 50 h 92"/>
              <a:gd name="T48" fmla="*/ 76 w 98"/>
              <a:gd name="T49" fmla="*/ 40 h 92"/>
              <a:gd name="T50" fmla="*/ 73 w 98"/>
              <a:gd name="T51" fmla="*/ 53 h 92"/>
              <a:gd name="T52" fmla="*/ 49 w 98"/>
              <a:gd name="T53" fmla="*/ 67 h 92"/>
              <a:gd name="T54" fmla="*/ 24 w 98"/>
              <a:gd name="T55" fmla="*/ 53 h 92"/>
              <a:gd name="T56" fmla="*/ 21 w 98"/>
              <a:gd name="T57" fmla="*/ 40 h 92"/>
              <a:gd name="T58" fmla="*/ 76 w 98"/>
              <a:gd name="T59" fmla="*/ 8 h 92"/>
              <a:gd name="T60" fmla="*/ 91 w 98"/>
              <a:gd name="T61" fmla="*/ 37 h 92"/>
              <a:gd name="T62" fmla="*/ 86 w 98"/>
              <a:gd name="T63" fmla="*/ 47 h 92"/>
              <a:gd name="T64" fmla="*/ 83 w 98"/>
              <a:gd name="T65" fmla="*/ 50 h 92"/>
              <a:gd name="T66" fmla="*/ 84 w 98"/>
              <a:gd name="T67" fmla="*/ 40 h 92"/>
              <a:gd name="T68" fmla="*/ 91 w 98"/>
              <a:gd name="T69" fmla="*/ 2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" h="92">
                <a:moveTo>
                  <a:pt x="44" y="28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51"/>
                  <a:pt x="48" y="51"/>
                  <a:pt x="48" y="51"/>
                </a:cubicBezTo>
                <a:cubicBezTo>
                  <a:pt x="48" y="52"/>
                  <a:pt x="49" y="53"/>
                  <a:pt x="50" y="53"/>
                </a:cubicBezTo>
                <a:cubicBezTo>
                  <a:pt x="51" y="53"/>
                  <a:pt x="52" y="52"/>
                  <a:pt x="52" y="51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1" y="15"/>
                  <a:pt x="50" y="15"/>
                </a:cubicBezTo>
                <a:cubicBezTo>
                  <a:pt x="49" y="15"/>
                  <a:pt x="48" y="15"/>
                  <a:pt x="48" y="16"/>
                </a:cubicBezTo>
                <a:cubicBezTo>
                  <a:pt x="41" y="25"/>
                  <a:pt x="41" y="25"/>
                  <a:pt x="41" y="25"/>
                </a:cubicBezTo>
                <a:cubicBezTo>
                  <a:pt x="40" y="26"/>
                  <a:pt x="40" y="28"/>
                  <a:pt x="41" y="28"/>
                </a:cubicBezTo>
                <a:cubicBezTo>
                  <a:pt x="42" y="29"/>
                  <a:pt x="44" y="29"/>
                  <a:pt x="44" y="28"/>
                </a:cubicBezTo>
                <a:close/>
                <a:moveTo>
                  <a:pt x="94" y="12"/>
                </a:moveTo>
                <a:cubicBezTo>
                  <a:pt x="94" y="12"/>
                  <a:pt x="94" y="12"/>
                  <a:pt x="94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0"/>
                  <a:pt x="14" y="2"/>
                  <a:pt x="14" y="4"/>
                </a:cubicBezTo>
                <a:cubicBezTo>
                  <a:pt x="14" y="12"/>
                  <a:pt x="14" y="12"/>
                  <a:pt x="1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3"/>
                  <a:pt x="2" y="48"/>
                  <a:pt x="6" y="52"/>
                </a:cubicBezTo>
                <a:cubicBezTo>
                  <a:pt x="6" y="52"/>
                  <a:pt x="6" y="52"/>
                  <a:pt x="6" y="52"/>
                </a:cubicBezTo>
                <a:cubicBezTo>
                  <a:pt x="9" y="56"/>
                  <a:pt x="14" y="58"/>
                  <a:pt x="19" y="59"/>
                </a:cubicBezTo>
                <a:cubicBezTo>
                  <a:pt x="25" y="68"/>
                  <a:pt x="35" y="74"/>
                  <a:pt x="45" y="75"/>
                </a:cubicBezTo>
                <a:cubicBezTo>
                  <a:pt x="45" y="84"/>
                  <a:pt x="45" y="84"/>
                  <a:pt x="45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7" y="84"/>
                  <a:pt x="25" y="86"/>
                  <a:pt x="25" y="88"/>
                </a:cubicBezTo>
                <a:cubicBezTo>
                  <a:pt x="25" y="90"/>
                  <a:pt x="27" y="92"/>
                  <a:pt x="29" y="92"/>
                </a:cubicBezTo>
                <a:cubicBezTo>
                  <a:pt x="69" y="92"/>
                  <a:pt x="69" y="92"/>
                  <a:pt x="69" y="92"/>
                </a:cubicBezTo>
                <a:cubicBezTo>
                  <a:pt x="71" y="92"/>
                  <a:pt x="73" y="90"/>
                  <a:pt x="73" y="88"/>
                </a:cubicBezTo>
                <a:cubicBezTo>
                  <a:pt x="73" y="86"/>
                  <a:pt x="71" y="84"/>
                  <a:pt x="69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53" y="75"/>
                  <a:pt x="53" y="75"/>
                  <a:pt x="53" y="75"/>
                </a:cubicBezTo>
                <a:cubicBezTo>
                  <a:pt x="63" y="74"/>
                  <a:pt x="73" y="68"/>
                  <a:pt x="78" y="59"/>
                </a:cubicBezTo>
                <a:cubicBezTo>
                  <a:pt x="84" y="58"/>
                  <a:pt x="88" y="56"/>
                  <a:pt x="92" y="53"/>
                </a:cubicBezTo>
                <a:cubicBezTo>
                  <a:pt x="92" y="52"/>
                  <a:pt x="92" y="52"/>
                  <a:pt x="92" y="52"/>
                </a:cubicBezTo>
                <a:cubicBezTo>
                  <a:pt x="96" y="48"/>
                  <a:pt x="98" y="43"/>
                  <a:pt x="98" y="37"/>
                </a:cubicBezTo>
                <a:cubicBezTo>
                  <a:pt x="98" y="16"/>
                  <a:pt x="98" y="16"/>
                  <a:pt x="98" y="16"/>
                </a:cubicBezTo>
                <a:cubicBezTo>
                  <a:pt x="98" y="14"/>
                  <a:pt x="96" y="12"/>
                  <a:pt x="94" y="12"/>
                </a:cubicBezTo>
                <a:close/>
                <a:moveTo>
                  <a:pt x="11" y="47"/>
                </a:moveTo>
                <a:cubicBezTo>
                  <a:pt x="11" y="47"/>
                  <a:pt x="11" y="47"/>
                  <a:pt x="11" y="47"/>
                </a:cubicBezTo>
                <a:cubicBezTo>
                  <a:pt x="9" y="44"/>
                  <a:pt x="7" y="41"/>
                  <a:pt x="7" y="37"/>
                </a:cubicBezTo>
                <a:cubicBezTo>
                  <a:pt x="7" y="20"/>
                  <a:pt x="7" y="20"/>
                  <a:pt x="7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4"/>
                  <a:pt x="14" y="47"/>
                  <a:pt x="15" y="50"/>
                </a:cubicBezTo>
                <a:cubicBezTo>
                  <a:pt x="14" y="49"/>
                  <a:pt x="12" y="48"/>
                  <a:pt x="11" y="47"/>
                </a:cubicBezTo>
                <a:close/>
                <a:moveTo>
                  <a:pt x="76" y="40"/>
                </a:moveTo>
                <a:cubicBezTo>
                  <a:pt x="76" y="40"/>
                  <a:pt x="76" y="40"/>
                  <a:pt x="76" y="40"/>
                </a:cubicBezTo>
                <a:cubicBezTo>
                  <a:pt x="76" y="45"/>
                  <a:pt x="75" y="49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9" y="62"/>
                  <a:pt x="59" y="67"/>
                  <a:pt x="49" y="67"/>
                </a:cubicBezTo>
                <a:cubicBezTo>
                  <a:pt x="39" y="67"/>
                  <a:pt x="29" y="62"/>
                  <a:pt x="24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2" y="49"/>
                  <a:pt x="21" y="45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8"/>
                  <a:pt x="21" y="8"/>
                  <a:pt x="21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0"/>
                  <a:pt x="76" y="40"/>
                  <a:pt x="76" y="40"/>
                </a:cubicBezTo>
                <a:close/>
                <a:moveTo>
                  <a:pt x="91" y="37"/>
                </a:moveTo>
                <a:cubicBezTo>
                  <a:pt x="91" y="37"/>
                  <a:pt x="91" y="37"/>
                  <a:pt x="91" y="37"/>
                </a:cubicBezTo>
                <a:cubicBezTo>
                  <a:pt x="91" y="41"/>
                  <a:pt x="89" y="44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5" y="48"/>
                  <a:pt x="84" y="49"/>
                  <a:pt x="83" y="50"/>
                </a:cubicBezTo>
                <a:cubicBezTo>
                  <a:pt x="84" y="47"/>
                  <a:pt x="84" y="44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0"/>
                  <a:pt x="84" y="20"/>
                  <a:pt x="84" y="20"/>
                </a:cubicBezTo>
                <a:cubicBezTo>
                  <a:pt x="91" y="20"/>
                  <a:pt x="91" y="20"/>
                  <a:pt x="91" y="20"/>
                </a:cubicBezTo>
                <a:cubicBezTo>
                  <a:pt x="91" y="37"/>
                  <a:pt x="91" y="37"/>
                  <a:pt x="9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508950" y="3839132"/>
            <a:ext cx="1676808" cy="70480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在此框中选择粘贴</a:t>
            </a:r>
          </a:p>
          <a:p>
            <a:pPr>
              <a:lnSpc>
                <a:spcPct val="130000"/>
              </a:lnSpc>
            </a:pP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954097" y="3839132"/>
            <a:ext cx="1728191" cy="78483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2281689" y="2217004"/>
            <a:ext cx="1728191" cy="54476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您的内容打在这里，或者通过复制您的文本后，并选择只保留文字。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4729961" y="2217004"/>
            <a:ext cx="1728191" cy="54476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7178233" y="2217004"/>
            <a:ext cx="1728191" cy="54476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单击添加标题</a:t>
            </a:r>
          </a:p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1385096" y="3248386"/>
            <a:ext cx="709364" cy="2215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bg1"/>
                </a:solidFill>
              </a:rPr>
              <a:t>STEP 01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765502" y="3248386"/>
            <a:ext cx="709364" cy="2215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bg1"/>
                </a:solidFill>
              </a:rPr>
              <a:t>STEP 02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3989639" y="3248386"/>
            <a:ext cx="709364" cy="2215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bg1"/>
                </a:solidFill>
              </a:rPr>
              <a:t>STEP 03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5212187" y="3248386"/>
            <a:ext cx="709364" cy="2215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bg1"/>
                </a:solidFill>
              </a:rPr>
              <a:t>STEP 04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6436324" y="3248386"/>
            <a:ext cx="709364" cy="2215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bg1"/>
                </a:solidFill>
              </a:rPr>
              <a:t>STEP 05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7662047" y="3248386"/>
            <a:ext cx="709364" cy="2215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bg1"/>
                </a:solidFill>
              </a:rPr>
              <a:t>STEP 06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2" presetClass="entr" presetSubtype="8" fill="hold" grpId="0" nodeType="with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12" presetClass="entr" presetSubtype="8" fill="hold" grpId="0" nodeType="withEffect">
                                  <p:stCondLst>
                                    <p:cond delay="8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88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88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7" presetClass="entr" presetSubtype="0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488586">
            <a:off x="8427814" y="1260529"/>
            <a:ext cx="1931763" cy="341343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011844">
            <a:off x="8564931" y="2155838"/>
            <a:ext cx="3077113" cy="543726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10495">
            <a:off x="2018625" y="-503316"/>
            <a:ext cx="3082607" cy="544697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557351">
            <a:off x="1466758" y="1367272"/>
            <a:ext cx="2181507" cy="3854729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 rot="16200000">
            <a:off x="4751700" y="1866900"/>
            <a:ext cx="6857999" cy="3124200"/>
          </a:xfrm>
          <a:prstGeom prst="rect">
            <a:avLst/>
          </a:prstGeom>
          <a:solidFill>
            <a:srgbClr val="FFD9D9"/>
          </a:solidFill>
          <a:ln>
            <a:noFill/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6200000">
            <a:off x="667379" y="1866901"/>
            <a:ext cx="6857999" cy="3124200"/>
          </a:xfrm>
          <a:prstGeom prst="rect">
            <a:avLst/>
          </a:prstGeom>
          <a:solidFill>
            <a:srgbClr val="FFD9D9"/>
          </a:solidFill>
          <a:ln>
            <a:noFill/>
          </a:ln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 bwMode="auto">
          <a:xfrm rot="20663561">
            <a:off x="6448491" y="1514343"/>
            <a:ext cx="1727892" cy="2088513"/>
          </a:xfrm>
          <a:prstGeom prst="rect">
            <a:avLst/>
          </a:prstGeom>
          <a:blipFill dpi="0" rotWithShape="1">
            <a:blip r:embed="rId4"/>
            <a:srcRect/>
            <a:stretch>
              <a:fillRect l="-3838" t="-266" r="-77866" b="266"/>
            </a:stretch>
          </a:blipFill>
          <a:ln w="25400">
            <a:solidFill>
              <a:srgbClr val="FFFFFF"/>
            </a:solidFill>
          </a:ln>
          <a:effectLst>
            <a:outerShdw blurRad="50800" sx="103000" sy="103000" algn="ctr" rotWithShape="0">
              <a:prstClr val="black">
                <a:alpha val="15000"/>
              </a:prstClr>
            </a:outerShdw>
          </a:effectLst>
        </p:spPr>
        <p:txBody>
          <a:bodyPr lIns="68568" tIns="34284" rIns="68568" bIns="34284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" name="矩形 24"/>
          <p:cNvSpPr/>
          <p:nvPr/>
        </p:nvSpPr>
        <p:spPr bwMode="auto">
          <a:xfrm rot="492657">
            <a:off x="8002244" y="1379216"/>
            <a:ext cx="1727892" cy="2088513"/>
          </a:xfrm>
          <a:prstGeom prst="rect">
            <a:avLst/>
          </a:prstGeom>
          <a:blipFill dpi="0" rotWithShape="1">
            <a:blip r:embed="rId5"/>
            <a:srcRect/>
            <a:stretch>
              <a:fillRect l="-46761" r="-46761"/>
            </a:stretch>
          </a:blipFill>
          <a:ln w="25400">
            <a:solidFill>
              <a:srgbClr val="FFFFFF"/>
            </a:solidFill>
          </a:ln>
          <a:effectLst>
            <a:outerShdw blurRad="50800" sx="103000" sy="103000" algn="ctr" rotWithShape="0">
              <a:prstClr val="black">
                <a:alpha val="15000"/>
              </a:prstClr>
            </a:outerShdw>
          </a:effectLst>
        </p:spPr>
        <p:txBody>
          <a:bodyPr lIns="68568" tIns="34284" rIns="68568" bIns="34284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0" name="组合 26"/>
          <p:cNvGrpSpPr/>
          <p:nvPr/>
        </p:nvGrpSpPr>
        <p:grpSpPr>
          <a:xfrm>
            <a:off x="6618598" y="3467002"/>
            <a:ext cx="3096277" cy="1248799"/>
            <a:chOff x="6754808" y="4547730"/>
            <a:chExt cx="4129087" cy="1664840"/>
          </a:xfrm>
        </p:grpSpPr>
        <p:grpSp>
          <p:nvGrpSpPr>
            <p:cNvPr id="11" name="组合 27"/>
            <p:cNvGrpSpPr/>
            <p:nvPr/>
          </p:nvGrpSpPr>
          <p:grpSpPr>
            <a:xfrm>
              <a:off x="6754808" y="4547730"/>
              <a:ext cx="4129087" cy="687387"/>
              <a:chOff x="1426142" y="2033841"/>
              <a:chExt cx="4129087" cy="687387"/>
            </a:xfrm>
          </p:grpSpPr>
          <p:sp>
            <p:nvSpPr>
              <p:cNvPr id="13" name="Freeform 779"/>
              <p:cNvSpPr/>
              <p:nvPr/>
            </p:nvSpPr>
            <p:spPr bwMode="auto">
              <a:xfrm>
                <a:off x="1426142" y="2033841"/>
                <a:ext cx="4129087" cy="687387"/>
              </a:xfrm>
              <a:custGeom>
                <a:avLst/>
                <a:gdLst>
                  <a:gd name="T0" fmla="*/ 2736 w 2736"/>
                  <a:gd name="T1" fmla="*/ 404 h 456"/>
                  <a:gd name="T2" fmla="*/ 2684 w 2736"/>
                  <a:gd name="T3" fmla="*/ 456 h 456"/>
                  <a:gd name="T4" fmla="*/ 52 w 2736"/>
                  <a:gd name="T5" fmla="*/ 456 h 456"/>
                  <a:gd name="T6" fmla="*/ 0 w 2736"/>
                  <a:gd name="T7" fmla="*/ 404 h 456"/>
                  <a:gd name="T8" fmla="*/ 0 w 2736"/>
                  <a:gd name="T9" fmla="*/ 52 h 456"/>
                  <a:gd name="T10" fmla="*/ 52 w 2736"/>
                  <a:gd name="T11" fmla="*/ 0 h 456"/>
                  <a:gd name="T12" fmla="*/ 2684 w 2736"/>
                  <a:gd name="T13" fmla="*/ 0 h 456"/>
                  <a:gd name="T14" fmla="*/ 2736 w 2736"/>
                  <a:gd name="T15" fmla="*/ 52 h 456"/>
                  <a:gd name="T16" fmla="*/ 2736 w 2736"/>
                  <a:gd name="T17" fmla="*/ 404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36" h="456">
                    <a:moveTo>
                      <a:pt x="2736" y="404"/>
                    </a:moveTo>
                    <a:cubicBezTo>
                      <a:pt x="2736" y="433"/>
                      <a:pt x="2713" y="456"/>
                      <a:pt x="2684" y="456"/>
                    </a:cubicBezTo>
                    <a:cubicBezTo>
                      <a:pt x="52" y="456"/>
                      <a:pt x="52" y="456"/>
                      <a:pt x="52" y="456"/>
                    </a:cubicBezTo>
                    <a:cubicBezTo>
                      <a:pt x="23" y="456"/>
                      <a:pt x="0" y="433"/>
                      <a:pt x="0" y="404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2684" y="0"/>
                      <a:pt x="2684" y="0"/>
                      <a:pt x="2684" y="0"/>
                    </a:cubicBezTo>
                    <a:cubicBezTo>
                      <a:pt x="2713" y="0"/>
                      <a:pt x="2736" y="23"/>
                      <a:pt x="2736" y="52"/>
                    </a:cubicBezTo>
                    <a:cubicBezTo>
                      <a:pt x="2736" y="404"/>
                      <a:pt x="2736" y="404"/>
                      <a:pt x="2736" y="404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" name="任意多边形 23"/>
              <p:cNvSpPr/>
              <p:nvPr/>
            </p:nvSpPr>
            <p:spPr bwMode="auto">
              <a:xfrm>
                <a:off x="1519803" y="2141790"/>
                <a:ext cx="3932238" cy="495300"/>
              </a:xfrm>
              <a:custGeom>
                <a:avLst/>
                <a:gdLst>
                  <a:gd name="T0" fmla="*/ 854480 w 3932277"/>
                  <a:gd name="T1" fmla="*/ 0 h 495300"/>
                  <a:gd name="T2" fmla="*/ 3865683 w 3932277"/>
                  <a:gd name="T3" fmla="*/ 0 h 495300"/>
                  <a:gd name="T4" fmla="*/ 3932277 w 3932277"/>
                  <a:gd name="T5" fmla="*/ 60403 h 495300"/>
                  <a:gd name="T6" fmla="*/ 3932277 w 3932277"/>
                  <a:gd name="T7" fmla="*/ 434898 h 495300"/>
                  <a:gd name="T8" fmla="*/ 3865683 w 3932277"/>
                  <a:gd name="T9" fmla="*/ 495300 h 495300"/>
                  <a:gd name="T10" fmla="*/ 854480 w 3932277"/>
                  <a:gd name="T11" fmla="*/ 495300 h 495300"/>
                  <a:gd name="T12" fmla="*/ 787886 w 3932277"/>
                  <a:gd name="T13" fmla="*/ 434898 h 495300"/>
                  <a:gd name="T14" fmla="*/ 787886 w 3932277"/>
                  <a:gd name="T15" fmla="*/ 398462 h 495300"/>
                  <a:gd name="T16" fmla="*/ 478476 w 3932277"/>
                  <a:gd name="T17" fmla="*/ 398462 h 495300"/>
                  <a:gd name="T18" fmla="*/ 60325 w 3932277"/>
                  <a:gd name="T19" fmla="*/ 398462 h 495300"/>
                  <a:gd name="T20" fmla="*/ 0 w 3932277"/>
                  <a:gd name="T21" fmla="*/ 338202 h 495300"/>
                  <a:gd name="T22" fmla="*/ 0 w 3932277"/>
                  <a:gd name="T23" fmla="*/ 163447 h 495300"/>
                  <a:gd name="T24" fmla="*/ 60325 w 3932277"/>
                  <a:gd name="T25" fmla="*/ 103187 h 495300"/>
                  <a:gd name="T26" fmla="*/ 594767 w 3932277"/>
                  <a:gd name="T27" fmla="*/ 103187 h 495300"/>
                  <a:gd name="T28" fmla="*/ 787886 w 3932277"/>
                  <a:gd name="T29" fmla="*/ 103187 h 495300"/>
                  <a:gd name="T30" fmla="*/ 787886 w 3932277"/>
                  <a:gd name="T31" fmla="*/ 80151 h 495300"/>
                  <a:gd name="T32" fmla="*/ 787886 w 3932277"/>
                  <a:gd name="T33" fmla="*/ 60403 h 495300"/>
                  <a:gd name="T34" fmla="*/ 854480 w 3932277"/>
                  <a:gd name="T35" fmla="*/ 0 h 4953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932277"/>
                  <a:gd name="T55" fmla="*/ 0 h 495300"/>
                  <a:gd name="T56" fmla="*/ 3932277 w 3932277"/>
                  <a:gd name="T57" fmla="*/ 495300 h 49530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932277" h="495300">
                    <a:moveTo>
                      <a:pt x="854480" y="0"/>
                    </a:moveTo>
                    <a:cubicBezTo>
                      <a:pt x="3865683" y="0"/>
                      <a:pt x="3865683" y="0"/>
                      <a:pt x="3865683" y="0"/>
                    </a:cubicBezTo>
                    <a:cubicBezTo>
                      <a:pt x="3903323" y="0"/>
                      <a:pt x="3932277" y="27181"/>
                      <a:pt x="3932277" y="60403"/>
                    </a:cubicBezTo>
                    <a:lnTo>
                      <a:pt x="3932277" y="434898"/>
                    </a:lnTo>
                    <a:cubicBezTo>
                      <a:pt x="3932277" y="468119"/>
                      <a:pt x="3903323" y="495300"/>
                      <a:pt x="3865683" y="495300"/>
                    </a:cubicBezTo>
                    <a:cubicBezTo>
                      <a:pt x="854480" y="495300"/>
                      <a:pt x="854480" y="495300"/>
                      <a:pt x="854480" y="495300"/>
                    </a:cubicBezTo>
                    <a:cubicBezTo>
                      <a:pt x="816840" y="495300"/>
                      <a:pt x="787886" y="468119"/>
                      <a:pt x="787886" y="434898"/>
                    </a:cubicBezTo>
                    <a:lnTo>
                      <a:pt x="787886" y="398462"/>
                    </a:lnTo>
                    <a:lnTo>
                      <a:pt x="478476" y="398462"/>
                    </a:lnTo>
                    <a:cubicBezTo>
                      <a:pt x="357237" y="398462"/>
                      <a:pt x="218678" y="398462"/>
                      <a:pt x="60325" y="398462"/>
                    </a:cubicBezTo>
                    <a:cubicBezTo>
                      <a:pt x="27146" y="398462"/>
                      <a:pt x="0" y="371345"/>
                      <a:pt x="0" y="338202"/>
                    </a:cubicBezTo>
                    <a:cubicBezTo>
                      <a:pt x="0" y="338202"/>
                      <a:pt x="0" y="338202"/>
                      <a:pt x="0" y="163447"/>
                    </a:cubicBezTo>
                    <a:cubicBezTo>
                      <a:pt x="0" y="130304"/>
                      <a:pt x="27146" y="103187"/>
                      <a:pt x="60325" y="103187"/>
                    </a:cubicBezTo>
                    <a:cubicBezTo>
                      <a:pt x="60325" y="103187"/>
                      <a:pt x="60325" y="103187"/>
                      <a:pt x="594767" y="103187"/>
                    </a:cubicBezTo>
                    <a:lnTo>
                      <a:pt x="787886" y="103187"/>
                    </a:lnTo>
                    <a:lnTo>
                      <a:pt x="787886" y="80151"/>
                    </a:lnTo>
                    <a:cubicBezTo>
                      <a:pt x="787886" y="60403"/>
                      <a:pt x="787886" y="60403"/>
                      <a:pt x="787886" y="60403"/>
                    </a:cubicBezTo>
                    <a:cubicBezTo>
                      <a:pt x="787886" y="27181"/>
                      <a:pt x="816840" y="0"/>
                      <a:pt x="854480" y="0"/>
                    </a:cubicBezTo>
                    <a:close/>
                  </a:path>
                </a:pathLst>
              </a:custGeom>
              <a:solidFill>
                <a:srgbClr val="007791"/>
              </a:solidFill>
              <a:ln>
                <a:noFill/>
              </a:ln>
            </p:spPr>
            <p:txBody>
              <a:bodyPr lIns="899844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1200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单击添加标题</a:t>
                </a:r>
                <a:endParaRPr lang="id-ID" altLang="zh-CN" sz="12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Rectangle 784"/>
              <p:cNvSpPr>
                <a:spLocks noChangeArrowheads="1"/>
              </p:cNvSpPr>
              <p:nvPr/>
            </p:nvSpPr>
            <p:spPr bwMode="auto">
              <a:xfrm>
                <a:off x="1703953" y="2141790"/>
                <a:ext cx="419100" cy="495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621404" y="2071941"/>
                <a:ext cx="582613" cy="793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1621404" y="2611691"/>
                <a:ext cx="582613" cy="793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6764208" y="5258757"/>
              <a:ext cx="4100775" cy="95381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此处添加详细文本描述，建议与标题相关并符合整体语言风格，语言描述尽量简洁生动。尽量将每页幻灯片的字数控制在 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100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字以内。</a:t>
              </a:r>
              <a:endPara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</p:grpSp>
      <p:sp>
        <p:nvSpPr>
          <p:cNvPr id="26" name="矩形 25"/>
          <p:cNvSpPr/>
          <p:nvPr/>
        </p:nvSpPr>
        <p:spPr bwMode="auto">
          <a:xfrm rot="20663561">
            <a:off x="2399257" y="3306583"/>
            <a:ext cx="1727892" cy="2088513"/>
          </a:xfrm>
          <a:prstGeom prst="rect">
            <a:avLst/>
          </a:prstGeom>
          <a:blipFill dpi="0" rotWithShape="1">
            <a:blip r:embed="rId4"/>
            <a:srcRect/>
            <a:stretch>
              <a:fillRect l="-3838" t="-266" r="-77866" b="266"/>
            </a:stretch>
          </a:blipFill>
          <a:ln w="25400">
            <a:solidFill>
              <a:srgbClr val="FFFFFF"/>
            </a:solidFill>
          </a:ln>
          <a:effectLst>
            <a:outerShdw blurRad="50800" sx="103000" sy="103000" algn="ctr" rotWithShape="0">
              <a:prstClr val="black">
                <a:alpha val="15000"/>
              </a:prstClr>
            </a:outerShdw>
          </a:effectLst>
        </p:spPr>
        <p:txBody>
          <a:bodyPr lIns="68568" tIns="34284" rIns="68568" bIns="34284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7" name="矩形 26"/>
          <p:cNvSpPr/>
          <p:nvPr/>
        </p:nvSpPr>
        <p:spPr bwMode="auto">
          <a:xfrm rot="492657">
            <a:off x="3953010" y="3171456"/>
            <a:ext cx="1727892" cy="2088513"/>
          </a:xfrm>
          <a:prstGeom prst="rect">
            <a:avLst/>
          </a:prstGeom>
          <a:blipFill dpi="0" rotWithShape="1">
            <a:blip r:embed="rId5"/>
            <a:srcRect/>
            <a:stretch>
              <a:fillRect l="-46761" r="-46761"/>
            </a:stretch>
          </a:blipFill>
          <a:ln w="25400">
            <a:solidFill>
              <a:srgbClr val="FFFFFF"/>
            </a:solidFill>
          </a:ln>
          <a:effectLst>
            <a:outerShdw blurRad="50800" sx="103000" sy="103000" algn="ctr" rotWithShape="0">
              <a:prstClr val="black">
                <a:alpha val="15000"/>
              </a:prstClr>
            </a:outerShdw>
          </a:effectLst>
        </p:spPr>
        <p:txBody>
          <a:bodyPr lIns="68568" tIns="34284" rIns="68568" bIns="34284"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" name="组合 18"/>
          <p:cNvGrpSpPr/>
          <p:nvPr/>
        </p:nvGrpSpPr>
        <p:grpSpPr>
          <a:xfrm>
            <a:off x="2534279" y="1958650"/>
            <a:ext cx="3128259" cy="3634993"/>
            <a:chOff x="1308105" y="389116"/>
            <a:chExt cx="4171737" cy="4846001"/>
          </a:xfrm>
        </p:grpSpPr>
        <p:grpSp>
          <p:nvGrpSpPr>
            <p:cNvPr id="3" name="组合 19"/>
            <p:cNvGrpSpPr/>
            <p:nvPr/>
          </p:nvGrpSpPr>
          <p:grpSpPr>
            <a:xfrm>
              <a:off x="1308105" y="4547730"/>
              <a:ext cx="4129087" cy="687387"/>
              <a:chOff x="1426142" y="2033841"/>
              <a:chExt cx="4129087" cy="687387"/>
            </a:xfrm>
          </p:grpSpPr>
          <p:sp>
            <p:nvSpPr>
              <p:cNvPr id="5" name="Freeform 779"/>
              <p:cNvSpPr/>
              <p:nvPr/>
            </p:nvSpPr>
            <p:spPr bwMode="auto">
              <a:xfrm>
                <a:off x="1426142" y="2033841"/>
                <a:ext cx="4129087" cy="687387"/>
              </a:xfrm>
              <a:custGeom>
                <a:avLst/>
                <a:gdLst>
                  <a:gd name="T0" fmla="*/ 2736 w 2736"/>
                  <a:gd name="T1" fmla="*/ 404 h 456"/>
                  <a:gd name="T2" fmla="*/ 2684 w 2736"/>
                  <a:gd name="T3" fmla="*/ 456 h 456"/>
                  <a:gd name="T4" fmla="*/ 52 w 2736"/>
                  <a:gd name="T5" fmla="*/ 456 h 456"/>
                  <a:gd name="T6" fmla="*/ 0 w 2736"/>
                  <a:gd name="T7" fmla="*/ 404 h 456"/>
                  <a:gd name="T8" fmla="*/ 0 w 2736"/>
                  <a:gd name="T9" fmla="*/ 52 h 456"/>
                  <a:gd name="T10" fmla="*/ 52 w 2736"/>
                  <a:gd name="T11" fmla="*/ 0 h 456"/>
                  <a:gd name="T12" fmla="*/ 2684 w 2736"/>
                  <a:gd name="T13" fmla="*/ 0 h 456"/>
                  <a:gd name="T14" fmla="*/ 2736 w 2736"/>
                  <a:gd name="T15" fmla="*/ 52 h 456"/>
                  <a:gd name="T16" fmla="*/ 2736 w 2736"/>
                  <a:gd name="T17" fmla="*/ 404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36" h="456">
                    <a:moveTo>
                      <a:pt x="2736" y="404"/>
                    </a:moveTo>
                    <a:cubicBezTo>
                      <a:pt x="2736" y="433"/>
                      <a:pt x="2713" y="456"/>
                      <a:pt x="2684" y="456"/>
                    </a:cubicBezTo>
                    <a:cubicBezTo>
                      <a:pt x="52" y="456"/>
                      <a:pt x="52" y="456"/>
                      <a:pt x="52" y="456"/>
                    </a:cubicBezTo>
                    <a:cubicBezTo>
                      <a:pt x="23" y="456"/>
                      <a:pt x="0" y="433"/>
                      <a:pt x="0" y="404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2684" y="0"/>
                      <a:pt x="2684" y="0"/>
                      <a:pt x="2684" y="0"/>
                    </a:cubicBezTo>
                    <a:cubicBezTo>
                      <a:pt x="2713" y="0"/>
                      <a:pt x="2736" y="23"/>
                      <a:pt x="2736" y="52"/>
                    </a:cubicBezTo>
                    <a:cubicBezTo>
                      <a:pt x="2736" y="404"/>
                      <a:pt x="2736" y="404"/>
                      <a:pt x="2736" y="404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38100"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" name="任意多边形 23"/>
              <p:cNvSpPr/>
              <p:nvPr/>
            </p:nvSpPr>
            <p:spPr bwMode="auto">
              <a:xfrm>
                <a:off x="1519803" y="2141790"/>
                <a:ext cx="3932238" cy="495300"/>
              </a:xfrm>
              <a:custGeom>
                <a:avLst/>
                <a:gdLst>
                  <a:gd name="T0" fmla="*/ 854480 w 3932277"/>
                  <a:gd name="T1" fmla="*/ 0 h 495300"/>
                  <a:gd name="T2" fmla="*/ 3865683 w 3932277"/>
                  <a:gd name="T3" fmla="*/ 0 h 495300"/>
                  <a:gd name="T4" fmla="*/ 3932277 w 3932277"/>
                  <a:gd name="T5" fmla="*/ 60403 h 495300"/>
                  <a:gd name="T6" fmla="*/ 3932277 w 3932277"/>
                  <a:gd name="T7" fmla="*/ 434898 h 495300"/>
                  <a:gd name="T8" fmla="*/ 3865683 w 3932277"/>
                  <a:gd name="T9" fmla="*/ 495300 h 495300"/>
                  <a:gd name="T10" fmla="*/ 854480 w 3932277"/>
                  <a:gd name="T11" fmla="*/ 495300 h 495300"/>
                  <a:gd name="T12" fmla="*/ 787886 w 3932277"/>
                  <a:gd name="T13" fmla="*/ 434898 h 495300"/>
                  <a:gd name="T14" fmla="*/ 787886 w 3932277"/>
                  <a:gd name="T15" fmla="*/ 398462 h 495300"/>
                  <a:gd name="T16" fmla="*/ 478476 w 3932277"/>
                  <a:gd name="T17" fmla="*/ 398462 h 495300"/>
                  <a:gd name="T18" fmla="*/ 60325 w 3932277"/>
                  <a:gd name="T19" fmla="*/ 398462 h 495300"/>
                  <a:gd name="T20" fmla="*/ 0 w 3932277"/>
                  <a:gd name="T21" fmla="*/ 338202 h 495300"/>
                  <a:gd name="T22" fmla="*/ 0 w 3932277"/>
                  <a:gd name="T23" fmla="*/ 163447 h 495300"/>
                  <a:gd name="T24" fmla="*/ 60325 w 3932277"/>
                  <a:gd name="T25" fmla="*/ 103187 h 495300"/>
                  <a:gd name="T26" fmla="*/ 594767 w 3932277"/>
                  <a:gd name="T27" fmla="*/ 103187 h 495300"/>
                  <a:gd name="T28" fmla="*/ 787886 w 3932277"/>
                  <a:gd name="T29" fmla="*/ 103187 h 495300"/>
                  <a:gd name="T30" fmla="*/ 787886 w 3932277"/>
                  <a:gd name="T31" fmla="*/ 80151 h 495300"/>
                  <a:gd name="T32" fmla="*/ 787886 w 3932277"/>
                  <a:gd name="T33" fmla="*/ 60403 h 495300"/>
                  <a:gd name="T34" fmla="*/ 854480 w 3932277"/>
                  <a:gd name="T35" fmla="*/ 0 h 4953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932277"/>
                  <a:gd name="T55" fmla="*/ 0 h 495300"/>
                  <a:gd name="T56" fmla="*/ 3932277 w 3932277"/>
                  <a:gd name="T57" fmla="*/ 495300 h 49530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932277" h="495300">
                    <a:moveTo>
                      <a:pt x="854480" y="0"/>
                    </a:moveTo>
                    <a:cubicBezTo>
                      <a:pt x="3865683" y="0"/>
                      <a:pt x="3865683" y="0"/>
                      <a:pt x="3865683" y="0"/>
                    </a:cubicBezTo>
                    <a:cubicBezTo>
                      <a:pt x="3903323" y="0"/>
                      <a:pt x="3932277" y="27181"/>
                      <a:pt x="3932277" y="60403"/>
                    </a:cubicBezTo>
                    <a:lnTo>
                      <a:pt x="3932277" y="434898"/>
                    </a:lnTo>
                    <a:cubicBezTo>
                      <a:pt x="3932277" y="468119"/>
                      <a:pt x="3903323" y="495300"/>
                      <a:pt x="3865683" y="495300"/>
                    </a:cubicBezTo>
                    <a:cubicBezTo>
                      <a:pt x="854480" y="495300"/>
                      <a:pt x="854480" y="495300"/>
                      <a:pt x="854480" y="495300"/>
                    </a:cubicBezTo>
                    <a:cubicBezTo>
                      <a:pt x="816840" y="495300"/>
                      <a:pt x="787886" y="468119"/>
                      <a:pt x="787886" y="434898"/>
                    </a:cubicBezTo>
                    <a:lnTo>
                      <a:pt x="787886" y="398462"/>
                    </a:lnTo>
                    <a:lnTo>
                      <a:pt x="478476" y="398462"/>
                    </a:lnTo>
                    <a:cubicBezTo>
                      <a:pt x="357237" y="398462"/>
                      <a:pt x="218678" y="398462"/>
                      <a:pt x="60325" y="398462"/>
                    </a:cubicBezTo>
                    <a:cubicBezTo>
                      <a:pt x="27146" y="398462"/>
                      <a:pt x="0" y="371345"/>
                      <a:pt x="0" y="338202"/>
                    </a:cubicBezTo>
                    <a:cubicBezTo>
                      <a:pt x="0" y="338202"/>
                      <a:pt x="0" y="338202"/>
                      <a:pt x="0" y="163447"/>
                    </a:cubicBezTo>
                    <a:cubicBezTo>
                      <a:pt x="0" y="130304"/>
                      <a:pt x="27146" y="103187"/>
                      <a:pt x="60325" y="103187"/>
                    </a:cubicBezTo>
                    <a:cubicBezTo>
                      <a:pt x="60325" y="103187"/>
                      <a:pt x="60325" y="103187"/>
                      <a:pt x="594767" y="103187"/>
                    </a:cubicBezTo>
                    <a:lnTo>
                      <a:pt x="787886" y="103187"/>
                    </a:lnTo>
                    <a:lnTo>
                      <a:pt x="787886" y="80151"/>
                    </a:lnTo>
                    <a:cubicBezTo>
                      <a:pt x="787886" y="60403"/>
                      <a:pt x="787886" y="60403"/>
                      <a:pt x="787886" y="60403"/>
                    </a:cubicBezTo>
                    <a:cubicBezTo>
                      <a:pt x="787886" y="27181"/>
                      <a:pt x="816840" y="0"/>
                      <a:pt x="854480" y="0"/>
                    </a:cubicBezTo>
                    <a:close/>
                  </a:path>
                </a:pathLst>
              </a:custGeom>
              <a:solidFill>
                <a:srgbClr val="FF7899"/>
              </a:solidFill>
              <a:ln>
                <a:noFill/>
              </a:ln>
            </p:spPr>
            <p:txBody>
              <a:bodyPr lIns="899844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1200" dirty="0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单击添加标题</a:t>
                </a:r>
                <a:endParaRPr lang="id-ID" altLang="zh-CN" sz="12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Rectangle 784"/>
              <p:cNvSpPr>
                <a:spLocks noChangeArrowheads="1"/>
              </p:cNvSpPr>
              <p:nvPr/>
            </p:nvSpPr>
            <p:spPr bwMode="auto">
              <a:xfrm>
                <a:off x="1703953" y="2141790"/>
                <a:ext cx="419100" cy="495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altLang="zh-CN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621404" y="2071941"/>
                <a:ext cx="582613" cy="793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621404" y="2611691"/>
                <a:ext cx="582613" cy="793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379067" y="389116"/>
              <a:ext cx="4100775" cy="95381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此处添加详细文本描述，建议与标题相关并符合整体语言风格，语言描述尽量简洁生动。尽量将每页幻灯片的字数控制在 </a:t>
              </a:r>
              <a:r>
                <a: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100</a:t>
              </a: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字以内。</a:t>
              </a:r>
              <a:endPara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2255</Words>
  <Application>Microsoft Office PowerPoint</Application>
  <PresentationFormat>宽屏</PresentationFormat>
  <Paragraphs>246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Gulim</vt:lpstr>
      <vt:lpstr>Open Sans</vt:lpstr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26</cp:revision>
  <dcterms:created xsi:type="dcterms:W3CDTF">2017-07-05T05:06:00Z</dcterms:created>
  <dcterms:modified xsi:type="dcterms:W3CDTF">2021-01-06T01:10:15Z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